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1524" r:id="rId2"/>
    <p:sldId id="256" r:id="rId3"/>
    <p:sldId id="326" r:id="rId4"/>
    <p:sldId id="1387" r:id="rId5"/>
    <p:sldId id="1385" r:id="rId6"/>
    <p:sldId id="1426" r:id="rId7"/>
    <p:sldId id="1417" r:id="rId8"/>
    <p:sldId id="1414" r:id="rId9"/>
    <p:sldId id="1397" r:id="rId10"/>
    <p:sldId id="1403" r:id="rId11"/>
    <p:sldId id="1396" r:id="rId12"/>
    <p:sldId id="266" r:id="rId13"/>
    <p:sldId id="152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24436"/>
    <a:srgbClr val="C78322"/>
    <a:srgbClr val="E1DECF"/>
    <a:srgbClr val="A75211"/>
    <a:srgbClr val="000000"/>
    <a:srgbClr val="FFFFFF"/>
    <a:srgbClr val="6D4174"/>
    <a:srgbClr val="38C5A9"/>
    <a:srgbClr val="27182A"/>
    <a:srgbClr val="268E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696" y="60"/>
      </p:cViewPr>
      <p:guideLst/>
    </p:cSldViewPr>
  </p:slideViewPr>
  <p:notesTextViewPr>
    <p:cViewPr>
      <p:scale>
        <a:sx n="1" d="1"/>
        <a:sy n="1" d="1"/>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954D19-FD35-44E8-86B7-90E3D25DD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EE12292-5D83-45D8-8246-31A494D4E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3D3E5B-3B80-487D-8B8D-ED6B886C50BD}" type="datetimeFigureOut">
              <a:rPr lang="en-US" smtClean="0"/>
              <a:t>8/23/2020</a:t>
            </a:fld>
            <a:endParaRPr lang="en-US"/>
          </a:p>
        </p:txBody>
      </p:sp>
      <p:sp>
        <p:nvSpPr>
          <p:cNvPr id="4" name="Footer Placeholder 3">
            <a:extLst>
              <a:ext uri="{FF2B5EF4-FFF2-40B4-BE49-F238E27FC236}">
                <a16:creationId xmlns:a16="http://schemas.microsoft.com/office/drawing/2014/main" id="{A9F0F97B-3810-4C79-A70F-E1EED0CCB33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13A2D6A-CFF0-4A98-BEF3-4C26B553D6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757E0C-B345-4C76-A706-4ED245B8DDE9}" type="slidenum">
              <a:rPr lang="en-US" smtClean="0"/>
              <a:t>‹Nº›</a:t>
            </a:fld>
            <a:endParaRPr lang="en-US"/>
          </a:p>
        </p:txBody>
      </p:sp>
    </p:spTree>
    <p:extLst>
      <p:ext uri="{BB962C8B-B14F-4D97-AF65-F5344CB8AC3E}">
        <p14:creationId xmlns:p14="http://schemas.microsoft.com/office/powerpoint/2010/main" val="4202384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2301F-19DB-43DE-8BE8-B598AB07BC26}" type="datetimeFigureOut">
              <a:rPr lang="en-US" smtClean="0"/>
              <a:t>8/23/2020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940C13-4458-439A-B49C-8C0231ABA990}" type="slidenum">
              <a:rPr lang="en-US" smtClean="0"/>
              <a:t>‹Nº›</a:t>
            </a:fld>
            <a:endParaRPr lang="en-US"/>
          </a:p>
        </p:txBody>
      </p:sp>
    </p:spTree>
    <p:extLst>
      <p:ext uri="{BB962C8B-B14F-4D97-AF65-F5344CB8AC3E}">
        <p14:creationId xmlns:p14="http://schemas.microsoft.com/office/powerpoint/2010/main" val="6363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2" name="Rectangle 12"/>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17E0817B-C472-4E06-A6B3-D523B3673DD6}" type="slidenum">
              <a:rPr lang="en-US" altLang="es-MX" sz="1200">
                <a:latin typeface="Calibri Light" panose="020F0302020204030204" pitchFamily="34" charset="0"/>
              </a:rPr>
              <a:pPr/>
              <a:t>4</a:t>
            </a:fld>
            <a:endParaRPr lang="en-US" altLang="es-MX" sz="1200">
              <a:latin typeface="Calibri Light" panose="020F0302020204030204" pitchFamily="34" charset="0"/>
            </a:endParaRPr>
          </a:p>
        </p:txBody>
      </p:sp>
      <p:sp>
        <p:nvSpPr>
          <p:cNvPr id="12289" name="Text Box 1"/>
          <p:cNvSpPr txBox="1">
            <a:spLocks noGrp="1" noRot="1" noChangeAspect="1" noChangeArrowheads="1"/>
          </p:cNvSpPr>
          <p:nvPr>
            <p:ph type="sldImg"/>
          </p:nvPr>
        </p:nvSpPr>
        <p:spPr bwMode="auto">
          <a:xfrm>
            <a:off x="384175" y="693738"/>
            <a:ext cx="6081713" cy="3421062"/>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12290" name="Text Box 2"/>
          <p:cNvSpPr txBox="1">
            <a:spLocks noGrp="1" noChangeArrowheads="1"/>
          </p:cNvSpPr>
          <p:nvPr>
            <p:ph type="body" idx="1"/>
          </p:nvPr>
        </p:nvSpPr>
        <p:spPr bwMode="auto">
          <a:xfrm>
            <a:off x="685800" y="4341813"/>
            <a:ext cx="5478463" cy="4106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a:ea typeface="+mn-ea"/>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210" name="Rectangle 12"/>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25F8AEC7-6FF8-43B8-889E-483C3216FA66}" type="slidenum">
              <a:rPr lang="en-US" altLang="es-MX" sz="1200">
                <a:latin typeface="Calibri Light" panose="020F0302020204030204" pitchFamily="34" charset="0"/>
              </a:rPr>
              <a:pPr/>
              <a:t>6</a:t>
            </a:fld>
            <a:endParaRPr lang="en-US" altLang="es-MX" sz="1200">
              <a:latin typeface="Calibri Light" panose="020F0302020204030204" pitchFamily="34" charset="0"/>
            </a:endParaRPr>
          </a:p>
        </p:txBody>
      </p:sp>
      <p:sp>
        <p:nvSpPr>
          <p:cNvPr id="12289" name="Text Box 1"/>
          <p:cNvSpPr txBox="1">
            <a:spLocks noGrp="1" noRot="1" noChangeAspect="1" noChangeArrowheads="1"/>
          </p:cNvSpPr>
          <p:nvPr>
            <p:ph type="sldImg"/>
          </p:nvPr>
        </p:nvSpPr>
        <p:spPr bwMode="auto">
          <a:xfrm>
            <a:off x="384175" y="693738"/>
            <a:ext cx="6081713" cy="3421062"/>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12290" name="Text Box 2"/>
          <p:cNvSpPr txBox="1">
            <a:spLocks noGrp="1" noChangeArrowheads="1"/>
          </p:cNvSpPr>
          <p:nvPr>
            <p:ph type="body" idx="1"/>
          </p:nvPr>
        </p:nvSpPr>
        <p:spPr bwMode="auto">
          <a:xfrm>
            <a:off x="685800" y="4341813"/>
            <a:ext cx="5478463" cy="4106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a:ea typeface="+mn-ea"/>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s-MX">
                <a:latin typeface="Calibri Light" panose="020F0302020204030204" pitchFamily="34" charset="0"/>
              </a:rPr>
              <a:t>If you want to change the picture background.</a:t>
            </a:r>
          </a:p>
          <a:p>
            <a:pPr>
              <a:spcBef>
                <a:spcPct val="0"/>
              </a:spcBef>
            </a:pPr>
            <a:r>
              <a:rPr lang="en-US" altLang="es-MX">
                <a:latin typeface="Calibri Light" panose="020F0302020204030204" pitchFamily="34" charset="0"/>
              </a:rPr>
              <a:t>1) Select the shape (in front of the image) and send it to back</a:t>
            </a:r>
          </a:p>
          <a:p>
            <a:pPr>
              <a:spcBef>
                <a:spcPct val="0"/>
              </a:spcBef>
            </a:pPr>
            <a:r>
              <a:rPr lang="en-US" altLang="es-MX">
                <a:latin typeface="Calibri Light" panose="020F0302020204030204" pitchFamily="34" charset="0"/>
              </a:rPr>
              <a:t>2) Delete the image and drag and drop you own // 3) Send to back the new image</a:t>
            </a:r>
          </a:p>
        </p:txBody>
      </p:sp>
      <p:sp>
        <p:nvSpPr>
          <p:cNvPr id="8397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D2699B37-8882-4A5C-A4FE-DBF4D57A3A3E}" type="slidenum">
              <a:rPr lang="en-US" altLang="es-MX" sz="1200">
                <a:latin typeface="Calibri Light" panose="020F0302020204030204" pitchFamily="34" charset="0"/>
              </a:rPr>
              <a:pPr/>
              <a:t>10</a:t>
            </a:fld>
            <a:endParaRPr lang="en-US" altLang="es-MX" sz="1200">
              <a:latin typeface="Calibri Light" panose="020F0302020204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5" name="Text Box 1"/>
          <p:cNvSpPr txBox="1">
            <a:spLocks noGrp="1" noRot="1" noChangeAspect="1" noChangeArrowheads="1"/>
          </p:cNvSpPr>
          <p:nvPr>
            <p:ph type="sldImg"/>
          </p:nvPr>
        </p:nvSpPr>
        <p:spPr bwMode="auto">
          <a:xfrm>
            <a:off x="-16997363" y="-11796713"/>
            <a:ext cx="22182138" cy="12477751"/>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21506" name="Text Box 2"/>
          <p:cNvSpPr txBox="1">
            <a:spLocks noGrp="1" noChangeArrowheads="1"/>
          </p:cNvSpPr>
          <p:nvPr>
            <p:ph type="body" idx="1"/>
          </p:nvPr>
        </p:nvSpPr>
        <p:spPr bwMode="auto">
          <a:xfrm>
            <a:off x="685800" y="4343400"/>
            <a:ext cx="5470525" cy="40989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a:ea typeface="+mn-ea"/>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1AD2B362-E176-4091-8A5F-E5B973BD0F82}"/>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539981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lid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C47A6B5-FE55-4BB8-BFBC-6EA282918A48}"/>
              </a:ext>
            </a:extLst>
          </p:cNvPr>
          <p:cNvSpPr>
            <a:spLocks noGrp="1"/>
          </p:cNvSpPr>
          <p:nvPr>
            <p:ph type="pic" sz="quarter" idx="10"/>
          </p:nvPr>
        </p:nvSpPr>
        <p:spPr>
          <a:xfrm>
            <a:off x="2133600" y="1915885"/>
            <a:ext cx="8170863" cy="3846739"/>
          </a:xfrm>
          <a:prstGeom prst="rect">
            <a:avLst/>
          </a:prstGeom>
        </p:spPr>
        <p:txBody>
          <a:bodyPr/>
          <a:lstStyle/>
          <a:p>
            <a:endParaRPr lang="en-US" dirty="0"/>
          </a:p>
        </p:txBody>
      </p:sp>
    </p:spTree>
    <p:extLst>
      <p:ext uri="{BB962C8B-B14F-4D97-AF65-F5344CB8AC3E}">
        <p14:creationId xmlns:p14="http://schemas.microsoft.com/office/powerpoint/2010/main" val="1856907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Slide thanks">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2314274E-F5CF-438D-A19C-FDF430B2F057}"/>
              </a:ext>
            </a:extLst>
          </p:cNvPr>
          <p:cNvSpPr>
            <a:spLocks noGrp="1"/>
          </p:cNvSpPr>
          <p:nvPr>
            <p:ph type="pic" sz="quarter" idx="10"/>
          </p:nvPr>
        </p:nvSpPr>
        <p:spPr>
          <a:xfrm>
            <a:off x="0" y="4499429"/>
            <a:ext cx="12192000" cy="2358571"/>
          </a:xfrm>
          <a:prstGeom prst="rect">
            <a:avLst/>
          </a:prstGeom>
        </p:spPr>
        <p:txBody>
          <a:bodyPr/>
          <a:lstStyle/>
          <a:p>
            <a:endParaRPr lang="en-US" dirty="0"/>
          </a:p>
        </p:txBody>
      </p:sp>
    </p:spTree>
    <p:extLst>
      <p:ext uri="{BB962C8B-B14F-4D97-AF65-F5344CB8AC3E}">
        <p14:creationId xmlns:p14="http://schemas.microsoft.com/office/powerpoint/2010/main" val="2621888887"/>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D18A1F66-A881-4649-9CDE-90260785F5BE}"/>
              </a:ext>
            </a:extLst>
          </p:cNvPr>
          <p:cNvSpPr>
            <a:spLocks noGrp="1"/>
          </p:cNvSpPr>
          <p:nvPr>
            <p:ph type="pic" sz="quarter" idx="10"/>
          </p:nvPr>
        </p:nvSpPr>
        <p:spPr>
          <a:xfrm>
            <a:off x="7010400" y="0"/>
            <a:ext cx="3787775" cy="6858000"/>
          </a:xfrm>
          <a:prstGeom prst="rect">
            <a:avLst/>
          </a:prstGeom>
        </p:spPr>
        <p:txBody>
          <a:bodyPr/>
          <a:lstStyle/>
          <a:p>
            <a:endParaRPr lang="en-US"/>
          </a:p>
        </p:txBody>
      </p:sp>
    </p:spTree>
    <p:extLst>
      <p:ext uri="{BB962C8B-B14F-4D97-AF65-F5344CB8AC3E}">
        <p14:creationId xmlns:p14="http://schemas.microsoft.com/office/powerpoint/2010/main" val="3508320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EF66B0A7-55E9-45B8-8B4D-9EC3F85E6608}"/>
              </a:ext>
            </a:extLst>
          </p:cNvPr>
          <p:cNvSpPr>
            <a:spLocks noGrp="1"/>
          </p:cNvSpPr>
          <p:nvPr>
            <p:ph type="pic" sz="quarter" idx="10"/>
          </p:nvPr>
        </p:nvSpPr>
        <p:spPr>
          <a:xfrm>
            <a:off x="5893027" y="3530601"/>
            <a:ext cx="2913062" cy="2913063"/>
          </a:xfrm>
          <a:prstGeom prst="rect">
            <a:avLst/>
          </a:prstGeom>
        </p:spPr>
        <p:txBody>
          <a:bodyPr/>
          <a:lstStyle/>
          <a:p>
            <a:endParaRPr lang="en-US"/>
          </a:p>
        </p:txBody>
      </p:sp>
      <p:sp>
        <p:nvSpPr>
          <p:cNvPr id="5" name="Picture Placeholder 3">
            <a:extLst>
              <a:ext uri="{FF2B5EF4-FFF2-40B4-BE49-F238E27FC236}">
                <a16:creationId xmlns:a16="http://schemas.microsoft.com/office/drawing/2014/main" id="{A1AD473A-C725-4908-8F37-5A5E75A9F91D}"/>
              </a:ext>
            </a:extLst>
          </p:cNvPr>
          <p:cNvSpPr>
            <a:spLocks noGrp="1"/>
          </p:cNvSpPr>
          <p:nvPr>
            <p:ph type="pic" sz="quarter" idx="11"/>
          </p:nvPr>
        </p:nvSpPr>
        <p:spPr>
          <a:xfrm>
            <a:off x="8469312" y="460829"/>
            <a:ext cx="2913062" cy="2913063"/>
          </a:xfrm>
          <a:prstGeom prst="rect">
            <a:avLst/>
          </a:prstGeom>
        </p:spPr>
        <p:txBody>
          <a:bodyPr/>
          <a:lstStyle/>
          <a:p>
            <a:endParaRPr lang="en-US"/>
          </a:p>
        </p:txBody>
      </p:sp>
    </p:spTree>
    <p:extLst>
      <p:ext uri="{BB962C8B-B14F-4D97-AF65-F5344CB8AC3E}">
        <p14:creationId xmlns:p14="http://schemas.microsoft.com/office/powerpoint/2010/main" val="2105886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CD93B4CA-23A9-4E13-8395-B3010E373376}"/>
              </a:ext>
            </a:extLst>
          </p:cNvPr>
          <p:cNvSpPr>
            <a:spLocks noGrp="1"/>
          </p:cNvSpPr>
          <p:nvPr>
            <p:ph type="pic" sz="quarter" idx="10"/>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0 w 12192000"/>
              <a:gd name="connsiteY4" fmla="*/ 0 h 6858000"/>
              <a:gd name="connsiteX0" fmla="*/ 5617029 w 12192000"/>
              <a:gd name="connsiteY0" fmla="*/ 375920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5617029 w 12192000"/>
              <a:gd name="connsiteY4" fmla="*/ 37592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6858000">
                <a:moveTo>
                  <a:pt x="5617029" y="3759200"/>
                </a:moveTo>
                <a:lnTo>
                  <a:pt x="12192000" y="0"/>
                </a:lnTo>
                <a:lnTo>
                  <a:pt x="12192000" y="6858000"/>
                </a:lnTo>
                <a:lnTo>
                  <a:pt x="0" y="6858000"/>
                </a:lnTo>
                <a:lnTo>
                  <a:pt x="5617029" y="3759200"/>
                </a:lnTo>
                <a:close/>
              </a:path>
            </a:pathLst>
          </a:custGeom>
        </p:spPr>
        <p:txBody>
          <a:bodyPr/>
          <a:lstStyle/>
          <a:p>
            <a:endParaRPr lang="en-US"/>
          </a:p>
        </p:txBody>
      </p:sp>
    </p:spTree>
    <p:extLst>
      <p:ext uri="{BB962C8B-B14F-4D97-AF65-F5344CB8AC3E}">
        <p14:creationId xmlns:p14="http://schemas.microsoft.com/office/powerpoint/2010/main" val="131021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Diapositia 2">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8932BA8E-B107-45BD-83DB-D4B6684C29AE}"/>
              </a:ext>
            </a:extLst>
          </p:cNvPr>
          <p:cNvSpPr>
            <a:spLocks noGrp="1"/>
          </p:cNvSpPr>
          <p:nvPr>
            <p:ph type="pic" sz="quarter" idx="10"/>
          </p:nvPr>
        </p:nvSpPr>
        <p:spPr>
          <a:xfrm>
            <a:off x="3860801" y="0"/>
            <a:ext cx="4857750" cy="6858000"/>
          </a:xfrm>
          <a:prstGeom prst="rect">
            <a:avLst/>
          </a:prstGeom>
        </p:spPr>
        <p:txBody>
          <a:bodyPr/>
          <a:lstStyle>
            <a:lvl1pPr marL="0" indent="0">
              <a:buNone/>
              <a:defRPr sz="2000"/>
            </a:lvl1pPr>
          </a:lstStyle>
          <a:p>
            <a:endParaRPr lang="es-CO" dirty="0"/>
          </a:p>
        </p:txBody>
      </p:sp>
    </p:spTree>
    <p:extLst>
      <p:ext uri="{BB962C8B-B14F-4D97-AF65-F5344CB8AC3E}">
        <p14:creationId xmlns:p14="http://schemas.microsoft.com/office/powerpoint/2010/main" val="255645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Slide 4">
    <p:spTree>
      <p:nvGrpSpPr>
        <p:cNvPr id="1" name=""/>
        <p:cNvGrpSpPr/>
        <p:nvPr/>
      </p:nvGrpSpPr>
      <p:grpSpPr>
        <a:xfrm>
          <a:off x="0" y="0"/>
          <a:ext cx="0" cy="0"/>
          <a:chOff x="0" y="0"/>
          <a:chExt cx="0" cy="0"/>
        </a:xfrm>
      </p:grpSpPr>
    </p:spTree>
    <p:extLst>
      <p:ext uri="{BB962C8B-B14F-4D97-AF65-F5344CB8AC3E}">
        <p14:creationId xmlns:p14="http://schemas.microsoft.com/office/powerpoint/2010/main" val="4038324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2" r:id="rId3"/>
    <p:sldLayoutId id="2147483663" r:id="rId4"/>
    <p:sldLayoutId id="2147483664" r:id="rId5"/>
    <p:sldLayoutId id="2147483665" r:id="rId6"/>
    <p:sldLayoutId id="2147483666" r:id="rId7"/>
    <p:sldLayoutId id="2147483667"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pixabay.com/"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http://www.pixabay.com/" TargetMode="External"/><Relationship Id="rId2" Type="http://schemas.openxmlformats.org/officeDocument/2006/relationships/hyperlink" Target="https://free-powerpoint-templates-download.com/" TargetMode="External"/><Relationship Id="rId1" Type="http://schemas.openxmlformats.org/officeDocument/2006/relationships/slideLayout" Target="../slideLayouts/slideLayout8.xml"/><Relationship Id="rId4" Type="http://schemas.openxmlformats.org/officeDocument/2006/relationships/hyperlink" Target="http://www.freepik.es/"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ext Box 334"/>
          <p:cNvSpPr txBox="1">
            <a:spLocks noChangeArrowheads="1"/>
          </p:cNvSpPr>
          <p:nvPr/>
        </p:nvSpPr>
        <p:spPr bwMode="auto">
          <a:xfrm>
            <a:off x="2162009" y="2050180"/>
            <a:ext cx="714940"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E1E122"/>
                </a:solidFill>
                <a:latin typeface="Lato Black"/>
                <a:cs typeface="Lato Black"/>
              </a:rPr>
              <a:t>02</a:t>
            </a:r>
          </a:p>
        </p:txBody>
      </p:sp>
      <p:sp>
        <p:nvSpPr>
          <p:cNvPr id="87" name="Text Box 346"/>
          <p:cNvSpPr txBox="1">
            <a:spLocks noChangeArrowheads="1"/>
          </p:cNvSpPr>
          <p:nvPr/>
        </p:nvSpPr>
        <p:spPr bwMode="auto">
          <a:xfrm>
            <a:off x="2179807" y="2933499"/>
            <a:ext cx="714940"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5AA0AF"/>
                </a:solidFill>
                <a:latin typeface="Lato Black"/>
                <a:cs typeface="Lato Black"/>
              </a:rPr>
              <a:t>03</a:t>
            </a:r>
          </a:p>
        </p:txBody>
      </p:sp>
      <p:sp>
        <p:nvSpPr>
          <p:cNvPr id="99" name="Text Box 358"/>
          <p:cNvSpPr txBox="1">
            <a:spLocks noChangeArrowheads="1"/>
          </p:cNvSpPr>
          <p:nvPr/>
        </p:nvSpPr>
        <p:spPr bwMode="auto">
          <a:xfrm>
            <a:off x="2184684" y="4720896"/>
            <a:ext cx="714940"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E1E122"/>
                </a:solidFill>
                <a:latin typeface="Lato Black"/>
              </a:rPr>
              <a:t>05</a:t>
            </a:r>
          </a:p>
        </p:txBody>
      </p:sp>
      <p:sp>
        <p:nvSpPr>
          <p:cNvPr id="55311" name="TextBox 124"/>
          <p:cNvSpPr txBox="1">
            <a:spLocks noChangeArrowheads="1"/>
          </p:cNvSpPr>
          <p:nvPr/>
        </p:nvSpPr>
        <p:spPr bwMode="auto">
          <a:xfrm>
            <a:off x="3013641" y="4758646"/>
            <a:ext cx="7181284" cy="80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MX" altLang="es-MX" sz="1400" b="1" dirty="0">
                <a:solidFill>
                  <a:srgbClr val="01C8F2"/>
                </a:solidFill>
                <a:cs typeface="Arial" panose="020B0604020202020204" pitchFamily="34" charset="0"/>
              </a:rPr>
              <a:t>Disfruta, </a:t>
            </a:r>
            <a:r>
              <a:rPr lang="es-MX" altLang="es-MX" sz="1400" dirty="0">
                <a:cs typeface="Arial" panose="020B0604020202020204" pitchFamily="34" charset="0"/>
              </a:rPr>
              <a:t>si te gusta esta plantilla no olvides dejarnos tu comentario y compartir en tus redes sociales, otra persona te lo agradecerá. Recuerda volver, estaremos subiendo diariamente más opciones para que puedas seguir impresionando a tu audiencia.</a:t>
            </a:r>
          </a:p>
        </p:txBody>
      </p:sp>
      <p:sp>
        <p:nvSpPr>
          <p:cNvPr id="55317" name="TextBox 29"/>
          <p:cNvSpPr txBox="1">
            <a:spLocks noChangeArrowheads="1"/>
          </p:cNvSpPr>
          <p:nvPr/>
        </p:nvSpPr>
        <p:spPr bwMode="auto">
          <a:xfrm>
            <a:off x="2026217" y="505197"/>
            <a:ext cx="3095527"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300" b="1" dirty="0">
                <a:latin typeface="+mj-lt"/>
                <a:cs typeface="Arial" panose="020B0604020202020204" pitchFamily="34" charset="0"/>
              </a:rPr>
              <a:t>Lee antes de </a:t>
            </a:r>
            <a:r>
              <a:rPr lang="en-US" altLang="es-MX" sz="3300" b="1" dirty="0" err="1">
                <a:latin typeface="+mj-lt"/>
                <a:cs typeface="Arial" panose="020B0604020202020204" pitchFamily="34" charset="0"/>
              </a:rPr>
              <a:t>usar</a:t>
            </a:r>
            <a:endParaRPr lang="en-US" altLang="es-MX" sz="3300" b="1" dirty="0">
              <a:latin typeface="+mj-lt"/>
              <a:cs typeface="Arial" panose="020B0604020202020204" pitchFamily="34" charset="0"/>
            </a:endParaRPr>
          </a:p>
        </p:txBody>
      </p:sp>
      <p:grpSp>
        <p:nvGrpSpPr>
          <p:cNvPr id="55318" name="Group 30"/>
          <p:cNvGrpSpPr>
            <a:grpSpLocks/>
          </p:cNvGrpSpPr>
          <p:nvPr/>
        </p:nvGrpSpPr>
        <p:grpSpPr bwMode="auto">
          <a:xfrm>
            <a:off x="2106385" y="1099716"/>
            <a:ext cx="1139825" cy="36513"/>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3042216" y="3004471"/>
            <a:ext cx="7181284" cy="563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altLang="es-MX" sz="1400" dirty="0">
                <a:cs typeface="Arial" panose="020B0604020202020204" pitchFamily="34" charset="0"/>
              </a:rPr>
              <a:t>No encontrarás las im</a:t>
            </a:r>
            <a:r>
              <a:rPr lang="es-CO" altLang="es-MX" sz="1400" dirty="0">
                <a:cs typeface="Arial" panose="020B0604020202020204" pitchFamily="34" charset="0"/>
                <a:hlinkClick r:id="rId2">
                  <a:extLst>
                    <a:ext uri="{A12FA001-AC4F-418D-AE19-62706E023703}">
                      <ahyp:hlinkClr xmlns:ahyp="http://schemas.microsoft.com/office/drawing/2018/hyperlinkcolor" val="tx"/>
                    </a:ext>
                  </a:extLst>
                </a:hlinkClick>
              </a:rPr>
              <a:t>á</a:t>
            </a:r>
            <a:r>
              <a:rPr lang="es-CO" altLang="es-MX" sz="1400" dirty="0">
                <a:cs typeface="Arial" panose="020B0604020202020204" pitchFamily="34" charset="0"/>
              </a:rPr>
              <a:t>genes en esta plantilla, pero puedes encontrar gratis en </a:t>
            </a:r>
            <a:r>
              <a:rPr lang="en-US" altLang="es-MX" sz="1400" dirty="0">
                <a:solidFill>
                  <a:srgbClr val="01C8F2"/>
                </a:solidFill>
                <a:cs typeface="Arial" panose="020B0604020202020204" pitchFamily="34" charset="0"/>
                <a:hlinkClick r:id="rId2">
                  <a:extLst>
                    <a:ext uri="{A12FA001-AC4F-418D-AE19-62706E023703}">
                      <ahyp:hlinkClr xmlns:ahyp="http://schemas.microsoft.com/office/drawing/2018/hyperlinkcolor" val="tx"/>
                    </a:ext>
                  </a:extLst>
                </a:hlinkClick>
              </a:rPr>
              <a:t>www.pixabay.com</a:t>
            </a:r>
            <a:r>
              <a:rPr lang="en-US" altLang="es-MX" sz="1400" dirty="0">
                <a:solidFill>
                  <a:srgbClr val="01C8F2"/>
                </a:solidFill>
                <a:cs typeface="Arial" panose="020B0604020202020204" pitchFamily="34" charset="0"/>
              </a:rPr>
              <a:t>  </a:t>
            </a:r>
            <a:endParaRPr lang="en-US" altLang="es-MX" sz="1400" dirty="0">
              <a:cs typeface="Arial" panose="020B0604020202020204" pitchFamily="34" charset="0"/>
            </a:endParaRPr>
          </a:p>
        </p:txBody>
      </p:sp>
      <p:sp>
        <p:nvSpPr>
          <p:cNvPr id="2" name="Rectángulo 1">
            <a:extLst>
              <a:ext uri="{FF2B5EF4-FFF2-40B4-BE49-F238E27FC236}">
                <a16:creationId xmlns:a16="http://schemas.microsoft.com/office/drawing/2014/main" id="{A861E1E4-650F-4B58-BD99-93E6FC21ADED}"/>
              </a:ext>
            </a:extLst>
          </p:cNvPr>
          <p:cNvSpPr/>
          <p:nvPr/>
        </p:nvSpPr>
        <p:spPr>
          <a:xfrm>
            <a:off x="2026217" y="1137063"/>
            <a:ext cx="6096000" cy="369332"/>
          </a:xfrm>
          <a:prstGeom prst="rect">
            <a:avLst/>
          </a:prstGeom>
        </p:spPr>
        <p:txBody>
          <a:bodyPr>
            <a:spAutoFit/>
          </a:bodyPr>
          <a:lstStyle/>
          <a:p>
            <a:r>
              <a:rPr lang="en-US" b="1" dirty="0">
                <a:solidFill>
                  <a:srgbClr val="B4207D"/>
                </a:solidFill>
                <a:latin typeface="+mj-lt"/>
              </a:rPr>
              <a:t>Gracias por </a:t>
            </a:r>
            <a:r>
              <a:rPr lang="es-CO" b="1" dirty="0">
                <a:solidFill>
                  <a:srgbClr val="B4207D"/>
                </a:solidFill>
                <a:latin typeface="+mj-lt"/>
              </a:rPr>
              <a:t>descargar</a:t>
            </a:r>
            <a:r>
              <a:rPr lang="en-US" b="1" dirty="0">
                <a:solidFill>
                  <a:srgbClr val="B4207D"/>
                </a:solidFill>
                <a:latin typeface="+mj-lt"/>
              </a:rPr>
              <a:t> </a:t>
            </a:r>
          </a:p>
        </p:txBody>
      </p:sp>
      <p:sp>
        <p:nvSpPr>
          <p:cNvPr id="3" name="Rectángulo 2">
            <a:extLst>
              <a:ext uri="{FF2B5EF4-FFF2-40B4-BE49-F238E27FC236}">
                <a16:creationId xmlns:a16="http://schemas.microsoft.com/office/drawing/2014/main" id="{4FD16BAF-8F85-4252-90D0-A30F2681D6B9}"/>
              </a:ext>
            </a:extLst>
          </p:cNvPr>
          <p:cNvSpPr/>
          <p:nvPr/>
        </p:nvSpPr>
        <p:spPr>
          <a:xfrm>
            <a:off x="3013641" y="2210483"/>
            <a:ext cx="7040105" cy="545277"/>
          </a:xfrm>
          <a:prstGeom prst="rect">
            <a:avLst/>
          </a:prstGeom>
        </p:spPr>
        <p:txBody>
          <a:bodyPr wrap="square">
            <a:spAutoFit/>
          </a:bodyPr>
          <a:lstStyle/>
          <a:p>
            <a:pPr>
              <a:lnSpc>
                <a:spcPct val="110000"/>
              </a:lnSpc>
            </a:pPr>
            <a:r>
              <a:rPr lang="es-MX" altLang="es-MX" sz="1400" b="1" dirty="0">
                <a:solidFill>
                  <a:srgbClr val="AD003D"/>
                </a:solidFill>
                <a:latin typeface="Lato Light" panose="020F0302020204030203" pitchFamily="34" charset="0"/>
                <a:cs typeface="Arial" panose="020B0604020202020204" pitchFamily="34" charset="0"/>
              </a:rPr>
              <a:t>Alguien dijo: “La creatividad es la clave del éxito en el futuro”, </a:t>
            </a:r>
            <a:r>
              <a:rPr lang="es-MX" altLang="es-MX" sz="1400" dirty="0">
                <a:latin typeface="Lato Light" panose="020F0302020204030203" pitchFamily="34" charset="0"/>
                <a:ea typeface="MS PGothic" panose="020B0600070205080204" pitchFamily="34" charset="-128"/>
                <a:cs typeface="Arial" panose="020B0604020202020204" pitchFamily="34" charset="0"/>
              </a:rPr>
              <a:t>puedes usar esta plantilla como quieras, usa tu creatividad y cambia colores, íconos e imagen según tu marca</a:t>
            </a:r>
            <a:r>
              <a:rPr lang="en-US" altLang="es-MX" sz="1400" dirty="0">
                <a:latin typeface="Lato Light" panose="020F0302020204030203" pitchFamily="34" charset="0"/>
                <a:ea typeface="MS PGothic" panose="020B0600070205080204" pitchFamily="34" charset="-128"/>
                <a:cs typeface="Arial" panose="020B0604020202020204" pitchFamily="34" charset="0"/>
              </a:rPr>
              <a:t> o </a:t>
            </a:r>
            <a:r>
              <a:rPr lang="en-US" altLang="es-MX" sz="1400" dirty="0" err="1">
                <a:latin typeface="Lato Light" panose="020F0302020204030203" pitchFamily="34" charset="0"/>
                <a:ea typeface="MS PGothic" panose="020B0600070205080204" pitchFamily="34" charset="-128"/>
                <a:cs typeface="Arial" panose="020B0604020202020204" pitchFamily="34" charset="0"/>
              </a:rPr>
              <a:t>tema</a:t>
            </a:r>
            <a:r>
              <a:rPr lang="en-US" altLang="es-MX" sz="1400" dirty="0">
                <a:latin typeface="Lato Light" panose="020F0302020204030203" pitchFamily="34" charset="0"/>
                <a:ea typeface="MS PGothic" panose="020B0600070205080204" pitchFamily="34" charset="-128"/>
                <a:cs typeface="Arial" panose="020B0604020202020204" pitchFamily="34" charset="0"/>
              </a:rPr>
              <a:t>.</a:t>
            </a:r>
          </a:p>
        </p:txBody>
      </p:sp>
      <p:sp>
        <p:nvSpPr>
          <p:cNvPr id="4" name="Text Box 358">
            <a:extLst>
              <a:ext uri="{FF2B5EF4-FFF2-40B4-BE49-F238E27FC236}">
                <a16:creationId xmlns:a16="http://schemas.microsoft.com/office/drawing/2014/main" id="{588E8FD0-07B6-4B71-9E3C-BAED98B735DA}"/>
              </a:ext>
            </a:extLst>
          </p:cNvPr>
          <p:cNvSpPr txBox="1">
            <a:spLocks noChangeArrowheads="1"/>
          </p:cNvSpPr>
          <p:nvPr/>
        </p:nvSpPr>
        <p:spPr bwMode="auto">
          <a:xfrm>
            <a:off x="2179807" y="3799709"/>
            <a:ext cx="714940" cy="738664"/>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FBCF48"/>
                </a:solidFill>
                <a:latin typeface="Lato Black"/>
                <a:cs typeface="Lato Black"/>
              </a:rPr>
              <a:t>04</a:t>
            </a:r>
          </a:p>
        </p:txBody>
      </p:sp>
      <p:sp>
        <p:nvSpPr>
          <p:cNvPr id="5" name="TextBox 124">
            <a:extLst>
              <a:ext uri="{FF2B5EF4-FFF2-40B4-BE49-F238E27FC236}">
                <a16:creationId xmlns:a16="http://schemas.microsoft.com/office/drawing/2014/main" id="{D9E76C72-2E21-48D8-9205-24BF5087DF5A}"/>
              </a:ext>
            </a:extLst>
          </p:cNvPr>
          <p:cNvSpPr txBox="1">
            <a:spLocks noChangeArrowheads="1"/>
          </p:cNvSpPr>
          <p:nvPr/>
        </p:nvSpPr>
        <p:spPr bwMode="auto">
          <a:xfrm>
            <a:off x="3042216" y="3915379"/>
            <a:ext cx="6705599" cy="566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MX" altLang="es-MX" sz="1400" dirty="0">
                <a:cs typeface="Arial" panose="020B0604020202020204" pitchFamily="34" charset="0"/>
              </a:rPr>
              <a:t>Para cambiar textos, selecciónalos y remplázalos. Para cambiar imágenes, selecciónala, bórrela y haga clic en el icono del centro para agregar una nueva imagen. </a:t>
            </a:r>
            <a:endParaRPr lang="en-US" altLang="es-MX" sz="1400" dirty="0">
              <a:cs typeface="Arial" panose="020B0604020202020204" pitchFamily="34" charset="0"/>
            </a:endParaRP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B7CE62EF-55BB-4E80-AE68-C844119A35F2}"/>
              </a:ext>
            </a:extLst>
          </p:cNvPr>
          <p:cNvSpPr/>
          <p:nvPr/>
        </p:nvSpPr>
        <p:spPr>
          <a:xfrm>
            <a:off x="6937829" y="0"/>
            <a:ext cx="3439886" cy="6858000"/>
          </a:xfrm>
          <a:prstGeom prst="rect">
            <a:avLst/>
          </a:prstGeom>
          <a:solidFill>
            <a:srgbClr val="A752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a:extLst>
              <a:ext uri="{FF2B5EF4-FFF2-40B4-BE49-F238E27FC236}">
                <a16:creationId xmlns:a16="http://schemas.microsoft.com/office/drawing/2014/main" id="{8E4BA479-146A-413F-BADE-481B856304C3}"/>
              </a:ext>
            </a:extLst>
          </p:cNvPr>
          <p:cNvSpPr txBox="1"/>
          <p:nvPr/>
        </p:nvSpPr>
        <p:spPr>
          <a:xfrm>
            <a:off x="549212" y="3851639"/>
            <a:ext cx="3903839" cy="1569660"/>
          </a:xfrm>
          <a:prstGeom prst="rect">
            <a:avLst/>
          </a:prstGeom>
          <a:noFill/>
        </p:spPr>
        <p:txBody>
          <a:bodyPr wrap="square" rtlCol="0">
            <a:spAutoFit/>
          </a:bodyPr>
          <a:lstStyle/>
          <a:p>
            <a:r>
              <a:rPr lang="en-US" sz="1600" dirty="0"/>
              <a:t>Lorem ipsum dolor sit amet, consectetur adipiscing elit. Vivamus tempor, purus non sagittis finibus, augue nunc tincidunt mi, suscipit dapibus felis dui in augue. Pellentesque habitant morbi tristique senectus et netus et malesuada</a:t>
            </a:r>
          </a:p>
        </p:txBody>
      </p:sp>
      <p:sp>
        <p:nvSpPr>
          <p:cNvPr id="38" name="TextBox 105">
            <a:extLst>
              <a:ext uri="{FF2B5EF4-FFF2-40B4-BE49-F238E27FC236}">
                <a16:creationId xmlns:a16="http://schemas.microsoft.com/office/drawing/2014/main" id="{9C5910E5-D6E0-4DE3-81D0-67FC8239C828}"/>
              </a:ext>
            </a:extLst>
          </p:cNvPr>
          <p:cNvSpPr txBox="1">
            <a:spLocks noChangeArrowheads="1"/>
          </p:cNvSpPr>
          <p:nvPr/>
        </p:nvSpPr>
        <p:spPr bwMode="auto">
          <a:xfrm>
            <a:off x="698746" y="2726480"/>
            <a:ext cx="5005739"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3200" dirty="0">
                <a:solidFill>
                  <a:srgbClr val="C78322"/>
                </a:solidFill>
                <a:latin typeface="Arial Black" panose="020B0A04020102020204" pitchFamily="34" charset="0"/>
              </a:rPr>
              <a:t>Agrega tu título aquí</a:t>
            </a:r>
          </a:p>
        </p:txBody>
      </p:sp>
      <p:grpSp>
        <p:nvGrpSpPr>
          <p:cNvPr id="39" name="Group 38">
            <a:extLst>
              <a:ext uri="{FF2B5EF4-FFF2-40B4-BE49-F238E27FC236}">
                <a16:creationId xmlns:a16="http://schemas.microsoft.com/office/drawing/2014/main" id="{D8AD57FA-8653-46D3-8E69-505AB1A3DD3F}"/>
              </a:ext>
            </a:extLst>
          </p:cNvPr>
          <p:cNvGrpSpPr/>
          <p:nvPr/>
        </p:nvGrpSpPr>
        <p:grpSpPr>
          <a:xfrm>
            <a:off x="698747" y="3546763"/>
            <a:ext cx="5005739" cy="84136"/>
            <a:chOff x="152400" y="4967286"/>
            <a:chExt cx="6896100" cy="423864"/>
          </a:xfrm>
        </p:grpSpPr>
        <p:sp>
          <p:nvSpPr>
            <p:cNvPr id="40" name="Rectangle 39">
              <a:extLst>
                <a:ext uri="{FF2B5EF4-FFF2-40B4-BE49-F238E27FC236}">
                  <a16:creationId xmlns:a16="http://schemas.microsoft.com/office/drawing/2014/main" id="{957353A8-82F6-4D24-A508-4BD0E438BC9D}"/>
                </a:ext>
              </a:extLst>
            </p:cNvPr>
            <p:cNvSpPr/>
            <p:nvPr/>
          </p:nvSpPr>
          <p:spPr>
            <a:xfrm>
              <a:off x="5324475" y="4967286"/>
              <a:ext cx="1724025" cy="423864"/>
            </a:xfrm>
            <a:prstGeom prst="rect">
              <a:avLst/>
            </a:prstGeom>
            <a:solidFill>
              <a:srgbClr val="3244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DE5E0955-1FA4-4047-B1B5-21B5F80E4DE6}"/>
                </a:ext>
              </a:extLst>
            </p:cNvPr>
            <p:cNvSpPr/>
            <p:nvPr/>
          </p:nvSpPr>
          <p:spPr>
            <a:xfrm>
              <a:off x="3600450" y="4967286"/>
              <a:ext cx="1724025" cy="423864"/>
            </a:xfrm>
            <a:prstGeom prst="rect">
              <a:avLst/>
            </a:prstGeom>
            <a:solidFill>
              <a:srgbClr val="C783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97D30FB3-EB99-46C8-8E89-71609CF3B440}"/>
                </a:ext>
              </a:extLst>
            </p:cNvPr>
            <p:cNvSpPr/>
            <p:nvPr/>
          </p:nvSpPr>
          <p:spPr>
            <a:xfrm>
              <a:off x="1876425" y="4967286"/>
              <a:ext cx="1724025" cy="423864"/>
            </a:xfrm>
            <a:prstGeom prst="rect">
              <a:avLst/>
            </a:prstGeom>
            <a:solidFill>
              <a:srgbClr val="E1DE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9657B050-BC92-46AF-AC6F-1ACC01F86C7A}"/>
                </a:ext>
              </a:extLst>
            </p:cNvPr>
            <p:cNvSpPr/>
            <p:nvPr/>
          </p:nvSpPr>
          <p:spPr>
            <a:xfrm>
              <a:off x="152400" y="4967286"/>
              <a:ext cx="1724025" cy="423864"/>
            </a:xfrm>
            <a:prstGeom prst="rect">
              <a:avLst/>
            </a:prstGeom>
            <a:solidFill>
              <a:srgbClr val="A752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Picture Placeholder 9">
            <a:extLst>
              <a:ext uri="{FF2B5EF4-FFF2-40B4-BE49-F238E27FC236}">
                <a16:creationId xmlns:a16="http://schemas.microsoft.com/office/drawing/2014/main" id="{E622471D-267F-437D-A070-424E9ECEE012}"/>
              </a:ext>
            </a:extLst>
          </p:cNvPr>
          <p:cNvSpPr>
            <a:spLocks noGrp="1"/>
          </p:cNvSpPr>
          <p:nvPr>
            <p:ph type="pic" sz="quarter" idx="10"/>
          </p:nvPr>
        </p:nvSpPr>
        <p:spPr/>
      </p:sp>
      <p:sp>
        <p:nvSpPr>
          <p:cNvPr id="12" name="Picture Placeholder 11">
            <a:extLst>
              <a:ext uri="{FF2B5EF4-FFF2-40B4-BE49-F238E27FC236}">
                <a16:creationId xmlns:a16="http://schemas.microsoft.com/office/drawing/2014/main" id="{DDA431DB-1ECB-4B75-81CC-0266AB470AB2}"/>
              </a:ext>
            </a:extLst>
          </p:cNvPr>
          <p:cNvSpPr>
            <a:spLocks noGrp="1"/>
          </p:cNvSpPr>
          <p:nvPr>
            <p:ph type="pic" sz="quarter" idx="11"/>
          </p:nvPr>
        </p:nvSpPr>
        <p:spPr/>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C89DA26-93AA-4D91-AA90-CD6D492847F5}"/>
              </a:ext>
            </a:extLst>
          </p:cNvPr>
          <p:cNvSpPr/>
          <p:nvPr/>
        </p:nvSpPr>
        <p:spPr>
          <a:xfrm>
            <a:off x="6255659" y="0"/>
            <a:ext cx="5936343" cy="6858000"/>
          </a:xfrm>
          <a:prstGeom prst="rect">
            <a:avLst/>
          </a:prstGeom>
          <a:solidFill>
            <a:srgbClr val="3244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TextBox 46">
            <a:extLst>
              <a:ext uri="{FF2B5EF4-FFF2-40B4-BE49-F238E27FC236}">
                <a16:creationId xmlns:a16="http://schemas.microsoft.com/office/drawing/2014/main" id="{1A4E7C64-B421-42E4-BAFA-D2492EC036D7}"/>
              </a:ext>
            </a:extLst>
          </p:cNvPr>
          <p:cNvSpPr txBox="1"/>
          <p:nvPr/>
        </p:nvSpPr>
        <p:spPr>
          <a:xfrm>
            <a:off x="6881834" y="2980782"/>
            <a:ext cx="4986788" cy="1323439"/>
          </a:xfrm>
          <a:prstGeom prst="rect">
            <a:avLst/>
          </a:prstGeom>
          <a:noFill/>
        </p:spPr>
        <p:txBody>
          <a:bodyPr wrap="square" rtlCol="0">
            <a:spAutoFit/>
          </a:bodyPr>
          <a:lstStyle/>
          <a:p>
            <a:pPr algn="r"/>
            <a:r>
              <a:rPr lang="en-US" sz="1600" dirty="0">
                <a:solidFill>
                  <a:schemeClr val="bg1"/>
                </a:solidFill>
              </a:rPr>
              <a:t>Lorem ipsum dolor sit amet, consectetur adipiscing elit. Vivamus tempor, purus non sagittis finibus, augue nunc tincidunt mi, suscipit dapibus felis dui in augue. Pellentesque habitant morbi tristique senectus et netus et malesuada</a:t>
            </a:r>
          </a:p>
        </p:txBody>
      </p:sp>
      <p:sp>
        <p:nvSpPr>
          <p:cNvPr id="50" name="TextBox 105">
            <a:extLst>
              <a:ext uri="{FF2B5EF4-FFF2-40B4-BE49-F238E27FC236}">
                <a16:creationId xmlns:a16="http://schemas.microsoft.com/office/drawing/2014/main" id="{338CBEFC-B1A3-485F-99F5-D1FB5EBF65F9}"/>
              </a:ext>
            </a:extLst>
          </p:cNvPr>
          <p:cNvSpPr txBox="1">
            <a:spLocks noChangeArrowheads="1"/>
          </p:cNvSpPr>
          <p:nvPr/>
        </p:nvSpPr>
        <p:spPr bwMode="auto">
          <a:xfrm>
            <a:off x="6782729" y="1870409"/>
            <a:ext cx="5104843"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s-CO" altLang="es-MX" sz="3200" dirty="0">
                <a:solidFill>
                  <a:srgbClr val="C78322"/>
                </a:solidFill>
                <a:latin typeface="Arial Black" panose="020B0A04020102020204" pitchFamily="34" charset="0"/>
              </a:rPr>
              <a:t>Agrega tu título aquí</a:t>
            </a:r>
          </a:p>
        </p:txBody>
      </p:sp>
      <p:grpSp>
        <p:nvGrpSpPr>
          <p:cNvPr id="54" name="Group 53">
            <a:extLst>
              <a:ext uri="{FF2B5EF4-FFF2-40B4-BE49-F238E27FC236}">
                <a16:creationId xmlns:a16="http://schemas.microsoft.com/office/drawing/2014/main" id="{9970DF45-8900-41F8-A082-4162282147D9}"/>
              </a:ext>
            </a:extLst>
          </p:cNvPr>
          <p:cNvGrpSpPr/>
          <p:nvPr/>
        </p:nvGrpSpPr>
        <p:grpSpPr>
          <a:xfrm>
            <a:off x="6881833" y="2675906"/>
            <a:ext cx="5005739" cy="84136"/>
            <a:chOff x="152400" y="4967286"/>
            <a:chExt cx="6896100" cy="423864"/>
          </a:xfrm>
        </p:grpSpPr>
        <p:sp>
          <p:nvSpPr>
            <p:cNvPr id="55" name="Rectangle 54">
              <a:extLst>
                <a:ext uri="{FF2B5EF4-FFF2-40B4-BE49-F238E27FC236}">
                  <a16:creationId xmlns:a16="http://schemas.microsoft.com/office/drawing/2014/main" id="{6A9473FB-0251-40C0-9674-6261F7CE1F10}"/>
                </a:ext>
              </a:extLst>
            </p:cNvPr>
            <p:cNvSpPr/>
            <p:nvPr/>
          </p:nvSpPr>
          <p:spPr>
            <a:xfrm>
              <a:off x="5324475" y="4967286"/>
              <a:ext cx="1724025" cy="423864"/>
            </a:xfrm>
            <a:prstGeom prst="rect">
              <a:avLst/>
            </a:prstGeom>
            <a:solidFill>
              <a:srgbClr val="E1DE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56" name="Rectangle 55">
              <a:extLst>
                <a:ext uri="{FF2B5EF4-FFF2-40B4-BE49-F238E27FC236}">
                  <a16:creationId xmlns:a16="http://schemas.microsoft.com/office/drawing/2014/main" id="{FC9CFD4C-22D0-4F5A-B387-057D1963C91C}"/>
                </a:ext>
              </a:extLst>
            </p:cNvPr>
            <p:cNvSpPr/>
            <p:nvPr/>
          </p:nvSpPr>
          <p:spPr>
            <a:xfrm>
              <a:off x="3600450" y="4967286"/>
              <a:ext cx="1724025" cy="423864"/>
            </a:xfrm>
            <a:prstGeom prst="rect">
              <a:avLst/>
            </a:prstGeom>
            <a:solidFill>
              <a:srgbClr val="C783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57" name="Rectangle 56">
              <a:extLst>
                <a:ext uri="{FF2B5EF4-FFF2-40B4-BE49-F238E27FC236}">
                  <a16:creationId xmlns:a16="http://schemas.microsoft.com/office/drawing/2014/main" id="{FFBE087A-3A93-4AE1-A230-B038B4BFBC73}"/>
                </a:ext>
              </a:extLst>
            </p:cNvPr>
            <p:cNvSpPr/>
            <p:nvPr/>
          </p:nvSpPr>
          <p:spPr>
            <a:xfrm>
              <a:off x="1876425" y="4967286"/>
              <a:ext cx="1724025" cy="423864"/>
            </a:xfrm>
            <a:prstGeom prst="rect">
              <a:avLst/>
            </a:prstGeom>
            <a:solidFill>
              <a:srgbClr val="E1DE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58" name="Rectangle 57">
              <a:extLst>
                <a:ext uri="{FF2B5EF4-FFF2-40B4-BE49-F238E27FC236}">
                  <a16:creationId xmlns:a16="http://schemas.microsoft.com/office/drawing/2014/main" id="{9D1B9ACC-071C-4B83-8F9B-8299FF83B6C5}"/>
                </a:ext>
              </a:extLst>
            </p:cNvPr>
            <p:cNvSpPr/>
            <p:nvPr/>
          </p:nvSpPr>
          <p:spPr>
            <a:xfrm>
              <a:off x="152400" y="4967286"/>
              <a:ext cx="1724025" cy="423864"/>
            </a:xfrm>
            <a:prstGeom prst="rect">
              <a:avLst/>
            </a:prstGeom>
            <a:solidFill>
              <a:srgbClr val="A752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59" name="Group 63">
            <a:extLst>
              <a:ext uri="{FF2B5EF4-FFF2-40B4-BE49-F238E27FC236}">
                <a16:creationId xmlns:a16="http://schemas.microsoft.com/office/drawing/2014/main" id="{51B2D857-08AD-4BEA-97EE-86A17F93FCE9}"/>
              </a:ext>
            </a:extLst>
          </p:cNvPr>
          <p:cNvGrpSpPr>
            <a:grpSpLocks noChangeAspect="1"/>
          </p:cNvGrpSpPr>
          <p:nvPr/>
        </p:nvGrpSpPr>
        <p:grpSpPr bwMode="auto">
          <a:xfrm>
            <a:off x="768207" y="3250275"/>
            <a:ext cx="1557064" cy="2120110"/>
            <a:chOff x="3967" y="2356"/>
            <a:chExt cx="672" cy="915"/>
          </a:xfrm>
        </p:grpSpPr>
        <p:sp>
          <p:nvSpPr>
            <p:cNvPr id="60" name="Oval 64">
              <a:extLst>
                <a:ext uri="{FF2B5EF4-FFF2-40B4-BE49-F238E27FC236}">
                  <a16:creationId xmlns:a16="http://schemas.microsoft.com/office/drawing/2014/main" id="{F3B384DD-1B1E-42DF-B2BD-991A3DA54C42}"/>
                </a:ext>
              </a:extLst>
            </p:cNvPr>
            <p:cNvSpPr>
              <a:spLocks noChangeArrowheads="1"/>
            </p:cNvSpPr>
            <p:nvPr/>
          </p:nvSpPr>
          <p:spPr bwMode="auto">
            <a:xfrm>
              <a:off x="4142" y="2506"/>
              <a:ext cx="331" cy="331"/>
            </a:xfrm>
            <a:prstGeom prst="ellipse">
              <a:avLst/>
            </a:prstGeom>
            <a:solidFill>
              <a:srgbClr val="FEEE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65">
              <a:extLst>
                <a:ext uri="{FF2B5EF4-FFF2-40B4-BE49-F238E27FC236}">
                  <a16:creationId xmlns:a16="http://schemas.microsoft.com/office/drawing/2014/main" id="{A06CC872-BDB3-4F17-B7B7-41FA7698EC0A}"/>
                </a:ext>
              </a:extLst>
            </p:cNvPr>
            <p:cNvSpPr>
              <a:spLocks/>
            </p:cNvSpPr>
            <p:nvPr/>
          </p:nvSpPr>
          <p:spPr bwMode="auto">
            <a:xfrm>
              <a:off x="4308" y="2506"/>
              <a:ext cx="165" cy="331"/>
            </a:xfrm>
            <a:custGeom>
              <a:avLst/>
              <a:gdLst>
                <a:gd name="T0" fmla="*/ 0 w 122"/>
                <a:gd name="T1" fmla="*/ 0 h 244"/>
                <a:gd name="T2" fmla="*/ 122 w 122"/>
                <a:gd name="T3" fmla="*/ 122 h 244"/>
                <a:gd name="T4" fmla="*/ 0 w 122"/>
                <a:gd name="T5" fmla="*/ 244 h 244"/>
                <a:gd name="T6" fmla="*/ 0 w 122"/>
                <a:gd name="T7" fmla="*/ 0 h 244"/>
              </a:gdLst>
              <a:ahLst/>
              <a:cxnLst>
                <a:cxn ang="0">
                  <a:pos x="T0" y="T1"/>
                </a:cxn>
                <a:cxn ang="0">
                  <a:pos x="T2" y="T3"/>
                </a:cxn>
                <a:cxn ang="0">
                  <a:pos x="T4" y="T5"/>
                </a:cxn>
                <a:cxn ang="0">
                  <a:pos x="T6" y="T7"/>
                </a:cxn>
              </a:cxnLst>
              <a:rect l="0" t="0" r="r" b="b"/>
              <a:pathLst>
                <a:path w="122" h="244">
                  <a:moveTo>
                    <a:pt x="0" y="0"/>
                  </a:moveTo>
                  <a:cubicBezTo>
                    <a:pt x="67" y="0"/>
                    <a:pt x="122" y="55"/>
                    <a:pt x="122" y="122"/>
                  </a:cubicBezTo>
                  <a:cubicBezTo>
                    <a:pt x="122" y="189"/>
                    <a:pt x="67" y="244"/>
                    <a:pt x="0" y="244"/>
                  </a:cubicBezTo>
                  <a:cubicBezTo>
                    <a:pt x="0" y="0"/>
                    <a:pt x="0" y="0"/>
                    <a:pt x="0" y="0"/>
                  </a:cubicBezTo>
                </a:path>
              </a:pathLst>
            </a:custGeom>
            <a:solidFill>
              <a:srgbClr val="F7E3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66">
              <a:extLst>
                <a:ext uri="{FF2B5EF4-FFF2-40B4-BE49-F238E27FC236}">
                  <a16:creationId xmlns:a16="http://schemas.microsoft.com/office/drawing/2014/main" id="{C5F8A6EB-CFB2-43FC-8397-5F1324C7E616}"/>
                </a:ext>
              </a:extLst>
            </p:cNvPr>
            <p:cNvSpPr>
              <a:spLocks/>
            </p:cNvSpPr>
            <p:nvPr/>
          </p:nvSpPr>
          <p:spPr bwMode="auto">
            <a:xfrm>
              <a:off x="4251" y="2589"/>
              <a:ext cx="57" cy="136"/>
            </a:xfrm>
            <a:custGeom>
              <a:avLst/>
              <a:gdLst>
                <a:gd name="T0" fmla="*/ 42 w 42"/>
                <a:gd name="T1" fmla="*/ 0 h 100"/>
                <a:gd name="T2" fmla="*/ 36 w 42"/>
                <a:gd name="T3" fmla="*/ 6 h 100"/>
                <a:gd name="T4" fmla="*/ 36 w 42"/>
                <a:gd name="T5" fmla="*/ 26 h 100"/>
                <a:gd name="T6" fmla="*/ 12 w 42"/>
                <a:gd name="T7" fmla="*/ 26 h 100"/>
                <a:gd name="T8" fmla="*/ 12 w 42"/>
                <a:gd name="T9" fmla="*/ 38 h 100"/>
                <a:gd name="T10" fmla="*/ 36 w 42"/>
                <a:gd name="T11" fmla="*/ 38 h 100"/>
                <a:gd name="T12" fmla="*/ 36 w 42"/>
                <a:gd name="T13" fmla="*/ 94 h 100"/>
                <a:gd name="T14" fmla="*/ 42 w 42"/>
                <a:gd name="T15" fmla="*/ 100 h 100"/>
                <a:gd name="T16" fmla="*/ 42 w 42"/>
                <a:gd name="T17" fmla="*/ 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 h="100">
                  <a:moveTo>
                    <a:pt x="42" y="0"/>
                  </a:moveTo>
                  <a:cubicBezTo>
                    <a:pt x="39" y="1"/>
                    <a:pt x="36" y="3"/>
                    <a:pt x="36" y="6"/>
                  </a:cubicBezTo>
                  <a:cubicBezTo>
                    <a:pt x="36" y="6"/>
                    <a:pt x="36" y="14"/>
                    <a:pt x="36" y="26"/>
                  </a:cubicBezTo>
                  <a:cubicBezTo>
                    <a:pt x="24" y="26"/>
                    <a:pt x="20" y="26"/>
                    <a:pt x="12" y="26"/>
                  </a:cubicBezTo>
                  <a:cubicBezTo>
                    <a:pt x="0" y="26"/>
                    <a:pt x="0" y="38"/>
                    <a:pt x="12" y="38"/>
                  </a:cubicBezTo>
                  <a:cubicBezTo>
                    <a:pt x="12" y="38"/>
                    <a:pt x="20" y="38"/>
                    <a:pt x="36" y="38"/>
                  </a:cubicBezTo>
                  <a:cubicBezTo>
                    <a:pt x="36" y="58"/>
                    <a:pt x="36" y="78"/>
                    <a:pt x="36" y="94"/>
                  </a:cubicBezTo>
                  <a:cubicBezTo>
                    <a:pt x="36" y="97"/>
                    <a:pt x="39" y="99"/>
                    <a:pt x="42" y="100"/>
                  </a:cubicBezTo>
                  <a:cubicBezTo>
                    <a:pt x="42" y="0"/>
                    <a:pt x="42" y="0"/>
                    <a:pt x="42" y="0"/>
                  </a:cubicBezTo>
                </a:path>
              </a:pathLst>
            </a:custGeom>
            <a:solidFill>
              <a:srgbClr val="F6D4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67">
              <a:extLst>
                <a:ext uri="{FF2B5EF4-FFF2-40B4-BE49-F238E27FC236}">
                  <a16:creationId xmlns:a16="http://schemas.microsoft.com/office/drawing/2014/main" id="{1C9685AD-7AFE-4BCE-A234-BBBC8656AA4D}"/>
                </a:ext>
              </a:extLst>
            </p:cNvPr>
            <p:cNvSpPr>
              <a:spLocks/>
            </p:cNvSpPr>
            <p:nvPr/>
          </p:nvSpPr>
          <p:spPr bwMode="auto">
            <a:xfrm>
              <a:off x="4308" y="2589"/>
              <a:ext cx="57" cy="136"/>
            </a:xfrm>
            <a:custGeom>
              <a:avLst/>
              <a:gdLst>
                <a:gd name="T0" fmla="*/ 2 w 42"/>
                <a:gd name="T1" fmla="*/ 0 h 100"/>
                <a:gd name="T2" fmla="*/ 0 w 42"/>
                <a:gd name="T3" fmla="*/ 0 h 100"/>
                <a:gd name="T4" fmla="*/ 0 w 42"/>
                <a:gd name="T5" fmla="*/ 100 h 100"/>
                <a:gd name="T6" fmla="*/ 2 w 42"/>
                <a:gd name="T7" fmla="*/ 100 h 100"/>
                <a:gd name="T8" fmla="*/ 10 w 42"/>
                <a:gd name="T9" fmla="*/ 94 h 100"/>
                <a:gd name="T10" fmla="*/ 10 w 42"/>
                <a:gd name="T11" fmla="*/ 38 h 100"/>
                <a:gd name="T12" fmla="*/ 30 w 42"/>
                <a:gd name="T13" fmla="*/ 38 h 100"/>
                <a:gd name="T14" fmla="*/ 30 w 42"/>
                <a:gd name="T15" fmla="*/ 26 h 100"/>
                <a:gd name="T16" fmla="*/ 10 w 42"/>
                <a:gd name="T17" fmla="*/ 26 h 100"/>
                <a:gd name="T18" fmla="*/ 10 w 42"/>
                <a:gd name="T19" fmla="*/ 6 h 100"/>
                <a:gd name="T20" fmla="*/ 2 w 42"/>
                <a:gd name="T21" fmla="*/ 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2" h="100">
                  <a:moveTo>
                    <a:pt x="2" y="0"/>
                  </a:moveTo>
                  <a:cubicBezTo>
                    <a:pt x="1" y="0"/>
                    <a:pt x="1" y="0"/>
                    <a:pt x="0" y="0"/>
                  </a:cubicBezTo>
                  <a:cubicBezTo>
                    <a:pt x="0" y="100"/>
                    <a:pt x="0" y="100"/>
                    <a:pt x="0" y="100"/>
                  </a:cubicBezTo>
                  <a:cubicBezTo>
                    <a:pt x="1" y="100"/>
                    <a:pt x="1" y="100"/>
                    <a:pt x="2" y="100"/>
                  </a:cubicBezTo>
                  <a:cubicBezTo>
                    <a:pt x="6" y="100"/>
                    <a:pt x="10" y="98"/>
                    <a:pt x="10" y="94"/>
                  </a:cubicBezTo>
                  <a:cubicBezTo>
                    <a:pt x="10" y="74"/>
                    <a:pt x="10" y="58"/>
                    <a:pt x="10" y="38"/>
                  </a:cubicBezTo>
                  <a:cubicBezTo>
                    <a:pt x="18" y="38"/>
                    <a:pt x="22" y="38"/>
                    <a:pt x="30" y="38"/>
                  </a:cubicBezTo>
                  <a:cubicBezTo>
                    <a:pt x="42" y="38"/>
                    <a:pt x="42" y="26"/>
                    <a:pt x="30" y="26"/>
                  </a:cubicBezTo>
                  <a:cubicBezTo>
                    <a:pt x="22" y="26"/>
                    <a:pt x="18" y="26"/>
                    <a:pt x="10" y="26"/>
                  </a:cubicBezTo>
                  <a:cubicBezTo>
                    <a:pt x="10" y="22"/>
                    <a:pt x="10" y="14"/>
                    <a:pt x="10" y="6"/>
                  </a:cubicBezTo>
                  <a:cubicBezTo>
                    <a:pt x="10" y="2"/>
                    <a:pt x="6" y="0"/>
                    <a:pt x="2" y="0"/>
                  </a:cubicBezTo>
                </a:path>
              </a:pathLst>
            </a:custGeom>
            <a:solidFill>
              <a:srgbClr val="EFCA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68">
              <a:extLst>
                <a:ext uri="{FF2B5EF4-FFF2-40B4-BE49-F238E27FC236}">
                  <a16:creationId xmlns:a16="http://schemas.microsoft.com/office/drawing/2014/main" id="{31940DA2-ACAD-4335-A485-E6DDF0263992}"/>
                </a:ext>
              </a:extLst>
            </p:cNvPr>
            <p:cNvSpPr>
              <a:spLocks/>
            </p:cNvSpPr>
            <p:nvPr/>
          </p:nvSpPr>
          <p:spPr bwMode="auto">
            <a:xfrm>
              <a:off x="4199" y="3165"/>
              <a:ext cx="212" cy="105"/>
            </a:xfrm>
            <a:custGeom>
              <a:avLst/>
              <a:gdLst>
                <a:gd name="T0" fmla="*/ 0 w 212"/>
                <a:gd name="T1" fmla="*/ 105 h 105"/>
                <a:gd name="T2" fmla="*/ 103 w 212"/>
                <a:gd name="T3" fmla="*/ 0 h 105"/>
                <a:gd name="T4" fmla="*/ 212 w 212"/>
                <a:gd name="T5" fmla="*/ 105 h 105"/>
                <a:gd name="T6" fmla="*/ 0 w 212"/>
                <a:gd name="T7" fmla="*/ 105 h 105"/>
              </a:gdLst>
              <a:ahLst/>
              <a:cxnLst>
                <a:cxn ang="0">
                  <a:pos x="T0" y="T1"/>
                </a:cxn>
                <a:cxn ang="0">
                  <a:pos x="T2" y="T3"/>
                </a:cxn>
                <a:cxn ang="0">
                  <a:pos x="T4" y="T5"/>
                </a:cxn>
                <a:cxn ang="0">
                  <a:pos x="T6" y="T7"/>
                </a:cxn>
              </a:cxnLst>
              <a:rect l="0" t="0" r="r" b="b"/>
              <a:pathLst>
                <a:path w="212" h="105">
                  <a:moveTo>
                    <a:pt x="0" y="105"/>
                  </a:moveTo>
                  <a:lnTo>
                    <a:pt x="103" y="0"/>
                  </a:lnTo>
                  <a:lnTo>
                    <a:pt x="212" y="105"/>
                  </a:lnTo>
                  <a:lnTo>
                    <a:pt x="0" y="105"/>
                  </a:lnTo>
                  <a:close/>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69">
              <a:extLst>
                <a:ext uri="{FF2B5EF4-FFF2-40B4-BE49-F238E27FC236}">
                  <a16:creationId xmlns:a16="http://schemas.microsoft.com/office/drawing/2014/main" id="{87DE72B2-0DB5-4B97-9A51-CC0EE473BD1A}"/>
                </a:ext>
              </a:extLst>
            </p:cNvPr>
            <p:cNvSpPr>
              <a:spLocks/>
            </p:cNvSpPr>
            <p:nvPr/>
          </p:nvSpPr>
          <p:spPr bwMode="auto">
            <a:xfrm>
              <a:off x="4278" y="2914"/>
              <a:ext cx="54" cy="284"/>
            </a:xfrm>
            <a:custGeom>
              <a:avLst/>
              <a:gdLst>
                <a:gd name="T0" fmla="*/ 0 w 40"/>
                <a:gd name="T1" fmla="*/ 25 h 209"/>
                <a:gd name="T2" fmla="*/ 0 w 40"/>
                <a:gd name="T3" fmla="*/ 184 h 209"/>
                <a:gd name="T4" fmla="*/ 40 w 40"/>
                <a:gd name="T5" fmla="*/ 184 h 209"/>
                <a:gd name="T6" fmla="*/ 40 w 40"/>
                <a:gd name="T7" fmla="*/ 25 h 209"/>
                <a:gd name="T8" fmla="*/ 0 w 40"/>
                <a:gd name="T9" fmla="*/ 25 h 209"/>
              </a:gdLst>
              <a:ahLst/>
              <a:cxnLst>
                <a:cxn ang="0">
                  <a:pos x="T0" y="T1"/>
                </a:cxn>
                <a:cxn ang="0">
                  <a:pos x="T2" y="T3"/>
                </a:cxn>
                <a:cxn ang="0">
                  <a:pos x="T4" y="T5"/>
                </a:cxn>
                <a:cxn ang="0">
                  <a:pos x="T6" y="T7"/>
                </a:cxn>
                <a:cxn ang="0">
                  <a:pos x="T8" y="T9"/>
                </a:cxn>
              </a:cxnLst>
              <a:rect l="0" t="0" r="r" b="b"/>
              <a:pathLst>
                <a:path w="40" h="209">
                  <a:moveTo>
                    <a:pt x="0" y="25"/>
                  </a:moveTo>
                  <a:cubicBezTo>
                    <a:pt x="0" y="78"/>
                    <a:pt x="0" y="131"/>
                    <a:pt x="0" y="184"/>
                  </a:cubicBezTo>
                  <a:cubicBezTo>
                    <a:pt x="0" y="209"/>
                    <a:pt x="40" y="209"/>
                    <a:pt x="40" y="184"/>
                  </a:cubicBezTo>
                  <a:cubicBezTo>
                    <a:pt x="40" y="131"/>
                    <a:pt x="40" y="78"/>
                    <a:pt x="40" y="25"/>
                  </a:cubicBezTo>
                  <a:cubicBezTo>
                    <a:pt x="40" y="0"/>
                    <a:pt x="0" y="0"/>
                    <a:pt x="0" y="25"/>
                  </a:cubicBezTo>
                  <a:close/>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Oval 70">
              <a:extLst>
                <a:ext uri="{FF2B5EF4-FFF2-40B4-BE49-F238E27FC236}">
                  <a16:creationId xmlns:a16="http://schemas.microsoft.com/office/drawing/2014/main" id="{75873EAC-F1F9-43BC-A2B9-8C76A67337AD}"/>
                </a:ext>
              </a:extLst>
            </p:cNvPr>
            <p:cNvSpPr>
              <a:spLocks noChangeArrowheads="1"/>
            </p:cNvSpPr>
            <p:nvPr/>
          </p:nvSpPr>
          <p:spPr bwMode="auto">
            <a:xfrm>
              <a:off x="4245" y="2889"/>
              <a:ext cx="120" cy="119"/>
            </a:xfrm>
            <a:prstGeom prst="ellipse">
              <a:avLst/>
            </a:prstGeom>
            <a:solidFill>
              <a:srgbClr val="F2C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71">
              <a:extLst>
                <a:ext uri="{FF2B5EF4-FFF2-40B4-BE49-F238E27FC236}">
                  <a16:creationId xmlns:a16="http://schemas.microsoft.com/office/drawing/2014/main" id="{7235276B-7FB2-4E4E-B62A-EBB9237AD221}"/>
                </a:ext>
              </a:extLst>
            </p:cNvPr>
            <p:cNvSpPr>
              <a:spLocks/>
            </p:cNvSpPr>
            <p:nvPr/>
          </p:nvSpPr>
          <p:spPr bwMode="auto">
            <a:xfrm>
              <a:off x="4112" y="2773"/>
              <a:ext cx="387" cy="194"/>
            </a:xfrm>
            <a:custGeom>
              <a:avLst/>
              <a:gdLst>
                <a:gd name="T0" fmla="*/ 285 w 285"/>
                <a:gd name="T1" fmla="*/ 0 h 143"/>
                <a:gd name="T2" fmla="*/ 143 w 285"/>
                <a:gd name="T3" fmla="*/ 143 h 143"/>
                <a:gd name="T4" fmla="*/ 0 w 285"/>
                <a:gd name="T5" fmla="*/ 0 h 143"/>
              </a:gdLst>
              <a:ahLst/>
              <a:cxnLst>
                <a:cxn ang="0">
                  <a:pos x="T0" y="T1"/>
                </a:cxn>
                <a:cxn ang="0">
                  <a:pos x="T2" y="T3"/>
                </a:cxn>
                <a:cxn ang="0">
                  <a:pos x="T4" y="T5"/>
                </a:cxn>
              </a:cxnLst>
              <a:rect l="0" t="0" r="r" b="b"/>
              <a:pathLst>
                <a:path w="285" h="143">
                  <a:moveTo>
                    <a:pt x="285" y="0"/>
                  </a:moveTo>
                  <a:cubicBezTo>
                    <a:pt x="285" y="79"/>
                    <a:pt x="222" y="143"/>
                    <a:pt x="143" y="143"/>
                  </a:cubicBezTo>
                  <a:cubicBezTo>
                    <a:pt x="64" y="143"/>
                    <a:pt x="0" y="79"/>
                    <a:pt x="0" y="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72">
              <a:extLst>
                <a:ext uri="{FF2B5EF4-FFF2-40B4-BE49-F238E27FC236}">
                  <a16:creationId xmlns:a16="http://schemas.microsoft.com/office/drawing/2014/main" id="{C6AD4D08-F32F-4468-B862-239D7CEF0941}"/>
                </a:ext>
              </a:extLst>
            </p:cNvPr>
            <p:cNvSpPr>
              <a:spLocks/>
            </p:cNvSpPr>
            <p:nvPr/>
          </p:nvSpPr>
          <p:spPr bwMode="auto">
            <a:xfrm>
              <a:off x="4092" y="2771"/>
              <a:ext cx="429" cy="13"/>
            </a:xfrm>
            <a:custGeom>
              <a:avLst/>
              <a:gdLst>
                <a:gd name="T0" fmla="*/ 6 w 316"/>
                <a:gd name="T1" fmla="*/ 10 h 10"/>
                <a:gd name="T2" fmla="*/ 310 w 316"/>
                <a:gd name="T3" fmla="*/ 10 h 10"/>
                <a:gd name="T4" fmla="*/ 310 w 316"/>
                <a:gd name="T5" fmla="*/ 0 h 10"/>
                <a:gd name="T6" fmla="*/ 6 w 316"/>
                <a:gd name="T7" fmla="*/ 0 h 10"/>
                <a:gd name="T8" fmla="*/ 6 w 316"/>
                <a:gd name="T9" fmla="*/ 10 h 10"/>
              </a:gdLst>
              <a:ahLst/>
              <a:cxnLst>
                <a:cxn ang="0">
                  <a:pos x="T0" y="T1"/>
                </a:cxn>
                <a:cxn ang="0">
                  <a:pos x="T2" y="T3"/>
                </a:cxn>
                <a:cxn ang="0">
                  <a:pos x="T4" y="T5"/>
                </a:cxn>
                <a:cxn ang="0">
                  <a:pos x="T6" y="T7"/>
                </a:cxn>
                <a:cxn ang="0">
                  <a:pos x="T8" y="T9"/>
                </a:cxn>
              </a:cxnLst>
              <a:rect l="0" t="0" r="r" b="b"/>
              <a:pathLst>
                <a:path w="316" h="10">
                  <a:moveTo>
                    <a:pt x="6" y="10"/>
                  </a:moveTo>
                  <a:cubicBezTo>
                    <a:pt x="107" y="10"/>
                    <a:pt x="208" y="10"/>
                    <a:pt x="310" y="10"/>
                  </a:cubicBezTo>
                  <a:cubicBezTo>
                    <a:pt x="316" y="10"/>
                    <a:pt x="316" y="0"/>
                    <a:pt x="310" y="0"/>
                  </a:cubicBezTo>
                  <a:cubicBezTo>
                    <a:pt x="208" y="0"/>
                    <a:pt x="107" y="0"/>
                    <a:pt x="6" y="0"/>
                  </a:cubicBezTo>
                  <a:cubicBezTo>
                    <a:pt x="0" y="0"/>
                    <a:pt x="0" y="10"/>
                    <a:pt x="6" y="10"/>
                  </a:cubicBezTo>
                  <a:close/>
                </a:path>
              </a:pathLst>
            </a:custGeom>
            <a:solidFill>
              <a:srgbClr val="F2C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73">
              <a:extLst>
                <a:ext uri="{FF2B5EF4-FFF2-40B4-BE49-F238E27FC236}">
                  <a16:creationId xmlns:a16="http://schemas.microsoft.com/office/drawing/2014/main" id="{DDD8AEB8-12A2-41B5-A125-C084BB8CF1B7}"/>
                </a:ext>
              </a:extLst>
            </p:cNvPr>
            <p:cNvSpPr>
              <a:spLocks/>
            </p:cNvSpPr>
            <p:nvPr/>
          </p:nvSpPr>
          <p:spPr bwMode="auto">
            <a:xfrm>
              <a:off x="4254" y="3164"/>
              <a:ext cx="101" cy="12"/>
            </a:xfrm>
            <a:custGeom>
              <a:avLst/>
              <a:gdLst>
                <a:gd name="T0" fmla="*/ 7 w 75"/>
                <a:gd name="T1" fmla="*/ 9 h 9"/>
                <a:gd name="T2" fmla="*/ 69 w 75"/>
                <a:gd name="T3" fmla="*/ 9 h 9"/>
                <a:gd name="T4" fmla="*/ 69 w 75"/>
                <a:gd name="T5" fmla="*/ 0 h 9"/>
                <a:gd name="T6" fmla="*/ 7 w 75"/>
                <a:gd name="T7" fmla="*/ 0 h 9"/>
                <a:gd name="T8" fmla="*/ 7 w 75"/>
                <a:gd name="T9" fmla="*/ 9 h 9"/>
              </a:gdLst>
              <a:ahLst/>
              <a:cxnLst>
                <a:cxn ang="0">
                  <a:pos x="T0" y="T1"/>
                </a:cxn>
                <a:cxn ang="0">
                  <a:pos x="T2" y="T3"/>
                </a:cxn>
                <a:cxn ang="0">
                  <a:pos x="T4" y="T5"/>
                </a:cxn>
                <a:cxn ang="0">
                  <a:pos x="T6" y="T7"/>
                </a:cxn>
                <a:cxn ang="0">
                  <a:pos x="T8" y="T9"/>
                </a:cxn>
              </a:cxnLst>
              <a:rect l="0" t="0" r="r" b="b"/>
              <a:pathLst>
                <a:path w="75" h="9">
                  <a:moveTo>
                    <a:pt x="7" y="9"/>
                  </a:moveTo>
                  <a:cubicBezTo>
                    <a:pt x="28" y="9"/>
                    <a:pt x="48" y="9"/>
                    <a:pt x="69" y="9"/>
                  </a:cubicBezTo>
                  <a:cubicBezTo>
                    <a:pt x="75" y="9"/>
                    <a:pt x="75" y="0"/>
                    <a:pt x="69" y="0"/>
                  </a:cubicBezTo>
                  <a:cubicBezTo>
                    <a:pt x="48" y="0"/>
                    <a:pt x="28" y="0"/>
                    <a:pt x="7" y="0"/>
                  </a:cubicBezTo>
                  <a:cubicBezTo>
                    <a:pt x="0" y="0"/>
                    <a:pt x="0" y="9"/>
                    <a:pt x="7" y="9"/>
                  </a:cubicBezTo>
                  <a:close/>
                </a:path>
              </a:pathLst>
            </a:custGeom>
            <a:solidFill>
              <a:srgbClr val="F2C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74">
              <a:extLst>
                <a:ext uri="{FF2B5EF4-FFF2-40B4-BE49-F238E27FC236}">
                  <a16:creationId xmlns:a16="http://schemas.microsoft.com/office/drawing/2014/main" id="{43494AA3-9EA9-4E96-89D5-D9EBEC765090}"/>
                </a:ext>
              </a:extLst>
            </p:cNvPr>
            <p:cNvSpPr>
              <a:spLocks/>
            </p:cNvSpPr>
            <p:nvPr/>
          </p:nvSpPr>
          <p:spPr bwMode="auto">
            <a:xfrm>
              <a:off x="4235" y="3172"/>
              <a:ext cx="141" cy="27"/>
            </a:xfrm>
            <a:custGeom>
              <a:avLst/>
              <a:gdLst>
                <a:gd name="T0" fmla="*/ 104 w 104"/>
                <a:gd name="T1" fmla="*/ 10 h 20"/>
                <a:gd name="T2" fmla="*/ 94 w 104"/>
                <a:gd name="T3" fmla="*/ 20 h 20"/>
                <a:gd name="T4" fmla="*/ 10 w 104"/>
                <a:gd name="T5" fmla="*/ 20 h 20"/>
                <a:gd name="T6" fmla="*/ 0 w 104"/>
                <a:gd name="T7" fmla="*/ 10 h 20"/>
                <a:gd name="T8" fmla="*/ 10 w 104"/>
                <a:gd name="T9" fmla="*/ 0 h 20"/>
                <a:gd name="T10" fmla="*/ 94 w 104"/>
                <a:gd name="T11" fmla="*/ 0 h 20"/>
                <a:gd name="T12" fmla="*/ 104 w 104"/>
                <a:gd name="T13" fmla="*/ 10 h 20"/>
              </a:gdLst>
              <a:ahLst/>
              <a:cxnLst>
                <a:cxn ang="0">
                  <a:pos x="T0" y="T1"/>
                </a:cxn>
                <a:cxn ang="0">
                  <a:pos x="T2" y="T3"/>
                </a:cxn>
                <a:cxn ang="0">
                  <a:pos x="T4" y="T5"/>
                </a:cxn>
                <a:cxn ang="0">
                  <a:pos x="T6" y="T7"/>
                </a:cxn>
                <a:cxn ang="0">
                  <a:pos x="T8" y="T9"/>
                </a:cxn>
                <a:cxn ang="0">
                  <a:pos x="T10" y="T11"/>
                </a:cxn>
                <a:cxn ang="0">
                  <a:pos x="T12" y="T13"/>
                </a:cxn>
              </a:cxnLst>
              <a:rect l="0" t="0" r="r" b="b"/>
              <a:pathLst>
                <a:path w="104" h="20">
                  <a:moveTo>
                    <a:pt x="104" y="10"/>
                  </a:moveTo>
                  <a:cubicBezTo>
                    <a:pt x="104" y="16"/>
                    <a:pt x="100" y="20"/>
                    <a:pt x="94" y="20"/>
                  </a:cubicBezTo>
                  <a:cubicBezTo>
                    <a:pt x="10" y="20"/>
                    <a:pt x="10" y="20"/>
                    <a:pt x="10" y="20"/>
                  </a:cubicBezTo>
                  <a:cubicBezTo>
                    <a:pt x="4" y="20"/>
                    <a:pt x="0" y="16"/>
                    <a:pt x="0" y="10"/>
                  </a:cubicBezTo>
                  <a:cubicBezTo>
                    <a:pt x="0" y="4"/>
                    <a:pt x="4" y="0"/>
                    <a:pt x="10" y="0"/>
                  </a:cubicBezTo>
                  <a:cubicBezTo>
                    <a:pt x="94" y="0"/>
                    <a:pt x="94" y="0"/>
                    <a:pt x="94" y="0"/>
                  </a:cubicBezTo>
                  <a:cubicBezTo>
                    <a:pt x="100" y="0"/>
                    <a:pt x="104" y="4"/>
                    <a:pt x="104" y="10"/>
                  </a:cubicBezTo>
                  <a:close/>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75">
              <a:extLst>
                <a:ext uri="{FF2B5EF4-FFF2-40B4-BE49-F238E27FC236}">
                  <a16:creationId xmlns:a16="http://schemas.microsoft.com/office/drawing/2014/main" id="{561D087B-555B-4E6B-899E-036989794481}"/>
                </a:ext>
              </a:extLst>
            </p:cNvPr>
            <p:cNvSpPr>
              <a:spLocks/>
            </p:cNvSpPr>
            <p:nvPr/>
          </p:nvSpPr>
          <p:spPr bwMode="auto">
            <a:xfrm>
              <a:off x="4176" y="3259"/>
              <a:ext cx="259" cy="12"/>
            </a:xfrm>
            <a:custGeom>
              <a:avLst/>
              <a:gdLst>
                <a:gd name="T0" fmla="*/ 6 w 191"/>
                <a:gd name="T1" fmla="*/ 9 h 9"/>
                <a:gd name="T2" fmla="*/ 184 w 191"/>
                <a:gd name="T3" fmla="*/ 9 h 9"/>
                <a:gd name="T4" fmla="*/ 184 w 191"/>
                <a:gd name="T5" fmla="*/ 0 h 9"/>
                <a:gd name="T6" fmla="*/ 6 w 191"/>
                <a:gd name="T7" fmla="*/ 0 h 9"/>
                <a:gd name="T8" fmla="*/ 6 w 191"/>
                <a:gd name="T9" fmla="*/ 9 h 9"/>
              </a:gdLst>
              <a:ahLst/>
              <a:cxnLst>
                <a:cxn ang="0">
                  <a:pos x="T0" y="T1"/>
                </a:cxn>
                <a:cxn ang="0">
                  <a:pos x="T2" y="T3"/>
                </a:cxn>
                <a:cxn ang="0">
                  <a:pos x="T4" y="T5"/>
                </a:cxn>
                <a:cxn ang="0">
                  <a:pos x="T6" y="T7"/>
                </a:cxn>
                <a:cxn ang="0">
                  <a:pos x="T8" y="T9"/>
                </a:cxn>
              </a:cxnLst>
              <a:rect l="0" t="0" r="r" b="b"/>
              <a:pathLst>
                <a:path w="191" h="9">
                  <a:moveTo>
                    <a:pt x="6" y="9"/>
                  </a:moveTo>
                  <a:cubicBezTo>
                    <a:pt x="65" y="9"/>
                    <a:pt x="125" y="9"/>
                    <a:pt x="184" y="9"/>
                  </a:cubicBezTo>
                  <a:cubicBezTo>
                    <a:pt x="191" y="9"/>
                    <a:pt x="191" y="0"/>
                    <a:pt x="184" y="0"/>
                  </a:cubicBezTo>
                  <a:cubicBezTo>
                    <a:pt x="125" y="0"/>
                    <a:pt x="65" y="0"/>
                    <a:pt x="6" y="0"/>
                  </a:cubicBezTo>
                  <a:cubicBezTo>
                    <a:pt x="0" y="0"/>
                    <a:pt x="0" y="9"/>
                    <a:pt x="6" y="9"/>
                  </a:cubicBezTo>
                  <a:close/>
                </a:path>
              </a:pathLst>
            </a:custGeom>
            <a:solidFill>
              <a:srgbClr val="F2C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76">
              <a:extLst>
                <a:ext uri="{FF2B5EF4-FFF2-40B4-BE49-F238E27FC236}">
                  <a16:creationId xmlns:a16="http://schemas.microsoft.com/office/drawing/2014/main" id="{EECDB1C3-4E6F-4D83-B50D-EDD8961C8EF6}"/>
                </a:ext>
              </a:extLst>
            </p:cNvPr>
            <p:cNvSpPr>
              <a:spLocks/>
            </p:cNvSpPr>
            <p:nvPr/>
          </p:nvSpPr>
          <p:spPr bwMode="auto">
            <a:xfrm>
              <a:off x="4297" y="2356"/>
              <a:ext cx="11" cy="108"/>
            </a:xfrm>
            <a:custGeom>
              <a:avLst/>
              <a:gdLst>
                <a:gd name="T0" fmla="*/ 0 w 8"/>
                <a:gd name="T1" fmla="*/ 6 h 80"/>
                <a:gd name="T2" fmla="*/ 0 w 8"/>
                <a:gd name="T3" fmla="*/ 74 h 80"/>
                <a:gd name="T4" fmla="*/ 8 w 8"/>
                <a:gd name="T5" fmla="*/ 74 h 80"/>
                <a:gd name="T6" fmla="*/ 8 w 8"/>
                <a:gd name="T7" fmla="*/ 6 h 80"/>
                <a:gd name="T8" fmla="*/ 0 w 8"/>
                <a:gd name="T9" fmla="*/ 6 h 80"/>
              </a:gdLst>
              <a:ahLst/>
              <a:cxnLst>
                <a:cxn ang="0">
                  <a:pos x="T0" y="T1"/>
                </a:cxn>
                <a:cxn ang="0">
                  <a:pos x="T2" y="T3"/>
                </a:cxn>
                <a:cxn ang="0">
                  <a:pos x="T4" y="T5"/>
                </a:cxn>
                <a:cxn ang="0">
                  <a:pos x="T6" y="T7"/>
                </a:cxn>
                <a:cxn ang="0">
                  <a:pos x="T8" y="T9"/>
                </a:cxn>
              </a:cxnLst>
              <a:rect l="0" t="0" r="r" b="b"/>
              <a:pathLst>
                <a:path w="8" h="80">
                  <a:moveTo>
                    <a:pt x="0" y="6"/>
                  </a:moveTo>
                  <a:cubicBezTo>
                    <a:pt x="0" y="29"/>
                    <a:pt x="0" y="52"/>
                    <a:pt x="0" y="74"/>
                  </a:cubicBezTo>
                  <a:cubicBezTo>
                    <a:pt x="0" y="80"/>
                    <a:pt x="8" y="80"/>
                    <a:pt x="8" y="74"/>
                  </a:cubicBezTo>
                  <a:cubicBezTo>
                    <a:pt x="8" y="52"/>
                    <a:pt x="8" y="29"/>
                    <a:pt x="8" y="6"/>
                  </a:cubicBezTo>
                  <a:cubicBezTo>
                    <a:pt x="8" y="0"/>
                    <a:pt x="0" y="0"/>
                    <a:pt x="0" y="6"/>
                  </a:cubicBezTo>
                  <a:close/>
                </a:path>
              </a:pathLst>
            </a:custGeom>
            <a:solidFill>
              <a:srgbClr val="F4C9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77">
              <a:extLst>
                <a:ext uri="{FF2B5EF4-FFF2-40B4-BE49-F238E27FC236}">
                  <a16:creationId xmlns:a16="http://schemas.microsoft.com/office/drawing/2014/main" id="{88E2F1B1-2380-4E0E-A9E6-4BD4B855B8D5}"/>
                </a:ext>
              </a:extLst>
            </p:cNvPr>
            <p:cNvSpPr>
              <a:spLocks/>
            </p:cNvSpPr>
            <p:nvPr/>
          </p:nvSpPr>
          <p:spPr bwMode="auto">
            <a:xfrm>
              <a:off x="4403" y="2420"/>
              <a:ext cx="49" cy="74"/>
            </a:xfrm>
            <a:custGeom>
              <a:avLst/>
              <a:gdLst>
                <a:gd name="T0" fmla="*/ 27 w 36"/>
                <a:gd name="T1" fmla="*/ 4 h 55"/>
                <a:gd name="T2" fmla="*/ 3 w 36"/>
                <a:gd name="T3" fmla="*/ 47 h 55"/>
                <a:gd name="T4" fmla="*/ 10 w 36"/>
                <a:gd name="T5" fmla="*/ 51 h 55"/>
                <a:gd name="T6" fmla="*/ 34 w 36"/>
                <a:gd name="T7" fmla="*/ 8 h 55"/>
                <a:gd name="T8" fmla="*/ 27 w 36"/>
                <a:gd name="T9" fmla="*/ 4 h 55"/>
              </a:gdLst>
              <a:ahLst/>
              <a:cxnLst>
                <a:cxn ang="0">
                  <a:pos x="T0" y="T1"/>
                </a:cxn>
                <a:cxn ang="0">
                  <a:pos x="T2" y="T3"/>
                </a:cxn>
                <a:cxn ang="0">
                  <a:pos x="T4" y="T5"/>
                </a:cxn>
                <a:cxn ang="0">
                  <a:pos x="T6" y="T7"/>
                </a:cxn>
                <a:cxn ang="0">
                  <a:pos x="T8" y="T9"/>
                </a:cxn>
              </a:cxnLst>
              <a:rect l="0" t="0" r="r" b="b"/>
              <a:pathLst>
                <a:path w="36" h="55">
                  <a:moveTo>
                    <a:pt x="27" y="4"/>
                  </a:moveTo>
                  <a:cubicBezTo>
                    <a:pt x="19" y="18"/>
                    <a:pt x="11" y="32"/>
                    <a:pt x="3" y="47"/>
                  </a:cubicBezTo>
                  <a:cubicBezTo>
                    <a:pt x="0" y="51"/>
                    <a:pt x="7" y="55"/>
                    <a:pt x="10" y="51"/>
                  </a:cubicBezTo>
                  <a:cubicBezTo>
                    <a:pt x="18" y="37"/>
                    <a:pt x="26" y="23"/>
                    <a:pt x="34" y="8"/>
                  </a:cubicBezTo>
                  <a:cubicBezTo>
                    <a:pt x="36" y="4"/>
                    <a:pt x="29" y="0"/>
                    <a:pt x="27" y="4"/>
                  </a:cubicBezTo>
                  <a:close/>
                </a:path>
              </a:pathLst>
            </a:custGeom>
            <a:solidFill>
              <a:srgbClr val="F4C9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78">
              <a:extLst>
                <a:ext uri="{FF2B5EF4-FFF2-40B4-BE49-F238E27FC236}">
                  <a16:creationId xmlns:a16="http://schemas.microsoft.com/office/drawing/2014/main" id="{0580EFC8-C98E-4811-8A03-A93C55F38E67}"/>
                </a:ext>
              </a:extLst>
            </p:cNvPr>
            <p:cNvSpPr>
              <a:spLocks/>
            </p:cNvSpPr>
            <p:nvPr/>
          </p:nvSpPr>
          <p:spPr bwMode="auto">
            <a:xfrm>
              <a:off x="4491" y="2516"/>
              <a:ext cx="69" cy="60"/>
            </a:xfrm>
            <a:custGeom>
              <a:avLst/>
              <a:gdLst>
                <a:gd name="T0" fmla="*/ 41 w 51"/>
                <a:gd name="T1" fmla="*/ 4 h 44"/>
                <a:gd name="T2" fmla="*/ 4 w 51"/>
                <a:gd name="T3" fmla="*/ 35 h 44"/>
                <a:gd name="T4" fmla="*/ 9 w 51"/>
                <a:gd name="T5" fmla="*/ 41 h 44"/>
                <a:gd name="T6" fmla="*/ 47 w 51"/>
                <a:gd name="T7" fmla="*/ 10 h 44"/>
                <a:gd name="T8" fmla="*/ 41 w 51"/>
                <a:gd name="T9" fmla="*/ 4 h 44"/>
              </a:gdLst>
              <a:ahLst/>
              <a:cxnLst>
                <a:cxn ang="0">
                  <a:pos x="T0" y="T1"/>
                </a:cxn>
                <a:cxn ang="0">
                  <a:pos x="T2" y="T3"/>
                </a:cxn>
                <a:cxn ang="0">
                  <a:pos x="T4" y="T5"/>
                </a:cxn>
                <a:cxn ang="0">
                  <a:pos x="T6" y="T7"/>
                </a:cxn>
                <a:cxn ang="0">
                  <a:pos x="T8" y="T9"/>
                </a:cxn>
              </a:cxnLst>
              <a:rect l="0" t="0" r="r" b="b"/>
              <a:pathLst>
                <a:path w="51" h="44">
                  <a:moveTo>
                    <a:pt x="41" y="4"/>
                  </a:moveTo>
                  <a:cubicBezTo>
                    <a:pt x="29" y="14"/>
                    <a:pt x="16" y="24"/>
                    <a:pt x="4" y="35"/>
                  </a:cubicBezTo>
                  <a:cubicBezTo>
                    <a:pt x="0" y="38"/>
                    <a:pt x="5" y="44"/>
                    <a:pt x="9" y="41"/>
                  </a:cubicBezTo>
                  <a:cubicBezTo>
                    <a:pt x="22" y="30"/>
                    <a:pt x="35" y="20"/>
                    <a:pt x="47" y="10"/>
                  </a:cubicBezTo>
                  <a:cubicBezTo>
                    <a:pt x="51" y="6"/>
                    <a:pt x="45" y="0"/>
                    <a:pt x="41" y="4"/>
                  </a:cubicBezTo>
                  <a:close/>
                </a:path>
              </a:pathLst>
            </a:custGeom>
            <a:solidFill>
              <a:srgbClr val="F4C9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79">
              <a:extLst>
                <a:ext uri="{FF2B5EF4-FFF2-40B4-BE49-F238E27FC236}">
                  <a16:creationId xmlns:a16="http://schemas.microsoft.com/office/drawing/2014/main" id="{EAEDFFAF-E028-4851-9645-B733E7D290EA}"/>
                </a:ext>
              </a:extLst>
            </p:cNvPr>
            <p:cNvSpPr>
              <a:spLocks/>
            </p:cNvSpPr>
            <p:nvPr/>
          </p:nvSpPr>
          <p:spPr bwMode="auto">
            <a:xfrm>
              <a:off x="4158" y="2414"/>
              <a:ext cx="49" cy="76"/>
            </a:xfrm>
            <a:custGeom>
              <a:avLst/>
              <a:gdLst>
                <a:gd name="T0" fmla="*/ 2 w 36"/>
                <a:gd name="T1" fmla="*/ 9 h 56"/>
                <a:gd name="T2" fmla="*/ 26 w 36"/>
                <a:gd name="T3" fmla="*/ 52 h 56"/>
                <a:gd name="T4" fmla="*/ 34 w 36"/>
                <a:gd name="T5" fmla="*/ 47 h 56"/>
                <a:gd name="T6" fmla="*/ 10 w 36"/>
                <a:gd name="T7" fmla="*/ 5 h 56"/>
                <a:gd name="T8" fmla="*/ 2 w 36"/>
                <a:gd name="T9" fmla="*/ 9 h 56"/>
              </a:gdLst>
              <a:ahLst/>
              <a:cxnLst>
                <a:cxn ang="0">
                  <a:pos x="T0" y="T1"/>
                </a:cxn>
                <a:cxn ang="0">
                  <a:pos x="T2" y="T3"/>
                </a:cxn>
                <a:cxn ang="0">
                  <a:pos x="T4" y="T5"/>
                </a:cxn>
                <a:cxn ang="0">
                  <a:pos x="T6" y="T7"/>
                </a:cxn>
                <a:cxn ang="0">
                  <a:pos x="T8" y="T9"/>
                </a:cxn>
              </a:cxnLst>
              <a:rect l="0" t="0" r="r" b="b"/>
              <a:pathLst>
                <a:path w="36" h="56">
                  <a:moveTo>
                    <a:pt x="2" y="9"/>
                  </a:moveTo>
                  <a:cubicBezTo>
                    <a:pt x="10" y="23"/>
                    <a:pt x="18" y="37"/>
                    <a:pt x="26" y="52"/>
                  </a:cubicBezTo>
                  <a:cubicBezTo>
                    <a:pt x="29" y="56"/>
                    <a:pt x="36" y="52"/>
                    <a:pt x="34" y="47"/>
                  </a:cubicBezTo>
                  <a:cubicBezTo>
                    <a:pt x="26" y="33"/>
                    <a:pt x="18" y="19"/>
                    <a:pt x="10" y="5"/>
                  </a:cubicBezTo>
                  <a:cubicBezTo>
                    <a:pt x="7" y="0"/>
                    <a:pt x="0" y="4"/>
                    <a:pt x="2" y="9"/>
                  </a:cubicBezTo>
                  <a:close/>
                </a:path>
              </a:pathLst>
            </a:custGeom>
            <a:solidFill>
              <a:srgbClr val="F4C9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80">
              <a:extLst>
                <a:ext uri="{FF2B5EF4-FFF2-40B4-BE49-F238E27FC236}">
                  <a16:creationId xmlns:a16="http://schemas.microsoft.com/office/drawing/2014/main" id="{7861812B-5F51-4D0F-A12A-762E46C3FDFF}"/>
                </a:ext>
              </a:extLst>
            </p:cNvPr>
            <p:cNvSpPr>
              <a:spLocks/>
            </p:cNvSpPr>
            <p:nvPr/>
          </p:nvSpPr>
          <p:spPr bwMode="auto">
            <a:xfrm>
              <a:off x="4050" y="2512"/>
              <a:ext cx="70" cy="59"/>
            </a:xfrm>
            <a:custGeom>
              <a:avLst/>
              <a:gdLst>
                <a:gd name="T0" fmla="*/ 4 w 52"/>
                <a:gd name="T1" fmla="*/ 9 h 44"/>
                <a:gd name="T2" fmla="*/ 42 w 52"/>
                <a:gd name="T3" fmla="*/ 40 h 44"/>
                <a:gd name="T4" fmla="*/ 48 w 52"/>
                <a:gd name="T5" fmla="*/ 34 h 44"/>
                <a:gd name="T6" fmla="*/ 10 w 52"/>
                <a:gd name="T7" fmla="*/ 3 h 44"/>
                <a:gd name="T8" fmla="*/ 4 w 52"/>
                <a:gd name="T9" fmla="*/ 9 h 44"/>
              </a:gdLst>
              <a:ahLst/>
              <a:cxnLst>
                <a:cxn ang="0">
                  <a:pos x="T0" y="T1"/>
                </a:cxn>
                <a:cxn ang="0">
                  <a:pos x="T2" y="T3"/>
                </a:cxn>
                <a:cxn ang="0">
                  <a:pos x="T4" y="T5"/>
                </a:cxn>
                <a:cxn ang="0">
                  <a:pos x="T6" y="T7"/>
                </a:cxn>
                <a:cxn ang="0">
                  <a:pos x="T8" y="T9"/>
                </a:cxn>
              </a:cxnLst>
              <a:rect l="0" t="0" r="r" b="b"/>
              <a:pathLst>
                <a:path w="52" h="44">
                  <a:moveTo>
                    <a:pt x="4" y="9"/>
                  </a:moveTo>
                  <a:cubicBezTo>
                    <a:pt x="17" y="20"/>
                    <a:pt x="29" y="30"/>
                    <a:pt x="42" y="40"/>
                  </a:cubicBezTo>
                  <a:cubicBezTo>
                    <a:pt x="46" y="44"/>
                    <a:pt x="52" y="38"/>
                    <a:pt x="48" y="34"/>
                  </a:cubicBezTo>
                  <a:cubicBezTo>
                    <a:pt x="35" y="24"/>
                    <a:pt x="23" y="14"/>
                    <a:pt x="10" y="3"/>
                  </a:cubicBezTo>
                  <a:cubicBezTo>
                    <a:pt x="6" y="0"/>
                    <a:pt x="0" y="6"/>
                    <a:pt x="4" y="9"/>
                  </a:cubicBezTo>
                  <a:close/>
                </a:path>
              </a:pathLst>
            </a:custGeom>
            <a:solidFill>
              <a:srgbClr val="F4C9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81">
              <a:extLst>
                <a:ext uri="{FF2B5EF4-FFF2-40B4-BE49-F238E27FC236}">
                  <a16:creationId xmlns:a16="http://schemas.microsoft.com/office/drawing/2014/main" id="{6D9799FD-41B7-4767-ABB7-1CA82CD037CF}"/>
                </a:ext>
              </a:extLst>
            </p:cNvPr>
            <p:cNvSpPr>
              <a:spLocks/>
            </p:cNvSpPr>
            <p:nvPr/>
          </p:nvSpPr>
          <p:spPr bwMode="auto">
            <a:xfrm>
              <a:off x="4528" y="2666"/>
              <a:ext cx="111" cy="14"/>
            </a:xfrm>
            <a:custGeom>
              <a:avLst/>
              <a:gdLst>
                <a:gd name="T0" fmla="*/ 75 w 82"/>
                <a:gd name="T1" fmla="*/ 0 h 10"/>
                <a:gd name="T2" fmla="*/ 7 w 82"/>
                <a:gd name="T3" fmla="*/ 0 h 10"/>
                <a:gd name="T4" fmla="*/ 7 w 82"/>
                <a:gd name="T5" fmla="*/ 10 h 10"/>
                <a:gd name="T6" fmla="*/ 75 w 82"/>
                <a:gd name="T7" fmla="*/ 10 h 10"/>
                <a:gd name="T8" fmla="*/ 75 w 82"/>
                <a:gd name="T9" fmla="*/ 0 h 10"/>
              </a:gdLst>
              <a:ahLst/>
              <a:cxnLst>
                <a:cxn ang="0">
                  <a:pos x="T0" y="T1"/>
                </a:cxn>
                <a:cxn ang="0">
                  <a:pos x="T2" y="T3"/>
                </a:cxn>
                <a:cxn ang="0">
                  <a:pos x="T4" y="T5"/>
                </a:cxn>
                <a:cxn ang="0">
                  <a:pos x="T6" y="T7"/>
                </a:cxn>
                <a:cxn ang="0">
                  <a:pos x="T8" y="T9"/>
                </a:cxn>
              </a:cxnLst>
              <a:rect l="0" t="0" r="r" b="b"/>
              <a:pathLst>
                <a:path w="82" h="10">
                  <a:moveTo>
                    <a:pt x="75" y="0"/>
                  </a:moveTo>
                  <a:cubicBezTo>
                    <a:pt x="52" y="0"/>
                    <a:pt x="29" y="0"/>
                    <a:pt x="7" y="0"/>
                  </a:cubicBezTo>
                  <a:cubicBezTo>
                    <a:pt x="0" y="0"/>
                    <a:pt x="0" y="10"/>
                    <a:pt x="7" y="10"/>
                  </a:cubicBezTo>
                  <a:cubicBezTo>
                    <a:pt x="29" y="10"/>
                    <a:pt x="52" y="10"/>
                    <a:pt x="75" y="10"/>
                  </a:cubicBezTo>
                  <a:cubicBezTo>
                    <a:pt x="82" y="10"/>
                    <a:pt x="82" y="0"/>
                    <a:pt x="75" y="0"/>
                  </a:cubicBezTo>
                  <a:close/>
                </a:path>
              </a:pathLst>
            </a:custGeom>
            <a:solidFill>
              <a:srgbClr val="F4C9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82">
              <a:extLst>
                <a:ext uri="{FF2B5EF4-FFF2-40B4-BE49-F238E27FC236}">
                  <a16:creationId xmlns:a16="http://schemas.microsoft.com/office/drawing/2014/main" id="{7E4547AC-284C-4E7A-9A5F-C5B6970A8848}"/>
                </a:ext>
              </a:extLst>
            </p:cNvPr>
            <p:cNvSpPr>
              <a:spLocks/>
            </p:cNvSpPr>
            <p:nvPr/>
          </p:nvSpPr>
          <p:spPr bwMode="auto">
            <a:xfrm>
              <a:off x="3967" y="2666"/>
              <a:ext cx="110" cy="14"/>
            </a:xfrm>
            <a:custGeom>
              <a:avLst/>
              <a:gdLst>
                <a:gd name="T0" fmla="*/ 75 w 81"/>
                <a:gd name="T1" fmla="*/ 0 h 10"/>
                <a:gd name="T2" fmla="*/ 6 w 81"/>
                <a:gd name="T3" fmla="*/ 0 h 10"/>
                <a:gd name="T4" fmla="*/ 6 w 81"/>
                <a:gd name="T5" fmla="*/ 10 h 10"/>
                <a:gd name="T6" fmla="*/ 75 w 81"/>
                <a:gd name="T7" fmla="*/ 10 h 10"/>
                <a:gd name="T8" fmla="*/ 75 w 81"/>
                <a:gd name="T9" fmla="*/ 0 h 10"/>
              </a:gdLst>
              <a:ahLst/>
              <a:cxnLst>
                <a:cxn ang="0">
                  <a:pos x="T0" y="T1"/>
                </a:cxn>
                <a:cxn ang="0">
                  <a:pos x="T2" y="T3"/>
                </a:cxn>
                <a:cxn ang="0">
                  <a:pos x="T4" y="T5"/>
                </a:cxn>
                <a:cxn ang="0">
                  <a:pos x="T6" y="T7"/>
                </a:cxn>
                <a:cxn ang="0">
                  <a:pos x="T8" y="T9"/>
                </a:cxn>
              </a:cxnLst>
              <a:rect l="0" t="0" r="r" b="b"/>
              <a:pathLst>
                <a:path w="81" h="10">
                  <a:moveTo>
                    <a:pt x="75" y="0"/>
                  </a:moveTo>
                  <a:cubicBezTo>
                    <a:pt x="52" y="0"/>
                    <a:pt x="29" y="0"/>
                    <a:pt x="6" y="0"/>
                  </a:cubicBezTo>
                  <a:cubicBezTo>
                    <a:pt x="0" y="0"/>
                    <a:pt x="0" y="10"/>
                    <a:pt x="6" y="10"/>
                  </a:cubicBezTo>
                  <a:cubicBezTo>
                    <a:pt x="29" y="10"/>
                    <a:pt x="52" y="10"/>
                    <a:pt x="75" y="10"/>
                  </a:cubicBezTo>
                  <a:cubicBezTo>
                    <a:pt x="81" y="10"/>
                    <a:pt x="81" y="0"/>
                    <a:pt x="75" y="0"/>
                  </a:cubicBezTo>
                  <a:close/>
                </a:path>
              </a:pathLst>
            </a:custGeom>
            <a:solidFill>
              <a:srgbClr val="F4C9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79" name="Group 85">
            <a:extLst>
              <a:ext uri="{FF2B5EF4-FFF2-40B4-BE49-F238E27FC236}">
                <a16:creationId xmlns:a16="http://schemas.microsoft.com/office/drawing/2014/main" id="{5AE3C8F0-BD61-4AAD-9610-431A2440D279}"/>
              </a:ext>
            </a:extLst>
          </p:cNvPr>
          <p:cNvGrpSpPr>
            <a:grpSpLocks noChangeAspect="1"/>
          </p:cNvGrpSpPr>
          <p:nvPr/>
        </p:nvGrpSpPr>
        <p:grpSpPr bwMode="auto">
          <a:xfrm>
            <a:off x="833794" y="1126176"/>
            <a:ext cx="1382603" cy="1828194"/>
            <a:chOff x="2784" y="943"/>
            <a:chExt cx="543" cy="718"/>
          </a:xfrm>
        </p:grpSpPr>
        <p:sp>
          <p:nvSpPr>
            <p:cNvPr id="81" name="Freeform 86">
              <a:extLst>
                <a:ext uri="{FF2B5EF4-FFF2-40B4-BE49-F238E27FC236}">
                  <a16:creationId xmlns:a16="http://schemas.microsoft.com/office/drawing/2014/main" id="{C10A33AA-8BCC-4ABF-8F3F-0D7B32F8AEF8}"/>
                </a:ext>
              </a:extLst>
            </p:cNvPr>
            <p:cNvSpPr>
              <a:spLocks/>
            </p:cNvSpPr>
            <p:nvPr/>
          </p:nvSpPr>
          <p:spPr bwMode="auto">
            <a:xfrm>
              <a:off x="2908" y="943"/>
              <a:ext cx="419" cy="595"/>
            </a:xfrm>
            <a:custGeom>
              <a:avLst/>
              <a:gdLst>
                <a:gd name="T0" fmla="*/ 268 w 312"/>
                <a:gd name="T1" fmla="*/ 0 h 444"/>
                <a:gd name="T2" fmla="*/ 0 w 312"/>
                <a:gd name="T3" fmla="*/ 0 h 444"/>
                <a:gd name="T4" fmla="*/ 0 w 312"/>
                <a:gd name="T5" fmla="*/ 42 h 444"/>
                <a:gd name="T6" fmla="*/ 0 w 312"/>
                <a:gd name="T7" fmla="*/ 65 h 444"/>
                <a:gd name="T8" fmla="*/ 0 w 312"/>
                <a:gd name="T9" fmla="*/ 444 h 444"/>
                <a:gd name="T10" fmla="*/ 268 w 312"/>
                <a:gd name="T11" fmla="*/ 444 h 444"/>
                <a:gd name="T12" fmla="*/ 312 w 312"/>
                <a:gd name="T13" fmla="*/ 399 h 444"/>
                <a:gd name="T14" fmla="*/ 312 w 312"/>
                <a:gd name="T15" fmla="*/ 108 h 444"/>
                <a:gd name="T16" fmla="*/ 312 w 312"/>
                <a:gd name="T17" fmla="*/ 83 h 444"/>
                <a:gd name="T18" fmla="*/ 312 w 312"/>
                <a:gd name="T19" fmla="*/ 43 h 444"/>
                <a:gd name="T20" fmla="*/ 268 w 312"/>
                <a:gd name="T21" fmla="*/ 0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2" h="444">
                  <a:moveTo>
                    <a:pt x="268" y="0"/>
                  </a:moveTo>
                  <a:cubicBezTo>
                    <a:pt x="0" y="0"/>
                    <a:pt x="0" y="0"/>
                    <a:pt x="0" y="0"/>
                  </a:cubicBezTo>
                  <a:cubicBezTo>
                    <a:pt x="0" y="42"/>
                    <a:pt x="0" y="42"/>
                    <a:pt x="0" y="42"/>
                  </a:cubicBezTo>
                  <a:cubicBezTo>
                    <a:pt x="0" y="65"/>
                    <a:pt x="0" y="65"/>
                    <a:pt x="0" y="65"/>
                  </a:cubicBezTo>
                  <a:cubicBezTo>
                    <a:pt x="0" y="444"/>
                    <a:pt x="0" y="444"/>
                    <a:pt x="0" y="444"/>
                  </a:cubicBezTo>
                  <a:cubicBezTo>
                    <a:pt x="268" y="444"/>
                    <a:pt x="268" y="444"/>
                    <a:pt x="268" y="444"/>
                  </a:cubicBezTo>
                  <a:cubicBezTo>
                    <a:pt x="291" y="444"/>
                    <a:pt x="312" y="422"/>
                    <a:pt x="312" y="399"/>
                  </a:cubicBezTo>
                  <a:cubicBezTo>
                    <a:pt x="312" y="108"/>
                    <a:pt x="312" y="108"/>
                    <a:pt x="312" y="108"/>
                  </a:cubicBezTo>
                  <a:cubicBezTo>
                    <a:pt x="312" y="83"/>
                    <a:pt x="312" y="83"/>
                    <a:pt x="312" y="83"/>
                  </a:cubicBezTo>
                  <a:cubicBezTo>
                    <a:pt x="312" y="43"/>
                    <a:pt x="312" y="43"/>
                    <a:pt x="312" y="43"/>
                  </a:cubicBezTo>
                  <a:cubicBezTo>
                    <a:pt x="312" y="20"/>
                    <a:pt x="291" y="0"/>
                    <a:pt x="268" y="0"/>
                  </a:cubicBezTo>
                  <a:close/>
                </a:path>
              </a:pathLst>
            </a:custGeom>
            <a:solidFill>
              <a:srgbClr val="AD80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87">
              <a:extLst>
                <a:ext uri="{FF2B5EF4-FFF2-40B4-BE49-F238E27FC236}">
                  <a16:creationId xmlns:a16="http://schemas.microsoft.com/office/drawing/2014/main" id="{17659A10-614A-49F3-9864-34EEAFDB62B2}"/>
                </a:ext>
              </a:extLst>
            </p:cNvPr>
            <p:cNvSpPr>
              <a:spLocks/>
            </p:cNvSpPr>
            <p:nvPr/>
          </p:nvSpPr>
          <p:spPr bwMode="auto">
            <a:xfrm>
              <a:off x="2835" y="1478"/>
              <a:ext cx="492" cy="146"/>
            </a:xfrm>
            <a:custGeom>
              <a:avLst/>
              <a:gdLst>
                <a:gd name="T0" fmla="*/ 322 w 366"/>
                <a:gd name="T1" fmla="*/ 45 h 109"/>
                <a:gd name="T2" fmla="*/ 52 w 366"/>
                <a:gd name="T3" fmla="*/ 45 h 109"/>
                <a:gd name="T4" fmla="*/ 33 w 366"/>
                <a:gd name="T5" fmla="*/ 45 h 109"/>
                <a:gd name="T6" fmla="*/ 0 w 366"/>
                <a:gd name="T7" fmla="*/ 77 h 109"/>
                <a:gd name="T8" fmla="*/ 33 w 366"/>
                <a:gd name="T9" fmla="*/ 109 h 109"/>
                <a:gd name="T10" fmla="*/ 52 w 366"/>
                <a:gd name="T11" fmla="*/ 109 h 109"/>
                <a:gd name="T12" fmla="*/ 322 w 366"/>
                <a:gd name="T13" fmla="*/ 109 h 109"/>
                <a:gd name="T14" fmla="*/ 366 w 366"/>
                <a:gd name="T15" fmla="*/ 66 h 109"/>
                <a:gd name="T16" fmla="*/ 366 w 366"/>
                <a:gd name="T17" fmla="*/ 43 h 109"/>
                <a:gd name="T18" fmla="*/ 366 w 366"/>
                <a:gd name="T19" fmla="*/ 0 h 109"/>
                <a:gd name="T20" fmla="*/ 322 w 366"/>
                <a:gd name="T21" fmla="*/ 45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66" h="109">
                  <a:moveTo>
                    <a:pt x="322" y="45"/>
                  </a:moveTo>
                  <a:cubicBezTo>
                    <a:pt x="52" y="45"/>
                    <a:pt x="52" y="45"/>
                    <a:pt x="52" y="45"/>
                  </a:cubicBezTo>
                  <a:cubicBezTo>
                    <a:pt x="33" y="45"/>
                    <a:pt x="33" y="45"/>
                    <a:pt x="33" y="45"/>
                  </a:cubicBezTo>
                  <a:cubicBezTo>
                    <a:pt x="15" y="45"/>
                    <a:pt x="0" y="59"/>
                    <a:pt x="0" y="77"/>
                  </a:cubicBezTo>
                  <a:cubicBezTo>
                    <a:pt x="0" y="95"/>
                    <a:pt x="15" y="109"/>
                    <a:pt x="33" y="109"/>
                  </a:cubicBezTo>
                  <a:cubicBezTo>
                    <a:pt x="52" y="109"/>
                    <a:pt x="52" y="109"/>
                    <a:pt x="52" y="109"/>
                  </a:cubicBezTo>
                  <a:cubicBezTo>
                    <a:pt x="322" y="109"/>
                    <a:pt x="322" y="109"/>
                    <a:pt x="322" y="109"/>
                  </a:cubicBezTo>
                  <a:cubicBezTo>
                    <a:pt x="345" y="109"/>
                    <a:pt x="366" y="88"/>
                    <a:pt x="366" y="66"/>
                  </a:cubicBezTo>
                  <a:cubicBezTo>
                    <a:pt x="366" y="43"/>
                    <a:pt x="366" y="43"/>
                    <a:pt x="366" y="43"/>
                  </a:cubicBezTo>
                  <a:cubicBezTo>
                    <a:pt x="366" y="0"/>
                    <a:pt x="366" y="0"/>
                    <a:pt x="366" y="0"/>
                  </a:cubicBezTo>
                  <a:cubicBezTo>
                    <a:pt x="366" y="23"/>
                    <a:pt x="345" y="45"/>
                    <a:pt x="322"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88">
              <a:extLst>
                <a:ext uri="{FF2B5EF4-FFF2-40B4-BE49-F238E27FC236}">
                  <a16:creationId xmlns:a16="http://schemas.microsoft.com/office/drawing/2014/main" id="{80E4C334-2506-4FE7-A61B-456F9CBD4F02}"/>
                </a:ext>
              </a:extLst>
            </p:cNvPr>
            <p:cNvSpPr>
              <a:spLocks/>
            </p:cNvSpPr>
            <p:nvPr/>
          </p:nvSpPr>
          <p:spPr bwMode="auto">
            <a:xfrm>
              <a:off x="2908" y="1566"/>
              <a:ext cx="419" cy="95"/>
            </a:xfrm>
            <a:custGeom>
              <a:avLst/>
              <a:gdLst>
                <a:gd name="T0" fmla="*/ 268 w 312"/>
                <a:gd name="T1" fmla="*/ 43 h 71"/>
                <a:gd name="T2" fmla="*/ 0 w 312"/>
                <a:gd name="T3" fmla="*/ 43 h 71"/>
                <a:gd name="T4" fmla="*/ 0 w 312"/>
                <a:gd name="T5" fmla="*/ 71 h 71"/>
                <a:gd name="T6" fmla="*/ 268 w 312"/>
                <a:gd name="T7" fmla="*/ 71 h 71"/>
                <a:gd name="T8" fmla="*/ 312 w 312"/>
                <a:gd name="T9" fmla="*/ 32 h 71"/>
                <a:gd name="T10" fmla="*/ 312 w 312"/>
                <a:gd name="T11" fmla="*/ 0 h 71"/>
                <a:gd name="T12" fmla="*/ 268 w 312"/>
                <a:gd name="T13" fmla="*/ 43 h 71"/>
              </a:gdLst>
              <a:ahLst/>
              <a:cxnLst>
                <a:cxn ang="0">
                  <a:pos x="T0" y="T1"/>
                </a:cxn>
                <a:cxn ang="0">
                  <a:pos x="T2" y="T3"/>
                </a:cxn>
                <a:cxn ang="0">
                  <a:pos x="T4" y="T5"/>
                </a:cxn>
                <a:cxn ang="0">
                  <a:pos x="T6" y="T7"/>
                </a:cxn>
                <a:cxn ang="0">
                  <a:pos x="T8" y="T9"/>
                </a:cxn>
                <a:cxn ang="0">
                  <a:pos x="T10" y="T11"/>
                </a:cxn>
                <a:cxn ang="0">
                  <a:pos x="T12" y="T13"/>
                </a:cxn>
              </a:cxnLst>
              <a:rect l="0" t="0" r="r" b="b"/>
              <a:pathLst>
                <a:path w="312" h="71">
                  <a:moveTo>
                    <a:pt x="268" y="43"/>
                  </a:moveTo>
                  <a:cubicBezTo>
                    <a:pt x="0" y="43"/>
                    <a:pt x="0" y="43"/>
                    <a:pt x="0" y="43"/>
                  </a:cubicBezTo>
                  <a:cubicBezTo>
                    <a:pt x="0" y="71"/>
                    <a:pt x="0" y="71"/>
                    <a:pt x="0" y="71"/>
                  </a:cubicBezTo>
                  <a:cubicBezTo>
                    <a:pt x="268" y="71"/>
                    <a:pt x="268" y="71"/>
                    <a:pt x="268" y="71"/>
                  </a:cubicBezTo>
                  <a:cubicBezTo>
                    <a:pt x="288" y="71"/>
                    <a:pt x="312" y="56"/>
                    <a:pt x="312" y="32"/>
                  </a:cubicBezTo>
                  <a:cubicBezTo>
                    <a:pt x="312" y="0"/>
                    <a:pt x="312" y="0"/>
                    <a:pt x="312" y="0"/>
                  </a:cubicBezTo>
                  <a:cubicBezTo>
                    <a:pt x="312" y="22"/>
                    <a:pt x="291" y="43"/>
                    <a:pt x="268" y="43"/>
                  </a:cubicBezTo>
                  <a:close/>
                </a:path>
              </a:pathLst>
            </a:custGeom>
            <a:solidFill>
              <a:srgbClr val="AD80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89">
              <a:extLst>
                <a:ext uri="{FF2B5EF4-FFF2-40B4-BE49-F238E27FC236}">
                  <a16:creationId xmlns:a16="http://schemas.microsoft.com/office/drawing/2014/main" id="{958A80DB-44CB-4B13-BDED-F1443381AA47}"/>
                </a:ext>
              </a:extLst>
            </p:cNvPr>
            <p:cNvSpPr>
              <a:spLocks/>
            </p:cNvSpPr>
            <p:nvPr/>
          </p:nvSpPr>
          <p:spPr bwMode="auto">
            <a:xfrm>
              <a:off x="2784" y="943"/>
              <a:ext cx="124" cy="718"/>
            </a:xfrm>
            <a:custGeom>
              <a:avLst/>
              <a:gdLst>
                <a:gd name="T0" fmla="*/ 71 w 92"/>
                <a:gd name="T1" fmla="*/ 508 h 536"/>
                <a:gd name="T2" fmla="*/ 38 w 92"/>
                <a:gd name="T3" fmla="*/ 476 h 536"/>
                <a:gd name="T4" fmla="*/ 71 w 92"/>
                <a:gd name="T5" fmla="*/ 444 h 536"/>
                <a:gd name="T6" fmla="*/ 92 w 92"/>
                <a:gd name="T7" fmla="*/ 444 h 536"/>
                <a:gd name="T8" fmla="*/ 92 w 92"/>
                <a:gd name="T9" fmla="*/ 65 h 536"/>
                <a:gd name="T10" fmla="*/ 92 w 92"/>
                <a:gd name="T11" fmla="*/ 42 h 536"/>
                <a:gd name="T12" fmla="*/ 92 w 92"/>
                <a:gd name="T13" fmla="*/ 0 h 536"/>
                <a:gd name="T14" fmla="*/ 39 w 92"/>
                <a:gd name="T15" fmla="*/ 0 h 536"/>
                <a:gd name="T16" fmla="*/ 0 w 92"/>
                <a:gd name="T17" fmla="*/ 43 h 536"/>
                <a:gd name="T18" fmla="*/ 0 w 92"/>
                <a:gd name="T19" fmla="*/ 83 h 536"/>
                <a:gd name="T20" fmla="*/ 0 w 92"/>
                <a:gd name="T21" fmla="*/ 108 h 536"/>
                <a:gd name="T22" fmla="*/ 0 w 92"/>
                <a:gd name="T23" fmla="*/ 399 h 536"/>
                <a:gd name="T24" fmla="*/ 0 w 92"/>
                <a:gd name="T25" fmla="*/ 465 h 536"/>
                <a:gd name="T26" fmla="*/ 0 w 92"/>
                <a:gd name="T27" fmla="*/ 497 h 536"/>
                <a:gd name="T28" fmla="*/ 39 w 92"/>
                <a:gd name="T29" fmla="*/ 536 h 536"/>
                <a:gd name="T30" fmla="*/ 92 w 92"/>
                <a:gd name="T31" fmla="*/ 536 h 536"/>
                <a:gd name="T32" fmla="*/ 92 w 92"/>
                <a:gd name="T33" fmla="*/ 508 h 536"/>
                <a:gd name="T34" fmla="*/ 71 w 92"/>
                <a:gd name="T35" fmla="*/ 508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2" h="536">
                  <a:moveTo>
                    <a:pt x="71" y="508"/>
                  </a:moveTo>
                  <a:cubicBezTo>
                    <a:pt x="53" y="508"/>
                    <a:pt x="38" y="494"/>
                    <a:pt x="38" y="476"/>
                  </a:cubicBezTo>
                  <a:cubicBezTo>
                    <a:pt x="38" y="458"/>
                    <a:pt x="53" y="444"/>
                    <a:pt x="71" y="444"/>
                  </a:cubicBezTo>
                  <a:cubicBezTo>
                    <a:pt x="92" y="444"/>
                    <a:pt x="92" y="444"/>
                    <a:pt x="92" y="444"/>
                  </a:cubicBezTo>
                  <a:cubicBezTo>
                    <a:pt x="92" y="65"/>
                    <a:pt x="92" y="65"/>
                    <a:pt x="92" y="65"/>
                  </a:cubicBezTo>
                  <a:cubicBezTo>
                    <a:pt x="92" y="42"/>
                    <a:pt x="92" y="42"/>
                    <a:pt x="92" y="42"/>
                  </a:cubicBezTo>
                  <a:cubicBezTo>
                    <a:pt x="92" y="0"/>
                    <a:pt x="92" y="0"/>
                    <a:pt x="92" y="0"/>
                  </a:cubicBezTo>
                  <a:cubicBezTo>
                    <a:pt x="39" y="0"/>
                    <a:pt x="39" y="0"/>
                    <a:pt x="39" y="0"/>
                  </a:cubicBezTo>
                  <a:cubicBezTo>
                    <a:pt x="17" y="0"/>
                    <a:pt x="0" y="20"/>
                    <a:pt x="0" y="43"/>
                  </a:cubicBezTo>
                  <a:cubicBezTo>
                    <a:pt x="0" y="83"/>
                    <a:pt x="0" y="83"/>
                    <a:pt x="0" y="83"/>
                  </a:cubicBezTo>
                  <a:cubicBezTo>
                    <a:pt x="0" y="108"/>
                    <a:pt x="0" y="108"/>
                    <a:pt x="0" y="108"/>
                  </a:cubicBezTo>
                  <a:cubicBezTo>
                    <a:pt x="0" y="399"/>
                    <a:pt x="0" y="399"/>
                    <a:pt x="0" y="399"/>
                  </a:cubicBezTo>
                  <a:cubicBezTo>
                    <a:pt x="0" y="465"/>
                    <a:pt x="0" y="465"/>
                    <a:pt x="0" y="465"/>
                  </a:cubicBezTo>
                  <a:cubicBezTo>
                    <a:pt x="0" y="497"/>
                    <a:pt x="0" y="497"/>
                    <a:pt x="0" y="497"/>
                  </a:cubicBezTo>
                  <a:cubicBezTo>
                    <a:pt x="0" y="520"/>
                    <a:pt x="17" y="536"/>
                    <a:pt x="39" y="536"/>
                  </a:cubicBezTo>
                  <a:cubicBezTo>
                    <a:pt x="92" y="536"/>
                    <a:pt x="92" y="536"/>
                    <a:pt x="92" y="536"/>
                  </a:cubicBezTo>
                  <a:cubicBezTo>
                    <a:pt x="92" y="508"/>
                    <a:pt x="92" y="508"/>
                    <a:pt x="92" y="508"/>
                  </a:cubicBezTo>
                  <a:lnTo>
                    <a:pt x="71" y="508"/>
                  </a:lnTo>
                  <a:close/>
                </a:path>
              </a:pathLst>
            </a:custGeom>
            <a:solidFill>
              <a:srgbClr val="EA37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90">
              <a:extLst>
                <a:ext uri="{FF2B5EF4-FFF2-40B4-BE49-F238E27FC236}">
                  <a16:creationId xmlns:a16="http://schemas.microsoft.com/office/drawing/2014/main" id="{360EAEB9-D9A7-4834-BF35-8418443F08B8}"/>
                </a:ext>
              </a:extLst>
            </p:cNvPr>
            <p:cNvSpPr>
              <a:spLocks/>
            </p:cNvSpPr>
            <p:nvPr/>
          </p:nvSpPr>
          <p:spPr bwMode="auto">
            <a:xfrm>
              <a:off x="2835" y="1517"/>
              <a:ext cx="492" cy="107"/>
            </a:xfrm>
            <a:custGeom>
              <a:avLst/>
              <a:gdLst>
                <a:gd name="T0" fmla="*/ 322 w 366"/>
                <a:gd name="T1" fmla="*/ 44 h 80"/>
                <a:gd name="T2" fmla="*/ 52 w 366"/>
                <a:gd name="T3" fmla="*/ 44 h 80"/>
                <a:gd name="T4" fmla="*/ 1 w 366"/>
                <a:gd name="T5" fmla="*/ 44 h 80"/>
                <a:gd name="T6" fmla="*/ 0 w 366"/>
                <a:gd name="T7" fmla="*/ 48 h 80"/>
                <a:gd name="T8" fmla="*/ 33 w 366"/>
                <a:gd name="T9" fmla="*/ 80 h 80"/>
                <a:gd name="T10" fmla="*/ 52 w 366"/>
                <a:gd name="T11" fmla="*/ 80 h 80"/>
                <a:gd name="T12" fmla="*/ 322 w 366"/>
                <a:gd name="T13" fmla="*/ 80 h 80"/>
                <a:gd name="T14" fmla="*/ 366 w 366"/>
                <a:gd name="T15" fmla="*/ 37 h 80"/>
                <a:gd name="T16" fmla="*/ 366 w 366"/>
                <a:gd name="T17" fmla="*/ 14 h 80"/>
                <a:gd name="T18" fmla="*/ 366 w 366"/>
                <a:gd name="T19" fmla="*/ 0 h 80"/>
                <a:gd name="T20" fmla="*/ 322 w 366"/>
                <a:gd name="T21" fmla="*/ 44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66" h="80">
                  <a:moveTo>
                    <a:pt x="322" y="44"/>
                  </a:moveTo>
                  <a:cubicBezTo>
                    <a:pt x="52" y="44"/>
                    <a:pt x="52" y="44"/>
                    <a:pt x="52" y="44"/>
                  </a:cubicBezTo>
                  <a:cubicBezTo>
                    <a:pt x="1" y="44"/>
                    <a:pt x="1" y="44"/>
                    <a:pt x="1" y="44"/>
                  </a:cubicBezTo>
                  <a:cubicBezTo>
                    <a:pt x="0" y="44"/>
                    <a:pt x="0" y="47"/>
                    <a:pt x="0" y="48"/>
                  </a:cubicBezTo>
                  <a:cubicBezTo>
                    <a:pt x="0" y="66"/>
                    <a:pt x="15" y="80"/>
                    <a:pt x="33" y="80"/>
                  </a:cubicBezTo>
                  <a:cubicBezTo>
                    <a:pt x="52" y="80"/>
                    <a:pt x="52" y="80"/>
                    <a:pt x="52" y="80"/>
                  </a:cubicBezTo>
                  <a:cubicBezTo>
                    <a:pt x="322" y="80"/>
                    <a:pt x="322" y="80"/>
                    <a:pt x="322" y="80"/>
                  </a:cubicBezTo>
                  <a:cubicBezTo>
                    <a:pt x="345" y="80"/>
                    <a:pt x="366" y="59"/>
                    <a:pt x="366" y="37"/>
                  </a:cubicBezTo>
                  <a:cubicBezTo>
                    <a:pt x="366" y="14"/>
                    <a:pt x="366" y="14"/>
                    <a:pt x="366" y="14"/>
                  </a:cubicBezTo>
                  <a:cubicBezTo>
                    <a:pt x="366" y="0"/>
                    <a:pt x="366" y="0"/>
                    <a:pt x="366" y="0"/>
                  </a:cubicBezTo>
                  <a:cubicBezTo>
                    <a:pt x="366" y="23"/>
                    <a:pt x="345" y="44"/>
                    <a:pt x="322" y="4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91">
              <a:extLst>
                <a:ext uri="{FF2B5EF4-FFF2-40B4-BE49-F238E27FC236}">
                  <a16:creationId xmlns:a16="http://schemas.microsoft.com/office/drawing/2014/main" id="{4B327A07-6C94-4940-B29B-F2084F80CE7A}"/>
                </a:ext>
              </a:extLst>
            </p:cNvPr>
            <p:cNvSpPr>
              <a:spLocks/>
            </p:cNvSpPr>
            <p:nvPr/>
          </p:nvSpPr>
          <p:spPr bwMode="auto">
            <a:xfrm>
              <a:off x="2837" y="1478"/>
              <a:ext cx="490" cy="98"/>
            </a:xfrm>
            <a:custGeom>
              <a:avLst/>
              <a:gdLst>
                <a:gd name="T0" fmla="*/ 321 w 365"/>
                <a:gd name="T1" fmla="*/ 45 h 73"/>
                <a:gd name="T2" fmla="*/ 51 w 365"/>
                <a:gd name="T3" fmla="*/ 45 h 73"/>
                <a:gd name="T4" fmla="*/ 32 w 365"/>
                <a:gd name="T5" fmla="*/ 45 h 73"/>
                <a:gd name="T6" fmla="*/ 0 w 365"/>
                <a:gd name="T7" fmla="*/ 73 h 73"/>
                <a:gd name="T8" fmla="*/ 51 w 365"/>
                <a:gd name="T9" fmla="*/ 73 h 73"/>
                <a:gd name="T10" fmla="*/ 321 w 365"/>
                <a:gd name="T11" fmla="*/ 73 h 73"/>
                <a:gd name="T12" fmla="*/ 365 w 365"/>
                <a:gd name="T13" fmla="*/ 29 h 73"/>
                <a:gd name="T14" fmla="*/ 365 w 365"/>
                <a:gd name="T15" fmla="*/ 6 h 73"/>
                <a:gd name="T16" fmla="*/ 365 w 365"/>
                <a:gd name="T17" fmla="*/ 0 h 73"/>
                <a:gd name="T18" fmla="*/ 321 w 365"/>
                <a:gd name="T19" fmla="*/ 45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5" h="73">
                  <a:moveTo>
                    <a:pt x="321" y="45"/>
                  </a:moveTo>
                  <a:cubicBezTo>
                    <a:pt x="51" y="45"/>
                    <a:pt x="51" y="45"/>
                    <a:pt x="51" y="45"/>
                  </a:cubicBezTo>
                  <a:cubicBezTo>
                    <a:pt x="32" y="45"/>
                    <a:pt x="32" y="45"/>
                    <a:pt x="32" y="45"/>
                  </a:cubicBezTo>
                  <a:cubicBezTo>
                    <a:pt x="15" y="45"/>
                    <a:pt x="2" y="53"/>
                    <a:pt x="0" y="73"/>
                  </a:cubicBezTo>
                  <a:cubicBezTo>
                    <a:pt x="51" y="73"/>
                    <a:pt x="51" y="73"/>
                    <a:pt x="51" y="73"/>
                  </a:cubicBezTo>
                  <a:cubicBezTo>
                    <a:pt x="321" y="73"/>
                    <a:pt x="321" y="73"/>
                    <a:pt x="321" y="73"/>
                  </a:cubicBezTo>
                  <a:cubicBezTo>
                    <a:pt x="344" y="73"/>
                    <a:pt x="365" y="52"/>
                    <a:pt x="365" y="29"/>
                  </a:cubicBezTo>
                  <a:cubicBezTo>
                    <a:pt x="365" y="6"/>
                    <a:pt x="365" y="6"/>
                    <a:pt x="365" y="6"/>
                  </a:cubicBezTo>
                  <a:cubicBezTo>
                    <a:pt x="365" y="0"/>
                    <a:pt x="365" y="0"/>
                    <a:pt x="365" y="0"/>
                  </a:cubicBezTo>
                  <a:cubicBezTo>
                    <a:pt x="365" y="23"/>
                    <a:pt x="344" y="45"/>
                    <a:pt x="321" y="45"/>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92">
              <a:extLst>
                <a:ext uri="{FF2B5EF4-FFF2-40B4-BE49-F238E27FC236}">
                  <a16:creationId xmlns:a16="http://schemas.microsoft.com/office/drawing/2014/main" id="{7D01E5FB-70BA-43C2-98A7-EF1AD7861D0C}"/>
                </a:ext>
              </a:extLst>
            </p:cNvPr>
            <p:cNvSpPr>
              <a:spLocks noEditPoints="1"/>
            </p:cNvSpPr>
            <p:nvPr/>
          </p:nvSpPr>
          <p:spPr bwMode="auto">
            <a:xfrm>
              <a:off x="3007" y="1403"/>
              <a:ext cx="37" cy="56"/>
            </a:xfrm>
            <a:custGeom>
              <a:avLst/>
              <a:gdLst>
                <a:gd name="T0" fmla="*/ 0 w 27"/>
                <a:gd name="T1" fmla="*/ 39 h 42"/>
                <a:gd name="T2" fmla="*/ 0 w 27"/>
                <a:gd name="T3" fmla="*/ 4 h 42"/>
                <a:gd name="T4" fmla="*/ 4 w 27"/>
                <a:gd name="T5" fmla="*/ 0 h 42"/>
                <a:gd name="T6" fmla="*/ 4 w 27"/>
                <a:gd name="T7" fmla="*/ 0 h 42"/>
                <a:gd name="T8" fmla="*/ 4 w 27"/>
                <a:gd name="T9" fmla="*/ 0 h 42"/>
                <a:gd name="T10" fmla="*/ 12 w 27"/>
                <a:gd name="T11" fmla="*/ 0 h 42"/>
                <a:gd name="T12" fmla="*/ 23 w 27"/>
                <a:gd name="T13" fmla="*/ 12 h 42"/>
                <a:gd name="T14" fmla="*/ 21 w 27"/>
                <a:gd name="T15" fmla="*/ 19 h 42"/>
                <a:gd name="T16" fmla="*/ 27 w 27"/>
                <a:gd name="T17" fmla="*/ 29 h 42"/>
                <a:gd name="T18" fmla="*/ 14 w 27"/>
                <a:gd name="T19" fmla="*/ 42 h 42"/>
                <a:gd name="T20" fmla="*/ 4 w 27"/>
                <a:gd name="T21" fmla="*/ 42 h 42"/>
                <a:gd name="T22" fmla="*/ 4 w 27"/>
                <a:gd name="T23" fmla="*/ 42 h 42"/>
                <a:gd name="T24" fmla="*/ 4 w 27"/>
                <a:gd name="T25" fmla="*/ 42 h 42"/>
                <a:gd name="T26" fmla="*/ 0 w 27"/>
                <a:gd name="T27" fmla="*/ 39 h 42"/>
                <a:gd name="T28" fmla="*/ 7 w 27"/>
                <a:gd name="T29" fmla="*/ 17 h 42"/>
                <a:gd name="T30" fmla="*/ 12 w 27"/>
                <a:gd name="T31" fmla="*/ 17 h 42"/>
                <a:gd name="T32" fmla="*/ 17 w 27"/>
                <a:gd name="T33" fmla="*/ 12 h 42"/>
                <a:gd name="T34" fmla="*/ 12 w 27"/>
                <a:gd name="T35" fmla="*/ 7 h 42"/>
                <a:gd name="T36" fmla="*/ 7 w 27"/>
                <a:gd name="T37" fmla="*/ 7 h 42"/>
                <a:gd name="T38" fmla="*/ 7 w 27"/>
                <a:gd name="T39" fmla="*/ 17 h 42"/>
                <a:gd name="T40" fmla="*/ 7 w 27"/>
                <a:gd name="T41" fmla="*/ 36 h 42"/>
                <a:gd name="T42" fmla="*/ 14 w 27"/>
                <a:gd name="T43" fmla="*/ 36 h 42"/>
                <a:gd name="T44" fmla="*/ 21 w 27"/>
                <a:gd name="T45" fmla="*/ 29 h 42"/>
                <a:gd name="T46" fmla="*/ 14 w 27"/>
                <a:gd name="T47" fmla="*/ 23 h 42"/>
                <a:gd name="T48" fmla="*/ 7 w 27"/>
                <a:gd name="T49" fmla="*/ 23 h 42"/>
                <a:gd name="T50" fmla="*/ 7 w 27"/>
                <a:gd name="T51" fmla="*/ 3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 h="42">
                  <a:moveTo>
                    <a:pt x="0" y="39"/>
                  </a:moveTo>
                  <a:cubicBezTo>
                    <a:pt x="0" y="4"/>
                    <a:pt x="0" y="4"/>
                    <a:pt x="0" y="4"/>
                  </a:cubicBezTo>
                  <a:cubicBezTo>
                    <a:pt x="0" y="2"/>
                    <a:pt x="2" y="0"/>
                    <a:pt x="4" y="0"/>
                  </a:cubicBezTo>
                  <a:cubicBezTo>
                    <a:pt x="4" y="0"/>
                    <a:pt x="4" y="0"/>
                    <a:pt x="4" y="0"/>
                  </a:cubicBezTo>
                  <a:cubicBezTo>
                    <a:pt x="4" y="0"/>
                    <a:pt x="4" y="0"/>
                    <a:pt x="4" y="0"/>
                  </a:cubicBezTo>
                  <a:cubicBezTo>
                    <a:pt x="12" y="0"/>
                    <a:pt x="12" y="0"/>
                    <a:pt x="12" y="0"/>
                  </a:cubicBezTo>
                  <a:cubicBezTo>
                    <a:pt x="18" y="0"/>
                    <a:pt x="23" y="5"/>
                    <a:pt x="23" y="12"/>
                  </a:cubicBezTo>
                  <a:cubicBezTo>
                    <a:pt x="23" y="14"/>
                    <a:pt x="23" y="17"/>
                    <a:pt x="21" y="19"/>
                  </a:cubicBezTo>
                  <a:cubicBezTo>
                    <a:pt x="25" y="21"/>
                    <a:pt x="27" y="25"/>
                    <a:pt x="27" y="29"/>
                  </a:cubicBezTo>
                  <a:cubicBezTo>
                    <a:pt x="27" y="37"/>
                    <a:pt x="21" y="42"/>
                    <a:pt x="14" y="42"/>
                  </a:cubicBezTo>
                  <a:cubicBezTo>
                    <a:pt x="4" y="42"/>
                    <a:pt x="4" y="42"/>
                    <a:pt x="4" y="42"/>
                  </a:cubicBezTo>
                  <a:cubicBezTo>
                    <a:pt x="4" y="42"/>
                    <a:pt x="4" y="42"/>
                    <a:pt x="4" y="42"/>
                  </a:cubicBezTo>
                  <a:cubicBezTo>
                    <a:pt x="4" y="42"/>
                    <a:pt x="4" y="42"/>
                    <a:pt x="4" y="42"/>
                  </a:cubicBezTo>
                  <a:cubicBezTo>
                    <a:pt x="2" y="42"/>
                    <a:pt x="0" y="41"/>
                    <a:pt x="0" y="39"/>
                  </a:cubicBezTo>
                  <a:close/>
                  <a:moveTo>
                    <a:pt x="7" y="17"/>
                  </a:moveTo>
                  <a:cubicBezTo>
                    <a:pt x="12" y="17"/>
                    <a:pt x="12" y="17"/>
                    <a:pt x="12" y="17"/>
                  </a:cubicBezTo>
                  <a:cubicBezTo>
                    <a:pt x="15" y="17"/>
                    <a:pt x="17" y="14"/>
                    <a:pt x="17" y="12"/>
                  </a:cubicBezTo>
                  <a:cubicBezTo>
                    <a:pt x="17" y="9"/>
                    <a:pt x="15" y="7"/>
                    <a:pt x="12" y="7"/>
                  </a:cubicBezTo>
                  <a:cubicBezTo>
                    <a:pt x="7" y="7"/>
                    <a:pt x="7" y="7"/>
                    <a:pt x="7" y="7"/>
                  </a:cubicBezTo>
                  <a:lnTo>
                    <a:pt x="7" y="17"/>
                  </a:lnTo>
                  <a:close/>
                  <a:moveTo>
                    <a:pt x="7" y="36"/>
                  </a:moveTo>
                  <a:cubicBezTo>
                    <a:pt x="14" y="36"/>
                    <a:pt x="14" y="36"/>
                    <a:pt x="14" y="36"/>
                  </a:cubicBezTo>
                  <a:cubicBezTo>
                    <a:pt x="18" y="36"/>
                    <a:pt x="21" y="33"/>
                    <a:pt x="21" y="29"/>
                  </a:cubicBezTo>
                  <a:cubicBezTo>
                    <a:pt x="21" y="26"/>
                    <a:pt x="18" y="23"/>
                    <a:pt x="14" y="23"/>
                  </a:cubicBezTo>
                  <a:cubicBezTo>
                    <a:pt x="7" y="23"/>
                    <a:pt x="7" y="23"/>
                    <a:pt x="7" y="23"/>
                  </a:cubicBezTo>
                  <a:lnTo>
                    <a:pt x="7" y="3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93">
              <a:extLst>
                <a:ext uri="{FF2B5EF4-FFF2-40B4-BE49-F238E27FC236}">
                  <a16:creationId xmlns:a16="http://schemas.microsoft.com/office/drawing/2014/main" id="{DC16B2D9-FFA6-4EA5-85AC-CD7EEF154D3D}"/>
                </a:ext>
              </a:extLst>
            </p:cNvPr>
            <p:cNvSpPr>
              <a:spLocks/>
            </p:cNvSpPr>
            <p:nvPr/>
          </p:nvSpPr>
          <p:spPr bwMode="auto">
            <a:xfrm>
              <a:off x="3056" y="1403"/>
              <a:ext cx="8" cy="56"/>
            </a:xfrm>
            <a:custGeom>
              <a:avLst/>
              <a:gdLst>
                <a:gd name="T0" fmla="*/ 0 w 6"/>
                <a:gd name="T1" fmla="*/ 4 h 42"/>
                <a:gd name="T2" fmla="*/ 3 w 6"/>
                <a:gd name="T3" fmla="*/ 0 h 42"/>
                <a:gd name="T4" fmla="*/ 6 w 6"/>
                <a:gd name="T5" fmla="*/ 4 h 42"/>
                <a:gd name="T6" fmla="*/ 6 w 6"/>
                <a:gd name="T7" fmla="*/ 39 h 42"/>
                <a:gd name="T8" fmla="*/ 3 w 6"/>
                <a:gd name="T9" fmla="*/ 42 h 42"/>
                <a:gd name="T10" fmla="*/ 0 w 6"/>
                <a:gd name="T11" fmla="*/ 39 h 42"/>
                <a:gd name="T12" fmla="*/ 0 w 6"/>
                <a:gd name="T13" fmla="*/ 4 h 42"/>
              </a:gdLst>
              <a:ahLst/>
              <a:cxnLst>
                <a:cxn ang="0">
                  <a:pos x="T0" y="T1"/>
                </a:cxn>
                <a:cxn ang="0">
                  <a:pos x="T2" y="T3"/>
                </a:cxn>
                <a:cxn ang="0">
                  <a:pos x="T4" y="T5"/>
                </a:cxn>
                <a:cxn ang="0">
                  <a:pos x="T6" y="T7"/>
                </a:cxn>
                <a:cxn ang="0">
                  <a:pos x="T8" y="T9"/>
                </a:cxn>
                <a:cxn ang="0">
                  <a:pos x="T10" y="T11"/>
                </a:cxn>
                <a:cxn ang="0">
                  <a:pos x="T12" y="T13"/>
                </a:cxn>
              </a:cxnLst>
              <a:rect l="0" t="0" r="r" b="b"/>
              <a:pathLst>
                <a:path w="6" h="42">
                  <a:moveTo>
                    <a:pt x="0" y="4"/>
                  </a:moveTo>
                  <a:cubicBezTo>
                    <a:pt x="0" y="2"/>
                    <a:pt x="1" y="0"/>
                    <a:pt x="3" y="0"/>
                  </a:cubicBezTo>
                  <a:cubicBezTo>
                    <a:pt x="5" y="0"/>
                    <a:pt x="6" y="2"/>
                    <a:pt x="6" y="4"/>
                  </a:cubicBezTo>
                  <a:cubicBezTo>
                    <a:pt x="6" y="39"/>
                    <a:pt x="6" y="39"/>
                    <a:pt x="6" y="39"/>
                  </a:cubicBezTo>
                  <a:cubicBezTo>
                    <a:pt x="6" y="41"/>
                    <a:pt x="5" y="42"/>
                    <a:pt x="3" y="42"/>
                  </a:cubicBezTo>
                  <a:cubicBezTo>
                    <a:pt x="1" y="42"/>
                    <a:pt x="0" y="41"/>
                    <a:pt x="0" y="39"/>
                  </a:cubicBezTo>
                  <a:lnTo>
                    <a:pt x="0" y="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94">
              <a:extLst>
                <a:ext uri="{FF2B5EF4-FFF2-40B4-BE49-F238E27FC236}">
                  <a16:creationId xmlns:a16="http://schemas.microsoft.com/office/drawing/2014/main" id="{198DAF22-2080-4A45-BE93-FB38F87CBB6C}"/>
                </a:ext>
              </a:extLst>
            </p:cNvPr>
            <p:cNvSpPr>
              <a:spLocks noEditPoints="1"/>
            </p:cNvSpPr>
            <p:nvPr/>
          </p:nvSpPr>
          <p:spPr bwMode="auto">
            <a:xfrm>
              <a:off x="3080" y="1403"/>
              <a:ext cx="36" cy="56"/>
            </a:xfrm>
            <a:custGeom>
              <a:avLst/>
              <a:gdLst>
                <a:gd name="T0" fmla="*/ 0 w 27"/>
                <a:gd name="T1" fmla="*/ 39 h 42"/>
                <a:gd name="T2" fmla="*/ 0 w 27"/>
                <a:gd name="T3" fmla="*/ 4 h 42"/>
                <a:gd name="T4" fmla="*/ 3 w 27"/>
                <a:gd name="T5" fmla="*/ 0 h 42"/>
                <a:gd name="T6" fmla="*/ 3 w 27"/>
                <a:gd name="T7" fmla="*/ 0 h 42"/>
                <a:gd name="T8" fmla="*/ 3 w 27"/>
                <a:gd name="T9" fmla="*/ 0 h 42"/>
                <a:gd name="T10" fmla="*/ 11 w 27"/>
                <a:gd name="T11" fmla="*/ 0 h 42"/>
                <a:gd name="T12" fmla="*/ 23 w 27"/>
                <a:gd name="T13" fmla="*/ 12 h 42"/>
                <a:gd name="T14" fmla="*/ 21 w 27"/>
                <a:gd name="T15" fmla="*/ 19 h 42"/>
                <a:gd name="T16" fmla="*/ 27 w 27"/>
                <a:gd name="T17" fmla="*/ 29 h 42"/>
                <a:gd name="T18" fmla="*/ 14 w 27"/>
                <a:gd name="T19" fmla="*/ 42 h 42"/>
                <a:gd name="T20" fmla="*/ 3 w 27"/>
                <a:gd name="T21" fmla="*/ 42 h 42"/>
                <a:gd name="T22" fmla="*/ 3 w 27"/>
                <a:gd name="T23" fmla="*/ 42 h 42"/>
                <a:gd name="T24" fmla="*/ 3 w 27"/>
                <a:gd name="T25" fmla="*/ 42 h 42"/>
                <a:gd name="T26" fmla="*/ 0 w 27"/>
                <a:gd name="T27" fmla="*/ 39 h 42"/>
                <a:gd name="T28" fmla="*/ 6 w 27"/>
                <a:gd name="T29" fmla="*/ 17 h 42"/>
                <a:gd name="T30" fmla="*/ 11 w 27"/>
                <a:gd name="T31" fmla="*/ 17 h 42"/>
                <a:gd name="T32" fmla="*/ 16 w 27"/>
                <a:gd name="T33" fmla="*/ 12 h 42"/>
                <a:gd name="T34" fmla="*/ 11 w 27"/>
                <a:gd name="T35" fmla="*/ 7 h 42"/>
                <a:gd name="T36" fmla="*/ 6 w 27"/>
                <a:gd name="T37" fmla="*/ 7 h 42"/>
                <a:gd name="T38" fmla="*/ 6 w 27"/>
                <a:gd name="T39" fmla="*/ 17 h 42"/>
                <a:gd name="T40" fmla="*/ 6 w 27"/>
                <a:gd name="T41" fmla="*/ 36 h 42"/>
                <a:gd name="T42" fmla="*/ 14 w 27"/>
                <a:gd name="T43" fmla="*/ 36 h 42"/>
                <a:gd name="T44" fmla="*/ 20 w 27"/>
                <a:gd name="T45" fmla="*/ 29 h 42"/>
                <a:gd name="T46" fmla="*/ 14 w 27"/>
                <a:gd name="T47" fmla="*/ 23 h 42"/>
                <a:gd name="T48" fmla="*/ 6 w 27"/>
                <a:gd name="T49" fmla="*/ 23 h 42"/>
                <a:gd name="T50" fmla="*/ 6 w 27"/>
                <a:gd name="T51" fmla="*/ 3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 h="42">
                  <a:moveTo>
                    <a:pt x="0" y="39"/>
                  </a:moveTo>
                  <a:cubicBezTo>
                    <a:pt x="0" y="4"/>
                    <a:pt x="0" y="4"/>
                    <a:pt x="0" y="4"/>
                  </a:cubicBezTo>
                  <a:cubicBezTo>
                    <a:pt x="0" y="2"/>
                    <a:pt x="1" y="0"/>
                    <a:pt x="3" y="0"/>
                  </a:cubicBezTo>
                  <a:cubicBezTo>
                    <a:pt x="3" y="0"/>
                    <a:pt x="3" y="0"/>
                    <a:pt x="3" y="0"/>
                  </a:cubicBezTo>
                  <a:cubicBezTo>
                    <a:pt x="3" y="0"/>
                    <a:pt x="3" y="0"/>
                    <a:pt x="3" y="0"/>
                  </a:cubicBezTo>
                  <a:cubicBezTo>
                    <a:pt x="11" y="0"/>
                    <a:pt x="11" y="0"/>
                    <a:pt x="11" y="0"/>
                  </a:cubicBezTo>
                  <a:cubicBezTo>
                    <a:pt x="18" y="0"/>
                    <a:pt x="23" y="5"/>
                    <a:pt x="23" y="12"/>
                  </a:cubicBezTo>
                  <a:cubicBezTo>
                    <a:pt x="23" y="14"/>
                    <a:pt x="22" y="17"/>
                    <a:pt x="21" y="19"/>
                  </a:cubicBezTo>
                  <a:cubicBezTo>
                    <a:pt x="24" y="21"/>
                    <a:pt x="27" y="25"/>
                    <a:pt x="27" y="29"/>
                  </a:cubicBezTo>
                  <a:cubicBezTo>
                    <a:pt x="27" y="37"/>
                    <a:pt x="21" y="42"/>
                    <a:pt x="14" y="42"/>
                  </a:cubicBezTo>
                  <a:cubicBezTo>
                    <a:pt x="3" y="42"/>
                    <a:pt x="3" y="42"/>
                    <a:pt x="3" y="42"/>
                  </a:cubicBezTo>
                  <a:cubicBezTo>
                    <a:pt x="3" y="42"/>
                    <a:pt x="3" y="42"/>
                    <a:pt x="3" y="42"/>
                  </a:cubicBezTo>
                  <a:cubicBezTo>
                    <a:pt x="3" y="42"/>
                    <a:pt x="3" y="42"/>
                    <a:pt x="3" y="42"/>
                  </a:cubicBezTo>
                  <a:cubicBezTo>
                    <a:pt x="1" y="42"/>
                    <a:pt x="0" y="41"/>
                    <a:pt x="0" y="39"/>
                  </a:cubicBezTo>
                  <a:close/>
                  <a:moveTo>
                    <a:pt x="6" y="17"/>
                  </a:moveTo>
                  <a:cubicBezTo>
                    <a:pt x="11" y="17"/>
                    <a:pt x="11" y="17"/>
                    <a:pt x="11" y="17"/>
                  </a:cubicBezTo>
                  <a:cubicBezTo>
                    <a:pt x="14" y="17"/>
                    <a:pt x="16" y="14"/>
                    <a:pt x="16" y="12"/>
                  </a:cubicBezTo>
                  <a:cubicBezTo>
                    <a:pt x="16" y="9"/>
                    <a:pt x="14" y="7"/>
                    <a:pt x="11" y="7"/>
                  </a:cubicBezTo>
                  <a:cubicBezTo>
                    <a:pt x="6" y="7"/>
                    <a:pt x="6" y="7"/>
                    <a:pt x="6" y="7"/>
                  </a:cubicBezTo>
                  <a:lnTo>
                    <a:pt x="6" y="17"/>
                  </a:lnTo>
                  <a:close/>
                  <a:moveTo>
                    <a:pt x="6" y="36"/>
                  </a:moveTo>
                  <a:cubicBezTo>
                    <a:pt x="14" y="36"/>
                    <a:pt x="14" y="36"/>
                    <a:pt x="14" y="36"/>
                  </a:cubicBezTo>
                  <a:cubicBezTo>
                    <a:pt x="17" y="36"/>
                    <a:pt x="20" y="33"/>
                    <a:pt x="20" y="29"/>
                  </a:cubicBezTo>
                  <a:cubicBezTo>
                    <a:pt x="20" y="26"/>
                    <a:pt x="17" y="23"/>
                    <a:pt x="14" y="23"/>
                  </a:cubicBezTo>
                  <a:cubicBezTo>
                    <a:pt x="6" y="23"/>
                    <a:pt x="6" y="23"/>
                    <a:pt x="6" y="23"/>
                  </a:cubicBezTo>
                  <a:lnTo>
                    <a:pt x="6" y="3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95">
              <a:extLst>
                <a:ext uri="{FF2B5EF4-FFF2-40B4-BE49-F238E27FC236}">
                  <a16:creationId xmlns:a16="http://schemas.microsoft.com/office/drawing/2014/main" id="{65CA3B81-97EA-40A2-BF70-AF739F7E175A}"/>
                </a:ext>
              </a:extLst>
            </p:cNvPr>
            <p:cNvSpPr>
              <a:spLocks/>
            </p:cNvSpPr>
            <p:nvPr/>
          </p:nvSpPr>
          <p:spPr bwMode="auto">
            <a:xfrm>
              <a:off x="3127" y="1403"/>
              <a:ext cx="36" cy="56"/>
            </a:xfrm>
            <a:custGeom>
              <a:avLst/>
              <a:gdLst>
                <a:gd name="T0" fmla="*/ 0 w 27"/>
                <a:gd name="T1" fmla="*/ 39 h 42"/>
                <a:gd name="T2" fmla="*/ 0 w 27"/>
                <a:gd name="T3" fmla="*/ 4 h 42"/>
                <a:gd name="T4" fmla="*/ 4 w 27"/>
                <a:gd name="T5" fmla="*/ 0 h 42"/>
                <a:gd name="T6" fmla="*/ 7 w 27"/>
                <a:gd name="T7" fmla="*/ 4 h 42"/>
                <a:gd name="T8" fmla="*/ 7 w 27"/>
                <a:gd name="T9" fmla="*/ 36 h 42"/>
                <a:gd name="T10" fmla="*/ 23 w 27"/>
                <a:gd name="T11" fmla="*/ 36 h 42"/>
                <a:gd name="T12" fmla="*/ 27 w 27"/>
                <a:gd name="T13" fmla="*/ 39 h 42"/>
                <a:gd name="T14" fmla="*/ 23 w 27"/>
                <a:gd name="T15" fmla="*/ 42 h 42"/>
                <a:gd name="T16" fmla="*/ 4 w 27"/>
                <a:gd name="T17" fmla="*/ 42 h 42"/>
                <a:gd name="T18" fmla="*/ 4 w 27"/>
                <a:gd name="T19" fmla="*/ 42 h 42"/>
                <a:gd name="T20" fmla="*/ 4 w 27"/>
                <a:gd name="T21" fmla="*/ 42 h 42"/>
                <a:gd name="T22" fmla="*/ 0 w 27"/>
                <a:gd name="T23" fmla="*/ 39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7" h="42">
                  <a:moveTo>
                    <a:pt x="0" y="39"/>
                  </a:moveTo>
                  <a:cubicBezTo>
                    <a:pt x="0" y="4"/>
                    <a:pt x="0" y="4"/>
                    <a:pt x="0" y="4"/>
                  </a:cubicBezTo>
                  <a:cubicBezTo>
                    <a:pt x="0" y="2"/>
                    <a:pt x="2" y="0"/>
                    <a:pt x="4" y="0"/>
                  </a:cubicBezTo>
                  <a:cubicBezTo>
                    <a:pt x="5" y="0"/>
                    <a:pt x="7" y="2"/>
                    <a:pt x="7" y="4"/>
                  </a:cubicBezTo>
                  <a:cubicBezTo>
                    <a:pt x="7" y="36"/>
                    <a:pt x="7" y="36"/>
                    <a:pt x="7" y="36"/>
                  </a:cubicBezTo>
                  <a:cubicBezTo>
                    <a:pt x="23" y="36"/>
                    <a:pt x="23" y="36"/>
                    <a:pt x="23" y="36"/>
                  </a:cubicBezTo>
                  <a:cubicBezTo>
                    <a:pt x="25" y="36"/>
                    <a:pt x="27" y="37"/>
                    <a:pt x="27" y="39"/>
                  </a:cubicBezTo>
                  <a:cubicBezTo>
                    <a:pt x="27" y="41"/>
                    <a:pt x="25" y="42"/>
                    <a:pt x="23" y="42"/>
                  </a:cubicBezTo>
                  <a:cubicBezTo>
                    <a:pt x="4" y="42"/>
                    <a:pt x="4" y="42"/>
                    <a:pt x="4" y="42"/>
                  </a:cubicBezTo>
                  <a:cubicBezTo>
                    <a:pt x="4" y="42"/>
                    <a:pt x="4" y="42"/>
                    <a:pt x="4" y="42"/>
                  </a:cubicBezTo>
                  <a:cubicBezTo>
                    <a:pt x="4" y="42"/>
                    <a:pt x="4" y="42"/>
                    <a:pt x="4" y="42"/>
                  </a:cubicBezTo>
                  <a:cubicBezTo>
                    <a:pt x="2" y="42"/>
                    <a:pt x="0" y="41"/>
                    <a:pt x="0"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96">
              <a:extLst>
                <a:ext uri="{FF2B5EF4-FFF2-40B4-BE49-F238E27FC236}">
                  <a16:creationId xmlns:a16="http://schemas.microsoft.com/office/drawing/2014/main" id="{5E31A9DA-3168-43AB-83DF-FEDFC5FCFA9C}"/>
                </a:ext>
              </a:extLst>
            </p:cNvPr>
            <p:cNvSpPr>
              <a:spLocks/>
            </p:cNvSpPr>
            <p:nvPr/>
          </p:nvSpPr>
          <p:spPr bwMode="auto">
            <a:xfrm>
              <a:off x="3173" y="1403"/>
              <a:ext cx="35" cy="56"/>
            </a:xfrm>
            <a:custGeom>
              <a:avLst/>
              <a:gdLst>
                <a:gd name="T0" fmla="*/ 0 w 26"/>
                <a:gd name="T1" fmla="*/ 39 h 42"/>
                <a:gd name="T2" fmla="*/ 0 w 26"/>
                <a:gd name="T3" fmla="*/ 4 h 42"/>
                <a:gd name="T4" fmla="*/ 3 w 26"/>
                <a:gd name="T5" fmla="*/ 0 h 42"/>
                <a:gd name="T6" fmla="*/ 3 w 26"/>
                <a:gd name="T7" fmla="*/ 0 h 42"/>
                <a:gd name="T8" fmla="*/ 4 w 26"/>
                <a:gd name="T9" fmla="*/ 0 h 42"/>
                <a:gd name="T10" fmla="*/ 23 w 26"/>
                <a:gd name="T11" fmla="*/ 0 h 42"/>
                <a:gd name="T12" fmla="*/ 26 w 26"/>
                <a:gd name="T13" fmla="*/ 4 h 42"/>
                <a:gd name="T14" fmla="*/ 23 w 26"/>
                <a:gd name="T15" fmla="*/ 7 h 42"/>
                <a:gd name="T16" fmla="*/ 7 w 26"/>
                <a:gd name="T17" fmla="*/ 7 h 42"/>
                <a:gd name="T18" fmla="*/ 7 w 26"/>
                <a:gd name="T19" fmla="*/ 18 h 42"/>
                <a:gd name="T20" fmla="*/ 21 w 26"/>
                <a:gd name="T21" fmla="*/ 18 h 42"/>
                <a:gd name="T22" fmla="*/ 24 w 26"/>
                <a:gd name="T23" fmla="*/ 21 h 42"/>
                <a:gd name="T24" fmla="*/ 21 w 26"/>
                <a:gd name="T25" fmla="*/ 25 h 42"/>
                <a:gd name="T26" fmla="*/ 7 w 26"/>
                <a:gd name="T27" fmla="*/ 25 h 42"/>
                <a:gd name="T28" fmla="*/ 7 w 26"/>
                <a:gd name="T29" fmla="*/ 36 h 42"/>
                <a:gd name="T30" fmla="*/ 23 w 26"/>
                <a:gd name="T31" fmla="*/ 36 h 42"/>
                <a:gd name="T32" fmla="*/ 26 w 26"/>
                <a:gd name="T33" fmla="*/ 39 h 42"/>
                <a:gd name="T34" fmla="*/ 23 w 26"/>
                <a:gd name="T35" fmla="*/ 42 h 42"/>
                <a:gd name="T36" fmla="*/ 4 w 26"/>
                <a:gd name="T37" fmla="*/ 42 h 42"/>
                <a:gd name="T38" fmla="*/ 3 w 26"/>
                <a:gd name="T39" fmla="*/ 42 h 42"/>
                <a:gd name="T40" fmla="*/ 3 w 26"/>
                <a:gd name="T41" fmla="*/ 42 h 42"/>
                <a:gd name="T42" fmla="*/ 0 w 26"/>
                <a:gd name="T43" fmla="*/ 39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6" h="42">
                  <a:moveTo>
                    <a:pt x="0" y="39"/>
                  </a:moveTo>
                  <a:cubicBezTo>
                    <a:pt x="0" y="4"/>
                    <a:pt x="0" y="4"/>
                    <a:pt x="0" y="4"/>
                  </a:cubicBezTo>
                  <a:cubicBezTo>
                    <a:pt x="0" y="2"/>
                    <a:pt x="2" y="0"/>
                    <a:pt x="3" y="0"/>
                  </a:cubicBezTo>
                  <a:cubicBezTo>
                    <a:pt x="3" y="0"/>
                    <a:pt x="3" y="0"/>
                    <a:pt x="3" y="0"/>
                  </a:cubicBezTo>
                  <a:cubicBezTo>
                    <a:pt x="3" y="0"/>
                    <a:pt x="3" y="0"/>
                    <a:pt x="4" y="0"/>
                  </a:cubicBezTo>
                  <a:cubicBezTo>
                    <a:pt x="23" y="0"/>
                    <a:pt x="23" y="0"/>
                    <a:pt x="23" y="0"/>
                  </a:cubicBezTo>
                  <a:cubicBezTo>
                    <a:pt x="25" y="0"/>
                    <a:pt x="26" y="2"/>
                    <a:pt x="26" y="4"/>
                  </a:cubicBezTo>
                  <a:cubicBezTo>
                    <a:pt x="26" y="5"/>
                    <a:pt x="25" y="7"/>
                    <a:pt x="23" y="7"/>
                  </a:cubicBezTo>
                  <a:cubicBezTo>
                    <a:pt x="7" y="7"/>
                    <a:pt x="7" y="7"/>
                    <a:pt x="7" y="7"/>
                  </a:cubicBezTo>
                  <a:cubicBezTo>
                    <a:pt x="7" y="18"/>
                    <a:pt x="7" y="18"/>
                    <a:pt x="7" y="18"/>
                  </a:cubicBezTo>
                  <a:cubicBezTo>
                    <a:pt x="21" y="18"/>
                    <a:pt x="21" y="18"/>
                    <a:pt x="21" y="18"/>
                  </a:cubicBezTo>
                  <a:cubicBezTo>
                    <a:pt x="23" y="18"/>
                    <a:pt x="24" y="19"/>
                    <a:pt x="24" y="21"/>
                  </a:cubicBezTo>
                  <a:cubicBezTo>
                    <a:pt x="24" y="23"/>
                    <a:pt x="23" y="25"/>
                    <a:pt x="21" y="25"/>
                  </a:cubicBezTo>
                  <a:cubicBezTo>
                    <a:pt x="7" y="25"/>
                    <a:pt x="7" y="25"/>
                    <a:pt x="7" y="25"/>
                  </a:cubicBezTo>
                  <a:cubicBezTo>
                    <a:pt x="7" y="36"/>
                    <a:pt x="7" y="36"/>
                    <a:pt x="7" y="36"/>
                  </a:cubicBezTo>
                  <a:cubicBezTo>
                    <a:pt x="23" y="36"/>
                    <a:pt x="23" y="36"/>
                    <a:pt x="23" y="36"/>
                  </a:cubicBezTo>
                  <a:cubicBezTo>
                    <a:pt x="25" y="36"/>
                    <a:pt x="26" y="37"/>
                    <a:pt x="26" y="39"/>
                  </a:cubicBezTo>
                  <a:cubicBezTo>
                    <a:pt x="26" y="41"/>
                    <a:pt x="25" y="42"/>
                    <a:pt x="23" y="42"/>
                  </a:cubicBezTo>
                  <a:cubicBezTo>
                    <a:pt x="4" y="42"/>
                    <a:pt x="4" y="42"/>
                    <a:pt x="4" y="42"/>
                  </a:cubicBezTo>
                  <a:cubicBezTo>
                    <a:pt x="3" y="42"/>
                    <a:pt x="3" y="42"/>
                    <a:pt x="3" y="42"/>
                  </a:cubicBezTo>
                  <a:cubicBezTo>
                    <a:pt x="3" y="42"/>
                    <a:pt x="3" y="42"/>
                    <a:pt x="3" y="42"/>
                  </a:cubicBezTo>
                  <a:cubicBezTo>
                    <a:pt x="2" y="42"/>
                    <a:pt x="0" y="41"/>
                    <a:pt x="0"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97">
              <a:extLst>
                <a:ext uri="{FF2B5EF4-FFF2-40B4-BE49-F238E27FC236}">
                  <a16:creationId xmlns:a16="http://schemas.microsoft.com/office/drawing/2014/main" id="{03177618-E614-45E4-9C92-38506F57D2FB}"/>
                </a:ext>
              </a:extLst>
            </p:cNvPr>
            <p:cNvSpPr>
              <a:spLocks/>
            </p:cNvSpPr>
            <p:nvPr/>
          </p:nvSpPr>
          <p:spPr bwMode="auto">
            <a:xfrm>
              <a:off x="3007" y="1313"/>
              <a:ext cx="39" cy="56"/>
            </a:xfrm>
            <a:custGeom>
              <a:avLst/>
              <a:gdLst>
                <a:gd name="T0" fmla="*/ 0 w 29"/>
                <a:gd name="T1" fmla="*/ 39 h 42"/>
                <a:gd name="T2" fmla="*/ 0 w 29"/>
                <a:gd name="T3" fmla="*/ 3 h 42"/>
                <a:gd name="T4" fmla="*/ 4 w 29"/>
                <a:gd name="T5" fmla="*/ 0 h 42"/>
                <a:gd name="T6" fmla="*/ 7 w 29"/>
                <a:gd name="T7" fmla="*/ 3 h 42"/>
                <a:gd name="T8" fmla="*/ 7 w 29"/>
                <a:gd name="T9" fmla="*/ 18 h 42"/>
                <a:gd name="T10" fmla="*/ 22 w 29"/>
                <a:gd name="T11" fmla="*/ 18 h 42"/>
                <a:gd name="T12" fmla="*/ 22 w 29"/>
                <a:gd name="T13" fmla="*/ 3 h 42"/>
                <a:gd name="T14" fmla="*/ 26 w 29"/>
                <a:gd name="T15" fmla="*/ 0 h 42"/>
                <a:gd name="T16" fmla="*/ 29 w 29"/>
                <a:gd name="T17" fmla="*/ 3 h 42"/>
                <a:gd name="T18" fmla="*/ 29 w 29"/>
                <a:gd name="T19" fmla="*/ 39 h 42"/>
                <a:gd name="T20" fmla="*/ 26 w 29"/>
                <a:gd name="T21" fmla="*/ 42 h 42"/>
                <a:gd name="T22" fmla="*/ 22 w 29"/>
                <a:gd name="T23" fmla="*/ 39 h 42"/>
                <a:gd name="T24" fmla="*/ 22 w 29"/>
                <a:gd name="T25" fmla="*/ 24 h 42"/>
                <a:gd name="T26" fmla="*/ 7 w 29"/>
                <a:gd name="T27" fmla="*/ 24 h 42"/>
                <a:gd name="T28" fmla="*/ 7 w 29"/>
                <a:gd name="T29" fmla="*/ 39 h 42"/>
                <a:gd name="T30" fmla="*/ 4 w 29"/>
                <a:gd name="T31" fmla="*/ 42 h 42"/>
                <a:gd name="T32" fmla="*/ 0 w 29"/>
                <a:gd name="T33" fmla="*/ 39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9" h="42">
                  <a:moveTo>
                    <a:pt x="0" y="39"/>
                  </a:moveTo>
                  <a:cubicBezTo>
                    <a:pt x="0" y="3"/>
                    <a:pt x="0" y="3"/>
                    <a:pt x="0" y="3"/>
                  </a:cubicBezTo>
                  <a:cubicBezTo>
                    <a:pt x="0" y="1"/>
                    <a:pt x="2" y="0"/>
                    <a:pt x="4" y="0"/>
                  </a:cubicBezTo>
                  <a:cubicBezTo>
                    <a:pt x="5" y="0"/>
                    <a:pt x="7" y="1"/>
                    <a:pt x="7" y="3"/>
                  </a:cubicBezTo>
                  <a:cubicBezTo>
                    <a:pt x="7" y="18"/>
                    <a:pt x="7" y="18"/>
                    <a:pt x="7" y="18"/>
                  </a:cubicBezTo>
                  <a:cubicBezTo>
                    <a:pt x="22" y="18"/>
                    <a:pt x="22" y="18"/>
                    <a:pt x="22" y="18"/>
                  </a:cubicBezTo>
                  <a:cubicBezTo>
                    <a:pt x="22" y="3"/>
                    <a:pt x="22" y="3"/>
                    <a:pt x="22" y="3"/>
                  </a:cubicBezTo>
                  <a:cubicBezTo>
                    <a:pt x="22" y="1"/>
                    <a:pt x="24" y="0"/>
                    <a:pt x="26" y="0"/>
                  </a:cubicBezTo>
                  <a:cubicBezTo>
                    <a:pt x="28" y="0"/>
                    <a:pt x="29" y="1"/>
                    <a:pt x="29" y="3"/>
                  </a:cubicBezTo>
                  <a:cubicBezTo>
                    <a:pt x="29" y="39"/>
                    <a:pt x="29" y="39"/>
                    <a:pt x="29" y="39"/>
                  </a:cubicBezTo>
                  <a:cubicBezTo>
                    <a:pt x="29" y="40"/>
                    <a:pt x="28" y="42"/>
                    <a:pt x="26" y="42"/>
                  </a:cubicBezTo>
                  <a:cubicBezTo>
                    <a:pt x="24" y="42"/>
                    <a:pt x="22" y="40"/>
                    <a:pt x="22" y="39"/>
                  </a:cubicBezTo>
                  <a:cubicBezTo>
                    <a:pt x="22" y="24"/>
                    <a:pt x="22" y="24"/>
                    <a:pt x="22" y="24"/>
                  </a:cubicBezTo>
                  <a:cubicBezTo>
                    <a:pt x="7" y="24"/>
                    <a:pt x="7" y="24"/>
                    <a:pt x="7" y="24"/>
                  </a:cubicBezTo>
                  <a:cubicBezTo>
                    <a:pt x="7" y="39"/>
                    <a:pt x="7" y="39"/>
                    <a:pt x="7" y="39"/>
                  </a:cubicBezTo>
                  <a:cubicBezTo>
                    <a:pt x="7" y="40"/>
                    <a:pt x="5" y="42"/>
                    <a:pt x="4" y="42"/>
                  </a:cubicBezTo>
                  <a:cubicBezTo>
                    <a:pt x="2" y="42"/>
                    <a:pt x="0" y="40"/>
                    <a:pt x="0"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98">
              <a:extLst>
                <a:ext uri="{FF2B5EF4-FFF2-40B4-BE49-F238E27FC236}">
                  <a16:creationId xmlns:a16="http://schemas.microsoft.com/office/drawing/2014/main" id="{390174A1-4E59-472D-BFDF-18EA88C81C0D}"/>
                </a:ext>
              </a:extLst>
            </p:cNvPr>
            <p:cNvSpPr>
              <a:spLocks noEditPoints="1"/>
            </p:cNvSpPr>
            <p:nvPr/>
          </p:nvSpPr>
          <p:spPr bwMode="auto">
            <a:xfrm>
              <a:off x="3060" y="1311"/>
              <a:ext cx="55" cy="58"/>
            </a:xfrm>
            <a:custGeom>
              <a:avLst/>
              <a:gdLst>
                <a:gd name="T0" fmla="*/ 35 w 41"/>
                <a:gd name="T1" fmla="*/ 6 h 43"/>
                <a:gd name="T2" fmla="*/ 41 w 41"/>
                <a:gd name="T3" fmla="*/ 21 h 43"/>
                <a:gd name="T4" fmla="*/ 35 w 41"/>
                <a:gd name="T5" fmla="*/ 36 h 43"/>
                <a:gd name="T6" fmla="*/ 21 w 41"/>
                <a:gd name="T7" fmla="*/ 43 h 43"/>
                <a:gd name="T8" fmla="*/ 6 w 41"/>
                <a:gd name="T9" fmla="*/ 36 h 43"/>
                <a:gd name="T10" fmla="*/ 0 w 41"/>
                <a:gd name="T11" fmla="*/ 21 h 43"/>
                <a:gd name="T12" fmla="*/ 6 w 41"/>
                <a:gd name="T13" fmla="*/ 6 h 43"/>
                <a:gd name="T14" fmla="*/ 21 w 41"/>
                <a:gd name="T15" fmla="*/ 0 h 43"/>
                <a:gd name="T16" fmla="*/ 35 w 41"/>
                <a:gd name="T17" fmla="*/ 6 h 43"/>
                <a:gd name="T18" fmla="*/ 34 w 41"/>
                <a:gd name="T19" fmla="*/ 21 h 43"/>
                <a:gd name="T20" fmla="*/ 30 w 41"/>
                <a:gd name="T21" fmla="*/ 11 h 43"/>
                <a:gd name="T22" fmla="*/ 21 w 41"/>
                <a:gd name="T23" fmla="*/ 6 h 43"/>
                <a:gd name="T24" fmla="*/ 11 w 41"/>
                <a:gd name="T25" fmla="*/ 11 h 43"/>
                <a:gd name="T26" fmla="*/ 7 w 41"/>
                <a:gd name="T27" fmla="*/ 21 h 43"/>
                <a:gd name="T28" fmla="*/ 11 w 41"/>
                <a:gd name="T29" fmla="*/ 32 h 43"/>
                <a:gd name="T30" fmla="*/ 21 w 41"/>
                <a:gd name="T31" fmla="*/ 36 h 43"/>
                <a:gd name="T32" fmla="*/ 30 w 41"/>
                <a:gd name="T33" fmla="*/ 32 h 43"/>
                <a:gd name="T34" fmla="*/ 34 w 41"/>
                <a:gd name="T35" fmla="*/ 2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1" h="43">
                  <a:moveTo>
                    <a:pt x="35" y="6"/>
                  </a:moveTo>
                  <a:cubicBezTo>
                    <a:pt x="39" y="10"/>
                    <a:pt x="41" y="15"/>
                    <a:pt x="41" y="21"/>
                  </a:cubicBezTo>
                  <a:cubicBezTo>
                    <a:pt x="41" y="27"/>
                    <a:pt x="39" y="33"/>
                    <a:pt x="35" y="36"/>
                  </a:cubicBezTo>
                  <a:cubicBezTo>
                    <a:pt x="32" y="40"/>
                    <a:pt x="26" y="43"/>
                    <a:pt x="21" y="43"/>
                  </a:cubicBezTo>
                  <a:cubicBezTo>
                    <a:pt x="15" y="43"/>
                    <a:pt x="10" y="40"/>
                    <a:pt x="6" y="36"/>
                  </a:cubicBezTo>
                  <a:cubicBezTo>
                    <a:pt x="2" y="33"/>
                    <a:pt x="0" y="27"/>
                    <a:pt x="0" y="21"/>
                  </a:cubicBezTo>
                  <a:cubicBezTo>
                    <a:pt x="0" y="15"/>
                    <a:pt x="2" y="10"/>
                    <a:pt x="6" y="6"/>
                  </a:cubicBezTo>
                  <a:cubicBezTo>
                    <a:pt x="10" y="2"/>
                    <a:pt x="15" y="0"/>
                    <a:pt x="21" y="0"/>
                  </a:cubicBezTo>
                  <a:cubicBezTo>
                    <a:pt x="26" y="0"/>
                    <a:pt x="32" y="2"/>
                    <a:pt x="35" y="6"/>
                  </a:cubicBezTo>
                  <a:close/>
                  <a:moveTo>
                    <a:pt x="34" y="21"/>
                  </a:moveTo>
                  <a:cubicBezTo>
                    <a:pt x="34" y="17"/>
                    <a:pt x="33" y="13"/>
                    <a:pt x="30" y="11"/>
                  </a:cubicBezTo>
                  <a:cubicBezTo>
                    <a:pt x="28" y="8"/>
                    <a:pt x="24" y="6"/>
                    <a:pt x="21" y="6"/>
                  </a:cubicBezTo>
                  <a:cubicBezTo>
                    <a:pt x="17" y="6"/>
                    <a:pt x="14" y="8"/>
                    <a:pt x="11" y="11"/>
                  </a:cubicBezTo>
                  <a:cubicBezTo>
                    <a:pt x="9" y="13"/>
                    <a:pt x="7" y="17"/>
                    <a:pt x="7" y="21"/>
                  </a:cubicBezTo>
                  <a:cubicBezTo>
                    <a:pt x="7" y="25"/>
                    <a:pt x="9" y="29"/>
                    <a:pt x="11" y="32"/>
                  </a:cubicBezTo>
                  <a:cubicBezTo>
                    <a:pt x="14" y="34"/>
                    <a:pt x="17" y="36"/>
                    <a:pt x="21" y="36"/>
                  </a:cubicBezTo>
                  <a:cubicBezTo>
                    <a:pt x="24" y="36"/>
                    <a:pt x="28" y="34"/>
                    <a:pt x="30" y="32"/>
                  </a:cubicBezTo>
                  <a:cubicBezTo>
                    <a:pt x="33" y="29"/>
                    <a:pt x="34" y="25"/>
                    <a:pt x="34"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99">
              <a:extLst>
                <a:ext uri="{FF2B5EF4-FFF2-40B4-BE49-F238E27FC236}">
                  <a16:creationId xmlns:a16="http://schemas.microsoft.com/office/drawing/2014/main" id="{3956FC1A-9849-4EF4-A3D9-47CFC7C746D9}"/>
                </a:ext>
              </a:extLst>
            </p:cNvPr>
            <p:cNvSpPr>
              <a:spLocks/>
            </p:cNvSpPr>
            <p:nvPr/>
          </p:nvSpPr>
          <p:spPr bwMode="auto">
            <a:xfrm>
              <a:off x="3131" y="1313"/>
              <a:ext cx="35" cy="56"/>
            </a:xfrm>
            <a:custGeom>
              <a:avLst/>
              <a:gdLst>
                <a:gd name="T0" fmla="*/ 0 w 26"/>
                <a:gd name="T1" fmla="*/ 39 h 42"/>
                <a:gd name="T2" fmla="*/ 0 w 26"/>
                <a:gd name="T3" fmla="*/ 3 h 42"/>
                <a:gd name="T4" fmla="*/ 3 w 26"/>
                <a:gd name="T5" fmla="*/ 0 h 42"/>
                <a:gd name="T6" fmla="*/ 6 w 26"/>
                <a:gd name="T7" fmla="*/ 3 h 42"/>
                <a:gd name="T8" fmla="*/ 6 w 26"/>
                <a:gd name="T9" fmla="*/ 35 h 42"/>
                <a:gd name="T10" fmla="*/ 23 w 26"/>
                <a:gd name="T11" fmla="*/ 35 h 42"/>
                <a:gd name="T12" fmla="*/ 26 w 26"/>
                <a:gd name="T13" fmla="*/ 39 h 42"/>
                <a:gd name="T14" fmla="*/ 23 w 26"/>
                <a:gd name="T15" fmla="*/ 42 h 42"/>
                <a:gd name="T16" fmla="*/ 3 w 26"/>
                <a:gd name="T17" fmla="*/ 42 h 42"/>
                <a:gd name="T18" fmla="*/ 3 w 26"/>
                <a:gd name="T19" fmla="*/ 42 h 42"/>
                <a:gd name="T20" fmla="*/ 3 w 26"/>
                <a:gd name="T21" fmla="*/ 42 h 42"/>
                <a:gd name="T22" fmla="*/ 0 w 26"/>
                <a:gd name="T23" fmla="*/ 39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6" h="42">
                  <a:moveTo>
                    <a:pt x="0" y="39"/>
                  </a:moveTo>
                  <a:cubicBezTo>
                    <a:pt x="0" y="3"/>
                    <a:pt x="0" y="3"/>
                    <a:pt x="0" y="3"/>
                  </a:cubicBezTo>
                  <a:cubicBezTo>
                    <a:pt x="0" y="1"/>
                    <a:pt x="1" y="0"/>
                    <a:pt x="3" y="0"/>
                  </a:cubicBezTo>
                  <a:cubicBezTo>
                    <a:pt x="5" y="0"/>
                    <a:pt x="6" y="1"/>
                    <a:pt x="6" y="3"/>
                  </a:cubicBezTo>
                  <a:cubicBezTo>
                    <a:pt x="6" y="35"/>
                    <a:pt x="6" y="35"/>
                    <a:pt x="6" y="35"/>
                  </a:cubicBezTo>
                  <a:cubicBezTo>
                    <a:pt x="23" y="35"/>
                    <a:pt x="23" y="35"/>
                    <a:pt x="23" y="35"/>
                  </a:cubicBezTo>
                  <a:cubicBezTo>
                    <a:pt x="24" y="35"/>
                    <a:pt x="26" y="37"/>
                    <a:pt x="26" y="39"/>
                  </a:cubicBezTo>
                  <a:cubicBezTo>
                    <a:pt x="26" y="40"/>
                    <a:pt x="24" y="42"/>
                    <a:pt x="23" y="42"/>
                  </a:cubicBezTo>
                  <a:cubicBezTo>
                    <a:pt x="3" y="42"/>
                    <a:pt x="3" y="42"/>
                    <a:pt x="3" y="42"/>
                  </a:cubicBezTo>
                  <a:cubicBezTo>
                    <a:pt x="3" y="42"/>
                    <a:pt x="3" y="42"/>
                    <a:pt x="3" y="42"/>
                  </a:cubicBezTo>
                  <a:cubicBezTo>
                    <a:pt x="3" y="42"/>
                    <a:pt x="3" y="42"/>
                    <a:pt x="3" y="42"/>
                  </a:cubicBezTo>
                  <a:cubicBezTo>
                    <a:pt x="1" y="42"/>
                    <a:pt x="0" y="40"/>
                    <a:pt x="0"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100">
              <a:extLst>
                <a:ext uri="{FF2B5EF4-FFF2-40B4-BE49-F238E27FC236}">
                  <a16:creationId xmlns:a16="http://schemas.microsoft.com/office/drawing/2014/main" id="{534A9104-5E9E-4654-B088-5F8035645A31}"/>
                </a:ext>
              </a:extLst>
            </p:cNvPr>
            <p:cNvSpPr>
              <a:spLocks/>
            </p:cNvSpPr>
            <p:nvPr/>
          </p:nvSpPr>
          <p:spPr bwMode="auto">
            <a:xfrm>
              <a:off x="3162" y="1313"/>
              <a:ext cx="44" cy="56"/>
            </a:xfrm>
            <a:custGeom>
              <a:avLst/>
              <a:gdLst>
                <a:gd name="T0" fmla="*/ 32 w 33"/>
                <a:gd name="T1" fmla="*/ 5 h 42"/>
                <a:gd name="T2" fmla="*/ 20 w 33"/>
                <a:gd name="T3" fmla="*/ 22 h 42"/>
                <a:gd name="T4" fmla="*/ 20 w 33"/>
                <a:gd name="T5" fmla="*/ 39 h 42"/>
                <a:gd name="T6" fmla="*/ 16 w 33"/>
                <a:gd name="T7" fmla="*/ 42 h 42"/>
                <a:gd name="T8" fmla="*/ 13 w 33"/>
                <a:gd name="T9" fmla="*/ 39 h 42"/>
                <a:gd name="T10" fmla="*/ 13 w 33"/>
                <a:gd name="T11" fmla="*/ 22 h 42"/>
                <a:gd name="T12" fmla="*/ 1 w 33"/>
                <a:gd name="T13" fmla="*/ 5 h 42"/>
                <a:gd name="T14" fmla="*/ 2 w 33"/>
                <a:gd name="T15" fmla="*/ 1 h 42"/>
                <a:gd name="T16" fmla="*/ 6 w 33"/>
                <a:gd name="T17" fmla="*/ 2 h 42"/>
                <a:gd name="T18" fmla="*/ 16 w 33"/>
                <a:gd name="T19" fmla="*/ 16 h 42"/>
                <a:gd name="T20" fmla="*/ 27 w 33"/>
                <a:gd name="T21" fmla="*/ 2 h 42"/>
                <a:gd name="T22" fmla="*/ 31 w 33"/>
                <a:gd name="T23" fmla="*/ 1 h 42"/>
                <a:gd name="T24" fmla="*/ 32 w 33"/>
                <a:gd name="T25" fmla="*/ 5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3" h="42">
                  <a:moveTo>
                    <a:pt x="32" y="5"/>
                  </a:moveTo>
                  <a:cubicBezTo>
                    <a:pt x="20" y="22"/>
                    <a:pt x="20" y="22"/>
                    <a:pt x="20" y="22"/>
                  </a:cubicBezTo>
                  <a:cubicBezTo>
                    <a:pt x="20" y="39"/>
                    <a:pt x="20" y="39"/>
                    <a:pt x="20" y="39"/>
                  </a:cubicBezTo>
                  <a:cubicBezTo>
                    <a:pt x="20" y="40"/>
                    <a:pt x="18" y="42"/>
                    <a:pt x="16" y="42"/>
                  </a:cubicBezTo>
                  <a:cubicBezTo>
                    <a:pt x="15" y="42"/>
                    <a:pt x="13" y="40"/>
                    <a:pt x="13" y="39"/>
                  </a:cubicBezTo>
                  <a:cubicBezTo>
                    <a:pt x="13" y="22"/>
                    <a:pt x="13" y="22"/>
                    <a:pt x="13" y="22"/>
                  </a:cubicBezTo>
                  <a:cubicBezTo>
                    <a:pt x="1" y="5"/>
                    <a:pt x="1" y="5"/>
                    <a:pt x="1" y="5"/>
                  </a:cubicBezTo>
                  <a:cubicBezTo>
                    <a:pt x="0" y="4"/>
                    <a:pt x="0" y="2"/>
                    <a:pt x="2" y="1"/>
                  </a:cubicBezTo>
                  <a:cubicBezTo>
                    <a:pt x="3" y="0"/>
                    <a:pt x="5" y="0"/>
                    <a:pt x="6" y="2"/>
                  </a:cubicBezTo>
                  <a:cubicBezTo>
                    <a:pt x="16" y="16"/>
                    <a:pt x="16" y="16"/>
                    <a:pt x="16" y="16"/>
                  </a:cubicBezTo>
                  <a:cubicBezTo>
                    <a:pt x="27" y="2"/>
                    <a:pt x="27" y="2"/>
                    <a:pt x="27" y="2"/>
                  </a:cubicBezTo>
                  <a:cubicBezTo>
                    <a:pt x="28" y="0"/>
                    <a:pt x="30" y="0"/>
                    <a:pt x="31" y="1"/>
                  </a:cubicBezTo>
                  <a:cubicBezTo>
                    <a:pt x="33" y="2"/>
                    <a:pt x="33" y="4"/>
                    <a:pt x="32" y="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101">
              <a:extLst>
                <a:ext uri="{FF2B5EF4-FFF2-40B4-BE49-F238E27FC236}">
                  <a16:creationId xmlns:a16="http://schemas.microsoft.com/office/drawing/2014/main" id="{353952DB-64AC-48F5-9DB5-2A6E92E495A6}"/>
                </a:ext>
              </a:extLst>
            </p:cNvPr>
            <p:cNvSpPr>
              <a:spLocks/>
            </p:cNvSpPr>
            <p:nvPr/>
          </p:nvSpPr>
          <p:spPr bwMode="auto">
            <a:xfrm>
              <a:off x="3095" y="1033"/>
              <a:ext cx="17" cy="225"/>
            </a:xfrm>
            <a:custGeom>
              <a:avLst/>
              <a:gdLst>
                <a:gd name="T0" fmla="*/ 0 w 13"/>
                <a:gd name="T1" fmla="*/ 9 h 168"/>
                <a:gd name="T2" fmla="*/ 0 w 13"/>
                <a:gd name="T3" fmla="*/ 159 h 168"/>
                <a:gd name="T4" fmla="*/ 13 w 13"/>
                <a:gd name="T5" fmla="*/ 159 h 168"/>
                <a:gd name="T6" fmla="*/ 13 w 13"/>
                <a:gd name="T7" fmla="*/ 9 h 168"/>
                <a:gd name="T8" fmla="*/ 0 w 13"/>
                <a:gd name="T9" fmla="*/ 9 h 168"/>
              </a:gdLst>
              <a:ahLst/>
              <a:cxnLst>
                <a:cxn ang="0">
                  <a:pos x="T0" y="T1"/>
                </a:cxn>
                <a:cxn ang="0">
                  <a:pos x="T2" y="T3"/>
                </a:cxn>
                <a:cxn ang="0">
                  <a:pos x="T4" y="T5"/>
                </a:cxn>
                <a:cxn ang="0">
                  <a:pos x="T6" y="T7"/>
                </a:cxn>
                <a:cxn ang="0">
                  <a:pos x="T8" y="T9"/>
                </a:cxn>
              </a:cxnLst>
              <a:rect l="0" t="0" r="r" b="b"/>
              <a:pathLst>
                <a:path w="13" h="168">
                  <a:moveTo>
                    <a:pt x="0" y="9"/>
                  </a:moveTo>
                  <a:cubicBezTo>
                    <a:pt x="0" y="59"/>
                    <a:pt x="0" y="109"/>
                    <a:pt x="0" y="159"/>
                  </a:cubicBezTo>
                  <a:cubicBezTo>
                    <a:pt x="0" y="168"/>
                    <a:pt x="13" y="168"/>
                    <a:pt x="13" y="159"/>
                  </a:cubicBezTo>
                  <a:cubicBezTo>
                    <a:pt x="13" y="109"/>
                    <a:pt x="13" y="59"/>
                    <a:pt x="13" y="9"/>
                  </a:cubicBezTo>
                  <a:cubicBezTo>
                    <a:pt x="13" y="0"/>
                    <a:pt x="0" y="0"/>
                    <a:pt x="0"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102">
              <a:extLst>
                <a:ext uri="{FF2B5EF4-FFF2-40B4-BE49-F238E27FC236}">
                  <a16:creationId xmlns:a16="http://schemas.microsoft.com/office/drawing/2014/main" id="{0CBF6AD5-E463-4FF7-B25E-B2339ADC9AAB}"/>
                </a:ext>
              </a:extLst>
            </p:cNvPr>
            <p:cNvSpPr>
              <a:spLocks/>
            </p:cNvSpPr>
            <p:nvPr/>
          </p:nvSpPr>
          <p:spPr bwMode="auto">
            <a:xfrm>
              <a:off x="3025" y="1083"/>
              <a:ext cx="154" cy="19"/>
            </a:xfrm>
            <a:custGeom>
              <a:avLst/>
              <a:gdLst>
                <a:gd name="T0" fmla="*/ 9 w 115"/>
                <a:gd name="T1" fmla="*/ 14 h 14"/>
                <a:gd name="T2" fmla="*/ 106 w 115"/>
                <a:gd name="T3" fmla="*/ 14 h 14"/>
                <a:gd name="T4" fmla="*/ 106 w 115"/>
                <a:gd name="T5" fmla="*/ 0 h 14"/>
                <a:gd name="T6" fmla="*/ 9 w 115"/>
                <a:gd name="T7" fmla="*/ 0 h 14"/>
                <a:gd name="T8" fmla="*/ 9 w 115"/>
                <a:gd name="T9" fmla="*/ 14 h 14"/>
              </a:gdLst>
              <a:ahLst/>
              <a:cxnLst>
                <a:cxn ang="0">
                  <a:pos x="T0" y="T1"/>
                </a:cxn>
                <a:cxn ang="0">
                  <a:pos x="T2" y="T3"/>
                </a:cxn>
                <a:cxn ang="0">
                  <a:pos x="T4" y="T5"/>
                </a:cxn>
                <a:cxn ang="0">
                  <a:pos x="T6" y="T7"/>
                </a:cxn>
                <a:cxn ang="0">
                  <a:pos x="T8" y="T9"/>
                </a:cxn>
              </a:cxnLst>
              <a:rect l="0" t="0" r="r" b="b"/>
              <a:pathLst>
                <a:path w="115" h="14">
                  <a:moveTo>
                    <a:pt x="9" y="14"/>
                  </a:moveTo>
                  <a:cubicBezTo>
                    <a:pt x="42" y="14"/>
                    <a:pt x="74" y="14"/>
                    <a:pt x="106" y="14"/>
                  </a:cubicBezTo>
                  <a:cubicBezTo>
                    <a:pt x="115" y="14"/>
                    <a:pt x="115" y="0"/>
                    <a:pt x="106" y="0"/>
                  </a:cubicBezTo>
                  <a:cubicBezTo>
                    <a:pt x="74" y="0"/>
                    <a:pt x="42" y="0"/>
                    <a:pt x="9" y="0"/>
                  </a:cubicBezTo>
                  <a:cubicBezTo>
                    <a:pt x="1" y="0"/>
                    <a:pt x="0" y="14"/>
                    <a:pt x="9" y="1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05" name="TextBox 123">
            <a:extLst>
              <a:ext uri="{FF2B5EF4-FFF2-40B4-BE49-F238E27FC236}">
                <a16:creationId xmlns:a16="http://schemas.microsoft.com/office/drawing/2014/main" id="{B9A9F50A-7A7B-4948-97B7-41CB3010F3D5}"/>
              </a:ext>
            </a:extLst>
          </p:cNvPr>
          <p:cNvSpPr txBox="1">
            <a:spLocks noChangeArrowheads="1"/>
          </p:cNvSpPr>
          <p:nvPr/>
        </p:nvSpPr>
        <p:spPr bwMode="auto">
          <a:xfrm>
            <a:off x="2545046" y="1318613"/>
            <a:ext cx="3240995" cy="1451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600" dirty="0">
                <a:solidFill>
                  <a:srgbClr val="324436"/>
                </a:solidFill>
                <a:latin typeface="+mj-lt"/>
              </a:rPr>
              <a:t>Lorem ipsum dolor sit amet, consectetur adipiscing elit. </a:t>
            </a:r>
            <a:r>
              <a:rPr lang="en-US" sz="1600" dirty="0">
                <a:solidFill>
                  <a:srgbClr val="324436"/>
                </a:solidFill>
              </a:rPr>
              <a:t>Lorem ipsum dolor sit amet, consectetur adipiscing elit.</a:t>
            </a:r>
            <a:endParaRPr lang="en-US" altLang="es-MX" sz="1600" dirty="0">
              <a:solidFill>
                <a:srgbClr val="324436"/>
              </a:solidFill>
              <a:cs typeface="Calibri Light" panose="020F0302020204030204" pitchFamily="34" charset="0"/>
            </a:endParaRPr>
          </a:p>
          <a:p>
            <a:pPr>
              <a:lnSpc>
                <a:spcPct val="110000"/>
              </a:lnSpc>
            </a:pPr>
            <a:endParaRPr lang="en-US" altLang="es-MX" sz="1600" dirty="0">
              <a:solidFill>
                <a:srgbClr val="324436"/>
              </a:solidFill>
              <a:latin typeface="+mj-lt"/>
              <a:cs typeface="Calibri Light" panose="020F0302020204030204" pitchFamily="34" charset="0"/>
            </a:endParaRPr>
          </a:p>
        </p:txBody>
      </p:sp>
      <p:sp>
        <p:nvSpPr>
          <p:cNvPr id="106" name="TextBox 123">
            <a:extLst>
              <a:ext uri="{FF2B5EF4-FFF2-40B4-BE49-F238E27FC236}">
                <a16:creationId xmlns:a16="http://schemas.microsoft.com/office/drawing/2014/main" id="{8E9BE50B-65CC-4F34-9B4F-7F4D6F90CDA3}"/>
              </a:ext>
            </a:extLst>
          </p:cNvPr>
          <p:cNvSpPr txBox="1">
            <a:spLocks noChangeArrowheads="1"/>
          </p:cNvSpPr>
          <p:nvPr/>
        </p:nvSpPr>
        <p:spPr bwMode="auto">
          <a:xfrm>
            <a:off x="2478765" y="3897430"/>
            <a:ext cx="3240995" cy="1451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600" dirty="0">
                <a:solidFill>
                  <a:srgbClr val="324436"/>
                </a:solidFill>
                <a:latin typeface="+mj-lt"/>
              </a:rPr>
              <a:t>Lorem ipsum dolor sit amet, consectetur adipiscing elit. </a:t>
            </a:r>
            <a:r>
              <a:rPr lang="en-US" sz="1600" dirty="0">
                <a:solidFill>
                  <a:srgbClr val="324436"/>
                </a:solidFill>
              </a:rPr>
              <a:t>Lorem ipsum dolor sit amet, consectetur adipiscing elit.</a:t>
            </a:r>
            <a:endParaRPr lang="en-US" altLang="es-MX" sz="1600" dirty="0">
              <a:solidFill>
                <a:srgbClr val="324436"/>
              </a:solidFill>
              <a:cs typeface="Calibri Light" panose="020F0302020204030204" pitchFamily="34" charset="0"/>
            </a:endParaRPr>
          </a:p>
          <a:p>
            <a:pPr>
              <a:lnSpc>
                <a:spcPct val="110000"/>
              </a:lnSpc>
            </a:pPr>
            <a:endParaRPr lang="en-US" altLang="es-MX" sz="1600" dirty="0">
              <a:solidFill>
                <a:srgbClr val="324436"/>
              </a:solidFill>
              <a:latin typeface="+mj-lt"/>
              <a:cs typeface="Calibri Light" panose="020F0302020204030204" pitchFamily="34" charset="0"/>
            </a:endParaRPr>
          </a:p>
        </p:txBody>
      </p:sp>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B5146559-6C3E-4EB9-B6AE-28F7B8399E82}"/>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23" name="TextBox 22">
            <a:extLst>
              <a:ext uri="{FF2B5EF4-FFF2-40B4-BE49-F238E27FC236}">
                <a16:creationId xmlns:a16="http://schemas.microsoft.com/office/drawing/2014/main" id="{78ABEAB1-BE77-4AD2-8100-1366F369690E}"/>
              </a:ext>
            </a:extLst>
          </p:cNvPr>
          <p:cNvSpPr txBox="1"/>
          <p:nvPr/>
        </p:nvSpPr>
        <p:spPr>
          <a:xfrm>
            <a:off x="428000" y="945499"/>
            <a:ext cx="5522857" cy="1323439"/>
          </a:xfrm>
          <a:prstGeom prst="rect">
            <a:avLst/>
          </a:prstGeom>
          <a:noFill/>
        </p:spPr>
        <p:txBody>
          <a:bodyPr wrap="square" rtlCol="0">
            <a:spAutoFit/>
          </a:bodyPr>
          <a:lstStyle/>
          <a:p>
            <a:r>
              <a:rPr lang="en-US" sz="8000" dirty="0">
                <a:solidFill>
                  <a:srgbClr val="C78322"/>
                </a:solidFill>
                <a:latin typeface="Arial Black" panose="020B0A04020102020204" pitchFamily="34" charset="0"/>
                <a:cs typeface="Arial" panose="020B0604020202020204" pitchFamily="34" charset="0"/>
              </a:rPr>
              <a:t>GRA</a:t>
            </a:r>
            <a:r>
              <a:rPr lang="en-US" sz="8000" dirty="0">
                <a:solidFill>
                  <a:srgbClr val="324436"/>
                </a:solidFill>
                <a:latin typeface="Arial Black" panose="020B0A04020102020204" pitchFamily="34" charset="0"/>
                <a:cs typeface="Arial" panose="020B0604020202020204" pitchFamily="34" charset="0"/>
              </a:rPr>
              <a:t>CIAS</a:t>
            </a:r>
            <a:endParaRPr lang="en-US" sz="8000" dirty="0">
              <a:solidFill>
                <a:srgbClr val="324436"/>
              </a:solidFill>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3DB7CA2D-4FA0-44E1-ABB7-39887B5651FC}"/>
              </a:ext>
            </a:extLst>
          </p:cNvPr>
          <p:cNvSpPr txBox="1"/>
          <p:nvPr/>
        </p:nvSpPr>
        <p:spPr>
          <a:xfrm>
            <a:off x="899091" y="6230648"/>
            <a:ext cx="10698617" cy="369332"/>
          </a:xfrm>
          <a:prstGeom prst="rect">
            <a:avLst/>
          </a:prstGeom>
          <a:noFill/>
        </p:spPr>
        <p:txBody>
          <a:bodyPr wrap="square" rtlCol="0">
            <a:spAutoFit/>
          </a:bodyPr>
          <a:lstStyle/>
          <a:p>
            <a:pPr algn="ctr"/>
            <a:r>
              <a:rPr lang="en-US" dirty="0">
                <a:solidFill>
                  <a:schemeClr val="bg1"/>
                </a:solidFill>
              </a:rPr>
              <a:t>www.slidesgratis.com</a:t>
            </a:r>
          </a:p>
        </p:txBody>
      </p:sp>
      <p:sp>
        <p:nvSpPr>
          <p:cNvPr id="25" name="TextBox 24">
            <a:extLst>
              <a:ext uri="{FF2B5EF4-FFF2-40B4-BE49-F238E27FC236}">
                <a16:creationId xmlns:a16="http://schemas.microsoft.com/office/drawing/2014/main" id="{4D2BD49A-FEEE-48C1-9587-0F54059A6CC2}"/>
              </a:ext>
            </a:extLst>
          </p:cNvPr>
          <p:cNvSpPr txBox="1"/>
          <p:nvPr/>
        </p:nvSpPr>
        <p:spPr>
          <a:xfrm>
            <a:off x="578241" y="2228672"/>
            <a:ext cx="5517759" cy="584775"/>
          </a:xfrm>
          <a:prstGeom prst="rect">
            <a:avLst/>
          </a:prstGeom>
          <a:noFill/>
        </p:spPr>
        <p:txBody>
          <a:bodyPr wrap="square" rtlCol="0">
            <a:spAutoFit/>
          </a:bodyPr>
          <a:lstStyle/>
          <a:p>
            <a:r>
              <a:rPr lang="en-US" sz="1600" dirty="0"/>
              <a:t>Lorem ipsum dolor sit amet, consectetur adipiscing elit. Vivamus tempor, purus non sagittis finibus, augue nunc tincidunt m.</a:t>
            </a:r>
          </a:p>
        </p:txBody>
      </p:sp>
    </p:spTree>
    <p:extLst>
      <p:ext uri="{BB962C8B-B14F-4D97-AF65-F5344CB8AC3E}">
        <p14:creationId xmlns:p14="http://schemas.microsoft.com/office/powerpoint/2010/main" val="7002156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タイトル 15"/>
          <p:cNvSpPr>
            <a:spLocks noGrp="1"/>
          </p:cNvSpPr>
          <p:nvPr>
            <p:ph type="ctrTitle" idx="4294967295"/>
          </p:nvPr>
        </p:nvSpPr>
        <p:spPr>
          <a:xfrm>
            <a:off x="0" y="2371725"/>
            <a:ext cx="12192000" cy="1057275"/>
          </a:xfrm>
          <a:prstGeom prst="rect">
            <a:avLst/>
          </a:prstGeom>
        </p:spPr>
        <p:txBody>
          <a:bodyPr/>
          <a:lstStyle/>
          <a:p>
            <a:pPr algn="ctr"/>
            <a:r>
              <a:rPr kumimoji="1" lang="es-CO" altLang="ja-JP" b="1">
                <a:solidFill>
                  <a:srgbClr val="BA1C6C"/>
                </a:solidFill>
                <a:latin typeface="Lato Light" panose="020F0302020204030203" pitchFamily="34" charset="0"/>
              </a:rPr>
              <a:t>Gracias por descargar esta plantilla</a:t>
            </a:r>
          </a:p>
        </p:txBody>
      </p:sp>
      <p:sp>
        <p:nvSpPr>
          <p:cNvPr id="17" name="サブタイトル 16"/>
          <p:cNvSpPr>
            <a:spLocks noGrp="1"/>
          </p:cNvSpPr>
          <p:nvPr>
            <p:ph type="subTitle" idx="4294967295"/>
          </p:nvPr>
        </p:nvSpPr>
        <p:spPr>
          <a:xfrm>
            <a:off x="0" y="3324225"/>
            <a:ext cx="12192000" cy="2147888"/>
          </a:xfrm>
        </p:spPr>
        <p:txBody>
          <a:bodyPr/>
          <a:lstStyle/>
          <a:p>
            <a:pPr marL="0" indent="0" algn="ctr">
              <a:buNone/>
            </a:pPr>
            <a:r>
              <a:rPr lang="en-US" sz="2400" dirty="0">
                <a:hlinkClick r:id="rId2">
                  <a:extLst>
                    <a:ext uri="{A12FA001-AC4F-418D-AE19-62706E023703}">
                      <ahyp:hlinkClr xmlns:ahyp="http://schemas.microsoft.com/office/drawing/2018/hyperlinkcolor" val="tx"/>
                    </a:ext>
                  </a:extLst>
                </a:hlinkClick>
              </a:rPr>
              <a:t>https://www.slidesgratis.com/</a:t>
            </a:r>
            <a:endParaRPr lang="en-US" sz="2400" dirty="0"/>
          </a:p>
          <a:p>
            <a:pPr marL="0" indent="0" algn="ctr">
              <a:buNone/>
            </a:pPr>
            <a:r>
              <a:rPr lang="en-US" altLang="ja-JP" sz="2400" dirty="0" err="1">
                <a:cs typeface="Arial" panose="020B0604020202020204" pitchFamily="34" charset="0"/>
              </a:rPr>
              <a:t>Fotos</a:t>
            </a:r>
            <a:r>
              <a:rPr lang="en-US" altLang="ja-JP" sz="2400" dirty="0">
                <a:cs typeface="Arial" panose="020B0604020202020204" pitchFamily="34" charset="0"/>
              </a:rPr>
              <a:t>: </a:t>
            </a:r>
            <a:r>
              <a:rPr lang="en-US" altLang="ja-JP" sz="2400" dirty="0">
                <a:cs typeface="Arial" panose="020B0604020202020204" pitchFamily="34" charset="0"/>
                <a:hlinkClick r:id="rId3"/>
              </a:rPr>
              <a:t>www.pixabay.com/</a:t>
            </a:r>
            <a:endParaRPr lang="en-US" altLang="ja-JP" sz="2400" dirty="0">
              <a:cs typeface="Arial" panose="020B0604020202020204" pitchFamily="34" charset="0"/>
            </a:endParaRPr>
          </a:p>
          <a:p>
            <a:pPr marL="0" indent="0" algn="ctr">
              <a:buNone/>
            </a:pPr>
            <a:r>
              <a:rPr lang="es-CO" altLang="ja-JP" sz="2400" dirty="0">
                <a:cs typeface="Arial" panose="020B0604020202020204" pitchFamily="34" charset="0"/>
              </a:rPr>
              <a:t>Infografías desarrolladas gracias </a:t>
            </a:r>
            <a:r>
              <a:rPr lang="en-US" altLang="ja-JP" sz="2400" dirty="0">
                <a:cs typeface="Arial" panose="020B0604020202020204" pitchFamily="34" charset="0"/>
              </a:rPr>
              <a:t>a </a:t>
            </a:r>
            <a:r>
              <a:rPr lang="en-US" altLang="ja-JP" sz="2400" dirty="0">
                <a:cs typeface="Arial" panose="020B0604020202020204" pitchFamily="34" charset="0"/>
                <a:hlinkClick r:id="rId4"/>
              </a:rPr>
              <a:t>www.FreePik.es</a:t>
            </a:r>
            <a:r>
              <a:rPr lang="en-US" altLang="ja-JP" sz="2400" dirty="0">
                <a:cs typeface="Arial" panose="020B0604020202020204" pitchFamily="34" charset="0"/>
              </a:rPr>
              <a:t>  </a:t>
            </a:r>
            <a:br>
              <a:rPr lang="en-US" altLang="ja-JP" sz="1600" dirty="0">
                <a:cs typeface="Arial" panose="020B0604020202020204" pitchFamily="34" charset="0"/>
              </a:rPr>
            </a:br>
            <a:endParaRPr lang="en-US" altLang="ja-JP" sz="1600" dirty="0">
              <a:cs typeface="Arial" panose="020B0604020202020204" pitchFamily="34" charset="0"/>
            </a:endParaRPr>
          </a:p>
        </p:txBody>
      </p:sp>
      <p:sp>
        <p:nvSpPr>
          <p:cNvPr id="2" name="CuadroTexto 1">
            <a:extLst>
              <a:ext uri="{FF2B5EF4-FFF2-40B4-BE49-F238E27FC236}">
                <a16:creationId xmlns:a16="http://schemas.microsoft.com/office/drawing/2014/main" id="{2CE39948-FF40-4AC8-AE9C-DFC90C9262AC}"/>
              </a:ext>
            </a:extLst>
          </p:cNvPr>
          <p:cNvSpPr txBox="1"/>
          <p:nvPr/>
        </p:nvSpPr>
        <p:spPr>
          <a:xfrm>
            <a:off x="2506980" y="4765041"/>
            <a:ext cx="7178040" cy="923330"/>
          </a:xfrm>
          <a:prstGeom prst="rect">
            <a:avLst/>
          </a:prstGeom>
          <a:noFill/>
        </p:spPr>
        <p:txBody>
          <a:bodyPr wrap="square" rtlCol="0">
            <a:spAutoFit/>
          </a:bodyPr>
          <a:lstStyle/>
          <a:p>
            <a:pPr marL="0" indent="0" algn="ctr">
              <a:buNone/>
            </a:pPr>
            <a:r>
              <a:rPr lang="es-CO" altLang="ja-JP" sz="1800" dirty="0">
                <a:cs typeface="Arial" panose="020B0604020202020204" pitchFamily="34" charset="0"/>
              </a:rPr>
              <a:t>Si tienes dudas sobre cómo usarlas, </a:t>
            </a:r>
          </a:p>
          <a:p>
            <a:pPr marL="0" indent="0" algn="ctr">
              <a:buNone/>
            </a:pPr>
            <a:r>
              <a:rPr lang="es-CO" altLang="ja-JP" sz="1800" dirty="0">
                <a:cs typeface="Arial" panose="020B0604020202020204" pitchFamily="34" charset="0"/>
              </a:rPr>
              <a:t>escríbenos en redes sociales, trataremos de responderte lo más pronto posible. </a:t>
            </a:r>
          </a:p>
        </p:txBody>
      </p:sp>
    </p:spTree>
    <p:extLst>
      <p:ext uri="{BB962C8B-B14F-4D97-AF65-F5344CB8AC3E}">
        <p14:creationId xmlns:p14="http://schemas.microsoft.com/office/powerpoint/2010/main" val="1145544800"/>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Placeholder 31">
            <a:extLst>
              <a:ext uri="{FF2B5EF4-FFF2-40B4-BE49-F238E27FC236}">
                <a16:creationId xmlns:a16="http://schemas.microsoft.com/office/drawing/2014/main" id="{FDC0A470-F45F-4F8B-ACB8-8B2A8A769ECB}"/>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40" name="Rectangle 39">
            <a:extLst>
              <a:ext uri="{FF2B5EF4-FFF2-40B4-BE49-F238E27FC236}">
                <a16:creationId xmlns:a16="http://schemas.microsoft.com/office/drawing/2014/main" id="{F030B13C-C013-4BA0-B079-DDFE4E517891}"/>
              </a:ext>
            </a:extLst>
          </p:cNvPr>
          <p:cNvSpPr/>
          <p:nvPr/>
        </p:nvSpPr>
        <p:spPr>
          <a:xfrm>
            <a:off x="-47625" y="-23813"/>
            <a:ext cx="12239625" cy="6905625"/>
          </a:xfrm>
          <a:prstGeom prst="rect">
            <a:avLst/>
          </a:prstGeom>
          <a:solidFill>
            <a:srgbClr val="0000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33A8454E-7962-4592-8876-22BB5212D173}"/>
              </a:ext>
            </a:extLst>
          </p:cNvPr>
          <p:cNvSpPr/>
          <p:nvPr/>
        </p:nvSpPr>
        <p:spPr>
          <a:xfrm>
            <a:off x="580571" y="290286"/>
            <a:ext cx="11030858" cy="640080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03DFAE41-0279-47BD-85A0-633D445DF242}"/>
              </a:ext>
            </a:extLst>
          </p:cNvPr>
          <p:cNvSpPr/>
          <p:nvPr/>
        </p:nvSpPr>
        <p:spPr>
          <a:xfrm>
            <a:off x="8185716" y="-81909"/>
            <a:ext cx="2830627" cy="3510909"/>
          </a:xfrm>
          <a:prstGeom prst="rect">
            <a:avLst/>
          </a:prstGeom>
          <a:solidFill>
            <a:srgbClr val="C783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7" name="AutoShape 2">
            <a:extLst>
              <a:ext uri="{FF2B5EF4-FFF2-40B4-BE49-F238E27FC236}">
                <a16:creationId xmlns:a16="http://schemas.microsoft.com/office/drawing/2014/main" id="{373A9088-9535-4F62-9E41-A05CCF71D148}"/>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TextBox 23">
            <a:extLst>
              <a:ext uri="{FF2B5EF4-FFF2-40B4-BE49-F238E27FC236}">
                <a16:creationId xmlns:a16="http://schemas.microsoft.com/office/drawing/2014/main" id="{F4B55D98-4B1B-40DE-AE73-1F2B6570B135}"/>
              </a:ext>
            </a:extLst>
          </p:cNvPr>
          <p:cNvSpPr txBox="1"/>
          <p:nvPr/>
        </p:nvSpPr>
        <p:spPr>
          <a:xfrm>
            <a:off x="7989943" y="503183"/>
            <a:ext cx="3222171" cy="1323439"/>
          </a:xfrm>
          <a:prstGeom prst="rect">
            <a:avLst/>
          </a:prstGeom>
          <a:noFill/>
        </p:spPr>
        <p:txBody>
          <a:bodyPr wrap="square" rtlCol="0">
            <a:spAutoFit/>
          </a:bodyPr>
          <a:lstStyle/>
          <a:p>
            <a:pPr algn="ctr"/>
            <a:r>
              <a:rPr lang="en-US" sz="2400" dirty="0">
                <a:solidFill>
                  <a:schemeClr val="bg1"/>
                </a:solidFill>
                <a:latin typeface="Arial Black" panose="020B0A04020102020204" pitchFamily="34" charset="0"/>
                <a:cs typeface="Arial" panose="020B0604020202020204" pitchFamily="34" charset="0"/>
              </a:rPr>
              <a:t>PLANTILLA DE</a:t>
            </a:r>
          </a:p>
          <a:p>
            <a:pPr algn="ctr"/>
            <a:r>
              <a:rPr lang="en-US" sz="2800" dirty="0">
                <a:solidFill>
                  <a:srgbClr val="324436"/>
                </a:solidFill>
                <a:latin typeface="Arial" panose="020B0604020202020204" pitchFamily="34" charset="0"/>
                <a:cs typeface="Arial" panose="020B0604020202020204" pitchFamily="34" charset="0"/>
              </a:rPr>
              <a:t>POWERPOINT</a:t>
            </a:r>
            <a:r>
              <a:rPr lang="en-US" sz="2800" dirty="0">
                <a:solidFill>
                  <a:schemeClr val="bg1"/>
                </a:solidFill>
                <a:latin typeface="Arial" panose="020B0604020202020204" pitchFamily="34" charset="0"/>
                <a:cs typeface="Arial" panose="020B0604020202020204" pitchFamily="34" charset="0"/>
              </a:rPr>
              <a:t> RELIGIÓN</a:t>
            </a:r>
          </a:p>
        </p:txBody>
      </p:sp>
      <p:grpSp>
        <p:nvGrpSpPr>
          <p:cNvPr id="26" name="Group 25">
            <a:extLst>
              <a:ext uri="{FF2B5EF4-FFF2-40B4-BE49-F238E27FC236}">
                <a16:creationId xmlns:a16="http://schemas.microsoft.com/office/drawing/2014/main" id="{10C80BA8-2568-44C3-B06D-1C102BFFCE77}"/>
              </a:ext>
            </a:extLst>
          </p:cNvPr>
          <p:cNvGrpSpPr/>
          <p:nvPr/>
        </p:nvGrpSpPr>
        <p:grpSpPr>
          <a:xfrm>
            <a:off x="8162472" y="3452813"/>
            <a:ext cx="2830628" cy="304800"/>
            <a:chOff x="152400" y="4967286"/>
            <a:chExt cx="6896100" cy="423864"/>
          </a:xfrm>
        </p:grpSpPr>
        <p:sp>
          <p:nvSpPr>
            <p:cNvPr id="46" name="Rectangle 45">
              <a:extLst>
                <a:ext uri="{FF2B5EF4-FFF2-40B4-BE49-F238E27FC236}">
                  <a16:creationId xmlns:a16="http://schemas.microsoft.com/office/drawing/2014/main" id="{346EFB46-934F-4518-939F-CA2932AEDD3A}"/>
                </a:ext>
              </a:extLst>
            </p:cNvPr>
            <p:cNvSpPr/>
            <p:nvPr/>
          </p:nvSpPr>
          <p:spPr>
            <a:xfrm>
              <a:off x="5324475" y="4967286"/>
              <a:ext cx="1724025" cy="423864"/>
            </a:xfrm>
            <a:prstGeom prst="rect">
              <a:avLst/>
            </a:prstGeom>
            <a:solidFill>
              <a:srgbClr val="3244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47" name="Rectangle 46">
              <a:extLst>
                <a:ext uri="{FF2B5EF4-FFF2-40B4-BE49-F238E27FC236}">
                  <a16:creationId xmlns:a16="http://schemas.microsoft.com/office/drawing/2014/main" id="{B6FBFE18-09D4-4833-8BA5-A3DA80095EDD}"/>
                </a:ext>
              </a:extLst>
            </p:cNvPr>
            <p:cNvSpPr/>
            <p:nvPr/>
          </p:nvSpPr>
          <p:spPr>
            <a:xfrm>
              <a:off x="3600450" y="4967286"/>
              <a:ext cx="1724025" cy="423864"/>
            </a:xfrm>
            <a:prstGeom prst="rect">
              <a:avLst/>
            </a:prstGeom>
            <a:solidFill>
              <a:srgbClr val="C783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48" name="Rectangle 47">
              <a:extLst>
                <a:ext uri="{FF2B5EF4-FFF2-40B4-BE49-F238E27FC236}">
                  <a16:creationId xmlns:a16="http://schemas.microsoft.com/office/drawing/2014/main" id="{7B9F6AA1-1B29-482D-B0EA-3A5870F6552C}"/>
                </a:ext>
              </a:extLst>
            </p:cNvPr>
            <p:cNvSpPr/>
            <p:nvPr/>
          </p:nvSpPr>
          <p:spPr>
            <a:xfrm>
              <a:off x="1876425" y="4967286"/>
              <a:ext cx="1724025" cy="423864"/>
            </a:xfrm>
            <a:prstGeom prst="rect">
              <a:avLst/>
            </a:prstGeom>
            <a:solidFill>
              <a:srgbClr val="E1DE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49" name="Rectangle 48">
              <a:extLst>
                <a:ext uri="{FF2B5EF4-FFF2-40B4-BE49-F238E27FC236}">
                  <a16:creationId xmlns:a16="http://schemas.microsoft.com/office/drawing/2014/main" id="{3BD36CA0-9F47-474D-B386-C4E43AB923F0}"/>
                </a:ext>
              </a:extLst>
            </p:cNvPr>
            <p:cNvSpPr/>
            <p:nvPr/>
          </p:nvSpPr>
          <p:spPr>
            <a:xfrm>
              <a:off x="152400" y="4967286"/>
              <a:ext cx="1724025" cy="423864"/>
            </a:xfrm>
            <a:prstGeom prst="rect">
              <a:avLst/>
            </a:prstGeom>
            <a:solidFill>
              <a:srgbClr val="A752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27" name="TextBox 26">
            <a:extLst>
              <a:ext uri="{FF2B5EF4-FFF2-40B4-BE49-F238E27FC236}">
                <a16:creationId xmlns:a16="http://schemas.microsoft.com/office/drawing/2014/main" id="{F64F7A6A-6EA9-4578-99DB-D5993012CE3D}"/>
              </a:ext>
            </a:extLst>
          </p:cNvPr>
          <p:cNvSpPr txBox="1"/>
          <p:nvPr/>
        </p:nvSpPr>
        <p:spPr>
          <a:xfrm>
            <a:off x="899091" y="6230648"/>
            <a:ext cx="10698617" cy="369332"/>
          </a:xfrm>
          <a:prstGeom prst="rect">
            <a:avLst/>
          </a:prstGeom>
          <a:noFill/>
        </p:spPr>
        <p:txBody>
          <a:bodyPr wrap="square" rtlCol="0">
            <a:spAutoFit/>
          </a:bodyPr>
          <a:lstStyle/>
          <a:p>
            <a:pPr algn="ctr"/>
            <a:r>
              <a:rPr lang="en-US" dirty="0">
                <a:solidFill>
                  <a:schemeClr val="bg1"/>
                </a:solidFill>
              </a:rPr>
              <a:t>www.slidesgratis.com</a:t>
            </a:r>
          </a:p>
        </p:txBody>
      </p:sp>
    </p:spTree>
    <p:extLst>
      <p:ext uri="{BB962C8B-B14F-4D97-AF65-F5344CB8AC3E}">
        <p14:creationId xmlns:p14="http://schemas.microsoft.com/office/powerpoint/2010/main" val="2066645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4FE29B42-5738-45C7-B5A9-B057475C42A6}"/>
              </a:ext>
            </a:extLst>
          </p:cNvPr>
          <p:cNvGrpSpPr>
            <a:grpSpLocks noChangeAspect="1"/>
          </p:cNvGrpSpPr>
          <p:nvPr/>
        </p:nvGrpSpPr>
        <p:grpSpPr bwMode="auto">
          <a:xfrm>
            <a:off x="903061" y="2001309"/>
            <a:ext cx="10161588" cy="4338638"/>
            <a:chOff x="450" y="668"/>
            <a:chExt cx="6401" cy="2733"/>
          </a:xfrm>
        </p:grpSpPr>
        <p:sp>
          <p:nvSpPr>
            <p:cNvPr id="10" name="Rectangle 5">
              <a:extLst>
                <a:ext uri="{FF2B5EF4-FFF2-40B4-BE49-F238E27FC236}">
                  <a16:creationId xmlns:a16="http://schemas.microsoft.com/office/drawing/2014/main" id="{81FB10D7-F903-4E7A-8C90-E287BBBB16D0}"/>
                </a:ext>
              </a:extLst>
            </p:cNvPr>
            <p:cNvSpPr>
              <a:spLocks noChangeArrowheads="1"/>
            </p:cNvSpPr>
            <p:nvPr/>
          </p:nvSpPr>
          <p:spPr bwMode="auto">
            <a:xfrm>
              <a:off x="450" y="1976"/>
              <a:ext cx="6401" cy="100"/>
            </a:xfrm>
            <a:prstGeom prst="rect">
              <a:avLst/>
            </a:prstGeom>
            <a:solidFill>
              <a:srgbClr val="D7DAD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Rectangle 6">
              <a:extLst>
                <a:ext uri="{FF2B5EF4-FFF2-40B4-BE49-F238E27FC236}">
                  <a16:creationId xmlns:a16="http://schemas.microsoft.com/office/drawing/2014/main" id="{E95B9D73-4B94-4B7F-85FA-9A85B0602DEE}"/>
                </a:ext>
              </a:extLst>
            </p:cNvPr>
            <p:cNvSpPr>
              <a:spLocks noChangeArrowheads="1"/>
            </p:cNvSpPr>
            <p:nvPr/>
          </p:nvSpPr>
          <p:spPr bwMode="auto">
            <a:xfrm>
              <a:off x="450" y="1976"/>
              <a:ext cx="6401" cy="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Oval 7">
              <a:extLst>
                <a:ext uri="{FF2B5EF4-FFF2-40B4-BE49-F238E27FC236}">
                  <a16:creationId xmlns:a16="http://schemas.microsoft.com/office/drawing/2014/main" id="{ED6E4608-5137-4078-9C53-A721454DB414}"/>
                </a:ext>
              </a:extLst>
            </p:cNvPr>
            <p:cNvSpPr>
              <a:spLocks noChangeArrowheads="1"/>
            </p:cNvSpPr>
            <p:nvPr/>
          </p:nvSpPr>
          <p:spPr bwMode="auto">
            <a:xfrm>
              <a:off x="1785" y="1910"/>
              <a:ext cx="232" cy="233"/>
            </a:xfrm>
            <a:prstGeom prst="ellipse">
              <a:avLst/>
            </a:prstGeom>
            <a:solidFill>
              <a:srgbClr val="A752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8">
              <a:extLst>
                <a:ext uri="{FF2B5EF4-FFF2-40B4-BE49-F238E27FC236}">
                  <a16:creationId xmlns:a16="http://schemas.microsoft.com/office/drawing/2014/main" id="{A7CB6688-1F02-41CF-B73F-B8832BD5525D}"/>
                </a:ext>
              </a:extLst>
            </p:cNvPr>
            <p:cNvSpPr>
              <a:spLocks/>
            </p:cNvSpPr>
            <p:nvPr/>
          </p:nvSpPr>
          <p:spPr bwMode="auto">
            <a:xfrm>
              <a:off x="1710" y="1835"/>
              <a:ext cx="381" cy="383"/>
            </a:xfrm>
            <a:custGeom>
              <a:avLst/>
              <a:gdLst>
                <a:gd name="T0" fmla="*/ 44 w 46"/>
                <a:gd name="T1" fmla="*/ 23 h 46"/>
                <a:gd name="T2" fmla="*/ 42 w 46"/>
                <a:gd name="T3" fmla="*/ 23 h 46"/>
                <a:gd name="T4" fmla="*/ 36 w 46"/>
                <a:gd name="T5" fmla="*/ 36 h 46"/>
                <a:gd name="T6" fmla="*/ 23 w 46"/>
                <a:gd name="T7" fmla="*/ 42 h 46"/>
                <a:gd name="T8" fmla="*/ 9 w 46"/>
                <a:gd name="T9" fmla="*/ 36 h 46"/>
                <a:gd name="T10" fmla="*/ 4 w 46"/>
                <a:gd name="T11" fmla="*/ 23 h 46"/>
                <a:gd name="T12" fmla="*/ 9 w 46"/>
                <a:gd name="T13" fmla="*/ 9 h 46"/>
                <a:gd name="T14" fmla="*/ 23 w 46"/>
                <a:gd name="T15" fmla="*/ 4 h 46"/>
                <a:gd name="T16" fmla="*/ 36 w 46"/>
                <a:gd name="T17" fmla="*/ 9 h 46"/>
                <a:gd name="T18" fmla="*/ 42 w 46"/>
                <a:gd name="T19" fmla="*/ 23 h 46"/>
                <a:gd name="T20" fmla="*/ 44 w 46"/>
                <a:gd name="T21" fmla="*/ 23 h 46"/>
                <a:gd name="T22" fmla="*/ 46 w 46"/>
                <a:gd name="T23" fmla="*/ 23 h 46"/>
                <a:gd name="T24" fmla="*/ 23 w 46"/>
                <a:gd name="T25" fmla="*/ 0 h 46"/>
                <a:gd name="T26" fmla="*/ 0 w 46"/>
                <a:gd name="T27" fmla="*/ 23 h 46"/>
                <a:gd name="T28" fmla="*/ 23 w 46"/>
                <a:gd name="T29" fmla="*/ 46 h 46"/>
                <a:gd name="T30" fmla="*/ 46 w 46"/>
                <a:gd name="T31" fmla="*/ 23 h 46"/>
                <a:gd name="T32" fmla="*/ 44 w 46"/>
                <a:gd name="T33" fmla="*/ 23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6" h="46">
                  <a:moveTo>
                    <a:pt x="44" y="23"/>
                  </a:moveTo>
                  <a:cubicBezTo>
                    <a:pt x="42" y="23"/>
                    <a:pt x="42" y="23"/>
                    <a:pt x="42" y="23"/>
                  </a:cubicBezTo>
                  <a:cubicBezTo>
                    <a:pt x="42" y="28"/>
                    <a:pt x="40" y="33"/>
                    <a:pt x="36" y="36"/>
                  </a:cubicBezTo>
                  <a:cubicBezTo>
                    <a:pt x="33" y="40"/>
                    <a:pt x="28" y="42"/>
                    <a:pt x="23" y="42"/>
                  </a:cubicBezTo>
                  <a:cubicBezTo>
                    <a:pt x="17" y="42"/>
                    <a:pt x="13" y="40"/>
                    <a:pt x="9" y="36"/>
                  </a:cubicBezTo>
                  <a:cubicBezTo>
                    <a:pt x="6" y="33"/>
                    <a:pt x="4" y="28"/>
                    <a:pt x="4" y="23"/>
                  </a:cubicBezTo>
                  <a:cubicBezTo>
                    <a:pt x="4" y="18"/>
                    <a:pt x="6" y="13"/>
                    <a:pt x="9" y="9"/>
                  </a:cubicBezTo>
                  <a:cubicBezTo>
                    <a:pt x="13" y="6"/>
                    <a:pt x="17" y="4"/>
                    <a:pt x="23" y="4"/>
                  </a:cubicBezTo>
                  <a:cubicBezTo>
                    <a:pt x="28" y="4"/>
                    <a:pt x="33" y="6"/>
                    <a:pt x="36" y="9"/>
                  </a:cubicBezTo>
                  <a:cubicBezTo>
                    <a:pt x="40" y="13"/>
                    <a:pt x="42" y="18"/>
                    <a:pt x="42" y="23"/>
                  </a:cubicBezTo>
                  <a:cubicBezTo>
                    <a:pt x="44" y="23"/>
                    <a:pt x="44" y="23"/>
                    <a:pt x="44" y="23"/>
                  </a:cubicBezTo>
                  <a:cubicBezTo>
                    <a:pt x="46" y="23"/>
                    <a:pt x="46" y="23"/>
                    <a:pt x="46" y="23"/>
                  </a:cubicBezTo>
                  <a:cubicBezTo>
                    <a:pt x="46" y="10"/>
                    <a:pt x="36" y="0"/>
                    <a:pt x="23" y="0"/>
                  </a:cubicBezTo>
                  <a:cubicBezTo>
                    <a:pt x="10" y="0"/>
                    <a:pt x="0" y="10"/>
                    <a:pt x="0" y="23"/>
                  </a:cubicBezTo>
                  <a:cubicBezTo>
                    <a:pt x="0" y="36"/>
                    <a:pt x="10" y="46"/>
                    <a:pt x="23" y="46"/>
                  </a:cubicBezTo>
                  <a:cubicBezTo>
                    <a:pt x="36" y="46"/>
                    <a:pt x="46" y="36"/>
                    <a:pt x="46" y="23"/>
                  </a:cubicBezTo>
                  <a:lnTo>
                    <a:pt x="44" y="23"/>
                  </a:lnTo>
                  <a:close/>
                </a:path>
              </a:pathLst>
            </a:custGeom>
            <a:solidFill>
              <a:srgbClr val="7A849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Rectangle 9">
              <a:extLst>
                <a:ext uri="{FF2B5EF4-FFF2-40B4-BE49-F238E27FC236}">
                  <a16:creationId xmlns:a16="http://schemas.microsoft.com/office/drawing/2014/main" id="{717C22FE-9E42-4721-8C64-FB3A3960B341}"/>
                </a:ext>
              </a:extLst>
            </p:cNvPr>
            <p:cNvSpPr>
              <a:spLocks noChangeArrowheads="1"/>
            </p:cNvSpPr>
            <p:nvPr/>
          </p:nvSpPr>
          <p:spPr bwMode="auto">
            <a:xfrm>
              <a:off x="1884" y="1768"/>
              <a:ext cx="33" cy="84"/>
            </a:xfrm>
            <a:prstGeom prst="rect">
              <a:avLst/>
            </a:prstGeom>
            <a:solidFill>
              <a:srgbClr val="7A849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0">
              <a:extLst>
                <a:ext uri="{FF2B5EF4-FFF2-40B4-BE49-F238E27FC236}">
                  <a16:creationId xmlns:a16="http://schemas.microsoft.com/office/drawing/2014/main" id="{B0F3423F-5E87-45C3-8D39-C122CF358463}"/>
                </a:ext>
              </a:extLst>
            </p:cNvPr>
            <p:cNvSpPr>
              <a:spLocks/>
            </p:cNvSpPr>
            <p:nvPr/>
          </p:nvSpPr>
          <p:spPr bwMode="auto">
            <a:xfrm>
              <a:off x="1884" y="1768"/>
              <a:ext cx="33" cy="84"/>
            </a:xfrm>
            <a:custGeom>
              <a:avLst/>
              <a:gdLst>
                <a:gd name="T0" fmla="*/ 33 w 33"/>
                <a:gd name="T1" fmla="*/ 84 h 84"/>
                <a:gd name="T2" fmla="*/ 33 w 33"/>
                <a:gd name="T3" fmla="*/ 0 h 84"/>
                <a:gd name="T4" fmla="*/ 0 w 33"/>
                <a:gd name="T5" fmla="*/ 0 h 84"/>
                <a:gd name="T6" fmla="*/ 0 w 33"/>
                <a:gd name="T7" fmla="*/ 84 h 84"/>
              </a:gdLst>
              <a:ahLst/>
              <a:cxnLst>
                <a:cxn ang="0">
                  <a:pos x="T0" y="T1"/>
                </a:cxn>
                <a:cxn ang="0">
                  <a:pos x="T2" y="T3"/>
                </a:cxn>
                <a:cxn ang="0">
                  <a:pos x="T4" y="T5"/>
                </a:cxn>
                <a:cxn ang="0">
                  <a:pos x="T6" y="T7"/>
                </a:cxn>
              </a:cxnLst>
              <a:rect l="0" t="0" r="r" b="b"/>
              <a:pathLst>
                <a:path w="33" h="84">
                  <a:moveTo>
                    <a:pt x="33" y="84"/>
                  </a:moveTo>
                  <a:lnTo>
                    <a:pt x="33" y="0"/>
                  </a:lnTo>
                  <a:lnTo>
                    <a:pt x="0" y="0"/>
                  </a:lnTo>
                  <a:lnTo>
                    <a:pt x="0" y="8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Rectangle 11">
              <a:extLst>
                <a:ext uri="{FF2B5EF4-FFF2-40B4-BE49-F238E27FC236}">
                  <a16:creationId xmlns:a16="http://schemas.microsoft.com/office/drawing/2014/main" id="{F8354E4C-0840-4922-AA88-A055A3F20AB6}"/>
                </a:ext>
              </a:extLst>
            </p:cNvPr>
            <p:cNvSpPr>
              <a:spLocks noChangeArrowheads="1"/>
            </p:cNvSpPr>
            <p:nvPr/>
          </p:nvSpPr>
          <p:spPr bwMode="auto">
            <a:xfrm>
              <a:off x="1884" y="1477"/>
              <a:ext cx="33" cy="183"/>
            </a:xfrm>
            <a:prstGeom prst="rect">
              <a:avLst/>
            </a:prstGeom>
            <a:solidFill>
              <a:srgbClr val="7A849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Rectangle 12">
              <a:extLst>
                <a:ext uri="{FF2B5EF4-FFF2-40B4-BE49-F238E27FC236}">
                  <a16:creationId xmlns:a16="http://schemas.microsoft.com/office/drawing/2014/main" id="{40A2CCF4-CB02-4EB7-90BD-C10FA39DBFE1}"/>
                </a:ext>
              </a:extLst>
            </p:cNvPr>
            <p:cNvSpPr>
              <a:spLocks noChangeArrowheads="1"/>
            </p:cNvSpPr>
            <p:nvPr/>
          </p:nvSpPr>
          <p:spPr bwMode="auto">
            <a:xfrm>
              <a:off x="1884" y="1293"/>
              <a:ext cx="33" cy="84"/>
            </a:xfrm>
            <a:prstGeom prst="rect">
              <a:avLst/>
            </a:prstGeom>
            <a:solidFill>
              <a:srgbClr val="7A849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3">
              <a:extLst>
                <a:ext uri="{FF2B5EF4-FFF2-40B4-BE49-F238E27FC236}">
                  <a16:creationId xmlns:a16="http://schemas.microsoft.com/office/drawing/2014/main" id="{36978968-5DEE-4A3F-A17C-FE03A5A2F031}"/>
                </a:ext>
              </a:extLst>
            </p:cNvPr>
            <p:cNvSpPr>
              <a:spLocks/>
            </p:cNvSpPr>
            <p:nvPr/>
          </p:nvSpPr>
          <p:spPr bwMode="auto">
            <a:xfrm>
              <a:off x="1884" y="1293"/>
              <a:ext cx="33" cy="84"/>
            </a:xfrm>
            <a:custGeom>
              <a:avLst/>
              <a:gdLst>
                <a:gd name="T0" fmla="*/ 33 w 33"/>
                <a:gd name="T1" fmla="*/ 84 h 84"/>
                <a:gd name="T2" fmla="*/ 33 w 33"/>
                <a:gd name="T3" fmla="*/ 0 h 84"/>
                <a:gd name="T4" fmla="*/ 0 w 33"/>
                <a:gd name="T5" fmla="*/ 0 h 84"/>
                <a:gd name="T6" fmla="*/ 0 w 33"/>
                <a:gd name="T7" fmla="*/ 84 h 84"/>
              </a:gdLst>
              <a:ahLst/>
              <a:cxnLst>
                <a:cxn ang="0">
                  <a:pos x="T0" y="T1"/>
                </a:cxn>
                <a:cxn ang="0">
                  <a:pos x="T2" y="T3"/>
                </a:cxn>
                <a:cxn ang="0">
                  <a:pos x="T4" y="T5"/>
                </a:cxn>
                <a:cxn ang="0">
                  <a:pos x="T6" y="T7"/>
                </a:cxn>
              </a:cxnLst>
              <a:rect l="0" t="0" r="r" b="b"/>
              <a:pathLst>
                <a:path w="33" h="84">
                  <a:moveTo>
                    <a:pt x="33" y="84"/>
                  </a:moveTo>
                  <a:lnTo>
                    <a:pt x="33" y="0"/>
                  </a:lnTo>
                  <a:lnTo>
                    <a:pt x="0" y="0"/>
                  </a:lnTo>
                  <a:lnTo>
                    <a:pt x="0" y="8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4">
              <a:extLst>
                <a:ext uri="{FF2B5EF4-FFF2-40B4-BE49-F238E27FC236}">
                  <a16:creationId xmlns:a16="http://schemas.microsoft.com/office/drawing/2014/main" id="{5F88188D-6911-46FD-92F9-B88E280638EA}"/>
                </a:ext>
              </a:extLst>
            </p:cNvPr>
            <p:cNvSpPr>
              <a:spLocks/>
            </p:cNvSpPr>
            <p:nvPr/>
          </p:nvSpPr>
          <p:spPr bwMode="auto">
            <a:xfrm>
              <a:off x="1411" y="668"/>
              <a:ext cx="979" cy="717"/>
            </a:xfrm>
            <a:custGeom>
              <a:avLst/>
              <a:gdLst>
                <a:gd name="T0" fmla="*/ 979 w 979"/>
                <a:gd name="T1" fmla="*/ 634 h 717"/>
                <a:gd name="T2" fmla="*/ 490 w 979"/>
                <a:gd name="T3" fmla="*/ 717 h 717"/>
                <a:gd name="T4" fmla="*/ 0 w 979"/>
                <a:gd name="T5" fmla="*/ 634 h 717"/>
                <a:gd name="T6" fmla="*/ 0 w 979"/>
                <a:gd name="T7" fmla="*/ 0 h 717"/>
                <a:gd name="T8" fmla="*/ 979 w 979"/>
                <a:gd name="T9" fmla="*/ 0 h 717"/>
                <a:gd name="T10" fmla="*/ 979 w 979"/>
                <a:gd name="T11" fmla="*/ 634 h 717"/>
              </a:gdLst>
              <a:ahLst/>
              <a:cxnLst>
                <a:cxn ang="0">
                  <a:pos x="T0" y="T1"/>
                </a:cxn>
                <a:cxn ang="0">
                  <a:pos x="T2" y="T3"/>
                </a:cxn>
                <a:cxn ang="0">
                  <a:pos x="T4" y="T5"/>
                </a:cxn>
                <a:cxn ang="0">
                  <a:pos x="T6" y="T7"/>
                </a:cxn>
                <a:cxn ang="0">
                  <a:pos x="T8" y="T9"/>
                </a:cxn>
                <a:cxn ang="0">
                  <a:pos x="T10" y="T11"/>
                </a:cxn>
              </a:cxnLst>
              <a:rect l="0" t="0" r="r" b="b"/>
              <a:pathLst>
                <a:path w="979" h="717">
                  <a:moveTo>
                    <a:pt x="979" y="634"/>
                  </a:moveTo>
                  <a:lnTo>
                    <a:pt x="490" y="717"/>
                  </a:lnTo>
                  <a:lnTo>
                    <a:pt x="0" y="634"/>
                  </a:lnTo>
                  <a:lnTo>
                    <a:pt x="0" y="0"/>
                  </a:lnTo>
                  <a:lnTo>
                    <a:pt x="979" y="0"/>
                  </a:lnTo>
                  <a:lnTo>
                    <a:pt x="979" y="634"/>
                  </a:lnTo>
                  <a:close/>
                </a:path>
              </a:pathLst>
            </a:custGeom>
            <a:solidFill>
              <a:srgbClr val="A752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15">
              <a:extLst>
                <a:ext uri="{FF2B5EF4-FFF2-40B4-BE49-F238E27FC236}">
                  <a16:creationId xmlns:a16="http://schemas.microsoft.com/office/drawing/2014/main" id="{507780C6-E9C7-41D5-89AE-1E83140EB0F3}"/>
                </a:ext>
              </a:extLst>
            </p:cNvPr>
            <p:cNvSpPr>
              <a:spLocks noChangeArrowheads="1"/>
            </p:cNvSpPr>
            <p:nvPr/>
          </p:nvSpPr>
          <p:spPr bwMode="auto">
            <a:xfrm>
              <a:off x="4115" y="1910"/>
              <a:ext cx="232" cy="233"/>
            </a:xfrm>
            <a:prstGeom prst="ellipse">
              <a:avLst/>
            </a:prstGeom>
            <a:solidFill>
              <a:srgbClr val="C783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6">
              <a:extLst>
                <a:ext uri="{FF2B5EF4-FFF2-40B4-BE49-F238E27FC236}">
                  <a16:creationId xmlns:a16="http://schemas.microsoft.com/office/drawing/2014/main" id="{2D6A053E-18C4-43D2-9197-7082AA7E8179}"/>
                </a:ext>
              </a:extLst>
            </p:cNvPr>
            <p:cNvSpPr>
              <a:spLocks/>
            </p:cNvSpPr>
            <p:nvPr/>
          </p:nvSpPr>
          <p:spPr bwMode="auto">
            <a:xfrm>
              <a:off x="4040" y="1835"/>
              <a:ext cx="390" cy="383"/>
            </a:xfrm>
            <a:custGeom>
              <a:avLst/>
              <a:gdLst>
                <a:gd name="T0" fmla="*/ 45 w 47"/>
                <a:gd name="T1" fmla="*/ 23 h 46"/>
                <a:gd name="T2" fmla="*/ 43 w 47"/>
                <a:gd name="T3" fmla="*/ 23 h 46"/>
                <a:gd name="T4" fmla="*/ 37 w 47"/>
                <a:gd name="T5" fmla="*/ 37 h 46"/>
                <a:gd name="T6" fmla="*/ 23 w 47"/>
                <a:gd name="T7" fmla="*/ 42 h 46"/>
                <a:gd name="T8" fmla="*/ 10 w 47"/>
                <a:gd name="T9" fmla="*/ 37 h 46"/>
                <a:gd name="T10" fmla="*/ 4 w 47"/>
                <a:gd name="T11" fmla="*/ 23 h 46"/>
                <a:gd name="T12" fmla="*/ 10 w 47"/>
                <a:gd name="T13" fmla="*/ 9 h 46"/>
                <a:gd name="T14" fmla="*/ 23 w 47"/>
                <a:gd name="T15" fmla="*/ 4 h 46"/>
                <a:gd name="T16" fmla="*/ 37 w 47"/>
                <a:gd name="T17" fmla="*/ 9 h 46"/>
                <a:gd name="T18" fmla="*/ 43 w 47"/>
                <a:gd name="T19" fmla="*/ 23 h 46"/>
                <a:gd name="T20" fmla="*/ 45 w 47"/>
                <a:gd name="T21" fmla="*/ 23 h 46"/>
                <a:gd name="T22" fmla="*/ 47 w 47"/>
                <a:gd name="T23" fmla="*/ 23 h 46"/>
                <a:gd name="T24" fmla="*/ 23 w 47"/>
                <a:gd name="T25" fmla="*/ 0 h 46"/>
                <a:gd name="T26" fmla="*/ 0 w 47"/>
                <a:gd name="T27" fmla="*/ 23 h 46"/>
                <a:gd name="T28" fmla="*/ 23 w 47"/>
                <a:gd name="T29" fmla="*/ 46 h 46"/>
                <a:gd name="T30" fmla="*/ 47 w 47"/>
                <a:gd name="T31" fmla="*/ 23 h 46"/>
                <a:gd name="T32" fmla="*/ 45 w 47"/>
                <a:gd name="T33" fmla="*/ 23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46">
                  <a:moveTo>
                    <a:pt x="45" y="23"/>
                  </a:moveTo>
                  <a:cubicBezTo>
                    <a:pt x="43" y="23"/>
                    <a:pt x="43" y="23"/>
                    <a:pt x="43" y="23"/>
                  </a:cubicBezTo>
                  <a:cubicBezTo>
                    <a:pt x="43" y="28"/>
                    <a:pt x="41" y="33"/>
                    <a:pt x="37" y="37"/>
                  </a:cubicBezTo>
                  <a:cubicBezTo>
                    <a:pt x="34" y="40"/>
                    <a:pt x="29" y="42"/>
                    <a:pt x="23" y="42"/>
                  </a:cubicBezTo>
                  <a:cubicBezTo>
                    <a:pt x="18" y="42"/>
                    <a:pt x="13" y="40"/>
                    <a:pt x="10" y="37"/>
                  </a:cubicBezTo>
                  <a:cubicBezTo>
                    <a:pt x="6" y="33"/>
                    <a:pt x="4" y="28"/>
                    <a:pt x="4" y="23"/>
                  </a:cubicBezTo>
                  <a:cubicBezTo>
                    <a:pt x="4" y="18"/>
                    <a:pt x="6" y="13"/>
                    <a:pt x="10" y="9"/>
                  </a:cubicBezTo>
                  <a:cubicBezTo>
                    <a:pt x="13" y="6"/>
                    <a:pt x="18" y="4"/>
                    <a:pt x="23" y="4"/>
                  </a:cubicBezTo>
                  <a:cubicBezTo>
                    <a:pt x="29" y="4"/>
                    <a:pt x="34" y="6"/>
                    <a:pt x="37" y="9"/>
                  </a:cubicBezTo>
                  <a:cubicBezTo>
                    <a:pt x="41" y="13"/>
                    <a:pt x="43" y="18"/>
                    <a:pt x="43" y="23"/>
                  </a:cubicBezTo>
                  <a:cubicBezTo>
                    <a:pt x="45" y="23"/>
                    <a:pt x="45" y="23"/>
                    <a:pt x="45" y="23"/>
                  </a:cubicBezTo>
                  <a:cubicBezTo>
                    <a:pt x="47" y="23"/>
                    <a:pt x="47" y="23"/>
                    <a:pt x="47" y="23"/>
                  </a:cubicBezTo>
                  <a:cubicBezTo>
                    <a:pt x="47" y="10"/>
                    <a:pt x="36" y="0"/>
                    <a:pt x="23" y="0"/>
                  </a:cubicBezTo>
                  <a:cubicBezTo>
                    <a:pt x="11" y="0"/>
                    <a:pt x="0" y="10"/>
                    <a:pt x="0" y="23"/>
                  </a:cubicBezTo>
                  <a:cubicBezTo>
                    <a:pt x="0" y="36"/>
                    <a:pt x="11" y="46"/>
                    <a:pt x="23" y="46"/>
                  </a:cubicBezTo>
                  <a:cubicBezTo>
                    <a:pt x="36" y="46"/>
                    <a:pt x="47" y="36"/>
                    <a:pt x="47" y="23"/>
                  </a:cubicBezTo>
                  <a:lnTo>
                    <a:pt x="45" y="23"/>
                  </a:lnTo>
                  <a:close/>
                </a:path>
              </a:pathLst>
            </a:custGeom>
            <a:solidFill>
              <a:srgbClr val="7A849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Rectangle 17">
              <a:extLst>
                <a:ext uri="{FF2B5EF4-FFF2-40B4-BE49-F238E27FC236}">
                  <a16:creationId xmlns:a16="http://schemas.microsoft.com/office/drawing/2014/main" id="{21D057F2-A99A-4A91-8C90-73EE1F733BAE}"/>
                </a:ext>
              </a:extLst>
            </p:cNvPr>
            <p:cNvSpPr>
              <a:spLocks noChangeArrowheads="1"/>
            </p:cNvSpPr>
            <p:nvPr/>
          </p:nvSpPr>
          <p:spPr bwMode="auto">
            <a:xfrm>
              <a:off x="4214" y="1777"/>
              <a:ext cx="33" cy="83"/>
            </a:xfrm>
            <a:prstGeom prst="rect">
              <a:avLst/>
            </a:prstGeom>
            <a:solidFill>
              <a:srgbClr val="7A849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8">
              <a:extLst>
                <a:ext uri="{FF2B5EF4-FFF2-40B4-BE49-F238E27FC236}">
                  <a16:creationId xmlns:a16="http://schemas.microsoft.com/office/drawing/2014/main" id="{EB6C79E9-29FA-4F95-A60A-58B2526F38E6}"/>
                </a:ext>
              </a:extLst>
            </p:cNvPr>
            <p:cNvSpPr>
              <a:spLocks/>
            </p:cNvSpPr>
            <p:nvPr/>
          </p:nvSpPr>
          <p:spPr bwMode="auto">
            <a:xfrm>
              <a:off x="4214" y="1777"/>
              <a:ext cx="33" cy="83"/>
            </a:xfrm>
            <a:custGeom>
              <a:avLst/>
              <a:gdLst>
                <a:gd name="T0" fmla="*/ 33 w 33"/>
                <a:gd name="T1" fmla="*/ 83 h 83"/>
                <a:gd name="T2" fmla="*/ 33 w 33"/>
                <a:gd name="T3" fmla="*/ 0 h 83"/>
                <a:gd name="T4" fmla="*/ 0 w 33"/>
                <a:gd name="T5" fmla="*/ 0 h 83"/>
                <a:gd name="T6" fmla="*/ 0 w 33"/>
                <a:gd name="T7" fmla="*/ 83 h 83"/>
              </a:gdLst>
              <a:ahLst/>
              <a:cxnLst>
                <a:cxn ang="0">
                  <a:pos x="T0" y="T1"/>
                </a:cxn>
                <a:cxn ang="0">
                  <a:pos x="T2" y="T3"/>
                </a:cxn>
                <a:cxn ang="0">
                  <a:pos x="T4" y="T5"/>
                </a:cxn>
                <a:cxn ang="0">
                  <a:pos x="T6" y="T7"/>
                </a:cxn>
              </a:cxnLst>
              <a:rect l="0" t="0" r="r" b="b"/>
              <a:pathLst>
                <a:path w="33" h="83">
                  <a:moveTo>
                    <a:pt x="33" y="83"/>
                  </a:moveTo>
                  <a:lnTo>
                    <a:pt x="33" y="0"/>
                  </a:lnTo>
                  <a:lnTo>
                    <a:pt x="0" y="0"/>
                  </a:lnTo>
                  <a:lnTo>
                    <a:pt x="0" y="8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Rectangle 19">
              <a:extLst>
                <a:ext uri="{FF2B5EF4-FFF2-40B4-BE49-F238E27FC236}">
                  <a16:creationId xmlns:a16="http://schemas.microsoft.com/office/drawing/2014/main" id="{66720C28-94B6-4ADF-88F5-8FF8F1CB8843}"/>
                </a:ext>
              </a:extLst>
            </p:cNvPr>
            <p:cNvSpPr>
              <a:spLocks noChangeArrowheads="1"/>
            </p:cNvSpPr>
            <p:nvPr/>
          </p:nvSpPr>
          <p:spPr bwMode="auto">
            <a:xfrm>
              <a:off x="4214" y="1485"/>
              <a:ext cx="33" cy="183"/>
            </a:xfrm>
            <a:prstGeom prst="rect">
              <a:avLst/>
            </a:prstGeom>
            <a:solidFill>
              <a:srgbClr val="7A849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Rectangle 20">
              <a:extLst>
                <a:ext uri="{FF2B5EF4-FFF2-40B4-BE49-F238E27FC236}">
                  <a16:creationId xmlns:a16="http://schemas.microsoft.com/office/drawing/2014/main" id="{E6625695-853D-4AAE-8567-6139F723BF9E}"/>
                </a:ext>
              </a:extLst>
            </p:cNvPr>
            <p:cNvSpPr>
              <a:spLocks noChangeArrowheads="1"/>
            </p:cNvSpPr>
            <p:nvPr/>
          </p:nvSpPr>
          <p:spPr bwMode="auto">
            <a:xfrm>
              <a:off x="4214" y="1302"/>
              <a:ext cx="33" cy="83"/>
            </a:xfrm>
            <a:prstGeom prst="rect">
              <a:avLst/>
            </a:prstGeom>
            <a:solidFill>
              <a:srgbClr val="7A849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1">
              <a:extLst>
                <a:ext uri="{FF2B5EF4-FFF2-40B4-BE49-F238E27FC236}">
                  <a16:creationId xmlns:a16="http://schemas.microsoft.com/office/drawing/2014/main" id="{83B5861F-67A7-44BA-9667-02CA3D727B73}"/>
                </a:ext>
              </a:extLst>
            </p:cNvPr>
            <p:cNvSpPr>
              <a:spLocks/>
            </p:cNvSpPr>
            <p:nvPr/>
          </p:nvSpPr>
          <p:spPr bwMode="auto">
            <a:xfrm>
              <a:off x="4214" y="1302"/>
              <a:ext cx="33" cy="83"/>
            </a:xfrm>
            <a:custGeom>
              <a:avLst/>
              <a:gdLst>
                <a:gd name="T0" fmla="*/ 33 w 33"/>
                <a:gd name="T1" fmla="*/ 83 h 83"/>
                <a:gd name="T2" fmla="*/ 33 w 33"/>
                <a:gd name="T3" fmla="*/ 0 h 83"/>
                <a:gd name="T4" fmla="*/ 0 w 33"/>
                <a:gd name="T5" fmla="*/ 0 h 83"/>
                <a:gd name="T6" fmla="*/ 0 w 33"/>
                <a:gd name="T7" fmla="*/ 83 h 83"/>
              </a:gdLst>
              <a:ahLst/>
              <a:cxnLst>
                <a:cxn ang="0">
                  <a:pos x="T0" y="T1"/>
                </a:cxn>
                <a:cxn ang="0">
                  <a:pos x="T2" y="T3"/>
                </a:cxn>
                <a:cxn ang="0">
                  <a:pos x="T4" y="T5"/>
                </a:cxn>
                <a:cxn ang="0">
                  <a:pos x="T6" y="T7"/>
                </a:cxn>
              </a:cxnLst>
              <a:rect l="0" t="0" r="r" b="b"/>
              <a:pathLst>
                <a:path w="33" h="83">
                  <a:moveTo>
                    <a:pt x="33" y="83"/>
                  </a:moveTo>
                  <a:lnTo>
                    <a:pt x="33" y="0"/>
                  </a:lnTo>
                  <a:lnTo>
                    <a:pt x="0" y="0"/>
                  </a:lnTo>
                  <a:lnTo>
                    <a:pt x="0" y="8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2">
              <a:extLst>
                <a:ext uri="{FF2B5EF4-FFF2-40B4-BE49-F238E27FC236}">
                  <a16:creationId xmlns:a16="http://schemas.microsoft.com/office/drawing/2014/main" id="{18A32840-75C4-47A2-879D-956ECD374B8E}"/>
                </a:ext>
              </a:extLst>
            </p:cNvPr>
            <p:cNvSpPr>
              <a:spLocks/>
            </p:cNvSpPr>
            <p:nvPr/>
          </p:nvSpPr>
          <p:spPr bwMode="auto">
            <a:xfrm>
              <a:off x="3742" y="677"/>
              <a:ext cx="986" cy="716"/>
            </a:xfrm>
            <a:custGeom>
              <a:avLst/>
              <a:gdLst>
                <a:gd name="T0" fmla="*/ 986 w 986"/>
                <a:gd name="T1" fmla="*/ 633 h 716"/>
                <a:gd name="T2" fmla="*/ 489 w 986"/>
                <a:gd name="T3" fmla="*/ 716 h 716"/>
                <a:gd name="T4" fmla="*/ 0 w 986"/>
                <a:gd name="T5" fmla="*/ 633 h 716"/>
                <a:gd name="T6" fmla="*/ 0 w 986"/>
                <a:gd name="T7" fmla="*/ 0 h 716"/>
                <a:gd name="T8" fmla="*/ 986 w 986"/>
                <a:gd name="T9" fmla="*/ 0 h 716"/>
                <a:gd name="T10" fmla="*/ 986 w 986"/>
                <a:gd name="T11" fmla="*/ 633 h 716"/>
              </a:gdLst>
              <a:ahLst/>
              <a:cxnLst>
                <a:cxn ang="0">
                  <a:pos x="T0" y="T1"/>
                </a:cxn>
                <a:cxn ang="0">
                  <a:pos x="T2" y="T3"/>
                </a:cxn>
                <a:cxn ang="0">
                  <a:pos x="T4" y="T5"/>
                </a:cxn>
                <a:cxn ang="0">
                  <a:pos x="T6" y="T7"/>
                </a:cxn>
                <a:cxn ang="0">
                  <a:pos x="T8" y="T9"/>
                </a:cxn>
                <a:cxn ang="0">
                  <a:pos x="T10" y="T11"/>
                </a:cxn>
              </a:cxnLst>
              <a:rect l="0" t="0" r="r" b="b"/>
              <a:pathLst>
                <a:path w="986" h="716">
                  <a:moveTo>
                    <a:pt x="986" y="633"/>
                  </a:moveTo>
                  <a:lnTo>
                    <a:pt x="489" y="716"/>
                  </a:lnTo>
                  <a:lnTo>
                    <a:pt x="0" y="633"/>
                  </a:lnTo>
                  <a:lnTo>
                    <a:pt x="0" y="0"/>
                  </a:lnTo>
                  <a:lnTo>
                    <a:pt x="986" y="0"/>
                  </a:lnTo>
                  <a:lnTo>
                    <a:pt x="986" y="633"/>
                  </a:lnTo>
                  <a:close/>
                </a:path>
              </a:pathLst>
            </a:custGeom>
            <a:solidFill>
              <a:srgbClr val="C7832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3" name="Oval 23">
              <a:extLst>
                <a:ext uri="{FF2B5EF4-FFF2-40B4-BE49-F238E27FC236}">
                  <a16:creationId xmlns:a16="http://schemas.microsoft.com/office/drawing/2014/main" id="{5A327CED-5A6B-4252-9B10-BD89BB37CA78}"/>
                </a:ext>
              </a:extLst>
            </p:cNvPr>
            <p:cNvSpPr>
              <a:spLocks noChangeArrowheads="1"/>
            </p:cNvSpPr>
            <p:nvPr/>
          </p:nvSpPr>
          <p:spPr bwMode="auto">
            <a:xfrm>
              <a:off x="2954" y="1910"/>
              <a:ext cx="232" cy="233"/>
            </a:xfrm>
            <a:prstGeom prst="ellipse">
              <a:avLst/>
            </a:prstGeom>
            <a:solidFill>
              <a:srgbClr val="F3AE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24">
              <a:extLst>
                <a:ext uri="{FF2B5EF4-FFF2-40B4-BE49-F238E27FC236}">
                  <a16:creationId xmlns:a16="http://schemas.microsoft.com/office/drawing/2014/main" id="{76FEBE78-B6C7-4D40-8712-466DC5222A8D}"/>
                </a:ext>
              </a:extLst>
            </p:cNvPr>
            <p:cNvSpPr>
              <a:spLocks/>
            </p:cNvSpPr>
            <p:nvPr/>
          </p:nvSpPr>
          <p:spPr bwMode="auto">
            <a:xfrm>
              <a:off x="2871" y="1835"/>
              <a:ext cx="390" cy="383"/>
            </a:xfrm>
            <a:custGeom>
              <a:avLst/>
              <a:gdLst>
                <a:gd name="T0" fmla="*/ 45 w 47"/>
                <a:gd name="T1" fmla="*/ 23 h 46"/>
                <a:gd name="T2" fmla="*/ 43 w 47"/>
                <a:gd name="T3" fmla="*/ 23 h 46"/>
                <a:gd name="T4" fmla="*/ 37 w 47"/>
                <a:gd name="T5" fmla="*/ 37 h 46"/>
                <a:gd name="T6" fmla="*/ 24 w 47"/>
                <a:gd name="T7" fmla="*/ 42 h 46"/>
                <a:gd name="T8" fmla="*/ 10 w 47"/>
                <a:gd name="T9" fmla="*/ 37 h 46"/>
                <a:gd name="T10" fmla="*/ 4 w 47"/>
                <a:gd name="T11" fmla="*/ 23 h 46"/>
                <a:gd name="T12" fmla="*/ 10 w 47"/>
                <a:gd name="T13" fmla="*/ 9 h 46"/>
                <a:gd name="T14" fmla="*/ 24 w 47"/>
                <a:gd name="T15" fmla="*/ 4 h 46"/>
                <a:gd name="T16" fmla="*/ 37 w 47"/>
                <a:gd name="T17" fmla="*/ 9 h 46"/>
                <a:gd name="T18" fmla="*/ 43 w 47"/>
                <a:gd name="T19" fmla="*/ 23 h 46"/>
                <a:gd name="T20" fmla="*/ 45 w 47"/>
                <a:gd name="T21" fmla="*/ 23 h 46"/>
                <a:gd name="T22" fmla="*/ 47 w 47"/>
                <a:gd name="T23" fmla="*/ 23 h 46"/>
                <a:gd name="T24" fmla="*/ 24 w 47"/>
                <a:gd name="T25" fmla="*/ 0 h 46"/>
                <a:gd name="T26" fmla="*/ 0 w 47"/>
                <a:gd name="T27" fmla="*/ 23 h 46"/>
                <a:gd name="T28" fmla="*/ 24 w 47"/>
                <a:gd name="T29" fmla="*/ 46 h 46"/>
                <a:gd name="T30" fmla="*/ 47 w 47"/>
                <a:gd name="T31" fmla="*/ 23 h 46"/>
                <a:gd name="T32" fmla="*/ 45 w 47"/>
                <a:gd name="T33" fmla="*/ 23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46">
                  <a:moveTo>
                    <a:pt x="45" y="23"/>
                  </a:moveTo>
                  <a:cubicBezTo>
                    <a:pt x="43" y="23"/>
                    <a:pt x="43" y="23"/>
                    <a:pt x="43" y="23"/>
                  </a:cubicBezTo>
                  <a:cubicBezTo>
                    <a:pt x="43" y="28"/>
                    <a:pt x="41" y="33"/>
                    <a:pt x="37" y="37"/>
                  </a:cubicBezTo>
                  <a:cubicBezTo>
                    <a:pt x="34" y="40"/>
                    <a:pt x="29" y="42"/>
                    <a:pt x="24" y="42"/>
                  </a:cubicBezTo>
                  <a:cubicBezTo>
                    <a:pt x="18" y="42"/>
                    <a:pt x="14" y="40"/>
                    <a:pt x="10" y="37"/>
                  </a:cubicBezTo>
                  <a:cubicBezTo>
                    <a:pt x="7" y="33"/>
                    <a:pt x="4" y="28"/>
                    <a:pt x="4" y="23"/>
                  </a:cubicBezTo>
                  <a:cubicBezTo>
                    <a:pt x="4" y="18"/>
                    <a:pt x="7" y="13"/>
                    <a:pt x="10" y="9"/>
                  </a:cubicBezTo>
                  <a:cubicBezTo>
                    <a:pt x="14" y="6"/>
                    <a:pt x="18" y="4"/>
                    <a:pt x="24" y="4"/>
                  </a:cubicBezTo>
                  <a:cubicBezTo>
                    <a:pt x="29" y="4"/>
                    <a:pt x="34" y="6"/>
                    <a:pt x="37" y="9"/>
                  </a:cubicBezTo>
                  <a:cubicBezTo>
                    <a:pt x="41" y="13"/>
                    <a:pt x="43" y="18"/>
                    <a:pt x="43" y="23"/>
                  </a:cubicBezTo>
                  <a:cubicBezTo>
                    <a:pt x="45" y="23"/>
                    <a:pt x="45" y="23"/>
                    <a:pt x="45" y="23"/>
                  </a:cubicBezTo>
                  <a:cubicBezTo>
                    <a:pt x="47" y="23"/>
                    <a:pt x="47" y="23"/>
                    <a:pt x="47" y="23"/>
                  </a:cubicBezTo>
                  <a:cubicBezTo>
                    <a:pt x="47" y="10"/>
                    <a:pt x="36" y="0"/>
                    <a:pt x="24" y="0"/>
                  </a:cubicBezTo>
                  <a:cubicBezTo>
                    <a:pt x="11" y="0"/>
                    <a:pt x="0" y="10"/>
                    <a:pt x="0" y="23"/>
                  </a:cubicBezTo>
                  <a:cubicBezTo>
                    <a:pt x="0" y="36"/>
                    <a:pt x="11" y="46"/>
                    <a:pt x="24" y="46"/>
                  </a:cubicBezTo>
                  <a:cubicBezTo>
                    <a:pt x="36" y="46"/>
                    <a:pt x="47" y="36"/>
                    <a:pt x="47" y="23"/>
                  </a:cubicBezTo>
                  <a:lnTo>
                    <a:pt x="45" y="23"/>
                  </a:lnTo>
                  <a:close/>
                </a:path>
              </a:pathLst>
            </a:custGeom>
            <a:solidFill>
              <a:srgbClr val="7A849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Rectangle 25">
              <a:extLst>
                <a:ext uri="{FF2B5EF4-FFF2-40B4-BE49-F238E27FC236}">
                  <a16:creationId xmlns:a16="http://schemas.microsoft.com/office/drawing/2014/main" id="{D404C469-614A-41BC-B20D-DD570A38829F}"/>
                </a:ext>
              </a:extLst>
            </p:cNvPr>
            <p:cNvSpPr>
              <a:spLocks noChangeArrowheads="1"/>
            </p:cNvSpPr>
            <p:nvPr/>
          </p:nvSpPr>
          <p:spPr bwMode="auto">
            <a:xfrm>
              <a:off x="3053" y="2218"/>
              <a:ext cx="33" cy="83"/>
            </a:xfrm>
            <a:prstGeom prst="rect">
              <a:avLst/>
            </a:prstGeom>
            <a:solidFill>
              <a:srgbClr val="7A849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26">
              <a:extLst>
                <a:ext uri="{FF2B5EF4-FFF2-40B4-BE49-F238E27FC236}">
                  <a16:creationId xmlns:a16="http://schemas.microsoft.com/office/drawing/2014/main" id="{128C3872-B841-4F10-909B-A1188843A203}"/>
                </a:ext>
              </a:extLst>
            </p:cNvPr>
            <p:cNvSpPr>
              <a:spLocks/>
            </p:cNvSpPr>
            <p:nvPr/>
          </p:nvSpPr>
          <p:spPr bwMode="auto">
            <a:xfrm>
              <a:off x="3053" y="2218"/>
              <a:ext cx="33" cy="83"/>
            </a:xfrm>
            <a:custGeom>
              <a:avLst/>
              <a:gdLst>
                <a:gd name="T0" fmla="*/ 0 w 33"/>
                <a:gd name="T1" fmla="*/ 0 h 83"/>
                <a:gd name="T2" fmla="*/ 0 w 33"/>
                <a:gd name="T3" fmla="*/ 83 h 83"/>
                <a:gd name="T4" fmla="*/ 33 w 33"/>
                <a:gd name="T5" fmla="*/ 83 h 83"/>
                <a:gd name="T6" fmla="*/ 33 w 33"/>
                <a:gd name="T7" fmla="*/ 0 h 83"/>
              </a:gdLst>
              <a:ahLst/>
              <a:cxnLst>
                <a:cxn ang="0">
                  <a:pos x="T0" y="T1"/>
                </a:cxn>
                <a:cxn ang="0">
                  <a:pos x="T2" y="T3"/>
                </a:cxn>
                <a:cxn ang="0">
                  <a:pos x="T4" y="T5"/>
                </a:cxn>
                <a:cxn ang="0">
                  <a:pos x="T6" y="T7"/>
                </a:cxn>
              </a:cxnLst>
              <a:rect l="0" t="0" r="r" b="b"/>
              <a:pathLst>
                <a:path w="33" h="83">
                  <a:moveTo>
                    <a:pt x="0" y="0"/>
                  </a:moveTo>
                  <a:lnTo>
                    <a:pt x="0" y="83"/>
                  </a:lnTo>
                  <a:lnTo>
                    <a:pt x="33" y="83"/>
                  </a:lnTo>
                  <a:lnTo>
                    <a:pt x="3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Rectangle 27">
              <a:extLst>
                <a:ext uri="{FF2B5EF4-FFF2-40B4-BE49-F238E27FC236}">
                  <a16:creationId xmlns:a16="http://schemas.microsoft.com/office/drawing/2014/main" id="{42BB3943-795C-455A-90BE-71C6E6FDE2CE}"/>
                </a:ext>
              </a:extLst>
            </p:cNvPr>
            <p:cNvSpPr>
              <a:spLocks noChangeArrowheads="1"/>
            </p:cNvSpPr>
            <p:nvPr/>
          </p:nvSpPr>
          <p:spPr bwMode="auto">
            <a:xfrm>
              <a:off x="3053" y="2410"/>
              <a:ext cx="33" cy="175"/>
            </a:xfrm>
            <a:prstGeom prst="rect">
              <a:avLst/>
            </a:prstGeom>
            <a:solidFill>
              <a:srgbClr val="7A849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Rectangle 28">
              <a:extLst>
                <a:ext uri="{FF2B5EF4-FFF2-40B4-BE49-F238E27FC236}">
                  <a16:creationId xmlns:a16="http://schemas.microsoft.com/office/drawing/2014/main" id="{F2FCABE7-C2B2-4BF8-A0DD-D3E6EDCBF072}"/>
                </a:ext>
              </a:extLst>
            </p:cNvPr>
            <p:cNvSpPr>
              <a:spLocks noChangeArrowheads="1"/>
            </p:cNvSpPr>
            <p:nvPr/>
          </p:nvSpPr>
          <p:spPr bwMode="auto">
            <a:xfrm>
              <a:off x="3053" y="2693"/>
              <a:ext cx="33" cy="83"/>
            </a:xfrm>
            <a:prstGeom prst="rect">
              <a:avLst/>
            </a:prstGeom>
            <a:solidFill>
              <a:srgbClr val="7A849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29">
              <a:extLst>
                <a:ext uri="{FF2B5EF4-FFF2-40B4-BE49-F238E27FC236}">
                  <a16:creationId xmlns:a16="http://schemas.microsoft.com/office/drawing/2014/main" id="{9DDAAFC8-9D93-4246-8A07-D3FC6589470F}"/>
                </a:ext>
              </a:extLst>
            </p:cNvPr>
            <p:cNvSpPr>
              <a:spLocks/>
            </p:cNvSpPr>
            <p:nvPr/>
          </p:nvSpPr>
          <p:spPr bwMode="auto">
            <a:xfrm>
              <a:off x="3053" y="2693"/>
              <a:ext cx="33" cy="83"/>
            </a:xfrm>
            <a:custGeom>
              <a:avLst/>
              <a:gdLst>
                <a:gd name="T0" fmla="*/ 0 w 33"/>
                <a:gd name="T1" fmla="*/ 0 h 83"/>
                <a:gd name="T2" fmla="*/ 0 w 33"/>
                <a:gd name="T3" fmla="*/ 83 h 83"/>
                <a:gd name="T4" fmla="*/ 33 w 33"/>
                <a:gd name="T5" fmla="*/ 83 h 83"/>
                <a:gd name="T6" fmla="*/ 33 w 33"/>
                <a:gd name="T7" fmla="*/ 0 h 83"/>
              </a:gdLst>
              <a:ahLst/>
              <a:cxnLst>
                <a:cxn ang="0">
                  <a:pos x="T0" y="T1"/>
                </a:cxn>
                <a:cxn ang="0">
                  <a:pos x="T2" y="T3"/>
                </a:cxn>
                <a:cxn ang="0">
                  <a:pos x="T4" y="T5"/>
                </a:cxn>
                <a:cxn ang="0">
                  <a:pos x="T6" y="T7"/>
                </a:cxn>
              </a:cxnLst>
              <a:rect l="0" t="0" r="r" b="b"/>
              <a:pathLst>
                <a:path w="33" h="83">
                  <a:moveTo>
                    <a:pt x="0" y="0"/>
                  </a:moveTo>
                  <a:lnTo>
                    <a:pt x="0" y="83"/>
                  </a:lnTo>
                  <a:lnTo>
                    <a:pt x="33" y="83"/>
                  </a:lnTo>
                  <a:lnTo>
                    <a:pt x="3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30">
              <a:extLst>
                <a:ext uri="{FF2B5EF4-FFF2-40B4-BE49-F238E27FC236}">
                  <a16:creationId xmlns:a16="http://schemas.microsoft.com/office/drawing/2014/main" id="{DB5186FB-D18B-4077-AE82-ABC31E9B3641}"/>
                </a:ext>
              </a:extLst>
            </p:cNvPr>
            <p:cNvSpPr>
              <a:spLocks/>
            </p:cNvSpPr>
            <p:nvPr/>
          </p:nvSpPr>
          <p:spPr bwMode="auto">
            <a:xfrm>
              <a:off x="2572" y="2676"/>
              <a:ext cx="987" cy="725"/>
            </a:xfrm>
            <a:custGeom>
              <a:avLst/>
              <a:gdLst>
                <a:gd name="T0" fmla="*/ 0 w 987"/>
                <a:gd name="T1" fmla="*/ 84 h 725"/>
                <a:gd name="T2" fmla="*/ 498 w 987"/>
                <a:gd name="T3" fmla="*/ 0 h 725"/>
                <a:gd name="T4" fmla="*/ 987 w 987"/>
                <a:gd name="T5" fmla="*/ 84 h 725"/>
                <a:gd name="T6" fmla="*/ 987 w 987"/>
                <a:gd name="T7" fmla="*/ 725 h 725"/>
                <a:gd name="T8" fmla="*/ 0 w 987"/>
                <a:gd name="T9" fmla="*/ 725 h 725"/>
                <a:gd name="T10" fmla="*/ 0 w 987"/>
                <a:gd name="T11" fmla="*/ 84 h 725"/>
              </a:gdLst>
              <a:ahLst/>
              <a:cxnLst>
                <a:cxn ang="0">
                  <a:pos x="T0" y="T1"/>
                </a:cxn>
                <a:cxn ang="0">
                  <a:pos x="T2" y="T3"/>
                </a:cxn>
                <a:cxn ang="0">
                  <a:pos x="T4" y="T5"/>
                </a:cxn>
                <a:cxn ang="0">
                  <a:pos x="T6" y="T7"/>
                </a:cxn>
                <a:cxn ang="0">
                  <a:pos x="T8" y="T9"/>
                </a:cxn>
                <a:cxn ang="0">
                  <a:pos x="T10" y="T11"/>
                </a:cxn>
              </a:cxnLst>
              <a:rect l="0" t="0" r="r" b="b"/>
              <a:pathLst>
                <a:path w="987" h="725">
                  <a:moveTo>
                    <a:pt x="0" y="84"/>
                  </a:moveTo>
                  <a:lnTo>
                    <a:pt x="498" y="0"/>
                  </a:lnTo>
                  <a:lnTo>
                    <a:pt x="987" y="84"/>
                  </a:lnTo>
                  <a:lnTo>
                    <a:pt x="987" y="725"/>
                  </a:lnTo>
                  <a:lnTo>
                    <a:pt x="0" y="725"/>
                  </a:lnTo>
                  <a:lnTo>
                    <a:pt x="0" y="84"/>
                  </a:lnTo>
                  <a:close/>
                </a:path>
              </a:pathLst>
            </a:custGeom>
            <a:solidFill>
              <a:srgbClr val="E1DEC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1" name="Oval 31">
              <a:extLst>
                <a:ext uri="{FF2B5EF4-FFF2-40B4-BE49-F238E27FC236}">
                  <a16:creationId xmlns:a16="http://schemas.microsoft.com/office/drawing/2014/main" id="{F42677F6-D931-4C3A-B469-01937CAE809F}"/>
                </a:ext>
              </a:extLst>
            </p:cNvPr>
            <p:cNvSpPr>
              <a:spLocks noChangeArrowheads="1"/>
            </p:cNvSpPr>
            <p:nvPr/>
          </p:nvSpPr>
          <p:spPr bwMode="auto">
            <a:xfrm>
              <a:off x="5284" y="1910"/>
              <a:ext cx="232" cy="233"/>
            </a:xfrm>
            <a:prstGeom prst="ellipse">
              <a:avLst/>
            </a:prstGeom>
            <a:solidFill>
              <a:srgbClr val="32443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2" name="Freeform 32">
              <a:extLst>
                <a:ext uri="{FF2B5EF4-FFF2-40B4-BE49-F238E27FC236}">
                  <a16:creationId xmlns:a16="http://schemas.microsoft.com/office/drawing/2014/main" id="{1E9C2976-6C2D-4B15-8FFA-8BFC98F83C3E}"/>
                </a:ext>
              </a:extLst>
            </p:cNvPr>
            <p:cNvSpPr>
              <a:spLocks/>
            </p:cNvSpPr>
            <p:nvPr/>
          </p:nvSpPr>
          <p:spPr bwMode="auto">
            <a:xfrm>
              <a:off x="5209" y="1835"/>
              <a:ext cx="390" cy="383"/>
            </a:xfrm>
            <a:custGeom>
              <a:avLst/>
              <a:gdLst>
                <a:gd name="T0" fmla="*/ 45 w 47"/>
                <a:gd name="T1" fmla="*/ 23 h 46"/>
                <a:gd name="T2" fmla="*/ 43 w 47"/>
                <a:gd name="T3" fmla="*/ 23 h 46"/>
                <a:gd name="T4" fmla="*/ 37 w 47"/>
                <a:gd name="T5" fmla="*/ 37 h 46"/>
                <a:gd name="T6" fmla="*/ 23 w 47"/>
                <a:gd name="T7" fmla="*/ 42 h 46"/>
                <a:gd name="T8" fmla="*/ 10 w 47"/>
                <a:gd name="T9" fmla="*/ 37 h 46"/>
                <a:gd name="T10" fmla="*/ 4 w 47"/>
                <a:gd name="T11" fmla="*/ 23 h 46"/>
                <a:gd name="T12" fmla="*/ 10 w 47"/>
                <a:gd name="T13" fmla="*/ 10 h 46"/>
                <a:gd name="T14" fmla="*/ 23 w 47"/>
                <a:gd name="T15" fmla="*/ 4 h 46"/>
                <a:gd name="T16" fmla="*/ 37 w 47"/>
                <a:gd name="T17" fmla="*/ 10 h 46"/>
                <a:gd name="T18" fmla="*/ 43 w 47"/>
                <a:gd name="T19" fmla="*/ 23 h 46"/>
                <a:gd name="T20" fmla="*/ 45 w 47"/>
                <a:gd name="T21" fmla="*/ 23 h 46"/>
                <a:gd name="T22" fmla="*/ 47 w 47"/>
                <a:gd name="T23" fmla="*/ 23 h 46"/>
                <a:gd name="T24" fmla="*/ 23 w 47"/>
                <a:gd name="T25" fmla="*/ 0 h 46"/>
                <a:gd name="T26" fmla="*/ 0 w 47"/>
                <a:gd name="T27" fmla="*/ 23 h 46"/>
                <a:gd name="T28" fmla="*/ 23 w 47"/>
                <a:gd name="T29" fmla="*/ 46 h 46"/>
                <a:gd name="T30" fmla="*/ 47 w 47"/>
                <a:gd name="T31" fmla="*/ 23 h 46"/>
                <a:gd name="T32" fmla="*/ 45 w 47"/>
                <a:gd name="T33" fmla="*/ 23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46">
                  <a:moveTo>
                    <a:pt x="45" y="23"/>
                  </a:moveTo>
                  <a:cubicBezTo>
                    <a:pt x="43" y="23"/>
                    <a:pt x="43" y="23"/>
                    <a:pt x="43" y="23"/>
                  </a:cubicBezTo>
                  <a:cubicBezTo>
                    <a:pt x="43" y="28"/>
                    <a:pt x="40" y="33"/>
                    <a:pt x="37" y="37"/>
                  </a:cubicBezTo>
                  <a:cubicBezTo>
                    <a:pt x="33" y="40"/>
                    <a:pt x="29" y="42"/>
                    <a:pt x="23" y="42"/>
                  </a:cubicBezTo>
                  <a:cubicBezTo>
                    <a:pt x="18" y="42"/>
                    <a:pt x="13" y="40"/>
                    <a:pt x="10" y="37"/>
                  </a:cubicBezTo>
                  <a:cubicBezTo>
                    <a:pt x="6" y="33"/>
                    <a:pt x="4" y="28"/>
                    <a:pt x="4" y="23"/>
                  </a:cubicBezTo>
                  <a:cubicBezTo>
                    <a:pt x="4" y="18"/>
                    <a:pt x="6" y="13"/>
                    <a:pt x="10" y="10"/>
                  </a:cubicBezTo>
                  <a:cubicBezTo>
                    <a:pt x="13" y="6"/>
                    <a:pt x="18" y="4"/>
                    <a:pt x="23" y="4"/>
                  </a:cubicBezTo>
                  <a:cubicBezTo>
                    <a:pt x="29" y="4"/>
                    <a:pt x="33" y="6"/>
                    <a:pt x="37" y="10"/>
                  </a:cubicBezTo>
                  <a:cubicBezTo>
                    <a:pt x="40" y="13"/>
                    <a:pt x="43" y="18"/>
                    <a:pt x="43" y="23"/>
                  </a:cubicBezTo>
                  <a:cubicBezTo>
                    <a:pt x="45" y="23"/>
                    <a:pt x="45" y="23"/>
                    <a:pt x="45" y="23"/>
                  </a:cubicBezTo>
                  <a:cubicBezTo>
                    <a:pt x="47" y="23"/>
                    <a:pt x="47" y="23"/>
                    <a:pt x="47" y="23"/>
                  </a:cubicBezTo>
                  <a:cubicBezTo>
                    <a:pt x="47" y="10"/>
                    <a:pt x="36" y="0"/>
                    <a:pt x="23" y="0"/>
                  </a:cubicBezTo>
                  <a:cubicBezTo>
                    <a:pt x="10" y="0"/>
                    <a:pt x="0" y="10"/>
                    <a:pt x="0" y="23"/>
                  </a:cubicBezTo>
                  <a:cubicBezTo>
                    <a:pt x="0" y="36"/>
                    <a:pt x="10" y="46"/>
                    <a:pt x="23" y="46"/>
                  </a:cubicBezTo>
                  <a:cubicBezTo>
                    <a:pt x="36" y="46"/>
                    <a:pt x="47" y="36"/>
                    <a:pt x="47" y="23"/>
                  </a:cubicBezTo>
                  <a:lnTo>
                    <a:pt x="45" y="23"/>
                  </a:lnTo>
                  <a:close/>
                </a:path>
              </a:pathLst>
            </a:custGeom>
            <a:solidFill>
              <a:srgbClr val="7A849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Rectangle 33">
              <a:extLst>
                <a:ext uri="{FF2B5EF4-FFF2-40B4-BE49-F238E27FC236}">
                  <a16:creationId xmlns:a16="http://schemas.microsoft.com/office/drawing/2014/main" id="{B33C2EA1-CBD2-448D-9961-E1C9C928C21A}"/>
                </a:ext>
              </a:extLst>
            </p:cNvPr>
            <p:cNvSpPr>
              <a:spLocks noChangeArrowheads="1"/>
            </p:cNvSpPr>
            <p:nvPr/>
          </p:nvSpPr>
          <p:spPr bwMode="auto">
            <a:xfrm>
              <a:off x="5383" y="2201"/>
              <a:ext cx="34" cy="84"/>
            </a:xfrm>
            <a:prstGeom prst="rect">
              <a:avLst/>
            </a:prstGeom>
            <a:solidFill>
              <a:srgbClr val="7A849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776" name="Freeform 34">
              <a:extLst>
                <a:ext uri="{FF2B5EF4-FFF2-40B4-BE49-F238E27FC236}">
                  <a16:creationId xmlns:a16="http://schemas.microsoft.com/office/drawing/2014/main" id="{FA51FF4D-3F9F-424D-AF63-498EE39FEAC9}"/>
                </a:ext>
              </a:extLst>
            </p:cNvPr>
            <p:cNvSpPr>
              <a:spLocks/>
            </p:cNvSpPr>
            <p:nvPr/>
          </p:nvSpPr>
          <p:spPr bwMode="auto">
            <a:xfrm>
              <a:off x="5383" y="2201"/>
              <a:ext cx="34" cy="84"/>
            </a:xfrm>
            <a:custGeom>
              <a:avLst/>
              <a:gdLst>
                <a:gd name="T0" fmla="*/ 0 w 34"/>
                <a:gd name="T1" fmla="*/ 0 h 84"/>
                <a:gd name="T2" fmla="*/ 0 w 34"/>
                <a:gd name="T3" fmla="*/ 84 h 84"/>
                <a:gd name="T4" fmla="*/ 34 w 34"/>
                <a:gd name="T5" fmla="*/ 84 h 84"/>
                <a:gd name="T6" fmla="*/ 34 w 34"/>
                <a:gd name="T7" fmla="*/ 0 h 84"/>
              </a:gdLst>
              <a:ahLst/>
              <a:cxnLst>
                <a:cxn ang="0">
                  <a:pos x="T0" y="T1"/>
                </a:cxn>
                <a:cxn ang="0">
                  <a:pos x="T2" y="T3"/>
                </a:cxn>
                <a:cxn ang="0">
                  <a:pos x="T4" y="T5"/>
                </a:cxn>
                <a:cxn ang="0">
                  <a:pos x="T6" y="T7"/>
                </a:cxn>
              </a:cxnLst>
              <a:rect l="0" t="0" r="r" b="b"/>
              <a:pathLst>
                <a:path w="34" h="84">
                  <a:moveTo>
                    <a:pt x="0" y="0"/>
                  </a:moveTo>
                  <a:lnTo>
                    <a:pt x="0" y="84"/>
                  </a:lnTo>
                  <a:lnTo>
                    <a:pt x="34" y="84"/>
                  </a:lnTo>
                  <a:lnTo>
                    <a:pt x="3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777" name="Rectangle 35">
              <a:extLst>
                <a:ext uri="{FF2B5EF4-FFF2-40B4-BE49-F238E27FC236}">
                  <a16:creationId xmlns:a16="http://schemas.microsoft.com/office/drawing/2014/main" id="{1BE64FE0-4469-4F6C-B6AF-CD634D418561}"/>
                </a:ext>
              </a:extLst>
            </p:cNvPr>
            <p:cNvSpPr>
              <a:spLocks noChangeArrowheads="1"/>
            </p:cNvSpPr>
            <p:nvPr/>
          </p:nvSpPr>
          <p:spPr bwMode="auto">
            <a:xfrm>
              <a:off x="5383" y="2393"/>
              <a:ext cx="34" cy="175"/>
            </a:xfrm>
            <a:prstGeom prst="rect">
              <a:avLst/>
            </a:prstGeom>
            <a:solidFill>
              <a:srgbClr val="7A849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778" name="Rectangle 36">
              <a:extLst>
                <a:ext uri="{FF2B5EF4-FFF2-40B4-BE49-F238E27FC236}">
                  <a16:creationId xmlns:a16="http://schemas.microsoft.com/office/drawing/2014/main" id="{9B513621-8248-4D8E-952E-732922E13EE0}"/>
                </a:ext>
              </a:extLst>
            </p:cNvPr>
            <p:cNvSpPr>
              <a:spLocks noChangeArrowheads="1"/>
            </p:cNvSpPr>
            <p:nvPr/>
          </p:nvSpPr>
          <p:spPr bwMode="auto">
            <a:xfrm>
              <a:off x="5383" y="2676"/>
              <a:ext cx="34" cy="84"/>
            </a:xfrm>
            <a:prstGeom prst="rect">
              <a:avLst/>
            </a:prstGeom>
            <a:solidFill>
              <a:srgbClr val="7A849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779" name="Freeform 37">
              <a:extLst>
                <a:ext uri="{FF2B5EF4-FFF2-40B4-BE49-F238E27FC236}">
                  <a16:creationId xmlns:a16="http://schemas.microsoft.com/office/drawing/2014/main" id="{23B99974-6CC6-40B8-8479-476D1B2DF5E7}"/>
                </a:ext>
              </a:extLst>
            </p:cNvPr>
            <p:cNvSpPr>
              <a:spLocks/>
            </p:cNvSpPr>
            <p:nvPr/>
          </p:nvSpPr>
          <p:spPr bwMode="auto">
            <a:xfrm>
              <a:off x="5383" y="2676"/>
              <a:ext cx="34" cy="84"/>
            </a:xfrm>
            <a:custGeom>
              <a:avLst/>
              <a:gdLst>
                <a:gd name="T0" fmla="*/ 0 w 34"/>
                <a:gd name="T1" fmla="*/ 0 h 84"/>
                <a:gd name="T2" fmla="*/ 0 w 34"/>
                <a:gd name="T3" fmla="*/ 84 h 84"/>
                <a:gd name="T4" fmla="*/ 34 w 34"/>
                <a:gd name="T5" fmla="*/ 84 h 84"/>
                <a:gd name="T6" fmla="*/ 34 w 34"/>
                <a:gd name="T7" fmla="*/ 0 h 84"/>
              </a:gdLst>
              <a:ahLst/>
              <a:cxnLst>
                <a:cxn ang="0">
                  <a:pos x="T0" y="T1"/>
                </a:cxn>
                <a:cxn ang="0">
                  <a:pos x="T2" y="T3"/>
                </a:cxn>
                <a:cxn ang="0">
                  <a:pos x="T4" y="T5"/>
                </a:cxn>
                <a:cxn ang="0">
                  <a:pos x="T6" y="T7"/>
                </a:cxn>
              </a:cxnLst>
              <a:rect l="0" t="0" r="r" b="b"/>
              <a:pathLst>
                <a:path w="34" h="84">
                  <a:moveTo>
                    <a:pt x="0" y="0"/>
                  </a:moveTo>
                  <a:lnTo>
                    <a:pt x="0" y="84"/>
                  </a:lnTo>
                  <a:lnTo>
                    <a:pt x="34" y="84"/>
                  </a:lnTo>
                  <a:lnTo>
                    <a:pt x="3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781" name="Freeform 38">
              <a:extLst>
                <a:ext uri="{FF2B5EF4-FFF2-40B4-BE49-F238E27FC236}">
                  <a16:creationId xmlns:a16="http://schemas.microsoft.com/office/drawing/2014/main" id="{B2DEA791-EA4B-4B30-B754-D73F222CBE01}"/>
                </a:ext>
              </a:extLst>
            </p:cNvPr>
            <p:cNvSpPr>
              <a:spLocks/>
            </p:cNvSpPr>
            <p:nvPr/>
          </p:nvSpPr>
          <p:spPr bwMode="auto">
            <a:xfrm>
              <a:off x="4911" y="2660"/>
              <a:ext cx="987" cy="725"/>
            </a:xfrm>
            <a:custGeom>
              <a:avLst/>
              <a:gdLst>
                <a:gd name="T0" fmla="*/ 0 w 987"/>
                <a:gd name="T1" fmla="*/ 91 h 725"/>
                <a:gd name="T2" fmla="*/ 489 w 987"/>
                <a:gd name="T3" fmla="*/ 0 h 725"/>
                <a:gd name="T4" fmla="*/ 987 w 987"/>
                <a:gd name="T5" fmla="*/ 91 h 725"/>
                <a:gd name="T6" fmla="*/ 987 w 987"/>
                <a:gd name="T7" fmla="*/ 725 h 725"/>
                <a:gd name="T8" fmla="*/ 0 w 987"/>
                <a:gd name="T9" fmla="*/ 725 h 725"/>
                <a:gd name="T10" fmla="*/ 0 w 987"/>
                <a:gd name="T11" fmla="*/ 91 h 725"/>
              </a:gdLst>
              <a:ahLst/>
              <a:cxnLst>
                <a:cxn ang="0">
                  <a:pos x="T0" y="T1"/>
                </a:cxn>
                <a:cxn ang="0">
                  <a:pos x="T2" y="T3"/>
                </a:cxn>
                <a:cxn ang="0">
                  <a:pos x="T4" y="T5"/>
                </a:cxn>
                <a:cxn ang="0">
                  <a:pos x="T6" y="T7"/>
                </a:cxn>
                <a:cxn ang="0">
                  <a:pos x="T8" y="T9"/>
                </a:cxn>
                <a:cxn ang="0">
                  <a:pos x="T10" y="T11"/>
                </a:cxn>
              </a:cxnLst>
              <a:rect l="0" t="0" r="r" b="b"/>
              <a:pathLst>
                <a:path w="987" h="725">
                  <a:moveTo>
                    <a:pt x="0" y="91"/>
                  </a:moveTo>
                  <a:lnTo>
                    <a:pt x="489" y="0"/>
                  </a:lnTo>
                  <a:lnTo>
                    <a:pt x="987" y="91"/>
                  </a:lnTo>
                  <a:lnTo>
                    <a:pt x="987" y="725"/>
                  </a:lnTo>
                  <a:lnTo>
                    <a:pt x="0" y="725"/>
                  </a:lnTo>
                  <a:lnTo>
                    <a:pt x="0" y="91"/>
                  </a:lnTo>
                  <a:close/>
                </a:path>
              </a:pathLst>
            </a:custGeom>
            <a:solidFill>
              <a:srgbClr val="32443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75788" name="Group 41">
            <a:extLst>
              <a:ext uri="{FF2B5EF4-FFF2-40B4-BE49-F238E27FC236}">
                <a16:creationId xmlns:a16="http://schemas.microsoft.com/office/drawing/2014/main" id="{CAD18E4F-336E-4B92-9BE5-6C94E3FD1650}"/>
              </a:ext>
            </a:extLst>
          </p:cNvPr>
          <p:cNvGrpSpPr>
            <a:grpSpLocks noChangeAspect="1"/>
          </p:cNvGrpSpPr>
          <p:nvPr/>
        </p:nvGrpSpPr>
        <p:grpSpPr bwMode="auto">
          <a:xfrm>
            <a:off x="8262716" y="2371197"/>
            <a:ext cx="938213" cy="1120776"/>
            <a:chOff x="5086" y="901"/>
            <a:chExt cx="591" cy="706"/>
          </a:xfrm>
        </p:grpSpPr>
        <p:sp>
          <p:nvSpPr>
            <p:cNvPr id="75791" name="Rectangle 42">
              <a:extLst>
                <a:ext uri="{FF2B5EF4-FFF2-40B4-BE49-F238E27FC236}">
                  <a16:creationId xmlns:a16="http://schemas.microsoft.com/office/drawing/2014/main" id="{F775E457-DA40-4036-B11E-9D4F5436FD4D}"/>
                </a:ext>
              </a:extLst>
            </p:cNvPr>
            <p:cNvSpPr>
              <a:spLocks noChangeArrowheads="1"/>
            </p:cNvSpPr>
            <p:nvPr/>
          </p:nvSpPr>
          <p:spPr bwMode="auto">
            <a:xfrm>
              <a:off x="5406" y="1176"/>
              <a:ext cx="198" cy="419"/>
            </a:xfrm>
            <a:prstGeom prst="rect">
              <a:avLst/>
            </a:prstGeom>
            <a:solidFill>
              <a:srgbClr val="E0AB2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792" name="Rectangle 43">
              <a:extLst>
                <a:ext uri="{FF2B5EF4-FFF2-40B4-BE49-F238E27FC236}">
                  <a16:creationId xmlns:a16="http://schemas.microsoft.com/office/drawing/2014/main" id="{0F55F3F4-A617-4D38-9E60-AE5334911A13}"/>
                </a:ext>
              </a:extLst>
            </p:cNvPr>
            <p:cNvSpPr>
              <a:spLocks noChangeArrowheads="1"/>
            </p:cNvSpPr>
            <p:nvPr/>
          </p:nvSpPr>
          <p:spPr bwMode="auto">
            <a:xfrm>
              <a:off x="5148" y="1058"/>
              <a:ext cx="215" cy="537"/>
            </a:xfrm>
            <a:prstGeom prst="rect">
              <a:avLst/>
            </a:prstGeom>
            <a:solidFill>
              <a:srgbClr val="FEEEC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793" name="Rectangle 44">
              <a:extLst>
                <a:ext uri="{FF2B5EF4-FFF2-40B4-BE49-F238E27FC236}">
                  <a16:creationId xmlns:a16="http://schemas.microsoft.com/office/drawing/2014/main" id="{A784BF41-7620-4A1A-8FA5-8AEB61D62A64}"/>
                </a:ext>
              </a:extLst>
            </p:cNvPr>
            <p:cNvSpPr>
              <a:spLocks noChangeArrowheads="1"/>
            </p:cNvSpPr>
            <p:nvPr/>
          </p:nvSpPr>
          <p:spPr bwMode="auto">
            <a:xfrm>
              <a:off x="5148" y="1498"/>
              <a:ext cx="215" cy="102"/>
            </a:xfrm>
            <a:prstGeom prst="rect">
              <a:avLst/>
            </a:prstGeom>
            <a:solidFill>
              <a:srgbClr val="E0AB2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794" name="Rectangle 45">
              <a:extLst>
                <a:ext uri="{FF2B5EF4-FFF2-40B4-BE49-F238E27FC236}">
                  <a16:creationId xmlns:a16="http://schemas.microsoft.com/office/drawing/2014/main" id="{78587876-7CF7-4B2B-808E-B7DE9B85CC31}"/>
                </a:ext>
              </a:extLst>
            </p:cNvPr>
            <p:cNvSpPr>
              <a:spLocks noChangeArrowheads="1"/>
            </p:cNvSpPr>
            <p:nvPr/>
          </p:nvSpPr>
          <p:spPr bwMode="auto">
            <a:xfrm>
              <a:off x="5406" y="1498"/>
              <a:ext cx="198" cy="102"/>
            </a:xfrm>
            <a:prstGeom prst="rect">
              <a:avLst/>
            </a:prstGeom>
            <a:solidFill>
              <a:srgbClr val="FEEEC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795" name="Freeform 46">
              <a:extLst>
                <a:ext uri="{FF2B5EF4-FFF2-40B4-BE49-F238E27FC236}">
                  <a16:creationId xmlns:a16="http://schemas.microsoft.com/office/drawing/2014/main" id="{4CA56ECC-0256-457A-BBC8-5FD43BAD487D}"/>
                </a:ext>
              </a:extLst>
            </p:cNvPr>
            <p:cNvSpPr>
              <a:spLocks/>
            </p:cNvSpPr>
            <p:nvPr/>
          </p:nvSpPr>
          <p:spPr bwMode="auto">
            <a:xfrm>
              <a:off x="5086" y="1594"/>
              <a:ext cx="591" cy="13"/>
            </a:xfrm>
            <a:custGeom>
              <a:avLst/>
              <a:gdLst>
                <a:gd name="T0" fmla="*/ 6 w 440"/>
                <a:gd name="T1" fmla="*/ 10 h 10"/>
                <a:gd name="T2" fmla="*/ 434 w 440"/>
                <a:gd name="T3" fmla="*/ 10 h 10"/>
                <a:gd name="T4" fmla="*/ 434 w 440"/>
                <a:gd name="T5" fmla="*/ 0 h 10"/>
                <a:gd name="T6" fmla="*/ 6 w 440"/>
                <a:gd name="T7" fmla="*/ 0 h 10"/>
                <a:gd name="T8" fmla="*/ 6 w 440"/>
                <a:gd name="T9" fmla="*/ 10 h 10"/>
              </a:gdLst>
              <a:ahLst/>
              <a:cxnLst>
                <a:cxn ang="0">
                  <a:pos x="T0" y="T1"/>
                </a:cxn>
                <a:cxn ang="0">
                  <a:pos x="T2" y="T3"/>
                </a:cxn>
                <a:cxn ang="0">
                  <a:pos x="T4" y="T5"/>
                </a:cxn>
                <a:cxn ang="0">
                  <a:pos x="T6" y="T7"/>
                </a:cxn>
                <a:cxn ang="0">
                  <a:pos x="T8" y="T9"/>
                </a:cxn>
              </a:cxnLst>
              <a:rect l="0" t="0" r="r" b="b"/>
              <a:pathLst>
                <a:path w="440" h="10">
                  <a:moveTo>
                    <a:pt x="6" y="10"/>
                  </a:moveTo>
                  <a:cubicBezTo>
                    <a:pt x="149" y="10"/>
                    <a:pt x="291" y="10"/>
                    <a:pt x="434" y="10"/>
                  </a:cubicBezTo>
                  <a:cubicBezTo>
                    <a:pt x="440" y="10"/>
                    <a:pt x="440" y="0"/>
                    <a:pt x="434" y="0"/>
                  </a:cubicBezTo>
                  <a:cubicBezTo>
                    <a:pt x="291" y="0"/>
                    <a:pt x="149" y="0"/>
                    <a:pt x="6" y="0"/>
                  </a:cubicBezTo>
                  <a:cubicBezTo>
                    <a:pt x="0" y="0"/>
                    <a:pt x="0" y="10"/>
                    <a:pt x="6" y="10"/>
                  </a:cubicBezTo>
                  <a:close/>
                </a:path>
              </a:pathLst>
            </a:custGeom>
            <a:solidFill>
              <a:srgbClr val="F2C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796" name="Freeform 47">
              <a:extLst>
                <a:ext uri="{FF2B5EF4-FFF2-40B4-BE49-F238E27FC236}">
                  <a16:creationId xmlns:a16="http://schemas.microsoft.com/office/drawing/2014/main" id="{8F3389CA-24D0-4F12-B6A3-1498B74144AF}"/>
                </a:ext>
              </a:extLst>
            </p:cNvPr>
            <p:cNvSpPr>
              <a:spLocks/>
            </p:cNvSpPr>
            <p:nvPr/>
          </p:nvSpPr>
          <p:spPr bwMode="auto">
            <a:xfrm>
              <a:off x="5247" y="950"/>
              <a:ext cx="17" cy="96"/>
            </a:xfrm>
            <a:custGeom>
              <a:avLst/>
              <a:gdLst>
                <a:gd name="T0" fmla="*/ 0 w 12"/>
                <a:gd name="T1" fmla="*/ 8 h 71"/>
                <a:gd name="T2" fmla="*/ 0 w 12"/>
                <a:gd name="T3" fmla="*/ 63 h 71"/>
                <a:gd name="T4" fmla="*/ 12 w 12"/>
                <a:gd name="T5" fmla="*/ 63 h 71"/>
                <a:gd name="T6" fmla="*/ 12 w 12"/>
                <a:gd name="T7" fmla="*/ 8 h 71"/>
                <a:gd name="T8" fmla="*/ 0 w 12"/>
                <a:gd name="T9" fmla="*/ 8 h 71"/>
              </a:gdLst>
              <a:ahLst/>
              <a:cxnLst>
                <a:cxn ang="0">
                  <a:pos x="T0" y="T1"/>
                </a:cxn>
                <a:cxn ang="0">
                  <a:pos x="T2" y="T3"/>
                </a:cxn>
                <a:cxn ang="0">
                  <a:pos x="T4" y="T5"/>
                </a:cxn>
                <a:cxn ang="0">
                  <a:pos x="T6" y="T7"/>
                </a:cxn>
                <a:cxn ang="0">
                  <a:pos x="T8" y="T9"/>
                </a:cxn>
              </a:cxnLst>
              <a:rect l="0" t="0" r="r" b="b"/>
              <a:pathLst>
                <a:path w="12" h="71">
                  <a:moveTo>
                    <a:pt x="0" y="8"/>
                  </a:moveTo>
                  <a:cubicBezTo>
                    <a:pt x="0" y="26"/>
                    <a:pt x="0" y="45"/>
                    <a:pt x="0" y="63"/>
                  </a:cubicBezTo>
                  <a:cubicBezTo>
                    <a:pt x="0" y="71"/>
                    <a:pt x="12" y="71"/>
                    <a:pt x="12" y="63"/>
                  </a:cubicBezTo>
                  <a:cubicBezTo>
                    <a:pt x="12" y="45"/>
                    <a:pt x="12" y="26"/>
                    <a:pt x="12" y="8"/>
                  </a:cubicBezTo>
                  <a:cubicBezTo>
                    <a:pt x="12" y="0"/>
                    <a:pt x="0" y="0"/>
                    <a:pt x="0" y="8"/>
                  </a:cubicBezTo>
                  <a:close/>
                </a:path>
              </a:pathLst>
            </a:custGeom>
            <a:solidFill>
              <a:srgbClr val="EA37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797" name="Freeform 48">
              <a:extLst>
                <a:ext uri="{FF2B5EF4-FFF2-40B4-BE49-F238E27FC236}">
                  <a16:creationId xmlns:a16="http://schemas.microsoft.com/office/drawing/2014/main" id="{2483D80F-CE1F-443E-BCDC-3CB7BA2012E8}"/>
                </a:ext>
              </a:extLst>
            </p:cNvPr>
            <p:cNvSpPr>
              <a:spLocks/>
            </p:cNvSpPr>
            <p:nvPr/>
          </p:nvSpPr>
          <p:spPr bwMode="auto">
            <a:xfrm>
              <a:off x="5500" y="1106"/>
              <a:ext cx="16" cy="95"/>
            </a:xfrm>
            <a:custGeom>
              <a:avLst/>
              <a:gdLst>
                <a:gd name="T0" fmla="*/ 0 w 12"/>
                <a:gd name="T1" fmla="*/ 8 h 71"/>
                <a:gd name="T2" fmla="*/ 0 w 12"/>
                <a:gd name="T3" fmla="*/ 63 h 71"/>
                <a:gd name="T4" fmla="*/ 12 w 12"/>
                <a:gd name="T5" fmla="*/ 63 h 71"/>
                <a:gd name="T6" fmla="*/ 12 w 12"/>
                <a:gd name="T7" fmla="*/ 8 h 71"/>
                <a:gd name="T8" fmla="*/ 0 w 12"/>
                <a:gd name="T9" fmla="*/ 8 h 71"/>
              </a:gdLst>
              <a:ahLst/>
              <a:cxnLst>
                <a:cxn ang="0">
                  <a:pos x="T0" y="T1"/>
                </a:cxn>
                <a:cxn ang="0">
                  <a:pos x="T2" y="T3"/>
                </a:cxn>
                <a:cxn ang="0">
                  <a:pos x="T4" y="T5"/>
                </a:cxn>
                <a:cxn ang="0">
                  <a:pos x="T6" y="T7"/>
                </a:cxn>
                <a:cxn ang="0">
                  <a:pos x="T8" y="T9"/>
                </a:cxn>
              </a:cxnLst>
              <a:rect l="0" t="0" r="r" b="b"/>
              <a:pathLst>
                <a:path w="12" h="71">
                  <a:moveTo>
                    <a:pt x="0" y="8"/>
                  </a:moveTo>
                  <a:cubicBezTo>
                    <a:pt x="0" y="26"/>
                    <a:pt x="0" y="45"/>
                    <a:pt x="0" y="63"/>
                  </a:cubicBezTo>
                  <a:cubicBezTo>
                    <a:pt x="0" y="71"/>
                    <a:pt x="12" y="71"/>
                    <a:pt x="12" y="63"/>
                  </a:cubicBezTo>
                  <a:cubicBezTo>
                    <a:pt x="12" y="45"/>
                    <a:pt x="12" y="26"/>
                    <a:pt x="12" y="8"/>
                  </a:cubicBezTo>
                  <a:cubicBezTo>
                    <a:pt x="12" y="0"/>
                    <a:pt x="0" y="0"/>
                    <a:pt x="0" y="8"/>
                  </a:cubicBezTo>
                  <a:close/>
                </a:path>
              </a:pathLst>
            </a:custGeom>
            <a:solidFill>
              <a:srgbClr val="EA37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798" name="Freeform 49">
              <a:extLst>
                <a:ext uri="{FF2B5EF4-FFF2-40B4-BE49-F238E27FC236}">
                  <a16:creationId xmlns:a16="http://schemas.microsoft.com/office/drawing/2014/main" id="{07085ABF-C56D-4A97-881A-726E7D74E562}"/>
                </a:ext>
              </a:extLst>
            </p:cNvPr>
            <p:cNvSpPr>
              <a:spLocks noEditPoints="1"/>
            </p:cNvSpPr>
            <p:nvPr/>
          </p:nvSpPr>
          <p:spPr bwMode="auto">
            <a:xfrm>
              <a:off x="5143" y="1020"/>
              <a:ext cx="225" cy="177"/>
            </a:xfrm>
            <a:custGeom>
              <a:avLst/>
              <a:gdLst>
                <a:gd name="T0" fmla="*/ 0 w 168"/>
                <a:gd name="T1" fmla="*/ 15 h 132"/>
                <a:gd name="T2" fmla="*/ 0 w 168"/>
                <a:gd name="T3" fmla="*/ 61 h 132"/>
                <a:gd name="T4" fmla="*/ 0 w 168"/>
                <a:gd name="T5" fmla="*/ 60 h 132"/>
                <a:gd name="T6" fmla="*/ 0 w 168"/>
                <a:gd name="T7" fmla="*/ 63 h 132"/>
                <a:gd name="T8" fmla="*/ 14 w 168"/>
                <a:gd name="T9" fmla="*/ 74 h 132"/>
                <a:gd name="T10" fmla="*/ 24 w 168"/>
                <a:gd name="T11" fmla="*/ 63 h 132"/>
                <a:gd name="T12" fmla="*/ 24 w 168"/>
                <a:gd name="T13" fmla="*/ 54 h 132"/>
                <a:gd name="T14" fmla="*/ 36 w 168"/>
                <a:gd name="T15" fmla="*/ 44 h 132"/>
                <a:gd name="T16" fmla="*/ 38 w 168"/>
                <a:gd name="T17" fmla="*/ 44 h 132"/>
                <a:gd name="T18" fmla="*/ 48 w 168"/>
                <a:gd name="T19" fmla="*/ 54 h 132"/>
                <a:gd name="T20" fmla="*/ 48 w 168"/>
                <a:gd name="T21" fmla="*/ 95 h 132"/>
                <a:gd name="T22" fmla="*/ 48 w 168"/>
                <a:gd name="T23" fmla="*/ 119 h 132"/>
                <a:gd name="T24" fmla="*/ 60 w 168"/>
                <a:gd name="T25" fmla="*/ 132 h 132"/>
                <a:gd name="T26" fmla="*/ 62 w 168"/>
                <a:gd name="T27" fmla="*/ 132 h 132"/>
                <a:gd name="T28" fmla="*/ 72 w 168"/>
                <a:gd name="T29" fmla="*/ 119 h 132"/>
                <a:gd name="T30" fmla="*/ 72 w 168"/>
                <a:gd name="T31" fmla="*/ 107 h 132"/>
                <a:gd name="T32" fmla="*/ 72 w 168"/>
                <a:gd name="T33" fmla="*/ 96 h 132"/>
                <a:gd name="T34" fmla="*/ 72 w 168"/>
                <a:gd name="T35" fmla="*/ 42 h 132"/>
                <a:gd name="T36" fmla="*/ 83 w 168"/>
                <a:gd name="T37" fmla="*/ 32 h 132"/>
                <a:gd name="T38" fmla="*/ 86 w 168"/>
                <a:gd name="T39" fmla="*/ 32 h 132"/>
                <a:gd name="T40" fmla="*/ 96 w 168"/>
                <a:gd name="T41" fmla="*/ 42 h 132"/>
                <a:gd name="T42" fmla="*/ 96 w 168"/>
                <a:gd name="T43" fmla="*/ 63 h 132"/>
                <a:gd name="T44" fmla="*/ 108 w 168"/>
                <a:gd name="T45" fmla="*/ 75 h 132"/>
                <a:gd name="T46" fmla="*/ 120 w 168"/>
                <a:gd name="T47" fmla="*/ 63 h 132"/>
                <a:gd name="T48" fmla="*/ 120 w 168"/>
                <a:gd name="T49" fmla="*/ 54 h 132"/>
                <a:gd name="T50" fmla="*/ 129 w 168"/>
                <a:gd name="T51" fmla="*/ 40 h 132"/>
                <a:gd name="T52" fmla="*/ 134 w 168"/>
                <a:gd name="T53" fmla="*/ 40 h 132"/>
                <a:gd name="T54" fmla="*/ 144 w 168"/>
                <a:gd name="T55" fmla="*/ 54 h 132"/>
                <a:gd name="T56" fmla="*/ 144 w 168"/>
                <a:gd name="T57" fmla="*/ 96 h 132"/>
                <a:gd name="T58" fmla="*/ 154 w 168"/>
                <a:gd name="T59" fmla="*/ 108 h 132"/>
                <a:gd name="T60" fmla="*/ 156 w 168"/>
                <a:gd name="T61" fmla="*/ 108 h 132"/>
                <a:gd name="T62" fmla="*/ 168 w 168"/>
                <a:gd name="T63" fmla="*/ 96 h 132"/>
                <a:gd name="T64" fmla="*/ 168 w 168"/>
                <a:gd name="T65" fmla="*/ 41 h 132"/>
                <a:gd name="T66" fmla="*/ 168 w 168"/>
                <a:gd name="T67" fmla="*/ 30 h 132"/>
                <a:gd name="T68" fmla="*/ 168 w 168"/>
                <a:gd name="T69" fmla="*/ 15 h 132"/>
                <a:gd name="T70" fmla="*/ 151 w 168"/>
                <a:gd name="T71" fmla="*/ 0 h 132"/>
                <a:gd name="T72" fmla="*/ 17 w 168"/>
                <a:gd name="T73" fmla="*/ 0 h 132"/>
                <a:gd name="T74" fmla="*/ 0 w 168"/>
                <a:gd name="T75" fmla="*/ 15 h 132"/>
                <a:gd name="T76" fmla="*/ 96 w 168"/>
                <a:gd name="T77" fmla="*/ 30 h 132"/>
                <a:gd name="T78" fmla="*/ 96 w 168"/>
                <a:gd name="T79" fmla="*/ 30 h 132"/>
                <a:gd name="T80" fmla="*/ 96 w 168"/>
                <a:gd name="T81" fmla="*/ 30 h 132"/>
                <a:gd name="T82" fmla="*/ 73 w 168"/>
                <a:gd name="T83" fmla="*/ 30 h 132"/>
                <a:gd name="T84" fmla="*/ 73 w 168"/>
                <a:gd name="T85" fmla="*/ 29 h 132"/>
                <a:gd name="T86" fmla="*/ 73 w 168"/>
                <a:gd name="T87" fmla="*/ 29 h 132"/>
                <a:gd name="T88" fmla="*/ 73 w 168"/>
                <a:gd name="T89" fmla="*/ 30 h 132"/>
                <a:gd name="T90" fmla="*/ 49 w 168"/>
                <a:gd name="T91" fmla="*/ 30 h 132"/>
                <a:gd name="T92" fmla="*/ 49 w 168"/>
                <a:gd name="T93" fmla="*/ 29 h 132"/>
                <a:gd name="T94" fmla="*/ 49 w 168"/>
                <a:gd name="T95" fmla="*/ 29 h 132"/>
                <a:gd name="T96" fmla="*/ 49 w 168"/>
                <a:gd name="T97" fmla="*/ 30 h 132"/>
                <a:gd name="T98" fmla="*/ 25 w 168"/>
                <a:gd name="T99" fmla="*/ 30 h 132"/>
                <a:gd name="T100" fmla="*/ 25 w 168"/>
                <a:gd name="T101" fmla="*/ 28 h 132"/>
                <a:gd name="T102" fmla="*/ 26 w 168"/>
                <a:gd name="T103" fmla="*/ 28 h 132"/>
                <a:gd name="T104" fmla="*/ 25 w 168"/>
                <a:gd name="T105" fmla="*/ 30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68" h="132">
                  <a:moveTo>
                    <a:pt x="0" y="15"/>
                  </a:moveTo>
                  <a:cubicBezTo>
                    <a:pt x="0" y="61"/>
                    <a:pt x="0" y="61"/>
                    <a:pt x="0" y="61"/>
                  </a:cubicBezTo>
                  <a:cubicBezTo>
                    <a:pt x="0" y="63"/>
                    <a:pt x="0" y="62"/>
                    <a:pt x="0" y="60"/>
                  </a:cubicBezTo>
                  <a:cubicBezTo>
                    <a:pt x="0" y="63"/>
                    <a:pt x="0" y="63"/>
                    <a:pt x="0" y="63"/>
                  </a:cubicBezTo>
                  <a:cubicBezTo>
                    <a:pt x="0" y="69"/>
                    <a:pt x="7" y="74"/>
                    <a:pt x="14" y="74"/>
                  </a:cubicBezTo>
                  <a:cubicBezTo>
                    <a:pt x="17" y="74"/>
                    <a:pt x="24" y="69"/>
                    <a:pt x="24" y="63"/>
                  </a:cubicBezTo>
                  <a:cubicBezTo>
                    <a:pt x="24" y="54"/>
                    <a:pt x="24" y="54"/>
                    <a:pt x="24" y="54"/>
                  </a:cubicBezTo>
                  <a:cubicBezTo>
                    <a:pt x="24" y="48"/>
                    <a:pt x="30" y="44"/>
                    <a:pt x="36" y="44"/>
                  </a:cubicBezTo>
                  <a:cubicBezTo>
                    <a:pt x="38" y="44"/>
                    <a:pt x="38" y="44"/>
                    <a:pt x="38" y="44"/>
                  </a:cubicBezTo>
                  <a:cubicBezTo>
                    <a:pt x="44" y="44"/>
                    <a:pt x="48" y="48"/>
                    <a:pt x="48" y="54"/>
                  </a:cubicBezTo>
                  <a:cubicBezTo>
                    <a:pt x="48" y="95"/>
                    <a:pt x="48" y="95"/>
                    <a:pt x="48" y="95"/>
                  </a:cubicBezTo>
                  <a:cubicBezTo>
                    <a:pt x="48" y="119"/>
                    <a:pt x="48" y="119"/>
                    <a:pt x="48" y="119"/>
                  </a:cubicBezTo>
                  <a:cubicBezTo>
                    <a:pt x="48" y="125"/>
                    <a:pt x="54" y="132"/>
                    <a:pt x="60" y="132"/>
                  </a:cubicBezTo>
                  <a:cubicBezTo>
                    <a:pt x="62" y="132"/>
                    <a:pt x="62" y="132"/>
                    <a:pt x="62" y="132"/>
                  </a:cubicBezTo>
                  <a:cubicBezTo>
                    <a:pt x="68" y="132"/>
                    <a:pt x="72" y="125"/>
                    <a:pt x="72" y="119"/>
                  </a:cubicBezTo>
                  <a:cubicBezTo>
                    <a:pt x="72" y="107"/>
                    <a:pt x="72" y="107"/>
                    <a:pt x="72" y="107"/>
                  </a:cubicBezTo>
                  <a:cubicBezTo>
                    <a:pt x="72" y="96"/>
                    <a:pt x="72" y="96"/>
                    <a:pt x="72" y="96"/>
                  </a:cubicBezTo>
                  <a:cubicBezTo>
                    <a:pt x="72" y="42"/>
                    <a:pt x="72" y="42"/>
                    <a:pt x="72" y="42"/>
                  </a:cubicBezTo>
                  <a:cubicBezTo>
                    <a:pt x="72" y="36"/>
                    <a:pt x="78" y="32"/>
                    <a:pt x="83" y="32"/>
                  </a:cubicBezTo>
                  <a:cubicBezTo>
                    <a:pt x="86" y="32"/>
                    <a:pt x="86" y="32"/>
                    <a:pt x="86" y="32"/>
                  </a:cubicBezTo>
                  <a:cubicBezTo>
                    <a:pt x="92" y="32"/>
                    <a:pt x="96" y="36"/>
                    <a:pt x="96" y="42"/>
                  </a:cubicBezTo>
                  <a:cubicBezTo>
                    <a:pt x="96" y="63"/>
                    <a:pt x="96" y="63"/>
                    <a:pt x="96" y="63"/>
                  </a:cubicBezTo>
                  <a:cubicBezTo>
                    <a:pt x="96" y="69"/>
                    <a:pt x="102" y="75"/>
                    <a:pt x="108" y="75"/>
                  </a:cubicBezTo>
                  <a:cubicBezTo>
                    <a:pt x="114" y="75"/>
                    <a:pt x="120" y="69"/>
                    <a:pt x="120" y="63"/>
                  </a:cubicBezTo>
                  <a:cubicBezTo>
                    <a:pt x="120" y="54"/>
                    <a:pt x="120" y="54"/>
                    <a:pt x="120" y="54"/>
                  </a:cubicBezTo>
                  <a:cubicBezTo>
                    <a:pt x="120" y="48"/>
                    <a:pt x="123" y="40"/>
                    <a:pt x="129" y="40"/>
                  </a:cubicBezTo>
                  <a:cubicBezTo>
                    <a:pt x="134" y="40"/>
                    <a:pt x="134" y="40"/>
                    <a:pt x="134" y="40"/>
                  </a:cubicBezTo>
                  <a:cubicBezTo>
                    <a:pt x="140" y="40"/>
                    <a:pt x="144" y="48"/>
                    <a:pt x="144" y="54"/>
                  </a:cubicBezTo>
                  <a:cubicBezTo>
                    <a:pt x="144" y="96"/>
                    <a:pt x="144" y="96"/>
                    <a:pt x="144" y="96"/>
                  </a:cubicBezTo>
                  <a:cubicBezTo>
                    <a:pt x="144" y="102"/>
                    <a:pt x="148" y="108"/>
                    <a:pt x="154" y="108"/>
                  </a:cubicBezTo>
                  <a:cubicBezTo>
                    <a:pt x="156" y="108"/>
                    <a:pt x="156" y="108"/>
                    <a:pt x="156" y="108"/>
                  </a:cubicBezTo>
                  <a:cubicBezTo>
                    <a:pt x="162" y="108"/>
                    <a:pt x="168" y="102"/>
                    <a:pt x="168" y="96"/>
                  </a:cubicBezTo>
                  <a:cubicBezTo>
                    <a:pt x="168" y="41"/>
                    <a:pt x="168" y="41"/>
                    <a:pt x="168" y="41"/>
                  </a:cubicBezTo>
                  <a:cubicBezTo>
                    <a:pt x="168" y="30"/>
                    <a:pt x="168" y="30"/>
                    <a:pt x="168" y="30"/>
                  </a:cubicBezTo>
                  <a:cubicBezTo>
                    <a:pt x="168" y="15"/>
                    <a:pt x="168" y="15"/>
                    <a:pt x="168" y="15"/>
                  </a:cubicBezTo>
                  <a:cubicBezTo>
                    <a:pt x="168" y="6"/>
                    <a:pt x="160" y="0"/>
                    <a:pt x="151" y="0"/>
                  </a:cubicBezTo>
                  <a:cubicBezTo>
                    <a:pt x="17" y="0"/>
                    <a:pt x="17" y="0"/>
                    <a:pt x="17" y="0"/>
                  </a:cubicBezTo>
                  <a:cubicBezTo>
                    <a:pt x="8" y="0"/>
                    <a:pt x="0" y="6"/>
                    <a:pt x="0" y="15"/>
                  </a:cubicBezTo>
                  <a:close/>
                  <a:moveTo>
                    <a:pt x="96" y="30"/>
                  </a:moveTo>
                  <a:cubicBezTo>
                    <a:pt x="96" y="30"/>
                    <a:pt x="96" y="30"/>
                    <a:pt x="96" y="30"/>
                  </a:cubicBezTo>
                  <a:cubicBezTo>
                    <a:pt x="96" y="30"/>
                    <a:pt x="96" y="30"/>
                    <a:pt x="96" y="30"/>
                  </a:cubicBezTo>
                  <a:close/>
                  <a:moveTo>
                    <a:pt x="73" y="30"/>
                  </a:moveTo>
                  <a:cubicBezTo>
                    <a:pt x="73" y="30"/>
                    <a:pt x="73" y="30"/>
                    <a:pt x="73" y="29"/>
                  </a:cubicBezTo>
                  <a:cubicBezTo>
                    <a:pt x="73" y="29"/>
                    <a:pt x="73" y="29"/>
                    <a:pt x="73" y="29"/>
                  </a:cubicBezTo>
                  <a:cubicBezTo>
                    <a:pt x="73" y="30"/>
                    <a:pt x="73" y="30"/>
                    <a:pt x="73" y="30"/>
                  </a:cubicBezTo>
                  <a:close/>
                  <a:moveTo>
                    <a:pt x="49" y="30"/>
                  </a:moveTo>
                  <a:cubicBezTo>
                    <a:pt x="49" y="30"/>
                    <a:pt x="49" y="29"/>
                    <a:pt x="49" y="29"/>
                  </a:cubicBezTo>
                  <a:cubicBezTo>
                    <a:pt x="49" y="29"/>
                    <a:pt x="49" y="29"/>
                    <a:pt x="49" y="29"/>
                  </a:cubicBezTo>
                  <a:cubicBezTo>
                    <a:pt x="49" y="29"/>
                    <a:pt x="49" y="30"/>
                    <a:pt x="49" y="30"/>
                  </a:cubicBezTo>
                  <a:close/>
                  <a:moveTo>
                    <a:pt x="25" y="30"/>
                  </a:moveTo>
                  <a:cubicBezTo>
                    <a:pt x="25" y="29"/>
                    <a:pt x="25" y="28"/>
                    <a:pt x="25" y="28"/>
                  </a:cubicBezTo>
                  <a:cubicBezTo>
                    <a:pt x="26" y="28"/>
                    <a:pt x="26" y="28"/>
                    <a:pt x="26" y="28"/>
                  </a:cubicBezTo>
                  <a:cubicBezTo>
                    <a:pt x="26" y="29"/>
                    <a:pt x="25" y="30"/>
                    <a:pt x="25" y="30"/>
                  </a:cubicBezTo>
                  <a:close/>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799" name="Freeform 50">
              <a:extLst>
                <a:ext uri="{FF2B5EF4-FFF2-40B4-BE49-F238E27FC236}">
                  <a16:creationId xmlns:a16="http://schemas.microsoft.com/office/drawing/2014/main" id="{CDE83CF8-7EF3-4E7B-AB67-1F81631E8742}"/>
                </a:ext>
              </a:extLst>
            </p:cNvPr>
            <p:cNvSpPr>
              <a:spLocks/>
            </p:cNvSpPr>
            <p:nvPr/>
          </p:nvSpPr>
          <p:spPr bwMode="auto">
            <a:xfrm>
              <a:off x="5501" y="1304"/>
              <a:ext cx="16" cy="158"/>
            </a:xfrm>
            <a:custGeom>
              <a:avLst/>
              <a:gdLst>
                <a:gd name="T0" fmla="*/ 0 w 12"/>
                <a:gd name="T1" fmla="*/ 8 h 118"/>
                <a:gd name="T2" fmla="*/ 0 w 12"/>
                <a:gd name="T3" fmla="*/ 110 h 118"/>
                <a:gd name="T4" fmla="*/ 12 w 12"/>
                <a:gd name="T5" fmla="*/ 110 h 118"/>
                <a:gd name="T6" fmla="*/ 12 w 12"/>
                <a:gd name="T7" fmla="*/ 8 h 118"/>
                <a:gd name="T8" fmla="*/ 0 w 12"/>
                <a:gd name="T9" fmla="*/ 8 h 118"/>
              </a:gdLst>
              <a:ahLst/>
              <a:cxnLst>
                <a:cxn ang="0">
                  <a:pos x="T0" y="T1"/>
                </a:cxn>
                <a:cxn ang="0">
                  <a:pos x="T2" y="T3"/>
                </a:cxn>
                <a:cxn ang="0">
                  <a:pos x="T4" y="T5"/>
                </a:cxn>
                <a:cxn ang="0">
                  <a:pos x="T6" y="T7"/>
                </a:cxn>
                <a:cxn ang="0">
                  <a:pos x="T8" y="T9"/>
                </a:cxn>
              </a:cxnLst>
              <a:rect l="0" t="0" r="r" b="b"/>
              <a:pathLst>
                <a:path w="12" h="118">
                  <a:moveTo>
                    <a:pt x="0" y="8"/>
                  </a:moveTo>
                  <a:cubicBezTo>
                    <a:pt x="0" y="42"/>
                    <a:pt x="0" y="76"/>
                    <a:pt x="0" y="110"/>
                  </a:cubicBezTo>
                  <a:cubicBezTo>
                    <a:pt x="0" y="118"/>
                    <a:pt x="12" y="118"/>
                    <a:pt x="12" y="110"/>
                  </a:cubicBezTo>
                  <a:cubicBezTo>
                    <a:pt x="12" y="76"/>
                    <a:pt x="12" y="42"/>
                    <a:pt x="12" y="8"/>
                  </a:cubicBezTo>
                  <a:cubicBezTo>
                    <a:pt x="12" y="0"/>
                    <a:pt x="0" y="0"/>
                    <a:pt x="0"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00" name="Freeform 51">
              <a:extLst>
                <a:ext uri="{FF2B5EF4-FFF2-40B4-BE49-F238E27FC236}">
                  <a16:creationId xmlns:a16="http://schemas.microsoft.com/office/drawing/2014/main" id="{4C97EF1F-0FC3-4704-B218-C53AF513D36E}"/>
                </a:ext>
              </a:extLst>
            </p:cNvPr>
            <p:cNvSpPr>
              <a:spLocks/>
            </p:cNvSpPr>
            <p:nvPr/>
          </p:nvSpPr>
          <p:spPr bwMode="auto">
            <a:xfrm>
              <a:off x="5458" y="1348"/>
              <a:ext cx="104" cy="16"/>
            </a:xfrm>
            <a:custGeom>
              <a:avLst/>
              <a:gdLst>
                <a:gd name="T0" fmla="*/ 8 w 77"/>
                <a:gd name="T1" fmla="*/ 12 h 12"/>
                <a:gd name="T2" fmla="*/ 69 w 77"/>
                <a:gd name="T3" fmla="*/ 12 h 12"/>
                <a:gd name="T4" fmla="*/ 69 w 77"/>
                <a:gd name="T5" fmla="*/ 0 h 12"/>
                <a:gd name="T6" fmla="*/ 8 w 77"/>
                <a:gd name="T7" fmla="*/ 0 h 12"/>
                <a:gd name="T8" fmla="*/ 8 w 77"/>
                <a:gd name="T9" fmla="*/ 12 h 12"/>
              </a:gdLst>
              <a:ahLst/>
              <a:cxnLst>
                <a:cxn ang="0">
                  <a:pos x="T0" y="T1"/>
                </a:cxn>
                <a:cxn ang="0">
                  <a:pos x="T2" y="T3"/>
                </a:cxn>
                <a:cxn ang="0">
                  <a:pos x="T4" y="T5"/>
                </a:cxn>
                <a:cxn ang="0">
                  <a:pos x="T6" y="T7"/>
                </a:cxn>
                <a:cxn ang="0">
                  <a:pos x="T8" y="T9"/>
                </a:cxn>
              </a:cxnLst>
              <a:rect l="0" t="0" r="r" b="b"/>
              <a:pathLst>
                <a:path w="77" h="12">
                  <a:moveTo>
                    <a:pt x="8" y="12"/>
                  </a:moveTo>
                  <a:cubicBezTo>
                    <a:pt x="28" y="12"/>
                    <a:pt x="49" y="12"/>
                    <a:pt x="69" y="12"/>
                  </a:cubicBezTo>
                  <a:cubicBezTo>
                    <a:pt x="77" y="12"/>
                    <a:pt x="77" y="0"/>
                    <a:pt x="69" y="0"/>
                  </a:cubicBezTo>
                  <a:cubicBezTo>
                    <a:pt x="49" y="0"/>
                    <a:pt x="28" y="0"/>
                    <a:pt x="8" y="0"/>
                  </a:cubicBezTo>
                  <a:cubicBezTo>
                    <a:pt x="0" y="0"/>
                    <a:pt x="0" y="12"/>
                    <a:pt x="8" y="1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01" name="Freeform 52">
              <a:extLst>
                <a:ext uri="{FF2B5EF4-FFF2-40B4-BE49-F238E27FC236}">
                  <a16:creationId xmlns:a16="http://schemas.microsoft.com/office/drawing/2014/main" id="{5D7DBAA9-A208-4E67-99EA-7D5E3DD6FD2C}"/>
                </a:ext>
              </a:extLst>
            </p:cNvPr>
            <p:cNvSpPr>
              <a:spLocks/>
            </p:cNvSpPr>
            <p:nvPr/>
          </p:nvSpPr>
          <p:spPr bwMode="auto">
            <a:xfrm>
              <a:off x="5552" y="1208"/>
              <a:ext cx="1" cy="3"/>
            </a:xfrm>
            <a:custGeom>
              <a:avLst/>
              <a:gdLst>
                <a:gd name="T0" fmla="*/ 0 w 1"/>
                <a:gd name="T1" fmla="*/ 0 h 2"/>
                <a:gd name="T2" fmla="*/ 1 w 1"/>
                <a:gd name="T3" fmla="*/ 2 h 2"/>
                <a:gd name="T4" fmla="*/ 1 w 1"/>
                <a:gd name="T5" fmla="*/ 0 h 2"/>
                <a:gd name="T6" fmla="*/ 0 w 1"/>
                <a:gd name="T7" fmla="*/ 0 h 2"/>
              </a:gdLst>
              <a:ahLst/>
              <a:cxnLst>
                <a:cxn ang="0">
                  <a:pos x="T0" y="T1"/>
                </a:cxn>
                <a:cxn ang="0">
                  <a:pos x="T2" y="T3"/>
                </a:cxn>
                <a:cxn ang="0">
                  <a:pos x="T4" y="T5"/>
                </a:cxn>
                <a:cxn ang="0">
                  <a:pos x="T6" y="T7"/>
                </a:cxn>
              </a:cxnLst>
              <a:rect l="0" t="0" r="r" b="b"/>
              <a:pathLst>
                <a:path w="1" h="2">
                  <a:moveTo>
                    <a:pt x="0" y="0"/>
                  </a:moveTo>
                  <a:cubicBezTo>
                    <a:pt x="1" y="1"/>
                    <a:pt x="1" y="2"/>
                    <a:pt x="1" y="2"/>
                  </a:cubicBezTo>
                  <a:cubicBezTo>
                    <a:pt x="1" y="2"/>
                    <a:pt x="1" y="1"/>
                    <a:pt x="1" y="0"/>
                  </a:cubicBezTo>
                  <a:lnTo>
                    <a:pt x="0" y="0"/>
                  </a:lnTo>
                  <a:close/>
                </a:path>
              </a:pathLst>
            </a:custGeom>
            <a:solidFill>
              <a:srgbClr val="FEEE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02" name="Freeform 53">
              <a:extLst>
                <a:ext uri="{FF2B5EF4-FFF2-40B4-BE49-F238E27FC236}">
                  <a16:creationId xmlns:a16="http://schemas.microsoft.com/office/drawing/2014/main" id="{44752E49-AAF6-4E74-BCD5-3D750B2C7DB6}"/>
                </a:ext>
              </a:extLst>
            </p:cNvPr>
            <p:cNvSpPr>
              <a:spLocks/>
            </p:cNvSpPr>
            <p:nvPr/>
          </p:nvSpPr>
          <p:spPr bwMode="auto">
            <a:xfrm>
              <a:off x="5523" y="1210"/>
              <a:ext cx="0" cy="1"/>
            </a:xfrm>
            <a:custGeom>
              <a:avLst/>
              <a:gdLst>
                <a:gd name="T0" fmla="*/ 0 h 1"/>
                <a:gd name="T1" fmla="*/ 1 h 1"/>
                <a:gd name="T2" fmla="*/ 0 h 1"/>
              </a:gdLst>
              <a:ahLst/>
              <a:cxnLst>
                <a:cxn ang="0">
                  <a:pos x="0" y="T0"/>
                </a:cxn>
                <a:cxn ang="0">
                  <a:pos x="0" y="T1"/>
                </a:cxn>
                <a:cxn ang="0">
                  <a:pos x="0" y="T2"/>
                </a:cxn>
              </a:cxnLst>
              <a:rect l="0" t="0" r="r" b="b"/>
              <a:pathLst>
                <a:path h="1">
                  <a:moveTo>
                    <a:pt x="0" y="0"/>
                  </a:moveTo>
                  <a:cubicBezTo>
                    <a:pt x="0" y="1"/>
                    <a:pt x="0" y="1"/>
                    <a:pt x="0" y="1"/>
                  </a:cubicBezTo>
                  <a:cubicBezTo>
                    <a:pt x="0" y="1"/>
                    <a:pt x="0" y="1"/>
                    <a:pt x="0" y="0"/>
                  </a:cubicBezTo>
                  <a:close/>
                </a:path>
              </a:pathLst>
            </a:custGeom>
            <a:solidFill>
              <a:srgbClr val="FEEE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03" name="Freeform 54">
              <a:extLst>
                <a:ext uri="{FF2B5EF4-FFF2-40B4-BE49-F238E27FC236}">
                  <a16:creationId xmlns:a16="http://schemas.microsoft.com/office/drawing/2014/main" id="{2807EED8-28AC-4FD5-8869-5792CD5B7870}"/>
                </a:ext>
              </a:extLst>
            </p:cNvPr>
            <p:cNvSpPr>
              <a:spLocks/>
            </p:cNvSpPr>
            <p:nvPr/>
          </p:nvSpPr>
          <p:spPr bwMode="auto">
            <a:xfrm>
              <a:off x="5492" y="1211"/>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solidFill>
              <a:srgbClr val="FEEE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04" name="Freeform 55">
              <a:extLst>
                <a:ext uri="{FF2B5EF4-FFF2-40B4-BE49-F238E27FC236}">
                  <a16:creationId xmlns:a16="http://schemas.microsoft.com/office/drawing/2014/main" id="{56692612-1868-41CF-832E-B9E4A5156759}"/>
                </a:ext>
              </a:extLst>
            </p:cNvPr>
            <p:cNvSpPr>
              <a:spLocks/>
            </p:cNvSpPr>
            <p:nvPr/>
          </p:nvSpPr>
          <p:spPr bwMode="auto">
            <a:xfrm>
              <a:off x="5583" y="1208"/>
              <a:ext cx="1" cy="3"/>
            </a:xfrm>
            <a:custGeom>
              <a:avLst/>
              <a:gdLst>
                <a:gd name="T0" fmla="*/ 0 w 1"/>
                <a:gd name="T1" fmla="*/ 0 h 2"/>
                <a:gd name="T2" fmla="*/ 0 w 1"/>
                <a:gd name="T3" fmla="*/ 2 h 2"/>
                <a:gd name="T4" fmla="*/ 0 w 1"/>
                <a:gd name="T5" fmla="*/ 1 h 2"/>
                <a:gd name="T6" fmla="*/ 1 w 1"/>
                <a:gd name="T7" fmla="*/ 0 h 2"/>
                <a:gd name="T8" fmla="*/ 0 w 1"/>
                <a:gd name="T9" fmla="*/ 0 h 2"/>
              </a:gdLst>
              <a:ahLst/>
              <a:cxnLst>
                <a:cxn ang="0">
                  <a:pos x="T0" y="T1"/>
                </a:cxn>
                <a:cxn ang="0">
                  <a:pos x="T2" y="T3"/>
                </a:cxn>
                <a:cxn ang="0">
                  <a:pos x="T4" y="T5"/>
                </a:cxn>
                <a:cxn ang="0">
                  <a:pos x="T6" y="T7"/>
                </a:cxn>
                <a:cxn ang="0">
                  <a:pos x="T8" y="T9"/>
                </a:cxn>
              </a:cxnLst>
              <a:rect l="0" t="0" r="r" b="b"/>
              <a:pathLst>
                <a:path w="1" h="2">
                  <a:moveTo>
                    <a:pt x="0" y="0"/>
                  </a:moveTo>
                  <a:cubicBezTo>
                    <a:pt x="0" y="0"/>
                    <a:pt x="0" y="1"/>
                    <a:pt x="0" y="2"/>
                  </a:cubicBezTo>
                  <a:cubicBezTo>
                    <a:pt x="0" y="1"/>
                    <a:pt x="0" y="1"/>
                    <a:pt x="0" y="1"/>
                  </a:cubicBezTo>
                  <a:cubicBezTo>
                    <a:pt x="0" y="1"/>
                    <a:pt x="0" y="0"/>
                    <a:pt x="1" y="0"/>
                  </a:cubicBezTo>
                  <a:lnTo>
                    <a:pt x="0" y="0"/>
                  </a:lnTo>
                  <a:close/>
                </a:path>
              </a:pathLst>
            </a:custGeom>
            <a:solidFill>
              <a:srgbClr val="FEEE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05" name="Freeform 56">
              <a:extLst>
                <a:ext uri="{FF2B5EF4-FFF2-40B4-BE49-F238E27FC236}">
                  <a16:creationId xmlns:a16="http://schemas.microsoft.com/office/drawing/2014/main" id="{0D87ACB3-1068-4442-A03F-45AB6BA47E93}"/>
                </a:ext>
              </a:extLst>
            </p:cNvPr>
            <p:cNvSpPr>
              <a:spLocks noEditPoints="1"/>
            </p:cNvSpPr>
            <p:nvPr/>
          </p:nvSpPr>
          <p:spPr bwMode="auto">
            <a:xfrm>
              <a:off x="5400" y="1171"/>
              <a:ext cx="215" cy="139"/>
            </a:xfrm>
            <a:custGeom>
              <a:avLst/>
              <a:gdLst>
                <a:gd name="T0" fmla="*/ 144 w 160"/>
                <a:gd name="T1" fmla="*/ 0 h 104"/>
                <a:gd name="T2" fmla="*/ 16 w 160"/>
                <a:gd name="T3" fmla="*/ 0 h 104"/>
                <a:gd name="T4" fmla="*/ 0 w 160"/>
                <a:gd name="T5" fmla="*/ 16 h 104"/>
                <a:gd name="T6" fmla="*/ 0 w 160"/>
                <a:gd name="T7" fmla="*/ 30 h 104"/>
                <a:gd name="T8" fmla="*/ 0 w 160"/>
                <a:gd name="T9" fmla="*/ 40 h 104"/>
                <a:gd name="T10" fmla="*/ 0 w 160"/>
                <a:gd name="T11" fmla="*/ 93 h 104"/>
                <a:gd name="T12" fmla="*/ 10 w 160"/>
                <a:gd name="T13" fmla="*/ 104 h 104"/>
                <a:gd name="T14" fmla="*/ 12 w 160"/>
                <a:gd name="T15" fmla="*/ 104 h 104"/>
                <a:gd name="T16" fmla="*/ 24 w 160"/>
                <a:gd name="T17" fmla="*/ 93 h 104"/>
                <a:gd name="T18" fmla="*/ 24 w 160"/>
                <a:gd name="T19" fmla="*/ 53 h 104"/>
                <a:gd name="T20" fmla="*/ 32 w 160"/>
                <a:gd name="T21" fmla="*/ 40 h 104"/>
                <a:gd name="T22" fmla="*/ 37 w 160"/>
                <a:gd name="T23" fmla="*/ 40 h 104"/>
                <a:gd name="T24" fmla="*/ 44 w 160"/>
                <a:gd name="T25" fmla="*/ 53 h 104"/>
                <a:gd name="T26" fmla="*/ 44 w 160"/>
                <a:gd name="T27" fmla="*/ 62 h 104"/>
                <a:gd name="T28" fmla="*/ 56 w 160"/>
                <a:gd name="T29" fmla="*/ 73 h 104"/>
                <a:gd name="T30" fmla="*/ 68 w 160"/>
                <a:gd name="T31" fmla="*/ 62 h 104"/>
                <a:gd name="T32" fmla="*/ 68 w 160"/>
                <a:gd name="T33" fmla="*/ 42 h 104"/>
                <a:gd name="T34" fmla="*/ 78 w 160"/>
                <a:gd name="T35" fmla="*/ 32 h 104"/>
                <a:gd name="T36" fmla="*/ 81 w 160"/>
                <a:gd name="T37" fmla="*/ 32 h 104"/>
                <a:gd name="T38" fmla="*/ 92 w 160"/>
                <a:gd name="T39" fmla="*/ 42 h 104"/>
                <a:gd name="T40" fmla="*/ 92 w 160"/>
                <a:gd name="T41" fmla="*/ 63 h 104"/>
                <a:gd name="T42" fmla="*/ 92 w 160"/>
                <a:gd name="T43" fmla="*/ 74 h 104"/>
                <a:gd name="T44" fmla="*/ 92 w 160"/>
                <a:gd name="T45" fmla="*/ 86 h 104"/>
                <a:gd name="T46" fmla="*/ 101 w 160"/>
                <a:gd name="T47" fmla="*/ 96 h 104"/>
                <a:gd name="T48" fmla="*/ 103 w 160"/>
                <a:gd name="T49" fmla="*/ 96 h 104"/>
                <a:gd name="T50" fmla="*/ 112 w 160"/>
                <a:gd name="T51" fmla="*/ 86 h 104"/>
                <a:gd name="T52" fmla="*/ 112 w 160"/>
                <a:gd name="T53" fmla="*/ 63 h 104"/>
                <a:gd name="T54" fmla="*/ 112 w 160"/>
                <a:gd name="T55" fmla="*/ 53 h 104"/>
                <a:gd name="T56" fmla="*/ 124 w 160"/>
                <a:gd name="T57" fmla="*/ 44 h 104"/>
                <a:gd name="T58" fmla="*/ 126 w 160"/>
                <a:gd name="T59" fmla="*/ 44 h 104"/>
                <a:gd name="T60" fmla="*/ 136 w 160"/>
                <a:gd name="T61" fmla="*/ 53 h 104"/>
                <a:gd name="T62" fmla="*/ 136 w 160"/>
                <a:gd name="T63" fmla="*/ 62 h 104"/>
                <a:gd name="T64" fmla="*/ 147 w 160"/>
                <a:gd name="T65" fmla="*/ 72 h 104"/>
                <a:gd name="T66" fmla="*/ 160 w 160"/>
                <a:gd name="T67" fmla="*/ 62 h 104"/>
                <a:gd name="T68" fmla="*/ 160 w 160"/>
                <a:gd name="T69" fmla="*/ 59 h 104"/>
                <a:gd name="T70" fmla="*/ 160 w 160"/>
                <a:gd name="T71" fmla="*/ 59 h 104"/>
                <a:gd name="T72" fmla="*/ 160 w 160"/>
                <a:gd name="T73" fmla="*/ 16 h 104"/>
                <a:gd name="T74" fmla="*/ 144 w 160"/>
                <a:gd name="T75" fmla="*/ 0 h 104"/>
                <a:gd name="T76" fmla="*/ 68 w 160"/>
                <a:gd name="T77" fmla="*/ 30 h 104"/>
                <a:gd name="T78" fmla="*/ 68 w 160"/>
                <a:gd name="T79" fmla="*/ 30 h 104"/>
                <a:gd name="T80" fmla="*/ 68 w 160"/>
                <a:gd name="T81" fmla="*/ 30 h 104"/>
                <a:gd name="T82" fmla="*/ 91 w 160"/>
                <a:gd name="T83" fmla="*/ 29 h 104"/>
                <a:gd name="T84" fmla="*/ 91 w 160"/>
                <a:gd name="T85" fmla="*/ 29 h 104"/>
                <a:gd name="T86" fmla="*/ 91 w 160"/>
                <a:gd name="T87" fmla="*/ 30 h 104"/>
                <a:gd name="T88" fmla="*/ 91 w 160"/>
                <a:gd name="T89" fmla="*/ 29 h 104"/>
                <a:gd name="T90" fmla="*/ 113 w 160"/>
                <a:gd name="T91" fmla="*/ 28 h 104"/>
                <a:gd name="T92" fmla="*/ 114 w 160"/>
                <a:gd name="T93" fmla="*/ 28 h 104"/>
                <a:gd name="T94" fmla="*/ 114 w 160"/>
                <a:gd name="T95" fmla="*/ 30 h 104"/>
                <a:gd name="T96" fmla="*/ 113 w 160"/>
                <a:gd name="T97" fmla="*/ 28 h 104"/>
                <a:gd name="T98" fmla="*/ 136 w 160"/>
                <a:gd name="T99" fmla="*/ 30 h 104"/>
                <a:gd name="T100" fmla="*/ 136 w 160"/>
                <a:gd name="T101" fmla="*/ 28 h 104"/>
                <a:gd name="T102" fmla="*/ 137 w 160"/>
                <a:gd name="T103" fmla="*/ 28 h 104"/>
                <a:gd name="T104" fmla="*/ 136 w 160"/>
                <a:gd name="T105" fmla="*/ 29 h 104"/>
                <a:gd name="T106" fmla="*/ 136 w 160"/>
                <a:gd name="T107" fmla="*/ 30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60" h="104">
                  <a:moveTo>
                    <a:pt x="144" y="0"/>
                  </a:moveTo>
                  <a:cubicBezTo>
                    <a:pt x="16" y="0"/>
                    <a:pt x="16" y="0"/>
                    <a:pt x="16" y="0"/>
                  </a:cubicBezTo>
                  <a:cubicBezTo>
                    <a:pt x="7" y="0"/>
                    <a:pt x="0" y="7"/>
                    <a:pt x="0" y="16"/>
                  </a:cubicBezTo>
                  <a:cubicBezTo>
                    <a:pt x="0" y="30"/>
                    <a:pt x="0" y="30"/>
                    <a:pt x="0" y="30"/>
                  </a:cubicBezTo>
                  <a:cubicBezTo>
                    <a:pt x="0" y="40"/>
                    <a:pt x="0" y="40"/>
                    <a:pt x="0" y="40"/>
                  </a:cubicBezTo>
                  <a:cubicBezTo>
                    <a:pt x="0" y="93"/>
                    <a:pt x="0" y="93"/>
                    <a:pt x="0" y="93"/>
                  </a:cubicBezTo>
                  <a:cubicBezTo>
                    <a:pt x="0" y="99"/>
                    <a:pt x="5" y="104"/>
                    <a:pt x="10" y="104"/>
                  </a:cubicBezTo>
                  <a:cubicBezTo>
                    <a:pt x="12" y="104"/>
                    <a:pt x="12" y="104"/>
                    <a:pt x="12" y="104"/>
                  </a:cubicBezTo>
                  <a:cubicBezTo>
                    <a:pt x="18" y="104"/>
                    <a:pt x="24" y="99"/>
                    <a:pt x="24" y="93"/>
                  </a:cubicBezTo>
                  <a:cubicBezTo>
                    <a:pt x="24" y="53"/>
                    <a:pt x="24" y="53"/>
                    <a:pt x="24" y="53"/>
                  </a:cubicBezTo>
                  <a:cubicBezTo>
                    <a:pt x="24" y="47"/>
                    <a:pt x="26" y="40"/>
                    <a:pt x="32" y="40"/>
                  </a:cubicBezTo>
                  <a:cubicBezTo>
                    <a:pt x="37" y="40"/>
                    <a:pt x="37" y="40"/>
                    <a:pt x="37" y="40"/>
                  </a:cubicBezTo>
                  <a:cubicBezTo>
                    <a:pt x="42" y="40"/>
                    <a:pt x="44" y="47"/>
                    <a:pt x="44" y="53"/>
                  </a:cubicBezTo>
                  <a:cubicBezTo>
                    <a:pt x="44" y="62"/>
                    <a:pt x="44" y="62"/>
                    <a:pt x="44" y="62"/>
                  </a:cubicBezTo>
                  <a:cubicBezTo>
                    <a:pt x="44" y="67"/>
                    <a:pt x="50" y="73"/>
                    <a:pt x="56" y="73"/>
                  </a:cubicBezTo>
                  <a:cubicBezTo>
                    <a:pt x="62" y="73"/>
                    <a:pt x="68" y="67"/>
                    <a:pt x="68" y="62"/>
                  </a:cubicBezTo>
                  <a:cubicBezTo>
                    <a:pt x="68" y="42"/>
                    <a:pt x="68" y="42"/>
                    <a:pt x="68" y="42"/>
                  </a:cubicBezTo>
                  <a:cubicBezTo>
                    <a:pt x="68" y="36"/>
                    <a:pt x="73" y="32"/>
                    <a:pt x="78" y="32"/>
                  </a:cubicBezTo>
                  <a:cubicBezTo>
                    <a:pt x="81" y="32"/>
                    <a:pt x="81" y="32"/>
                    <a:pt x="81" y="32"/>
                  </a:cubicBezTo>
                  <a:cubicBezTo>
                    <a:pt x="86" y="32"/>
                    <a:pt x="92" y="36"/>
                    <a:pt x="92" y="42"/>
                  </a:cubicBezTo>
                  <a:cubicBezTo>
                    <a:pt x="92" y="63"/>
                    <a:pt x="92" y="63"/>
                    <a:pt x="92" y="63"/>
                  </a:cubicBezTo>
                  <a:cubicBezTo>
                    <a:pt x="92" y="74"/>
                    <a:pt x="92" y="74"/>
                    <a:pt x="92" y="74"/>
                  </a:cubicBezTo>
                  <a:cubicBezTo>
                    <a:pt x="92" y="86"/>
                    <a:pt x="92" y="86"/>
                    <a:pt x="92" y="86"/>
                  </a:cubicBezTo>
                  <a:cubicBezTo>
                    <a:pt x="92" y="91"/>
                    <a:pt x="95" y="96"/>
                    <a:pt x="101" y="96"/>
                  </a:cubicBezTo>
                  <a:cubicBezTo>
                    <a:pt x="103" y="96"/>
                    <a:pt x="103" y="96"/>
                    <a:pt x="103" y="96"/>
                  </a:cubicBezTo>
                  <a:cubicBezTo>
                    <a:pt x="109" y="96"/>
                    <a:pt x="112" y="91"/>
                    <a:pt x="112" y="86"/>
                  </a:cubicBezTo>
                  <a:cubicBezTo>
                    <a:pt x="112" y="63"/>
                    <a:pt x="112" y="63"/>
                    <a:pt x="112" y="63"/>
                  </a:cubicBezTo>
                  <a:cubicBezTo>
                    <a:pt x="112" y="53"/>
                    <a:pt x="112" y="53"/>
                    <a:pt x="112" y="53"/>
                  </a:cubicBezTo>
                  <a:cubicBezTo>
                    <a:pt x="112" y="47"/>
                    <a:pt x="118" y="44"/>
                    <a:pt x="124" y="44"/>
                  </a:cubicBezTo>
                  <a:cubicBezTo>
                    <a:pt x="126" y="44"/>
                    <a:pt x="126" y="44"/>
                    <a:pt x="126" y="44"/>
                  </a:cubicBezTo>
                  <a:cubicBezTo>
                    <a:pt x="132" y="44"/>
                    <a:pt x="136" y="47"/>
                    <a:pt x="136" y="53"/>
                  </a:cubicBezTo>
                  <a:cubicBezTo>
                    <a:pt x="136" y="62"/>
                    <a:pt x="136" y="62"/>
                    <a:pt x="136" y="62"/>
                  </a:cubicBezTo>
                  <a:cubicBezTo>
                    <a:pt x="136" y="67"/>
                    <a:pt x="144" y="72"/>
                    <a:pt x="147" y="72"/>
                  </a:cubicBezTo>
                  <a:cubicBezTo>
                    <a:pt x="152" y="72"/>
                    <a:pt x="160" y="67"/>
                    <a:pt x="160" y="62"/>
                  </a:cubicBezTo>
                  <a:cubicBezTo>
                    <a:pt x="160" y="59"/>
                    <a:pt x="160" y="59"/>
                    <a:pt x="160" y="59"/>
                  </a:cubicBezTo>
                  <a:cubicBezTo>
                    <a:pt x="160" y="61"/>
                    <a:pt x="160" y="61"/>
                    <a:pt x="160" y="59"/>
                  </a:cubicBezTo>
                  <a:cubicBezTo>
                    <a:pt x="160" y="16"/>
                    <a:pt x="160" y="16"/>
                    <a:pt x="160" y="16"/>
                  </a:cubicBezTo>
                  <a:cubicBezTo>
                    <a:pt x="160" y="7"/>
                    <a:pt x="153" y="0"/>
                    <a:pt x="144" y="0"/>
                  </a:cubicBezTo>
                  <a:close/>
                  <a:moveTo>
                    <a:pt x="68" y="30"/>
                  </a:moveTo>
                  <a:cubicBezTo>
                    <a:pt x="68" y="30"/>
                    <a:pt x="68" y="30"/>
                    <a:pt x="68" y="30"/>
                  </a:cubicBezTo>
                  <a:cubicBezTo>
                    <a:pt x="68" y="30"/>
                    <a:pt x="68" y="30"/>
                    <a:pt x="68" y="30"/>
                  </a:cubicBezTo>
                  <a:close/>
                  <a:moveTo>
                    <a:pt x="91" y="29"/>
                  </a:moveTo>
                  <a:cubicBezTo>
                    <a:pt x="91" y="29"/>
                    <a:pt x="91" y="29"/>
                    <a:pt x="91" y="29"/>
                  </a:cubicBezTo>
                  <a:cubicBezTo>
                    <a:pt x="91" y="30"/>
                    <a:pt x="91" y="30"/>
                    <a:pt x="91" y="30"/>
                  </a:cubicBezTo>
                  <a:cubicBezTo>
                    <a:pt x="91" y="30"/>
                    <a:pt x="91" y="30"/>
                    <a:pt x="91" y="29"/>
                  </a:cubicBezTo>
                  <a:close/>
                  <a:moveTo>
                    <a:pt x="113" y="28"/>
                  </a:moveTo>
                  <a:cubicBezTo>
                    <a:pt x="114" y="28"/>
                    <a:pt x="114" y="28"/>
                    <a:pt x="114" y="28"/>
                  </a:cubicBezTo>
                  <a:cubicBezTo>
                    <a:pt x="114" y="29"/>
                    <a:pt x="114" y="30"/>
                    <a:pt x="114" y="30"/>
                  </a:cubicBezTo>
                  <a:cubicBezTo>
                    <a:pt x="114" y="30"/>
                    <a:pt x="114" y="29"/>
                    <a:pt x="113" y="28"/>
                  </a:cubicBezTo>
                  <a:close/>
                  <a:moveTo>
                    <a:pt x="136" y="30"/>
                  </a:moveTo>
                  <a:cubicBezTo>
                    <a:pt x="136" y="29"/>
                    <a:pt x="136" y="28"/>
                    <a:pt x="136" y="28"/>
                  </a:cubicBezTo>
                  <a:cubicBezTo>
                    <a:pt x="137" y="28"/>
                    <a:pt x="137" y="28"/>
                    <a:pt x="137" y="28"/>
                  </a:cubicBezTo>
                  <a:cubicBezTo>
                    <a:pt x="136" y="28"/>
                    <a:pt x="136" y="29"/>
                    <a:pt x="136" y="29"/>
                  </a:cubicBezTo>
                  <a:lnTo>
                    <a:pt x="136" y="30"/>
                  </a:lnTo>
                  <a:close/>
                </a:path>
              </a:pathLst>
            </a:custGeom>
            <a:solidFill>
              <a:srgbClr val="FEEE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06" name="Freeform 57">
              <a:extLst>
                <a:ext uri="{FF2B5EF4-FFF2-40B4-BE49-F238E27FC236}">
                  <a16:creationId xmlns:a16="http://schemas.microsoft.com/office/drawing/2014/main" id="{BB2F3ADC-17E4-44CA-BEB2-EB6A48D73CB6}"/>
                </a:ext>
              </a:extLst>
            </p:cNvPr>
            <p:cNvSpPr>
              <a:spLocks/>
            </p:cNvSpPr>
            <p:nvPr/>
          </p:nvSpPr>
          <p:spPr bwMode="auto">
            <a:xfrm>
              <a:off x="5230" y="901"/>
              <a:ext cx="47" cy="74"/>
            </a:xfrm>
            <a:custGeom>
              <a:avLst/>
              <a:gdLst>
                <a:gd name="T0" fmla="*/ 35 w 35"/>
                <a:gd name="T1" fmla="*/ 38 h 55"/>
                <a:gd name="T2" fmla="*/ 17 w 35"/>
                <a:gd name="T3" fmla="*/ 55 h 55"/>
                <a:gd name="T4" fmla="*/ 0 w 35"/>
                <a:gd name="T5" fmla="*/ 38 h 55"/>
                <a:gd name="T6" fmla="*/ 17 w 35"/>
                <a:gd name="T7" fmla="*/ 0 h 55"/>
                <a:gd name="T8" fmla="*/ 35 w 35"/>
                <a:gd name="T9" fmla="*/ 38 h 55"/>
              </a:gdLst>
              <a:ahLst/>
              <a:cxnLst>
                <a:cxn ang="0">
                  <a:pos x="T0" y="T1"/>
                </a:cxn>
                <a:cxn ang="0">
                  <a:pos x="T2" y="T3"/>
                </a:cxn>
                <a:cxn ang="0">
                  <a:pos x="T4" y="T5"/>
                </a:cxn>
                <a:cxn ang="0">
                  <a:pos x="T6" y="T7"/>
                </a:cxn>
                <a:cxn ang="0">
                  <a:pos x="T8" y="T9"/>
                </a:cxn>
              </a:cxnLst>
              <a:rect l="0" t="0" r="r" b="b"/>
              <a:pathLst>
                <a:path w="35" h="55">
                  <a:moveTo>
                    <a:pt x="35" y="38"/>
                  </a:moveTo>
                  <a:cubicBezTo>
                    <a:pt x="35" y="47"/>
                    <a:pt x="27" y="55"/>
                    <a:pt x="17" y="55"/>
                  </a:cubicBezTo>
                  <a:cubicBezTo>
                    <a:pt x="8" y="55"/>
                    <a:pt x="0" y="47"/>
                    <a:pt x="0" y="38"/>
                  </a:cubicBezTo>
                  <a:cubicBezTo>
                    <a:pt x="0" y="28"/>
                    <a:pt x="17" y="0"/>
                    <a:pt x="17" y="0"/>
                  </a:cubicBezTo>
                  <a:cubicBezTo>
                    <a:pt x="17" y="0"/>
                    <a:pt x="35" y="28"/>
                    <a:pt x="35" y="38"/>
                  </a:cubicBezTo>
                  <a:close/>
                </a:path>
              </a:pathLst>
            </a:custGeom>
            <a:solidFill>
              <a:srgbClr val="F2C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07" name="Freeform 58">
              <a:extLst>
                <a:ext uri="{FF2B5EF4-FFF2-40B4-BE49-F238E27FC236}">
                  <a16:creationId xmlns:a16="http://schemas.microsoft.com/office/drawing/2014/main" id="{C10A0FFF-2D66-44AE-B7A2-3CC8D44C1420}"/>
                </a:ext>
              </a:extLst>
            </p:cNvPr>
            <p:cNvSpPr>
              <a:spLocks/>
            </p:cNvSpPr>
            <p:nvPr/>
          </p:nvSpPr>
          <p:spPr bwMode="auto">
            <a:xfrm>
              <a:off x="5482" y="1062"/>
              <a:ext cx="47" cy="74"/>
            </a:xfrm>
            <a:custGeom>
              <a:avLst/>
              <a:gdLst>
                <a:gd name="T0" fmla="*/ 35 w 35"/>
                <a:gd name="T1" fmla="*/ 38 h 55"/>
                <a:gd name="T2" fmla="*/ 17 w 35"/>
                <a:gd name="T3" fmla="*/ 55 h 55"/>
                <a:gd name="T4" fmla="*/ 0 w 35"/>
                <a:gd name="T5" fmla="*/ 38 h 55"/>
                <a:gd name="T6" fmla="*/ 17 w 35"/>
                <a:gd name="T7" fmla="*/ 0 h 55"/>
                <a:gd name="T8" fmla="*/ 35 w 35"/>
                <a:gd name="T9" fmla="*/ 38 h 55"/>
              </a:gdLst>
              <a:ahLst/>
              <a:cxnLst>
                <a:cxn ang="0">
                  <a:pos x="T0" y="T1"/>
                </a:cxn>
                <a:cxn ang="0">
                  <a:pos x="T2" y="T3"/>
                </a:cxn>
                <a:cxn ang="0">
                  <a:pos x="T4" y="T5"/>
                </a:cxn>
                <a:cxn ang="0">
                  <a:pos x="T6" y="T7"/>
                </a:cxn>
                <a:cxn ang="0">
                  <a:pos x="T8" y="T9"/>
                </a:cxn>
              </a:cxnLst>
              <a:rect l="0" t="0" r="r" b="b"/>
              <a:pathLst>
                <a:path w="35" h="55">
                  <a:moveTo>
                    <a:pt x="35" y="38"/>
                  </a:moveTo>
                  <a:cubicBezTo>
                    <a:pt x="35" y="47"/>
                    <a:pt x="27" y="55"/>
                    <a:pt x="17" y="55"/>
                  </a:cubicBezTo>
                  <a:cubicBezTo>
                    <a:pt x="8" y="55"/>
                    <a:pt x="0" y="47"/>
                    <a:pt x="0" y="38"/>
                  </a:cubicBezTo>
                  <a:cubicBezTo>
                    <a:pt x="0" y="28"/>
                    <a:pt x="17" y="0"/>
                    <a:pt x="17" y="0"/>
                  </a:cubicBezTo>
                  <a:cubicBezTo>
                    <a:pt x="17" y="0"/>
                    <a:pt x="35" y="28"/>
                    <a:pt x="35" y="38"/>
                  </a:cubicBezTo>
                  <a:close/>
                </a:path>
              </a:pathLst>
            </a:custGeom>
            <a:solidFill>
              <a:srgbClr val="F2C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08" name="Freeform 59">
              <a:extLst>
                <a:ext uri="{FF2B5EF4-FFF2-40B4-BE49-F238E27FC236}">
                  <a16:creationId xmlns:a16="http://schemas.microsoft.com/office/drawing/2014/main" id="{CD3CB8DD-6E96-4826-9B16-B08FCE1FF7B6}"/>
                </a:ext>
              </a:extLst>
            </p:cNvPr>
            <p:cNvSpPr>
              <a:spLocks/>
            </p:cNvSpPr>
            <p:nvPr/>
          </p:nvSpPr>
          <p:spPr bwMode="auto">
            <a:xfrm>
              <a:off x="5249" y="1304"/>
              <a:ext cx="16" cy="158"/>
            </a:xfrm>
            <a:custGeom>
              <a:avLst/>
              <a:gdLst>
                <a:gd name="T0" fmla="*/ 0 w 12"/>
                <a:gd name="T1" fmla="*/ 8 h 118"/>
                <a:gd name="T2" fmla="*/ 0 w 12"/>
                <a:gd name="T3" fmla="*/ 110 h 118"/>
                <a:gd name="T4" fmla="*/ 12 w 12"/>
                <a:gd name="T5" fmla="*/ 110 h 118"/>
                <a:gd name="T6" fmla="*/ 12 w 12"/>
                <a:gd name="T7" fmla="*/ 8 h 118"/>
                <a:gd name="T8" fmla="*/ 0 w 12"/>
                <a:gd name="T9" fmla="*/ 8 h 118"/>
              </a:gdLst>
              <a:ahLst/>
              <a:cxnLst>
                <a:cxn ang="0">
                  <a:pos x="T0" y="T1"/>
                </a:cxn>
                <a:cxn ang="0">
                  <a:pos x="T2" y="T3"/>
                </a:cxn>
                <a:cxn ang="0">
                  <a:pos x="T4" y="T5"/>
                </a:cxn>
                <a:cxn ang="0">
                  <a:pos x="T6" y="T7"/>
                </a:cxn>
                <a:cxn ang="0">
                  <a:pos x="T8" y="T9"/>
                </a:cxn>
              </a:cxnLst>
              <a:rect l="0" t="0" r="r" b="b"/>
              <a:pathLst>
                <a:path w="12" h="118">
                  <a:moveTo>
                    <a:pt x="0" y="8"/>
                  </a:moveTo>
                  <a:cubicBezTo>
                    <a:pt x="0" y="42"/>
                    <a:pt x="0" y="76"/>
                    <a:pt x="0" y="110"/>
                  </a:cubicBezTo>
                  <a:cubicBezTo>
                    <a:pt x="0" y="118"/>
                    <a:pt x="12" y="118"/>
                    <a:pt x="12" y="110"/>
                  </a:cubicBezTo>
                  <a:cubicBezTo>
                    <a:pt x="12" y="76"/>
                    <a:pt x="12" y="42"/>
                    <a:pt x="12" y="8"/>
                  </a:cubicBezTo>
                  <a:cubicBezTo>
                    <a:pt x="12" y="0"/>
                    <a:pt x="0" y="0"/>
                    <a:pt x="0"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09" name="Freeform 60">
              <a:extLst>
                <a:ext uri="{FF2B5EF4-FFF2-40B4-BE49-F238E27FC236}">
                  <a16:creationId xmlns:a16="http://schemas.microsoft.com/office/drawing/2014/main" id="{F013361D-F207-42F3-83C0-C66FB9951B2B}"/>
                </a:ext>
              </a:extLst>
            </p:cNvPr>
            <p:cNvSpPr>
              <a:spLocks/>
            </p:cNvSpPr>
            <p:nvPr/>
          </p:nvSpPr>
          <p:spPr bwMode="auto">
            <a:xfrm>
              <a:off x="5206" y="1348"/>
              <a:ext cx="103" cy="16"/>
            </a:xfrm>
            <a:custGeom>
              <a:avLst/>
              <a:gdLst>
                <a:gd name="T0" fmla="*/ 8 w 77"/>
                <a:gd name="T1" fmla="*/ 12 h 12"/>
                <a:gd name="T2" fmla="*/ 69 w 77"/>
                <a:gd name="T3" fmla="*/ 12 h 12"/>
                <a:gd name="T4" fmla="*/ 69 w 77"/>
                <a:gd name="T5" fmla="*/ 0 h 12"/>
                <a:gd name="T6" fmla="*/ 8 w 77"/>
                <a:gd name="T7" fmla="*/ 0 h 12"/>
                <a:gd name="T8" fmla="*/ 8 w 77"/>
                <a:gd name="T9" fmla="*/ 12 h 12"/>
              </a:gdLst>
              <a:ahLst/>
              <a:cxnLst>
                <a:cxn ang="0">
                  <a:pos x="T0" y="T1"/>
                </a:cxn>
                <a:cxn ang="0">
                  <a:pos x="T2" y="T3"/>
                </a:cxn>
                <a:cxn ang="0">
                  <a:pos x="T4" y="T5"/>
                </a:cxn>
                <a:cxn ang="0">
                  <a:pos x="T6" y="T7"/>
                </a:cxn>
                <a:cxn ang="0">
                  <a:pos x="T8" y="T9"/>
                </a:cxn>
              </a:cxnLst>
              <a:rect l="0" t="0" r="r" b="b"/>
              <a:pathLst>
                <a:path w="77" h="12">
                  <a:moveTo>
                    <a:pt x="8" y="12"/>
                  </a:moveTo>
                  <a:cubicBezTo>
                    <a:pt x="28" y="12"/>
                    <a:pt x="49" y="12"/>
                    <a:pt x="69" y="12"/>
                  </a:cubicBezTo>
                  <a:cubicBezTo>
                    <a:pt x="77" y="12"/>
                    <a:pt x="77" y="0"/>
                    <a:pt x="69" y="0"/>
                  </a:cubicBezTo>
                  <a:cubicBezTo>
                    <a:pt x="49" y="0"/>
                    <a:pt x="28" y="0"/>
                    <a:pt x="8" y="0"/>
                  </a:cubicBezTo>
                  <a:cubicBezTo>
                    <a:pt x="0" y="0"/>
                    <a:pt x="0" y="12"/>
                    <a:pt x="8" y="1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75810" name="Group 63">
            <a:extLst>
              <a:ext uri="{FF2B5EF4-FFF2-40B4-BE49-F238E27FC236}">
                <a16:creationId xmlns:a16="http://schemas.microsoft.com/office/drawing/2014/main" id="{041A72E8-3567-4B91-9FD9-A06DF6F7AC86}"/>
              </a:ext>
            </a:extLst>
          </p:cNvPr>
          <p:cNvGrpSpPr>
            <a:grpSpLocks noChangeAspect="1"/>
          </p:cNvGrpSpPr>
          <p:nvPr/>
        </p:nvGrpSpPr>
        <p:grpSpPr bwMode="auto">
          <a:xfrm>
            <a:off x="6486299" y="4681009"/>
            <a:ext cx="1066800" cy="1452563"/>
            <a:chOff x="3967" y="2356"/>
            <a:chExt cx="672" cy="915"/>
          </a:xfrm>
        </p:grpSpPr>
        <p:sp>
          <p:nvSpPr>
            <p:cNvPr id="75812" name="Oval 64">
              <a:extLst>
                <a:ext uri="{FF2B5EF4-FFF2-40B4-BE49-F238E27FC236}">
                  <a16:creationId xmlns:a16="http://schemas.microsoft.com/office/drawing/2014/main" id="{8669CE88-41F5-4D92-9B82-16303E1BE0B7}"/>
                </a:ext>
              </a:extLst>
            </p:cNvPr>
            <p:cNvSpPr>
              <a:spLocks noChangeArrowheads="1"/>
            </p:cNvSpPr>
            <p:nvPr/>
          </p:nvSpPr>
          <p:spPr bwMode="auto">
            <a:xfrm>
              <a:off x="4142" y="2506"/>
              <a:ext cx="331" cy="331"/>
            </a:xfrm>
            <a:prstGeom prst="ellipse">
              <a:avLst/>
            </a:prstGeom>
            <a:solidFill>
              <a:srgbClr val="FEEE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13" name="Freeform 65">
              <a:extLst>
                <a:ext uri="{FF2B5EF4-FFF2-40B4-BE49-F238E27FC236}">
                  <a16:creationId xmlns:a16="http://schemas.microsoft.com/office/drawing/2014/main" id="{7586D6F1-0350-45E3-877B-B3A1F973A3AB}"/>
                </a:ext>
              </a:extLst>
            </p:cNvPr>
            <p:cNvSpPr>
              <a:spLocks/>
            </p:cNvSpPr>
            <p:nvPr/>
          </p:nvSpPr>
          <p:spPr bwMode="auto">
            <a:xfrm>
              <a:off x="4308" y="2506"/>
              <a:ext cx="165" cy="331"/>
            </a:xfrm>
            <a:custGeom>
              <a:avLst/>
              <a:gdLst>
                <a:gd name="T0" fmla="*/ 0 w 122"/>
                <a:gd name="T1" fmla="*/ 0 h 244"/>
                <a:gd name="T2" fmla="*/ 122 w 122"/>
                <a:gd name="T3" fmla="*/ 122 h 244"/>
                <a:gd name="T4" fmla="*/ 0 w 122"/>
                <a:gd name="T5" fmla="*/ 244 h 244"/>
                <a:gd name="T6" fmla="*/ 0 w 122"/>
                <a:gd name="T7" fmla="*/ 0 h 244"/>
              </a:gdLst>
              <a:ahLst/>
              <a:cxnLst>
                <a:cxn ang="0">
                  <a:pos x="T0" y="T1"/>
                </a:cxn>
                <a:cxn ang="0">
                  <a:pos x="T2" y="T3"/>
                </a:cxn>
                <a:cxn ang="0">
                  <a:pos x="T4" y="T5"/>
                </a:cxn>
                <a:cxn ang="0">
                  <a:pos x="T6" y="T7"/>
                </a:cxn>
              </a:cxnLst>
              <a:rect l="0" t="0" r="r" b="b"/>
              <a:pathLst>
                <a:path w="122" h="244">
                  <a:moveTo>
                    <a:pt x="0" y="0"/>
                  </a:moveTo>
                  <a:cubicBezTo>
                    <a:pt x="67" y="0"/>
                    <a:pt x="122" y="55"/>
                    <a:pt x="122" y="122"/>
                  </a:cubicBezTo>
                  <a:cubicBezTo>
                    <a:pt x="122" y="189"/>
                    <a:pt x="67" y="244"/>
                    <a:pt x="0" y="244"/>
                  </a:cubicBezTo>
                  <a:cubicBezTo>
                    <a:pt x="0" y="0"/>
                    <a:pt x="0" y="0"/>
                    <a:pt x="0" y="0"/>
                  </a:cubicBezTo>
                </a:path>
              </a:pathLst>
            </a:custGeom>
            <a:solidFill>
              <a:srgbClr val="F7E3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14" name="Freeform 66">
              <a:extLst>
                <a:ext uri="{FF2B5EF4-FFF2-40B4-BE49-F238E27FC236}">
                  <a16:creationId xmlns:a16="http://schemas.microsoft.com/office/drawing/2014/main" id="{E3CABCD0-A078-4B54-965A-137E172B375A}"/>
                </a:ext>
              </a:extLst>
            </p:cNvPr>
            <p:cNvSpPr>
              <a:spLocks/>
            </p:cNvSpPr>
            <p:nvPr/>
          </p:nvSpPr>
          <p:spPr bwMode="auto">
            <a:xfrm>
              <a:off x="4251" y="2589"/>
              <a:ext cx="57" cy="136"/>
            </a:xfrm>
            <a:custGeom>
              <a:avLst/>
              <a:gdLst>
                <a:gd name="T0" fmla="*/ 42 w 42"/>
                <a:gd name="T1" fmla="*/ 0 h 100"/>
                <a:gd name="T2" fmla="*/ 36 w 42"/>
                <a:gd name="T3" fmla="*/ 6 h 100"/>
                <a:gd name="T4" fmla="*/ 36 w 42"/>
                <a:gd name="T5" fmla="*/ 26 h 100"/>
                <a:gd name="T6" fmla="*/ 12 w 42"/>
                <a:gd name="T7" fmla="*/ 26 h 100"/>
                <a:gd name="T8" fmla="*/ 12 w 42"/>
                <a:gd name="T9" fmla="*/ 38 h 100"/>
                <a:gd name="T10" fmla="*/ 36 w 42"/>
                <a:gd name="T11" fmla="*/ 38 h 100"/>
                <a:gd name="T12" fmla="*/ 36 w 42"/>
                <a:gd name="T13" fmla="*/ 94 h 100"/>
                <a:gd name="T14" fmla="*/ 42 w 42"/>
                <a:gd name="T15" fmla="*/ 100 h 100"/>
                <a:gd name="T16" fmla="*/ 42 w 42"/>
                <a:gd name="T17" fmla="*/ 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 h="100">
                  <a:moveTo>
                    <a:pt x="42" y="0"/>
                  </a:moveTo>
                  <a:cubicBezTo>
                    <a:pt x="39" y="1"/>
                    <a:pt x="36" y="3"/>
                    <a:pt x="36" y="6"/>
                  </a:cubicBezTo>
                  <a:cubicBezTo>
                    <a:pt x="36" y="6"/>
                    <a:pt x="36" y="14"/>
                    <a:pt x="36" y="26"/>
                  </a:cubicBezTo>
                  <a:cubicBezTo>
                    <a:pt x="24" y="26"/>
                    <a:pt x="20" y="26"/>
                    <a:pt x="12" y="26"/>
                  </a:cubicBezTo>
                  <a:cubicBezTo>
                    <a:pt x="0" y="26"/>
                    <a:pt x="0" y="38"/>
                    <a:pt x="12" y="38"/>
                  </a:cubicBezTo>
                  <a:cubicBezTo>
                    <a:pt x="12" y="38"/>
                    <a:pt x="20" y="38"/>
                    <a:pt x="36" y="38"/>
                  </a:cubicBezTo>
                  <a:cubicBezTo>
                    <a:pt x="36" y="58"/>
                    <a:pt x="36" y="78"/>
                    <a:pt x="36" y="94"/>
                  </a:cubicBezTo>
                  <a:cubicBezTo>
                    <a:pt x="36" y="97"/>
                    <a:pt x="39" y="99"/>
                    <a:pt x="42" y="100"/>
                  </a:cubicBezTo>
                  <a:cubicBezTo>
                    <a:pt x="42" y="0"/>
                    <a:pt x="42" y="0"/>
                    <a:pt x="42" y="0"/>
                  </a:cubicBezTo>
                </a:path>
              </a:pathLst>
            </a:custGeom>
            <a:solidFill>
              <a:srgbClr val="F6D4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15" name="Freeform 67">
              <a:extLst>
                <a:ext uri="{FF2B5EF4-FFF2-40B4-BE49-F238E27FC236}">
                  <a16:creationId xmlns:a16="http://schemas.microsoft.com/office/drawing/2014/main" id="{CA38EB05-3A3A-41A1-8AE1-B54FC892C507}"/>
                </a:ext>
              </a:extLst>
            </p:cNvPr>
            <p:cNvSpPr>
              <a:spLocks/>
            </p:cNvSpPr>
            <p:nvPr/>
          </p:nvSpPr>
          <p:spPr bwMode="auto">
            <a:xfrm>
              <a:off x="4308" y="2589"/>
              <a:ext cx="57" cy="136"/>
            </a:xfrm>
            <a:custGeom>
              <a:avLst/>
              <a:gdLst>
                <a:gd name="T0" fmla="*/ 2 w 42"/>
                <a:gd name="T1" fmla="*/ 0 h 100"/>
                <a:gd name="T2" fmla="*/ 0 w 42"/>
                <a:gd name="T3" fmla="*/ 0 h 100"/>
                <a:gd name="T4" fmla="*/ 0 w 42"/>
                <a:gd name="T5" fmla="*/ 100 h 100"/>
                <a:gd name="T6" fmla="*/ 2 w 42"/>
                <a:gd name="T7" fmla="*/ 100 h 100"/>
                <a:gd name="T8" fmla="*/ 10 w 42"/>
                <a:gd name="T9" fmla="*/ 94 h 100"/>
                <a:gd name="T10" fmla="*/ 10 w 42"/>
                <a:gd name="T11" fmla="*/ 38 h 100"/>
                <a:gd name="T12" fmla="*/ 30 w 42"/>
                <a:gd name="T13" fmla="*/ 38 h 100"/>
                <a:gd name="T14" fmla="*/ 30 w 42"/>
                <a:gd name="T15" fmla="*/ 26 h 100"/>
                <a:gd name="T16" fmla="*/ 10 w 42"/>
                <a:gd name="T17" fmla="*/ 26 h 100"/>
                <a:gd name="T18" fmla="*/ 10 w 42"/>
                <a:gd name="T19" fmla="*/ 6 h 100"/>
                <a:gd name="T20" fmla="*/ 2 w 42"/>
                <a:gd name="T21" fmla="*/ 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2" h="100">
                  <a:moveTo>
                    <a:pt x="2" y="0"/>
                  </a:moveTo>
                  <a:cubicBezTo>
                    <a:pt x="1" y="0"/>
                    <a:pt x="1" y="0"/>
                    <a:pt x="0" y="0"/>
                  </a:cubicBezTo>
                  <a:cubicBezTo>
                    <a:pt x="0" y="100"/>
                    <a:pt x="0" y="100"/>
                    <a:pt x="0" y="100"/>
                  </a:cubicBezTo>
                  <a:cubicBezTo>
                    <a:pt x="1" y="100"/>
                    <a:pt x="1" y="100"/>
                    <a:pt x="2" y="100"/>
                  </a:cubicBezTo>
                  <a:cubicBezTo>
                    <a:pt x="6" y="100"/>
                    <a:pt x="10" y="98"/>
                    <a:pt x="10" y="94"/>
                  </a:cubicBezTo>
                  <a:cubicBezTo>
                    <a:pt x="10" y="74"/>
                    <a:pt x="10" y="58"/>
                    <a:pt x="10" y="38"/>
                  </a:cubicBezTo>
                  <a:cubicBezTo>
                    <a:pt x="18" y="38"/>
                    <a:pt x="22" y="38"/>
                    <a:pt x="30" y="38"/>
                  </a:cubicBezTo>
                  <a:cubicBezTo>
                    <a:pt x="42" y="38"/>
                    <a:pt x="42" y="26"/>
                    <a:pt x="30" y="26"/>
                  </a:cubicBezTo>
                  <a:cubicBezTo>
                    <a:pt x="22" y="26"/>
                    <a:pt x="18" y="26"/>
                    <a:pt x="10" y="26"/>
                  </a:cubicBezTo>
                  <a:cubicBezTo>
                    <a:pt x="10" y="22"/>
                    <a:pt x="10" y="14"/>
                    <a:pt x="10" y="6"/>
                  </a:cubicBezTo>
                  <a:cubicBezTo>
                    <a:pt x="10" y="2"/>
                    <a:pt x="6" y="0"/>
                    <a:pt x="2" y="0"/>
                  </a:cubicBezTo>
                </a:path>
              </a:pathLst>
            </a:custGeom>
            <a:solidFill>
              <a:srgbClr val="EFCA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16" name="Freeform 68">
              <a:extLst>
                <a:ext uri="{FF2B5EF4-FFF2-40B4-BE49-F238E27FC236}">
                  <a16:creationId xmlns:a16="http://schemas.microsoft.com/office/drawing/2014/main" id="{218D1318-3D8B-4D58-97AA-C4AF34D64E41}"/>
                </a:ext>
              </a:extLst>
            </p:cNvPr>
            <p:cNvSpPr>
              <a:spLocks/>
            </p:cNvSpPr>
            <p:nvPr/>
          </p:nvSpPr>
          <p:spPr bwMode="auto">
            <a:xfrm>
              <a:off x="4199" y="3165"/>
              <a:ext cx="212" cy="105"/>
            </a:xfrm>
            <a:custGeom>
              <a:avLst/>
              <a:gdLst>
                <a:gd name="T0" fmla="*/ 0 w 212"/>
                <a:gd name="T1" fmla="*/ 105 h 105"/>
                <a:gd name="T2" fmla="*/ 103 w 212"/>
                <a:gd name="T3" fmla="*/ 0 h 105"/>
                <a:gd name="T4" fmla="*/ 212 w 212"/>
                <a:gd name="T5" fmla="*/ 105 h 105"/>
                <a:gd name="T6" fmla="*/ 0 w 212"/>
                <a:gd name="T7" fmla="*/ 105 h 105"/>
              </a:gdLst>
              <a:ahLst/>
              <a:cxnLst>
                <a:cxn ang="0">
                  <a:pos x="T0" y="T1"/>
                </a:cxn>
                <a:cxn ang="0">
                  <a:pos x="T2" y="T3"/>
                </a:cxn>
                <a:cxn ang="0">
                  <a:pos x="T4" y="T5"/>
                </a:cxn>
                <a:cxn ang="0">
                  <a:pos x="T6" y="T7"/>
                </a:cxn>
              </a:cxnLst>
              <a:rect l="0" t="0" r="r" b="b"/>
              <a:pathLst>
                <a:path w="212" h="105">
                  <a:moveTo>
                    <a:pt x="0" y="105"/>
                  </a:moveTo>
                  <a:lnTo>
                    <a:pt x="103" y="0"/>
                  </a:lnTo>
                  <a:lnTo>
                    <a:pt x="212" y="105"/>
                  </a:lnTo>
                  <a:lnTo>
                    <a:pt x="0" y="105"/>
                  </a:lnTo>
                  <a:close/>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17" name="Freeform 69">
              <a:extLst>
                <a:ext uri="{FF2B5EF4-FFF2-40B4-BE49-F238E27FC236}">
                  <a16:creationId xmlns:a16="http://schemas.microsoft.com/office/drawing/2014/main" id="{1FC8349C-92CE-44D7-9B9B-7129787ABD50}"/>
                </a:ext>
              </a:extLst>
            </p:cNvPr>
            <p:cNvSpPr>
              <a:spLocks/>
            </p:cNvSpPr>
            <p:nvPr/>
          </p:nvSpPr>
          <p:spPr bwMode="auto">
            <a:xfrm>
              <a:off x="4278" y="2914"/>
              <a:ext cx="54" cy="284"/>
            </a:xfrm>
            <a:custGeom>
              <a:avLst/>
              <a:gdLst>
                <a:gd name="T0" fmla="*/ 0 w 40"/>
                <a:gd name="T1" fmla="*/ 25 h 209"/>
                <a:gd name="T2" fmla="*/ 0 w 40"/>
                <a:gd name="T3" fmla="*/ 184 h 209"/>
                <a:gd name="T4" fmla="*/ 40 w 40"/>
                <a:gd name="T5" fmla="*/ 184 h 209"/>
                <a:gd name="T6" fmla="*/ 40 w 40"/>
                <a:gd name="T7" fmla="*/ 25 h 209"/>
                <a:gd name="T8" fmla="*/ 0 w 40"/>
                <a:gd name="T9" fmla="*/ 25 h 209"/>
              </a:gdLst>
              <a:ahLst/>
              <a:cxnLst>
                <a:cxn ang="0">
                  <a:pos x="T0" y="T1"/>
                </a:cxn>
                <a:cxn ang="0">
                  <a:pos x="T2" y="T3"/>
                </a:cxn>
                <a:cxn ang="0">
                  <a:pos x="T4" y="T5"/>
                </a:cxn>
                <a:cxn ang="0">
                  <a:pos x="T6" y="T7"/>
                </a:cxn>
                <a:cxn ang="0">
                  <a:pos x="T8" y="T9"/>
                </a:cxn>
              </a:cxnLst>
              <a:rect l="0" t="0" r="r" b="b"/>
              <a:pathLst>
                <a:path w="40" h="209">
                  <a:moveTo>
                    <a:pt x="0" y="25"/>
                  </a:moveTo>
                  <a:cubicBezTo>
                    <a:pt x="0" y="78"/>
                    <a:pt x="0" y="131"/>
                    <a:pt x="0" y="184"/>
                  </a:cubicBezTo>
                  <a:cubicBezTo>
                    <a:pt x="0" y="209"/>
                    <a:pt x="40" y="209"/>
                    <a:pt x="40" y="184"/>
                  </a:cubicBezTo>
                  <a:cubicBezTo>
                    <a:pt x="40" y="131"/>
                    <a:pt x="40" y="78"/>
                    <a:pt x="40" y="25"/>
                  </a:cubicBezTo>
                  <a:cubicBezTo>
                    <a:pt x="40" y="0"/>
                    <a:pt x="0" y="0"/>
                    <a:pt x="0" y="25"/>
                  </a:cubicBezTo>
                  <a:close/>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18" name="Oval 70">
              <a:extLst>
                <a:ext uri="{FF2B5EF4-FFF2-40B4-BE49-F238E27FC236}">
                  <a16:creationId xmlns:a16="http://schemas.microsoft.com/office/drawing/2014/main" id="{C5B1784E-5A7C-46E1-B683-E5CB76E3222E}"/>
                </a:ext>
              </a:extLst>
            </p:cNvPr>
            <p:cNvSpPr>
              <a:spLocks noChangeArrowheads="1"/>
            </p:cNvSpPr>
            <p:nvPr/>
          </p:nvSpPr>
          <p:spPr bwMode="auto">
            <a:xfrm>
              <a:off x="4245" y="2889"/>
              <a:ext cx="120" cy="119"/>
            </a:xfrm>
            <a:prstGeom prst="ellipse">
              <a:avLst/>
            </a:prstGeom>
            <a:solidFill>
              <a:srgbClr val="F2C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19" name="Freeform 71">
              <a:extLst>
                <a:ext uri="{FF2B5EF4-FFF2-40B4-BE49-F238E27FC236}">
                  <a16:creationId xmlns:a16="http://schemas.microsoft.com/office/drawing/2014/main" id="{D59CB843-95B6-4984-90C9-B9FDACCC3C20}"/>
                </a:ext>
              </a:extLst>
            </p:cNvPr>
            <p:cNvSpPr>
              <a:spLocks/>
            </p:cNvSpPr>
            <p:nvPr/>
          </p:nvSpPr>
          <p:spPr bwMode="auto">
            <a:xfrm>
              <a:off x="4112" y="2773"/>
              <a:ext cx="387" cy="194"/>
            </a:xfrm>
            <a:custGeom>
              <a:avLst/>
              <a:gdLst>
                <a:gd name="T0" fmla="*/ 285 w 285"/>
                <a:gd name="T1" fmla="*/ 0 h 143"/>
                <a:gd name="T2" fmla="*/ 143 w 285"/>
                <a:gd name="T3" fmla="*/ 143 h 143"/>
                <a:gd name="T4" fmla="*/ 0 w 285"/>
                <a:gd name="T5" fmla="*/ 0 h 143"/>
              </a:gdLst>
              <a:ahLst/>
              <a:cxnLst>
                <a:cxn ang="0">
                  <a:pos x="T0" y="T1"/>
                </a:cxn>
                <a:cxn ang="0">
                  <a:pos x="T2" y="T3"/>
                </a:cxn>
                <a:cxn ang="0">
                  <a:pos x="T4" y="T5"/>
                </a:cxn>
              </a:cxnLst>
              <a:rect l="0" t="0" r="r" b="b"/>
              <a:pathLst>
                <a:path w="285" h="143">
                  <a:moveTo>
                    <a:pt x="285" y="0"/>
                  </a:moveTo>
                  <a:cubicBezTo>
                    <a:pt x="285" y="79"/>
                    <a:pt x="222" y="143"/>
                    <a:pt x="143" y="143"/>
                  </a:cubicBezTo>
                  <a:cubicBezTo>
                    <a:pt x="64" y="143"/>
                    <a:pt x="0" y="79"/>
                    <a:pt x="0" y="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20" name="Freeform 72">
              <a:extLst>
                <a:ext uri="{FF2B5EF4-FFF2-40B4-BE49-F238E27FC236}">
                  <a16:creationId xmlns:a16="http://schemas.microsoft.com/office/drawing/2014/main" id="{B455AE05-4C0B-4A09-AC33-5BDD307768A0}"/>
                </a:ext>
              </a:extLst>
            </p:cNvPr>
            <p:cNvSpPr>
              <a:spLocks/>
            </p:cNvSpPr>
            <p:nvPr/>
          </p:nvSpPr>
          <p:spPr bwMode="auto">
            <a:xfrm>
              <a:off x="4092" y="2771"/>
              <a:ext cx="429" cy="13"/>
            </a:xfrm>
            <a:custGeom>
              <a:avLst/>
              <a:gdLst>
                <a:gd name="T0" fmla="*/ 6 w 316"/>
                <a:gd name="T1" fmla="*/ 10 h 10"/>
                <a:gd name="T2" fmla="*/ 310 w 316"/>
                <a:gd name="T3" fmla="*/ 10 h 10"/>
                <a:gd name="T4" fmla="*/ 310 w 316"/>
                <a:gd name="T5" fmla="*/ 0 h 10"/>
                <a:gd name="T6" fmla="*/ 6 w 316"/>
                <a:gd name="T7" fmla="*/ 0 h 10"/>
                <a:gd name="T8" fmla="*/ 6 w 316"/>
                <a:gd name="T9" fmla="*/ 10 h 10"/>
              </a:gdLst>
              <a:ahLst/>
              <a:cxnLst>
                <a:cxn ang="0">
                  <a:pos x="T0" y="T1"/>
                </a:cxn>
                <a:cxn ang="0">
                  <a:pos x="T2" y="T3"/>
                </a:cxn>
                <a:cxn ang="0">
                  <a:pos x="T4" y="T5"/>
                </a:cxn>
                <a:cxn ang="0">
                  <a:pos x="T6" y="T7"/>
                </a:cxn>
                <a:cxn ang="0">
                  <a:pos x="T8" y="T9"/>
                </a:cxn>
              </a:cxnLst>
              <a:rect l="0" t="0" r="r" b="b"/>
              <a:pathLst>
                <a:path w="316" h="10">
                  <a:moveTo>
                    <a:pt x="6" y="10"/>
                  </a:moveTo>
                  <a:cubicBezTo>
                    <a:pt x="107" y="10"/>
                    <a:pt x="208" y="10"/>
                    <a:pt x="310" y="10"/>
                  </a:cubicBezTo>
                  <a:cubicBezTo>
                    <a:pt x="316" y="10"/>
                    <a:pt x="316" y="0"/>
                    <a:pt x="310" y="0"/>
                  </a:cubicBezTo>
                  <a:cubicBezTo>
                    <a:pt x="208" y="0"/>
                    <a:pt x="107" y="0"/>
                    <a:pt x="6" y="0"/>
                  </a:cubicBezTo>
                  <a:cubicBezTo>
                    <a:pt x="0" y="0"/>
                    <a:pt x="0" y="10"/>
                    <a:pt x="6" y="10"/>
                  </a:cubicBezTo>
                  <a:close/>
                </a:path>
              </a:pathLst>
            </a:custGeom>
            <a:solidFill>
              <a:srgbClr val="F2C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21" name="Freeform 73">
              <a:extLst>
                <a:ext uri="{FF2B5EF4-FFF2-40B4-BE49-F238E27FC236}">
                  <a16:creationId xmlns:a16="http://schemas.microsoft.com/office/drawing/2014/main" id="{5FD39AB5-9F6F-45D1-A7AE-18BF175E654D}"/>
                </a:ext>
              </a:extLst>
            </p:cNvPr>
            <p:cNvSpPr>
              <a:spLocks/>
            </p:cNvSpPr>
            <p:nvPr/>
          </p:nvSpPr>
          <p:spPr bwMode="auto">
            <a:xfrm>
              <a:off x="4254" y="3164"/>
              <a:ext cx="101" cy="12"/>
            </a:xfrm>
            <a:custGeom>
              <a:avLst/>
              <a:gdLst>
                <a:gd name="T0" fmla="*/ 7 w 75"/>
                <a:gd name="T1" fmla="*/ 9 h 9"/>
                <a:gd name="T2" fmla="*/ 69 w 75"/>
                <a:gd name="T3" fmla="*/ 9 h 9"/>
                <a:gd name="T4" fmla="*/ 69 w 75"/>
                <a:gd name="T5" fmla="*/ 0 h 9"/>
                <a:gd name="T6" fmla="*/ 7 w 75"/>
                <a:gd name="T7" fmla="*/ 0 h 9"/>
                <a:gd name="T8" fmla="*/ 7 w 75"/>
                <a:gd name="T9" fmla="*/ 9 h 9"/>
              </a:gdLst>
              <a:ahLst/>
              <a:cxnLst>
                <a:cxn ang="0">
                  <a:pos x="T0" y="T1"/>
                </a:cxn>
                <a:cxn ang="0">
                  <a:pos x="T2" y="T3"/>
                </a:cxn>
                <a:cxn ang="0">
                  <a:pos x="T4" y="T5"/>
                </a:cxn>
                <a:cxn ang="0">
                  <a:pos x="T6" y="T7"/>
                </a:cxn>
                <a:cxn ang="0">
                  <a:pos x="T8" y="T9"/>
                </a:cxn>
              </a:cxnLst>
              <a:rect l="0" t="0" r="r" b="b"/>
              <a:pathLst>
                <a:path w="75" h="9">
                  <a:moveTo>
                    <a:pt x="7" y="9"/>
                  </a:moveTo>
                  <a:cubicBezTo>
                    <a:pt x="28" y="9"/>
                    <a:pt x="48" y="9"/>
                    <a:pt x="69" y="9"/>
                  </a:cubicBezTo>
                  <a:cubicBezTo>
                    <a:pt x="75" y="9"/>
                    <a:pt x="75" y="0"/>
                    <a:pt x="69" y="0"/>
                  </a:cubicBezTo>
                  <a:cubicBezTo>
                    <a:pt x="48" y="0"/>
                    <a:pt x="28" y="0"/>
                    <a:pt x="7" y="0"/>
                  </a:cubicBezTo>
                  <a:cubicBezTo>
                    <a:pt x="0" y="0"/>
                    <a:pt x="0" y="9"/>
                    <a:pt x="7" y="9"/>
                  </a:cubicBezTo>
                  <a:close/>
                </a:path>
              </a:pathLst>
            </a:custGeom>
            <a:solidFill>
              <a:srgbClr val="F2C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22" name="Freeform 74">
              <a:extLst>
                <a:ext uri="{FF2B5EF4-FFF2-40B4-BE49-F238E27FC236}">
                  <a16:creationId xmlns:a16="http://schemas.microsoft.com/office/drawing/2014/main" id="{1A9BDC70-A94E-4168-A663-8687D1622C2A}"/>
                </a:ext>
              </a:extLst>
            </p:cNvPr>
            <p:cNvSpPr>
              <a:spLocks/>
            </p:cNvSpPr>
            <p:nvPr/>
          </p:nvSpPr>
          <p:spPr bwMode="auto">
            <a:xfrm>
              <a:off x="4235" y="3172"/>
              <a:ext cx="141" cy="27"/>
            </a:xfrm>
            <a:custGeom>
              <a:avLst/>
              <a:gdLst>
                <a:gd name="T0" fmla="*/ 104 w 104"/>
                <a:gd name="T1" fmla="*/ 10 h 20"/>
                <a:gd name="T2" fmla="*/ 94 w 104"/>
                <a:gd name="T3" fmla="*/ 20 h 20"/>
                <a:gd name="T4" fmla="*/ 10 w 104"/>
                <a:gd name="T5" fmla="*/ 20 h 20"/>
                <a:gd name="T6" fmla="*/ 0 w 104"/>
                <a:gd name="T7" fmla="*/ 10 h 20"/>
                <a:gd name="T8" fmla="*/ 10 w 104"/>
                <a:gd name="T9" fmla="*/ 0 h 20"/>
                <a:gd name="T10" fmla="*/ 94 w 104"/>
                <a:gd name="T11" fmla="*/ 0 h 20"/>
                <a:gd name="T12" fmla="*/ 104 w 104"/>
                <a:gd name="T13" fmla="*/ 10 h 20"/>
              </a:gdLst>
              <a:ahLst/>
              <a:cxnLst>
                <a:cxn ang="0">
                  <a:pos x="T0" y="T1"/>
                </a:cxn>
                <a:cxn ang="0">
                  <a:pos x="T2" y="T3"/>
                </a:cxn>
                <a:cxn ang="0">
                  <a:pos x="T4" y="T5"/>
                </a:cxn>
                <a:cxn ang="0">
                  <a:pos x="T6" y="T7"/>
                </a:cxn>
                <a:cxn ang="0">
                  <a:pos x="T8" y="T9"/>
                </a:cxn>
                <a:cxn ang="0">
                  <a:pos x="T10" y="T11"/>
                </a:cxn>
                <a:cxn ang="0">
                  <a:pos x="T12" y="T13"/>
                </a:cxn>
              </a:cxnLst>
              <a:rect l="0" t="0" r="r" b="b"/>
              <a:pathLst>
                <a:path w="104" h="20">
                  <a:moveTo>
                    <a:pt x="104" y="10"/>
                  </a:moveTo>
                  <a:cubicBezTo>
                    <a:pt x="104" y="16"/>
                    <a:pt x="100" y="20"/>
                    <a:pt x="94" y="20"/>
                  </a:cubicBezTo>
                  <a:cubicBezTo>
                    <a:pt x="10" y="20"/>
                    <a:pt x="10" y="20"/>
                    <a:pt x="10" y="20"/>
                  </a:cubicBezTo>
                  <a:cubicBezTo>
                    <a:pt x="4" y="20"/>
                    <a:pt x="0" y="16"/>
                    <a:pt x="0" y="10"/>
                  </a:cubicBezTo>
                  <a:cubicBezTo>
                    <a:pt x="0" y="4"/>
                    <a:pt x="4" y="0"/>
                    <a:pt x="10" y="0"/>
                  </a:cubicBezTo>
                  <a:cubicBezTo>
                    <a:pt x="94" y="0"/>
                    <a:pt x="94" y="0"/>
                    <a:pt x="94" y="0"/>
                  </a:cubicBezTo>
                  <a:cubicBezTo>
                    <a:pt x="100" y="0"/>
                    <a:pt x="104" y="4"/>
                    <a:pt x="104" y="10"/>
                  </a:cubicBezTo>
                  <a:close/>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23" name="Freeform 75">
              <a:extLst>
                <a:ext uri="{FF2B5EF4-FFF2-40B4-BE49-F238E27FC236}">
                  <a16:creationId xmlns:a16="http://schemas.microsoft.com/office/drawing/2014/main" id="{7D17EC65-621B-4EF3-90A3-9C9588355C02}"/>
                </a:ext>
              </a:extLst>
            </p:cNvPr>
            <p:cNvSpPr>
              <a:spLocks/>
            </p:cNvSpPr>
            <p:nvPr/>
          </p:nvSpPr>
          <p:spPr bwMode="auto">
            <a:xfrm>
              <a:off x="4176" y="3259"/>
              <a:ext cx="259" cy="12"/>
            </a:xfrm>
            <a:custGeom>
              <a:avLst/>
              <a:gdLst>
                <a:gd name="T0" fmla="*/ 6 w 191"/>
                <a:gd name="T1" fmla="*/ 9 h 9"/>
                <a:gd name="T2" fmla="*/ 184 w 191"/>
                <a:gd name="T3" fmla="*/ 9 h 9"/>
                <a:gd name="T4" fmla="*/ 184 w 191"/>
                <a:gd name="T5" fmla="*/ 0 h 9"/>
                <a:gd name="T6" fmla="*/ 6 w 191"/>
                <a:gd name="T7" fmla="*/ 0 h 9"/>
                <a:gd name="T8" fmla="*/ 6 w 191"/>
                <a:gd name="T9" fmla="*/ 9 h 9"/>
              </a:gdLst>
              <a:ahLst/>
              <a:cxnLst>
                <a:cxn ang="0">
                  <a:pos x="T0" y="T1"/>
                </a:cxn>
                <a:cxn ang="0">
                  <a:pos x="T2" y="T3"/>
                </a:cxn>
                <a:cxn ang="0">
                  <a:pos x="T4" y="T5"/>
                </a:cxn>
                <a:cxn ang="0">
                  <a:pos x="T6" y="T7"/>
                </a:cxn>
                <a:cxn ang="0">
                  <a:pos x="T8" y="T9"/>
                </a:cxn>
              </a:cxnLst>
              <a:rect l="0" t="0" r="r" b="b"/>
              <a:pathLst>
                <a:path w="191" h="9">
                  <a:moveTo>
                    <a:pt x="6" y="9"/>
                  </a:moveTo>
                  <a:cubicBezTo>
                    <a:pt x="65" y="9"/>
                    <a:pt x="125" y="9"/>
                    <a:pt x="184" y="9"/>
                  </a:cubicBezTo>
                  <a:cubicBezTo>
                    <a:pt x="191" y="9"/>
                    <a:pt x="191" y="0"/>
                    <a:pt x="184" y="0"/>
                  </a:cubicBezTo>
                  <a:cubicBezTo>
                    <a:pt x="125" y="0"/>
                    <a:pt x="65" y="0"/>
                    <a:pt x="6" y="0"/>
                  </a:cubicBezTo>
                  <a:cubicBezTo>
                    <a:pt x="0" y="0"/>
                    <a:pt x="0" y="9"/>
                    <a:pt x="6" y="9"/>
                  </a:cubicBezTo>
                  <a:close/>
                </a:path>
              </a:pathLst>
            </a:custGeom>
            <a:solidFill>
              <a:srgbClr val="F2C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24" name="Freeform 76">
              <a:extLst>
                <a:ext uri="{FF2B5EF4-FFF2-40B4-BE49-F238E27FC236}">
                  <a16:creationId xmlns:a16="http://schemas.microsoft.com/office/drawing/2014/main" id="{BD01B2B3-9BCD-4F08-A4D4-8E0485CDA83A}"/>
                </a:ext>
              </a:extLst>
            </p:cNvPr>
            <p:cNvSpPr>
              <a:spLocks/>
            </p:cNvSpPr>
            <p:nvPr/>
          </p:nvSpPr>
          <p:spPr bwMode="auto">
            <a:xfrm>
              <a:off x="4297" y="2356"/>
              <a:ext cx="11" cy="108"/>
            </a:xfrm>
            <a:custGeom>
              <a:avLst/>
              <a:gdLst>
                <a:gd name="T0" fmla="*/ 0 w 8"/>
                <a:gd name="T1" fmla="*/ 6 h 80"/>
                <a:gd name="T2" fmla="*/ 0 w 8"/>
                <a:gd name="T3" fmla="*/ 74 h 80"/>
                <a:gd name="T4" fmla="*/ 8 w 8"/>
                <a:gd name="T5" fmla="*/ 74 h 80"/>
                <a:gd name="T6" fmla="*/ 8 w 8"/>
                <a:gd name="T7" fmla="*/ 6 h 80"/>
                <a:gd name="T8" fmla="*/ 0 w 8"/>
                <a:gd name="T9" fmla="*/ 6 h 80"/>
              </a:gdLst>
              <a:ahLst/>
              <a:cxnLst>
                <a:cxn ang="0">
                  <a:pos x="T0" y="T1"/>
                </a:cxn>
                <a:cxn ang="0">
                  <a:pos x="T2" y="T3"/>
                </a:cxn>
                <a:cxn ang="0">
                  <a:pos x="T4" y="T5"/>
                </a:cxn>
                <a:cxn ang="0">
                  <a:pos x="T6" y="T7"/>
                </a:cxn>
                <a:cxn ang="0">
                  <a:pos x="T8" y="T9"/>
                </a:cxn>
              </a:cxnLst>
              <a:rect l="0" t="0" r="r" b="b"/>
              <a:pathLst>
                <a:path w="8" h="80">
                  <a:moveTo>
                    <a:pt x="0" y="6"/>
                  </a:moveTo>
                  <a:cubicBezTo>
                    <a:pt x="0" y="29"/>
                    <a:pt x="0" y="52"/>
                    <a:pt x="0" y="74"/>
                  </a:cubicBezTo>
                  <a:cubicBezTo>
                    <a:pt x="0" y="80"/>
                    <a:pt x="8" y="80"/>
                    <a:pt x="8" y="74"/>
                  </a:cubicBezTo>
                  <a:cubicBezTo>
                    <a:pt x="8" y="52"/>
                    <a:pt x="8" y="29"/>
                    <a:pt x="8" y="6"/>
                  </a:cubicBezTo>
                  <a:cubicBezTo>
                    <a:pt x="8" y="0"/>
                    <a:pt x="0" y="0"/>
                    <a:pt x="0" y="6"/>
                  </a:cubicBezTo>
                  <a:close/>
                </a:path>
              </a:pathLst>
            </a:custGeom>
            <a:solidFill>
              <a:srgbClr val="F4C9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25" name="Freeform 77">
              <a:extLst>
                <a:ext uri="{FF2B5EF4-FFF2-40B4-BE49-F238E27FC236}">
                  <a16:creationId xmlns:a16="http://schemas.microsoft.com/office/drawing/2014/main" id="{D677BB60-FE55-4ECB-AFCB-4CDD00392CC1}"/>
                </a:ext>
              </a:extLst>
            </p:cNvPr>
            <p:cNvSpPr>
              <a:spLocks/>
            </p:cNvSpPr>
            <p:nvPr/>
          </p:nvSpPr>
          <p:spPr bwMode="auto">
            <a:xfrm>
              <a:off x="4403" y="2420"/>
              <a:ext cx="49" cy="74"/>
            </a:xfrm>
            <a:custGeom>
              <a:avLst/>
              <a:gdLst>
                <a:gd name="T0" fmla="*/ 27 w 36"/>
                <a:gd name="T1" fmla="*/ 4 h 55"/>
                <a:gd name="T2" fmla="*/ 3 w 36"/>
                <a:gd name="T3" fmla="*/ 47 h 55"/>
                <a:gd name="T4" fmla="*/ 10 w 36"/>
                <a:gd name="T5" fmla="*/ 51 h 55"/>
                <a:gd name="T6" fmla="*/ 34 w 36"/>
                <a:gd name="T7" fmla="*/ 8 h 55"/>
                <a:gd name="T8" fmla="*/ 27 w 36"/>
                <a:gd name="T9" fmla="*/ 4 h 55"/>
              </a:gdLst>
              <a:ahLst/>
              <a:cxnLst>
                <a:cxn ang="0">
                  <a:pos x="T0" y="T1"/>
                </a:cxn>
                <a:cxn ang="0">
                  <a:pos x="T2" y="T3"/>
                </a:cxn>
                <a:cxn ang="0">
                  <a:pos x="T4" y="T5"/>
                </a:cxn>
                <a:cxn ang="0">
                  <a:pos x="T6" y="T7"/>
                </a:cxn>
                <a:cxn ang="0">
                  <a:pos x="T8" y="T9"/>
                </a:cxn>
              </a:cxnLst>
              <a:rect l="0" t="0" r="r" b="b"/>
              <a:pathLst>
                <a:path w="36" h="55">
                  <a:moveTo>
                    <a:pt x="27" y="4"/>
                  </a:moveTo>
                  <a:cubicBezTo>
                    <a:pt x="19" y="18"/>
                    <a:pt x="11" y="32"/>
                    <a:pt x="3" y="47"/>
                  </a:cubicBezTo>
                  <a:cubicBezTo>
                    <a:pt x="0" y="51"/>
                    <a:pt x="7" y="55"/>
                    <a:pt x="10" y="51"/>
                  </a:cubicBezTo>
                  <a:cubicBezTo>
                    <a:pt x="18" y="37"/>
                    <a:pt x="26" y="23"/>
                    <a:pt x="34" y="8"/>
                  </a:cubicBezTo>
                  <a:cubicBezTo>
                    <a:pt x="36" y="4"/>
                    <a:pt x="29" y="0"/>
                    <a:pt x="27" y="4"/>
                  </a:cubicBezTo>
                  <a:close/>
                </a:path>
              </a:pathLst>
            </a:custGeom>
            <a:solidFill>
              <a:srgbClr val="F4C9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26" name="Freeform 78">
              <a:extLst>
                <a:ext uri="{FF2B5EF4-FFF2-40B4-BE49-F238E27FC236}">
                  <a16:creationId xmlns:a16="http://schemas.microsoft.com/office/drawing/2014/main" id="{703973A6-9F41-49D4-B28F-691C2A50C9BA}"/>
                </a:ext>
              </a:extLst>
            </p:cNvPr>
            <p:cNvSpPr>
              <a:spLocks/>
            </p:cNvSpPr>
            <p:nvPr/>
          </p:nvSpPr>
          <p:spPr bwMode="auto">
            <a:xfrm>
              <a:off x="4491" y="2516"/>
              <a:ext cx="69" cy="60"/>
            </a:xfrm>
            <a:custGeom>
              <a:avLst/>
              <a:gdLst>
                <a:gd name="T0" fmla="*/ 41 w 51"/>
                <a:gd name="T1" fmla="*/ 4 h 44"/>
                <a:gd name="T2" fmla="*/ 4 w 51"/>
                <a:gd name="T3" fmla="*/ 35 h 44"/>
                <a:gd name="T4" fmla="*/ 9 w 51"/>
                <a:gd name="T5" fmla="*/ 41 h 44"/>
                <a:gd name="T6" fmla="*/ 47 w 51"/>
                <a:gd name="T7" fmla="*/ 10 h 44"/>
                <a:gd name="T8" fmla="*/ 41 w 51"/>
                <a:gd name="T9" fmla="*/ 4 h 44"/>
              </a:gdLst>
              <a:ahLst/>
              <a:cxnLst>
                <a:cxn ang="0">
                  <a:pos x="T0" y="T1"/>
                </a:cxn>
                <a:cxn ang="0">
                  <a:pos x="T2" y="T3"/>
                </a:cxn>
                <a:cxn ang="0">
                  <a:pos x="T4" y="T5"/>
                </a:cxn>
                <a:cxn ang="0">
                  <a:pos x="T6" y="T7"/>
                </a:cxn>
                <a:cxn ang="0">
                  <a:pos x="T8" y="T9"/>
                </a:cxn>
              </a:cxnLst>
              <a:rect l="0" t="0" r="r" b="b"/>
              <a:pathLst>
                <a:path w="51" h="44">
                  <a:moveTo>
                    <a:pt x="41" y="4"/>
                  </a:moveTo>
                  <a:cubicBezTo>
                    <a:pt x="29" y="14"/>
                    <a:pt x="16" y="24"/>
                    <a:pt x="4" y="35"/>
                  </a:cubicBezTo>
                  <a:cubicBezTo>
                    <a:pt x="0" y="38"/>
                    <a:pt x="5" y="44"/>
                    <a:pt x="9" y="41"/>
                  </a:cubicBezTo>
                  <a:cubicBezTo>
                    <a:pt x="22" y="30"/>
                    <a:pt x="35" y="20"/>
                    <a:pt x="47" y="10"/>
                  </a:cubicBezTo>
                  <a:cubicBezTo>
                    <a:pt x="51" y="6"/>
                    <a:pt x="45" y="0"/>
                    <a:pt x="41" y="4"/>
                  </a:cubicBezTo>
                  <a:close/>
                </a:path>
              </a:pathLst>
            </a:custGeom>
            <a:solidFill>
              <a:srgbClr val="F4C9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27" name="Freeform 79">
              <a:extLst>
                <a:ext uri="{FF2B5EF4-FFF2-40B4-BE49-F238E27FC236}">
                  <a16:creationId xmlns:a16="http://schemas.microsoft.com/office/drawing/2014/main" id="{6AE84770-8FB2-40CD-A6A9-2E3A3A6FDD43}"/>
                </a:ext>
              </a:extLst>
            </p:cNvPr>
            <p:cNvSpPr>
              <a:spLocks/>
            </p:cNvSpPr>
            <p:nvPr/>
          </p:nvSpPr>
          <p:spPr bwMode="auto">
            <a:xfrm>
              <a:off x="4158" y="2414"/>
              <a:ext cx="49" cy="76"/>
            </a:xfrm>
            <a:custGeom>
              <a:avLst/>
              <a:gdLst>
                <a:gd name="T0" fmla="*/ 2 w 36"/>
                <a:gd name="T1" fmla="*/ 9 h 56"/>
                <a:gd name="T2" fmla="*/ 26 w 36"/>
                <a:gd name="T3" fmla="*/ 52 h 56"/>
                <a:gd name="T4" fmla="*/ 34 w 36"/>
                <a:gd name="T5" fmla="*/ 47 h 56"/>
                <a:gd name="T6" fmla="*/ 10 w 36"/>
                <a:gd name="T7" fmla="*/ 5 h 56"/>
                <a:gd name="T8" fmla="*/ 2 w 36"/>
                <a:gd name="T9" fmla="*/ 9 h 56"/>
              </a:gdLst>
              <a:ahLst/>
              <a:cxnLst>
                <a:cxn ang="0">
                  <a:pos x="T0" y="T1"/>
                </a:cxn>
                <a:cxn ang="0">
                  <a:pos x="T2" y="T3"/>
                </a:cxn>
                <a:cxn ang="0">
                  <a:pos x="T4" y="T5"/>
                </a:cxn>
                <a:cxn ang="0">
                  <a:pos x="T6" y="T7"/>
                </a:cxn>
                <a:cxn ang="0">
                  <a:pos x="T8" y="T9"/>
                </a:cxn>
              </a:cxnLst>
              <a:rect l="0" t="0" r="r" b="b"/>
              <a:pathLst>
                <a:path w="36" h="56">
                  <a:moveTo>
                    <a:pt x="2" y="9"/>
                  </a:moveTo>
                  <a:cubicBezTo>
                    <a:pt x="10" y="23"/>
                    <a:pt x="18" y="37"/>
                    <a:pt x="26" y="52"/>
                  </a:cubicBezTo>
                  <a:cubicBezTo>
                    <a:pt x="29" y="56"/>
                    <a:pt x="36" y="52"/>
                    <a:pt x="34" y="47"/>
                  </a:cubicBezTo>
                  <a:cubicBezTo>
                    <a:pt x="26" y="33"/>
                    <a:pt x="18" y="19"/>
                    <a:pt x="10" y="5"/>
                  </a:cubicBezTo>
                  <a:cubicBezTo>
                    <a:pt x="7" y="0"/>
                    <a:pt x="0" y="4"/>
                    <a:pt x="2" y="9"/>
                  </a:cubicBezTo>
                  <a:close/>
                </a:path>
              </a:pathLst>
            </a:custGeom>
            <a:solidFill>
              <a:srgbClr val="F4C9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28" name="Freeform 80">
              <a:extLst>
                <a:ext uri="{FF2B5EF4-FFF2-40B4-BE49-F238E27FC236}">
                  <a16:creationId xmlns:a16="http://schemas.microsoft.com/office/drawing/2014/main" id="{312E4AE4-0BC6-4E2B-8FEB-28A56B77A0E0}"/>
                </a:ext>
              </a:extLst>
            </p:cNvPr>
            <p:cNvSpPr>
              <a:spLocks/>
            </p:cNvSpPr>
            <p:nvPr/>
          </p:nvSpPr>
          <p:spPr bwMode="auto">
            <a:xfrm>
              <a:off x="4050" y="2512"/>
              <a:ext cx="70" cy="59"/>
            </a:xfrm>
            <a:custGeom>
              <a:avLst/>
              <a:gdLst>
                <a:gd name="T0" fmla="*/ 4 w 52"/>
                <a:gd name="T1" fmla="*/ 9 h 44"/>
                <a:gd name="T2" fmla="*/ 42 w 52"/>
                <a:gd name="T3" fmla="*/ 40 h 44"/>
                <a:gd name="T4" fmla="*/ 48 w 52"/>
                <a:gd name="T5" fmla="*/ 34 h 44"/>
                <a:gd name="T6" fmla="*/ 10 w 52"/>
                <a:gd name="T7" fmla="*/ 3 h 44"/>
                <a:gd name="T8" fmla="*/ 4 w 52"/>
                <a:gd name="T9" fmla="*/ 9 h 44"/>
              </a:gdLst>
              <a:ahLst/>
              <a:cxnLst>
                <a:cxn ang="0">
                  <a:pos x="T0" y="T1"/>
                </a:cxn>
                <a:cxn ang="0">
                  <a:pos x="T2" y="T3"/>
                </a:cxn>
                <a:cxn ang="0">
                  <a:pos x="T4" y="T5"/>
                </a:cxn>
                <a:cxn ang="0">
                  <a:pos x="T6" y="T7"/>
                </a:cxn>
                <a:cxn ang="0">
                  <a:pos x="T8" y="T9"/>
                </a:cxn>
              </a:cxnLst>
              <a:rect l="0" t="0" r="r" b="b"/>
              <a:pathLst>
                <a:path w="52" h="44">
                  <a:moveTo>
                    <a:pt x="4" y="9"/>
                  </a:moveTo>
                  <a:cubicBezTo>
                    <a:pt x="17" y="20"/>
                    <a:pt x="29" y="30"/>
                    <a:pt x="42" y="40"/>
                  </a:cubicBezTo>
                  <a:cubicBezTo>
                    <a:pt x="46" y="44"/>
                    <a:pt x="52" y="38"/>
                    <a:pt x="48" y="34"/>
                  </a:cubicBezTo>
                  <a:cubicBezTo>
                    <a:pt x="35" y="24"/>
                    <a:pt x="23" y="14"/>
                    <a:pt x="10" y="3"/>
                  </a:cubicBezTo>
                  <a:cubicBezTo>
                    <a:pt x="6" y="0"/>
                    <a:pt x="0" y="6"/>
                    <a:pt x="4" y="9"/>
                  </a:cubicBezTo>
                  <a:close/>
                </a:path>
              </a:pathLst>
            </a:custGeom>
            <a:solidFill>
              <a:srgbClr val="F4C9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29" name="Freeform 81">
              <a:extLst>
                <a:ext uri="{FF2B5EF4-FFF2-40B4-BE49-F238E27FC236}">
                  <a16:creationId xmlns:a16="http://schemas.microsoft.com/office/drawing/2014/main" id="{83D6985A-569D-40BB-9567-244D9BD64AD2}"/>
                </a:ext>
              </a:extLst>
            </p:cNvPr>
            <p:cNvSpPr>
              <a:spLocks/>
            </p:cNvSpPr>
            <p:nvPr/>
          </p:nvSpPr>
          <p:spPr bwMode="auto">
            <a:xfrm>
              <a:off x="4528" y="2666"/>
              <a:ext cx="111" cy="14"/>
            </a:xfrm>
            <a:custGeom>
              <a:avLst/>
              <a:gdLst>
                <a:gd name="T0" fmla="*/ 75 w 82"/>
                <a:gd name="T1" fmla="*/ 0 h 10"/>
                <a:gd name="T2" fmla="*/ 7 w 82"/>
                <a:gd name="T3" fmla="*/ 0 h 10"/>
                <a:gd name="T4" fmla="*/ 7 w 82"/>
                <a:gd name="T5" fmla="*/ 10 h 10"/>
                <a:gd name="T6" fmla="*/ 75 w 82"/>
                <a:gd name="T7" fmla="*/ 10 h 10"/>
                <a:gd name="T8" fmla="*/ 75 w 82"/>
                <a:gd name="T9" fmla="*/ 0 h 10"/>
              </a:gdLst>
              <a:ahLst/>
              <a:cxnLst>
                <a:cxn ang="0">
                  <a:pos x="T0" y="T1"/>
                </a:cxn>
                <a:cxn ang="0">
                  <a:pos x="T2" y="T3"/>
                </a:cxn>
                <a:cxn ang="0">
                  <a:pos x="T4" y="T5"/>
                </a:cxn>
                <a:cxn ang="0">
                  <a:pos x="T6" y="T7"/>
                </a:cxn>
                <a:cxn ang="0">
                  <a:pos x="T8" y="T9"/>
                </a:cxn>
              </a:cxnLst>
              <a:rect l="0" t="0" r="r" b="b"/>
              <a:pathLst>
                <a:path w="82" h="10">
                  <a:moveTo>
                    <a:pt x="75" y="0"/>
                  </a:moveTo>
                  <a:cubicBezTo>
                    <a:pt x="52" y="0"/>
                    <a:pt x="29" y="0"/>
                    <a:pt x="7" y="0"/>
                  </a:cubicBezTo>
                  <a:cubicBezTo>
                    <a:pt x="0" y="0"/>
                    <a:pt x="0" y="10"/>
                    <a:pt x="7" y="10"/>
                  </a:cubicBezTo>
                  <a:cubicBezTo>
                    <a:pt x="29" y="10"/>
                    <a:pt x="52" y="10"/>
                    <a:pt x="75" y="10"/>
                  </a:cubicBezTo>
                  <a:cubicBezTo>
                    <a:pt x="82" y="10"/>
                    <a:pt x="82" y="0"/>
                    <a:pt x="75" y="0"/>
                  </a:cubicBezTo>
                  <a:close/>
                </a:path>
              </a:pathLst>
            </a:custGeom>
            <a:solidFill>
              <a:srgbClr val="F4C9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30" name="Freeform 82">
              <a:extLst>
                <a:ext uri="{FF2B5EF4-FFF2-40B4-BE49-F238E27FC236}">
                  <a16:creationId xmlns:a16="http://schemas.microsoft.com/office/drawing/2014/main" id="{BB243135-69E4-4582-A6B0-B15CA043FC3C}"/>
                </a:ext>
              </a:extLst>
            </p:cNvPr>
            <p:cNvSpPr>
              <a:spLocks/>
            </p:cNvSpPr>
            <p:nvPr/>
          </p:nvSpPr>
          <p:spPr bwMode="auto">
            <a:xfrm>
              <a:off x="3967" y="2666"/>
              <a:ext cx="110" cy="14"/>
            </a:xfrm>
            <a:custGeom>
              <a:avLst/>
              <a:gdLst>
                <a:gd name="T0" fmla="*/ 75 w 81"/>
                <a:gd name="T1" fmla="*/ 0 h 10"/>
                <a:gd name="T2" fmla="*/ 6 w 81"/>
                <a:gd name="T3" fmla="*/ 0 h 10"/>
                <a:gd name="T4" fmla="*/ 6 w 81"/>
                <a:gd name="T5" fmla="*/ 10 h 10"/>
                <a:gd name="T6" fmla="*/ 75 w 81"/>
                <a:gd name="T7" fmla="*/ 10 h 10"/>
                <a:gd name="T8" fmla="*/ 75 w 81"/>
                <a:gd name="T9" fmla="*/ 0 h 10"/>
              </a:gdLst>
              <a:ahLst/>
              <a:cxnLst>
                <a:cxn ang="0">
                  <a:pos x="T0" y="T1"/>
                </a:cxn>
                <a:cxn ang="0">
                  <a:pos x="T2" y="T3"/>
                </a:cxn>
                <a:cxn ang="0">
                  <a:pos x="T4" y="T5"/>
                </a:cxn>
                <a:cxn ang="0">
                  <a:pos x="T6" y="T7"/>
                </a:cxn>
                <a:cxn ang="0">
                  <a:pos x="T8" y="T9"/>
                </a:cxn>
              </a:cxnLst>
              <a:rect l="0" t="0" r="r" b="b"/>
              <a:pathLst>
                <a:path w="81" h="10">
                  <a:moveTo>
                    <a:pt x="75" y="0"/>
                  </a:moveTo>
                  <a:cubicBezTo>
                    <a:pt x="52" y="0"/>
                    <a:pt x="29" y="0"/>
                    <a:pt x="6" y="0"/>
                  </a:cubicBezTo>
                  <a:cubicBezTo>
                    <a:pt x="0" y="0"/>
                    <a:pt x="0" y="10"/>
                    <a:pt x="6" y="10"/>
                  </a:cubicBezTo>
                  <a:cubicBezTo>
                    <a:pt x="29" y="10"/>
                    <a:pt x="52" y="10"/>
                    <a:pt x="75" y="10"/>
                  </a:cubicBezTo>
                  <a:cubicBezTo>
                    <a:pt x="81" y="10"/>
                    <a:pt x="81" y="0"/>
                    <a:pt x="75" y="0"/>
                  </a:cubicBezTo>
                  <a:close/>
                </a:path>
              </a:pathLst>
            </a:custGeom>
            <a:solidFill>
              <a:srgbClr val="F4C9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75831" name="Group 85">
            <a:extLst>
              <a:ext uri="{FF2B5EF4-FFF2-40B4-BE49-F238E27FC236}">
                <a16:creationId xmlns:a16="http://schemas.microsoft.com/office/drawing/2014/main" id="{F9F68611-83A9-40ED-B19E-7C0EA31DC2C3}"/>
              </a:ext>
            </a:extLst>
          </p:cNvPr>
          <p:cNvGrpSpPr>
            <a:grpSpLocks noChangeAspect="1"/>
          </p:cNvGrpSpPr>
          <p:nvPr/>
        </p:nvGrpSpPr>
        <p:grpSpPr bwMode="auto">
          <a:xfrm>
            <a:off x="4606699" y="2439459"/>
            <a:ext cx="863600" cy="1136650"/>
            <a:chOff x="2783" y="944"/>
            <a:chExt cx="544" cy="716"/>
          </a:xfrm>
        </p:grpSpPr>
        <p:sp>
          <p:nvSpPr>
            <p:cNvPr id="75832" name="AutoShape 84">
              <a:extLst>
                <a:ext uri="{FF2B5EF4-FFF2-40B4-BE49-F238E27FC236}">
                  <a16:creationId xmlns:a16="http://schemas.microsoft.com/office/drawing/2014/main" id="{BA77214E-7FE1-4971-9DE4-99A90F471548}"/>
                </a:ext>
              </a:extLst>
            </p:cNvPr>
            <p:cNvSpPr>
              <a:spLocks noChangeAspect="1" noChangeArrowheads="1" noTextEdit="1"/>
            </p:cNvSpPr>
            <p:nvPr/>
          </p:nvSpPr>
          <p:spPr bwMode="auto">
            <a:xfrm>
              <a:off x="2783" y="944"/>
              <a:ext cx="544" cy="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33" name="Freeform 86">
              <a:extLst>
                <a:ext uri="{FF2B5EF4-FFF2-40B4-BE49-F238E27FC236}">
                  <a16:creationId xmlns:a16="http://schemas.microsoft.com/office/drawing/2014/main" id="{4D5A4EF5-8C38-4A62-A9BA-78522FAC61EE}"/>
                </a:ext>
              </a:extLst>
            </p:cNvPr>
            <p:cNvSpPr>
              <a:spLocks/>
            </p:cNvSpPr>
            <p:nvPr/>
          </p:nvSpPr>
          <p:spPr bwMode="auto">
            <a:xfrm>
              <a:off x="2908" y="943"/>
              <a:ext cx="419" cy="595"/>
            </a:xfrm>
            <a:custGeom>
              <a:avLst/>
              <a:gdLst>
                <a:gd name="T0" fmla="*/ 268 w 312"/>
                <a:gd name="T1" fmla="*/ 0 h 444"/>
                <a:gd name="T2" fmla="*/ 0 w 312"/>
                <a:gd name="T3" fmla="*/ 0 h 444"/>
                <a:gd name="T4" fmla="*/ 0 w 312"/>
                <a:gd name="T5" fmla="*/ 42 h 444"/>
                <a:gd name="T6" fmla="*/ 0 w 312"/>
                <a:gd name="T7" fmla="*/ 65 h 444"/>
                <a:gd name="T8" fmla="*/ 0 w 312"/>
                <a:gd name="T9" fmla="*/ 444 h 444"/>
                <a:gd name="T10" fmla="*/ 268 w 312"/>
                <a:gd name="T11" fmla="*/ 444 h 444"/>
                <a:gd name="T12" fmla="*/ 312 w 312"/>
                <a:gd name="T13" fmla="*/ 399 h 444"/>
                <a:gd name="T14" fmla="*/ 312 w 312"/>
                <a:gd name="T15" fmla="*/ 108 h 444"/>
                <a:gd name="T16" fmla="*/ 312 w 312"/>
                <a:gd name="T17" fmla="*/ 83 h 444"/>
                <a:gd name="T18" fmla="*/ 312 w 312"/>
                <a:gd name="T19" fmla="*/ 43 h 444"/>
                <a:gd name="T20" fmla="*/ 268 w 312"/>
                <a:gd name="T21" fmla="*/ 0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2" h="444">
                  <a:moveTo>
                    <a:pt x="268" y="0"/>
                  </a:moveTo>
                  <a:cubicBezTo>
                    <a:pt x="0" y="0"/>
                    <a:pt x="0" y="0"/>
                    <a:pt x="0" y="0"/>
                  </a:cubicBezTo>
                  <a:cubicBezTo>
                    <a:pt x="0" y="42"/>
                    <a:pt x="0" y="42"/>
                    <a:pt x="0" y="42"/>
                  </a:cubicBezTo>
                  <a:cubicBezTo>
                    <a:pt x="0" y="65"/>
                    <a:pt x="0" y="65"/>
                    <a:pt x="0" y="65"/>
                  </a:cubicBezTo>
                  <a:cubicBezTo>
                    <a:pt x="0" y="444"/>
                    <a:pt x="0" y="444"/>
                    <a:pt x="0" y="444"/>
                  </a:cubicBezTo>
                  <a:cubicBezTo>
                    <a:pt x="268" y="444"/>
                    <a:pt x="268" y="444"/>
                    <a:pt x="268" y="444"/>
                  </a:cubicBezTo>
                  <a:cubicBezTo>
                    <a:pt x="291" y="444"/>
                    <a:pt x="312" y="422"/>
                    <a:pt x="312" y="399"/>
                  </a:cubicBezTo>
                  <a:cubicBezTo>
                    <a:pt x="312" y="108"/>
                    <a:pt x="312" y="108"/>
                    <a:pt x="312" y="108"/>
                  </a:cubicBezTo>
                  <a:cubicBezTo>
                    <a:pt x="312" y="83"/>
                    <a:pt x="312" y="83"/>
                    <a:pt x="312" y="83"/>
                  </a:cubicBezTo>
                  <a:cubicBezTo>
                    <a:pt x="312" y="43"/>
                    <a:pt x="312" y="43"/>
                    <a:pt x="312" y="43"/>
                  </a:cubicBezTo>
                  <a:cubicBezTo>
                    <a:pt x="312" y="20"/>
                    <a:pt x="291" y="0"/>
                    <a:pt x="268" y="0"/>
                  </a:cubicBezTo>
                  <a:close/>
                </a:path>
              </a:pathLst>
            </a:custGeom>
            <a:solidFill>
              <a:srgbClr val="AD80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34" name="Freeform 87">
              <a:extLst>
                <a:ext uri="{FF2B5EF4-FFF2-40B4-BE49-F238E27FC236}">
                  <a16:creationId xmlns:a16="http://schemas.microsoft.com/office/drawing/2014/main" id="{CE25D294-9054-418E-AFA7-108CF3AAA260}"/>
                </a:ext>
              </a:extLst>
            </p:cNvPr>
            <p:cNvSpPr>
              <a:spLocks/>
            </p:cNvSpPr>
            <p:nvPr/>
          </p:nvSpPr>
          <p:spPr bwMode="auto">
            <a:xfrm>
              <a:off x="2835" y="1478"/>
              <a:ext cx="492" cy="146"/>
            </a:xfrm>
            <a:custGeom>
              <a:avLst/>
              <a:gdLst>
                <a:gd name="T0" fmla="*/ 322 w 366"/>
                <a:gd name="T1" fmla="*/ 45 h 109"/>
                <a:gd name="T2" fmla="*/ 52 w 366"/>
                <a:gd name="T3" fmla="*/ 45 h 109"/>
                <a:gd name="T4" fmla="*/ 33 w 366"/>
                <a:gd name="T5" fmla="*/ 45 h 109"/>
                <a:gd name="T6" fmla="*/ 0 w 366"/>
                <a:gd name="T7" fmla="*/ 77 h 109"/>
                <a:gd name="T8" fmla="*/ 33 w 366"/>
                <a:gd name="T9" fmla="*/ 109 h 109"/>
                <a:gd name="T10" fmla="*/ 52 w 366"/>
                <a:gd name="T11" fmla="*/ 109 h 109"/>
                <a:gd name="T12" fmla="*/ 322 w 366"/>
                <a:gd name="T13" fmla="*/ 109 h 109"/>
                <a:gd name="T14" fmla="*/ 366 w 366"/>
                <a:gd name="T15" fmla="*/ 66 h 109"/>
                <a:gd name="T16" fmla="*/ 366 w 366"/>
                <a:gd name="T17" fmla="*/ 43 h 109"/>
                <a:gd name="T18" fmla="*/ 366 w 366"/>
                <a:gd name="T19" fmla="*/ 0 h 109"/>
                <a:gd name="T20" fmla="*/ 322 w 366"/>
                <a:gd name="T21" fmla="*/ 45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66" h="109">
                  <a:moveTo>
                    <a:pt x="322" y="45"/>
                  </a:moveTo>
                  <a:cubicBezTo>
                    <a:pt x="52" y="45"/>
                    <a:pt x="52" y="45"/>
                    <a:pt x="52" y="45"/>
                  </a:cubicBezTo>
                  <a:cubicBezTo>
                    <a:pt x="33" y="45"/>
                    <a:pt x="33" y="45"/>
                    <a:pt x="33" y="45"/>
                  </a:cubicBezTo>
                  <a:cubicBezTo>
                    <a:pt x="15" y="45"/>
                    <a:pt x="0" y="59"/>
                    <a:pt x="0" y="77"/>
                  </a:cubicBezTo>
                  <a:cubicBezTo>
                    <a:pt x="0" y="95"/>
                    <a:pt x="15" y="109"/>
                    <a:pt x="33" y="109"/>
                  </a:cubicBezTo>
                  <a:cubicBezTo>
                    <a:pt x="52" y="109"/>
                    <a:pt x="52" y="109"/>
                    <a:pt x="52" y="109"/>
                  </a:cubicBezTo>
                  <a:cubicBezTo>
                    <a:pt x="322" y="109"/>
                    <a:pt x="322" y="109"/>
                    <a:pt x="322" y="109"/>
                  </a:cubicBezTo>
                  <a:cubicBezTo>
                    <a:pt x="345" y="109"/>
                    <a:pt x="366" y="88"/>
                    <a:pt x="366" y="66"/>
                  </a:cubicBezTo>
                  <a:cubicBezTo>
                    <a:pt x="366" y="43"/>
                    <a:pt x="366" y="43"/>
                    <a:pt x="366" y="43"/>
                  </a:cubicBezTo>
                  <a:cubicBezTo>
                    <a:pt x="366" y="0"/>
                    <a:pt x="366" y="0"/>
                    <a:pt x="366" y="0"/>
                  </a:cubicBezTo>
                  <a:cubicBezTo>
                    <a:pt x="366" y="23"/>
                    <a:pt x="345" y="45"/>
                    <a:pt x="322"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35" name="Freeform 88">
              <a:extLst>
                <a:ext uri="{FF2B5EF4-FFF2-40B4-BE49-F238E27FC236}">
                  <a16:creationId xmlns:a16="http://schemas.microsoft.com/office/drawing/2014/main" id="{687FB561-76EC-471F-B9BC-F0FF25437996}"/>
                </a:ext>
              </a:extLst>
            </p:cNvPr>
            <p:cNvSpPr>
              <a:spLocks/>
            </p:cNvSpPr>
            <p:nvPr/>
          </p:nvSpPr>
          <p:spPr bwMode="auto">
            <a:xfrm>
              <a:off x="2908" y="1566"/>
              <a:ext cx="419" cy="95"/>
            </a:xfrm>
            <a:custGeom>
              <a:avLst/>
              <a:gdLst>
                <a:gd name="T0" fmla="*/ 268 w 312"/>
                <a:gd name="T1" fmla="*/ 43 h 71"/>
                <a:gd name="T2" fmla="*/ 0 w 312"/>
                <a:gd name="T3" fmla="*/ 43 h 71"/>
                <a:gd name="T4" fmla="*/ 0 w 312"/>
                <a:gd name="T5" fmla="*/ 71 h 71"/>
                <a:gd name="T6" fmla="*/ 268 w 312"/>
                <a:gd name="T7" fmla="*/ 71 h 71"/>
                <a:gd name="T8" fmla="*/ 312 w 312"/>
                <a:gd name="T9" fmla="*/ 32 h 71"/>
                <a:gd name="T10" fmla="*/ 312 w 312"/>
                <a:gd name="T11" fmla="*/ 0 h 71"/>
                <a:gd name="T12" fmla="*/ 268 w 312"/>
                <a:gd name="T13" fmla="*/ 43 h 71"/>
              </a:gdLst>
              <a:ahLst/>
              <a:cxnLst>
                <a:cxn ang="0">
                  <a:pos x="T0" y="T1"/>
                </a:cxn>
                <a:cxn ang="0">
                  <a:pos x="T2" y="T3"/>
                </a:cxn>
                <a:cxn ang="0">
                  <a:pos x="T4" y="T5"/>
                </a:cxn>
                <a:cxn ang="0">
                  <a:pos x="T6" y="T7"/>
                </a:cxn>
                <a:cxn ang="0">
                  <a:pos x="T8" y="T9"/>
                </a:cxn>
                <a:cxn ang="0">
                  <a:pos x="T10" y="T11"/>
                </a:cxn>
                <a:cxn ang="0">
                  <a:pos x="T12" y="T13"/>
                </a:cxn>
              </a:cxnLst>
              <a:rect l="0" t="0" r="r" b="b"/>
              <a:pathLst>
                <a:path w="312" h="71">
                  <a:moveTo>
                    <a:pt x="268" y="43"/>
                  </a:moveTo>
                  <a:cubicBezTo>
                    <a:pt x="0" y="43"/>
                    <a:pt x="0" y="43"/>
                    <a:pt x="0" y="43"/>
                  </a:cubicBezTo>
                  <a:cubicBezTo>
                    <a:pt x="0" y="71"/>
                    <a:pt x="0" y="71"/>
                    <a:pt x="0" y="71"/>
                  </a:cubicBezTo>
                  <a:cubicBezTo>
                    <a:pt x="268" y="71"/>
                    <a:pt x="268" y="71"/>
                    <a:pt x="268" y="71"/>
                  </a:cubicBezTo>
                  <a:cubicBezTo>
                    <a:pt x="288" y="71"/>
                    <a:pt x="312" y="56"/>
                    <a:pt x="312" y="32"/>
                  </a:cubicBezTo>
                  <a:cubicBezTo>
                    <a:pt x="312" y="0"/>
                    <a:pt x="312" y="0"/>
                    <a:pt x="312" y="0"/>
                  </a:cubicBezTo>
                  <a:cubicBezTo>
                    <a:pt x="312" y="22"/>
                    <a:pt x="291" y="43"/>
                    <a:pt x="268" y="43"/>
                  </a:cubicBezTo>
                  <a:close/>
                </a:path>
              </a:pathLst>
            </a:custGeom>
            <a:solidFill>
              <a:srgbClr val="AD80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36" name="Freeform 89">
              <a:extLst>
                <a:ext uri="{FF2B5EF4-FFF2-40B4-BE49-F238E27FC236}">
                  <a16:creationId xmlns:a16="http://schemas.microsoft.com/office/drawing/2014/main" id="{CCDCFE14-579B-4FB5-AAC6-39CF394508C5}"/>
                </a:ext>
              </a:extLst>
            </p:cNvPr>
            <p:cNvSpPr>
              <a:spLocks/>
            </p:cNvSpPr>
            <p:nvPr/>
          </p:nvSpPr>
          <p:spPr bwMode="auto">
            <a:xfrm>
              <a:off x="2784" y="943"/>
              <a:ext cx="124" cy="718"/>
            </a:xfrm>
            <a:custGeom>
              <a:avLst/>
              <a:gdLst>
                <a:gd name="T0" fmla="*/ 71 w 92"/>
                <a:gd name="T1" fmla="*/ 508 h 536"/>
                <a:gd name="T2" fmla="*/ 38 w 92"/>
                <a:gd name="T3" fmla="*/ 476 h 536"/>
                <a:gd name="T4" fmla="*/ 71 w 92"/>
                <a:gd name="T5" fmla="*/ 444 h 536"/>
                <a:gd name="T6" fmla="*/ 92 w 92"/>
                <a:gd name="T7" fmla="*/ 444 h 536"/>
                <a:gd name="T8" fmla="*/ 92 w 92"/>
                <a:gd name="T9" fmla="*/ 65 h 536"/>
                <a:gd name="T10" fmla="*/ 92 w 92"/>
                <a:gd name="T11" fmla="*/ 42 h 536"/>
                <a:gd name="T12" fmla="*/ 92 w 92"/>
                <a:gd name="T13" fmla="*/ 0 h 536"/>
                <a:gd name="T14" fmla="*/ 39 w 92"/>
                <a:gd name="T15" fmla="*/ 0 h 536"/>
                <a:gd name="T16" fmla="*/ 0 w 92"/>
                <a:gd name="T17" fmla="*/ 43 h 536"/>
                <a:gd name="T18" fmla="*/ 0 w 92"/>
                <a:gd name="T19" fmla="*/ 83 h 536"/>
                <a:gd name="T20" fmla="*/ 0 w 92"/>
                <a:gd name="T21" fmla="*/ 108 h 536"/>
                <a:gd name="T22" fmla="*/ 0 w 92"/>
                <a:gd name="T23" fmla="*/ 399 h 536"/>
                <a:gd name="T24" fmla="*/ 0 w 92"/>
                <a:gd name="T25" fmla="*/ 465 h 536"/>
                <a:gd name="T26" fmla="*/ 0 w 92"/>
                <a:gd name="T27" fmla="*/ 497 h 536"/>
                <a:gd name="T28" fmla="*/ 39 w 92"/>
                <a:gd name="T29" fmla="*/ 536 h 536"/>
                <a:gd name="T30" fmla="*/ 92 w 92"/>
                <a:gd name="T31" fmla="*/ 536 h 536"/>
                <a:gd name="T32" fmla="*/ 92 w 92"/>
                <a:gd name="T33" fmla="*/ 508 h 536"/>
                <a:gd name="T34" fmla="*/ 71 w 92"/>
                <a:gd name="T35" fmla="*/ 508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2" h="536">
                  <a:moveTo>
                    <a:pt x="71" y="508"/>
                  </a:moveTo>
                  <a:cubicBezTo>
                    <a:pt x="53" y="508"/>
                    <a:pt x="38" y="494"/>
                    <a:pt x="38" y="476"/>
                  </a:cubicBezTo>
                  <a:cubicBezTo>
                    <a:pt x="38" y="458"/>
                    <a:pt x="53" y="444"/>
                    <a:pt x="71" y="444"/>
                  </a:cubicBezTo>
                  <a:cubicBezTo>
                    <a:pt x="92" y="444"/>
                    <a:pt x="92" y="444"/>
                    <a:pt x="92" y="444"/>
                  </a:cubicBezTo>
                  <a:cubicBezTo>
                    <a:pt x="92" y="65"/>
                    <a:pt x="92" y="65"/>
                    <a:pt x="92" y="65"/>
                  </a:cubicBezTo>
                  <a:cubicBezTo>
                    <a:pt x="92" y="42"/>
                    <a:pt x="92" y="42"/>
                    <a:pt x="92" y="42"/>
                  </a:cubicBezTo>
                  <a:cubicBezTo>
                    <a:pt x="92" y="0"/>
                    <a:pt x="92" y="0"/>
                    <a:pt x="92" y="0"/>
                  </a:cubicBezTo>
                  <a:cubicBezTo>
                    <a:pt x="39" y="0"/>
                    <a:pt x="39" y="0"/>
                    <a:pt x="39" y="0"/>
                  </a:cubicBezTo>
                  <a:cubicBezTo>
                    <a:pt x="17" y="0"/>
                    <a:pt x="0" y="20"/>
                    <a:pt x="0" y="43"/>
                  </a:cubicBezTo>
                  <a:cubicBezTo>
                    <a:pt x="0" y="83"/>
                    <a:pt x="0" y="83"/>
                    <a:pt x="0" y="83"/>
                  </a:cubicBezTo>
                  <a:cubicBezTo>
                    <a:pt x="0" y="108"/>
                    <a:pt x="0" y="108"/>
                    <a:pt x="0" y="108"/>
                  </a:cubicBezTo>
                  <a:cubicBezTo>
                    <a:pt x="0" y="399"/>
                    <a:pt x="0" y="399"/>
                    <a:pt x="0" y="399"/>
                  </a:cubicBezTo>
                  <a:cubicBezTo>
                    <a:pt x="0" y="465"/>
                    <a:pt x="0" y="465"/>
                    <a:pt x="0" y="465"/>
                  </a:cubicBezTo>
                  <a:cubicBezTo>
                    <a:pt x="0" y="497"/>
                    <a:pt x="0" y="497"/>
                    <a:pt x="0" y="497"/>
                  </a:cubicBezTo>
                  <a:cubicBezTo>
                    <a:pt x="0" y="520"/>
                    <a:pt x="17" y="536"/>
                    <a:pt x="39" y="536"/>
                  </a:cubicBezTo>
                  <a:cubicBezTo>
                    <a:pt x="92" y="536"/>
                    <a:pt x="92" y="536"/>
                    <a:pt x="92" y="536"/>
                  </a:cubicBezTo>
                  <a:cubicBezTo>
                    <a:pt x="92" y="508"/>
                    <a:pt x="92" y="508"/>
                    <a:pt x="92" y="508"/>
                  </a:cubicBezTo>
                  <a:lnTo>
                    <a:pt x="71" y="508"/>
                  </a:lnTo>
                  <a:close/>
                </a:path>
              </a:pathLst>
            </a:custGeom>
            <a:solidFill>
              <a:srgbClr val="EA37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37" name="Freeform 90">
              <a:extLst>
                <a:ext uri="{FF2B5EF4-FFF2-40B4-BE49-F238E27FC236}">
                  <a16:creationId xmlns:a16="http://schemas.microsoft.com/office/drawing/2014/main" id="{32E928BC-D62E-44B0-B9DF-5B2306B86CE6}"/>
                </a:ext>
              </a:extLst>
            </p:cNvPr>
            <p:cNvSpPr>
              <a:spLocks/>
            </p:cNvSpPr>
            <p:nvPr/>
          </p:nvSpPr>
          <p:spPr bwMode="auto">
            <a:xfrm>
              <a:off x="2835" y="1517"/>
              <a:ext cx="492" cy="107"/>
            </a:xfrm>
            <a:custGeom>
              <a:avLst/>
              <a:gdLst>
                <a:gd name="T0" fmla="*/ 322 w 366"/>
                <a:gd name="T1" fmla="*/ 44 h 80"/>
                <a:gd name="T2" fmla="*/ 52 w 366"/>
                <a:gd name="T3" fmla="*/ 44 h 80"/>
                <a:gd name="T4" fmla="*/ 1 w 366"/>
                <a:gd name="T5" fmla="*/ 44 h 80"/>
                <a:gd name="T6" fmla="*/ 0 w 366"/>
                <a:gd name="T7" fmla="*/ 48 h 80"/>
                <a:gd name="T8" fmla="*/ 33 w 366"/>
                <a:gd name="T9" fmla="*/ 80 h 80"/>
                <a:gd name="T10" fmla="*/ 52 w 366"/>
                <a:gd name="T11" fmla="*/ 80 h 80"/>
                <a:gd name="T12" fmla="*/ 322 w 366"/>
                <a:gd name="T13" fmla="*/ 80 h 80"/>
                <a:gd name="T14" fmla="*/ 366 w 366"/>
                <a:gd name="T15" fmla="*/ 37 h 80"/>
                <a:gd name="T16" fmla="*/ 366 w 366"/>
                <a:gd name="T17" fmla="*/ 14 h 80"/>
                <a:gd name="T18" fmla="*/ 366 w 366"/>
                <a:gd name="T19" fmla="*/ 0 h 80"/>
                <a:gd name="T20" fmla="*/ 322 w 366"/>
                <a:gd name="T21" fmla="*/ 44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66" h="80">
                  <a:moveTo>
                    <a:pt x="322" y="44"/>
                  </a:moveTo>
                  <a:cubicBezTo>
                    <a:pt x="52" y="44"/>
                    <a:pt x="52" y="44"/>
                    <a:pt x="52" y="44"/>
                  </a:cubicBezTo>
                  <a:cubicBezTo>
                    <a:pt x="1" y="44"/>
                    <a:pt x="1" y="44"/>
                    <a:pt x="1" y="44"/>
                  </a:cubicBezTo>
                  <a:cubicBezTo>
                    <a:pt x="0" y="44"/>
                    <a:pt x="0" y="47"/>
                    <a:pt x="0" y="48"/>
                  </a:cubicBezTo>
                  <a:cubicBezTo>
                    <a:pt x="0" y="66"/>
                    <a:pt x="15" y="80"/>
                    <a:pt x="33" y="80"/>
                  </a:cubicBezTo>
                  <a:cubicBezTo>
                    <a:pt x="52" y="80"/>
                    <a:pt x="52" y="80"/>
                    <a:pt x="52" y="80"/>
                  </a:cubicBezTo>
                  <a:cubicBezTo>
                    <a:pt x="322" y="80"/>
                    <a:pt x="322" y="80"/>
                    <a:pt x="322" y="80"/>
                  </a:cubicBezTo>
                  <a:cubicBezTo>
                    <a:pt x="345" y="80"/>
                    <a:pt x="366" y="59"/>
                    <a:pt x="366" y="37"/>
                  </a:cubicBezTo>
                  <a:cubicBezTo>
                    <a:pt x="366" y="14"/>
                    <a:pt x="366" y="14"/>
                    <a:pt x="366" y="14"/>
                  </a:cubicBezTo>
                  <a:cubicBezTo>
                    <a:pt x="366" y="0"/>
                    <a:pt x="366" y="0"/>
                    <a:pt x="366" y="0"/>
                  </a:cubicBezTo>
                  <a:cubicBezTo>
                    <a:pt x="366" y="23"/>
                    <a:pt x="345" y="44"/>
                    <a:pt x="322" y="4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38" name="Freeform 91">
              <a:extLst>
                <a:ext uri="{FF2B5EF4-FFF2-40B4-BE49-F238E27FC236}">
                  <a16:creationId xmlns:a16="http://schemas.microsoft.com/office/drawing/2014/main" id="{2BE34EBA-CC00-4271-A277-94C8694F5A69}"/>
                </a:ext>
              </a:extLst>
            </p:cNvPr>
            <p:cNvSpPr>
              <a:spLocks/>
            </p:cNvSpPr>
            <p:nvPr/>
          </p:nvSpPr>
          <p:spPr bwMode="auto">
            <a:xfrm>
              <a:off x="2837" y="1478"/>
              <a:ext cx="490" cy="98"/>
            </a:xfrm>
            <a:custGeom>
              <a:avLst/>
              <a:gdLst>
                <a:gd name="T0" fmla="*/ 321 w 365"/>
                <a:gd name="T1" fmla="*/ 45 h 73"/>
                <a:gd name="T2" fmla="*/ 51 w 365"/>
                <a:gd name="T3" fmla="*/ 45 h 73"/>
                <a:gd name="T4" fmla="*/ 32 w 365"/>
                <a:gd name="T5" fmla="*/ 45 h 73"/>
                <a:gd name="T6" fmla="*/ 0 w 365"/>
                <a:gd name="T7" fmla="*/ 73 h 73"/>
                <a:gd name="T8" fmla="*/ 51 w 365"/>
                <a:gd name="T9" fmla="*/ 73 h 73"/>
                <a:gd name="T10" fmla="*/ 321 w 365"/>
                <a:gd name="T11" fmla="*/ 73 h 73"/>
                <a:gd name="T12" fmla="*/ 365 w 365"/>
                <a:gd name="T13" fmla="*/ 29 h 73"/>
                <a:gd name="T14" fmla="*/ 365 w 365"/>
                <a:gd name="T15" fmla="*/ 6 h 73"/>
                <a:gd name="T16" fmla="*/ 365 w 365"/>
                <a:gd name="T17" fmla="*/ 0 h 73"/>
                <a:gd name="T18" fmla="*/ 321 w 365"/>
                <a:gd name="T19" fmla="*/ 45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5" h="73">
                  <a:moveTo>
                    <a:pt x="321" y="45"/>
                  </a:moveTo>
                  <a:cubicBezTo>
                    <a:pt x="51" y="45"/>
                    <a:pt x="51" y="45"/>
                    <a:pt x="51" y="45"/>
                  </a:cubicBezTo>
                  <a:cubicBezTo>
                    <a:pt x="32" y="45"/>
                    <a:pt x="32" y="45"/>
                    <a:pt x="32" y="45"/>
                  </a:cubicBezTo>
                  <a:cubicBezTo>
                    <a:pt x="15" y="45"/>
                    <a:pt x="2" y="53"/>
                    <a:pt x="0" y="73"/>
                  </a:cubicBezTo>
                  <a:cubicBezTo>
                    <a:pt x="51" y="73"/>
                    <a:pt x="51" y="73"/>
                    <a:pt x="51" y="73"/>
                  </a:cubicBezTo>
                  <a:cubicBezTo>
                    <a:pt x="321" y="73"/>
                    <a:pt x="321" y="73"/>
                    <a:pt x="321" y="73"/>
                  </a:cubicBezTo>
                  <a:cubicBezTo>
                    <a:pt x="344" y="73"/>
                    <a:pt x="365" y="52"/>
                    <a:pt x="365" y="29"/>
                  </a:cubicBezTo>
                  <a:cubicBezTo>
                    <a:pt x="365" y="6"/>
                    <a:pt x="365" y="6"/>
                    <a:pt x="365" y="6"/>
                  </a:cubicBezTo>
                  <a:cubicBezTo>
                    <a:pt x="365" y="0"/>
                    <a:pt x="365" y="0"/>
                    <a:pt x="365" y="0"/>
                  </a:cubicBezTo>
                  <a:cubicBezTo>
                    <a:pt x="365" y="23"/>
                    <a:pt x="344" y="45"/>
                    <a:pt x="321" y="45"/>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39" name="Freeform 92">
              <a:extLst>
                <a:ext uri="{FF2B5EF4-FFF2-40B4-BE49-F238E27FC236}">
                  <a16:creationId xmlns:a16="http://schemas.microsoft.com/office/drawing/2014/main" id="{220BA2B4-A99C-49D8-9BA8-85E290FBE764}"/>
                </a:ext>
              </a:extLst>
            </p:cNvPr>
            <p:cNvSpPr>
              <a:spLocks noEditPoints="1"/>
            </p:cNvSpPr>
            <p:nvPr/>
          </p:nvSpPr>
          <p:spPr bwMode="auto">
            <a:xfrm>
              <a:off x="3007" y="1403"/>
              <a:ext cx="37" cy="56"/>
            </a:xfrm>
            <a:custGeom>
              <a:avLst/>
              <a:gdLst>
                <a:gd name="T0" fmla="*/ 0 w 27"/>
                <a:gd name="T1" fmla="*/ 39 h 42"/>
                <a:gd name="T2" fmla="*/ 0 w 27"/>
                <a:gd name="T3" fmla="*/ 4 h 42"/>
                <a:gd name="T4" fmla="*/ 4 w 27"/>
                <a:gd name="T5" fmla="*/ 0 h 42"/>
                <a:gd name="T6" fmla="*/ 4 w 27"/>
                <a:gd name="T7" fmla="*/ 0 h 42"/>
                <a:gd name="T8" fmla="*/ 4 w 27"/>
                <a:gd name="T9" fmla="*/ 0 h 42"/>
                <a:gd name="T10" fmla="*/ 12 w 27"/>
                <a:gd name="T11" fmla="*/ 0 h 42"/>
                <a:gd name="T12" fmla="*/ 23 w 27"/>
                <a:gd name="T13" fmla="*/ 12 h 42"/>
                <a:gd name="T14" fmla="*/ 21 w 27"/>
                <a:gd name="T15" fmla="*/ 19 h 42"/>
                <a:gd name="T16" fmla="*/ 27 w 27"/>
                <a:gd name="T17" fmla="*/ 29 h 42"/>
                <a:gd name="T18" fmla="*/ 14 w 27"/>
                <a:gd name="T19" fmla="*/ 42 h 42"/>
                <a:gd name="T20" fmla="*/ 4 w 27"/>
                <a:gd name="T21" fmla="*/ 42 h 42"/>
                <a:gd name="T22" fmla="*/ 4 w 27"/>
                <a:gd name="T23" fmla="*/ 42 h 42"/>
                <a:gd name="T24" fmla="*/ 4 w 27"/>
                <a:gd name="T25" fmla="*/ 42 h 42"/>
                <a:gd name="T26" fmla="*/ 0 w 27"/>
                <a:gd name="T27" fmla="*/ 39 h 42"/>
                <a:gd name="T28" fmla="*/ 7 w 27"/>
                <a:gd name="T29" fmla="*/ 17 h 42"/>
                <a:gd name="T30" fmla="*/ 12 w 27"/>
                <a:gd name="T31" fmla="*/ 17 h 42"/>
                <a:gd name="T32" fmla="*/ 17 w 27"/>
                <a:gd name="T33" fmla="*/ 12 h 42"/>
                <a:gd name="T34" fmla="*/ 12 w 27"/>
                <a:gd name="T35" fmla="*/ 7 h 42"/>
                <a:gd name="T36" fmla="*/ 7 w 27"/>
                <a:gd name="T37" fmla="*/ 7 h 42"/>
                <a:gd name="T38" fmla="*/ 7 w 27"/>
                <a:gd name="T39" fmla="*/ 17 h 42"/>
                <a:gd name="T40" fmla="*/ 7 w 27"/>
                <a:gd name="T41" fmla="*/ 36 h 42"/>
                <a:gd name="T42" fmla="*/ 14 w 27"/>
                <a:gd name="T43" fmla="*/ 36 h 42"/>
                <a:gd name="T44" fmla="*/ 21 w 27"/>
                <a:gd name="T45" fmla="*/ 29 h 42"/>
                <a:gd name="T46" fmla="*/ 14 w 27"/>
                <a:gd name="T47" fmla="*/ 23 h 42"/>
                <a:gd name="T48" fmla="*/ 7 w 27"/>
                <a:gd name="T49" fmla="*/ 23 h 42"/>
                <a:gd name="T50" fmla="*/ 7 w 27"/>
                <a:gd name="T51" fmla="*/ 3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 h="42">
                  <a:moveTo>
                    <a:pt x="0" y="39"/>
                  </a:moveTo>
                  <a:cubicBezTo>
                    <a:pt x="0" y="4"/>
                    <a:pt x="0" y="4"/>
                    <a:pt x="0" y="4"/>
                  </a:cubicBezTo>
                  <a:cubicBezTo>
                    <a:pt x="0" y="2"/>
                    <a:pt x="2" y="0"/>
                    <a:pt x="4" y="0"/>
                  </a:cubicBezTo>
                  <a:cubicBezTo>
                    <a:pt x="4" y="0"/>
                    <a:pt x="4" y="0"/>
                    <a:pt x="4" y="0"/>
                  </a:cubicBezTo>
                  <a:cubicBezTo>
                    <a:pt x="4" y="0"/>
                    <a:pt x="4" y="0"/>
                    <a:pt x="4" y="0"/>
                  </a:cubicBezTo>
                  <a:cubicBezTo>
                    <a:pt x="12" y="0"/>
                    <a:pt x="12" y="0"/>
                    <a:pt x="12" y="0"/>
                  </a:cubicBezTo>
                  <a:cubicBezTo>
                    <a:pt x="18" y="0"/>
                    <a:pt x="23" y="5"/>
                    <a:pt x="23" y="12"/>
                  </a:cubicBezTo>
                  <a:cubicBezTo>
                    <a:pt x="23" y="14"/>
                    <a:pt x="23" y="17"/>
                    <a:pt x="21" y="19"/>
                  </a:cubicBezTo>
                  <a:cubicBezTo>
                    <a:pt x="25" y="21"/>
                    <a:pt x="27" y="25"/>
                    <a:pt x="27" y="29"/>
                  </a:cubicBezTo>
                  <a:cubicBezTo>
                    <a:pt x="27" y="37"/>
                    <a:pt x="21" y="42"/>
                    <a:pt x="14" y="42"/>
                  </a:cubicBezTo>
                  <a:cubicBezTo>
                    <a:pt x="4" y="42"/>
                    <a:pt x="4" y="42"/>
                    <a:pt x="4" y="42"/>
                  </a:cubicBezTo>
                  <a:cubicBezTo>
                    <a:pt x="4" y="42"/>
                    <a:pt x="4" y="42"/>
                    <a:pt x="4" y="42"/>
                  </a:cubicBezTo>
                  <a:cubicBezTo>
                    <a:pt x="4" y="42"/>
                    <a:pt x="4" y="42"/>
                    <a:pt x="4" y="42"/>
                  </a:cubicBezTo>
                  <a:cubicBezTo>
                    <a:pt x="2" y="42"/>
                    <a:pt x="0" y="41"/>
                    <a:pt x="0" y="39"/>
                  </a:cubicBezTo>
                  <a:close/>
                  <a:moveTo>
                    <a:pt x="7" y="17"/>
                  </a:moveTo>
                  <a:cubicBezTo>
                    <a:pt x="12" y="17"/>
                    <a:pt x="12" y="17"/>
                    <a:pt x="12" y="17"/>
                  </a:cubicBezTo>
                  <a:cubicBezTo>
                    <a:pt x="15" y="17"/>
                    <a:pt x="17" y="14"/>
                    <a:pt x="17" y="12"/>
                  </a:cubicBezTo>
                  <a:cubicBezTo>
                    <a:pt x="17" y="9"/>
                    <a:pt x="15" y="7"/>
                    <a:pt x="12" y="7"/>
                  </a:cubicBezTo>
                  <a:cubicBezTo>
                    <a:pt x="7" y="7"/>
                    <a:pt x="7" y="7"/>
                    <a:pt x="7" y="7"/>
                  </a:cubicBezTo>
                  <a:lnTo>
                    <a:pt x="7" y="17"/>
                  </a:lnTo>
                  <a:close/>
                  <a:moveTo>
                    <a:pt x="7" y="36"/>
                  </a:moveTo>
                  <a:cubicBezTo>
                    <a:pt x="14" y="36"/>
                    <a:pt x="14" y="36"/>
                    <a:pt x="14" y="36"/>
                  </a:cubicBezTo>
                  <a:cubicBezTo>
                    <a:pt x="18" y="36"/>
                    <a:pt x="21" y="33"/>
                    <a:pt x="21" y="29"/>
                  </a:cubicBezTo>
                  <a:cubicBezTo>
                    <a:pt x="21" y="26"/>
                    <a:pt x="18" y="23"/>
                    <a:pt x="14" y="23"/>
                  </a:cubicBezTo>
                  <a:cubicBezTo>
                    <a:pt x="7" y="23"/>
                    <a:pt x="7" y="23"/>
                    <a:pt x="7" y="23"/>
                  </a:cubicBezTo>
                  <a:lnTo>
                    <a:pt x="7" y="3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93">
              <a:extLst>
                <a:ext uri="{FF2B5EF4-FFF2-40B4-BE49-F238E27FC236}">
                  <a16:creationId xmlns:a16="http://schemas.microsoft.com/office/drawing/2014/main" id="{9C09487E-80BB-4477-92D8-F1449A147864}"/>
                </a:ext>
              </a:extLst>
            </p:cNvPr>
            <p:cNvSpPr>
              <a:spLocks/>
            </p:cNvSpPr>
            <p:nvPr/>
          </p:nvSpPr>
          <p:spPr bwMode="auto">
            <a:xfrm>
              <a:off x="3056" y="1403"/>
              <a:ext cx="8" cy="56"/>
            </a:xfrm>
            <a:custGeom>
              <a:avLst/>
              <a:gdLst>
                <a:gd name="T0" fmla="*/ 0 w 6"/>
                <a:gd name="T1" fmla="*/ 4 h 42"/>
                <a:gd name="T2" fmla="*/ 3 w 6"/>
                <a:gd name="T3" fmla="*/ 0 h 42"/>
                <a:gd name="T4" fmla="*/ 6 w 6"/>
                <a:gd name="T5" fmla="*/ 4 h 42"/>
                <a:gd name="T6" fmla="*/ 6 w 6"/>
                <a:gd name="T7" fmla="*/ 39 h 42"/>
                <a:gd name="T8" fmla="*/ 3 w 6"/>
                <a:gd name="T9" fmla="*/ 42 h 42"/>
                <a:gd name="T10" fmla="*/ 0 w 6"/>
                <a:gd name="T11" fmla="*/ 39 h 42"/>
                <a:gd name="T12" fmla="*/ 0 w 6"/>
                <a:gd name="T13" fmla="*/ 4 h 42"/>
              </a:gdLst>
              <a:ahLst/>
              <a:cxnLst>
                <a:cxn ang="0">
                  <a:pos x="T0" y="T1"/>
                </a:cxn>
                <a:cxn ang="0">
                  <a:pos x="T2" y="T3"/>
                </a:cxn>
                <a:cxn ang="0">
                  <a:pos x="T4" y="T5"/>
                </a:cxn>
                <a:cxn ang="0">
                  <a:pos x="T6" y="T7"/>
                </a:cxn>
                <a:cxn ang="0">
                  <a:pos x="T8" y="T9"/>
                </a:cxn>
                <a:cxn ang="0">
                  <a:pos x="T10" y="T11"/>
                </a:cxn>
                <a:cxn ang="0">
                  <a:pos x="T12" y="T13"/>
                </a:cxn>
              </a:cxnLst>
              <a:rect l="0" t="0" r="r" b="b"/>
              <a:pathLst>
                <a:path w="6" h="42">
                  <a:moveTo>
                    <a:pt x="0" y="4"/>
                  </a:moveTo>
                  <a:cubicBezTo>
                    <a:pt x="0" y="2"/>
                    <a:pt x="1" y="0"/>
                    <a:pt x="3" y="0"/>
                  </a:cubicBezTo>
                  <a:cubicBezTo>
                    <a:pt x="5" y="0"/>
                    <a:pt x="6" y="2"/>
                    <a:pt x="6" y="4"/>
                  </a:cubicBezTo>
                  <a:cubicBezTo>
                    <a:pt x="6" y="39"/>
                    <a:pt x="6" y="39"/>
                    <a:pt x="6" y="39"/>
                  </a:cubicBezTo>
                  <a:cubicBezTo>
                    <a:pt x="6" y="41"/>
                    <a:pt x="5" y="42"/>
                    <a:pt x="3" y="42"/>
                  </a:cubicBezTo>
                  <a:cubicBezTo>
                    <a:pt x="1" y="42"/>
                    <a:pt x="0" y="41"/>
                    <a:pt x="0" y="39"/>
                  </a:cubicBezTo>
                  <a:lnTo>
                    <a:pt x="0" y="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94">
              <a:extLst>
                <a:ext uri="{FF2B5EF4-FFF2-40B4-BE49-F238E27FC236}">
                  <a16:creationId xmlns:a16="http://schemas.microsoft.com/office/drawing/2014/main" id="{A436065F-02AC-49FD-B80B-40FCA4ACD34A}"/>
                </a:ext>
              </a:extLst>
            </p:cNvPr>
            <p:cNvSpPr>
              <a:spLocks noEditPoints="1"/>
            </p:cNvSpPr>
            <p:nvPr/>
          </p:nvSpPr>
          <p:spPr bwMode="auto">
            <a:xfrm>
              <a:off x="3080" y="1403"/>
              <a:ext cx="36" cy="56"/>
            </a:xfrm>
            <a:custGeom>
              <a:avLst/>
              <a:gdLst>
                <a:gd name="T0" fmla="*/ 0 w 27"/>
                <a:gd name="T1" fmla="*/ 39 h 42"/>
                <a:gd name="T2" fmla="*/ 0 w 27"/>
                <a:gd name="T3" fmla="*/ 4 h 42"/>
                <a:gd name="T4" fmla="*/ 3 w 27"/>
                <a:gd name="T5" fmla="*/ 0 h 42"/>
                <a:gd name="T6" fmla="*/ 3 w 27"/>
                <a:gd name="T7" fmla="*/ 0 h 42"/>
                <a:gd name="T8" fmla="*/ 3 w 27"/>
                <a:gd name="T9" fmla="*/ 0 h 42"/>
                <a:gd name="T10" fmla="*/ 11 w 27"/>
                <a:gd name="T11" fmla="*/ 0 h 42"/>
                <a:gd name="T12" fmla="*/ 23 w 27"/>
                <a:gd name="T13" fmla="*/ 12 h 42"/>
                <a:gd name="T14" fmla="*/ 21 w 27"/>
                <a:gd name="T15" fmla="*/ 19 h 42"/>
                <a:gd name="T16" fmla="*/ 27 w 27"/>
                <a:gd name="T17" fmla="*/ 29 h 42"/>
                <a:gd name="T18" fmla="*/ 14 w 27"/>
                <a:gd name="T19" fmla="*/ 42 h 42"/>
                <a:gd name="T20" fmla="*/ 3 w 27"/>
                <a:gd name="T21" fmla="*/ 42 h 42"/>
                <a:gd name="T22" fmla="*/ 3 w 27"/>
                <a:gd name="T23" fmla="*/ 42 h 42"/>
                <a:gd name="T24" fmla="*/ 3 w 27"/>
                <a:gd name="T25" fmla="*/ 42 h 42"/>
                <a:gd name="T26" fmla="*/ 0 w 27"/>
                <a:gd name="T27" fmla="*/ 39 h 42"/>
                <a:gd name="T28" fmla="*/ 6 w 27"/>
                <a:gd name="T29" fmla="*/ 17 h 42"/>
                <a:gd name="T30" fmla="*/ 11 w 27"/>
                <a:gd name="T31" fmla="*/ 17 h 42"/>
                <a:gd name="T32" fmla="*/ 16 w 27"/>
                <a:gd name="T33" fmla="*/ 12 h 42"/>
                <a:gd name="T34" fmla="*/ 11 w 27"/>
                <a:gd name="T35" fmla="*/ 7 h 42"/>
                <a:gd name="T36" fmla="*/ 6 w 27"/>
                <a:gd name="T37" fmla="*/ 7 h 42"/>
                <a:gd name="T38" fmla="*/ 6 w 27"/>
                <a:gd name="T39" fmla="*/ 17 h 42"/>
                <a:gd name="T40" fmla="*/ 6 w 27"/>
                <a:gd name="T41" fmla="*/ 36 h 42"/>
                <a:gd name="T42" fmla="*/ 14 w 27"/>
                <a:gd name="T43" fmla="*/ 36 h 42"/>
                <a:gd name="T44" fmla="*/ 20 w 27"/>
                <a:gd name="T45" fmla="*/ 29 h 42"/>
                <a:gd name="T46" fmla="*/ 14 w 27"/>
                <a:gd name="T47" fmla="*/ 23 h 42"/>
                <a:gd name="T48" fmla="*/ 6 w 27"/>
                <a:gd name="T49" fmla="*/ 23 h 42"/>
                <a:gd name="T50" fmla="*/ 6 w 27"/>
                <a:gd name="T51" fmla="*/ 3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 h="42">
                  <a:moveTo>
                    <a:pt x="0" y="39"/>
                  </a:moveTo>
                  <a:cubicBezTo>
                    <a:pt x="0" y="4"/>
                    <a:pt x="0" y="4"/>
                    <a:pt x="0" y="4"/>
                  </a:cubicBezTo>
                  <a:cubicBezTo>
                    <a:pt x="0" y="2"/>
                    <a:pt x="1" y="0"/>
                    <a:pt x="3" y="0"/>
                  </a:cubicBezTo>
                  <a:cubicBezTo>
                    <a:pt x="3" y="0"/>
                    <a:pt x="3" y="0"/>
                    <a:pt x="3" y="0"/>
                  </a:cubicBezTo>
                  <a:cubicBezTo>
                    <a:pt x="3" y="0"/>
                    <a:pt x="3" y="0"/>
                    <a:pt x="3" y="0"/>
                  </a:cubicBezTo>
                  <a:cubicBezTo>
                    <a:pt x="11" y="0"/>
                    <a:pt x="11" y="0"/>
                    <a:pt x="11" y="0"/>
                  </a:cubicBezTo>
                  <a:cubicBezTo>
                    <a:pt x="18" y="0"/>
                    <a:pt x="23" y="5"/>
                    <a:pt x="23" y="12"/>
                  </a:cubicBezTo>
                  <a:cubicBezTo>
                    <a:pt x="23" y="14"/>
                    <a:pt x="22" y="17"/>
                    <a:pt x="21" y="19"/>
                  </a:cubicBezTo>
                  <a:cubicBezTo>
                    <a:pt x="24" y="21"/>
                    <a:pt x="27" y="25"/>
                    <a:pt x="27" y="29"/>
                  </a:cubicBezTo>
                  <a:cubicBezTo>
                    <a:pt x="27" y="37"/>
                    <a:pt x="21" y="42"/>
                    <a:pt x="14" y="42"/>
                  </a:cubicBezTo>
                  <a:cubicBezTo>
                    <a:pt x="3" y="42"/>
                    <a:pt x="3" y="42"/>
                    <a:pt x="3" y="42"/>
                  </a:cubicBezTo>
                  <a:cubicBezTo>
                    <a:pt x="3" y="42"/>
                    <a:pt x="3" y="42"/>
                    <a:pt x="3" y="42"/>
                  </a:cubicBezTo>
                  <a:cubicBezTo>
                    <a:pt x="3" y="42"/>
                    <a:pt x="3" y="42"/>
                    <a:pt x="3" y="42"/>
                  </a:cubicBezTo>
                  <a:cubicBezTo>
                    <a:pt x="1" y="42"/>
                    <a:pt x="0" y="41"/>
                    <a:pt x="0" y="39"/>
                  </a:cubicBezTo>
                  <a:close/>
                  <a:moveTo>
                    <a:pt x="6" y="17"/>
                  </a:moveTo>
                  <a:cubicBezTo>
                    <a:pt x="11" y="17"/>
                    <a:pt x="11" y="17"/>
                    <a:pt x="11" y="17"/>
                  </a:cubicBezTo>
                  <a:cubicBezTo>
                    <a:pt x="14" y="17"/>
                    <a:pt x="16" y="14"/>
                    <a:pt x="16" y="12"/>
                  </a:cubicBezTo>
                  <a:cubicBezTo>
                    <a:pt x="16" y="9"/>
                    <a:pt x="14" y="7"/>
                    <a:pt x="11" y="7"/>
                  </a:cubicBezTo>
                  <a:cubicBezTo>
                    <a:pt x="6" y="7"/>
                    <a:pt x="6" y="7"/>
                    <a:pt x="6" y="7"/>
                  </a:cubicBezTo>
                  <a:lnTo>
                    <a:pt x="6" y="17"/>
                  </a:lnTo>
                  <a:close/>
                  <a:moveTo>
                    <a:pt x="6" y="36"/>
                  </a:moveTo>
                  <a:cubicBezTo>
                    <a:pt x="14" y="36"/>
                    <a:pt x="14" y="36"/>
                    <a:pt x="14" y="36"/>
                  </a:cubicBezTo>
                  <a:cubicBezTo>
                    <a:pt x="17" y="36"/>
                    <a:pt x="20" y="33"/>
                    <a:pt x="20" y="29"/>
                  </a:cubicBezTo>
                  <a:cubicBezTo>
                    <a:pt x="20" y="26"/>
                    <a:pt x="17" y="23"/>
                    <a:pt x="14" y="23"/>
                  </a:cubicBezTo>
                  <a:cubicBezTo>
                    <a:pt x="6" y="23"/>
                    <a:pt x="6" y="23"/>
                    <a:pt x="6" y="23"/>
                  </a:cubicBezTo>
                  <a:lnTo>
                    <a:pt x="6" y="3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95">
              <a:extLst>
                <a:ext uri="{FF2B5EF4-FFF2-40B4-BE49-F238E27FC236}">
                  <a16:creationId xmlns:a16="http://schemas.microsoft.com/office/drawing/2014/main" id="{39529C56-AE38-46C8-A03D-6E9228044D97}"/>
                </a:ext>
              </a:extLst>
            </p:cNvPr>
            <p:cNvSpPr>
              <a:spLocks/>
            </p:cNvSpPr>
            <p:nvPr/>
          </p:nvSpPr>
          <p:spPr bwMode="auto">
            <a:xfrm>
              <a:off x="3127" y="1403"/>
              <a:ext cx="36" cy="56"/>
            </a:xfrm>
            <a:custGeom>
              <a:avLst/>
              <a:gdLst>
                <a:gd name="T0" fmla="*/ 0 w 27"/>
                <a:gd name="T1" fmla="*/ 39 h 42"/>
                <a:gd name="T2" fmla="*/ 0 w 27"/>
                <a:gd name="T3" fmla="*/ 4 h 42"/>
                <a:gd name="T4" fmla="*/ 4 w 27"/>
                <a:gd name="T5" fmla="*/ 0 h 42"/>
                <a:gd name="T6" fmla="*/ 7 w 27"/>
                <a:gd name="T7" fmla="*/ 4 h 42"/>
                <a:gd name="T8" fmla="*/ 7 w 27"/>
                <a:gd name="T9" fmla="*/ 36 h 42"/>
                <a:gd name="T10" fmla="*/ 23 w 27"/>
                <a:gd name="T11" fmla="*/ 36 h 42"/>
                <a:gd name="T12" fmla="*/ 27 w 27"/>
                <a:gd name="T13" fmla="*/ 39 h 42"/>
                <a:gd name="T14" fmla="*/ 23 w 27"/>
                <a:gd name="T15" fmla="*/ 42 h 42"/>
                <a:gd name="T16" fmla="*/ 4 w 27"/>
                <a:gd name="T17" fmla="*/ 42 h 42"/>
                <a:gd name="T18" fmla="*/ 4 w 27"/>
                <a:gd name="T19" fmla="*/ 42 h 42"/>
                <a:gd name="T20" fmla="*/ 4 w 27"/>
                <a:gd name="T21" fmla="*/ 42 h 42"/>
                <a:gd name="T22" fmla="*/ 0 w 27"/>
                <a:gd name="T23" fmla="*/ 39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7" h="42">
                  <a:moveTo>
                    <a:pt x="0" y="39"/>
                  </a:moveTo>
                  <a:cubicBezTo>
                    <a:pt x="0" y="4"/>
                    <a:pt x="0" y="4"/>
                    <a:pt x="0" y="4"/>
                  </a:cubicBezTo>
                  <a:cubicBezTo>
                    <a:pt x="0" y="2"/>
                    <a:pt x="2" y="0"/>
                    <a:pt x="4" y="0"/>
                  </a:cubicBezTo>
                  <a:cubicBezTo>
                    <a:pt x="5" y="0"/>
                    <a:pt x="7" y="2"/>
                    <a:pt x="7" y="4"/>
                  </a:cubicBezTo>
                  <a:cubicBezTo>
                    <a:pt x="7" y="36"/>
                    <a:pt x="7" y="36"/>
                    <a:pt x="7" y="36"/>
                  </a:cubicBezTo>
                  <a:cubicBezTo>
                    <a:pt x="23" y="36"/>
                    <a:pt x="23" y="36"/>
                    <a:pt x="23" y="36"/>
                  </a:cubicBezTo>
                  <a:cubicBezTo>
                    <a:pt x="25" y="36"/>
                    <a:pt x="27" y="37"/>
                    <a:pt x="27" y="39"/>
                  </a:cubicBezTo>
                  <a:cubicBezTo>
                    <a:pt x="27" y="41"/>
                    <a:pt x="25" y="42"/>
                    <a:pt x="23" y="42"/>
                  </a:cubicBezTo>
                  <a:cubicBezTo>
                    <a:pt x="4" y="42"/>
                    <a:pt x="4" y="42"/>
                    <a:pt x="4" y="42"/>
                  </a:cubicBezTo>
                  <a:cubicBezTo>
                    <a:pt x="4" y="42"/>
                    <a:pt x="4" y="42"/>
                    <a:pt x="4" y="42"/>
                  </a:cubicBezTo>
                  <a:cubicBezTo>
                    <a:pt x="4" y="42"/>
                    <a:pt x="4" y="42"/>
                    <a:pt x="4" y="42"/>
                  </a:cubicBezTo>
                  <a:cubicBezTo>
                    <a:pt x="2" y="42"/>
                    <a:pt x="0" y="41"/>
                    <a:pt x="0"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96">
              <a:extLst>
                <a:ext uri="{FF2B5EF4-FFF2-40B4-BE49-F238E27FC236}">
                  <a16:creationId xmlns:a16="http://schemas.microsoft.com/office/drawing/2014/main" id="{094B34B9-E618-4F48-BE31-5B5DE38C3352}"/>
                </a:ext>
              </a:extLst>
            </p:cNvPr>
            <p:cNvSpPr>
              <a:spLocks/>
            </p:cNvSpPr>
            <p:nvPr/>
          </p:nvSpPr>
          <p:spPr bwMode="auto">
            <a:xfrm>
              <a:off x="3173" y="1403"/>
              <a:ext cx="35" cy="56"/>
            </a:xfrm>
            <a:custGeom>
              <a:avLst/>
              <a:gdLst>
                <a:gd name="T0" fmla="*/ 0 w 26"/>
                <a:gd name="T1" fmla="*/ 39 h 42"/>
                <a:gd name="T2" fmla="*/ 0 w 26"/>
                <a:gd name="T3" fmla="*/ 4 h 42"/>
                <a:gd name="T4" fmla="*/ 3 w 26"/>
                <a:gd name="T5" fmla="*/ 0 h 42"/>
                <a:gd name="T6" fmla="*/ 3 w 26"/>
                <a:gd name="T7" fmla="*/ 0 h 42"/>
                <a:gd name="T8" fmla="*/ 4 w 26"/>
                <a:gd name="T9" fmla="*/ 0 h 42"/>
                <a:gd name="T10" fmla="*/ 23 w 26"/>
                <a:gd name="T11" fmla="*/ 0 h 42"/>
                <a:gd name="T12" fmla="*/ 26 w 26"/>
                <a:gd name="T13" fmla="*/ 4 h 42"/>
                <a:gd name="T14" fmla="*/ 23 w 26"/>
                <a:gd name="T15" fmla="*/ 7 h 42"/>
                <a:gd name="T16" fmla="*/ 7 w 26"/>
                <a:gd name="T17" fmla="*/ 7 h 42"/>
                <a:gd name="T18" fmla="*/ 7 w 26"/>
                <a:gd name="T19" fmla="*/ 18 h 42"/>
                <a:gd name="T20" fmla="*/ 21 w 26"/>
                <a:gd name="T21" fmla="*/ 18 h 42"/>
                <a:gd name="T22" fmla="*/ 24 w 26"/>
                <a:gd name="T23" fmla="*/ 21 h 42"/>
                <a:gd name="T24" fmla="*/ 21 w 26"/>
                <a:gd name="T25" fmla="*/ 25 h 42"/>
                <a:gd name="T26" fmla="*/ 7 w 26"/>
                <a:gd name="T27" fmla="*/ 25 h 42"/>
                <a:gd name="T28" fmla="*/ 7 w 26"/>
                <a:gd name="T29" fmla="*/ 36 h 42"/>
                <a:gd name="T30" fmla="*/ 23 w 26"/>
                <a:gd name="T31" fmla="*/ 36 h 42"/>
                <a:gd name="T32" fmla="*/ 26 w 26"/>
                <a:gd name="T33" fmla="*/ 39 h 42"/>
                <a:gd name="T34" fmla="*/ 23 w 26"/>
                <a:gd name="T35" fmla="*/ 42 h 42"/>
                <a:gd name="T36" fmla="*/ 4 w 26"/>
                <a:gd name="T37" fmla="*/ 42 h 42"/>
                <a:gd name="T38" fmla="*/ 3 w 26"/>
                <a:gd name="T39" fmla="*/ 42 h 42"/>
                <a:gd name="T40" fmla="*/ 3 w 26"/>
                <a:gd name="T41" fmla="*/ 42 h 42"/>
                <a:gd name="T42" fmla="*/ 0 w 26"/>
                <a:gd name="T43" fmla="*/ 39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6" h="42">
                  <a:moveTo>
                    <a:pt x="0" y="39"/>
                  </a:moveTo>
                  <a:cubicBezTo>
                    <a:pt x="0" y="4"/>
                    <a:pt x="0" y="4"/>
                    <a:pt x="0" y="4"/>
                  </a:cubicBezTo>
                  <a:cubicBezTo>
                    <a:pt x="0" y="2"/>
                    <a:pt x="2" y="0"/>
                    <a:pt x="3" y="0"/>
                  </a:cubicBezTo>
                  <a:cubicBezTo>
                    <a:pt x="3" y="0"/>
                    <a:pt x="3" y="0"/>
                    <a:pt x="3" y="0"/>
                  </a:cubicBezTo>
                  <a:cubicBezTo>
                    <a:pt x="3" y="0"/>
                    <a:pt x="3" y="0"/>
                    <a:pt x="4" y="0"/>
                  </a:cubicBezTo>
                  <a:cubicBezTo>
                    <a:pt x="23" y="0"/>
                    <a:pt x="23" y="0"/>
                    <a:pt x="23" y="0"/>
                  </a:cubicBezTo>
                  <a:cubicBezTo>
                    <a:pt x="25" y="0"/>
                    <a:pt x="26" y="2"/>
                    <a:pt x="26" y="4"/>
                  </a:cubicBezTo>
                  <a:cubicBezTo>
                    <a:pt x="26" y="5"/>
                    <a:pt x="25" y="7"/>
                    <a:pt x="23" y="7"/>
                  </a:cubicBezTo>
                  <a:cubicBezTo>
                    <a:pt x="7" y="7"/>
                    <a:pt x="7" y="7"/>
                    <a:pt x="7" y="7"/>
                  </a:cubicBezTo>
                  <a:cubicBezTo>
                    <a:pt x="7" y="18"/>
                    <a:pt x="7" y="18"/>
                    <a:pt x="7" y="18"/>
                  </a:cubicBezTo>
                  <a:cubicBezTo>
                    <a:pt x="21" y="18"/>
                    <a:pt x="21" y="18"/>
                    <a:pt x="21" y="18"/>
                  </a:cubicBezTo>
                  <a:cubicBezTo>
                    <a:pt x="23" y="18"/>
                    <a:pt x="24" y="19"/>
                    <a:pt x="24" y="21"/>
                  </a:cubicBezTo>
                  <a:cubicBezTo>
                    <a:pt x="24" y="23"/>
                    <a:pt x="23" y="25"/>
                    <a:pt x="21" y="25"/>
                  </a:cubicBezTo>
                  <a:cubicBezTo>
                    <a:pt x="7" y="25"/>
                    <a:pt x="7" y="25"/>
                    <a:pt x="7" y="25"/>
                  </a:cubicBezTo>
                  <a:cubicBezTo>
                    <a:pt x="7" y="36"/>
                    <a:pt x="7" y="36"/>
                    <a:pt x="7" y="36"/>
                  </a:cubicBezTo>
                  <a:cubicBezTo>
                    <a:pt x="23" y="36"/>
                    <a:pt x="23" y="36"/>
                    <a:pt x="23" y="36"/>
                  </a:cubicBezTo>
                  <a:cubicBezTo>
                    <a:pt x="25" y="36"/>
                    <a:pt x="26" y="37"/>
                    <a:pt x="26" y="39"/>
                  </a:cubicBezTo>
                  <a:cubicBezTo>
                    <a:pt x="26" y="41"/>
                    <a:pt x="25" y="42"/>
                    <a:pt x="23" y="42"/>
                  </a:cubicBezTo>
                  <a:cubicBezTo>
                    <a:pt x="4" y="42"/>
                    <a:pt x="4" y="42"/>
                    <a:pt x="4" y="42"/>
                  </a:cubicBezTo>
                  <a:cubicBezTo>
                    <a:pt x="3" y="42"/>
                    <a:pt x="3" y="42"/>
                    <a:pt x="3" y="42"/>
                  </a:cubicBezTo>
                  <a:cubicBezTo>
                    <a:pt x="3" y="42"/>
                    <a:pt x="3" y="42"/>
                    <a:pt x="3" y="42"/>
                  </a:cubicBezTo>
                  <a:cubicBezTo>
                    <a:pt x="2" y="42"/>
                    <a:pt x="0" y="41"/>
                    <a:pt x="0"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97">
              <a:extLst>
                <a:ext uri="{FF2B5EF4-FFF2-40B4-BE49-F238E27FC236}">
                  <a16:creationId xmlns:a16="http://schemas.microsoft.com/office/drawing/2014/main" id="{C6C26BCD-4E92-4929-B88E-7B46593423FD}"/>
                </a:ext>
              </a:extLst>
            </p:cNvPr>
            <p:cNvSpPr>
              <a:spLocks/>
            </p:cNvSpPr>
            <p:nvPr/>
          </p:nvSpPr>
          <p:spPr bwMode="auto">
            <a:xfrm>
              <a:off x="3007" y="1313"/>
              <a:ext cx="39" cy="56"/>
            </a:xfrm>
            <a:custGeom>
              <a:avLst/>
              <a:gdLst>
                <a:gd name="T0" fmla="*/ 0 w 29"/>
                <a:gd name="T1" fmla="*/ 39 h 42"/>
                <a:gd name="T2" fmla="*/ 0 w 29"/>
                <a:gd name="T3" fmla="*/ 3 h 42"/>
                <a:gd name="T4" fmla="*/ 4 w 29"/>
                <a:gd name="T5" fmla="*/ 0 h 42"/>
                <a:gd name="T6" fmla="*/ 7 w 29"/>
                <a:gd name="T7" fmla="*/ 3 h 42"/>
                <a:gd name="T8" fmla="*/ 7 w 29"/>
                <a:gd name="T9" fmla="*/ 18 h 42"/>
                <a:gd name="T10" fmla="*/ 22 w 29"/>
                <a:gd name="T11" fmla="*/ 18 h 42"/>
                <a:gd name="T12" fmla="*/ 22 w 29"/>
                <a:gd name="T13" fmla="*/ 3 h 42"/>
                <a:gd name="T14" fmla="*/ 26 w 29"/>
                <a:gd name="T15" fmla="*/ 0 h 42"/>
                <a:gd name="T16" fmla="*/ 29 w 29"/>
                <a:gd name="T17" fmla="*/ 3 h 42"/>
                <a:gd name="T18" fmla="*/ 29 w 29"/>
                <a:gd name="T19" fmla="*/ 39 h 42"/>
                <a:gd name="T20" fmla="*/ 26 w 29"/>
                <a:gd name="T21" fmla="*/ 42 h 42"/>
                <a:gd name="T22" fmla="*/ 22 w 29"/>
                <a:gd name="T23" fmla="*/ 39 h 42"/>
                <a:gd name="T24" fmla="*/ 22 w 29"/>
                <a:gd name="T25" fmla="*/ 24 h 42"/>
                <a:gd name="T26" fmla="*/ 7 w 29"/>
                <a:gd name="T27" fmla="*/ 24 h 42"/>
                <a:gd name="T28" fmla="*/ 7 w 29"/>
                <a:gd name="T29" fmla="*/ 39 h 42"/>
                <a:gd name="T30" fmla="*/ 4 w 29"/>
                <a:gd name="T31" fmla="*/ 42 h 42"/>
                <a:gd name="T32" fmla="*/ 0 w 29"/>
                <a:gd name="T33" fmla="*/ 39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9" h="42">
                  <a:moveTo>
                    <a:pt x="0" y="39"/>
                  </a:moveTo>
                  <a:cubicBezTo>
                    <a:pt x="0" y="3"/>
                    <a:pt x="0" y="3"/>
                    <a:pt x="0" y="3"/>
                  </a:cubicBezTo>
                  <a:cubicBezTo>
                    <a:pt x="0" y="1"/>
                    <a:pt x="2" y="0"/>
                    <a:pt x="4" y="0"/>
                  </a:cubicBezTo>
                  <a:cubicBezTo>
                    <a:pt x="5" y="0"/>
                    <a:pt x="7" y="1"/>
                    <a:pt x="7" y="3"/>
                  </a:cubicBezTo>
                  <a:cubicBezTo>
                    <a:pt x="7" y="18"/>
                    <a:pt x="7" y="18"/>
                    <a:pt x="7" y="18"/>
                  </a:cubicBezTo>
                  <a:cubicBezTo>
                    <a:pt x="22" y="18"/>
                    <a:pt x="22" y="18"/>
                    <a:pt x="22" y="18"/>
                  </a:cubicBezTo>
                  <a:cubicBezTo>
                    <a:pt x="22" y="3"/>
                    <a:pt x="22" y="3"/>
                    <a:pt x="22" y="3"/>
                  </a:cubicBezTo>
                  <a:cubicBezTo>
                    <a:pt x="22" y="1"/>
                    <a:pt x="24" y="0"/>
                    <a:pt x="26" y="0"/>
                  </a:cubicBezTo>
                  <a:cubicBezTo>
                    <a:pt x="28" y="0"/>
                    <a:pt x="29" y="1"/>
                    <a:pt x="29" y="3"/>
                  </a:cubicBezTo>
                  <a:cubicBezTo>
                    <a:pt x="29" y="39"/>
                    <a:pt x="29" y="39"/>
                    <a:pt x="29" y="39"/>
                  </a:cubicBezTo>
                  <a:cubicBezTo>
                    <a:pt x="29" y="40"/>
                    <a:pt x="28" y="42"/>
                    <a:pt x="26" y="42"/>
                  </a:cubicBezTo>
                  <a:cubicBezTo>
                    <a:pt x="24" y="42"/>
                    <a:pt x="22" y="40"/>
                    <a:pt x="22" y="39"/>
                  </a:cubicBezTo>
                  <a:cubicBezTo>
                    <a:pt x="22" y="24"/>
                    <a:pt x="22" y="24"/>
                    <a:pt x="22" y="24"/>
                  </a:cubicBezTo>
                  <a:cubicBezTo>
                    <a:pt x="7" y="24"/>
                    <a:pt x="7" y="24"/>
                    <a:pt x="7" y="24"/>
                  </a:cubicBezTo>
                  <a:cubicBezTo>
                    <a:pt x="7" y="39"/>
                    <a:pt x="7" y="39"/>
                    <a:pt x="7" y="39"/>
                  </a:cubicBezTo>
                  <a:cubicBezTo>
                    <a:pt x="7" y="40"/>
                    <a:pt x="5" y="42"/>
                    <a:pt x="4" y="42"/>
                  </a:cubicBezTo>
                  <a:cubicBezTo>
                    <a:pt x="2" y="42"/>
                    <a:pt x="0" y="40"/>
                    <a:pt x="0"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98">
              <a:extLst>
                <a:ext uri="{FF2B5EF4-FFF2-40B4-BE49-F238E27FC236}">
                  <a16:creationId xmlns:a16="http://schemas.microsoft.com/office/drawing/2014/main" id="{BEED9520-5812-4682-A64B-75A6B68FFBC8}"/>
                </a:ext>
              </a:extLst>
            </p:cNvPr>
            <p:cNvSpPr>
              <a:spLocks noEditPoints="1"/>
            </p:cNvSpPr>
            <p:nvPr/>
          </p:nvSpPr>
          <p:spPr bwMode="auto">
            <a:xfrm>
              <a:off x="3060" y="1311"/>
              <a:ext cx="55" cy="58"/>
            </a:xfrm>
            <a:custGeom>
              <a:avLst/>
              <a:gdLst>
                <a:gd name="T0" fmla="*/ 35 w 41"/>
                <a:gd name="T1" fmla="*/ 6 h 43"/>
                <a:gd name="T2" fmla="*/ 41 w 41"/>
                <a:gd name="T3" fmla="*/ 21 h 43"/>
                <a:gd name="T4" fmla="*/ 35 w 41"/>
                <a:gd name="T5" fmla="*/ 36 h 43"/>
                <a:gd name="T6" fmla="*/ 21 w 41"/>
                <a:gd name="T7" fmla="*/ 43 h 43"/>
                <a:gd name="T8" fmla="*/ 6 w 41"/>
                <a:gd name="T9" fmla="*/ 36 h 43"/>
                <a:gd name="T10" fmla="*/ 0 w 41"/>
                <a:gd name="T11" fmla="*/ 21 h 43"/>
                <a:gd name="T12" fmla="*/ 6 w 41"/>
                <a:gd name="T13" fmla="*/ 6 h 43"/>
                <a:gd name="T14" fmla="*/ 21 w 41"/>
                <a:gd name="T15" fmla="*/ 0 h 43"/>
                <a:gd name="T16" fmla="*/ 35 w 41"/>
                <a:gd name="T17" fmla="*/ 6 h 43"/>
                <a:gd name="T18" fmla="*/ 34 w 41"/>
                <a:gd name="T19" fmla="*/ 21 h 43"/>
                <a:gd name="T20" fmla="*/ 30 w 41"/>
                <a:gd name="T21" fmla="*/ 11 h 43"/>
                <a:gd name="T22" fmla="*/ 21 w 41"/>
                <a:gd name="T23" fmla="*/ 6 h 43"/>
                <a:gd name="T24" fmla="*/ 11 w 41"/>
                <a:gd name="T25" fmla="*/ 11 h 43"/>
                <a:gd name="T26" fmla="*/ 7 w 41"/>
                <a:gd name="T27" fmla="*/ 21 h 43"/>
                <a:gd name="T28" fmla="*/ 11 w 41"/>
                <a:gd name="T29" fmla="*/ 32 h 43"/>
                <a:gd name="T30" fmla="*/ 21 w 41"/>
                <a:gd name="T31" fmla="*/ 36 h 43"/>
                <a:gd name="T32" fmla="*/ 30 w 41"/>
                <a:gd name="T33" fmla="*/ 32 h 43"/>
                <a:gd name="T34" fmla="*/ 34 w 41"/>
                <a:gd name="T35" fmla="*/ 2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1" h="43">
                  <a:moveTo>
                    <a:pt x="35" y="6"/>
                  </a:moveTo>
                  <a:cubicBezTo>
                    <a:pt x="39" y="10"/>
                    <a:pt x="41" y="15"/>
                    <a:pt x="41" y="21"/>
                  </a:cubicBezTo>
                  <a:cubicBezTo>
                    <a:pt x="41" y="27"/>
                    <a:pt x="39" y="33"/>
                    <a:pt x="35" y="36"/>
                  </a:cubicBezTo>
                  <a:cubicBezTo>
                    <a:pt x="32" y="40"/>
                    <a:pt x="26" y="43"/>
                    <a:pt x="21" y="43"/>
                  </a:cubicBezTo>
                  <a:cubicBezTo>
                    <a:pt x="15" y="43"/>
                    <a:pt x="10" y="40"/>
                    <a:pt x="6" y="36"/>
                  </a:cubicBezTo>
                  <a:cubicBezTo>
                    <a:pt x="2" y="33"/>
                    <a:pt x="0" y="27"/>
                    <a:pt x="0" y="21"/>
                  </a:cubicBezTo>
                  <a:cubicBezTo>
                    <a:pt x="0" y="15"/>
                    <a:pt x="2" y="10"/>
                    <a:pt x="6" y="6"/>
                  </a:cubicBezTo>
                  <a:cubicBezTo>
                    <a:pt x="10" y="2"/>
                    <a:pt x="15" y="0"/>
                    <a:pt x="21" y="0"/>
                  </a:cubicBezTo>
                  <a:cubicBezTo>
                    <a:pt x="26" y="0"/>
                    <a:pt x="32" y="2"/>
                    <a:pt x="35" y="6"/>
                  </a:cubicBezTo>
                  <a:close/>
                  <a:moveTo>
                    <a:pt x="34" y="21"/>
                  </a:moveTo>
                  <a:cubicBezTo>
                    <a:pt x="34" y="17"/>
                    <a:pt x="33" y="13"/>
                    <a:pt x="30" y="11"/>
                  </a:cubicBezTo>
                  <a:cubicBezTo>
                    <a:pt x="28" y="8"/>
                    <a:pt x="24" y="6"/>
                    <a:pt x="21" y="6"/>
                  </a:cubicBezTo>
                  <a:cubicBezTo>
                    <a:pt x="17" y="6"/>
                    <a:pt x="14" y="8"/>
                    <a:pt x="11" y="11"/>
                  </a:cubicBezTo>
                  <a:cubicBezTo>
                    <a:pt x="9" y="13"/>
                    <a:pt x="7" y="17"/>
                    <a:pt x="7" y="21"/>
                  </a:cubicBezTo>
                  <a:cubicBezTo>
                    <a:pt x="7" y="25"/>
                    <a:pt x="9" y="29"/>
                    <a:pt x="11" y="32"/>
                  </a:cubicBezTo>
                  <a:cubicBezTo>
                    <a:pt x="14" y="34"/>
                    <a:pt x="17" y="36"/>
                    <a:pt x="21" y="36"/>
                  </a:cubicBezTo>
                  <a:cubicBezTo>
                    <a:pt x="24" y="36"/>
                    <a:pt x="28" y="34"/>
                    <a:pt x="30" y="32"/>
                  </a:cubicBezTo>
                  <a:cubicBezTo>
                    <a:pt x="33" y="29"/>
                    <a:pt x="34" y="25"/>
                    <a:pt x="34"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99">
              <a:extLst>
                <a:ext uri="{FF2B5EF4-FFF2-40B4-BE49-F238E27FC236}">
                  <a16:creationId xmlns:a16="http://schemas.microsoft.com/office/drawing/2014/main" id="{862F60A3-2723-4CEF-B98B-413AE7E81FF4}"/>
                </a:ext>
              </a:extLst>
            </p:cNvPr>
            <p:cNvSpPr>
              <a:spLocks/>
            </p:cNvSpPr>
            <p:nvPr/>
          </p:nvSpPr>
          <p:spPr bwMode="auto">
            <a:xfrm>
              <a:off x="3131" y="1313"/>
              <a:ext cx="35" cy="56"/>
            </a:xfrm>
            <a:custGeom>
              <a:avLst/>
              <a:gdLst>
                <a:gd name="T0" fmla="*/ 0 w 26"/>
                <a:gd name="T1" fmla="*/ 39 h 42"/>
                <a:gd name="T2" fmla="*/ 0 w 26"/>
                <a:gd name="T3" fmla="*/ 3 h 42"/>
                <a:gd name="T4" fmla="*/ 3 w 26"/>
                <a:gd name="T5" fmla="*/ 0 h 42"/>
                <a:gd name="T6" fmla="*/ 6 w 26"/>
                <a:gd name="T7" fmla="*/ 3 h 42"/>
                <a:gd name="T8" fmla="*/ 6 w 26"/>
                <a:gd name="T9" fmla="*/ 35 h 42"/>
                <a:gd name="T10" fmla="*/ 23 w 26"/>
                <a:gd name="T11" fmla="*/ 35 h 42"/>
                <a:gd name="T12" fmla="*/ 26 w 26"/>
                <a:gd name="T13" fmla="*/ 39 h 42"/>
                <a:gd name="T14" fmla="*/ 23 w 26"/>
                <a:gd name="T15" fmla="*/ 42 h 42"/>
                <a:gd name="T16" fmla="*/ 3 w 26"/>
                <a:gd name="T17" fmla="*/ 42 h 42"/>
                <a:gd name="T18" fmla="*/ 3 w 26"/>
                <a:gd name="T19" fmla="*/ 42 h 42"/>
                <a:gd name="T20" fmla="*/ 3 w 26"/>
                <a:gd name="T21" fmla="*/ 42 h 42"/>
                <a:gd name="T22" fmla="*/ 0 w 26"/>
                <a:gd name="T23" fmla="*/ 39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6" h="42">
                  <a:moveTo>
                    <a:pt x="0" y="39"/>
                  </a:moveTo>
                  <a:cubicBezTo>
                    <a:pt x="0" y="3"/>
                    <a:pt x="0" y="3"/>
                    <a:pt x="0" y="3"/>
                  </a:cubicBezTo>
                  <a:cubicBezTo>
                    <a:pt x="0" y="1"/>
                    <a:pt x="1" y="0"/>
                    <a:pt x="3" y="0"/>
                  </a:cubicBezTo>
                  <a:cubicBezTo>
                    <a:pt x="5" y="0"/>
                    <a:pt x="6" y="1"/>
                    <a:pt x="6" y="3"/>
                  </a:cubicBezTo>
                  <a:cubicBezTo>
                    <a:pt x="6" y="35"/>
                    <a:pt x="6" y="35"/>
                    <a:pt x="6" y="35"/>
                  </a:cubicBezTo>
                  <a:cubicBezTo>
                    <a:pt x="23" y="35"/>
                    <a:pt x="23" y="35"/>
                    <a:pt x="23" y="35"/>
                  </a:cubicBezTo>
                  <a:cubicBezTo>
                    <a:pt x="24" y="35"/>
                    <a:pt x="26" y="37"/>
                    <a:pt x="26" y="39"/>
                  </a:cubicBezTo>
                  <a:cubicBezTo>
                    <a:pt x="26" y="40"/>
                    <a:pt x="24" y="42"/>
                    <a:pt x="23" y="42"/>
                  </a:cubicBezTo>
                  <a:cubicBezTo>
                    <a:pt x="3" y="42"/>
                    <a:pt x="3" y="42"/>
                    <a:pt x="3" y="42"/>
                  </a:cubicBezTo>
                  <a:cubicBezTo>
                    <a:pt x="3" y="42"/>
                    <a:pt x="3" y="42"/>
                    <a:pt x="3" y="42"/>
                  </a:cubicBezTo>
                  <a:cubicBezTo>
                    <a:pt x="3" y="42"/>
                    <a:pt x="3" y="42"/>
                    <a:pt x="3" y="42"/>
                  </a:cubicBezTo>
                  <a:cubicBezTo>
                    <a:pt x="1" y="42"/>
                    <a:pt x="0" y="40"/>
                    <a:pt x="0"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100">
              <a:extLst>
                <a:ext uri="{FF2B5EF4-FFF2-40B4-BE49-F238E27FC236}">
                  <a16:creationId xmlns:a16="http://schemas.microsoft.com/office/drawing/2014/main" id="{7DDC21AD-DBE1-4C8D-A269-B4A773D3A4BA}"/>
                </a:ext>
              </a:extLst>
            </p:cNvPr>
            <p:cNvSpPr>
              <a:spLocks/>
            </p:cNvSpPr>
            <p:nvPr/>
          </p:nvSpPr>
          <p:spPr bwMode="auto">
            <a:xfrm>
              <a:off x="3162" y="1313"/>
              <a:ext cx="44" cy="56"/>
            </a:xfrm>
            <a:custGeom>
              <a:avLst/>
              <a:gdLst>
                <a:gd name="T0" fmla="*/ 32 w 33"/>
                <a:gd name="T1" fmla="*/ 5 h 42"/>
                <a:gd name="T2" fmla="*/ 20 w 33"/>
                <a:gd name="T3" fmla="*/ 22 h 42"/>
                <a:gd name="T4" fmla="*/ 20 w 33"/>
                <a:gd name="T5" fmla="*/ 39 h 42"/>
                <a:gd name="T6" fmla="*/ 16 w 33"/>
                <a:gd name="T7" fmla="*/ 42 h 42"/>
                <a:gd name="T8" fmla="*/ 13 w 33"/>
                <a:gd name="T9" fmla="*/ 39 h 42"/>
                <a:gd name="T10" fmla="*/ 13 w 33"/>
                <a:gd name="T11" fmla="*/ 22 h 42"/>
                <a:gd name="T12" fmla="*/ 1 w 33"/>
                <a:gd name="T13" fmla="*/ 5 h 42"/>
                <a:gd name="T14" fmla="*/ 2 w 33"/>
                <a:gd name="T15" fmla="*/ 1 h 42"/>
                <a:gd name="T16" fmla="*/ 6 w 33"/>
                <a:gd name="T17" fmla="*/ 2 h 42"/>
                <a:gd name="T18" fmla="*/ 16 w 33"/>
                <a:gd name="T19" fmla="*/ 16 h 42"/>
                <a:gd name="T20" fmla="*/ 27 w 33"/>
                <a:gd name="T21" fmla="*/ 2 h 42"/>
                <a:gd name="T22" fmla="*/ 31 w 33"/>
                <a:gd name="T23" fmla="*/ 1 h 42"/>
                <a:gd name="T24" fmla="*/ 32 w 33"/>
                <a:gd name="T25" fmla="*/ 5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3" h="42">
                  <a:moveTo>
                    <a:pt x="32" y="5"/>
                  </a:moveTo>
                  <a:cubicBezTo>
                    <a:pt x="20" y="22"/>
                    <a:pt x="20" y="22"/>
                    <a:pt x="20" y="22"/>
                  </a:cubicBezTo>
                  <a:cubicBezTo>
                    <a:pt x="20" y="39"/>
                    <a:pt x="20" y="39"/>
                    <a:pt x="20" y="39"/>
                  </a:cubicBezTo>
                  <a:cubicBezTo>
                    <a:pt x="20" y="40"/>
                    <a:pt x="18" y="42"/>
                    <a:pt x="16" y="42"/>
                  </a:cubicBezTo>
                  <a:cubicBezTo>
                    <a:pt x="15" y="42"/>
                    <a:pt x="13" y="40"/>
                    <a:pt x="13" y="39"/>
                  </a:cubicBezTo>
                  <a:cubicBezTo>
                    <a:pt x="13" y="22"/>
                    <a:pt x="13" y="22"/>
                    <a:pt x="13" y="22"/>
                  </a:cubicBezTo>
                  <a:cubicBezTo>
                    <a:pt x="1" y="5"/>
                    <a:pt x="1" y="5"/>
                    <a:pt x="1" y="5"/>
                  </a:cubicBezTo>
                  <a:cubicBezTo>
                    <a:pt x="0" y="4"/>
                    <a:pt x="0" y="2"/>
                    <a:pt x="2" y="1"/>
                  </a:cubicBezTo>
                  <a:cubicBezTo>
                    <a:pt x="3" y="0"/>
                    <a:pt x="5" y="0"/>
                    <a:pt x="6" y="2"/>
                  </a:cubicBezTo>
                  <a:cubicBezTo>
                    <a:pt x="16" y="16"/>
                    <a:pt x="16" y="16"/>
                    <a:pt x="16" y="16"/>
                  </a:cubicBezTo>
                  <a:cubicBezTo>
                    <a:pt x="27" y="2"/>
                    <a:pt x="27" y="2"/>
                    <a:pt x="27" y="2"/>
                  </a:cubicBezTo>
                  <a:cubicBezTo>
                    <a:pt x="28" y="0"/>
                    <a:pt x="30" y="0"/>
                    <a:pt x="31" y="1"/>
                  </a:cubicBezTo>
                  <a:cubicBezTo>
                    <a:pt x="33" y="2"/>
                    <a:pt x="33" y="4"/>
                    <a:pt x="32" y="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101">
              <a:extLst>
                <a:ext uri="{FF2B5EF4-FFF2-40B4-BE49-F238E27FC236}">
                  <a16:creationId xmlns:a16="http://schemas.microsoft.com/office/drawing/2014/main" id="{3983A6F8-0567-4824-978E-664DA7669F3A}"/>
                </a:ext>
              </a:extLst>
            </p:cNvPr>
            <p:cNvSpPr>
              <a:spLocks/>
            </p:cNvSpPr>
            <p:nvPr/>
          </p:nvSpPr>
          <p:spPr bwMode="auto">
            <a:xfrm>
              <a:off x="3095" y="1033"/>
              <a:ext cx="17" cy="225"/>
            </a:xfrm>
            <a:custGeom>
              <a:avLst/>
              <a:gdLst>
                <a:gd name="T0" fmla="*/ 0 w 13"/>
                <a:gd name="T1" fmla="*/ 9 h 168"/>
                <a:gd name="T2" fmla="*/ 0 w 13"/>
                <a:gd name="T3" fmla="*/ 159 h 168"/>
                <a:gd name="T4" fmla="*/ 13 w 13"/>
                <a:gd name="T5" fmla="*/ 159 h 168"/>
                <a:gd name="T6" fmla="*/ 13 w 13"/>
                <a:gd name="T7" fmla="*/ 9 h 168"/>
                <a:gd name="T8" fmla="*/ 0 w 13"/>
                <a:gd name="T9" fmla="*/ 9 h 168"/>
              </a:gdLst>
              <a:ahLst/>
              <a:cxnLst>
                <a:cxn ang="0">
                  <a:pos x="T0" y="T1"/>
                </a:cxn>
                <a:cxn ang="0">
                  <a:pos x="T2" y="T3"/>
                </a:cxn>
                <a:cxn ang="0">
                  <a:pos x="T4" y="T5"/>
                </a:cxn>
                <a:cxn ang="0">
                  <a:pos x="T6" y="T7"/>
                </a:cxn>
                <a:cxn ang="0">
                  <a:pos x="T8" y="T9"/>
                </a:cxn>
              </a:cxnLst>
              <a:rect l="0" t="0" r="r" b="b"/>
              <a:pathLst>
                <a:path w="13" h="168">
                  <a:moveTo>
                    <a:pt x="0" y="9"/>
                  </a:moveTo>
                  <a:cubicBezTo>
                    <a:pt x="0" y="59"/>
                    <a:pt x="0" y="109"/>
                    <a:pt x="0" y="159"/>
                  </a:cubicBezTo>
                  <a:cubicBezTo>
                    <a:pt x="0" y="168"/>
                    <a:pt x="13" y="168"/>
                    <a:pt x="13" y="159"/>
                  </a:cubicBezTo>
                  <a:cubicBezTo>
                    <a:pt x="13" y="109"/>
                    <a:pt x="13" y="59"/>
                    <a:pt x="13" y="9"/>
                  </a:cubicBezTo>
                  <a:cubicBezTo>
                    <a:pt x="13" y="0"/>
                    <a:pt x="0" y="0"/>
                    <a:pt x="0"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102">
              <a:extLst>
                <a:ext uri="{FF2B5EF4-FFF2-40B4-BE49-F238E27FC236}">
                  <a16:creationId xmlns:a16="http://schemas.microsoft.com/office/drawing/2014/main" id="{BF2ADFC7-DA79-4278-B307-543B9A7F298D}"/>
                </a:ext>
              </a:extLst>
            </p:cNvPr>
            <p:cNvSpPr>
              <a:spLocks/>
            </p:cNvSpPr>
            <p:nvPr/>
          </p:nvSpPr>
          <p:spPr bwMode="auto">
            <a:xfrm>
              <a:off x="3025" y="1083"/>
              <a:ext cx="154" cy="19"/>
            </a:xfrm>
            <a:custGeom>
              <a:avLst/>
              <a:gdLst>
                <a:gd name="T0" fmla="*/ 9 w 115"/>
                <a:gd name="T1" fmla="*/ 14 h 14"/>
                <a:gd name="T2" fmla="*/ 106 w 115"/>
                <a:gd name="T3" fmla="*/ 14 h 14"/>
                <a:gd name="T4" fmla="*/ 106 w 115"/>
                <a:gd name="T5" fmla="*/ 0 h 14"/>
                <a:gd name="T6" fmla="*/ 9 w 115"/>
                <a:gd name="T7" fmla="*/ 0 h 14"/>
                <a:gd name="T8" fmla="*/ 9 w 115"/>
                <a:gd name="T9" fmla="*/ 14 h 14"/>
              </a:gdLst>
              <a:ahLst/>
              <a:cxnLst>
                <a:cxn ang="0">
                  <a:pos x="T0" y="T1"/>
                </a:cxn>
                <a:cxn ang="0">
                  <a:pos x="T2" y="T3"/>
                </a:cxn>
                <a:cxn ang="0">
                  <a:pos x="T4" y="T5"/>
                </a:cxn>
                <a:cxn ang="0">
                  <a:pos x="T6" y="T7"/>
                </a:cxn>
                <a:cxn ang="0">
                  <a:pos x="T8" y="T9"/>
                </a:cxn>
              </a:cxnLst>
              <a:rect l="0" t="0" r="r" b="b"/>
              <a:pathLst>
                <a:path w="115" h="14">
                  <a:moveTo>
                    <a:pt x="9" y="14"/>
                  </a:moveTo>
                  <a:cubicBezTo>
                    <a:pt x="42" y="14"/>
                    <a:pt x="74" y="14"/>
                    <a:pt x="106" y="14"/>
                  </a:cubicBezTo>
                  <a:cubicBezTo>
                    <a:pt x="115" y="14"/>
                    <a:pt x="115" y="0"/>
                    <a:pt x="106" y="0"/>
                  </a:cubicBezTo>
                  <a:cubicBezTo>
                    <a:pt x="74" y="0"/>
                    <a:pt x="42" y="0"/>
                    <a:pt x="9" y="0"/>
                  </a:cubicBezTo>
                  <a:cubicBezTo>
                    <a:pt x="1" y="0"/>
                    <a:pt x="0" y="14"/>
                    <a:pt x="9" y="1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79" name="Group 105">
            <a:extLst>
              <a:ext uri="{FF2B5EF4-FFF2-40B4-BE49-F238E27FC236}">
                <a16:creationId xmlns:a16="http://schemas.microsoft.com/office/drawing/2014/main" id="{76E62468-6C0B-450D-A620-35186CBB91C1}"/>
              </a:ext>
            </a:extLst>
          </p:cNvPr>
          <p:cNvGrpSpPr>
            <a:grpSpLocks noChangeAspect="1"/>
          </p:cNvGrpSpPr>
          <p:nvPr/>
        </p:nvGrpSpPr>
        <p:grpSpPr bwMode="auto">
          <a:xfrm>
            <a:off x="2912384" y="4694845"/>
            <a:ext cx="534303" cy="1467090"/>
            <a:chOff x="1695" y="2388"/>
            <a:chExt cx="417" cy="1145"/>
          </a:xfrm>
        </p:grpSpPr>
        <p:sp>
          <p:nvSpPr>
            <p:cNvPr id="81" name="Freeform 106">
              <a:extLst>
                <a:ext uri="{FF2B5EF4-FFF2-40B4-BE49-F238E27FC236}">
                  <a16:creationId xmlns:a16="http://schemas.microsoft.com/office/drawing/2014/main" id="{FB81733B-38A4-48D5-B8BC-D93B6A06F030}"/>
                </a:ext>
              </a:extLst>
            </p:cNvPr>
            <p:cNvSpPr>
              <a:spLocks/>
            </p:cNvSpPr>
            <p:nvPr/>
          </p:nvSpPr>
          <p:spPr bwMode="auto">
            <a:xfrm>
              <a:off x="1903" y="2911"/>
              <a:ext cx="9" cy="281"/>
            </a:xfrm>
            <a:custGeom>
              <a:avLst/>
              <a:gdLst>
                <a:gd name="T0" fmla="*/ 10 w 10"/>
                <a:gd name="T1" fmla="*/ 306 h 313"/>
                <a:gd name="T2" fmla="*/ 10 w 10"/>
                <a:gd name="T3" fmla="*/ 6 h 313"/>
                <a:gd name="T4" fmla="*/ 0 w 10"/>
                <a:gd name="T5" fmla="*/ 6 h 313"/>
                <a:gd name="T6" fmla="*/ 0 w 10"/>
                <a:gd name="T7" fmla="*/ 306 h 313"/>
                <a:gd name="T8" fmla="*/ 10 w 10"/>
                <a:gd name="T9" fmla="*/ 306 h 313"/>
              </a:gdLst>
              <a:ahLst/>
              <a:cxnLst>
                <a:cxn ang="0">
                  <a:pos x="T0" y="T1"/>
                </a:cxn>
                <a:cxn ang="0">
                  <a:pos x="T2" y="T3"/>
                </a:cxn>
                <a:cxn ang="0">
                  <a:pos x="T4" y="T5"/>
                </a:cxn>
                <a:cxn ang="0">
                  <a:pos x="T6" y="T7"/>
                </a:cxn>
                <a:cxn ang="0">
                  <a:pos x="T8" y="T9"/>
                </a:cxn>
              </a:cxnLst>
              <a:rect l="0" t="0" r="r" b="b"/>
              <a:pathLst>
                <a:path w="10" h="313">
                  <a:moveTo>
                    <a:pt x="10" y="306"/>
                  </a:moveTo>
                  <a:cubicBezTo>
                    <a:pt x="10" y="206"/>
                    <a:pt x="10" y="106"/>
                    <a:pt x="10" y="6"/>
                  </a:cubicBezTo>
                  <a:cubicBezTo>
                    <a:pt x="10" y="0"/>
                    <a:pt x="0" y="0"/>
                    <a:pt x="0" y="6"/>
                  </a:cubicBezTo>
                  <a:cubicBezTo>
                    <a:pt x="0" y="106"/>
                    <a:pt x="0" y="206"/>
                    <a:pt x="0" y="306"/>
                  </a:cubicBezTo>
                  <a:cubicBezTo>
                    <a:pt x="0" y="313"/>
                    <a:pt x="10" y="313"/>
                    <a:pt x="10" y="306"/>
                  </a:cubicBezTo>
                </a:path>
              </a:pathLst>
            </a:custGeom>
            <a:solidFill>
              <a:srgbClr val="F2C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107">
              <a:extLst>
                <a:ext uri="{FF2B5EF4-FFF2-40B4-BE49-F238E27FC236}">
                  <a16:creationId xmlns:a16="http://schemas.microsoft.com/office/drawing/2014/main" id="{9D9FAE80-6DE3-484A-AD9E-6D1C11C7E9C3}"/>
                </a:ext>
              </a:extLst>
            </p:cNvPr>
            <p:cNvSpPr>
              <a:spLocks/>
            </p:cNvSpPr>
            <p:nvPr/>
          </p:nvSpPr>
          <p:spPr bwMode="auto">
            <a:xfrm>
              <a:off x="1699" y="2388"/>
              <a:ext cx="404" cy="645"/>
            </a:xfrm>
            <a:custGeom>
              <a:avLst/>
              <a:gdLst>
                <a:gd name="T0" fmla="*/ 436 w 449"/>
                <a:gd name="T1" fmla="*/ 236 h 719"/>
                <a:gd name="T2" fmla="*/ 142 w 449"/>
                <a:gd name="T3" fmla="*/ 540 h 719"/>
                <a:gd name="T4" fmla="*/ 23 w 449"/>
                <a:gd name="T5" fmla="*/ 280 h 719"/>
                <a:gd name="T6" fmla="*/ 47 w 449"/>
                <a:gd name="T7" fmla="*/ 131 h 719"/>
                <a:gd name="T8" fmla="*/ 175 w 449"/>
                <a:gd name="T9" fmla="*/ 34 h 719"/>
                <a:gd name="T10" fmla="*/ 436 w 449"/>
                <a:gd name="T11" fmla="*/ 236 h 719"/>
                <a:gd name="T12" fmla="*/ 449 w 449"/>
                <a:gd name="T13" fmla="*/ 236 h 719"/>
                <a:gd name="T14" fmla="*/ 233 w 449"/>
                <a:gd name="T15" fmla="*/ 15 h 719"/>
                <a:gd name="T16" fmla="*/ 7 w 449"/>
                <a:gd name="T17" fmla="*/ 225 h 719"/>
                <a:gd name="T18" fmla="*/ 318 w 449"/>
                <a:gd name="T19" fmla="*/ 553 h 719"/>
                <a:gd name="T20" fmla="*/ 411 w 449"/>
                <a:gd name="T21" fmla="*/ 403 h 719"/>
                <a:gd name="T22" fmla="*/ 449 w 449"/>
                <a:gd name="T23" fmla="*/ 236 h 719"/>
                <a:gd name="T24" fmla="*/ 436 w 449"/>
                <a:gd name="T25" fmla="*/ 236 h 7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9" h="719">
                  <a:moveTo>
                    <a:pt x="436" y="236"/>
                  </a:moveTo>
                  <a:cubicBezTo>
                    <a:pt x="435" y="359"/>
                    <a:pt x="304" y="703"/>
                    <a:pt x="142" y="540"/>
                  </a:cubicBezTo>
                  <a:cubicBezTo>
                    <a:pt x="75" y="473"/>
                    <a:pt x="36" y="371"/>
                    <a:pt x="23" y="280"/>
                  </a:cubicBezTo>
                  <a:cubicBezTo>
                    <a:pt x="15" y="228"/>
                    <a:pt x="21" y="176"/>
                    <a:pt x="47" y="131"/>
                  </a:cubicBezTo>
                  <a:cubicBezTo>
                    <a:pt x="75" y="83"/>
                    <a:pt x="122" y="48"/>
                    <a:pt x="175" y="34"/>
                  </a:cubicBezTo>
                  <a:cubicBezTo>
                    <a:pt x="306" y="0"/>
                    <a:pt x="435" y="102"/>
                    <a:pt x="436" y="236"/>
                  </a:cubicBezTo>
                  <a:cubicBezTo>
                    <a:pt x="437" y="244"/>
                    <a:pt x="449" y="244"/>
                    <a:pt x="449" y="236"/>
                  </a:cubicBezTo>
                  <a:cubicBezTo>
                    <a:pt x="447" y="118"/>
                    <a:pt x="353" y="18"/>
                    <a:pt x="233" y="15"/>
                  </a:cubicBezTo>
                  <a:cubicBezTo>
                    <a:pt x="115" y="12"/>
                    <a:pt x="13" y="107"/>
                    <a:pt x="7" y="225"/>
                  </a:cubicBezTo>
                  <a:cubicBezTo>
                    <a:pt x="0" y="358"/>
                    <a:pt x="144" y="719"/>
                    <a:pt x="318" y="553"/>
                  </a:cubicBezTo>
                  <a:cubicBezTo>
                    <a:pt x="361" y="512"/>
                    <a:pt x="390" y="458"/>
                    <a:pt x="411" y="403"/>
                  </a:cubicBezTo>
                  <a:cubicBezTo>
                    <a:pt x="432" y="351"/>
                    <a:pt x="449" y="293"/>
                    <a:pt x="449" y="236"/>
                  </a:cubicBezTo>
                  <a:cubicBezTo>
                    <a:pt x="449" y="228"/>
                    <a:pt x="437" y="228"/>
                    <a:pt x="436" y="236"/>
                  </a:cubicBezTo>
                </a:path>
              </a:pathLst>
            </a:custGeom>
            <a:solidFill>
              <a:srgbClr val="F2C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Oval 108">
              <a:extLst>
                <a:ext uri="{FF2B5EF4-FFF2-40B4-BE49-F238E27FC236}">
                  <a16:creationId xmlns:a16="http://schemas.microsoft.com/office/drawing/2014/main" id="{FA5E7C2D-0529-4671-B3AC-C12F75B13DCF}"/>
                </a:ext>
              </a:extLst>
            </p:cNvPr>
            <p:cNvSpPr>
              <a:spLocks noChangeArrowheads="1"/>
            </p:cNvSpPr>
            <p:nvPr/>
          </p:nvSpPr>
          <p:spPr bwMode="auto">
            <a:xfrm>
              <a:off x="1890" y="3023"/>
              <a:ext cx="36" cy="34"/>
            </a:xfrm>
            <a:prstGeom prst="ellipse">
              <a:avLst/>
            </a:pr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Oval 109">
              <a:extLst>
                <a:ext uri="{FF2B5EF4-FFF2-40B4-BE49-F238E27FC236}">
                  <a16:creationId xmlns:a16="http://schemas.microsoft.com/office/drawing/2014/main" id="{27C867D7-5B7F-4841-8250-6A245FB8297E}"/>
                </a:ext>
              </a:extLst>
            </p:cNvPr>
            <p:cNvSpPr>
              <a:spLocks noChangeArrowheads="1"/>
            </p:cNvSpPr>
            <p:nvPr/>
          </p:nvSpPr>
          <p:spPr bwMode="auto">
            <a:xfrm>
              <a:off x="1890" y="2961"/>
              <a:ext cx="36" cy="34"/>
            </a:xfrm>
            <a:prstGeom prst="ellipse">
              <a:avLst/>
            </a:pr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Oval 110">
              <a:extLst>
                <a:ext uri="{FF2B5EF4-FFF2-40B4-BE49-F238E27FC236}">
                  <a16:creationId xmlns:a16="http://schemas.microsoft.com/office/drawing/2014/main" id="{5DD1DF25-8A45-4EFD-A1E1-717032A3CD8C}"/>
                </a:ext>
              </a:extLst>
            </p:cNvPr>
            <p:cNvSpPr>
              <a:spLocks noChangeArrowheads="1"/>
            </p:cNvSpPr>
            <p:nvPr/>
          </p:nvSpPr>
          <p:spPr bwMode="auto">
            <a:xfrm>
              <a:off x="1890" y="2899"/>
              <a:ext cx="36" cy="35"/>
            </a:xfrm>
            <a:prstGeom prst="ellipse">
              <a:avLst/>
            </a:pr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Oval 111">
              <a:extLst>
                <a:ext uri="{FF2B5EF4-FFF2-40B4-BE49-F238E27FC236}">
                  <a16:creationId xmlns:a16="http://schemas.microsoft.com/office/drawing/2014/main" id="{706007A4-57F3-467C-9EA4-D478B3EE2A34}"/>
                </a:ext>
              </a:extLst>
            </p:cNvPr>
            <p:cNvSpPr>
              <a:spLocks noChangeArrowheads="1"/>
            </p:cNvSpPr>
            <p:nvPr/>
          </p:nvSpPr>
          <p:spPr bwMode="auto">
            <a:xfrm>
              <a:off x="1962" y="2863"/>
              <a:ext cx="34" cy="35"/>
            </a:xfrm>
            <a:prstGeom prst="ellipse">
              <a:avLst/>
            </a:pr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Oval 112">
              <a:extLst>
                <a:ext uri="{FF2B5EF4-FFF2-40B4-BE49-F238E27FC236}">
                  <a16:creationId xmlns:a16="http://schemas.microsoft.com/office/drawing/2014/main" id="{30634FFF-63C9-45B6-BF86-25B85DFB92DE}"/>
                </a:ext>
              </a:extLst>
            </p:cNvPr>
            <p:cNvSpPr>
              <a:spLocks noChangeArrowheads="1"/>
            </p:cNvSpPr>
            <p:nvPr/>
          </p:nvSpPr>
          <p:spPr bwMode="auto">
            <a:xfrm>
              <a:off x="2015" y="2793"/>
              <a:ext cx="35" cy="35"/>
            </a:xfrm>
            <a:prstGeom prst="ellipse">
              <a:avLst/>
            </a:pr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Oval 113">
              <a:extLst>
                <a:ext uri="{FF2B5EF4-FFF2-40B4-BE49-F238E27FC236}">
                  <a16:creationId xmlns:a16="http://schemas.microsoft.com/office/drawing/2014/main" id="{017C94FC-00AE-4091-8F85-67F16F6DDE01}"/>
                </a:ext>
              </a:extLst>
            </p:cNvPr>
            <p:cNvSpPr>
              <a:spLocks noChangeArrowheads="1"/>
            </p:cNvSpPr>
            <p:nvPr/>
          </p:nvSpPr>
          <p:spPr bwMode="auto">
            <a:xfrm>
              <a:off x="2054" y="2714"/>
              <a:ext cx="36" cy="35"/>
            </a:xfrm>
            <a:prstGeom prst="ellipse">
              <a:avLst/>
            </a:pr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Oval 114">
              <a:extLst>
                <a:ext uri="{FF2B5EF4-FFF2-40B4-BE49-F238E27FC236}">
                  <a16:creationId xmlns:a16="http://schemas.microsoft.com/office/drawing/2014/main" id="{F8108E77-5C3E-46A6-8730-97D7AE50AC58}"/>
                </a:ext>
              </a:extLst>
            </p:cNvPr>
            <p:cNvSpPr>
              <a:spLocks noChangeArrowheads="1"/>
            </p:cNvSpPr>
            <p:nvPr/>
          </p:nvSpPr>
          <p:spPr bwMode="auto">
            <a:xfrm>
              <a:off x="2077" y="2625"/>
              <a:ext cx="35" cy="35"/>
            </a:xfrm>
            <a:prstGeom prst="ellipse">
              <a:avLst/>
            </a:pr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115">
              <a:extLst>
                <a:ext uri="{FF2B5EF4-FFF2-40B4-BE49-F238E27FC236}">
                  <a16:creationId xmlns:a16="http://schemas.microsoft.com/office/drawing/2014/main" id="{6DDCBF6A-D601-4C13-9FA5-4E804915F4EE}"/>
                </a:ext>
              </a:extLst>
            </p:cNvPr>
            <p:cNvSpPr>
              <a:spLocks/>
            </p:cNvSpPr>
            <p:nvPr/>
          </p:nvSpPr>
          <p:spPr bwMode="auto">
            <a:xfrm>
              <a:off x="2072" y="2533"/>
              <a:ext cx="36" cy="35"/>
            </a:xfrm>
            <a:custGeom>
              <a:avLst/>
              <a:gdLst>
                <a:gd name="T0" fmla="*/ 39 w 39"/>
                <a:gd name="T1" fmla="*/ 20 h 39"/>
                <a:gd name="T2" fmla="*/ 19 w 39"/>
                <a:gd name="T3" fmla="*/ 39 h 39"/>
                <a:gd name="T4" fmla="*/ 0 w 39"/>
                <a:gd name="T5" fmla="*/ 19 h 39"/>
                <a:gd name="T6" fmla="*/ 20 w 39"/>
                <a:gd name="T7" fmla="*/ 0 h 39"/>
                <a:gd name="T8" fmla="*/ 39 w 39"/>
                <a:gd name="T9" fmla="*/ 20 h 39"/>
              </a:gdLst>
              <a:ahLst/>
              <a:cxnLst>
                <a:cxn ang="0">
                  <a:pos x="T0" y="T1"/>
                </a:cxn>
                <a:cxn ang="0">
                  <a:pos x="T2" y="T3"/>
                </a:cxn>
                <a:cxn ang="0">
                  <a:pos x="T4" y="T5"/>
                </a:cxn>
                <a:cxn ang="0">
                  <a:pos x="T6" y="T7"/>
                </a:cxn>
                <a:cxn ang="0">
                  <a:pos x="T8" y="T9"/>
                </a:cxn>
              </a:cxnLst>
              <a:rect l="0" t="0" r="r" b="b"/>
              <a:pathLst>
                <a:path w="39" h="39">
                  <a:moveTo>
                    <a:pt x="39" y="20"/>
                  </a:moveTo>
                  <a:cubicBezTo>
                    <a:pt x="38" y="30"/>
                    <a:pt x="30" y="39"/>
                    <a:pt x="19" y="39"/>
                  </a:cubicBezTo>
                  <a:cubicBezTo>
                    <a:pt x="8" y="38"/>
                    <a:pt x="0" y="30"/>
                    <a:pt x="0" y="19"/>
                  </a:cubicBezTo>
                  <a:cubicBezTo>
                    <a:pt x="0" y="8"/>
                    <a:pt x="9" y="0"/>
                    <a:pt x="20" y="0"/>
                  </a:cubicBezTo>
                  <a:cubicBezTo>
                    <a:pt x="30" y="0"/>
                    <a:pt x="39" y="9"/>
                    <a:pt x="39" y="2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116">
              <a:extLst>
                <a:ext uri="{FF2B5EF4-FFF2-40B4-BE49-F238E27FC236}">
                  <a16:creationId xmlns:a16="http://schemas.microsoft.com/office/drawing/2014/main" id="{424F0EAD-BD21-4F3D-9EE0-077C9A06AFA1}"/>
                </a:ext>
              </a:extLst>
            </p:cNvPr>
            <p:cNvSpPr>
              <a:spLocks/>
            </p:cNvSpPr>
            <p:nvPr/>
          </p:nvSpPr>
          <p:spPr bwMode="auto">
            <a:xfrm>
              <a:off x="2036" y="2462"/>
              <a:ext cx="36" cy="35"/>
            </a:xfrm>
            <a:custGeom>
              <a:avLst/>
              <a:gdLst>
                <a:gd name="T0" fmla="*/ 39 w 39"/>
                <a:gd name="T1" fmla="*/ 20 h 39"/>
                <a:gd name="T2" fmla="*/ 19 w 39"/>
                <a:gd name="T3" fmla="*/ 39 h 39"/>
                <a:gd name="T4" fmla="*/ 0 w 39"/>
                <a:gd name="T5" fmla="*/ 19 h 39"/>
                <a:gd name="T6" fmla="*/ 20 w 39"/>
                <a:gd name="T7" fmla="*/ 0 h 39"/>
                <a:gd name="T8" fmla="*/ 39 w 39"/>
                <a:gd name="T9" fmla="*/ 20 h 39"/>
              </a:gdLst>
              <a:ahLst/>
              <a:cxnLst>
                <a:cxn ang="0">
                  <a:pos x="T0" y="T1"/>
                </a:cxn>
                <a:cxn ang="0">
                  <a:pos x="T2" y="T3"/>
                </a:cxn>
                <a:cxn ang="0">
                  <a:pos x="T4" y="T5"/>
                </a:cxn>
                <a:cxn ang="0">
                  <a:pos x="T6" y="T7"/>
                </a:cxn>
                <a:cxn ang="0">
                  <a:pos x="T8" y="T9"/>
                </a:cxn>
              </a:cxnLst>
              <a:rect l="0" t="0" r="r" b="b"/>
              <a:pathLst>
                <a:path w="39" h="39">
                  <a:moveTo>
                    <a:pt x="39" y="20"/>
                  </a:moveTo>
                  <a:cubicBezTo>
                    <a:pt x="39" y="31"/>
                    <a:pt x="30" y="39"/>
                    <a:pt x="19" y="39"/>
                  </a:cubicBezTo>
                  <a:cubicBezTo>
                    <a:pt x="9" y="39"/>
                    <a:pt x="0" y="30"/>
                    <a:pt x="0" y="19"/>
                  </a:cubicBezTo>
                  <a:cubicBezTo>
                    <a:pt x="1" y="8"/>
                    <a:pt x="9" y="0"/>
                    <a:pt x="20" y="0"/>
                  </a:cubicBezTo>
                  <a:cubicBezTo>
                    <a:pt x="31" y="0"/>
                    <a:pt x="39" y="9"/>
                    <a:pt x="39" y="2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117">
              <a:extLst>
                <a:ext uri="{FF2B5EF4-FFF2-40B4-BE49-F238E27FC236}">
                  <a16:creationId xmlns:a16="http://schemas.microsoft.com/office/drawing/2014/main" id="{C76BE1CB-5AB0-4266-B75C-C926BCED9B67}"/>
                </a:ext>
              </a:extLst>
            </p:cNvPr>
            <p:cNvSpPr>
              <a:spLocks/>
            </p:cNvSpPr>
            <p:nvPr/>
          </p:nvSpPr>
          <p:spPr bwMode="auto">
            <a:xfrm>
              <a:off x="1974" y="2409"/>
              <a:ext cx="35" cy="35"/>
            </a:xfrm>
            <a:custGeom>
              <a:avLst/>
              <a:gdLst>
                <a:gd name="T0" fmla="*/ 39 w 39"/>
                <a:gd name="T1" fmla="*/ 20 h 39"/>
                <a:gd name="T2" fmla="*/ 19 w 39"/>
                <a:gd name="T3" fmla="*/ 39 h 39"/>
                <a:gd name="T4" fmla="*/ 0 w 39"/>
                <a:gd name="T5" fmla="*/ 19 h 39"/>
                <a:gd name="T6" fmla="*/ 20 w 39"/>
                <a:gd name="T7" fmla="*/ 0 h 39"/>
                <a:gd name="T8" fmla="*/ 39 w 39"/>
                <a:gd name="T9" fmla="*/ 20 h 39"/>
              </a:gdLst>
              <a:ahLst/>
              <a:cxnLst>
                <a:cxn ang="0">
                  <a:pos x="T0" y="T1"/>
                </a:cxn>
                <a:cxn ang="0">
                  <a:pos x="T2" y="T3"/>
                </a:cxn>
                <a:cxn ang="0">
                  <a:pos x="T4" y="T5"/>
                </a:cxn>
                <a:cxn ang="0">
                  <a:pos x="T6" y="T7"/>
                </a:cxn>
                <a:cxn ang="0">
                  <a:pos x="T8" y="T9"/>
                </a:cxn>
              </a:cxnLst>
              <a:rect l="0" t="0" r="r" b="b"/>
              <a:pathLst>
                <a:path w="39" h="39">
                  <a:moveTo>
                    <a:pt x="39" y="20"/>
                  </a:moveTo>
                  <a:cubicBezTo>
                    <a:pt x="39" y="30"/>
                    <a:pt x="30" y="39"/>
                    <a:pt x="19" y="39"/>
                  </a:cubicBezTo>
                  <a:cubicBezTo>
                    <a:pt x="9" y="38"/>
                    <a:pt x="0" y="30"/>
                    <a:pt x="0" y="19"/>
                  </a:cubicBezTo>
                  <a:cubicBezTo>
                    <a:pt x="1" y="8"/>
                    <a:pt x="10" y="0"/>
                    <a:pt x="20" y="0"/>
                  </a:cubicBezTo>
                  <a:cubicBezTo>
                    <a:pt x="31" y="0"/>
                    <a:pt x="39" y="9"/>
                    <a:pt x="39" y="2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118">
              <a:extLst>
                <a:ext uri="{FF2B5EF4-FFF2-40B4-BE49-F238E27FC236}">
                  <a16:creationId xmlns:a16="http://schemas.microsoft.com/office/drawing/2014/main" id="{773AB563-99A1-4421-8051-088E9332184D}"/>
                </a:ext>
              </a:extLst>
            </p:cNvPr>
            <p:cNvSpPr>
              <a:spLocks/>
            </p:cNvSpPr>
            <p:nvPr/>
          </p:nvSpPr>
          <p:spPr bwMode="auto">
            <a:xfrm>
              <a:off x="1890" y="2391"/>
              <a:ext cx="36" cy="35"/>
            </a:xfrm>
            <a:custGeom>
              <a:avLst/>
              <a:gdLst>
                <a:gd name="T0" fmla="*/ 39 w 39"/>
                <a:gd name="T1" fmla="*/ 20 h 39"/>
                <a:gd name="T2" fmla="*/ 19 w 39"/>
                <a:gd name="T3" fmla="*/ 39 h 39"/>
                <a:gd name="T4" fmla="*/ 0 w 39"/>
                <a:gd name="T5" fmla="*/ 19 h 39"/>
                <a:gd name="T6" fmla="*/ 20 w 39"/>
                <a:gd name="T7" fmla="*/ 0 h 39"/>
                <a:gd name="T8" fmla="*/ 39 w 39"/>
                <a:gd name="T9" fmla="*/ 20 h 39"/>
              </a:gdLst>
              <a:ahLst/>
              <a:cxnLst>
                <a:cxn ang="0">
                  <a:pos x="T0" y="T1"/>
                </a:cxn>
                <a:cxn ang="0">
                  <a:pos x="T2" y="T3"/>
                </a:cxn>
                <a:cxn ang="0">
                  <a:pos x="T4" y="T5"/>
                </a:cxn>
                <a:cxn ang="0">
                  <a:pos x="T6" y="T7"/>
                </a:cxn>
                <a:cxn ang="0">
                  <a:pos x="T8" y="T9"/>
                </a:cxn>
              </a:cxnLst>
              <a:rect l="0" t="0" r="r" b="b"/>
              <a:pathLst>
                <a:path w="39" h="39">
                  <a:moveTo>
                    <a:pt x="39" y="20"/>
                  </a:moveTo>
                  <a:cubicBezTo>
                    <a:pt x="38" y="31"/>
                    <a:pt x="30" y="39"/>
                    <a:pt x="19" y="39"/>
                  </a:cubicBezTo>
                  <a:cubicBezTo>
                    <a:pt x="8" y="39"/>
                    <a:pt x="0" y="30"/>
                    <a:pt x="0" y="19"/>
                  </a:cubicBezTo>
                  <a:cubicBezTo>
                    <a:pt x="0" y="9"/>
                    <a:pt x="9" y="0"/>
                    <a:pt x="20" y="0"/>
                  </a:cubicBezTo>
                  <a:cubicBezTo>
                    <a:pt x="30" y="0"/>
                    <a:pt x="39" y="9"/>
                    <a:pt x="39" y="2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119">
              <a:extLst>
                <a:ext uri="{FF2B5EF4-FFF2-40B4-BE49-F238E27FC236}">
                  <a16:creationId xmlns:a16="http://schemas.microsoft.com/office/drawing/2014/main" id="{F9A96450-521F-4B4D-BFD4-8D8E5FE34D8C}"/>
                </a:ext>
              </a:extLst>
            </p:cNvPr>
            <p:cNvSpPr>
              <a:spLocks/>
            </p:cNvSpPr>
            <p:nvPr/>
          </p:nvSpPr>
          <p:spPr bwMode="auto">
            <a:xfrm>
              <a:off x="1797" y="2409"/>
              <a:ext cx="35" cy="35"/>
            </a:xfrm>
            <a:custGeom>
              <a:avLst/>
              <a:gdLst>
                <a:gd name="T0" fmla="*/ 39 w 39"/>
                <a:gd name="T1" fmla="*/ 20 h 39"/>
                <a:gd name="T2" fmla="*/ 19 w 39"/>
                <a:gd name="T3" fmla="*/ 39 h 39"/>
                <a:gd name="T4" fmla="*/ 0 w 39"/>
                <a:gd name="T5" fmla="*/ 19 h 39"/>
                <a:gd name="T6" fmla="*/ 20 w 39"/>
                <a:gd name="T7" fmla="*/ 0 h 39"/>
                <a:gd name="T8" fmla="*/ 39 w 39"/>
                <a:gd name="T9" fmla="*/ 20 h 39"/>
              </a:gdLst>
              <a:ahLst/>
              <a:cxnLst>
                <a:cxn ang="0">
                  <a:pos x="T0" y="T1"/>
                </a:cxn>
                <a:cxn ang="0">
                  <a:pos x="T2" y="T3"/>
                </a:cxn>
                <a:cxn ang="0">
                  <a:pos x="T4" y="T5"/>
                </a:cxn>
                <a:cxn ang="0">
                  <a:pos x="T6" y="T7"/>
                </a:cxn>
                <a:cxn ang="0">
                  <a:pos x="T8" y="T9"/>
                </a:cxn>
              </a:cxnLst>
              <a:rect l="0" t="0" r="r" b="b"/>
              <a:pathLst>
                <a:path w="39" h="39">
                  <a:moveTo>
                    <a:pt x="39" y="20"/>
                  </a:moveTo>
                  <a:cubicBezTo>
                    <a:pt x="39" y="30"/>
                    <a:pt x="30" y="39"/>
                    <a:pt x="19" y="39"/>
                  </a:cubicBezTo>
                  <a:cubicBezTo>
                    <a:pt x="9" y="38"/>
                    <a:pt x="0" y="30"/>
                    <a:pt x="0" y="19"/>
                  </a:cubicBezTo>
                  <a:cubicBezTo>
                    <a:pt x="1" y="8"/>
                    <a:pt x="9" y="0"/>
                    <a:pt x="20" y="0"/>
                  </a:cubicBezTo>
                  <a:cubicBezTo>
                    <a:pt x="31" y="0"/>
                    <a:pt x="39" y="9"/>
                    <a:pt x="39" y="2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120">
              <a:extLst>
                <a:ext uri="{FF2B5EF4-FFF2-40B4-BE49-F238E27FC236}">
                  <a16:creationId xmlns:a16="http://schemas.microsoft.com/office/drawing/2014/main" id="{38173EA3-4EB2-49EC-8118-5CC7849E81D3}"/>
                </a:ext>
              </a:extLst>
            </p:cNvPr>
            <p:cNvSpPr>
              <a:spLocks/>
            </p:cNvSpPr>
            <p:nvPr/>
          </p:nvSpPr>
          <p:spPr bwMode="auto">
            <a:xfrm>
              <a:off x="1735" y="2462"/>
              <a:ext cx="35" cy="35"/>
            </a:xfrm>
            <a:custGeom>
              <a:avLst/>
              <a:gdLst>
                <a:gd name="T0" fmla="*/ 39 w 39"/>
                <a:gd name="T1" fmla="*/ 20 h 39"/>
                <a:gd name="T2" fmla="*/ 19 w 39"/>
                <a:gd name="T3" fmla="*/ 39 h 39"/>
                <a:gd name="T4" fmla="*/ 0 w 39"/>
                <a:gd name="T5" fmla="*/ 19 h 39"/>
                <a:gd name="T6" fmla="*/ 20 w 39"/>
                <a:gd name="T7" fmla="*/ 0 h 39"/>
                <a:gd name="T8" fmla="*/ 39 w 39"/>
                <a:gd name="T9" fmla="*/ 20 h 39"/>
              </a:gdLst>
              <a:ahLst/>
              <a:cxnLst>
                <a:cxn ang="0">
                  <a:pos x="T0" y="T1"/>
                </a:cxn>
                <a:cxn ang="0">
                  <a:pos x="T2" y="T3"/>
                </a:cxn>
                <a:cxn ang="0">
                  <a:pos x="T4" y="T5"/>
                </a:cxn>
                <a:cxn ang="0">
                  <a:pos x="T6" y="T7"/>
                </a:cxn>
                <a:cxn ang="0">
                  <a:pos x="T8" y="T9"/>
                </a:cxn>
              </a:cxnLst>
              <a:rect l="0" t="0" r="r" b="b"/>
              <a:pathLst>
                <a:path w="39" h="39">
                  <a:moveTo>
                    <a:pt x="39" y="20"/>
                  </a:moveTo>
                  <a:cubicBezTo>
                    <a:pt x="39" y="31"/>
                    <a:pt x="30" y="39"/>
                    <a:pt x="19" y="39"/>
                  </a:cubicBezTo>
                  <a:cubicBezTo>
                    <a:pt x="9" y="39"/>
                    <a:pt x="0" y="30"/>
                    <a:pt x="0" y="19"/>
                  </a:cubicBezTo>
                  <a:cubicBezTo>
                    <a:pt x="1" y="8"/>
                    <a:pt x="10" y="0"/>
                    <a:pt x="20" y="0"/>
                  </a:cubicBezTo>
                  <a:cubicBezTo>
                    <a:pt x="31" y="0"/>
                    <a:pt x="39" y="9"/>
                    <a:pt x="39" y="2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121">
              <a:extLst>
                <a:ext uri="{FF2B5EF4-FFF2-40B4-BE49-F238E27FC236}">
                  <a16:creationId xmlns:a16="http://schemas.microsoft.com/office/drawing/2014/main" id="{518AEE17-F0FE-422F-AC78-73B717D613D7}"/>
                </a:ext>
              </a:extLst>
            </p:cNvPr>
            <p:cNvSpPr>
              <a:spLocks/>
            </p:cNvSpPr>
            <p:nvPr/>
          </p:nvSpPr>
          <p:spPr bwMode="auto">
            <a:xfrm>
              <a:off x="1699" y="2533"/>
              <a:ext cx="36" cy="35"/>
            </a:xfrm>
            <a:custGeom>
              <a:avLst/>
              <a:gdLst>
                <a:gd name="T0" fmla="*/ 39 w 39"/>
                <a:gd name="T1" fmla="*/ 20 h 39"/>
                <a:gd name="T2" fmla="*/ 19 w 39"/>
                <a:gd name="T3" fmla="*/ 39 h 39"/>
                <a:gd name="T4" fmla="*/ 0 w 39"/>
                <a:gd name="T5" fmla="*/ 19 h 39"/>
                <a:gd name="T6" fmla="*/ 20 w 39"/>
                <a:gd name="T7" fmla="*/ 0 h 39"/>
                <a:gd name="T8" fmla="*/ 39 w 39"/>
                <a:gd name="T9" fmla="*/ 20 h 39"/>
              </a:gdLst>
              <a:ahLst/>
              <a:cxnLst>
                <a:cxn ang="0">
                  <a:pos x="T0" y="T1"/>
                </a:cxn>
                <a:cxn ang="0">
                  <a:pos x="T2" y="T3"/>
                </a:cxn>
                <a:cxn ang="0">
                  <a:pos x="T4" y="T5"/>
                </a:cxn>
                <a:cxn ang="0">
                  <a:pos x="T6" y="T7"/>
                </a:cxn>
                <a:cxn ang="0">
                  <a:pos x="T8" y="T9"/>
                </a:cxn>
              </a:cxnLst>
              <a:rect l="0" t="0" r="r" b="b"/>
              <a:pathLst>
                <a:path w="39" h="39">
                  <a:moveTo>
                    <a:pt x="39" y="20"/>
                  </a:moveTo>
                  <a:cubicBezTo>
                    <a:pt x="39" y="30"/>
                    <a:pt x="30" y="39"/>
                    <a:pt x="19" y="39"/>
                  </a:cubicBezTo>
                  <a:cubicBezTo>
                    <a:pt x="8" y="38"/>
                    <a:pt x="0" y="30"/>
                    <a:pt x="0" y="19"/>
                  </a:cubicBezTo>
                  <a:cubicBezTo>
                    <a:pt x="0" y="8"/>
                    <a:pt x="9" y="0"/>
                    <a:pt x="20" y="0"/>
                  </a:cubicBezTo>
                  <a:cubicBezTo>
                    <a:pt x="31" y="0"/>
                    <a:pt x="39" y="9"/>
                    <a:pt x="39" y="2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122">
              <a:extLst>
                <a:ext uri="{FF2B5EF4-FFF2-40B4-BE49-F238E27FC236}">
                  <a16:creationId xmlns:a16="http://schemas.microsoft.com/office/drawing/2014/main" id="{4AE8F991-E7FD-4434-B501-D853D9E98EBE}"/>
                </a:ext>
              </a:extLst>
            </p:cNvPr>
            <p:cNvSpPr>
              <a:spLocks/>
            </p:cNvSpPr>
            <p:nvPr/>
          </p:nvSpPr>
          <p:spPr bwMode="auto">
            <a:xfrm>
              <a:off x="1695" y="2625"/>
              <a:ext cx="35" cy="35"/>
            </a:xfrm>
            <a:custGeom>
              <a:avLst/>
              <a:gdLst>
                <a:gd name="T0" fmla="*/ 39 w 39"/>
                <a:gd name="T1" fmla="*/ 20 h 39"/>
                <a:gd name="T2" fmla="*/ 19 w 39"/>
                <a:gd name="T3" fmla="*/ 39 h 39"/>
                <a:gd name="T4" fmla="*/ 0 w 39"/>
                <a:gd name="T5" fmla="*/ 19 h 39"/>
                <a:gd name="T6" fmla="*/ 20 w 39"/>
                <a:gd name="T7" fmla="*/ 0 h 39"/>
                <a:gd name="T8" fmla="*/ 39 w 39"/>
                <a:gd name="T9" fmla="*/ 20 h 39"/>
              </a:gdLst>
              <a:ahLst/>
              <a:cxnLst>
                <a:cxn ang="0">
                  <a:pos x="T0" y="T1"/>
                </a:cxn>
                <a:cxn ang="0">
                  <a:pos x="T2" y="T3"/>
                </a:cxn>
                <a:cxn ang="0">
                  <a:pos x="T4" y="T5"/>
                </a:cxn>
                <a:cxn ang="0">
                  <a:pos x="T6" y="T7"/>
                </a:cxn>
                <a:cxn ang="0">
                  <a:pos x="T8" y="T9"/>
                </a:cxn>
              </a:cxnLst>
              <a:rect l="0" t="0" r="r" b="b"/>
              <a:pathLst>
                <a:path w="39" h="39">
                  <a:moveTo>
                    <a:pt x="39" y="20"/>
                  </a:moveTo>
                  <a:cubicBezTo>
                    <a:pt x="39" y="31"/>
                    <a:pt x="30" y="39"/>
                    <a:pt x="19" y="39"/>
                  </a:cubicBezTo>
                  <a:cubicBezTo>
                    <a:pt x="8" y="39"/>
                    <a:pt x="0" y="30"/>
                    <a:pt x="0" y="19"/>
                  </a:cubicBezTo>
                  <a:cubicBezTo>
                    <a:pt x="0" y="9"/>
                    <a:pt x="9" y="0"/>
                    <a:pt x="20" y="0"/>
                  </a:cubicBezTo>
                  <a:cubicBezTo>
                    <a:pt x="31" y="1"/>
                    <a:pt x="39" y="9"/>
                    <a:pt x="39" y="2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123">
              <a:extLst>
                <a:ext uri="{FF2B5EF4-FFF2-40B4-BE49-F238E27FC236}">
                  <a16:creationId xmlns:a16="http://schemas.microsoft.com/office/drawing/2014/main" id="{AC2149C3-95FF-43AD-8F0F-D3F0DC01595A}"/>
                </a:ext>
              </a:extLst>
            </p:cNvPr>
            <p:cNvSpPr>
              <a:spLocks/>
            </p:cNvSpPr>
            <p:nvPr/>
          </p:nvSpPr>
          <p:spPr bwMode="auto">
            <a:xfrm>
              <a:off x="1717" y="2714"/>
              <a:ext cx="36" cy="35"/>
            </a:xfrm>
            <a:custGeom>
              <a:avLst/>
              <a:gdLst>
                <a:gd name="T0" fmla="*/ 39 w 39"/>
                <a:gd name="T1" fmla="*/ 20 h 39"/>
                <a:gd name="T2" fmla="*/ 19 w 39"/>
                <a:gd name="T3" fmla="*/ 39 h 39"/>
                <a:gd name="T4" fmla="*/ 0 w 39"/>
                <a:gd name="T5" fmla="*/ 19 h 39"/>
                <a:gd name="T6" fmla="*/ 20 w 39"/>
                <a:gd name="T7" fmla="*/ 0 h 39"/>
                <a:gd name="T8" fmla="*/ 39 w 39"/>
                <a:gd name="T9" fmla="*/ 20 h 39"/>
              </a:gdLst>
              <a:ahLst/>
              <a:cxnLst>
                <a:cxn ang="0">
                  <a:pos x="T0" y="T1"/>
                </a:cxn>
                <a:cxn ang="0">
                  <a:pos x="T2" y="T3"/>
                </a:cxn>
                <a:cxn ang="0">
                  <a:pos x="T4" y="T5"/>
                </a:cxn>
                <a:cxn ang="0">
                  <a:pos x="T6" y="T7"/>
                </a:cxn>
                <a:cxn ang="0">
                  <a:pos x="T8" y="T9"/>
                </a:cxn>
              </a:cxnLst>
              <a:rect l="0" t="0" r="r" b="b"/>
              <a:pathLst>
                <a:path w="39" h="39">
                  <a:moveTo>
                    <a:pt x="39" y="20"/>
                  </a:moveTo>
                  <a:cubicBezTo>
                    <a:pt x="38" y="30"/>
                    <a:pt x="29" y="39"/>
                    <a:pt x="19" y="39"/>
                  </a:cubicBezTo>
                  <a:cubicBezTo>
                    <a:pt x="8" y="38"/>
                    <a:pt x="0" y="30"/>
                    <a:pt x="0" y="19"/>
                  </a:cubicBezTo>
                  <a:cubicBezTo>
                    <a:pt x="0" y="8"/>
                    <a:pt x="9" y="0"/>
                    <a:pt x="20" y="0"/>
                  </a:cubicBezTo>
                  <a:cubicBezTo>
                    <a:pt x="30" y="0"/>
                    <a:pt x="39" y="9"/>
                    <a:pt x="39" y="2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124">
              <a:extLst>
                <a:ext uri="{FF2B5EF4-FFF2-40B4-BE49-F238E27FC236}">
                  <a16:creationId xmlns:a16="http://schemas.microsoft.com/office/drawing/2014/main" id="{B14F385C-CB80-44A2-BE24-4E2C2D17DB27}"/>
                </a:ext>
              </a:extLst>
            </p:cNvPr>
            <p:cNvSpPr>
              <a:spLocks/>
            </p:cNvSpPr>
            <p:nvPr/>
          </p:nvSpPr>
          <p:spPr bwMode="auto">
            <a:xfrm>
              <a:off x="1757" y="2793"/>
              <a:ext cx="35" cy="35"/>
            </a:xfrm>
            <a:custGeom>
              <a:avLst/>
              <a:gdLst>
                <a:gd name="T0" fmla="*/ 39 w 39"/>
                <a:gd name="T1" fmla="*/ 20 h 39"/>
                <a:gd name="T2" fmla="*/ 19 w 39"/>
                <a:gd name="T3" fmla="*/ 39 h 39"/>
                <a:gd name="T4" fmla="*/ 0 w 39"/>
                <a:gd name="T5" fmla="*/ 19 h 39"/>
                <a:gd name="T6" fmla="*/ 20 w 39"/>
                <a:gd name="T7" fmla="*/ 1 h 39"/>
                <a:gd name="T8" fmla="*/ 39 w 39"/>
                <a:gd name="T9" fmla="*/ 20 h 39"/>
              </a:gdLst>
              <a:ahLst/>
              <a:cxnLst>
                <a:cxn ang="0">
                  <a:pos x="T0" y="T1"/>
                </a:cxn>
                <a:cxn ang="0">
                  <a:pos x="T2" y="T3"/>
                </a:cxn>
                <a:cxn ang="0">
                  <a:pos x="T4" y="T5"/>
                </a:cxn>
                <a:cxn ang="0">
                  <a:pos x="T6" y="T7"/>
                </a:cxn>
                <a:cxn ang="0">
                  <a:pos x="T8" y="T9"/>
                </a:cxn>
              </a:cxnLst>
              <a:rect l="0" t="0" r="r" b="b"/>
              <a:pathLst>
                <a:path w="39" h="39">
                  <a:moveTo>
                    <a:pt x="39" y="20"/>
                  </a:moveTo>
                  <a:cubicBezTo>
                    <a:pt x="39" y="31"/>
                    <a:pt x="30" y="39"/>
                    <a:pt x="19" y="39"/>
                  </a:cubicBezTo>
                  <a:cubicBezTo>
                    <a:pt x="8" y="39"/>
                    <a:pt x="0" y="30"/>
                    <a:pt x="0" y="19"/>
                  </a:cubicBezTo>
                  <a:cubicBezTo>
                    <a:pt x="0" y="9"/>
                    <a:pt x="9" y="0"/>
                    <a:pt x="20" y="1"/>
                  </a:cubicBezTo>
                  <a:cubicBezTo>
                    <a:pt x="31" y="1"/>
                    <a:pt x="39" y="10"/>
                    <a:pt x="39" y="2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125">
              <a:extLst>
                <a:ext uri="{FF2B5EF4-FFF2-40B4-BE49-F238E27FC236}">
                  <a16:creationId xmlns:a16="http://schemas.microsoft.com/office/drawing/2014/main" id="{AD28C118-7FB7-49A4-8452-E686123D6028}"/>
                </a:ext>
              </a:extLst>
            </p:cNvPr>
            <p:cNvSpPr>
              <a:spLocks/>
            </p:cNvSpPr>
            <p:nvPr/>
          </p:nvSpPr>
          <p:spPr bwMode="auto">
            <a:xfrm>
              <a:off x="1806" y="2863"/>
              <a:ext cx="35" cy="35"/>
            </a:xfrm>
            <a:custGeom>
              <a:avLst/>
              <a:gdLst>
                <a:gd name="T0" fmla="*/ 39 w 39"/>
                <a:gd name="T1" fmla="*/ 20 h 39"/>
                <a:gd name="T2" fmla="*/ 19 w 39"/>
                <a:gd name="T3" fmla="*/ 39 h 39"/>
                <a:gd name="T4" fmla="*/ 0 w 39"/>
                <a:gd name="T5" fmla="*/ 19 h 39"/>
                <a:gd name="T6" fmla="*/ 20 w 39"/>
                <a:gd name="T7" fmla="*/ 0 h 39"/>
                <a:gd name="T8" fmla="*/ 39 w 39"/>
                <a:gd name="T9" fmla="*/ 20 h 39"/>
              </a:gdLst>
              <a:ahLst/>
              <a:cxnLst>
                <a:cxn ang="0">
                  <a:pos x="T0" y="T1"/>
                </a:cxn>
                <a:cxn ang="0">
                  <a:pos x="T2" y="T3"/>
                </a:cxn>
                <a:cxn ang="0">
                  <a:pos x="T4" y="T5"/>
                </a:cxn>
                <a:cxn ang="0">
                  <a:pos x="T6" y="T7"/>
                </a:cxn>
                <a:cxn ang="0">
                  <a:pos x="T8" y="T9"/>
                </a:cxn>
              </a:cxnLst>
              <a:rect l="0" t="0" r="r" b="b"/>
              <a:pathLst>
                <a:path w="39" h="39">
                  <a:moveTo>
                    <a:pt x="39" y="20"/>
                  </a:moveTo>
                  <a:cubicBezTo>
                    <a:pt x="39" y="31"/>
                    <a:pt x="30" y="39"/>
                    <a:pt x="19" y="39"/>
                  </a:cubicBezTo>
                  <a:cubicBezTo>
                    <a:pt x="9" y="39"/>
                    <a:pt x="0" y="30"/>
                    <a:pt x="0" y="19"/>
                  </a:cubicBezTo>
                  <a:cubicBezTo>
                    <a:pt x="0" y="9"/>
                    <a:pt x="9" y="0"/>
                    <a:pt x="20" y="0"/>
                  </a:cubicBezTo>
                  <a:cubicBezTo>
                    <a:pt x="31" y="1"/>
                    <a:pt x="39" y="9"/>
                    <a:pt x="39" y="2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126">
              <a:extLst>
                <a:ext uri="{FF2B5EF4-FFF2-40B4-BE49-F238E27FC236}">
                  <a16:creationId xmlns:a16="http://schemas.microsoft.com/office/drawing/2014/main" id="{24CAEFA5-2148-4012-A2CC-7978C6598AFF}"/>
                </a:ext>
              </a:extLst>
            </p:cNvPr>
            <p:cNvSpPr>
              <a:spLocks/>
            </p:cNvSpPr>
            <p:nvPr/>
          </p:nvSpPr>
          <p:spPr bwMode="auto">
            <a:xfrm>
              <a:off x="1762" y="3164"/>
              <a:ext cx="288" cy="369"/>
            </a:xfrm>
            <a:custGeom>
              <a:avLst/>
              <a:gdLst>
                <a:gd name="T0" fmla="*/ 292 w 320"/>
                <a:gd name="T1" fmla="*/ 108 h 412"/>
                <a:gd name="T2" fmla="*/ 188 w 320"/>
                <a:gd name="T3" fmla="*/ 108 h 412"/>
                <a:gd name="T4" fmla="*/ 188 w 320"/>
                <a:gd name="T5" fmla="*/ 32 h 412"/>
                <a:gd name="T6" fmla="*/ 140 w 320"/>
                <a:gd name="T7" fmla="*/ 32 h 412"/>
                <a:gd name="T8" fmla="*/ 140 w 320"/>
                <a:gd name="T9" fmla="*/ 108 h 412"/>
                <a:gd name="T10" fmla="*/ 36 w 320"/>
                <a:gd name="T11" fmla="*/ 108 h 412"/>
                <a:gd name="T12" fmla="*/ 36 w 320"/>
                <a:gd name="T13" fmla="*/ 160 h 412"/>
                <a:gd name="T14" fmla="*/ 140 w 320"/>
                <a:gd name="T15" fmla="*/ 160 h 412"/>
                <a:gd name="T16" fmla="*/ 140 w 320"/>
                <a:gd name="T17" fmla="*/ 376 h 412"/>
                <a:gd name="T18" fmla="*/ 188 w 320"/>
                <a:gd name="T19" fmla="*/ 376 h 412"/>
                <a:gd name="T20" fmla="*/ 188 w 320"/>
                <a:gd name="T21" fmla="*/ 160 h 412"/>
                <a:gd name="T22" fmla="*/ 292 w 320"/>
                <a:gd name="T23" fmla="*/ 160 h 412"/>
                <a:gd name="T24" fmla="*/ 292 w 320"/>
                <a:gd name="T25" fmla="*/ 108 h 4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0" h="412">
                  <a:moveTo>
                    <a:pt x="292" y="108"/>
                  </a:moveTo>
                  <a:cubicBezTo>
                    <a:pt x="252" y="108"/>
                    <a:pt x="220" y="108"/>
                    <a:pt x="188" y="108"/>
                  </a:cubicBezTo>
                  <a:cubicBezTo>
                    <a:pt x="188" y="80"/>
                    <a:pt x="188" y="56"/>
                    <a:pt x="188" y="32"/>
                  </a:cubicBezTo>
                  <a:cubicBezTo>
                    <a:pt x="188" y="0"/>
                    <a:pt x="140" y="0"/>
                    <a:pt x="140" y="32"/>
                  </a:cubicBezTo>
                  <a:cubicBezTo>
                    <a:pt x="140" y="32"/>
                    <a:pt x="140" y="64"/>
                    <a:pt x="140" y="108"/>
                  </a:cubicBezTo>
                  <a:cubicBezTo>
                    <a:pt x="100" y="108"/>
                    <a:pt x="68" y="108"/>
                    <a:pt x="36" y="108"/>
                  </a:cubicBezTo>
                  <a:cubicBezTo>
                    <a:pt x="0" y="108"/>
                    <a:pt x="0" y="160"/>
                    <a:pt x="36" y="160"/>
                  </a:cubicBezTo>
                  <a:cubicBezTo>
                    <a:pt x="36" y="160"/>
                    <a:pt x="84" y="160"/>
                    <a:pt x="140" y="160"/>
                  </a:cubicBezTo>
                  <a:cubicBezTo>
                    <a:pt x="140" y="228"/>
                    <a:pt x="140" y="320"/>
                    <a:pt x="140" y="376"/>
                  </a:cubicBezTo>
                  <a:cubicBezTo>
                    <a:pt x="140" y="412"/>
                    <a:pt x="188" y="412"/>
                    <a:pt x="188" y="376"/>
                  </a:cubicBezTo>
                  <a:cubicBezTo>
                    <a:pt x="188" y="308"/>
                    <a:pt x="188" y="228"/>
                    <a:pt x="188" y="160"/>
                  </a:cubicBezTo>
                  <a:cubicBezTo>
                    <a:pt x="220" y="160"/>
                    <a:pt x="260" y="160"/>
                    <a:pt x="292" y="160"/>
                  </a:cubicBezTo>
                  <a:cubicBezTo>
                    <a:pt x="320" y="160"/>
                    <a:pt x="320" y="108"/>
                    <a:pt x="292" y="108"/>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127">
              <a:extLst>
                <a:ext uri="{FF2B5EF4-FFF2-40B4-BE49-F238E27FC236}">
                  <a16:creationId xmlns:a16="http://schemas.microsoft.com/office/drawing/2014/main" id="{648CE2B0-5DD0-4A77-9E15-B69201578D09}"/>
                </a:ext>
              </a:extLst>
            </p:cNvPr>
            <p:cNvSpPr>
              <a:spLocks/>
            </p:cNvSpPr>
            <p:nvPr/>
          </p:nvSpPr>
          <p:spPr bwMode="auto">
            <a:xfrm>
              <a:off x="1908" y="3023"/>
              <a:ext cx="18" cy="34"/>
            </a:xfrm>
            <a:custGeom>
              <a:avLst/>
              <a:gdLst>
                <a:gd name="T0" fmla="*/ 0 w 20"/>
                <a:gd name="T1" fmla="*/ 0 h 38"/>
                <a:gd name="T2" fmla="*/ 0 w 20"/>
                <a:gd name="T3" fmla="*/ 38 h 38"/>
                <a:gd name="T4" fmla="*/ 20 w 20"/>
                <a:gd name="T5" fmla="*/ 19 h 38"/>
                <a:gd name="T6" fmla="*/ 0 w 20"/>
                <a:gd name="T7" fmla="*/ 0 h 38"/>
              </a:gdLst>
              <a:ahLst/>
              <a:cxnLst>
                <a:cxn ang="0">
                  <a:pos x="T0" y="T1"/>
                </a:cxn>
                <a:cxn ang="0">
                  <a:pos x="T2" y="T3"/>
                </a:cxn>
                <a:cxn ang="0">
                  <a:pos x="T4" y="T5"/>
                </a:cxn>
                <a:cxn ang="0">
                  <a:pos x="T6" y="T7"/>
                </a:cxn>
              </a:cxnLst>
              <a:rect l="0" t="0" r="r" b="b"/>
              <a:pathLst>
                <a:path w="20" h="38">
                  <a:moveTo>
                    <a:pt x="0" y="0"/>
                  </a:moveTo>
                  <a:cubicBezTo>
                    <a:pt x="0" y="38"/>
                    <a:pt x="0" y="38"/>
                    <a:pt x="0" y="38"/>
                  </a:cubicBezTo>
                  <a:cubicBezTo>
                    <a:pt x="11" y="38"/>
                    <a:pt x="20" y="30"/>
                    <a:pt x="20" y="19"/>
                  </a:cubicBezTo>
                  <a:cubicBezTo>
                    <a:pt x="20" y="8"/>
                    <a:pt x="11"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Oval 128">
              <a:extLst>
                <a:ext uri="{FF2B5EF4-FFF2-40B4-BE49-F238E27FC236}">
                  <a16:creationId xmlns:a16="http://schemas.microsoft.com/office/drawing/2014/main" id="{3CA01B18-8B2E-4266-A9C9-AAC9972FC3C3}"/>
                </a:ext>
              </a:extLst>
            </p:cNvPr>
            <p:cNvSpPr>
              <a:spLocks noChangeArrowheads="1"/>
            </p:cNvSpPr>
            <p:nvPr/>
          </p:nvSpPr>
          <p:spPr bwMode="auto">
            <a:xfrm>
              <a:off x="1890" y="3096"/>
              <a:ext cx="36" cy="35"/>
            </a:xfrm>
            <a:prstGeom prst="ellipse">
              <a:avLst/>
            </a:pr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129">
              <a:extLst>
                <a:ext uri="{FF2B5EF4-FFF2-40B4-BE49-F238E27FC236}">
                  <a16:creationId xmlns:a16="http://schemas.microsoft.com/office/drawing/2014/main" id="{5A6D43F1-C4CE-4979-9568-99C1E8988C61}"/>
                </a:ext>
              </a:extLst>
            </p:cNvPr>
            <p:cNvSpPr>
              <a:spLocks/>
            </p:cNvSpPr>
            <p:nvPr/>
          </p:nvSpPr>
          <p:spPr bwMode="auto">
            <a:xfrm>
              <a:off x="1908" y="3096"/>
              <a:ext cx="18" cy="35"/>
            </a:xfrm>
            <a:custGeom>
              <a:avLst/>
              <a:gdLst>
                <a:gd name="T0" fmla="*/ 0 w 20"/>
                <a:gd name="T1" fmla="*/ 0 h 39"/>
                <a:gd name="T2" fmla="*/ 0 w 20"/>
                <a:gd name="T3" fmla="*/ 39 h 39"/>
                <a:gd name="T4" fmla="*/ 20 w 20"/>
                <a:gd name="T5" fmla="*/ 19 h 39"/>
                <a:gd name="T6" fmla="*/ 0 w 20"/>
                <a:gd name="T7" fmla="*/ 0 h 39"/>
              </a:gdLst>
              <a:ahLst/>
              <a:cxnLst>
                <a:cxn ang="0">
                  <a:pos x="T0" y="T1"/>
                </a:cxn>
                <a:cxn ang="0">
                  <a:pos x="T2" y="T3"/>
                </a:cxn>
                <a:cxn ang="0">
                  <a:pos x="T4" y="T5"/>
                </a:cxn>
                <a:cxn ang="0">
                  <a:pos x="T6" y="T7"/>
                </a:cxn>
              </a:cxnLst>
              <a:rect l="0" t="0" r="r" b="b"/>
              <a:pathLst>
                <a:path w="20" h="39">
                  <a:moveTo>
                    <a:pt x="0" y="0"/>
                  </a:moveTo>
                  <a:cubicBezTo>
                    <a:pt x="0" y="39"/>
                    <a:pt x="0" y="39"/>
                    <a:pt x="0" y="39"/>
                  </a:cubicBezTo>
                  <a:cubicBezTo>
                    <a:pt x="11" y="39"/>
                    <a:pt x="20" y="30"/>
                    <a:pt x="20" y="19"/>
                  </a:cubicBezTo>
                  <a:cubicBezTo>
                    <a:pt x="20" y="9"/>
                    <a:pt x="11"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130">
              <a:extLst>
                <a:ext uri="{FF2B5EF4-FFF2-40B4-BE49-F238E27FC236}">
                  <a16:creationId xmlns:a16="http://schemas.microsoft.com/office/drawing/2014/main" id="{C4A56F4A-AA8D-4C81-9979-9A969698463B}"/>
                </a:ext>
              </a:extLst>
            </p:cNvPr>
            <p:cNvSpPr>
              <a:spLocks/>
            </p:cNvSpPr>
            <p:nvPr/>
          </p:nvSpPr>
          <p:spPr bwMode="auto">
            <a:xfrm>
              <a:off x="1908" y="2961"/>
              <a:ext cx="18" cy="34"/>
            </a:xfrm>
            <a:custGeom>
              <a:avLst/>
              <a:gdLst>
                <a:gd name="T0" fmla="*/ 0 w 20"/>
                <a:gd name="T1" fmla="*/ 0 h 38"/>
                <a:gd name="T2" fmla="*/ 0 w 20"/>
                <a:gd name="T3" fmla="*/ 38 h 38"/>
                <a:gd name="T4" fmla="*/ 20 w 20"/>
                <a:gd name="T5" fmla="*/ 19 h 38"/>
                <a:gd name="T6" fmla="*/ 0 w 20"/>
                <a:gd name="T7" fmla="*/ 0 h 38"/>
              </a:gdLst>
              <a:ahLst/>
              <a:cxnLst>
                <a:cxn ang="0">
                  <a:pos x="T0" y="T1"/>
                </a:cxn>
                <a:cxn ang="0">
                  <a:pos x="T2" y="T3"/>
                </a:cxn>
                <a:cxn ang="0">
                  <a:pos x="T4" y="T5"/>
                </a:cxn>
                <a:cxn ang="0">
                  <a:pos x="T6" y="T7"/>
                </a:cxn>
              </a:cxnLst>
              <a:rect l="0" t="0" r="r" b="b"/>
              <a:pathLst>
                <a:path w="20" h="38">
                  <a:moveTo>
                    <a:pt x="0" y="0"/>
                  </a:moveTo>
                  <a:cubicBezTo>
                    <a:pt x="0" y="38"/>
                    <a:pt x="0" y="38"/>
                    <a:pt x="0" y="38"/>
                  </a:cubicBezTo>
                  <a:cubicBezTo>
                    <a:pt x="11" y="38"/>
                    <a:pt x="20" y="30"/>
                    <a:pt x="20" y="19"/>
                  </a:cubicBezTo>
                  <a:cubicBezTo>
                    <a:pt x="20" y="8"/>
                    <a:pt x="11"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131">
              <a:extLst>
                <a:ext uri="{FF2B5EF4-FFF2-40B4-BE49-F238E27FC236}">
                  <a16:creationId xmlns:a16="http://schemas.microsoft.com/office/drawing/2014/main" id="{77AE36B0-A572-47D4-BD62-2A2344421FE0}"/>
                </a:ext>
              </a:extLst>
            </p:cNvPr>
            <p:cNvSpPr>
              <a:spLocks/>
            </p:cNvSpPr>
            <p:nvPr/>
          </p:nvSpPr>
          <p:spPr bwMode="auto">
            <a:xfrm>
              <a:off x="1908" y="2899"/>
              <a:ext cx="18" cy="35"/>
            </a:xfrm>
            <a:custGeom>
              <a:avLst/>
              <a:gdLst>
                <a:gd name="T0" fmla="*/ 0 w 20"/>
                <a:gd name="T1" fmla="*/ 0 h 39"/>
                <a:gd name="T2" fmla="*/ 0 w 20"/>
                <a:gd name="T3" fmla="*/ 39 h 39"/>
                <a:gd name="T4" fmla="*/ 20 w 20"/>
                <a:gd name="T5" fmla="*/ 19 h 39"/>
                <a:gd name="T6" fmla="*/ 17 w 20"/>
                <a:gd name="T7" fmla="*/ 10 h 39"/>
                <a:gd name="T8" fmla="*/ 0 w 20"/>
                <a:gd name="T9" fmla="*/ 0 h 39"/>
              </a:gdLst>
              <a:ahLst/>
              <a:cxnLst>
                <a:cxn ang="0">
                  <a:pos x="T0" y="T1"/>
                </a:cxn>
                <a:cxn ang="0">
                  <a:pos x="T2" y="T3"/>
                </a:cxn>
                <a:cxn ang="0">
                  <a:pos x="T4" y="T5"/>
                </a:cxn>
                <a:cxn ang="0">
                  <a:pos x="T6" y="T7"/>
                </a:cxn>
                <a:cxn ang="0">
                  <a:pos x="T8" y="T9"/>
                </a:cxn>
              </a:cxnLst>
              <a:rect l="0" t="0" r="r" b="b"/>
              <a:pathLst>
                <a:path w="20" h="39">
                  <a:moveTo>
                    <a:pt x="0" y="0"/>
                  </a:moveTo>
                  <a:cubicBezTo>
                    <a:pt x="0" y="39"/>
                    <a:pt x="0" y="39"/>
                    <a:pt x="0" y="39"/>
                  </a:cubicBezTo>
                  <a:cubicBezTo>
                    <a:pt x="11" y="39"/>
                    <a:pt x="20" y="30"/>
                    <a:pt x="20" y="19"/>
                  </a:cubicBezTo>
                  <a:cubicBezTo>
                    <a:pt x="20" y="16"/>
                    <a:pt x="19" y="13"/>
                    <a:pt x="17" y="10"/>
                  </a:cubicBezTo>
                  <a:cubicBezTo>
                    <a:pt x="14" y="4"/>
                    <a:pt x="8"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132">
              <a:extLst>
                <a:ext uri="{FF2B5EF4-FFF2-40B4-BE49-F238E27FC236}">
                  <a16:creationId xmlns:a16="http://schemas.microsoft.com/office/drawing/2014/main" id="{06D47120-2743-4ABB-B1FB-CBF535AC94DB}"/>
                </a:ext>
              </a:extLst>
            </p:cNvPr>
            <p:cNvSpPr>
              <a:spLocks/>
            </p:cNvSpPr>
            <p:nvPr/>
          </p:nvSpPr>
          <p:spPr bwMode="auto">
            <a:xfrm>
              <a:off x="1979" y="2863"/>
              <a:ext cx="17" cy="35"/>
            </a:xfrm>
            <a:custGeom>
              <a:avLst/>
              <a:gdLst>
                <a:gd name="T0" fmla="*/ 0 w 19"/>
                <a:gd name="T1" fmla="*/ 0 h 39"/>
                <a:gd name="T2" fmla="*/ 0 w 19"/>
                <a:gd name="T3" fmla="*/ 39 h 39"/>
                <a:gd name="T4" fmla="*/ 19 w 19"/>
                <a:gd name="T5" fmla="*/ 20 h 39"/>
                <a:gd name="T6" fmla="*/ 18 w 19"/>
                <a:gd name="T7" fmla="*/ 12 h 39"/>
                <a:gd name="T8" fmla="*/ 10 w 19"/>
                <a:gd name="T9" fmla="*/ 3 h 39"/>
                <a:gd name="T10" fmla="*/ 0 w 19"/>
                <a:gd name="T11" fmla="*/ 0 h 39"/>
              </a:gdLst>
              <a:ahLst/>
              <a:cxnLst>
                <a:cxn ang="0">
                  <a:pos x="T0" y="T1"/>
                </a:cxn>
                <a:cxn ang="0">
                  <a:pos x="T2" y="T3"/>
                </a:cxn>
                <a:cxn ang="0">
                  <a:pos x="T4" y="T5"/>
                </a:cxn>
                <a:cxn ang="0">
                  <a:pos x="T6" y="T7"/>
                </a:cxn>
                <a:cxn ang="0">
                  <a:pos x="T8" y="T9"/>
                </a:cxn>
                <a:cxn ang="0">
                  <a:pos x="T10" y="T11"/>
                </a:cxn>
              </a:cxnLst>
              <a:rect l="0" t="0" r="r" b="b"/>
              <a:pathLst>
                <a:path w="19" h="39">
                  <a:moveTo>
                    <a:pt x="0" y="0"/>
                  </a:moveTo>
                  <a:cubicBezTo>
                    <a:pt x="0" y="39"/>
                    <a:pt x="0" y="39"/>
                    <a:pt x="0" y="39"/>
                  </a:cubicBezTo>
                  <a:cubicBezTo>
                    <a:pt x="11" y="39"/>
                    <a:pt x="19" y="30"/>
                    <a:pt x="19" y="20"/>
                  </a:cubicBezTo>
                  <a:cubicBezTo>
                    <a:pt x="19" y="17"/>
                    <a:pt x="19" y="15"/>
                    <a:pt x="18" y="12"/>
                  </a:cubicBezTo>
                  <a:cubicBezTo>
                    <a:pt x="16" y="8"/>
                    <a:pt x="13" y="5"/>
                    <a:pt x="10" y="3"/>
                  </a:cubicBezTo>
                  <a:cubicBezTo>
                    <a:pt x="7" y="1"/>
                    <a:pt x="4"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133">
              <a:extLst>
                <a:ext uri="{FF2B5EF4-FFF2-40B4-BE49-F238E27FC236}">
                  <a16:creationId xmlns:a16="http://schemas.microsoft.com/office/drawing/2014/main" id="{89566517-F877-4865-A937-B1557BFEC5B2}"/>
                </a:ext>
              </a:extLst>
            </p:cNvPr>
            <p:cNvSpPr>
              <a:spLocks noEditPoints="1"/>
            </p:cNvSpPr>
            <p:nvPr/>
          </p:nvSpPr>
          <p:spPr bwMode="auto">
            <a:xfrm>
              <a:off x="1824" y="2863"/>
              <a:ext cx="17" cy="22"/>
            </a:xfrm>
            <a:custGeom>
              <a:avLst/>
              <a:gdLst>
                <a:gd name="T0" fmla="*/ 14 w 19"/>
                <a:gd name="T1" fmla="*/ 7 h 24"/>
                <a:gd name="T2" fmla="*/ 19 w 19"/>
                <a:gd name="T3" fmla="*/ 20 h 24"/>
                <a:gd name="T4" fmla="*/ 18 w 19"/>
                <a:gd name="T5" fmla="*/ 24 h 24"/>
                <a:gd name="T6" fmla="*/ 18 w 19"/>
                <a:gd name="T7" fmla="*/ 24 h 24"/>
                <a:gd name="T8" fmla="*/ 19 w 19"/>
                <a:gd name="T9" fmla="*/ 20 h 24"/>
                <a:gd name="T10" fmla="*/ 14 w 19"/>
                <a:gd name="T11" fmla="*/ 7 h 24"/>
                <a:gd name="T12" fmla="*/ 14 w 19"/>
                <a:gd name="T13" fmla="*/ 7 h 24"/>
                <a:gd name="T14" fmla="*/ 14 w 19"/>
                <a:gd name="T15" fmla="*/ 7 h 24"/>
                <a:gd name="T16" fmla="*/ 14 w 19"/>
                <a:gd name="T17" fmla="*/ 7 h 24"/>
                <a:gd name="T18" fmla="*/ 14 w 19"/>
                <a:gd name="T19" fmla="*/ 7 h 24"/>
                <a:gd name="T20" fmla="*/ 14 w 19"/>
                <a:gd name="T21" fmla="*/ 7 h 24"/>
                <a:gd name="T22" fmla="*/ 14 w 19"/>
                <a:gd name="T23" fmla="*/ 7 h 24"/>
                <a:gd name="T24" fmla="*/ 2 w 19"/>
                <a:gd name="T25" fmla="*/ 0 h 24"/>
                <a:gd name="T26" fmla="*/ 2 w 19"/>
                <a:gd name="T27" fmla="*/ 0 h 24"/>
                <a:gd name="T28" fmla="*/ 2 w 19"/>
                <a:gd name="T29" fmla="*/ 0 h 24"/>
                <a:gd name="T30" fmla="*/ 2 w 19"/>
                <a:gd name="T31" fmla="*/ 0 h 24"/>
                <a:gd name="T32" fmla="*/ 2 w 19"/>
                <a:gd name="T33" fmla="*/ 0 h 24"/>
                <a:gd name="T34" fmla="*/ 2 w 19"/>
                <a:gd name="T35" fmla="*/ 0 h 24"/>
                <a:gd name="T36" fmla="*/ 0 w 19"/>
                <a:gd name="T37" fmla="*/ 0 h 24"/>
                <a:gd name="T38" fmla="*/ 0 w 19"/>
                <a:gd name="T39" fmla="*/ 0 h 24"/>
                <a:gd name="T40" fmla="*/ 0 w 19"/>
                <a:gd name="T41" fmla="*/ 0 h 24"/>
                <a:gd name="T42" fmla="*/ 0 w 19"/>
                <a:gd name="T43" fmla="*/ 0 h 24"/>
                <a:gd name="T44" fmla="*/ 2 w 19"/>
                <a:gd name="T45" fmla="*/ 0 h 24"/>
                <a:gd name="T46" fmla="*/ 0 w 19"/>
                <a:gd name="T47" fmla="*/ 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9" h="24">
                  <a:moveTo>
                    <a:pt x="14" y="7"/>
                  </a:moveTo>
                  <a:cubicBezTo>
                    <a:pt x="17" y="10"/>
                    <a:pt x="19" y="15"/>
                    <a:pt x="19" y="20"/>
                  </a:cubicBezTo>
                  <a:cubicBezTo>
                    <a:pt x="19" y="22"/>
                    <a:pt x="19" y="23"/>
                    <a:pt x="18" y="24"/>
                  </a:cubicBezTo>
                  <a:cubicBezTo>
                    <a:pt x="18" y="24"/>
                    <a:pt x="18" y="24"/>
                    <a:pt x="18" y="24"/>
                  </a:cubicBezTo>
                  <a:cubicBezTo>
                    <a:pt x="19" y="23"/>
                    <a:pt x="19" y="21"/>
                    <a:pt x="19" y="20"/>
                  </a:cubicBezTo>
                  <a:cubicBezTo>
                    <a:pt x="19" y="15"/>
                    <a:pt x="17" y="10"/>
                    <a:pt x="14" y="7"/>
                  </a:cubicBezTo>
                  <a:moveTo>
                    <a:pt x="14" y="7"/>
                  </a:moveTo>
                  <a:cubicBezTo>
                    <a:pt x="14" y="7"/>
                    <a:pt x="14" y="7"/>
                    <a:pt x="14" y="7"/>
                  </a:cubicBezTo>
                  <a:cubicBezTo>
                    <a:pt x="14" y="7"/>
                    <a:pt x="14" y="7"/>
                    <a:pt x="14" y="7"/>
                  </a:cubicBezTo>
                  <a:moveTo>
                    <a:pt x="14" y="7"/>
                  </a:moveTo>
                  <a:cubicBezTo>
                    <a:pt x="14" y="7"/>
                    <a:pt x="14" y="7"/>
                    <a:pt x="14" y="7"/>
                  </a:cubicBezTo>
                  <a:cubicBezTo>
                    <a:pt x="14" y="7"/>
                    <a:pt x="14" y="7"/>
                    <a:pt x="14" y="7"/>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0" y="0"/>
                  </a:moveTo>
                  <a:cubicBezTo>
                    <a:pt x="0" y="0"/>
                    <a:pt x="0" y="0"/>
                    <a:pt x="0" y="0"/>
                  </a:cubicBezTo>
                  <a:cubicBezTo>
                    <a:pt x="0" y="0"/>
                    <a:pt x="0" y="0"/>
                    <a:pt x="0" y="0"/>
                  </a:cubicBezTo>
                  <a:cubicBezTo>
                    <a:pt x="0" y="0"/>
                    <a:pt x="0" y="0"/>
                    <a:pt x="0" y="0"/>
                  </a:cubicBezTo>
                  <a:cubicBezTo>
                    <a:pt x="1" y="0"/>
                    <a:pt x="1" y="0"/>
                    <a:pt x="2" y="0"/>
                  </a:cubicBezTo>
                  <a:cubicBezTo>
                    <a:pt x="1" y="0"/>
                    <a:pt x="0" y="0"/>
                    <a:pt x="0" y="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Freeform 134">
              <a:extLst>
                <a:ext uri="{FF2B5EF4-FFF2-40B4-BE49-F238E27FC236}">
                  <a16:creationId xmlns:a16="http://schemas.microsoft.com/office/drawing/2014/main" id="{0A84866D-A445-4FBB-901B-062EF2C26DC4}"/>
                </a:ext>
              </a:extLst>
            </p:cNvPr>
            <p:cNvSpPr>
              <a:spLocks/>
            </p:cNvSpPr>
            <p:nvPr/>
          </p:nvSpPr>
          <p:spPr bwMode="auto">
            <a:xfrm>
              <a:off x="1840" y="2885"/>
              <a:ext cx="0" cy="2"/>
            </a:xfrm>
            <a:custGeom>
              <a:avLst/>
              <a:gdLst>
                <a:gd name="T0" fmla="*/ 0 h 2"/>
                <a:gd name="T1" fmla="*/ 2 h 2"/>
                <a:gd name="T2" fmla="*/ 0 h 2"/>
                <a:gd name="T3" fmla="*/ 0 h 2"/>
              </a:gdLst>
              <a:ahLst/>
              <a:cxnLst>
                <a:cxn ang="0">
                  <a:pos x="0" y="T0"/>
                </a:cxn>
                <a:cxn ang="0">
                  <a:pos x="0" y="T1"/>
                </a:cxn>
                <a:cxn ang="0">
                  <a:pos x="0" y="T2"/>
                </a:cxn>
                <a:cxn ang="0">
                  <a:pos x="0" y="T3"/>
                </a:cxn>
              </a:cxnLst>
              <a:rect l="0" t="0" r="r" b="b"/>
              <a:pathLst>
                <a:path h="2">
                  <a:moveTo>
                    <a:pt x="0" y="0"/>
                  </a:moveTo>
                  <a:cubicBezTo>
                    <a:pt x="0" y="1"/>
                    <a:pt x="0" y="2"/>
                    <a:pt x="0" y="2"/>
                  </a:cubicBezTo>
                  <a:cubicBezTo>
                    <a:pt x="0" y="2"/>
                    <a:pt x="0" y="1"/>
                    <a:pt x="0" y="0"/>
                  </a:cubicBezTo>
                  <a:cubicBezTo>
                    <a:pt x="0" y="0"/>
                    <a:pt x="0" y="0"/>
                    <a:pt x="0" y="0"/>
                  </a:cubicBezTo>
                </a:path>
              </a:pathLst>
            </a:custGeom>
            <a:solidFill>
              <a:srgbClr val="D587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135">
              <a:extLst>
                <a:ext uri="{FF2B5EF4-FFF2-40B4-BE49-F238E27FC236}">
                  <a16:creationId xmlns:a16="http://schemas.microsoft.com/office/drawing/2014/main" id="{C262D863-6A34-41C4-9E48-C7017B524C04}"/>
                </a:ext>
              </a:extLst>
            </p:cNvPr>
            <p:cNvSpPr>
              <a:spLocks noEditPoints="1"/>
            </p:cNvSpPr>
            <p:nvPr/>
          </p:nvSpPr>
          <p:spPr bwMode="auto">
            <a:xfrm>
              <a:off x="1824" y="2896"/>
              <a:ext cx="9" cy="2"/>
            </a:xfrm>
            <a:custGeom>
              <a:avLst/>
              <a:gdLst>
                <a:gd name="T0" fmla="*/ 10 w 10"/>
                <a:gd name="T1" fmla="*/ 0 h 3"/>
                <a:gd name="T2" fmla="*/ 0 w 10"/>
                <a:gd name="T3" fmla="*/ 3 h 3"/>
                <a:gd name="T4" fmla="*/ 0 w 10"/>
                <a:gd name="T5" fmla="*/ 3 h 3"/>
                <a:gd name="T6" fmla="*/ 0 w 10"/>
                <a:gd name="T7" fmla="*/ 3 h 3"/>
                <a:gd name="T8" fmla="*/ 10 w 10"/>
                <a:gd name="T9" fmla="*/ 0 h 3"/>
                <a:gd name="T10" fmla="*/ 10 w 10"/>
                <a:gd name="T11" fmla="*/ 0 h 3"/>
                <a:gd name="T12" fmla="*/ 10 w 10"/>
                <a:gd name="T13" fmla="*/ 0 h 3"/>
                <a:gd name="T14" fmla="*/ 10 w 10"/>
                <a:gd name="T15" fmla="*/ 0 h 3"/>
                <a:gd name="T16" fmla="*/ 10 w 10"/>
                <a:gd name="T17" fmla="*/ 0 h 3"/>
                <a:gd name="T18" fmla="*/ 10 w 10"/>
                <a:gd name="T19" fmla="*/ 0 h 3"/>
                <a:gd name="T20" fmla="*/ 10 w 10"/>
                <a:gd name="T21"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3">
                  <a:moveTo>
                    <a:pt x="10" y="0"/>
                  </a:moveTo>
                  <a:cubicBezTo>
                    <a:pt x="7" y="2"/>
                    <a:pt x="3" y="3"/>
                    <a:pt x="0" y="3"/>
                  </a:cubicBezTo>
                  <a:cubicBezTo>
                    <a:pt x="0" y="3"/>
                    <a:pt x="0" y="3"/>
                    <a:pt x="0" y="3"/>
                  </a:cubicBezTo>
                  <a:cubicBezTo>
                    <a:pt x="0" y="3"/>
                    <a:pt x="0" y="3"/>
                    <a:pt x="0" y="3"/>
                  </a:cubicBezTo>
                  <a:cubicBezTo>
                    <a:pt x="3" y="3"/>
                    <a:pt x="7" y="2"/>
                    <a:pt x="10" y="0"/>
                  </a:cubicBezTo>
                  <a:moveTo>
                    <a:pt x="10" y="0"/>
                  </a:moveTo>
                  <a:cubicBezTo>
                    <a:pt x="10" y="0"/>
                    <a:pt x="10" y="0"/>
                    <a:pt x="10" y="0"/>
                  </a:cubicBezTo>
                  <a:cubicBezTo>
                    <a:pt x="10" y="0"/>
                    <a:pt x="10" y="0"/>
                    <a:pt x="10" y="0"/>
                  </a:cubicBezTo>
                  <a:moveTo>
                    <a:pt x="10" y="0"/>
                  </a:moveTo>
                  <a:cubicBezTo>
                    <a:pt x="10" y="0"/>
                    <a:pt x="10" y="0"/>
                    <a:pt x="10" y="0"/>
                  </a:cubicBezTo>
                  <a:cubicBezTo>
                    <a:pt x="10" y="0"/>
                    <a:pt x="10" y="0"/>
                    <a:pt x="10" y="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136">
              <a:extLst>
                <a:ext uri="{FF2B5EF4-FFF2-40B4-BE49-F238E27FC236}">
                  <a16:creationId xmlns:a16="http://schemas.microsoft.com/office/drawing/2014/main" id="{FE4732DF-568C-49AC-8773-AE299372850B}"/>
                </a:ext>
              </a:extLst>
            </p:cNvPr>
            <p:cNvSpPr>
              <a:spLocks/>
            </p:cNvSpPr>
            <p:nvPr/>
          </p:nvSpPr>
          <p:spPr bwMode="auto">
            <a:xfrm>
              <a:off x="1824" y="2863"/>
              <a:ext cx="17" cy="35"/>
            </a:xfrm>
            <a:custGeom>
              <a:avLst/>
              <a:gdLst>
                <a:gd name="T0" fmla="*/ 0 w 19"/>
                <a:gd name="T1" fmla="*/ 0 h 39"/>
                <a:gd name="T2" fmla="*/ 0 w 19"/>
                <a:gd name="T3" fmla="*/ 0 h 39"/>
                <a:gd name="T4" fmla="*/ 0 w 19"/>
                <a:gd name="T5" fmla="*/ 39 h 39"/>
                <a:gd name="T6" fmla="*/ 0 w 19"/>
                <a:gd name="T7" fmla="*/ 39 h 39"/>
                <a:gd name="T8" fmla="*/ 10 w 19"/>
                <a:gd name="T9" fmla="*/ 36 h 39"/>
                <a:gd name="T10" fmla="*/ 10 w 19"/>
                <a:gd name="T11" fmla="*/ 36 h 39"/>
                <a:gd name="T12" fmla="*/ 10 w 19"/>
                <a:gd name="T13" fmla="*/ 36 h 39"/>
                <a:gd name="T14" fmla="*/ 10 w 19"/>
                <a:gd name="T15" fmla="*/ 36 h 39"/>
                <a:gd name="T16" fmla="*/ 10 w 19"/>
                <a:gd name="T17" fmla="*/ 36 h 39"/>
                <a:gd name="T18" fmla="*/ 18 w 19"/>
                <a:gd name="T19" fmla="*/ 26 h 39"/>
                <a:gd name="T20" fmla="*/ 18 w 19"/>
                <a:gd name="T21" fmla="*/ 24 h 39"/>
                <a:gd name="T22" fmla="*/ 19 w 19"/>
                <a:gd name="T23" fmla="*/ 20 h 39"/>
                <a:gd name="T24" fmla="*/ 14 w 19"/>
                <a:gd name="T25" fmla="*/ 7 h 39"/>
                <a:gd name="T26" fmla="*/ 14 w 19"/>
                <a:gd name="T27" fmla="*/ 7 h 39"/>
                <a:gd name="T28" fmla="*/ 14 w 19"/>
                <a:gd name="T29" fmla="*/ 7 h 39"/>
                <a:gd name="T30" fmla="*/ 14 w 19"/>
                <a:gd name="T31" fmla="*/ 7 h 39"/>
                <a:gd name="T32" fmla="*/ 14 w 19"/>
                <a:gd name="T33" fmla="*/ 7 h 39"/>
                <a:gd name="T34" fmla="*/ 2 w 19"/>
                <a:gd name="T35" fmla="*/ 0 h 39"/>
                <a:gd name="T36" fmla="*/ 2 w 19"/>
                <a:gd name="T37" fmla="*/ 0 h 39"/>
                <a:gd name="T38" fmla="*/ 2 w 19"/>
                <a:gd name="T39" fmla="*/ 0 h 39"/>
                <a:gd name="T40" fmla="*/ 2 w 19"/>
                <a:gd name="T41" fmla="*/ 0 h 39"/>
                <a:gd name="T42" fmla="*/ 2 w 19"/>
                <a:gd name="T43" fmla="*/ 0 h 39"/>
                <a:gd name="T44" fmla="*/ 0 w 19"/>
                <a:gd name="T45" fmla="*/ 0 h 39"/>
                <a:gd name="T46" fmla="*/ 0 w 19"/>
                <a:gd name="T47"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9" h="39">
                  <a:moveTo>
                    <a:pt x="0" y="0"/>
                  </a:moveTo>
                  <a:cubicBezTo>
                    <a:pt x="0" y="0"/>
                    <a:pt x="0" y="0"/>
                    <a:pt x="0" y="0"/>
                  </a:cubicBezTo>
                  <a:cubicBezTo>
                    <a:pt x="0" y="39"/>
                    <a:pt x="0" y="39"/>
                    <a:pt x="0" y="39"/>
                  </a:cubicBezTo>
                  <a:cubicBezTo>
                    <a:pt x="0" y="39"/>
                    <a:pt x="0" y="39"/>
                    <a:pt x="0" y="39"/>
                  </a:cubicBezTo>
                  <a:cubicBezTo>
                    <a:pt x="3" y="39"/>
                    <a:pt x="7" y="38"/>
                    <a:pt x="10" y="36"/>
                  </a:cubicBezTo>
                  <a:cubicBezTo>
                    <a:pt x="10" y="36"/>
                    <a:pt x="10" y="36"/>
                    <a:pt x="10" y="36"/>
                  </a:cubicBezTo>
                  <a:cubicBezTo>
                    <a:pt x="10" y="36"/>
                    <a:pt x="10" y="36"/>
                    <a:pt x="10" y="36"/>
                  </a:cubicBezTo>
                  <a:cubicBezTo>
                    <a:pt x="10" y="36"/>
                    <a:pt x="10" y="36"/>
                    <a:pt x="10" y="36"/>
                  </a:cubicBezTo>
                  <a:cubicBezTo>
                    <a:pt x="10" y="36"/>
                    <a:pt x="10" y="36"/>
                    <a:pt x="10" y="36"/>
                  </a:cubicBezTo>
                  <a:cubicBezTo>
                    <a:pt x="14" y="34"/>
                    <a:pt x="16" y="30"/>
                    <a:pt x="18" y="26"/>
                  </a:cubicBezTo>
                  <a:cubicBezTo>
                    <a:pt x="18" y="26"/>
                    <a:pt x="18" y="25"/>
                    <a:pt x="18" y="24"/>
                  </a:cubicBezTo>
                  <a:cubicBezTo>
                    <a:pt x="19" y="23"/>
                    <a:pt x="19" y="22"/>
                    <a:pt x="19" y="20"/>
                  </a:cubicBezTo>
                  <a:cubicBezTo>
                    <a:pt x="19" y="15"/>
                    <a:pt x="17" y="10"/>
                    <a:pt x="14" y="7"/>
                  </a:cubicBezTo>
                  <a:cubicBezTo>
                    <a:pt x="14" y="7"/>
                    <a:pt x="14" y="7"/>
                    <a:pt x="14" y="7"/>
                  </a:cubicBezTo>
                  <a:cubicBezTo>
                    <a:pt x="14" y="7"/>
                    <a:pt x="14" y="7"/>
                    <a:pt x="14" y="7"/>
                  </a:cubicBezTo>
                  <a:cubicBezTo>
                    <a:pt x="14" y="7"/>
                    <a:pt x="14" y="7"/>
                    <a:pt x="14" y="7"/>
                  </a:cubicBezTo>
                  <a:cubicBezTo>
                    <a:pt x="14" y="7"/>
                    <a:pt x="14" y="7"/>
                    <a:pt x="14" y="7"/>
                  </a:cubicBezTo>
                  <a:cubicBezTo>
                    <a:pt x="11" y="3"/>
                    <a:pt x="7" y="1"/>
                    <a:pt x="2" y="0"/>
                  </a:cubicBezTo>
                  <a:cubicBezTo>
                    <a:pt x="2" y="0"/>
                    <a:pt x="2" y="0"/>
                    <a:pt x="2" y="0"/>
                  </a:cubicBezTo>
                  <a:cubicBezTo>
                    <a:pt x="2" y="0"/>
                    <a:pt x="2" y="0"/>
                    <a:pt x="2" y="0"/>
                  </a:cubicBezTo>
                  <a:cubicBezTo>
                    <a:pt x="2" y="0"/>
                    <a:pt x="2" y="0"/>
                    <a:pt x="2" y="0"/>
                  </a:cubicBezTo>
                  <a:cubicBezTo>
                    <a:pt x="2" y="0"/>
                    <a:pt x="2" y="0"/>
                    <a:pt x="2" y="0"/>
                  </a:cubicBezTo>
                  <a:cubicBezTo>
                    <a:pt x="1" y="0"/>
                    <a:pt x="1" y="0"/>
                    <a:pt x="0" y="0"/>
                  </a:cubicBezTo>
                  <a:cubicBezTo>
                    <a:pt x="0" y="0"/>
                    <a:pt x="0"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137">
              <a:extLst>
                <a:ext uri="{FF2B5EF4-FFF2-40B4-BE49-F238E27FC236}">
                  <a16:creationId xmlns:a16="http://schemas.microsoft.com/office/drawing/2014/main" id="{50FB8F95-7DF8-4040-B917-7B90DABEA2DB}"/>
                </a:ext>
              </a:extLst>
            </p:cNvPr>
            <p:cNvSpPr>
              <a:spLocks/>
            </p:cNvSpPr>
            <p:nvPr/>
          </p:nvSpPr>
          <p:spPr bwMode="auto">
            <a:xfrm>
              <a:off x="2032" y="2793"/>
              <a:ext cx="18" cy="35"/>
            </a:xfrm>
            <a:custGeom>
              <a:avLst/>
              <a:gdLst>
                <a:gd name="T0" fmla="*/ 0 w 20"/>
                <a:gd name="T1" fmla="*/ 0 h 39"/>
                <a:gd name="T2" fmla="*/ 0 w 20"/>
                <a:gd name="T3" fmla="*/ 39 h 39"/>
                <a:gd name="T4" fmla="*/ 20 w 20"/>
                <a:gd name="T5" fmla="*/ 20 h 39"/>
                <a:gd name="T6" fmla="*/ 16 w 20"/>
                <a:gd name="T7" fmla="*/ 9 h 39"/>
                <a:gd name="T8" fmla="*/ 4 w 20"/>
                <a:gd name="T9" fmla="*/ 1 h 39"/>
                <a:gd name="T10" fmla="*/ 0 w 20"/>
                <a:gd name="T11" fmla="*/ 0 h 39"/>
              </a:gdLst>
              <a:ahLst/>
              <a:cxnLst>
                <a:cxn ang="0">
                  <a:pos x="T0" y="T1"/>
                </a:cxn>
                <a:cxn ang="0">
                  <a:pos x="T2" y="T3"/>
                </a:cxn>
                <a:cxn ang="0">
                  <a:pos x="T4" y="T5"/>
                </a:cxn>
                <a:cxn ang="0">
                  <a:pos x="T6" y="T7"/>
                </a:cxn>
                <a:cxn ang="0">
                  <a:pos x="T8" y="T9"/>
                </a:cxn>
                <a:cxn ang="0">
                  <a:pos x="T10" y="T11"/>
                </a:cxn>
              </a:cxnLst>
              <a:rect l="0" t="0" r="r" b="b"/>
              <a:pathLst>
                <a:path w="20" h="39">
                  <a:moveTo>
                    <a:pt x="0" y="0"/>
                  </a:moveTo>
                  <a:cubicBezTo>
                    <a:pt x="0" y="39"/>
                    <a:pt x="0" y="39"/>
                    <a:pt x="0" y="39"/>
                  </a:cubicBezTo>
                  <a:cubicBezTo>
                    <a:pt x="11" y="39"/>
                    <a:pt x="20" y="31"/>
                    <a:pt x="20" y="20"/>
                  </a:cubicBezTo>
                  <a:cubicBezTo>
                    <a:pt x="20" y="16"/>
                    <a:pt x="18" y="12"/>
                    <a:pt x="16" y="9"/>
                  </a:cubicBezTo>
                  <a:cubicBezTo>
                    <a:pt x="13" y="5"/>
                    <a:pt x="9" y="2"/>
                    <a:pt x="4" y="1"/>
                  </a:cubicBezTo>
                  <a:cubicBezTo>
                    <a:pt x="3" y="1"/>
                    <a:pt x="2"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138">
              <a:extLst>
                <a:ext uri="{FF2B5EF4-FFF2-40B4-BE49-F238E27FC236}">
                  <a16:creationId xmlns:a16="http://schemas.microsoft.com/office/drawing/2014/main" id="{B74BE23B-02AF-47FF-9E73-CDEB11FA8229}"/>
                </a:ext>
              </a:extLst>
            </p:cNvPr>
            <p:cNvSpPr>
              <a:spLocks noEditPoints="1"/>
            </p:cNvSpPr>
            <p:nvPr/>
          </p:nvSpPr>
          <p:spPr bwMode="auto">
            <a:xfrm>
              <a:off x="1774" y="2793"/>
              <a:ext cx="18" cy="30"/>
            </a:xfrm>
            <a:custGeom>
              <a:avLst/>
              <a:gdLst>
                <a:gd name="T0" fmla="*/ 17 w 20"/>
                <a:gd name="T1" fmla="*/ 31 h 34"/>
                <a:gd name="T2" fmla="*/ 14 w 20"/>
                <a:gd name="T3" fmla="*/ 34 h 34"/>
                <a:gd name="T4" fmla="*/ 14 w 20"/>
                <a:gd name="T5" fmla="*/ 34 h 34"/>
                <a:gd name="T6" fmla="*/ 17 w 20"/>
                <a:gd name="T7" fmla="*/ 31 h 34"/>
                <a:gd name="T8" fmla="*/ 17 w 20"/>
                <a:gd name="T9" fmla="*/ 31 h 34"/>
                <a:gd name="T10" fmla="*/ 17 w 20"/>
                <a:gd name="T11" fmla="*/ 31 h 34"/>
                <a:gd name="T12" fmla="*/ 17 w 20"/>
                <a:gd name="T13" fmla="*/ 31 h 34"/>
                <a:gd name="T14" fmla="*/ 17 w 20"/>
                <a:gd name="T15" fmla="*/ 31 h 34"/>
                <a:gd name="T16" fmla="*/ 17 w 20"/>
                <a:gd name="T17" fmla="*/ 31 h 34"/>
                <a:gd name="T18" fmla="*/ 17 w 20"/>
                <a:gd name="T19" fmla="*/ 31 h 34"/>
                <a:gd name="T20" fmla="*/ 20 w 20"/>
                <a:gd name="T21" fmla="*/ 23 h 34"/>
                <a:gd name="T22" fmla="*/ 20 w 20"/>
                <a:gd name="T23" fmla="*/ 23 h 34"/>
                <a:gd name="T24" fmla="*/ 20 w 20"/>
                <a:gd name="T25" fmla="*/ 23 h 34"/>
                <a:gd name="T26" fmla="*/ 0 w 20"/>
                <a:gd name="T27" fmla="*/ 0 h 34"/>
                <a:gd name="T28" fmla="*/ 0 w 20"/>
                <a:gd name="T29" fmla="*/ 1 h 34"/>
                <a:gd name="T30" fmla="*/ 0 w 20"/>
                <a:gd name="T31" fmla="*/ 1 h 34"/>
                <a:gd name="T32" fmla="*/ 1 w 20"/>
                <a:gd name="T33" fmla="*/ 1 h 34"/>
                <a:gd name="T34" fmla="*/ 20 w 20"/>
                <a:gd name="T35" fmla="*/ 20 h 34"/>
                <a:gd name="T36" fmla="*/ 20 w 20"/>
                <a:gd name="T37" fmla="*/ 23 h 34"/>
                <a:gd name="T38" fmla="*/ 20 w 20"/>
                <a:gd name="T39" fmla="*/ 20 h 34"/>
                <a:gd name="T40" fmla="*/ 0 w 20"/>
                <a:gd name="T41" fmla="*/ 0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0" h="34">
                  <a:moveTo>
                    <a:pt x="17" y="31"/>
                  </a:moveTo>
                  <a:cubicBezTo>
                    <a:pt x="16" y="32"/>
                    <a:pt x="15" y="33"/>
                    <a:pt x="14" y="34"/>
                  </a:cubicBezTo>
                  <a:cubicBezTo>
                    <a:pt x="14" y="34"/>
                    <a:pt x="14" y="34"/>
                    <a:pt x="14" y="34"/>
                  </a:cubicBezTo>
                  <a:cubicBezTo>
                    <a:pt x="15" y="33"/>
                    <a:pt x="16" y="32"/>
                    <a:pt x="17" y="31"/>
                  </a:cubicBezTo>
                  <a:moveTo>
                    <a:pt x="17" y="31"/>
                  </a:moveTo>
                  <a:cubicBezTo>
                    <a:pt x="17" y="31"/>
                    <a:pt x="17" y="31"/>
                    <a:pt x="17" y="31"/>
                  </a:cubicBezTo>
                  <a:cubicBezTo>
                    <a:pt x="17" y="31"/>
                    <a:pt x="17" y="31"/>
                    <a:pt x="17" y="31"/>
                  </a:cubicBezTo>
                  <a:moveTo>
                    <a:pt x="17" y="31"/>
                  </a:moveTo>
                  <a:cubicBezTo>
                    <a:pt x="17" y="31"/>
                    <a:pt x="17" y="31"/>
                    <a:pt x="17" y="31"/>
                  </a:cubicBezTo>
                  <a:cubicBezTo>
                    <a:pt x="17" y="31"/>
                    <a:pt x="17" y="31"/>
                    <a:pt x="17" y="31"/>
                  </a:cubicBezTo>
                  <a:moveTo>
                    <a:pt x="20" y="23"/>
                  </a:moveTo>
                  <a:cubicBezTo>
                    <a:pt x="20" y="23"/>
                    <a:pt x="20" y="23"/>
                    <a:pt x="20" y="23"/>
                  </a:cubicBezTo>
                  <a:cubicBezTo>
                    <a:pt x="20" y="23"/>
                    <a:pt x="20" y="23"/>
                    <a:pt x="20" y="23"/>
                  </a:cubicBezTo>
                  <a:moveTo>
                    <a:pt x="0" y="0"/>
                  </a:moveTo>
                  <a:cubicBezTo>
                    <a:pt x="0" y="1"/>
                    <a:pt x="0" y="1"/>
                    <a:pt x="0" y="1"/>
                  </a:cubicBezTo>
                  <a:cubicBezTo>
                    <a:pt x="0" y="1"/>
                    <a:pt x="0" y="1"/>
                    <a:pt x="0" y="1"/>
                  </a:cubicBezTo>
                  <a:cubicBezTo>
                    <a:pt x="1" y="1"/>
                    <a:pt x="1" y="1"/>
                    <a:pt x="1" y="1"/>
                  </a:cubicBezTo>
                  <a:cubicBezTo>
                    <a:pt x="12" y="1"/>
                    <a:pt x="20" y="10"/>
                    <a:pt x="20" y="20"/>
                  </a:cubicBezTo>
                  <a:cubicBezTo>
                    <a:pt x="20" y="21"/>
                    <a:pt x="20" y="22"/>
                    <a:pt x="20" y="23"/>
                  </a:cubicBezTo>
                  <a:cubicBezTo>
                    <a:pt x="20" y="22"/>
                    <a:pt x="20" y="21"/>
                    <a:pt x="20" y="20"/>
                  </a:cubicBezTo>
                  <a:cubicBezTo>
                    <a:pt x="20" y="9"/>
                    <a:pt x="11" y="0"/>
                    <a:pt x="0" y="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139">
              <a:extLst>
                <a:ext uri="{FF2B5EF4-FFF2-40B4-BE49-F238E27FC236}">
                  <a16:creationId xmlns:a16="http://schemas.microsoft.com/office/drawing/2014/main" id="{D637EC57-7B83-4318-8A52-03EEE7828367}"/>
                </a:ext>
              </a:extLst>
            </p:cNvPr>
            <p:cNvSpPr>
              <a:spLocks noEditPoints="1"/>
            </p:cNvSpPr>
            <p:nvPr/>
          </p:nvSpPr>
          <p:spPr bwMode="auto">
            <a:xfrm>
              <a:off x="1778" y="2823"/>
              <a:ext cx="9" cy="5"/>
            </a:xfrm>
            <a:custGeom>
              <a:avLst/>
              <a:gdLst>
                <a:gd name="T0" fmla="*/ 0 w 10"/>
                <a:gd name="T1" fmla="*/ 5 h 5"/>
                <a:gd name="T2" fmla="*/ 0 w 10"/>
                <a:gd name="T3" fmla="*/ 5 h 5"/>
                <a:gd name="T4" fmla="*/ 0 w 10"/>
                <a:gd name="T5" fmla="*/ 5 h 5"/>
                <a:gd name="T6" fmla="*/ 0 w 10"/>
                <a:gd name="T7" fmla="*/ 5 h 5"/>
                <a:gd name="T8" fmla="*/ 0 w 10"/>
                <a:gd name="T9" fmla="*/ 5 h 5"/>
                <a:gd name="T10" fmla="*/ 0 w 10"/>
                <a:gd name="T11" fmla="*/ 5 h 5"/>
                <a:gd name="T12" fmla="*/ 10 w 10"/>
                <a:gd name="T13" fmla="*/ 0 h 5"/>
                <a:gd name="T14" fmla="*/ 0 w 10"/>
                <a:gd name="T15" fmla="*/ 5 h 5"/>
                <a:gd name="T16" fmla="*/ 10 w 10"/>
                <a:gd name="T17" fmla="*/ 0 h 5"/>
                <a:gd name="T18" fmla="*/ 10 w 10"/>
                <a:gd name="T19"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 h="5">
                  <a:moveTo>
                    <a:pt x="0" y="5"/>
                  </a:moveTo>
                  <a:cubicBezTo>
                    <a:pt x="0" y="5"/>
                    <a:pt x="0" y="5"/>
                    <a:pt x="0" y="5"/>
                  </a:cubicBezTo>
                  <a:cubicBezTo>
                    <a:pt x="0" y="5"/>
                    <a:pt x="0" y="5"/>
                    <a:pt x="0" y="5"/>
                  </a:cubicBezTo>
                  <a:moveTo>
                    <a:pt x="0" y="5"/>
                  </a:moveTo>
                  <a:cubicBezTo>
                    <a:pt x="0" y="5"/>
                    <a:pt x="0" y="5"/>
                    <a:pt x="0" y="5"/>
                  </a:cubicBezTo>
                  <a:cubicBezTo>
                    <a:pt x="0" y="5"/>
                    <a:pt x="0" y="5"/>
                    <a:pt x="0" y="5"/>
                  </a:cubicBezTo>
                  <a:moveTo>
                    <a:pt x="10" y="0"/>
                  </a:moveTo>
                  <a:cubicBezTo>
                    <a:pt x="7" y="3"/>
                    <a:pt x="4" y="4"/>
                    <a:pt x="0" y="5"/>
                  </a:cubicBezTo>
                  <a:cubicBezTo>
                    <a:pt x="4" y="4"/>
                    <a:pt x="7" y="3"/>
                    <a:pt x="10" y="0"/>
                  </a:cubicBezTo>
                  <a:cubicBezTo>
                    <a:pt x="10" y="0"/>
                    <a:pt x="10" y="0"/>
                    <a:pt x="10" y="0"/>
                  </a:cubicBezTo>
                </a:path>
              </a:pathLst>
            </a:custGeom>
            <a:solidFill>
              <a:srgbClr val="D587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140">
              <a:extLst>
                <a:ext uri="{FF2B5EF4-FFF2-40B4-BE49-F238E27FC236}">
                  <a16:creationId xmlns:a16="http://schemas.microsoft.com/office/drawing/2014/main" id="{3825718B-00EF-45DC-9D82-E7F3653FC250}"/>
                </a:ext>
              </a:extLst>
            </p:cNvPr>
            <p:cNvSpPr>
              <a:spLocks/>
            </p:cNvSpPr>
            <p:nvPr/>
          </p:nvSpPr>
          <p:spPr bwMode="auto">
            <a:xfrm>
              <a:off x="1774" y="2794"/>
              <a:ext cx="18" cy="34"/>
            </a:xfrm>
            <a:custGeom>
              <a:avLst/>
              <a:gdLst>
                <a:gd name="T0" fmla="*/ 0 w 20"/>
                <a:gd name="T1" fmla="*/ 0 h 38"/>
                <a:gd name="T2" fmla="*/ 0 w 20"/>
                <a:gd name="T3" fmla="*/ 0 h 38"/>
                <a:gd name="T4" fmla="*/ 0 w 20"/>
                <a:gd name="T5" fmla="*/ 38 h 38"/>
                <a:gd name="T6" fmla="*/ 4 w 20"/>
                <a:gd name="T7" fmla="*/ 38 h 38"/>
                <a:gd name="T8" fmla="*/ 4 w 20"/>
                <a:gd name="T9" fmla="*/ 38 h 38"/>
                <a:gd name="T10" fmla="*/ 4 w 20"/>
                <a:gd name="T11" fmla="*/ 38 h 38"/>
                <a:gd name="T12" fmla="*/ 4 w 20"/>
                <a:gd name="T13" fmla="*/ 38 h 38"/>
                <a:gd name="T14" fmla="*/ 4 w 20"/>
                <a:gd name="T15" fmla="*/ 38 h 38"/>
                <a:gd name="T16" fmla="*/ 14 w 20"/>
                <a:gd name="T17" fmla="*/ 33 h 38"/>
                <a:gd name="T18" fmla="*/ 17 w 20"/>
                <a:gd name="T19" fmla="*/ 30 h 38"/>
                <a:gd name="T20" fmla="*/ 17 w 20"/>
                <a:gd name="T21" fmla="*/ 30 h 38"/>
                <a:gd name="T22" fmla="*/ 17 w 20"/>
                <a:gd name="T23" fmla="*/ 30 h 38"/>
                <a:gd name="T24" fmla="*/ 17 w 20"/>
                <a:gd name="T25" fmla="*/ 30 h 38"/>
                <a:gd name="T26" fmla="*/ 17 w 20"/>
                <a:gd name="T27" fmla="*/ 30 h 38"/>
                <a:gd name="T28" fmla="*/ 20 w 20"/>
                <a:gd name="T29" fmla="*/ 22 h 38"/>
                <a:gd name="T30" fmla="*/ 20 w 20"/>
                <a:gd name="T31" fmla="*/ 22 h 38"/>
                <a:gd name="T32" fmla="*/ 20 w 20"/>
                <a:gd name="T33" fmla="*/ 22 h 38"/>
                <a:gd name="T34" fmla="*/ 20 w 20"/>
                <a:gd name="T35" fmla="*/ 19 h 38"/>
                <a:gd name="T36" fmla="*/ 1 w 20"/>
                <a:gd name="T37" fmla="*/ 0 h 38"/>
                <a:gd name="T38" fmla="*/ 0 w 20"/>
                <a:gd name="T39"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0" h="38">
                  <a:moveTo>
                    <a:pt x="0" y="0"/>
                  </a:moveTo>
                  <a:cubicBezTo>
                    <a:pt x="0" y="0"/>
                    <a:pt x="0" y="0"/>
                    <a:pt x="0" y="0"/>
                  </a:cubicBezTo>
                  <a:cubicBezTo>
                    <a:pt x="0" y="38"/>
                    <a:pt x="0" y="38"/>
                    <a:pt x="0" y="38"/>
                  </a:cubicBezTo>
                  <a:cubicBezTo>
                    <a:pt x="2" y="38"/>
                    <a:pt x="3" y="38"/>
                    <a:pt x="4" y="38"/>
                  </a:cubicBezTo>
                  <a:cubicBezTo>
                    <a:pt x="4" y="38"/>
                    <a:pt x="4" y="38"/>
                    <a:pt x="4" y="38"/>
                  </a:cubicBezTo>
                  <a:cubicBezTo>
                    <a:pt x="4" y="38"/>
                    <a:pt x="4" y="38"/>
                    <a:pt x="4" y="38"/>
                  </a:cubicBezTo>
                  <a:cubicBezTo>
                    <a:pt x="4" y="38"/>
                    <a:pt x="4" y="38"/>
                    <a:pt x="4" y="38"/>
                  </a:cubicBezTo>
                  <a:cubicBezTo>
                    <a:pt x="4" y="38"/>
                    <a:pt x="4" y="38"/>
                    <a:pt x="4" y="38"/>
                  </a:cubicBezTo>
                  <a:cubicBezTo>
                    <a:pt x="8" y="37"/>
                    <a:pt x="11" y="36"/>
                    <a:pt x="14" y="33"/>
                  </a:cubicBezTo>
                  <a:cubicBezTo>
                    <a:pt x="15" y="32"/>
                    <a:pt x="16" y="31"/>
                    <a:pt x="17" y="30"/>
                  </a:cubicBezTo>
                  <a:cubicBezTo>
                    <a:pt x="17" y="30"/>
                    <a:pt x="17" y="30"/>
                    <a:pt x="17" y="30"/>
                  </a:cubicBezTo>
                  <a:cubicBezTo>
                    <a:pt x="17" y="30"/>
                    <a:pt x="17" y="30"/>
                    <a:pt x="17" y="30"/>
                  </a:cubicBezTo>
                  <a:cubicBezTo>
                    <a:pt x="17" y="30"/>
                    <a:pt x="17" y="30"/>
                    <a:pt x="17" y="30"/>
                  </a:cubicBezTo>
                  <a:cubicBezTo>
                    <a:pt x="17" y="30"/>
                    <a:pt x="17" y="30"/>
                    <a:pt x="17" y="30"/>
                  </a:cubicBezTo>
                  <a:cubicBezTo>
                    <a:pt x="18" y="27"/>
                    <a:pt x="19" y="24"/>
                    <a:pt x="20" y="22"/>
                  </a:cubicBezTo>
                  <a:cubicBezTo>
                    <a:pt x="20" y="22"/>
                    <a:pt x="20" y="22"/>
                    <a:pt x="20" y="22"/>
                  </a:cubicBezTo>
                  <a:cubicBezTo>
                    <a:pt x="20" y="22"/>
                    <a:pt x="20" y="22"/>
                    <a:pt x="20" y="22"/>
                  </a:cubicBezTo>
                  <a:cubicBezTo>
                    <a:pt x="20" y="21"/>
                    <a:pt x="20" y="20"/>
                    <a:pt x="20" y="19"/>
                  </a:cubicBezTo>
                  <a:cubicBezTo>
                    <a:pt x="20" y="9"/>
                    <a:pt x="12" y="0"/>
                    <a:pt x="1" y="0"/>
                  </a:cubicBezTo>
                  <a:cubicBezTo>
                    <a:pt x="1" y="0"/>
                    <a:pt x="1"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141">
              <a:extLst>
                <a:ext uri="{FF2B5EF4-FFF2-40B4-BE49-F238E27FC236}">
                  <a16:creationId xmlns:a16="http://schemas.microsoft.com/office/drawing/2014/main" id="{38BDE831-667C-4794-AA57-7C4BE12C2E2B}"/>
                </a:ext>
              </a:extLst>
            </p:cNvPr>
            <p:cNvSpPr>
              <a:spLocks/>
            </p:cNvSpPr>
            <p:nvPr/>
          </p:nvSpPr>
          <p:spPr bwMode="auto">
            <a:xfrm>
              <a:off x="2072" y="2714"/>
              <a:ext cx="18" cy="35"/>
            </a:xfrm>
            <a:custGeom>
              <a:avLst/>
              <a:gdLst>
                <a:gd name="T0" fmla="*/ 0 w 19"/>
                <a:gd name="T1" fmla="*/ 0 h 39"/>
                <a:gd name="T2" fmla="*/ 0 w 19"/>
                <a:gd name="T3" fmla="*/ 39 h 39"/>
                <a:gd name="T4" fmla="*/ 19 w 19"/>
                <a:gd name="T5" fmla="*/ 19 h 39"/>
                <a:gd name="T6" fmla="*/ 0 w 19"/>
                <a:gd name="T7" fmla="*/ 0 h 39"/>
              </a:gdLst>
              <a:ahLst/>
              <a:cxnLst>
                <a:cxn ang="0">
                  <a:pos x="T0" y="T1"/>
                </a:cxn>
                <a:cxn ang="0">
                  <a:pos x="T2" y="T3"/>
                </a:cxn>
                <a:cxn ang="0">
                  <a:pos x="T4" y="T5"/>
                </a:cxn>
                <a:cxn ang="0">
                  <a:pos x="T6" y="T7"/>
                </a:cxn>
              </a:cxnLst>
              <a:rect l="0" t="0" r="r" b="b"/>
              <a:pathLst>
                <a:path w="19" h="39">
                  <a:moveTo>
                    <a:pt x="0" y="0"/>
                  </a:moveTo>
                  <a:cubicBezTo>
                    <a:pt x="0" y="39"/>
                    <a:pt x="0" y="39"/>
                    <a:pt x="0" y="39"/>
                  </a:cubicBezTo>
                  <a:cubicBezTo>
                    <a:pt x="10" y="39"/>
                    <a:pt x="19" y="30"/>
                    <a:pt x="19" y="19"/>
                  </a:cubicBezTo>
                  <a:cubicBezTo>
                    <a:pt x="19" y="9"/>
                    <a:pt x="10"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142">
              <a:extLst>
                <a:ext uri="{FF2B5EF4-FFF2-40B4-BE49-F238E27FC236}">
                  <a16:creationId xmlns:a16="http://schemas.microsoft.com/office/drawing/2014/main" id="{AAF2BC37-FF6A-4B6E-BBE1-9446C5AB944E}"/>
                </a:ext>
              </a:extLst>
            </p:cNvPr>
            <p:cNvSpPr>
              <a:spLocks noEditPoints="1"/>
            </p:cNvSpPr>
            <p:nvPr/>
          </p:nvSpPr>
          <p:spPr bwMode="auto">
            <a:xfrm>
              <a:off x="1735" y="2714"/>
              <a:ext cx="18" cy="35"/>
            </a:xfrm>
            <a:custGeom>
              <a:avLst/>
              <a:gdLst>
                <a:gd name="T0" fmla="*/ 4 w 20"/>
                <a:gd name="T1" fmla="*/ 38 h 39"/>
                <a:gd name="T2" fmla="*/ 0 w 20"/>
                <a:gd name="T3" fmla="*/ 39 h 39"/>
                <a:gd name="T4" fmla="*/ 0 w 20"/>
                <a:gd name="T5" fmla="*/ 39 h 39"/>
                <a:gd name="T6" fmla="*/ 0 w 20"/>
                <a:gd name="T7" fmla="*/ 39 h 39"/>
                <a:gd name="T8" fmla="*/ 4 w 20"/>
                <a:gd name="T9" fmla="*/ 38 h 39"/>
                <a:gd name="T10" fmla="*/ 4 w 20"/>
                <a:gd name="T11" fmla="*/ 38 h 39"/>
                <a:gd name="T12" fmla="*/ 19 w 20"/>
                <a:gd name="T13" fmla="*/ 18 h 39"/>
                <a:gd name="T14" fmla="*/ 20 w 20"/>
                <a:gd name="T15" fmla="*/ 20 h 39"/>
                <a:gd name="T16" fmla="*/ 13 w 20"/>
                <a:gd name="T17" fmla="*/ 34 h 39"/>
                <a:gd name="T18" fmla="*/ 13 w 20"/>
                <a:gd name="T19" fmla="*/ 34 h 39"/>
                <a:gd name="T20" fmla="*/ 20 w 20"/>
                <a:gd name="T21" fmla="*/ 19 h 39"/>
                <a:gd name="T22" fmla="*/ 19 w 20"/>
                <a:gd name="T23" fmla="*/ 18 h 39"/>
                <a:gd name="T24" fmla="*/ 19 w 20"/>
                <a:gd name="T25" fmla="*/ 18 h 39"/>
                <a:gd name="T26" fmla="*/ 19 w 20"/>
                <a:gd name="T27" fmla="*/ 18 h 39"/>
                <a:gd name="T28" fmla="*/ 19 w 20"/>
                <a:gd name="T29" fmla="*/ 18 h 39"/>
                <a:gd name="T30" fmla="*/ 19 w 20"/>
                <a:gd name="T31" fmla="*/ 18 h 39"/>
                <a:gd name="T32" fmla="*/ 19 w 20"/>
                <a:gd name="T33" fmla="*/ 18 h 39"/>
                <a:gd name="T34" fmla="*/ 19 w 20"/>
                <a:gd name="T35" fmla="*/ 18 h 39"/>
                <a:gd name="T36" fmla="*/ 19 w 20"/>
                <a:gd name="T37" fmla="*/ 18 h 39"/>
                <a:gd name="T38" fmla="*/ 19 w 20"/>
                <a:gd name="T39" fmla="*/ 18 h 39"/>
                <a:gd name="T40" fmla="*/ 19 w 20"/>
                <a:gd name="T41" fmla="*/ 18 h 39"/>
                <a:gd name="T42" fmla="*/ 19 w 20"/>
                <a:gd name="T43" fmla="*/ 18 h 39"/>
                <a:gd name="T44" fmla="*/ 19 w 20"/>
                <a:gd name="T45" fmla="*/ 18 h 39"/>
                <a:gd name="T46" fmla="*/ 19 w 20"/>
                <a:gd name="T47" fmla="*/ 18 h 39"/>
                <a:gd name="T48" fmla="*/ 19 w 20"/>
                <a:gd name="T49" fmla="*/ 17 h 39"/>
                <a:gd name="T50" fmla="*/ 19 w 20"/>
                <a:gd name="T51" fmla="*/ 17 h 39"/>
                <a:gd name="T52" fmla="*/ 19 w 20"/>
                <a:gd name="T53" fmla="*/ 17 h 39"/>
                <a:gd name="T54" fmla="*/ 19 w 20"/>
                <a:gd name="T55" fmla="*/ 16 h 39"/>
                <a:gd name="T56" fmla="*/ 19 w 20"/>
                <a:gd name="T57" fmla="*/ 16 h 39"/>
                <a:gd name="T58" fmla="*/ 19 w 20"/>
                <a:gd name="T59" fmla="*/ 16 h 39"/>
                <a:gd name="T60" fmla="*/ 19 w 20"/>
                <a:gd name="T61" fmla="*/ 16 h 39"/>
                <a:gd name="T62" fmla="*/ 19 w 20"/>
                <a:gd name="T63" fmla="*/ 16 h 39"/>
                <a:gd name="T64" fmla="*/ 19 w 20"/>
                <a:gd name="T65" fmla="*/ 16 h 39"/>
                <a:gd name="T66" fmla="*/ 19 w 20"/>
                <a:gd name="T67" fmla="*/ 16 h 39"/>
                <a:gd name="T68" fmla="*/ 19 w 20"/>
                <a:gd name="T69" fmla="*/ 16 h 39"/>
                <a:gd name="T70" fmla="*/ 19 w 20"/>
                <a:gd name="T71" fmla="*/ 16 h 39"/>
                <a:gd name="T72" fmla="*/ 19 w 20"/>
                <a:gd name="T73" fmla="*/ 16 h 39"/>
                <a:gd name="T74" fmla="*/ 19 w 20"/>
                <a:gd name="T75" fmla="*/ 16 h 39"/>
                <a:gd name="T76" fmla="*/ 19 w 20"/>
                <a:gd name="T77" fmla="*/ 16 h 39"/>
                <a:gd name="T78" fmla="*/ 19 w 20"/>
                <a:gd name="T79" fmla="*/ 16 h 39"/>
                <a:gd name="T80" fmla="*/ 19 w 20"/>
                <a:gd name="T81" fmla="*/ 16 h 39"/>
                <a:gd name="T82" fmla="*/ 19 w 20"/>
                <a:gd name="T83" fmla="*/ 16 h 39"/>
                <a:gd name="T84" fmla="*/ 2 w 20"/>
                <a:gd name="T85" fmla="*/ 0 h 39"/>
                <a:gd name="T86" fmla="*/ 2 w 20"/>
                <a:gd name="T87" fmla="*/ 0 h 39"/>
                <a:gd name="T88" fmla="*/ 19 w 20"/>
                <a:gd name="T89" fmla="*/ 16 h 39"/>
                <a:gd name="T90" fmla="*/ 2 w 20"/>
                <a:gd name="T91"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0" h="39">
                  <a:moveTo>
                    <a:pt x="4" y="38"/>
                  </a:moveTo>
                  <a:cubicBezTo>
                    <a:pt x="3" y="38"/>
                    <a:pt x="1" y="39"/>
                    <a:pt x="0" y="39"/>
                  </a:cubicBezTo>
                  <a:cubicBezTo>
                    <a:pt x="0" y="39"/>
                    <a:pt x="0" y="39"/>
                    <a:pt x="0" y="39"/>
                  </a:cubicBezTo>
                  <a:cubicBezTo>
                    <a:pt x="0" y="39"/>
                    <a:pt x="0" y="39"/>
                    <a:pt x="0" y="39"/>
                  </a:cubicBezTo>
                  <a:cubicBezTo>
                    <a:pt x="1" y="39"/>
                    <a:pt x="3" y="38"/>
                    <a:pt x="4" y="38"/>
                  </a:cubicBezTo>
                  <a:cubicBezTo>
                    <a:pt x="4" y="38"/>
                    <a:pt x="4" y="38"/>
                    <a:pt x="4" y="38"/>
                  </a:cubicBezTo>
                  <a:moveTo>
                    <a:pt x="19" y="18"/>
                  </a:moveTo>
                  <a:cubicBezTo>
                    <a:pt x="20" y="19"/>
                    <a:pt x="20" y="19"/>
                    <a:pt x="20" y="20"/>
                  </a:cubicBezTo>
                  <a:cubicBezTo>
                    <a:pt x="19" y="25"/>
                    <a:pt x="17" y="30"/>
                    <a:pt x="13" y="34"/>
                  </a:cubicBezTo>
                  <a:cubicBezTo>
                    <a:pt x="13" y="34"/>
                    <a:pt x="13" y="34"/>
                    <a:pt x="13" y="34"/>
                  </a:cubicBezTo>
                  <a:cubicBezTo>
                    <a:pt x="17" y="30"/>
                    <a:pt x="20" y="25"/>
                    <a:pt x="20" y="19"/>
                  </a:cubicBezTo>
                  <a:cubicBezTo>
                    <a:pt x="20" y="19"/>
                    <a:pt x="20" y="18"/>
                    <a:pt x="19" y="18"/>
                  </a:cubicBezTo>
                  <a:moveTo>
                    <a:pt x="19" y="18"/>
                  </a:moveTo>
                  <a:cubicBezTo>
                    <a:pt x="19" y="18"/>
                    <a:pt x="19" y="18"/>
                    <a:pt x="19" y="18"/>
                  </a:cubicBezTo>
                  <a:cubicBezTo>
                    <a:pt x="19" y="18"/>
                    <a:pt x="19" y="18"/>
                    <a:pt x="19" y="18"/>
                  </a:cubicBezTo>
                  <a:moveTo>
                    <a:pt x="19" y="18"/>
                  </a:moveTo>
                  <a:cubicBezTo>
                    <a:pt x="19" y="18"/>
                    <a:pt x="19" y="18"/>
                    <a:pt x="19" y="18"/>
                  </a:cubicBezTo>
                  <a:cubicBezTo>
                    <a:pt x="19" y="18"/>
                    <a:pt x="19" y="18"/>
                    <a:pt x="19" y="18"/>
                  </a:cubicBezTo>
                  <a:moveTo>
                    <a:pt x="19" y="18"/>
                  </a:moveTo>
                  <a:cubicBezTo>
                    <a:pt x="19" y="18"/>
                    <a:pt x="19" y="18"/>
                    <a:pt x="19" y="18"/>
                  </a:cubicBezTo>
                  <a:cubicBezTo>
                    <a:pt x="19" y="18"/>
                    <a:pt x="19" y="18"/>
                    <a:pt x="19" y="18"/>
                  </a:cubicBezTo>
                  <a:moveTo>
                    <a:pt x="19" y="18"/>
                  </a:moveTo>
                  <a:cubicBezTo>
                    <a:pt x="19" y="18"/>
                    <a:pt x="19" y="18"/>
                    <a:pt x="19" y="18"/>
                  </a:cubicBezTo>
                  <a:cubicBezTo>
                    <a:pt x="19" y="18"/>
                    <a:pt x="19" y="18"/>
                    <a:pt x="19" y="18"/>
                  </a:cubicBezTo>
                  <a:moveTo>
                    <a:pt x="19" y="17"/>
                  </a:moveTo>
                  <a:cubicBezTo>
                    <a:pt x="19" y="17"/>
                    <a:pt x="19" y="17"/>
                    <a:pt x="19" y="17"/>
                  </a:cubicBezTo>
                  <a:cubicBezTo>
                    <a:pt x="19" y="17"/>
                    <a:pt x="19" y="17"/>
                    <a:pt x="19" y="17"/>
                  </a:cubicBezTo>
                  <a:moveTo>
                    <a:pt x="19" y="16"/>
                  </a:moveTo>
                  <a:cubicBezTo>
                    <a:pt x="19" y="16"/>
                    <a:pt x="19" y="16"/>
                    <a:pt x="19" y="16"/>
                  </a:cubicBezTo>
                  <a:cubicBezTo>
                    <a:pt x="19" y="16"/>
                    <a:pt x="19" y="16"/>
                    <a:pt x="19" y="16"/>
                  </a:cubicBezTo>
                  <a:moveTo>
                    <a:pt x="19" y="16"/>
                  </a:moveTo>
                  <a:cubicBezTo>
                    <a:pt x="19" y="16"/>
                    <a:pt x="19" y="16"/>
                    <a:pt x="19" y="16"/>
                  </a:cubicBezTo>
                  <a:cubicBezTo>
                    <a:pt x="19" y="16"/>
                    <a:pt x="19" y="16"/>
                    <a:pt x="19" y="16"/>
                  </a:cubicBezTo>
                  <a:moveTo>
                    <a:pt x="19" y="16"/>
                  </a:moveTo>
                  <a:cubicBezTo>
                    <a:pt x="19" y="16"/>
                    <a:pt x="19" y="16"/>
                    <a:pt x="19" y="16"/>
                  </a:cubicBezTo>
                  <a:cubicBezTo>
                    <a:pt x="19" y="16"/>
                    <a:pt x="19" y="16"/>
                    <a:pt x="19" y="16"/>
                  </a:cubicBezTo>
                  <a:moveTo>
                    <a:pt x="19" y="16"/>
                  </a:moveTo>
                  <a:cubicBezTo>
                    <a:pt x="19" y="16"/>
                    <a:pt x="19" y="16"/>
                    <a:pt x="19" y="16"/>
                  </a:cubicBezTo>
                  <a:cubicBezTo>
                    <a:pt x="19" y="16"/>
                    <a:pt x="19" y="16"/>
                    <a:pt x="19" y="16"/>
                  </a:cubicBezTo>
                  <a:moveTo>
                    <a:pt x="19" y="16"/>
                  </a:moveTo>
                  <a:cubicBezTo>
                    <a:pt x="19" y="16"/>
                    <a:pt x="19" y="16"/>
                    <a:pt x="19" y="16"/>
                  </a:cubicBezTo>
                  <a:cubicBezTo>
                    <a:pt x="19" y="16"/>
                    <a:pt x="19" y="16"/>
                    <a:pt x="19" y="16"/>
                  </a:cubicBezTo>
                  <a:moveTo>
                    <a:pt x="2" y="0"/>
                  </a:moveTo>
                  <a:cubicBezTo>
                    <a:pt x="2" y="0"/>
                    <a:pt x="2" y="0"/>
                    <a:pt x="2" y="0"/>
                  </a:cubicBezTo>
                  <a:cubicBezTo>
                    <a:pt x="11" y="1"/>
                    <a:pt x="18" y="7"/>
                    <a:pt x="19" y="16"/>
                  </a:cubicBezTo>
                  <a:cubicBezTo>
                    <a:pt x="18" y="7"/>
                    <a:pt x="11" y="1"/>
                    <a:pt x="2" y="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143">
              <a:extLst>
                <a:ext uri="{FF2B5EF4-FFF2-40B4-BE49-F238E27FC236}">
                  <a16:creationId xmlns:a16="http://schemas.microsoft.com/office/drawing/2014/main" id="{78E91BFA-818E-466F-A77D-EB18BBB1D33B}"/>
                </a:ext>
              </a:extLst>
            </p:cNvPr>
            <p:cNvSpPr>
              <a:spLocks noEditPoints="1"/>
            </p:cNvSpPr>
            <p:nvPr/>
          </p:nvSpPr>
          <p:spPr bwMode="auto">
            <a:xfrm>
              <a:off x="1735" y="2714"/>
              <a:ext cx="11" cy="34"/>
            </a:xfrm>
            <a:custGeom>
              <a:avLst/>
              <a:gdLst>
                <a:gd name="T0" fmla="*/ 13 w 13"/>
                <a:gd name="T1" fmla="*/ 34 h 38"/>
                <a:gd name="T2" fmla="*/ 4 w 13"/>
                <a:gd name="T3" fmla="*/ 38 h 38"/>
                <a:gd name="T4" fmla="*/ 4 w 13"/>
                <a:gd name="T5" fmla="*/ 38 h 38"/>
                <a:gd name="T6" fmla="*/ 13 w 13"/>
                <a:gd name="T7" fmla="*/ 34 h 38"/>
                <a:gd name="T8" fmla="*/ 13 w 13"/>
                <a:gd name="T9" fmla="*/ 34 h 38"/>
                <a:gd name="T10" fmla="*/ 0 w 13"/>
                <a:gd name="T11" fmla="*/ 0 h 38"/>
                <a:gd name="T12" fmla="*/ 0 w 13"/>
                <a:gd name="T13" fmla="*/ 0 h 38"/>
                <a:gd name="T14" fmla="*/ 1 w 13"/>
                <a:gd name="T15" fmla="*/ 0 h 38"/>
                <a:gd name="T16" fmla="*/ 2 w 13"/>
                <a:gd name="T17" fmla="*/ 0 h 38"/>
                <a:gd name="T18" fmla="*/ 2 w 13"/>
                <a:gd name="T19" fmla="*/ 0 h 38"/>
                <a:gd name="T20" fmla="*/ 0 w 13"/>
                <a:gd name="T21"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 h="38">
                  <a:moveTo>
                    <a:pt x="13" y="34"/>
                  </a:moveTo>
                  <a:cubicBezTo>
                    <a:pt x="11" y="36"/>
                    <a:pt x="7" y="38"/>
                    <a:pt x="4" y="38"/>
                  </a:cubicBezTo>
                  <a:cubicBezTo>
                    <a:pt x="4" y="38"/>
                    <a:pt x="4" y="38"/>
                    <a:pt x="4" y="38"/>
                  </a:cubicBezTo>
                  <a:cubicBezTo>
                    <a:pt x="7" y="38"/>
                    <a:pt x="11" y="36"/>
                    <a:pt x="13" y="34"/>
                  </a:cubicBezTo>
                  <a:cubicBezTo>
                    <a:pt x="13" y="34"/>
                    <a:pt x="13" y="34"/>
                    <a:pt x="13" y="34"/>
                  </a:cubicBezTo>
                  <a:moveTo>
                    <a:pt x="0" y="0"/>
                  </a:moveTo>
                  <a:cubicBezTo>
                    <a:pt x="0" y="0"/>
                    <a:pt x="0" y="0"/>
                    <a:pt x="0" y="0"/>
                  </a:cubicBezTo>
                  <a:cubicBezTo>
                    <a:pt x="0" y="0"/>
                    <a:pt x="0" y="0"/>
                    <a:pt x="1" y="0"/>
                  </a:cubicBezTo>
                  <a:cubicBezTo>
                    <a:pt x="1" y="0"/>
                    <a:pt x="1" y="0"/>
                    <a:pt x="2" y="0"/>
                  </a:cubicBezTo>
                  <a:cubicBezTo>
                    <a:pt x="2" y="0"/>
                    <a:pt x="2" y="0"/>
                    <a:pt x="2" y="0"/>
                  </a:cubicBezTo>
                  <a:cubicBezTo>
                    <a:pt x="1" y="0"/>
                    <a:pt x="1" y="0"/>
                    <a:pt x="0" y="0"/>
                  </a:cubicBezTo>
                </a:path>
              </a:pathLst>
            </a:custGeom>
            <a:solidFill>
              <a:srgbClr val="D587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144">
              <a:extLst>
                <a:ext uri="{FF2B5EF4-FFF2-40B4-BE49-F238E27FC236}">
                  <a16:creationId xmlns:a16="http://schemas.microsoft.com/office/drawing/2014/main" id="{A6126596-5591-4371-99C8-A33FC816259A}"/>
                </a:ext>
              </a:extLst>
            </p:cNvPr>
            <p:cNvSpPr>
              <a:spLocks/>
            </p:cNvSpPr>
            <p:nvPr/>
          </p:nvSpPr>
          <p:spPr bwMode="auto">
            <a:xfrm>
              <a:off x="1735" y="2714"/>
              <a:ext cx="18" cy="35"/>
            </a:xfrm>
            <a:custGeom>
              <a:avLst/>
              <a:gdLst>
                <a:gd name="T0" fmla="*/ 0 w 20"/>
                <a:gd name="T1" fmla="*/ 0 h 39"/>
                <a:gd name="T2" fmla="*/ 0 w 20"/>
                <a:gd name="T3" fmla="*/ 39 h 39"/>
                <a:gd name="T4" fmla="*/ 0 w 20"/>
                <a:gd name="T5" fmla="*/ 39 h 39"/>
                <a:gd name="T6" fmla="*/ 4 w 20"/>
                <a:gd name="T7" fmla="*/ 38 h 39"/>
                <a:gd name="T8" fmla="*/ 13 w 20"/>
                <a:gd name="T9" fmla="*/ 34 h 39"/>
                <a:gd name="T10" fmla="*/ 20 w 20"/>
                <a:gd name="T11" fmla="*/ 20 h 39"/>
                <a:gd name="T12" fmla="*/ 19 w 20"/>
                <a:gd name="T13" fmla="*/ 18 h 39"/>
                <a:gd name="T14" fmla="*/ 19 w 20"/>
                <a:gd name="T15" fmla="*/ 18 h 39"/>
                <a:gd name="T16" fmla="*/ 19 w 20"/>
                <a:gd name="T17" fmla="*/ 18 h 39"/>
                <a:gd name="T18" fmla="*/ 19 w 20"/>
                <a:gd name="T19" fmla="*/ 18 h 39"/>
                <a:gd name="T20" fmla="*/ 19 w 20"/>
                <a:gd name="T21" fmla="*/ 18 h 39"/>
                <a:gd name="T22" fmla="*/ 19 w 20"/>
                <a:gd name="T23" fmla="*/ 18 h 39"/>
                <a:gd name="T24" fmla="*/ 19 w 20"/>
                <a:gd name="T25" fmla="*/ 18 h 39"/>
                <a:gd name="T26" fmla="*/ 19 w 20"/>
                <a:gd name="T27" fmla="*/ 18 h 39"/>
                <a:gd name="T28" fmla="*/ 19 w 20"/>
                <a:gd name="T29" fmla="*/ 18 h 39"/>
                <a:gd name="T30" fmla="*/ 19 w 20"/>
                <a:gd name="T31" fmla="*/ 17 h 39"/>
                <a:gd name="T32" fmla="*/ 19 w 20"/>
                <a:gd name="T33" fmla="*/ 17 h 39"/>
                <a:gd name="T34" fmla="*/ 19 w 20"/>
                <a:gd name="T35" fmla="*/ 16 h 39"/>
                <a:gd name="T36" fmla="*/ 19 w 20"/>
                <a:gd name="T37" fmla="*/ 16 h 39"/>
                <a:gd name="T38" fmla="*/ 19 w 20"/>
                <a:gd name="T39" fmla="*/ 16 h 39"/>
                <a:gd name="T40" fmla="*/ 19 w 20"/>
                <a:gd name="T41" fmla="*/ 16 h 39"/>
                <a:gd name="T42" fmla="*/ 19 w 20"/>
                <a:gd name="T43" fmla="*/ 16 h 39"/>
                <a:gd name="T44" fmla="*/ 19 w 20"/>
                <a:gd name="T45" fmla="*/ 16 h 39"/>
                <a:gd name="T46" fmla="*/ 19 w 20"/>
                <a:gd name="T47" fmla="*/ 16 h 39"/>
                <a:gd name="T48" fmla="*/ 19 w 20"/>
                <a:gd name="T49" fmla="*/ 16 h 39"/>
                <a:gd name="T50" fmla="*/ 19 w 20"/>
                <a:gd name="T51" fmla="*/ 16 h 39"/>
                <a:gd name="T52" fmla="*/ 19 w 20"/>
                <a:gd name="T53" fmla="*/ 16 h 39"/>
                <a:gd name="T54" fmla="*/ 19 w 20"/>
                <a:gd name="T55" fmla="*/ 16 h 39"/>
                <a:gd name="T56" fmla="*/ 2 w 20"/>
                <a:gd name="T57" fmla="*/ 0 h 39"/>
                <a:gd name="T58" fmla="*/ 1 w 20"/>
                <a:gd name="T59" fmla="*/ 0 h 39"/>
                <a:gd name="T60" fmla="*/ 0 w 20"/>
                <a:gd name="T61"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0" h="39">
                  <a:moveTo>
                    <a:pt x="0" y="0"/>
                  </a:moveTo>
                  <a:cubicBezTo>
                    <a:pt x="0" y="39"/>
                    <a:pt x="0" y="39"/>
                    <a:pt x="0" y="39"/>
                  </a:cubicBezTo>
                  <a:cubicBezTo>
                    <a:pt x="0" y="39"/>
                    <a:pt x="0" y="39"/>
                    <a:pt x="0" y="39"/>
                  </a:cubicBezTo>
                  <a:cubicBezTo>
                    <a:pt x="1" y="39"/>
                    <a:pt x="3" y="38"/>
                    <a:pt x="4" y="38"/>
                  </a:cubicBezTo>
                  <a:cubicBezTo>
                    <a:pt x="7" y="38"/>
                    <a:pt x="11" y="36"/>
                    <a:pt x="13" y="34"/>
                  </a:cubicBezTo>
                  <a:cubicBezTo>
                    <a:pt x="17" y="30"/>
                    <a:pt x="19" y="25"/>
                    <a:pt x="20" y="20"/>
                  </a:cubicBezTo>
                  <a:cubicBezTo>
                    <a:pt x="20" y="19"/>
                    <a:pt x="20" y="19"/>
                    <a:pt x="19" y="18"/>
                  </a:cubicBezTo>
                  <a:cubicBezTo>
                    <a:pt x="19" y="18"/>
                    <a:pt x="19" y="18"/>
                    <a:pt x="19" y="18"/>
                  </a:cubicBezTo>
                  <a:cubicBezTo>
                    <a:pt x="19" y="18"/>
                    <a:pt x="19" y="18"/>
                    <a:pt x="19" y="18"/>
                  </a:cubicBezTo>
                  <a:cubicBezTo>
                    <a:pt x="19" y="18"/>
                    <a:pt x="19" y="18"/>
                    <a:pt x="19" y="18"/>
                  </a:cubicBezTo>
                  <a:cubicBezTo>
                    <a:pt x="19" y="18"/>
                    <a:pt x="19" y="18"/>
                    <a:pt x="19" y="18"/>
                  </a:cubicBezTo>
                  <a:cubicBezTo>
                    <a:pt x="19" y="18"/>
                    <a:pt x="19" y="18"/>
                    <a:pt x="19" y="18"/>
                  </a:cubicBezTo>
                  <a:cubicBezTo>
                    <a:pt x="19" y="18"/>
                    <a:pt x="19" y="18"/>
                    <a:pt x="19" y="18"/>
                  </a:cubicBezTo>
                  <a:cubicBezTo>
                    <a:pt x="19" y="18"/>
                    <a:pt x="19" y="18"/>
                    <a:pt x="19" y="18"/>
                  </a:cubicBezTo>
                  <a:cubicBezTo>
                    <a:pt x="19" y="18"/>
                    <a:pt x="19" y="18"/>
                    <a:pt x="19" y="18"/>
                  </a:cubicBezTo>
                  <a:cubicBezTo>
                    <a:pt x="19" y="17"/>
                    <a:pt x="19" y="17"/>
                    <a:pt x="19" y="17"/>
                  </a:cubicBezTo>
                  <a:cubicBezTo>
                    <a:pt x="19" y="17"/>
                    <a:pt x="19" y="17"/>
                    <a:pt x="19" y="17"/>
                  </a:cubicBezTo>
                  <a:cubicBezTo>
                    <a:pt x="19" y="16"/>
                    <a:pt x="19" y="16"/>
                    <a:pt x="19" y="16"/>
                  </a:cubicBezTo>
                  <a:cubicBezTo>
                    <a:pt x="19" y="16"/>
                    <a:pt x="19" y="16"/>
                    <a:pt x="19" y="16"/>
                  </a:cubicBezTo>
                  <a:cubicBezTo>
                    <a:pt x="19" y="16"/>
                    <a:pt x="19" y="16"/>
                    <a:pt x="19" y="16"/>
                  </a:cubicBezTo>
                  <a:cubicBezTo>
                    <a:pt x="19" y="16"/>
                    <a:pt x="19" y="16"/>
                    <a:pt x="19" y="16"/>
                  </a:cubicBezTo>
                  <a:cubicBezTo>
                    <a:pt x="19" y="16"/>
                    <a:pt x="19" y="16"/>
                    <a:pt x="19" y="16"/>
                  </a:cubicBezTo>
                  <a:cubicBezTo>
                    <a:pt x="19" y="16"/>
                    <a:pt x="19" y="16"/>
                    <a:pt x="19" y="16"/>
                  </a:cubicBezTo>
                  <a:cubicBezTo>
                    <a:pt x="19" y="16"/>
                    <a:pt x="19" y="16"/>
                    <a:pt x="19" y="16"/>
                  </a:cubicBezTo>
                  <a:cubicBezTo>
                    <a:pt x="19" y="16"/>
                    <a:pt x="19" y="16"/>
                    <a:pt x="19" y="16"/>
                  </a:cubicBezTo>
                  <a:cubicBezTo>
                    <a:pt x="19" y="16"/>
                    <a:pt x="19" y="16"/>
                    <a:pt x="19" y="16"/>
                  </a:cubicBezTo>
                  <a:cubicBezTo>
                    <a:pt x="19" y="16"/>
                    <a:pt x="19" y="16"/>
                    <a:pt x="19" y="16"/>
                  </a:cubicBezTo>
                  <a:cubicBezTo>
                    <a:pt x="19" y="16"/>
                    <a:pt x="19" y="16"/>
                    <a:pt x="19" y="16"/>
                  </a:cubicBezTo>
                  <a:cubicBezTo>
                    <a:pt x="18" y="7"/>
                    <a:pt x="11" y="1"/>
                    <a:pt x="2" y="0"/>
                  </a:cubicBezTo>
                  <a:cubicBezTo>
                    <a:pt x="1" y="0"/>
                    <a:pt x="1" y="0"/>
                    <a:pt x="1" y="0"/>
                  </a:cubicBezTo>
                  <a:cubicBezTo>
                    <a:pt x="0" y="0"/>
                    <a:pt x="0"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145">
              <a:extLst>
                <a:ext uri="{FF2B5EF4-FFF2-40B4-BE49-F238E27FC236}">
                  <a16:creationId xmlns:a16="http://schemas.microsoft.com/office/drawing/2014/main" id="{B41F4FD2-23EB-4180-82BE-3D565579C580}"/>
                </a:ext>
              </a:extLst>
            </p:cNvPr>
            <p:cNvSpPr>
              <a:spLocks/>
            </p:cNvSpPr>
            <p:nvPr/>
          </p:nvSpPr>
          <p:spPr bwMode="auto">
            <a:xfrm>
              <a:off x="2094" y="2625"/>
              <a:ext cx="18" cy="35"/>
            </a:xfrm>
            <a:custGeom>
              <a:avLst/>
              <a:gdLst>
                <a:gd name="T0" fmla="*/ 0 w 20"/>
                <a:gd name="T1" fmla="*/ 0 h 39"/>
                <a:gd name="T2" fmla="*/ 0 w 20"/>
                <a:gd name="T3" fmla="*/ 39 h 39"/>
                <a:gd name="T4" fmla="*/ 20 w 20"/>
                <a:gd name="T5" fmla="*/ 20 h 39"/>
                <a:gd name="T6" fmla="*/ 0 w 20"/>
                <a:gd name="T7" fmla="*/ 0 h 39"/>
              </a:gdLst>
              <a:ahLst/>
              <a:cxnLst>
                <a:cxn ang="0">
                  <a:pos x="T0" y="T1"/>
                </a:cxn>
                <a:cxn ang="0">
                  <a:pos x="T2" y="T3"/>
                </a:cxn>
                <a:cxn ang="0">
                  <a:pos x="T4" y="T5"/>
                </a:cxn>
                <a:cxn ang="0">
                  <a:pos x="T6" y="T7"/>
                </a:cxn>
              </a:cxnLst>
              <a:rect l="0" t="0" r="r" b="b"/>
              <a:pathLst>
                <a:path w="20" h="39">
                  <a:moveTo>
                    <a:pt x="0" y="0"/>
                  </a:moveTo>
                  <a:cubicBezTo>
                    <a:pt x="0" y="39"/>
                    <a:pt x="0" y="39"/>
                    <a:pt x="0" y="39"/>
                  </a:cubicBezTo>
                  <a:cubicBezTo>
                    <a:pt x="11" y="39"/>
                    <a:pt x="20" y="30"/>
                    <a:pt x="20" y="20"/>
                  </a:cubicBezTo>
                  <a:cubicBezTo>
                    <a:pt x="20" y="9"/>
                    <a:pt x="11"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146">
              <a:extLst>
                <a:ext uri="{FF2B5EF4-FFF2-40B4-BE49-F238E27FC236}">
                  <a16:creationId xmlns:a16="http://schemas.microsoft.com/office/drawing/2014/main" id="{F30BCA49-1E30-40CD-8D2D-F1008659BC1E}"/>
                </a:ext>
              </a:extLst>
            </p:cNvPr>
            <p:cNvSpPr>
              <a:spLocks noEditPoints="1"/>
            </p:cNvSpPr>
            <p:nvPr/>
          </p:nvSpPr>
          <p:spPr bwMode="auto">
            <a:xfrm>
              <a:off x="1717" y="2626"/>
              <a:ext cx="13" cy="31"/>
            </a:xfrm>
            <a:custGeom>
              <a:avLst/>
              <a:gdLst>
                <a:gd name="T0" fmla="*/ 9 w 14"/>
                <a:gd name="T1" fmla="*/ 32 h 35"/>
                <a:gd name="T2" fmla="*/ 5 w 14"/>
                <a:gd name="T3" fmla="*/ 35 h 35"/>
                <a:gd name="T4" fmla="*/ 5 w 14"/>
                <a:gd name="T5" fmla="*/ 35 h 35"/>
                <a:gd name="T6" fmla="*/ 9 w 14"/>
                <a:gd name="T7" fmla="*/ 32 h 35"/>
                <a:gd name="T8" fmla="*/ 9 w 14"/>
                <a:gd name="T9" fmla="*/ 32 h 35"/>
                <a:gd name="T10" fmla="*/ 9 w 14"/>
                <a:gd name="T11" fmla="*/ 32 h 35"/>
                <a:gd name="T12" fmla="*/ 9 w 14"/>
                <a:gd name="T13" fmla="*/ 32 h 35"/>
                <a:gd name="T14" fmla="*/ 14 w 14"/>
                <a:gd name="T15" fmla="*/ 22 h 35"/>
                <a:gd name="T16" fmla="*/ 14 w 14"/>
                <a:gd name="T17" fmla="*/ 22 h 35"/>
                <a:gd name="T18" fmla="*/ 14 w 14"/>
                <a:gd name="T19" fmla="*/ 22 h 35"/>
                <a:gd name="T20" fmla="*/ 14 w 14"/>
                <a:gd name="T21" fmla="*/ 22 h 35"/>
                <a:gd name="T22" fmla="*/ 14 w 14"/>
                <a:gd name="T23" fmla="*/ 22 h 35"/>
                <a:gd name="T24" fmla="*/ 14 w 14"/>
                <a:gd name="T25" fmla="*/ 22 h 35"/>
                <a:gd name="T26" fmla="*/ 10 w 14"/>
                <a:gd name="T27" fmla="*/ 7 h 35"/>
                <a:gd name="T28" fmla="*/ 14 w 14"/>
                <a:gd name="T29" fmla="*/ 19 h 35"/>
                <a:gd name="T30" fmla="*/ 14 w 14"/>
                <a:gd name="T31" fmla="*/ 22 h 35"/>
                <a:gd name="T32" fmla="*/ 14 w 14"/>
                <a:gd name="T33" fmla="*/ 19 h 35"/>
                <a:gd name="T34" fmla="*/ 10 w 14"/>
                <a:gd name="T35" fmla="*/ 7 h 35"/>
                <a:gd name="T36" fmla="*/ 10 w 14"/>
                <a:gd name="T37" fmla="*/ 7 h 35"/>
                <a:gd name="T38" fmla="*/ 10 w 14"/>
                <a:gd name="T39" fmla="*/ 7 h 35"/>
                <a:gd name="T40" fmla="*/ 10 w 14"/>
                <a:gd name="T41" fmla="*/ 7 h 35"/>
                <a:gd name="T42" fmla="*/ 10 w 14"/>
                <a:gd name="T43" fmla="*/ 7 h 35"/>
                <a:gd name="T44" fmla="*/ 10 w 14"/>
                <a:gd name="T45" fmla="*/ 7 h 35"/>
                <a:gd name="T46" fmla="*/ 10 w 14"/>
                <a:gd name="T47" fmla="*/ 7 h 35"/>
                <a:gd name="T48" fmla="*/ 10 w 14"/>
                <a:gd name="T49" fmla="*/ 7 h 35"/>
                <a:gd name="T50" fmla="*/ 10 w 14"/>
                <a:gd name="T51" fmla="*/ 7 h 35"/>
                <a:gd name="T52" fmla="*/ 10 w 14"/>
                <a:gd name="T53" fmla="*/ 7 h 35"/>
                <a:gd name="T54" fmla="*/ 2 w 14"/>
                <a:gd name="T55" fmla="*/ 1 h 35"/>
                <a:gd name="T56" fmla="*/ 2 w 14"/>
                <a:gd name="T57" fmla="*/ 1 h 35"/>
                <a:gd name="T58" fmla="*/ 2 w 14"/>
                <a:gd name="T59" fmla="*/ 1 h 35"/>
                <a:gd name="T60" fmla="*/ 0 w 14"/>
                <a:gd name="T61" fmla="*/ 0 h 35"/>
                <a:gd name="T62" fmla="*/ 0 w 14"/>
                <a:gd name="T63" fmla="*/ 0 h 35"/>
                <a:gd name="T64" fmla="*/ 2 w 14"/>
                <a:gd name="T65" fmla="*/ 1 h 35"/>
                <a:gd name="T66" fmla="*/ 0 w 14"/>
                <a:gd name="T67"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4" h="35">
                  <a:moveTo>
                    <a:pt x="9" y="32"/>
                  </a:moveTo>
                  <a:cubicBezTo>
                    <a:pt x="8" y="33"/>
                    <a:pt x="6" y="34"/>
                    <a:pt x="5" y="35"/>
                  </a:cubicBezTo>
                  <a:cubicBezTo>
                    <a:pt x="5" y="35"/>
                    <a:pt x="5" y="35"/>
                    <a:pt x="5" y="35"/>
                  </a:cubicBezTo>
                  <a:cubicBezTo>
                    <a:pt x="6" y="34"/>
                    <a:pt x="8" y="33"/>
                    <a:pt x="9" y="32"/>
                  </a:cubicBezTo>
                  <a:moveTo>
                    <a:pt x="9" y="32"/>
                  </a:moveTo>
                  <a:cubicBezTo>
                    <a:pt x="9" y="32"/>
                    <a:pt x="9" y="32"/>
                    <a:pt x="9" y="32"/>
                  </a:cubicBezTo>
                  <a:cubicBezTo>
                    <a:pt x="9" y="32"/>
                    <a:pt x="9" y="32"/>
                    <a:pt x="9" y="32"/>
                  </a:cubicBezTo>
                  <a:moveTo>
                    <a:pt x="14" y="22"/>
                  </a:moveTo>
                  <a:cubicBezTo>
                    <a:pt x="14" y="22"/>
                    <a:pt x="14" y="22"/>
                    <a:pt x="14" y="22"/>
                  </a:cubicBezTo>
                  <a:cubicBezTo>
                    <a:pt x="14" y="22"/>
                    <a:pt x="14" y="22"/>
                    <a:pt x="14" y="22"/>
                  </a:cubicBezTo>
                  <a:moveTo>
                    <a:pt x="14" y="22"/>
                  </a:moveTo>
                  <a:cubicBezTo>
                    <a:pt x="14" y="22"/>
                    <a:pt x="14" y="22"/>
                    <a:pt x="14" y="22"/>
                  </a:cubicBezTo>
                  <a:cubicBezTo>
                    <a:pt x="14" y="22"/>
                    <a:pt x="14" y="22"/>
                    <a:pt x="14" y="22"/>
                  </a:cubicBezTo>
                  <a:moveTo>
                    <a:pt x="10" y="7"/>
                  </a:moveTo>
                  <a:cubicBezTo>
                    <a:pt x="12" y="10"/>
                    <a:pt x="14" y="15"/>
                    <a:pt x="14" y="19"/>
                  </a:cubicBezTo>
                  <a:cubicBezTo>
                    <a:pt x="14" y="20"/>
                    <a:pt x="14" y="21"/>
                    <a:pt x="14" y="22"/>
                  </a:cubicBezTo>
                  <a:cubicBezTo>
                    <a:pt x="14" y="21"/>
                    <a:pt x="14" y="20"/>
                    <a:pt x="14" y="19"/>
                  </a:cubicBezTo>
                  <a:cubicBezTo>
                    <a:pt x="14" y="14"/>
                    <a:pt x="12" y="10"/>
                    <a:pt x="10" y="7"/>
                  </a:cubicBezTo>
                  <a:moveTo>
                    <a:pt x="10" y="7"/>
                  </a:moveTo>
                  <a:cubicBezTo>
                    <a:pt x="10" y="7"/>
                    <a:pt x="10" y="7"/>
                    <a:pt x="10" y="7"/>
                  </a:cubicBezTo>
                  <a:cubicBezTo>
                    <a:pt x="10" y="7"/>
                    <a:pt x="10" y="7"/>
                    <a:pt x="10" y="7"/>
                  </a:cubicBezTo>
                  <a:moveTo>
                    <a:pt x="10" y="7"/>
                  </a:moveTo>
                  <a:cubicBezTo>
                    <a:pt x="10" y="7"/>
                    <a:pt x="10" y="7"/>
                    <a:pt x="10" y="7"/>
                  </a:cubicBezTo>
                  <a:cubicBezTo>
                    <a:pt x="10" y="7"/>
                    <a:pt x="10" y="7"/>
                    <a:pt x="10" y="7"/>
                  </a:cubicBezTo>
                  <a:moveTo>
                    <a:pt x="10" y="7"/>
                  </a:moveTo>
                  <a:cubicBezTo>
                    <a:pt x="10" y="7"/>
                    <a:pt x="10" y="7"/>
                    <a:pt x="10" y="7"/>
                  </a:cubicBezTo>
                  <a:cubicBezTo>
                    <a:pt x="10" y="7"/>
                    <a:pt x="10" y="7"/>
                    <a:pt x="10" y="7"/>
                  </a:cubicBezTo>
                  <a:moveTo>
                    <a:pt x="2" y="1"/>
                  </a:moveTo>
                  <a:cubicBezTo>
                    <a:pt x="2" y="1"/>
                    <a:pt x="2" y="1"/>
                    <a:pt x="2" y="1"/>
                  </a:cubicBezTo>
                  <a:cubicBezTo>
                    <a:pt x="2" y="1"/>
                    <a:pt x="2" y="1"/>
                    <a:pt x="2" y="1"/>
                  </a:cubicBezTo>
                  <a:moveTo>
                    <a:pt x="0" y="0"/>
                  </a:moveTo>
                  <a:cubicBezTo>
                    <a:pt x="0" y="0"/>
                    <a:pt x="0" y="0"/>
                    <a:pt x="0" y="0"/>
                  </a:cubicBezTo>
                  <a:cubicBezTo>
                    <a:pt x="0" y="0"/>
                    <a:pt x="1" y="0"/>
                    <a:pt x="2" y="1"/>
                  </a:cubicBezTo>
                  <a:cubicBezTo>
                    <a:pt x="1" y="0"/>
                    <a:pt x="0" y="0"/>
                    <a:pt x="0" y="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147">
              <a:extLst>
                <a:ext uri="{FF2B5EF4-FFF2-40B4-BE49-F238E27FC236}">
                  <a16:creationId xmlns:a16="http://schemas.microsoft.com/office/drawing/2014/main" id="{7BB62B6F-F498-4298-9304-324348B50478}"/>
                </a:ext>
              </a:extLst>
            </p:cNvPr>
            <p:cNvSpPr>
              <a:spLocks noEditPoints="1"/>
            </p:cNvSpPr>
            <p:nvPr/>
          </p:nvSpPr>
          <p:spPr bwMode="auto">
            <a:xfrm>
              <a:off x="1713" y="2625"/>
              <a:ext cx="9" cy="35"/>
            </a:xfrm>
            <a:custGeom>
              <a:avLst/>
              <a:gdLst>
                <a:gd name="T0" fmla="*/ 10 w 10"/>
                <a:gd name="T1" fmla="*/ 36 h 39"/>
                <a:gd name="T2" fmla="*/ 0 w 10"/>
                <a:gd name="T3" fmla="*/ 39 h 39"/>
                <a:gd name="T4" fmla="*/ 0 w 10"/>
                <a:gd name="T5" fmla="*/ 39 h 39"/>
                <a:gd name="T6" fmla="*/ 0 w 10"/>
                <a:gd name="T7" fmla="*/ 39 h 39"/>
                <a:gd name="T8" fmla="*/ 10 w 10"/>
                <a:gd name="T9" fmla="*/ 36 h 39"/>
                <a:gd name="T10" fmla="*/ 10 w 10"/>
                <a:gd name="T11" fmla="*/ 36 h 39"/>
                <a:gd name="T12" fmla="*/ 0 w 10"/>
                <a:gd name="T13" fmla="*/ 0 h 39"/>
                <a:gd name="T14" fmla="*/ 0 w 10"/>
                <a:gd name="T15" fmla="*/ 0 h 39"/>
                <a:gd name="T16" fmla="*/ 0 w 10"/>
                <a:gd name="T17" fmla="*/ 0 h 39"/>
                <a:gd name="T18" fmla="*/ 5 w 10"/>
                <a:gd name="T19" fmla="*/ 1 h 39"/>
                <a:gd name="T20" fmla="*/ 5 w 10"/>
                <a:gd name="T21" fmla="*/ 1 h 39"/>
                <a:gd name="T22" fmla="*/ 0 w 10"/>
                <a:gd name="T23"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 h="39">
                  <a:moveTo>
                    <a:pt x="10" y="36"/>
                  </a:moveTo>
                  <a:cubicBezTo>
                    <a:pt x="7" y="38"/>
                    <a:pt x="3" y="39"/>
                    <a:pt x="0" y="39"/>
                  </a:cubicBezTo>
                  <a:cubicBezTo>
                    <a:pt x="0" y="39"/>
                    <a:pt x="0" y="39"/>
                    <a:pt x="0" y="39"/>
                  </a:cubicBezTo>
                  <a:cubicBezTo>
                    <a:pt x="0" y="39"/>
                    <a:pt x="0" y="39"/>
                    <a:pt x="0" y="39"/>
                  </a:cubicBezTo>
                  <a:cubicBezTo>
                    <a:pt x="3" y="39"/>
                    <a:pt x="7" y="38"/>
                    <a:pt x="10" y="36"/>
                  </a:cubicBezTo>
                  <a:cubicBezTo>
                    <a:pt x="10" y="36"/>
                    <a:pt x="10" y="36"/>
                    <a:pt x="10" y="36"/>
                  </a:cubicBezTo>
                  <a:moveTo>
                    <a:pt x="0" y="0"/>
                  </a:moveTo>
                  <a:cubicBezTo>
                    <a:pt x="0" y="0"/>
                    <a:pt x="0" y="0"/>
                    <a:pt x="0" y="0"/>
                  </a:cubicBezTo>
                  <a:cubicBezTo>
                    <a:pt x="0" y="0"/>
                    <a:pt x="0" y="0"/>
                    <a:pt x="0" y="0"/>
                  </a:cubicBezTo>
                  <a:cubicBezTo>
                    <a:pt x="2" y="0"/>
                    <a:pt x="3" y="1"/>
                    <a:pt x="5" y="1"/>
                  </a:cubicBezTo>
                  <a:cubicBezTo>
                    <a:pt x="5" y="1"/>
                    <a:pt x="5" y="1"/>
                    <a:pt x="5" y="1"/>
                  </a:cubicBezTo>
                  <a:cubicBezTo>
                    <a:pt x="3" y="1"/>
                    <a:pt x="1" y="0"/>
                    <a:pt x="0" y="0"/>
                  </a:cubicBezTo>
                </a:path>
              </a:pathLst>
            </a:custGeom>
            <a:solidFill>
              <a:srgbClr val="D587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148">
              <a:extLst>
                <a:ext uri="{FF2B5EF4-FFF2-40B4-BE49-F238E27FC236}">
                  <a16:creationId xmlns:a16="http://schemas.microsoft.com/office/drawing/2014/main" id="{D5BC9572-C564-4AC5-86AE-76EDC6F266EC}"/>
                </a:ext>
              </a:extLst>
            </p:cNvPr>
            <p:cNvSpPr>
              <a:spLocks/>
            </p:cNvSpPr>
            <p:nvPr/>
          </p:nvSpPr>
          <p:spPr bwMode="auto">
            <a:xfrm>
              <a:off x="1713" y="2625"/>
              <a:ext cx="17" cy="35"/>
            </a:xfrm>
            <a:custGeom>
              <a:avLst/>
              <a:gdLst>
                <a:gd name="T0" fmla="*/ 0 w 19"/>
                <a:gd name="T1" fmla="*/ 0 h 39"/>
                <a:gd name="T2" fmla="*/ 0 w 19"/>
                <a:gd name="T3" fmla="*/ 39 h 39"/>
                <a:gd name="T4" fmla="*/ 0 w 19"/>
                <a:gd name="T5" fmla="*/ 39 h 39"/>
                <a:gd name="T6" fmla="*/ 10 w 19"/>
                <a:gd name="T7" fmla="*/ 36 h 39"/>
                <a:gd name="T8" fmla="*/ 14 w 19"/>
                <a:gd name="T9" fmla="*/ 33 h 39"/>
                <a:gd name="T10" fmla="*/ 14 w 19"/>
                <a:gd name="T11" fmla="*/ 33 h 39"/>
                <a:gd name="T12" fmla="*/ 14 w 19"/>
                <a:gd name="T13" fmla="*/ 33 h 39"/>
                <a:gd name="T14" fmla="*/ 19 w 19"/>
                <a:gd name="T15" fmla="*/ 23 h 39"/>
                <a:gd name="T16" fmla="*/ 19 w 19"/>
                <a:gd name="T17" fmla="*/ 23 h 39"/>
                <a:gd name="T18" fmla="*/ 19 w 19"/>
                <a:gd name="T19" fmla="*/ 23 h 39"/>
                <a:gd name="T20" fmla="*/ 19 w 19"/>
                <a:gd name="T21" fmla="*/ 23 h 39"/>
                <a:gd name="T22" fmla="*/ 19 w 19"/>
                <a:gd name="T23" fmla="*/ 23 h 39"/>
                <a:gd name="T24" fmla="*/ 19 w 19"/>
                <a:gd name="T25" fmla="*/ 20 h 39"/>
                <a:gd name="T26" fmla="*/ 15 w 19"/>
                <a:gd name="T27" fmla="*/ 8 h 39"/>
                <a:gd name="T28" fmla="*/ 15 w 19"/>
                <a:gd name="T29" fmla="*/ 8 h 39"/>
                <a:gd name="T30" fmla="*/ 15 w 19"/>
                <a:gd name="T31" fmla="*/ 8 h 39"/>
                <a:gd name="T32" fmla="*/ 15 w 19"/>
                <a:gd name="T33" fmla="*/ 8 h 39"/>
                <a:gd name="T34" fmla="*/ 15 w 19"/>
                <a:gd name="T35" fmla="*/ 8 h 39"/>
                <a:gd name="T36" fmla="*/ 15 w 19"/>
                <a:gd name="T37" fmla="*/ 8 h 39"/>
                <a:gd name="T38" fmla="*/ 15 w 19"/>
                <a:gd name="T39" fmla="*/ 8 h 39"/>
                <a:gd name="T40" fmla="*/ 7 w 19"/>
                <a:gd name="T41" fmla="*/ 2 h 39"/>
                <a:gd name="T42" fmla="*/ 7 w 19"/>
                <a:gd name="T43" fmla="*/ 2 h 39"/>
                <a:gd name="T44" fmla="*/ 7 w 19"/>
                <a:gd name="T45" fmla="*/ 2 h 39"/>
                <a:gd name="T46" fmla="*/ 5 w 19"/>
                <a:gd name="T47" fmla="*/ 1 h 39"/>
                <a:gd name="T48" fmla="*/ 0 w 19"/>
                <a:gd name="T49" fmla="*/ 0 h 39"/>
                <a:gd name="T50" fmla="*/ 0 w 19"/>
                <a:gd name="T51"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9" h="39">
                  <a:moveTo>
                    <a:pt x="0" y="0"/>
                  </a:moveTo>
                  <a:cubicBezTo>
                    <a:pt x="0" y="39"/>
                    <a:pt x="0" y="39"/>
                    <a:pt x="0" y="39"/>
                  </a:cubicBezTo>
                  <a:cubicBezTo>
                    <a:pt x="0" y="39"/>
                    <a:pt x="0" y="39"/>
                    <a:pt x="0" y="39"/>
                  </a:cubicBezTo>
                  <a:cubicBezTo>
                    <a:pt x="3" y="39"/>
                    <a:pt x="7" y="38"/>
                    <a:pt x="10" y="36"/>
                  </a:cubicBezTo>
                  <a:cubicBezTo>
                    <a:pt x="11" y="35"/>
                    <a:pt x="13" y="34"/>
                    <a:pt x="14" y="33"/>
                  </a:cubicBezTo>
                  <a:cubicBezTo>
                    <a:pt x="14" y="33"/>
                    <a:pt x="14" y="33"/>
                    <a:pt x="14" y="33"/>
                  </a:cubicBezTo>
                  <a:cubicBezTo>
                    <a:pt x="14" y="33"/>
                    <a:pt x="14" y="33"/>
                    <a:pt x="14" y="33"/>
                  </a:cubicBezTo>
                  <a:cubicBezTo>
                    <a:pt x="16" y="30"/>
                    <a:pt x="18" y="27"/>
                    <a:pt x="19" y="23"/>
                  </a:cubicBezTo>
                  <a:cubicBezTo>
                    <a:pt x="19" y="23"/>
                    <a:pt x="19" y="23"/>
                    <a:pt x="19" y="23"/>
                  </a:cubicBezTo>
                  <a:cubicBezTo>
                    <a:pt x="19" y="23"/>
                    <a:pt x="19" y="23"/>
                    <a:pt x="19" y="23"/>
                  </a:cubicBezTo>
                  <a:cubicBezTo>
                    <a:pt x="19" y="23"/>
                    <a:pt x="19" y="23"/>
                    <a:pt x="19" y="23"/>
                  </a:cubicBezTo>
                  <a:cubicBezTo>
                    <a:pt x="19" y="23"/>
                    <a:pt x="19" y="23"/>
                    <a:pt x="19" y="23"/>
                  </a:cubicBezTo>
                  <a:cubicBezTo>
                    <a:pt x="19" y="22"/>
                    <a:pt x="19" y="21"/>
                    <a:pt x="19" y="20"/>
                  </a:cubicBezTo>
                  <a:cubicBezTo>
                    <a:pt x="19" y="16"/>
                    <a:pt x="17" y="11"/>
                    <a:pt x="15" y="8"/>
                  </a:cubicBezTo>
                  <a:cubicBezTo>
                    <a:pt x="15" y="8"/>
                    <a:pt x="15" y="8"/>
                    <a:pt x="15" y="8"/>
                  </a:cubicBezTo>
                  <a:cubicBezTo>
                    <a:pt x="15" y="8"/>
                    <a:pt x="15" y="8"/>
                    <a:pt x="15" y="8"/>
                  </a:cubicBezTo>
                  <a:cubicBezTo>
                    <a:pt x="15" y="8"/>
                    <a:pt x="15" y="8"/>
                    <a:pt x="15" y="8"/>
                  </a:cubicBezTo>
                  <a:cubicBezTo>
                    <a:pt x="15" y="8"/>
                    <a:pt x="15" y="8"/>
                    <a:pt x="15" y="8"/>
                  </a:cubicBezTo>
                  <a:cubicBezTo>
                    <a:pt x="15" y="8"/>
                    <a:pt x="15" y="8"/>
                    <a:pt x="15" y="8"/>
                  </a:cubicBezTo>
                  <a:cubicBezTo>
                    <a:pt x="15" y="8"/>
                    <a:pt x="15" y="8"/>
                    <a:pt x="15" y="8"/>
                  </a:cubicBezTo>
                  <a:cubicBezTo>
                    <a:pt x="13" y="5"/>
                    <a:pt x="10" y="3"/>
                    <a:pt x="7" y="2"/>
                  </a:cubicBezTo>
                  <a:cubicBezTo>
                    <a:pt x="7" y="2"/>
                    <a:pt x="7" y="2"/>
                    <a:pt x="7" y="2"/>
                  </a:cubicBezTo>
                  <a:cubicBezTo>
                    <a:pt x="7" y="2"/>
                    <a:pt x="7" y="2"/>
                    <a:pt x="7" y="2"/>
                  </a:cubicBezTo>
                  <a:cubicBezTo>
                    <a:pt x="6" y="1"/>
                    <a:pt x="5" y="1"/>
                    <a:pt x="5" y="1"/>
                  </a:cubicBezTo>
                  <a:cubicBezTo>
                    <a:pt x="3" y="1"/>
                    <a:pt x="2" y="0"/>
                    <a:pt x="0" y="0"/>
                  </a:cubicBezTo>
                  <a:cubicBezTo>
                    <a:pt x="0" y="0"/>
                    <a:pt x="0"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149">
              <a:extLst>
                <a:ext uri="{FF2B5EF4-FFF2-40B4-BE49-F238E27FC236}">
                  <a16:creationId xmlns:a16="http://schemas.microsoft.com/office/drawing/2014/main" id="{3174DE1D-AE75-4E7A-8123-E326163E7750}"/>
                </a:ext>
              </a:extLst>
            </p:cNvPr>
            <p:cNvSpPr>
              <a:spLocks noEditPoints="1"/>
            </p:cNvSpPr>
            <p:nvPr/>
          </p:nvSpPr>
          <p:spPr bwMode="auto">
            <a:xfrm>
              <a:off x="2090" y="2533"/>
              <a:ext cx="18" cy="31"/>
            </a:xfrm>
            <a:custGeom>
              <a:avLst/>
              <a:gdLst>
                <a:gd name="T0" fmla="*/ 13 w 19"/>
                <a:gd name="T1" fmla="*/ 33 h 35"/>
                <a:gd name="T2" fmla="*/ 10 w 19"/>
                <a:gd name="T3" fmla="*/ 35 h 35"/>
                <a:gd name="T4" fmla="*/ 10 w 19"/>
                <a:gd name="T5" fmla="*/ 35 h 35"/>
                <a:gd name="T6" fmla="*/ 13 w 19"/>
                <a:gd name="T7" fmla="*/ 33 h 35"/>
                <a:gd name="T8" fmla="*/ 13 w 19"/>
                <a:gd name="T9" fmla="*/ 33 h 35"/>
                <a:gd name="T10" fmla="*/ 13 w 19"/>
                <a:gd name="T11" fmla="*/ 33 h 35"/>
                <a:gd name="T12" fmla="*/ 13 w 19"/>
                <a:gd name="T13" fmla="*/ 33 h 35"/>
                <a:gd name="T14" fmla="*/ 13 w 19"/>
                <a:gd name="T15" fmla="*/ 33 h 35"/>
                <a:gd name="T16" fmla="*/ 13 w 19"/>
                <a:gd name="T17" fmla="*/ 33 h 35"/>
                <a:gd name="T18" fmla="*/ 13 w 19"/>
                <a:gd name="T19" fmla="*/ 33 h 35"/>
                <a:gd name="T20" fmla="*/ 13 w 19"/>
                <a:gd name="T21" fmla="*/ 33 h 35"/>
                <a:gd name="T22" fmla="*/ 13 w 19"/>
                <a:gd name="T23" fmla="*/ 33 h 35"/>
                <a:gd name="T24" fmla="*/ 13 w 19"/>
                <a:gd name="T25" fmla="*/ 33 h 35"/>
                <a:gd name="T26" fmla="*/ 13 w 19"/>
                <a:gd name="T27" fmla="*/ 33 h 35"/>
                <a:gd name="T28" fmla="*/ 13 w 19"/>
                <a:gd name="T29" fmla="*/ 33 h 35"/>
                <a:gd name="T30" fmla="*/ 13 w 19"/>
                <a:gd name="T31" fmla="*/ 33 h 35"/>
                <a:gd name="T32" fmla="*/ 18 w 19"/>
                <a:gd name="T33" fmla="*/ 25 h 35"/>
                <a:gd name="T34" fmla="*/ 18 w 19"/>
                <a:gd name="T35" fmla="*/ 25 h 35"/>
                <a:gd name="T36" fmla="*/ 18 w 19"/>
                <a:gd name="T37" fmla="*/ 25 h 35"/>
                <a:gd name="T38" fmla="*/ 18 w 19"/>
                <a:gd name="T39" fmla="*/ 25 h 35"/>
                <a:gd name="T40" fmla="*/ 18 w 19"/>
                <a:gd name="T41" fmla="*/ 25 h 35"/>
                <a:gd name="T42" fmla="*/ 18 w 19"/>
                <a:gd name="T43" fmla="*/ 25 h 35"/>
                <a:gd name="T44" fmla="*/ 18 w 19"/>
                <a:gd name="T45" fmla="*/ 24 h 35"/>
                <a:gd name="T46" fmla="*/ 18 w 19"/>
                <a:gd name="T47" fmla="*/ 25 h 35"/>
                <a:gd name="T48" fmla="*/ 18 w 19"/>
                <a:gd name="T49" fmla="*/ 24 h 35"/>
                <a:gd name="T50" fmla="*/ 19 w 19"/>
                <a:gd name="T51" fmla="*/ 19 h 35"/>
                <a:gd name="T52" fmla="*/ 19 w 19"/>
                <a:gd name="T53" fmla="*/ 20 h 35"/>
                <a:gd name="T54" fmla="*/ 18 w 19"/>
                <a:gd name="T55" fmla="*/ 24 h 35"/>
                <a:gd name="T56" fmla="*/ 19 w 19"/>
                <a:gd name="T57" fmla="*/ 19 h 35"/>
                <a:gd name="T58" fmla="*/ 19 w 19"/>
                <a:gd name="T59" fmla="*/ 19 h 35"/>
                <a:gd name="T60" fmla="*/ 19 w 19"/>
                <a:gd name="T61" fmla="*/ 19 h 35"/>
                <a:gd name="T62" fmla="*/ 19 w 19"/>
                <a:gd name="T63" fmla="*/ 19 h 35"/>
                <a:gd name="T64" fmla="*/ 19 w 19"/>
                <a:gd name="T65" fmla="*/ 19 h 35"/>
                <a:gd name="T66" fmla="*/ 7 w 19"/>
                <a:gd name="T67" fmla="*/ 1 h 35"/>
                <a:gd name="T68" fmla="*/ 7 w 19"/>
                <a:gd name="T69" fmla="*/ 1 h 35"/>
                <a:gd name="T70" fmla="*/ 7 w 19"/>
                <a:gd name="T71" fmla="*/ 1 h 35"/>
                <a:gd name="T72" fmla="*/ 7 w 19"/>
                <a:gd name="T73" fmla="*/ 1 h 35"/>
                <a:gd name="T74" fmla="*/ 7 w 19"/>
                <a:gd name="T75" fmla="*/ 1 h 35"/>
                <a:gd name="T76" fmla="*/ 7 w 19"/>
                <a:gd name="T77" fmla="*/ 1 h 35"/>
                <a:gd name="T78" fmla="*/ 0 w 19"/>
                <a:gd name="T79" fmla="*/ 0 h 35"/>
                <a:gd name="T80" fmla="*/ 0 w 19"/>
                <a:gd name="T81" fmla="*/ 0 h 35"/>
                <a:gd name="T82" fmla="*/ 7 w 19"/>
                <a:gd name="T83" fmla="*/ 1 h 35"/>
                <a:gd name="T84" fmla="*/ 0 w 19"/>
                <a:gd name="T85"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9" h="35">
                  <a:moveTo>
                    <a:pt x="13" y="33"/>
                  </a:moveTo>
                  <a:cubicBezTo>
                    <a:pt x="12" y="34"/>
                    <a:pt x="11" y="35"/>
                    <a:pt x="10" y="35"/>
                  </a:cubicBezTo>
                  <a:cubicBezTo>
                    <a:pt x="10" y="35"/>
                    <a:pt x="10" y="35"/>
                    <a:pt x="10" y="35"/>
                  </a:cubicBezTo>
                  <a:cubicBezTo>
                    <a:pt x="11" y="35"/>
                    <a:pt x="12" y="34"/>
                    <a:pt x="13" y="33"/>
                  </a:cubicBezTo>
                  <a:moveTo>
                    <a:pt x="13" y="33"/>
                  </a:moveTo>
                  <a:cubicBezTo>
                    <a:pt x="13" y="33"/>
                    <a:pt x="13" y="33"/>
                    <a:pt x="13" y="33"/>
                  </a:cubicBezTo>
                  <a:cubicBezTo>
                    <a:pt x="13" y="33"/>
                    <a:pt x="13" y="33"/>
                    <a:pt x="13" y="33"/>
                  </a:cubicBezTo>
                  <a:moveTo>
                    <a:pt x="13" y="33"/>
                  </a:moveTo>
                  <a:cubicBezTo>
                    <a:pt x="13" y="33"/>
                    <a:pt x="13" y="33"/>
                    <a:pt x="13" y="33"/>
                  </a:cubicBezTo>
                  <a:cubicBezTo>
                    <a:pt x="13" y="33"/>
                    <a:pt x="13" y="33"/>
                    <a:pt x="13" y="33"/>
                  </a:cubicBezTo>
                  <a:moveTo>
                    <a:pt x="13" y="33"/>
                  </a:moveTo>
                  <a:cubicBezTo>
                    <a:pt x="13" y="33"/>
                    <a:pt x="13" y="33"/>
                    <a:pt x="13" y="33"/>
                  </a:cubicBezTo>
                  <a:cubicBezTo>
                    <a:pt x="13" y="33"/>
                    <a:pt x="13" y="33"/>
                    <a:pt x="13" y="33"/>
                  </a:cubicBezTo>
                  <a:moveTo>
                    <a:pt x="13" y="33"/>
                  </a:moveTo>
                  <a:cubicBezTo>
                    <a:pt x="13" y="33"/>
                    <a:pt x="13" y="33"/>
                    <a:pt x="13" y="33"/>
                  </a:cubicBezTo>
                  <a:cubicBezTo>
                    <a:pt x="13" y="33"/>
                    <a:pt x="13" y="33"/>
                    <a:pt x="13" y="33"/>
                  </a:cubicBezTo>
                  <a:moveTo>
                    <a:pt x="18" y="25"/>
                  </a:moveTo>
                  <a:cubicBezTo>
                    <a:pt x="18" y="25"/>
                    <a:pt x="18" y="25"/>
                    <a:pt x="18" y="25"/>
                  </a:cubicBezTo>
                  <a:cubicBezTo>
                    <a:pt x="18" y="25"/>
                    <a:pt x="18" y="25"/>
                    <a:pt x="18" y="25"/>
                  </a:cubicBezTo>
                  <a:moveTo>
                    <a:pt x="18" y="25"/>
                  </a:moveTo>
                  <a:cubicBezTo>
                    <a:pt x="18" y="25"/>
                    <a:pt x="18" y="25"/>
                    <a:pt x="18" y="25"/>
                  </a:cubicBezTo>
                  <a:cubicBezTo>
                    <a:pt x="18" y="25"/>
                    <a:pt x="18" y="25"/>
                    <a:pt x="18" y="25"/>
                  </a:cubicBezTo>
                  <a:moveTo>
                    <a:pt x="18" y="24"/>
                  </a:moveTo>
                  <a:cubicBezTo>
                    <a:pt x="18" y="24"/>
                    <a:pt x="18" y="25"/>
                    <a:pt x="18" y="25"/>
                  </a:cubicBezTo>
                  <a:cubicBezTo>
                    <a:pt x="18" y="25"/>
                    <a:pt x="18" y="24"/>
                    <a:pt x="18" y="24"/>
                  </a:cubicBezTo>
                  <a:moveTo>
                    <a:pt x="19" y="19"/>
                  </a:moveTo>
                  <a:cubicBezTo>
                    <a:pt x="19" y="19"/>
                    <a:pt x="19" y="19"/>
                    <a:pt x="19" y="20"/>
                  </a:cubicBezTo>
                  <a:cubicBezTo>
                    <a:pt x="19" y="21"/>
                    <a:pt x="18" y="23"/>
                    <a:pt x="18" y="24"/>
                  </a:cubicBezTo>
                  <a:cubicBezTo>
                    <a:pt x="18" y="23"/>
                    <a:pt x="19" y="21"/>
                    <a:pt x="19" y="19"/>
                  </a:cubicBezTo>
                  <a:cubicBezTo>
                    <a:pt x="19" y="19"/>
                    <a:pt x="19" y="19"/>
                    <a:pt x="19" y="19"/>
                  </a:cubicBezTo>
                  <a:moveTo>
                    <a:pt x="19" y="19"/>
                  </a:moveTo>
                  <a:cubicBezTo>
                    <a:pt x="19" y="19"/>
                    <a:pt x="19" y="19"/>
                    <a:pt x="19" y="19"/>
                  </a:cubicBezTo>
                  <a:cubicBezTo>
                    <a:pt x="19" y="19"/>
                    <a:pt x="19" y="19"/>
                    <a:pt x="19" y="19"/>
                  </a:cubicBezTo>
                  <a:moveTo>
                    <a:pt x="7" y="1"/>
                  </a:moveTo>
                  <a:cubicBezTo>
                    <a:pt x="7" y="1"/>
                    <a:pt x="7" y="1"/>
                    <a:pt x="7" y="1"/>
                  </a:cubicBezTo>
                  <a:cubicBezTo>
                    <a:pt x="7" y="1"/>
                    <a:pt x="7" y="1"/>
                    <a:pt x="7" y="1"/>
                  </a:cubicBezTo>
                  <a:moveTo>
                    <a:pt x="7" y="1"/>
                  </a:moveTo>
                  <a:cubicBezTo>
                    <a:pt x="7" y="1"/>
                    <a:pt x="7" y="1"/>
                    <a:pt x="7" y="1"/>
                  </a:cubicBezTo>
                  <a:cubicBezTo>
                    <a:pt x="7" y="1"/>
                    <a:pt x="7" y="1"/>
                    <a:pt x="7" y="1"/>
                  </a:cubicBezTo>
                  <a:moveTo>
                    <a:pt x="0" y="0"/>
                  </a:moveTo>
                  <a:cubicBezTo>
                    <a:pt x="0" y="0"/>
                    <a:pt x="0" y="0"/>
                    <a:pt x="0" y="0"/>
                  </a:cubicBezTo>
                  <a:cubicBezTo>
                    <a:pt x="2" y="0"/>
                    <a:pt x="5" y="1"/>
                    <a:pt x="7" y="1"/>
                  </a:cubicBezTo>
                  <a:cubicBezTo>
                    <a:pt x="5" y="1"/>
                    <a:pt x="2" y="0"/>
                    <a:pt x="0" y="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150">
              <a:extLst>
                <a:ext uri="{FF2B5EF4-FFF2-40B4-BE49-F238E27FC236}">
                  <a16:creationId xmlns:a16="http://schemas.microsoft.com/office/drawing/2014/main" id="{90401E62-3F76-4197-818D-336294398C46}"/>
                </a:ext>
              </a:extLst>
            </p:cNvPr>
            <p:cNvSpPr>
              <a:spLocks noEditPoints="1"/>
            </p:cNvSpPr>
            <p:nvPr/>
          </p:nvSpPr>
          <p:spPr bwMode="auto">
            <a:xfrm>
              <a:off x="2090" y="2533"/>
              <a:ext cx="9" cy="35"/>
            </a:xfrm>
            <a:custGeom>
              <a:avLst/>
              <a:gdLst>
                <a:gd name="T0" fmla="*/ 11 w 11"/>
                <a:gd name="T1" fmla="*/ 35 h 39"/>
                <a:gd name="T2" fmla="*/ 0 w 11"/>
                <a:gd name="T3" fmla="*/ 39 h 39"/>
                <a:gd name="T4" fmla="*/ 0 w 11"/>
                <a:gd name="T5" fmla="*/ 39 h 39"/>
                <a:gd name="T6" fmla="*/ 0 w 11"/>
                <a:gd name="T7" fmla="*/ 39 h 39"/>
                <a:gd name="T8" fmla="*/ 11 w 11"/>
                <a:gd name="T9" fmla="*/ 35 h 39"/>
                <a:gd name="T10" fmla="*/ 11 w 11"/>
                <a:gd name="T11" fmla="*/ 35 h 39"/>
                <a:gd name="T12" fmla="*/ 0 w 11"/>
                <a:gd name="T13" fmla="*/ 0 h 39"/>
                <a:gd name="T14" fmla="*/ 0 w 11"/>
                <a:gd name="T15" fmla="*/ 0 h 39"/>
                <a:gd name="T16" fmla="*/ 1 w 11"/>
                <a:gd name="T17" fmla="*/ 0 h 39"/>
                <a:gd name="T18" fmla="*/ 1 w 11"/>
                <a:gd name="T19" fmla="*/ 0 h 39"/>
                <a:gd name="T20" fmla="*/ 1 w 11"/>
                <a:gd name="T21" fmla="*/ 0 h 39"/>
                <a:gd name="T22" fmla="*/ 0 w 11"/>
                <a:gd name="T23"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 h="39">
                  <a:moveTo>
                    <a:pt x="11" y="35"/>
                  </a:moveTo>
                  <a:cubicBezTo>
                    <a:pt x="8" y="37"/>
                    <a:pt x="4" y="39"/>
                    <a:pt x="0" y="39"/>
                  </a:cubicBezTo>
                  <a:cubicBezTo>
                    <a:pt x="0" y="39"/>
                    <a:pt x="0" y="39"/>
                    <a:pt x="0" y="39"/>
                  </a:cubicBezTo>
                  <a:cubicBezTo>
                    <a:pt x="0" y="39"/>
                    <a:pt x="0" y="39"/>
                    <a:pt x="0" y="39"/>
                  </a:cubicBezTo>
                  <a:cubicBezTo>
                    <a:pt x="4" y="39"/>
                    <a:pt x="8" y="37"/>
                    <a:pt x="11" y="35"/>
                  </a:cubicBezTo>
                  <a:cubicBezTo>
                    <a:pt x="11" y="35"/>
                    <a:pt x="11" y="35"/>
                    <a:pt x="11" y="35"/>
                  </a:cubicBezTo>
                  <a:moveTo>
                    <a:pt x="0" y="0"/>
                  </a:moveTo>
                  <a:cubicBezTo>
                    <a:pt x="0" y="0"/>
                    <a:pt x="0" y="0"/>
                    <a:pt x="0" y="0"/>
                  </a:cubicBezTo>
                  <a:cubicBezTo>
                    <a:pt x="0" y="0"/>
                    <a:pt x="0" y="0"/>
                    <a:pt x="1" y="0"/>
                  </a:cubicBezTo>
                  <a:cubicBezTo>
                    <a:pt x="1" y="0"/>
                    <a:pt x="1" y="0"/>
                    <a:pt x="1" y="0"/>
                  </a:cubicBezTo>
                  <a:cubicBezTo>
                    <a:pt x="1" y="0"/>
                    <a:pt x="1" y="0"/>
                    <a:pt x="1" y="0"/>
                  </a:cubicBezTo>
                  <a:cubicBezTo>
                    <a:pt x="1" y="0"/>
                    <a:pt x="0" y="0"/>
                    <a:pt x="0" y="0"/>
                  </a:cubicBezTo>
                </a:path>
              </a:pathLst>
            </a:custGeom>
            <a:solidFill>
              <a:srgbClr val="D587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151">
              <a:extLst>
                <a:ext uri="{FF2B5EF4-FFF2-40B4-BE49-F238E27FC236}">
                  <a16:creationId xmlns:a16="http://schemas.microsoft.com/office/drawing/2014/main" id="{2310CE18-BD2B-4B51-A964-2FE2565FF91B}"/>
                </a:ext>
              </a:extLst>
            </p:cNvPr>
            <p:cNvSpPr>
              <a:spLocks/>
            </p:cNvSpPr>
            <p:nvPr/>
          </p:nvSpPr>
          <p:spPr bwMode="auto">
            <a:xfrm>
              <a:off x="2090" y="2533"/>
              <a:ext cx="18" cy="35"/>
            </a:xfrm>
            <a:custGeom>
              <a:avLst/>
              <a:gdLst>
                <a:gd name="T0" fmla="*/ 0 w 20"/>
                <a:gd name="T1" fmla="*/ 0 h 39"/>
                <a:gd name="T2" fmla="*/ 0 w 20"/>
                <a:gd name="T3" fmla="*/ 39 h 39"/>
                <a:gd name="T4" fmla="*/ 0 w 20"/>
                <a:gd name="T5" fmla="*/ 39 h 39"/>
                <a:gd name="T6" fmla="*/ 11 w 20"/>
                <a:gd name="T7" fmla="*/ 35 h 39"/>
                <a:gd name="T8" fmla="*/ 14 w 20"/>
                <a:gd name="T9" fmla="*/ 33 h 39"/>
                <a:gd name="T10" fmla="*/ 14 w 20"/>
                <a:gd name="T11" fmla="*/ 33 h 39"/>
                <a:gd name="T12" fmla="*/ 14 w 20"/>
                <a:gd name="T13" fmla="*/ 33 h 39"/>
                <a:gd name="T14" fmla="*/ 14 w 20"/>
                <a:gd name="T15" fmla="*/ 33 h 39"/>
                <a:gd name="T16" fmla="*/ 14 w 20"/>
                <a:gd name="T17" fmla="*/ 33 h 39"/>
                <a:gd name="T18" fmla="*/ 14 w 20"/>
                <a:gd name="T19" fmla="*/ 33 h 39"/>
                <a:gd name="T20" fmla="*/ 14 w 20"/>
                <a:gd name="T21" fmla="*/ 33 h 39"/>
                <a:gd name="T22" fmla="*/ 14 w 20"/>
                <a:gd name="T23" fmla="*/ 33 h 39"/>
                <a:gd name="T24" fmla="*/ 14 w 20"/>
                <a:gd name="T25" fmla="*/ 33 h 39"/>
                <a:gd name="T26" fmla="*/ 19 w 20"/>
                <a:gd name="T27" fmla="*/ 25 h 39"/>
                <a:gd name="T28" fmla="*/ 19 w 20"/>
                <a:gd name="T29" fmla="*/ 25 h 39"/>
                <a:gd name="T30" fmla="*/ 19 w 20"/>
                <a:gd name="T31" fmla="*/ 25 h 39"/>
                <a:gd name="T32" fmla="*/ 19 w 20"/>
                <a:gd name="T33" fmla="*/ 25 h 39"/>
                <a:gd name="T34" fmla="*/ 19 w 20"/>
                <a:gd name="T35" fmla="*/ 25 h 39"/>
                <a:gd name="T36" fmla="*/ 19 w 20"/>
                <a:gd name="T37" fmla="*/ 24 h 39"/>
                <a:gd name="T38" fmla="*/ 19 w 20"/>
                <a:gd name="T39" fmla="*/ 24 h 39"/>
                <a:gd name="T40" fmla="*/ 20 w 20"/>
                <a:gd name="T41" fmla="*/ 20 h 39"/>
                <a:gd name="T42" fmla="*/ 20 w 20"/>
                <a:gd name="T43" fmla="*/ 19 h 39"/>
                <a:gd name="T44" fmla="*/ 20 w 20"/>
                <a:gd name="T45" fmla="*/ 19 h 39"/>
                <a:gd name="T46" fmla="*/ 20 w 20"/>
                <a:gd name="T47" fmla="*/ 19 h 39"/>
                <a:gd name="T48" fmla="*/ 8 w 20"/>
                <a:gd name="T49" fmla="*/ 1 h 39"/>
                <a:gd name="T50" fmla="*/ 8 w 20"/>
                <a:gd name="T51" fmla="*/ 1 h 39"/>
                <a:gd name="T52" fmla="*/ 8 w 20"/>
                <a:gd name="T53" fmla="*/ 1 h 39"/>
                <a:gd name="T54" fmla="*/ 8 w 20"/>
                <a:gd name="T55" fmla="*/ 1 h 39"/>
                <a:gd name="T56" fmla="*/ 8 w 20"/>
                <a:gd name="T57" fmla="*/ 1 h 39"/>
                <a:gd name="T58" fmla="*/ 1 w 20"/>
                <a:gd name="T59" fmla="*/ 0 h 39"/>
                <a:gd name="T60" fmla="*/ 1 w 20"/>
                <a:gd name="T61" fmla="*/ 0 h 39"/>
                <a:gd name="T62" fmla="*/ 0 w 20"/>
                <a:gd name="T63"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0" h="39">
                  <a:moveTo>
                    <a:pt x="0" y="0"/>
                  </a:moveTo>
                  <a:cubicBezTo>
                    <a:pt x="0" y="39"/>
                    <a:pt x="0" y="39"/>
                    <a:pt x="0" y="39"/>
                  </a:cubicBezTo>
                  <a:cubicBezTo>
                    <a:pt x="0" y="39"/>
                    <a:pt x="0" y="39"/>
                    <a:pt x="0" y="39"/>
                  </a:cubicBezTo>
                  <a:cubicBezTo>
                    <a:pt x="4" y="39"/>
                    <a:pt x="8" y="37"/>
                    <a:pt x="11" y="35"/>
                  </a:cubicBezTo>
                  <a:cubicBezTo>
                    <a:pt x="12" y="35"/>
                    <a:pt x="13" y="34"/>
                    <a:pt x="14" y="33"/>
                  </a:cubicBezTo>
                  <a:cubicBezTo>
                    <a:pt x="14" y="33"/>
                    <a:pt x="14" y="33"/>
                    <a:pt x="14" y="33"/>
                  </a:cubicBezTo>
                  <a:cubicBezTo>
                    <a:pt x="14" y="33"/>
                    <a:pt x="14" y="33"/>
                    <a:pt x="14" y="33"/>
                  </a:cubicBezTo>
                  <a:cubicBezTo>
                    <a:pt x="14" y="33"/>
                    <a:pt x="14" y="33"/>
                    <a:pt x="14" y="33"/>
                  </a:cubicBezTo>
                  <a:cubicBezTo>
                    <a:pt x="14" y="33"/>
                    <a:pt x="14" y="33"/>
                    <a:pt x="14" y="33"/>
                  </a:cubicBezTo>
                  <a:cubicBezTo>
                    <a:pt x="14" y="33"/>
                    <a:pt x="14" y="33"/>
                    <a:pt x="14" y="33"/>
                  </a:cubicBezTo>
                  <a:cubicBezTo>
                    <a:pt x="14" y="33"/>
                    <a:pt x="14" y="33"/>
                    <a:pt x="14" y="33"/>
                  </a:cubicBezTo>
                  <a:cubicBezTo>
                    <a:pt x="14" y="33"/>
                    <a:pt x="14" y="33"/>
                    <a:pt x="14" y="33"/>
                  </a:cubicBezTo>
                  <a:cubicBezTo>
                    <a:pt x="14" y="33"/>
                    <a:pt x="14" y="33"/>
                    <a:pt x="14" y="33"/>
                  </a:cubicBezTo>
                  <a:cubicBezTo>
                    <a:pt x="16" y="31"/>
                    <a:pt x="18" y="28"/>
                    <a:pt x="19" y="25"/>
                  </a:cubicBezTo>
                  <a:cubicBezTo>
                    <a:pt x="19" y="25"/>
                    <a:pt x="19" y="25"/>
                    <a:pt x="19" y="25"/>
                  </a:cubicBezTo>
                  <a:cubicBezTo>
                    <a:pt x="19" y="25"/>
                    <a:pt x="19" y="25"/>
                    <a:pt x="19" y="25"/>
                  </a:cubicBezTo>
                  <a:cubicBezTo>
                    <a:pt x="19" y="25"/>
                    <a:pt x="19" y="25"/>
                    <a:pt x="19" y="25"/>
                  </a:cubicBezTo>
                  <a:cubicBezTo>
                    <a:pt x="19" y="25"/>
                    <a:pt x="19" y="25"/>
                    <a:pt x="19" y="25"/>
                  </a:cubicBezTo>
                  <a:cubicBezTo>
                    <a:pt x="19" y="25"/>
                    <a:pt x="19" y="24"/>
                    <a:pt x="19" y="24"/>
                  </a:cubicBezTo>
                  <a:cubicBezTo>
                    <a:pt x="19" y="24"/>
                    <a:pt x="19" y="24"/>
                    <a:pt x="19" y="24"/>
                  </a:cubicBezTo>
                  <a:cubicBezTo>
                    <a:pt x="19" y="23"/>
                    <a:pt x="20" y="21"/>
                    <a:pt x="20" y="20"/>
                  </a:cubicBezTo>
                  <a:cubicBezTo>
                    <a:pt x="20" y="19"/>
                    <a:pt x="20" y="19"/>
                    <a:pt x="20" y="19"/>
                  </a:cubicBezTo>
                  <a:cubicBezTo>
                    <a:pt x="20" y="19"/>
                    <a:pt x="20" y="19"/>
                    <a:pt x="20" y="19"/>
                  </a:cubicBezTo>
                  <a:cubicBezTo>
                    <a:pt x="20" y="19"/>
                    <a:pt x="20" y="19"/>
                    <a:pt x="20" y="19"/>
                  </a:cubicBezTo>
                  <a:cubicBezTo>
                    <a:pt x="19" y="11"/>
                    <a:pt x="15" y="4"/>
                    <a:pt x="8" y="1"/>
                  </a:cubicBezTo>
                  <a:cubicBezTo>
                    <a:pt x="8" y="1"/>
                    <a:pt x="8" y="1"/>
                    <a:pt x="8" y="1"/>
                  </a:cubicBezTo>
                  <a:cubicBezTo>
                    <a:pt x="8" y="1"/>
                    <a:pt x="8" y="1"/>
                    <a:pt x="8" y="1"/>
                  </a:cubicBezTo>
                  <a:cubicBezTo>
                    <a:pt x="8" y="1"/>
                    <a:pt x="8" y="1"/>
                    <a:pt x="8" y="1"/>
                  </a:cubicBezTo>
                  <a:cubicBezTo>
                    <a:pt x="8" y="1"/>
                    <a:pt x="8" y="1"/>
                    <a:pt x="8" y="1"/>
                  </a:cubicBezTo>
                  <a:cubicBezTo>
                    <a:pt x="6" y="1"/>
                    <a:pt x="3" y="0"/>
                    <a:pt x="1" y="0"/>
                  </a:cubicBezTo>
                  <a:cubicBezTo>
                    <a:pt x="1" y="0"/>
                    <a:pt x="1" y="0"/>
                    <a:pt x="1" y="0"/>
                  </a:cubicBezTo>
                  <a:cubicBezTo>
                    <a:pt x="0" y="0"/>
                    <a:pt x="0"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152">
              <a:extLst>
                <a:ext uri="{FF2B5EF4-FFF2-40B4-BE49-F238E27FC236}">
                  <a16:creationId xmlns:a16="http://schemas.microsoft.com/office/drawing/2014/main" id="{BA57AE8A-F97E-4D2F-9B72-848349EAD64D}"/>
                </a:ext>
              </a:extLst>
            </p:cNvPr>
            <p:cNvSpPr>
              <a:spLocks noEditPoints="1"/>
            </p:cNvSpPr>
            <p:nvPr/>
          </p:nvSpPr>
          <p:spPr bwMode="auto">
            <a:xfrm>
              <a:off x="1719" y="2536"/>
              <a:ext cx="16" cy="32"/>
            </a:xfrm>
            <a:custGeom>
              <a:avLst/>
              <a:gdLst>
                <a:gd name="T0" fmla="*/ 9 w 17"/>
                <a:gd name="T1" fmla="*/ 0 h 35"/>
                <a:gd name="T2" fmla="*/ 17 w 17"/>
                <a:gd name="T3" fmla="*/ 16 h 35"/>
                <a:gd name="T4" fmla="*/ 0 w 17"/>
                <a:gd name="T5" fmla="*/ 35 h 35"/>
                <a:gd name="T6" fmla="*/ 0 w 17"/>
                <a:gd name="T7" fmla="*/ 35 h 35"/>
                <a:gd name="T8" fmla="*/ 17 w 17"/>
                <a:gd name="T9" fmla="*/ 15 h 35"/>
                <a:gd name="T10" fmla="*/ 9 w 17"/>
                <a:gd name="T11" fmla="*/ 0 h 35"/>
                <a:gd name="T12" fmla="*/ 9 w 17"/>
                <a:gd name="T13" fmla="*/ 0 h 35"/>
                <a:gd name="T14" fmla="*/ 9 w 17"/>
                <a:gd name="T15" fmla="*/ 0 h 35"/>
                <a:gd name="T16" fmla="*/ 9 w 17"/>
                <a:gd name="T17" fmla="*/ 0 h 35"/>
                <a:gd name="T18" fmla="*/ 9 w 17"/>
                <a:gd name="T19" fmla="*/ 0 h 35"/>
                <a:gd name="T20" fmla="*/ 9 w 17"/>
                <a:gd name="T21" fmla="*/ 0 h 35"/>
                <a:gd name="T22" fmla="*/ 9 w 17"/>
                <a:gd name="T23" fmla="*/ 0 h 35"/>
                <a:gd name="T24" fmla="*/ 9 w 17"/>
                <a:gd name="T25" fmla="*/ 0 h 35"/>
                <a:gd name="T26" fmla="*/ 9 w 17"/>
                <a:gd name="T27" fmla="*/ 0 h 35"/>
                <a:gd name="T28" fmla="*/ 9 w 17"/>
                <a:gd name="T29" fmla="*/ 0 h 35"/>
                <a:gd name="T30" fmla="*/ 9 w 17"/>
                <a:gd name="T31"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 h="35">
                  <a:moveTo>
                    <a:pt x="9" y="0"/>
                  </a:moveTo>
                  <a:cubicBezTo>
                    <a:pt x="14" y="3"/>
                    <a:pt x="17" y="9"/>
                    <a:pt x="17" y="16"/>
                  </a:cubicBezTo>
                  <a:cubicBezTo>
                    <a:pt x="17" y="25"/>
                    <a:pt x="9" y="33"/>
                    <a:pt x="0" y="35"/>
                  </a:cubicBezTo>
                  <a:cubicBezTo>
                    <a:pt x="0" y="35"/>
                    <a:pt x="0" y="35"/>
                    <a:pt x="0" y="35"/>
                  </a:cubicBezTo>
                  <a:cubicBezTo>
                    <a:pt x="9" y="33"/>
                    <a:pt x="17" y="25"/>
                    <a:pt x="17" y="15"/>
                  </a:cubicBezTo>
                  <a:cubicBezTo>
                    <a:pt x="17" y="9"/>
                    <a:pt x="14" y="3"/>
                    <a:pt x="9" y="0"/>
                  </a:cubicBezTo>
                  <a:moveTo>
                    <a:pt x="9" y="0"/>
                  </a:moveTo>
                  <a:cubicBezTo>
                    <a:pt x="9" y="0"/>
                    <a:pt x="9" y="0"/>
                    <a:pt x="9" y="0"/>
                  </a:cubicBezTo>
                  <a:cubicBezTo>
                    <a:pt x="9" y="0"/>
                    <a:pt x="9" y="0"/>
                    <a:pt x="9" y="0"/>
                  </a:cubicBezTo>
                  <a:moveTo>
                    <a:pt x="9" y="0"/>
                  </a:moveTo>
                  <a:cubicBezTo>
                    <a:pt x="9" y="0"/>
                    <a:pt x="9" y="0"/>
                    <a:pt x="9" y="0"/>
                  </a:cubicBezTo>
                  <a:cubicBezTo>
                    <a:pt x="9" y="0"/>
                    <a:pt x="9" y="0"/>
                    <a:pt x="9" y="0"/>
                  </a:cubicBezTo>
                  <a:moveTo>
                    <a:pt x="9" y="0"/>
                  </a:moveTo>
                  <a:cubicBezTo>
                    <a:pt x="9" y="0"/>
                    <a:pt x="9" y="0"/>
                    <a:pt x="9" y="0"/>
                  </a:cubicBezTo>
                  <a:cubicBezTo>
                    <a:pt x="9" y="0"/>
                    <a:pt x="9" y="0"/>
                    <a:pt x="9" y="0"/>
                  </a:cubicBezTo>
                  <a:cubicBezTo>
                    <a:pt x="9" y="0"/>
                    <a:pt x="9" y="0"/>
                    <a:pt x="9" y="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40" name="Freeform 153">
              <a:extLst>
                <a:ext uri="{FF2B5EF4-FFF2-40B4-BE49-F238E27FC236}">
                  <a16:creationId xmlns:a16="http://schemas.microsoft.com/office/drawing/2014/main" id="{3C037492-BF44-468A-8B06-381981EC6BB1}"/>
                </a:ext>
              </a:extLst>
            </p:cNvPr>
            <p:cNvSpPr>
              <a:spLocks noEditPoints="1"/>
            </p:cNvSpPr>
            <p:nvPr/>
          </p:nvSpPr>
          <p:spPr bwMode="auto">
            <a:xfrm>
              <a:off x="1717" y="2533"/>
              <a:ext cx="10" cy="35"/>
            </a:xfrm>
            <a:custGeom>
              <a:avLst/>
              <a:gdLst>
                <a:gd name="T0" fmla="*/ 0 w 12"/>
                <a:gd name="T1" fmla="*/ 39 h 39"/>
                <a:gd name="T2" fmla="*/ 0 w 12"/>
                <a:gd name="T3" fmla="*/ 39 h 39"/>
                <a:gd name="T4" fmla="*/ 3 w 12"/>
                <a:gd name="T5" fmla="*/ 39 h 39"/>
                <a:gd name="T6" fmla="*/ 12 w 12"/>
                <a:gd name="T7" fmla="*/ 4 h 39"/>
                <a:gd name="T8" fmla="*/ 12 w 12"/>
                <a:gd name="T9" fmla="*/ 3 h 39"/>
                <a:gd name="T10" fmla="*/ 12 w 12"/>
                <a:gd name="T11" fmla="*/ 3 h 39"/>
                <a:gd name="T12" fmla="*/ 12 w 12"/>
                <a:gd name="T13" fmla="*/ 3 h 39"/>
                <a:gd name="T14" fmla="*/ 12 w 12"/>
                <a:gd name="T15" fmla="*/ 3 h 39"/>
                <a:gd name="T16" fmla="*/ 12 w 12"/>
                <a:gd name="T17" fmla="*/ 3 h 39"/>
                <a:gd name="T18" fmla="*/ 12 w 12"/>
                <a:gd name="T19" fmla="*/ 3 h 39"/>
                <a:gd name="T20" fmla="*/ 12 w 12"/>
                <a:gd name="T21" fmla="*/ 3 h 39"/>
                <a:gd name="T22" fmla="*/ 12 w 12"/>
                <a:gd name="T23" fmla="*/ 3 h 39"/>
                <a:gd name="T24" fmla="*/ 11 w 12"/>
                <a:gd name="T25" fmla="*/ 3 h 39"/>
                <a:gd name="T26" fmla="*/ 11 w 12"/>
                <a:gd name="T27" fmla="*/ 3 h 39"/>
                <a:gd name="T28" fmla="*/ 11 w 12"/>
                <a:gd name="T29" fmla="*/ 3 h 39"/>
                <a:gd name="T30" fmla="*/ 11 w 12"/>
                <a:gd name="T31" fmla="*/ 3 h 39"/>
                <a:gd name="T32" fmla="*/ 11 w 12"/>
                <a:gd name="T33" fmla="*/ 3 h 39"/>
                <a:gd name="T34" fmla="*/ 11 w 12"/>
                <a:gd name="T35" fmla="*/ 3 h 39"/>
                <a:gd name="T36" fmla="*/ 11 w 12"/>
                <a:gd name="T37" fmla="*/ 3 h 39"/>
                <a:gd name="T38" fmla="*/ 11 w 12"/>
                <a:gd name="T39" fmla="*/ 3 h 39"/>
                <a:gd name="T40" fmla="*/ 11 w 12"/>
                <a:gd name="T41" fmla="*/ 3 h 39"/>
                <a:gd name="T42" fmla="*/ 11 w 12"/>
                <a:gd name="T43" fmla="*/ 3 h 39"/>
                <a:gd name="T44" fmla="*/ 11 w 12"/>
                <a:gd name="T45" fmla="*/ 3 h 39"/>
                <a:gd name="T46" fmla="*/ 11 w 12"/>
                <a:gd name="T47" fmla="*/ 3 h 39"/>
                <a:gd name="T48" fmla="*/ 11 w 12"/>
                <a:gd name="T49" fmla="*/ 3 h 39"/>
                <a:gd name="T50" fmla="*/ 11 w 12"/>
                <a:gd name="T51" fmla="*/ 3 h 39"/>
                <a:gd name="T52" fmla="*/ 11 w 12"/>
                <a:gd name="T53" fmla="*/ 3 h 39"/>
                <a:gd name="T54" fmla="*/ 11 w 12"/>
                <a:gd name="T55" fmla="*/ 3 h 39"/>
                <a:gd name="T56" fmla="*/ 11 w 12"/>
                <a:gd name="T57" fmla="*/ 3 h 39"/>
                <a:gd name="T58" fmla="*/ 11 w 12"/>
                <a:gd name="T59" fmla="*/ 3 h 39"/>
                <a:gd name="T60" fmla="*/ 11 w 12"/>
                <a:gd name="T61" fmla="*/ 3 h 39"/>
                <a:gd name="T62" fmla="*/ 11 w 12"/>
                <a:gd name="T63" fmla="*/ 3 h 39"/>
                <a:gd name="T64" fmla="*/ 11 w 12"/>
                <a:gd name="T65" fmla="*/ 3 h 39"/>
                <a:gd name="T66" fmla="*/ 11 w 12"/>
                <a:gd name="T67" fmla="*/ 3 h 39"/>
                <a:gd name="T68" fmla="*/ 11 w 12"/>
                <a:gd name="T69" fmla="*/ 3 h 39"/>
                <a:gd name="T70" fmla="*/ 11 w 12"/>
                <a:gd name="T71" fmla="*/ 3 h 39"/>
                <a:gd name="T72" fmla="*/ 11 w 12"/>
                <a:gd name="T73" fmla="*/ 3 h 39"/>
                <a:gd name="T74" fmla="*/ 11 w 12"/>
                <a:gd name="T75" fmla="*/ 3 h 39"/>
                <a:gd name="T76" fmla="*/ 11 w 12"/>
                <a:gd name="T77" fmla="*/ 3 h 39"/>
                <a:gd name="T78" fmla="*/ 11 w 12"/>
                <a:gd name="T79" fmla="*/ 3 h 39"/>
                <a:gd name="T80" fmla="*/ 11 w 12"/>
                <a:gd name="T81" fmla="*/ 3 h 39"/>
                <a:gd name="T82" fmla="*/ 11 w 12"/>
                <a:gd name="T83" fmla="*/ 3 h 39"/>
                <a:gd name="T84" fmla="*/ 0 w 12"/>
                <a:gd name="T85" fmla="*/ 0 h 39"/>
                <a:gd name="T86" fmla="*/ 1 w 12"/>
                <a:gd name="T87" fmla="*/ 0 h 39"/>
                <a:gd name="T88" fmla="*/ 0 w 12"/>
                <a:gd name="T89"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2" h="39">
                  <a:moveTo>
                    <a:pt x="3" y="39"/>
                  </a:moveTo>
                  <a:cubicBezTo>
                    <a:pt x="2" y="39"/>
                    <a:pt x="1" y="39"/>
                    <a:pt x="0" y="39"/>
                  </a:cubicBezTo>
                  <a:cubicBezTo>
                    <a:pt x="0" y="39"/>
                    <a:pt x="0" y="39"/>
                    <a:pt x="0" y="39"/>
                  </a:cubicBezTo>
                  <a:cubicBezTo>
                    <a:pt x="0" y="39"/>
                    <a:pt x="0" y="39"/>
                    <a:pt x="0" y="39"/>
                  </a:cubicBezTo>
                  <a:cubicBezTo>
                    <a:pt x="1" y="39"/>
                    <a:pt x="2" y="39"/>
                    <a:pt x="3" y="39"/>
                  </a:cubicBezTo>
                  <a:cubicBezTo>
                    <a:pt x="3" y="39"/>
                    <a:pt x="3" y="39"/>
                    <a:pt x="3" y="39"/>
                  </a:cubicBezTo>
                  <a:moveTo>
                    <a:pt x="12" y="3"/>
                  </a:moveTo>
                  <a:cubicBezTo>
                    <a:pt x="12" y="3"/>
                    <a:pt x="12" y="4"/>
                    <a:pt x="12" y="4"/>
                  </a:cubicBezTo>
                  <a:cubicBezTo>
                    <a:pt x="12" y="4"/>
                    <a:pt x="12" y="4"/>
                    <a:pt x="12" y="4"/>
                  </a:cubicBezTo>
                  <a:cubicBezTo>
                    <a:pt x="12" y="4"/>
                    <a:pt x="12" y="3"/>
                    <a:pt x="12" y="3"/>
                  </a:cubicBezTo>
                  <a:moveTo>
                    <a:pt x="12" y="3"/>
                  </a:moveTo>
                  <a:cubicBezTo>
                    <a:pt x="12" y="3"/>
                    <a:pt x="12" y="3"/>
                    <a:pt x="12" y="3"/>
                  </a:cubicBezTo>
                  <a:cubicBezTo>
                    <a:pt x="12" y="3"/>
                    <a:pt x="12" y="3"/>
                    <a:pt x="12" y="3"/>
                  </a:cubicBezTo>
                  <a:moveTo>
                    <a:pt x="12" y="3"/>
                  </a:moveTo>
                  <a:cubicBezTo>
                    <a:pt x="12" y="3"/>
                    <a:pt x="12" y="3"/>
                    <a:pt x="12" y="3"/>
                  </a:cubicBezTo>
                  <a:cubicBezTo>
                    <a:pt x="12" y="3"/>
                    <a:pt x="12" y="3"/>
                    <a:pt x="12" y="3"/>
                  </a:cubicBezTo>
                  <a:moveTo>
                    <a:pt x="12" y="3"/>
                  </a:moveTo>
                  <a:cubicBezTo>
                    <a:pt x="12" y="3"/>
                    <a:pt x="12" y="3"/>
                    <a:pt x="12" y="3"/>
                  </a:cubicBezTo>
                  <a:cubicBezTo>
                    <a:pt x="12" y="3"/>
                    <a:pt x="12" y="3"/>
                    <a:pt x="12" y="3"/>
                  </a:cubicBezTo>
                  <a:moveTo>
                    <a:pt x="12" y="3"/>
                  </a:moveTo>
                  <a:cubicBezTo>
                    <a:pt x="12" y="3"/>
                    <a:pt x="12" y="3"/>
                    <a:pt x="12" y="3"/>
                  </a:cubicBezTo>
                  <a:cubicBezTo>
                    <a:pt x="12" y="3"/>
                    <a:pt x="12" y="3"/>
                    <a:pt x="12" y="3"/>
                  </a:cubicBezTo>
                  <a:moveTo>
                    <a:pt x="11" y="3"/>
                  </a:moveTo>
                  <a:cubicBezTo>
                    <a:pt x="12" y="3"/>
                    <a:pt x="12" y="3"/>
                    <a:pt x="12" y="3"/>
                  </a:cubicBezTo>
                  <a:cubicBezTo>
                    <a:pt x="12" y="3"/>
                    <a:pt x="12"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11" y="3"/>
                  </a:moveTo>
                  <a:cubicBezTo>
                    <a:pt x="11" y="3"/>
                    <a:pt x="11" y="3"/>
                    <a:pt x="11" y="3"/>
                  </a:cubicBezTo>
                  <a:cubicBezTo>
                    <a:pt x="11" y="3"/>
                    <a:pt x="11" y="3"/>
                    <a:pt x="11" y="3"/>
                  </a:cubicBezTo>
                  <a:moveTo>
                    <a:pt x="0" y="0"/>
                  </a:moveTo>
                  <a:cubicBezTo>
                    <a:pt x="0" y="0"/>
                    <a:pt x="0" y="0"/>
                    <a:pt x="0" y="0"/>
                  </a:cubicBezTo>
                  <a:cubicBezTo>
                    <a:pt x="1" y="0"/>
                    <a:pt x="1" y="0"/>
                    <a:pt x="1" y="0"/>
                  </a:cubicBezTo>
                  <a:cubicBezTo>
                    <a:pt x="4" y="0"/>
                    <a:pt x="8" y="1"/>
                    <a:pt x="11" y="3"/>
                  </a:cubicBezTo>
                  <a:cubicBezTo>
                    <a:pt x="8" y="1"/>
                    <a:pt x="4" y="0"/>
                    <a:pt x="0" y="0"/>
                  </a:cubicBezTo>
                </a:path>
              </a:pathLst>
            </a:custGeom>
            <a:solidFill>
              <a:srgbClr val="D587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41" name="Freeform 154">
              <a:extLst>
                <a:ext uri="{FF2B5EF4-FFF2-40B4-BE49-F238E27FC236}">
                  <a16:creationId xmlns:a16="http://schemas.microsoft.com/office/drawing/2014/main" id="{8A7235E8-0669-4139-A363-0949FEC1F3C5}"/>
                </a:ext>
              </a:extLst>
            </p:cNvPr>
            <p:cNvSpPr>
              <a:spLocks/>
            </p:cNvSpPr>
            <p:nvPr/>
          </p:nvSpPr>
          <p:spPr bwMode="auto">
            <a:xfrm>
              <a:off x="1717" y="2533"/>
              <a:ext cx="18" cy="35"/>
            </a:xfrm>
            <a:custGeom>
              <a:avLst/>
              <a:gdLst>
                <a:gd name="T0" fmla="*/ 0 w 20"/>
                <a:gd name="T1" fmla="*/ 39 h 39"/>
                <a:gd name="T2" fmla="*/ 3 w 20"/>
                <a:gd name="T3" fmla="*/ 39 h 39"/>
                <a:gd name="T4" fmla="*/ 12 w 20"/>
                <a:gd name="T5" fmla="*/ 4 h 39"/>
                <a:gd name="T6" fmla="*/ 12 w 20"/>
                <a:gd name="T7" fmla="*/ 4 h 39"/>
                <a:gd name="T8" fmla="*/ 12 w 20"/>
                <a:gd name="T9" fmla="*/ 4 h 39"/>
                <a:gd name="T10" fmla="*/ 12 w 20"/>
                <a:gd name="T11" fmla="*/ 4 h 39"/>
                <a:gd name="T12" fmla="*/ 12 w 20"/>
                <a:gd name="T13" fmla="*/ 3 h 39"/>
                <a:gd name="T14" fmla="*/ 12 w 20"/>
                <a:gd name="T15" fmla="*/ 3 h 39"/>
                <a:gd name="T16" fmla="*/ 12 w 20"/>
                <a:gd name="T17" fmla="*/ 3 h 39"/>
                <a:gd name="T18" fmla="*/ 12 w 20"/>
                <a:gd name="T19" fmla="*/ 3 h 39"/>
                <a:gd name="T20" fmla="*/ 12 w 20"/>
                <a:gd name="T21" fmla="*/ 3 h 39"/>
                <a:gd name="T22" fmla="*/ 11 w 20"/>
                <a:gd name="T23" fmla="*/ 3 h 39"/>
                <a:gd name="T24" fmla="*/ 11 w 20"/>
                <a:gd name="T25" fmla="*/ 3 h 39"/>
                <a:gd name="T26" fmla="*/ 11 w 20"/>
                <a:gd name="T27" fmla="*/ 3 h 39"/>
                <a:gd name="T28" fmla="*/ 11 w 20"/>
                <a:gd name="T29" fmla="*/ 3 h 39"/>
                <a:gd name="T30" fmla="*/ 11 w 20"/>
                <a:gd name="T31" fmla="*/ 3 h 39"/>
                <a:gd name="T32" fmla="*/ 11 w 20"/>
                <a:gd name="T33" fmla="*/ 3 h 39"/>
                <a:gd name="T34" fmla="*/ 11 w 20"/>
                <a:gd name="T35" fmla="*/ 3 h 39"/>
                <a:gd name="T36" fmla="*/ 11 w 20"/>
                <a:gd name="T37" fmla="*/ 3 h 39"/>
                <a:gd name="T38" fmla="*/ 11 w 20"/>
                <a:gd name="T39" fmla="*/ 3 h 39"/>
                <a:gd name="T40" fmla="*/ 11 w 20"/>
                <a:gd name="T41" fmla="*/ 3 h 39"/>
                <a:gd name="T42" fmla="*/ 11 w 20"/>
                <a:gd name="T43" fmla="*/ 3 h 39"/>
                <a:gd name="T44" fmla="*/ 11 w 20"/>
                <a:gd name="T45" fmla="*/ 3 h 39"/>
                <a:gd name="T46" fmla="*/ 11 w 20"/>
                <a:gd name="T47" fmla="*/ 3 h 39"/>
                <a:gd name="T48" fmla="*/ 11 w 20"/>
                <a:gd name="T49" fmla="*/ 3 h 39"/>
                <a:gd name="T50" fmla="*/ 11 w 20"/>
                <a:gd name="T51" fmla="*/ 3 h 39"/>
                <a:gd name="T52" fmla="*/ 11 w 20"/>
                <a:gd name="T53" fmla="*/ 3 h 39"/>
                <a:gd name="T54" fmla="*/ 11 w 20"/>
                <a:gd name="T55" fmla="*/ 3 h 39"/>
                <a:gd name="T56" fmla="*/ 11 w 20"/>
                <a:gd name="T57" fmla="*/ 3 h 39"/>
                <a:gd name="T58" fmla="*/ 11 w 20"/>
                <a:gd name="T59" fmla="*/ 3 h 39"/>
                <a:gd name="T60" fmla="*/ 11 w 20"/>
                <a:gd name="T61" fmla="*/ 3 h 39"/>
                <a:gd name="T62" fmla="*/ 11 w 20"/>
                <a:gd name="T63" fmla="*/ 3 h 39"/>
                <a:gd name="T64" fmla="*/ 0 w 20"/>
                <a:gd name="T65"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0" h="39">
                  <a:moveTo>
                    <a:pt x="0" y="0"/>
                  </a:moveTo>
                  <a:cubicBezTo>
                    <a:pt x="0" y="39"/>
                    <a:pt x="0" y="39"/>
                    <a:pt x="0" y="39"/>
                  </a:cubicBezTo>
                  <a:cubicBezTo>
                    <a:pt x="0" y="39"/>
                    <a:pt x="0" y="39"/>
                    <a:pt x="0" y="39"/>
                  </a:cubicBezTo>
                  <a:cubicBezTo>
                    <a:pt x="1" y="39"/>
                    <a:pt x="2" y="39"/>
                    <a:pt x="3" y="39"/>
                  </a:cubicBezTo>
                  <a:cubicBezTo>
                    <a:pt x="12" y="37"/>
                    <a:pt x="20" y="29"/>
                    <a:pt x="20" y="20"/>
                  </a:cubicBezTo>
                  <a:cubicBezTo>
                    <a:pt x="20" y="13"/>
                    <a:pt x="17" y="7"/>
                    <a:pt x="12" y="4"/>
                  </a:cubicBezTo>
                  <a:cubicBezTo>
                    <a:pt x="12" y="4"/>
                    <a:pt x="12" y="4"/>
                    <a:pt x="12" y="4"/>
                  </a:cubicBezTo>
                  <a:cubicBezTo>
                    <a:pt x="12" y="4"/>
                    <a:pt x="12" y="4"/>
                    <a:pt x="12" y="4"/>
                  </a:cubicBezTo>
                  <a:cubicBezTo>
                    <a:pt x="12" y="4"/>
                    <a:pt x="12" y="4"/>
                    <a:pt x="12" y="4"/>
                  </a:cubicBezTo>
                  <a:cubicBezTo>
                    <a:pt x="12" y="4"/>
                    <a:pt x="12" y="4"/>
                    <a:pt x="12" y="4"/>
                  </a:cubicBezTo>
                  <a:cubicBezTo>
                    <a:pt x="12" y="4"/>
                    <a:pt x="12" y="4"/>
                    <a:pt x="12" y="4"/>
                  </a:cubicBezTo>
                  <a:cubicBezTo>
                    <a:pt x="12" y="4"/>
                    <a:pt x="12" y="4"/>
                    <a:pt x="12" y="4"/>
                  </a:cubicBezTo>
                  <a:cubicBezTo>
                    <a:pt x="12" y="4"/>
                    <a:pt x="12" y="3"/>
                    <a:pt x="12" y="3"/>
                  </a:cubicBezTo>
                  <a:cubicBezTo>
                    <a:pt x="12" y="3"/>
                    <a:pt x="12" y="3"/>
                    <a:pt x="12" y="3"/>
                  </a:cubicBezTo>
                  <a:cubicBezTo>
                    <a:pt x="12" y="3"/>
                    <a:pt x="12" y="3"/>
                    <a:pt x="12" y="3"/>
                  </a:cubicBezTo>
                  <a:cubicBezTo>
                    <a:pt x="12" y="3"/>
                    <a:pt x="12" y="3"/>
                    <a:pt x="12" y="3"/>
                  </a:cubicBezTo>
                  <a:cubicBezTo>
                    <a:pt x="12" y="3"/>
                    <a:pt x="12" y="3"/>
                    <a:pt x="12" y="3"/>
                  </a:cubicBezTo>
                  <a:cubicBezTo>
                    <a:pt x="12" y="3"/>
                    <a:pt x="12" y="3"/>
                    <a:pt x="12" y="3"/>
                  </a:cubicBezTo>
                  <a:cubicBezTo>
                    <a:pt x="12" y="3"/>
                    <a:pt x="12" y="3"/>
                    <a:pt x="12" y="3"/>
                  </a:cubicBezTo>
                  <a:cubicBezTo>
                    <a:pt x="12" y="3"/>
                    <a:pt x="12" y="3"/>
                    <a:pt x="12" y="3"/>
                  </a:cubicBezTo>
                  <a:cubicBezTo>
                    <a:pt x="12" y="3"/>
                    <a:pt x="12" y="3"/>
                    <a:pt x="12" y="3"/>
                  </a:cubicBezTo>
                  <a:cubicBezTo>
                    <a:pt x="12" y="3"/>
                    <a:pt x="12" y="3"/>
                    <a:pt x="12" y="3"/>
                  </a:cubicBezTo>
                  <a:cubicBezTo>
                    <a:pt x="12" y="3"/>
                    <a:pt x="12"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11" y="3"/>
                    <a:pt x="11" y="3"/>
                    <a:pt x="11" y="3"/>
                  </a:cubicBezTo>
                  <a:cubicBezTo>
                    <a:pt x="8" y="1"/>
                    <a:pt x="4" y="0"/>
                    <a:pt x="1" y="0"/>
                  </a:cubicBezTo>
                  <a:cubicBezTo>
                    <a:pt x="1" y="0"/>
                    <a:pt x="1"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42" name="Freeform 155">
              <a:extLst>
                <a:ext uri="{FF2B5EF4-FFF2-40B4-BE49-F238E27FC236}">
                  <a16:creationId xmlns:a16="http://schemas.microsoft.com/office/drawing/2014/main" id="{B0EC3440-666C-4261-9165-47C91964D756}"/>
                </a:ext>
              </a:extLst>
            </p:cNvPr>
            <p:cNvSpPr>
              <a:spLocks noEditPoints="1"/>
            </p:cNvSpPr>
            <p:nvPr/>
          </p:nvSpPr>
          <p:spPr bwMode="auto">
            <a:xfrm>
              <a:off x="2054" y="2462"/>
              <a:ext cx="17" cy="35"/>
            </a:xfrm>
            <a:custGeom>
              <a:avLst/>
              <a:gdLst>
                <a:gd name="T0" fmla="*/ 5 w 18"/>
                <a:gd name="T1" fmla="*/ 38 h 39"/>
                <a:gd name="T2" fmla="*/ 0 w 18"/>
                <a:gd name="T3" fmla="*/ 39 h 39"/>
                <a:gd name="T4" fmla="*/ 0 w 18"/>
                <a:gd name="T5" fmla="*/ 39 h 39"/>
                <a:gd name="T6" fmla="*/ 0 w 18"/>
                <a:gd name="T7" fmla="*/ 39 h 39"/>
                <a:gd name="T8" fmla="*/ 5 w 18"/>
                <a:gd name="T9" fmla="*/ 38 h 39"/>
                <a:gd name="T10" fmla="*/ 5 w 18"/>
                <a:gd name="T11" fmla="*/ 38 h 39"/>
                <a:gd name="T12" fmla="*/ 18 w 18"/>
                <a:gd name="T13" fmla="*/ 12 h 39"/>
                <a:gd name="T14" fmla="*/ 18 w 18"/>
                <a:gd name="T15" fmla="*/ 12 h 39"/>
                <a:gd name="T16" fmla="*/ 18 w 18"/>
                <a:gd name="T17" fmla="*/ 12 h 39"/>
                <a:gd name="T18" fmla="*/ 18 w 18"/>
                <a:gd name="T19" fmla="*/ 12 h 39"/>
                <a:gd name="T20" fmla="*/ 18 w 18"/>
                <a:gd name="T21" fmla="*/ 12 h 39"/>
                <a:gd name="T22" fmla="*/ 18 w 18"/>
                <a:gd name="T23" fmla="*/ 12 h 39"/>
                <a:gd name="T24" fmla="*/ 0 w 18"/>
                <a:gd name="T25" fmla="*/ 0 h 39"/>
                <a:gd name="T26" fmla="*/ 0 w 18"/>
                <a:gd name="T27" fmla="*/ 0 h 39"/>
                <a:gd name="T28" fmla="*/ 0 w 18"/>
                <a:gd name="T29" fmla="*/ 0 h 39"/>
                <a:gd name="T30" fmla="*/ 18 w 18"/>
                <a:gd name="T31" fmla="*/ 12 h 39"/>
                <a:gd name="T32" fmla="*/ 0 w 18"/>
                <a:gd name="T33"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 h="39">
                  <a:moveTo>
                    <a:pt x="5" y="38"/>
                  </a:moveTo>
                  <a:cubicBezTo>
                    <a:pt x="3" y="39"/>
                    <a:pt x="2" y="39"/>
                    <a:pt x="0" y="39"/>
                  </a:cubicBezTo>
                  <a:cubicBezTo>
                    <a:pt x="0" y="39"/>
                    <a:pt x="0" y="39"/>
                    <a:pt x="0" y="39"/>
                  </a:cubicBezTo>
                  <a:cubicBezTo>
                    <a:pt x="0" y="39"/>
                    <a:pt x="0" y="39"/>
                    <a:pt x="0" y="39"/>
                  </a:cubicBezTo>
                  <a:cubicBezTo>
                    <a:pt x="2" y="39"/>
                    <a:pt x="3" y="39"/>
                    <a:pt x="5" y="38"/>
                  </a:cubicBezTo>
                  <a:cubicBezTo>
                    <a:pt x="5" y="38"/>
                    <a:pt x="5" y="38"/>
                    <a:pt x="5" y="38"/>
                  </a:cubicBezTo>
                  <a:moveTo>
                    <a:pt x="18" y="12"/>
                  </a:moveTo>
                  <a:cubicBezTo>
                    <a:pt x="18" y="12"/>
                    <a:pt x="18" y="12"/>
                    <a:pt x="18" y="12"/>
                  </a:cubicBezTo>
                  <a:cubicBezTo>
                    <a:pt x="18" y="12"/>
                    <a:pt x="18" y="12"/>
                    <a:pt x="18" y="12"/>
                  </a:cubicBezTo>
                  <a:moveTo>
                    <a:pt x="18" y="12"/>
                  </a:moveTo>
                  <a:cubicBezTo>
                    <a:pt x="18" y="12"/>
                    <a:pt x="18" y="12"/>
                    <a:pt x="18" y="12"/>
                  </a:cubicBezTo>
                  <a:cubicBezTo>
                    <a:pt x="18" y="12"/>
                    <a:pt x="18" y="12"/>
                    <a:pt x="18" y="12"/>
                  </a:cubicBezTo>
                  <a:moveTo>
                    <a:pt x="0" y="0"/>
                  </a:moveTo>
                  <a:cubicBezTo>
                    <a:pt x="0" y="0"/>
                    <a:pt x="0" y="0"/>
                    <a:pt x="0" y="0"/>
                  </a:cubicBezTo>
                  <a:cubicBezTo>
                    <a:pt x="0" y="0"/>
                    <a:pt x="0" y="0"/>
                    <a:pt x="0" y="0"/>
                  </a:cubicBezTo>
                  <a:cubicBezTo>
                    <a:pt x="8" y="0"/>
                    <a:pt x="15" y="5"/>
                    <a:pt x="18" y="12"/>
                  </a:cubicBezTo>
                  <a:cubicBezTo>
                    <a:pt x="15" y="5"/>
                    <a:pt x="8" y="0"/>
                    <a:pt x="0" y="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43" name="Freeform 156">
              <a:extLst>
                <a:ext uri="{FF2B5EF4-FFF2-40B4-BE49-F238E27FC236}">
                  <a16:creationId xmlns:a16="http://schemas.microsoft.com/office/drawing/2014/main" id="{76108476-C943-40AE-B2E3-9289C97A8651}"/>
                </a:ext>
              </a:extLst>
            </p:cNvPr>
            <p:cNvSpPr>
              <a:spLocks/>
            </p:cNvSpPr>
            <p:nvPr/>
          </p:nvSpPr>
          <p:spPr bwMode="auto">
            <a:xfrm>
              <a:off x="2059" y="2493"/>
              <a:ext cx="6" cy="3"/>
            </a:xfrm>
            <a:custGeom>
              <a:avLst/>
              <a:gdLst>
                <a:gd name="T0" fmla="*/ 7 w 7"/>
                <a:gd name="T1" fmla="*/ 0 h 3"/>
                <a:gd name="T2" fmla="*/ 0 w 7"/>
                <a:gd name="T3" fmla="*/ 3 h 3"/>
                <a:gd name="T4" fmla="*/ 0 w 7"/>
                <a:gd name="T5" fmla="*/ 3 h 3"/>
                <a:gd name="T6" fmla="*/ 7 w 7"/>
                <a:gd name="T7" fmla="*/ 0 h 3"/>
              </a:gdLst>
              <a:ahLst/>
              <a:cxnLst>
                <a:cxn ang="0">
                  <a:pos x="T0" y="T1"/>
                </a:cxn>
                <a:cxn ang="0">
                  <a:pos x="T2" y="T3"/>
                </a:cxn>
                <a:cxn ang="0">
                  <a:pos x="T4" y="T5"/>
                </a:cxn>
                <a:cxn ang="0">
                  <a:pos x="T6" y="T7"/>
                </a:cxn>
              </a:cxnLst>
              <a:rect l="0" t="0" r="r" b="b"/>
              <a:pathLst>
                <a:path w="7" h="3">
                  <a:moveTo>
                    <a:pt x="7" y="0"/>
                  </a:moveTo>
                  <a:cubicBezTo>
                    <a:pt x="5" y="1"/>
                    <a:pt x="2" y="2"/>
                    <a:pt x="0" y="3"/>
                  </a:cubicBezTo>
                  <a:cubicBezTo>
                    <a:pt x="0" y="3"/>
                    <a:pt x="0" y="3"/>
                    <a:pt x="0" y="3"/>
                  </a:cubicBezTo>
                  <a:cubicBezTo>
                    <a:pt x="2" y="2"/>
                    <a:pt x="5" y="1"/>
                    <a:pt x="7" y="0"/>
                  </a:cubicBezTo>
                </a:path>
              </a:pathLst>
            </a:custGeom>
            <a:solidFill>
              <a:srgbClr val="D587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44" name="Freeform 157">
              <a:extLst>
                <a:ext uri="{FF2B5EF4-FFF2-40B4-BE49-F238E27FC236}">
                  <a16:creationId xmlns:a16="http://schemas.microsoft.com/office/drawing/2014/main" id="{615A21AE-7C12-4819-B854-7211CA993AEC}"/>
                </a:ext>
              </a:extLst>
            </p:cNvPr>
            <p:cNvSpPr>
              <a:spLocks/>
            </p:cNvSpPr>
            <p:nvPr/>
          </p:nvSpPr>
          <p:spPr bwMode="auto">
            <a:xfrm>
              <a:off x="2054" y="2462"/>
              <a:ext cx="18" cy="35"/>
            </a:xfrm>
            <a:custGeom>
              <a:avLst/>
              <a:gdLst>
                <a:gd name="T0" fmla="*/ 0 w 19"/>
                <a:gd name="T1" fmla="*/ 0 h 39"/>
                <a:gd name="T2" fmla="*/ 0 w 19"/>
                <a:gd name="T3" fmla="*/ 39 h 39"/>
                <a:gd name="T4" fmla="*/ 0 w 19"/>
                <a:gd name="T5" fmla="*/ 39 h 39"/>
                <a:gd name="T6" fmla="*/ 5 w 19"/>
                <a:gd name="T7" fmla="*/ 38 h 39"/>
                <a:gd name="T8" fmla="*/ 12 w 19"/>
                <a:gd name="T9" fmla="*/ 35 h 39"/>
                <a:gd name="T10" fmla="*/ 19 w 19"/>
                <a:gd name="T11" fmla="*/ 19 h 39"/>
                <a:gd name="T12" fmla="*/ 18 w 19"/>
                <a:gd name="T13" fmla="*/ 12 h 39"/>
                <a:gd name="T14" fmla="*/ 18 w 19"/>
                <a:gd name="T15" fmla="*/ 12 h 39"/>
                <a:gd name="T16" fmla="*/ 18 w 19"/>
                <a:gd name="T17" fmla="*/ 12 h 39"/>
                <a:gd name="T18" fmla="*/ 18 w 19"/>
                <a:gd name="T19" fmla="*/ 12 h 39"/>
                <a:gd name="T20" fmla="*/ 18 w 19"/>
                <a:gd name="T21" fmla="*/ 12 h 39"/>
                <a:gd name="T22" fmla="*/ 0 w 19"/>
                <a:gd name="T23" fmla="*/ 0 h 39"/>
                <a:gd name="T24" fmla="*/ 0 w 19"/>
                <a:gd name="T25"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 h="39">
                  <a:moveTo>
                    <a:pt x="0" y="0"/>
                  </a:moveTo>
                  <a:cubicBezTo>
                    <a:pt x="0" y="39"/>
                    <a:pt x="0" y="39"/>
                    <a:pt x="0" y="39"/>
                  </a:cubicBezTo>
                  <a:cubicBezTo>
                    <a:pt x="0" y="39"/>
                    <a:pt x="0" y="39"/>
                    <a:pt x="0" y="39"/>
                  </a:cubicBezTo>
                  <a:cubicBezTo>
                    <a:pt x="2" y="39"/>
                    <a:pt x="3" y="39"/>
                    <a:pt x="5" y="38"/>
                  </a:cubicBezTo>
                  <a:cubicBezTo>
                    <a:pt x="7" y="37"/>
                    <a:pt x="10" y="36"/>
                    <a:pt x="12" y="35"/>
                  </a:cubicBezTo>
                  <a:cubicBezTo>
                    <a:pt x="16" y="31"/>
                    <a:pt x="19" y="26"/>
                    <a:pt x="19" y="19"/>
                  </a:cubicBezTo>
                  <a:cubicBezTo>
                    <a:pt x="19" y="17"/>
                    <a:pt x="19" y="14"/>
                    <a:pt x="18" y="12"/>
                  </a:cubicBezTo>
                  <a:cubicBezTo>
                    <a:pt x="18" y="12"/>
                    <a:pt x="18" y="12"/>
                    <a:pt x="18" y="12"/>
                  </a:cubicBezTo>
                  <a:cubicBezTo>
                    <a:pt x="18" y="12"/>
                    <a:pt x="18" y="12"/>
                    <a:pt x="18" y="12"/>
                  </a:cubicBezTo>
                  <a:cubicBezTo>
                    <a:pt x="18" y="12"/>
                    <a:pt x="18" y="12"/>
                    <a:pt x="18" y="12"/>
                  </a:cubicBezTo>
                  <a:cubicBezTo>
                    <a:pt x="18" y="12"/>
                    <a:pt x="18" y="12"/>
                    <a:pt x="18" y="12"/>
                  </a:cubicBezTo>
                  <a:cubicBezTo>
                    <a:pt x="15" y="5"/>
                    <a:pt x="8" y="0"/>
                    <a:pt x="0" y="0"/>
                  </a:cubicBezTo>
                  <a:cubicBezTo>
                    <a:pt x="0" y="0"/>
                    <a:pt x="0"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45" name="Freeform 158">
              <a:extLst>
                <a:ext uri="{FF2B5EF4-FFF2-40B4-BE49-F238E27FC236}">
                  <a16:creationId xmlns:a16="http://schemas.microsoft.com/office/drawing/2014/main" id="{D9ACE0B1-F061-4E27-AC2D-C6DD32BD0735}"/>
                </a:ext>
              </a:extLst>
            </p:cNvPr>
            <p:cNvSpPr>
              <a:spLocks noEditPoints="1"/>
            </p:cNvSpPr>
            <p:nvPr/>
          </p:nvSpPr>
          <p:spPr bwMode="auto">
            <a:xfrm>
              <a:off x="1753" y="2462"/>
              <a:ext cx="17" cy="35"/>
            </a:xfrm>
            <a:custGeom>
              <a:avLst/>
              <a:gdLst>
                <a:gd name="T0" fmla="*/ 17 w 19"/>
                <a:gd name="T1" fmla="*/ 10 h 39"/>
                <a:gd name="T2" fmla="*/ 17 w 19"/>
                <a:gd name="T3" fmla="*/ 10 h 39"/>
                <a:gd name="T4" fmla="*/ 19 w 19"/>
                <a:gd name="T5" fmla="*/ 20 h 39"/>
                <a:gd name="T6" fmla="*/ 0 w 19"/>
                <a:gd name="T7" fmla="*/ 39 h 39"/>
                <a:gd name="T8" fmla="*/ 0 w 19"/>
                <a:gd name="T9" fmla="*/ 39 h 39"/>
                <a:gd name="T10" fmla="*/ 0 w 19"/>
                <a:gd name="T11" fmla="*/ 39 h 39"/>
                <a:gd name="T12" fmla="*/ 19 w 19"/>
                <a:gd name="T13" fmla="*/ 19 h 39"/>
                <a:gd name="T14" fmla="*/ 17 w 19"/>
                <a:gd name="T15" fmla="*/ 10 h 39"/>
                <a:gd name="T16" fmla="*/ 0 w 19"/>
                <a:gd name="T17" fmla="*/ 0 h 39"/>
                <a:gd name="T18" fmla="*/ 0 w 19"/>
                <a:gd name="T19" fmla="*/ 0 h 39"/>
                <a:gd name="T20" fmla="*/ 0 w 19"/>
                <a:gd name="T21" fmla="*/ 0 h 39"/>
                <a:gd name="T22" fmla="*/ 8 w 19"/>
                <a:gd name="T23" fmla="*/ 2 h 39"/>
                <a:gd name="T24" fmla="*/ 8 w 19"/>
                <a:gd name="T25" fmla="*/ 2 h 39"/>
                <a:gd name="T26" fmla="*/ 0 w 19"/>
                <a:gd name="T27"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9" h="39">
                  <a:moveTo>
                    <a:pt x="17" y="10"/>
                  </a:moveTo>
                  <a:cubicBezTo>
                    <a:pt x="17" y="10"/>
                    <a:pt x="17" y="10"/>
                    <a:pt x="17" y="10"/>
                  </a:cubicBezTo>
                  <a:cubicBezTo>
                    <a:pt x="18" y="13"/>
                    <a:pt x="19" y="16"/>
                    <a:pt x="19" y="20"/>
                  </a:cubicBezTo>
                  <a:cubicBezTo>
                    <a:pt x="19" y="30"/>
                    <a:pt x="10" y="39"/>
                    <a:pt x="0" y="39"/>
                  </a:cubicBezTo>
                  <a:cubicBezTo>
                    <a:pt x="0" y="39"/>
                    <a:pt x="0" y="39"/>
                    <a:pt x="0" y="39"/>
                  </a:cubicBezTo>
                  <a:cubicBezTo>
                    <a:pt x="0" y="39"/>
                    <a:pt x="0" y="39"/>
                    <a:pt x="0" y="39"/>
                  </a:cubicBezTo>
                  <a:cubicBezTo>
                    <a:pt x="11" y="39"/>
                    <a:pt x="19" y="30"/>
                    <a:pt x="19" y="19"/>
                  </a:cubicBezTo>
                  <a:cubicBezTo>
                    <a:pt x="19" y="16"/>
                    <a:pt x="18" y="13"/>
                    <a:pt x="17" y="10"/>
                  </a:cubicBezTo>
                  <a:moveTo>
                    <a:pt x="0" y="0"/>
                  </a:moveTo>
                  <a:cubicBezTo>
                    <a:pt x="0" y="0"/>
                    <a:pt x="0" y="0"/>
                    <a:pt x="0" y="0"/>
                  </a:cubicBezTo>
                  <a:cubicBezTo>
                    <a:pt x="0" y="0"/>
                    <a:pt x="0" y="0"/>
                    <a:pt x="0" y="0"/>
                  </a:cubicBezTo>
                  <a:cubicBezTo>
                    <a:pt x="3" y="0"/>
                    <a:pt x="6" y="1"/>
                    <a:pt x="8" y="2"/>
                  </a:cubicBezTo>
                  <a:cubicBezTo>
                    <a:pt x="8" y="2"/>
                    <a:pt x="8" y="2"/>
                    <a:pt x="8" y="2"/>
                  </a:cubicBezTo>
                  <a:cubicBezTo>
                    <a:pt x="6" y="1"/>
                    <a:pt x="3" y="0"/>
                    <a:pt x="0" y="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46" name="Freeform 159">
              <a:extLst>
                <a:ext uri="{FF2B5EF4-FFF2-40B4-BE49-F238E27FC236}">
                  <a16:creationId xmlns:a16="http://schemas.microsoft.com/office/drawing/2014/main" id="{AAD44B9B-95CD-4BE1-BB84-DC989576CFBB}"/>
                </a:ext>
              </a:extLst>
            </p:cNvPr>
            <p:cNvSpPr>
              <a:spLocks/>
            </p:cNvSpPr>
            <p:nvPr/>
          </p:nvSpPr>
          <p:spPr bwMode="auto">
            <a:xfrm>
              <a:off x="1760" y="2464"/>
              <a:ext cx="8" cy="7"/>
            </a:xfrm>
            <a:custGeom>
              <a:avLst/>
              <a:gdLst>
                <a:gd name="T0" fmla="*/ 0 w 9"/>
                <a:gd name="T1" fmla="*/ 0 h 8"/>
                <a:gd name="T2" fmla="*/ 0 w 9"/>
                <a:gd name="T3" fmla="*/ 0 h 8"/>
                <a:gd name="T4" fmla="*/ 9 w 9"/>
                <a:gd name="T5" fmla="*/ 8 h 8"/>
                <a:gd name="T6" fmla="*/ 9 w 9"/>
                <a:gd name="T7" fmla="*/ 8 h 8"/>
                <a:gd name="T8" fmla="*/ 0 w 9"/>
                <a:gd name="T9" fmla="*/ 0 h 8"/>
              </a:gdLst>
              <a:ahLst/>
              <a:cxnLst>
                <a:cxn ang="0">
                  <a:pos x="T0" y="T1"/>
                </a:cxn>
                <a:cxn ang="0">
                  <a:pos x="T2" y="T3"/>
                </a:cxn>
                <a:cxn ang="0">
                  <a:pos x="T4" y="T5"/>
                </a:cxn>
                <a:cxn ang="0">
                  <a:pos x="T6" y="T7"/>
                </a:cxn>
                <a:cxn ang="0">
                  <a:pos x="T8" y="T9"/>
                </a:cxn>
              </a:cxnLst>
              <a:rect l="0" t="0" r="r" b="b"/>
              <a:pathLst>
                <a:path w="9" h="8">
                  <a:moveTo>
                    <a:pt x="0" y="0"/>
                  </a:moveTo>
                  <a:cubicBezTo>
                    <a:pt x="0" y="0"/>
                    <a:pt x="0" y="0"/>
                    <a:pt x="0" y="0"/>
                  </a:cubicBezTo>
                  <a:cubicBezTo>
                    <a:pt x="4" y="2"/>
                    <a:pt x="7" y="4"/>
                    <a:pt x="9" y="8"/>
                  </a:cubicBezTo>
                  <a:cubicBezTo>
                    <a:pt x="9" y="8"/>
                    <a:pt x="9" y="8"/>
                    <a:pt x="9" y="8"/>
                  </a:cubicBezTo>
                  <a:cubicBezTo>
                    <a:pt x="7" y="4"/>
                    <a:pt x="4" y="2"/>
                    <a:pt x="0" y="0"/>
                  </a:cubicBezTo>
                </a:path>
              </a:pathLst>
            </a:custGeom>
            <a:solidFill>
              <a:srgbClr val="D587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47" name="Freeform 160">
              <a:extLst>
                <a:ext uri="{FF2B5EF4-FFF2-40B4-BE49-F238E27FC236}">
                  <a16:creationId xmlns:a16="http://schemas.microsoft.com/office/drawing/2014/main" id="{2D9A3AAB-3F37-42C9-9FC8-4AF0F191E34D}"/>
                </a:ext>
              </a:extLst>
            </p:cNvPr>
            <p:cNvSpPr>
              <a:spLocks/>
            </p:cNvSpPr>
            <p:nvPr/>
          </p:nvSpPr>
          <p:spPr bwMode="auto">
            <a:xfrm>
              <a:off x="1753" y="2462"/>
              <a:ext cx="17" cy="35"/>
            </a:xfrm>
            <a:custGeom>
              <a:avLst/>
              <a:gdLst>
                <a:gd name="T0" fmla="*/ 0 w 19"/>
                <a:gd name="T1" fmla="*/ 0 h 39"/>
                <a:gd name="T2" fmla="*/ 0 w 19"/>
                <a:gd name="T3" fmla="*/ 39 h 39"/>
                <a:gd name="T4" fmla="*/ 0 w 19"/>
                <a:gd name="T5" fmla="*/ 39 h 39"/>
                <a:gd name="T6" fmla="*/ 19 w 19"/>
                <a:gd name="T7" fmla="*/ 20 h 39"/>
                <a:gd name="T8" fmla="*/ 17 w 19"/>
                <a:gd name="T9" fmla="*/ 10 h 39"/>
                <a:gd name="T10" fmla="*/ 8 w 19"/>
                <a:gd name="T11" fmla="*/ 2 h 39"/>
                <a:gd name="T12" fmla="*/ 0 w 19"/>
                <a:gd name="T13" fmla="*/ 0 h 39"/>
                <a:gd name="T14" fmla="*/ 0 w 19"/>
                <a:gd name="T15" fmla="*/ 0 h 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39">
                  <a:moveTo>
                    <a:pt x="0" y="0"/>
                  </a:moveTo>
                  <a:cubicBezTo>
                    <a:pt x="0" y="39"/>
                    <a:pt x="0" y="39"/>
                    <a:pt x="0" y="39"/>
                  </a:cubicBezTo>
                  <a:cubicBezTo>
                    <a:pt x="0" y="39"/>
                    <a:pt x="0" y="39"/>
                    <a:pt x="0" y="39"/>
                  </a:cubicBezTo>
                  <a:cubicBezTo>
                    <a:pt x="10" y="39"/>
                    <a:pt x="19" y="30"/>
                    <a:pt x="19" y="20"/>
                  </a:cubicBezTo>
                  <a:cubicBezTo>
                    <a:pt x="19" y="16"/>
                    <a:pt x="18" y="13"/>
                    <a:pt x="17" y="10"/>
                  </a:cubicBezTo>
                  <a:cubicBezTo>
                    <a:pt x="15" y="6"/>
                    <a:pt x="12" y="4"/>
                    <a:pt x="8" y="2"/>
                  </a:cubicBezTo>
                  <a:cubicBezTo>
                    <a:pt x="6" y="1"/>
                    <a:pt x="3" y="0"/>
                    <a:pt x="0" y="0"/>
                  </a:cubicBezTo>
                  <a:cubicBezTo>
                    <a:pt x="0" y="0"/>
                    <a:pt x="0"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48" name="Freeform 161">
              <a:extLst>
                <a:ext uri="{FF2B5EF4-FFF2-40B4-BE49-F238E27FC236}">
                  <a16:creationId xmlns:a16="http://schemas.microsoft.com/office/drawing/2014/main" id="{32470D01-6DD3-4A3A-9A14-F449A5706673}"/>
                </a:ext>
              </a:extLst>
            </p:cNvPr>
            <p:cNvSpPr>
              <a:spLocks noEditPoints="1"/>
            </p:cNvSpPr>
            <p:nvPr/>
          </p:nvSpPr>
          <p:spPr bwMode="auto">
            <a:xfrm>
              <a:off x="1992" y="2409"/>
              <a:ext cx="16" cy="12"/>
            </a:xfrm>
            <a:custGeom>
              <a:avLst/>
              <a:gdLst>
                <a:gd name="T0" fmla="*/ 18 w 18"/>
                <a:gd name="T1" fmla="*/ 13 h 13"/>
                <a:gd name="T2" fmla="*/ 18 w 18"/>
                <a:gd name="T3" fmla="*/ 13 h 13"/>
                <a:gd name="T4" fmla="*/ 18 w 18"/>
                <a:gd name="T5" fmla="*/ 13 h 13"/>
                <a:gd name="T6" fmla="*/ 18 w 18"/>
                <a:gd name="T7" fmla="*/ 13 h 13"/>
                <a:gd name="T8" fmla="*/ 18 w 18"/>
                <a:gd name="T9" fmla="*/ 13 h 13"/>
                <a:gd name="T10" fmla="*/ 18 w 18"/>
                <a:gd name="T11" fmla="*/ 13 h 13"/>
                <a:gd name="T12" fmla="*/ 18 w 18"/>
                <a:gd name="T13" fmla="*/ 13 h 13"/>
                <a:gd name="T14" fmla="*/ 18 w 18"/>
                <a:gd name="T15" fmla="*/ 13 h 13"/>
                <a:gd name="T16" fmla="*/ 18 w 18"/>
                <a:gd name="T17" fmla="*/ 13 h 13"/>
                <a:gd name="T18" fmla="*/ 0 w 18"/>
                <a:gd name="T19" fmla="*/ 0 h 13"/>
                <a:gd name="T20" fmla="*/ 0 w 18"/>
                <a:gd name="T21" fmla="*/ 0 h 13"/>
                <a:gd name="T22" fmla="*/ 0 w 18"/>
                <a:gd name="T23" fmla="*/ 0 h 13"/>
                <a:gd name="T24" fmla="*/ 18 w 18"/>
                <a:gd name="T25" fmla="*/ 13 h 13"/>
                <a:gd name="T26" fmla="*/ 0 w 18"/>
                <a:gd name="T27"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 h="13">
                  <a:moveTo>
                    <a:pt x="18" y="13"/>
                  </a:moveTo>
                  <a:cubicBezTo>
                    <a:pt x="18" y="13"/>
                    <a:pt x="18" y="13"/>
                    <a:pt x="18" y="13"/>
                  </a:cubicBezTo>
                  <a:cubicBezTo>
                    <a:pt x="18" y="13"/>
                    <a:pt x="18" y="13"/>
                    <a:pt x="18" y="13"/>
                  </a:cubicBezTo>
                  <a:moveTo>
                    <a:pt x="18" y="13"/>
                  </a:moveTo>
                  <a:cubicBezTo>
                    <a:pt x="18" y="13"/>
                    <a:pt x="18" y="13"/>
                    <a:pt x="18" y="13"/>
                  </a:cubicBezTo>
                  <a:cubicBezTo>
                    <a:pt x="18" y="13"/>
                    <a:pt x="18" y="13"/>
                    <a:pt x="18" y="13"/>
                  </a:cubicBezTo>
                  <a:moveTo>
                    <a:pt x="18" y="13"/>
                  </a:moveTo>
                  <a:cubicBezTo>
                    <a:pt x="18" y="13"/>
                    <a:pt x="18" y="13"/>
                    <a:pt x="18" y="13"/>
                  </a:cubicBezTo>
                  <a:cubicBezTo>
                    <a:pt x="18" y="13"/>
                    <a:pt x="18" y="13"/>
                    <a:pt x="18" y="13"/>
                  </a:cubicBezTo>
                  <a:moveTo>
                    <a:pt x="0" y="0"/>
                  </a:moveTo>
                  <a:cubicBezTo>
                    <a:pt x="0" y="0"/>
                    <a:pt x="0" y="0"/>
                    <a:pt x="0" y="0"/>
                  </a:cubicBezTo>
                  <a:cubicBezTo>
                    <a:pt x="0" y="0"/>
                    <a:pt x="0" y="0"/>
                    <a:pt x="0" y="0"/>
                  </a:cubicBezTo>
                  <a:cubicBezTo>
                    <a:pt x="9" y="0"/>
                    <a:pt x="16" y="6"/>
                    <a:pt x="18" y="13"/>
                  </a:cubicBezTo>
                  <a:cubicBezTo>
                    <a:pt x="16" y="5"/>
                    <a:pt x="8" y="0"/>
                    <a:pt x="0" y="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49" name="Freeform 162">
              <a:extLst>
                <a:ext uri="{FF2B5EF4-FFF2-40B4-BE49-F238E27FC236}">
                  <a16:creationId xmlns:a16="http://schemas.microsoft.com/office/drawing/2014/main" id="{7A414439-3AAD-45F4-A13B-77FD55D6CF8A}"/>
                </a:ext>
              </a:extLst>
            </p:cNvPr>
            <p:cNvSpPr>
              <a:spLocks/>
            </p:cNvSpPr>
            <p:nvPr/>
          </p:nvSpPr>
          <p:spPr bwMode="auto">
            <a:xfrm>
              <a:off x="1992" y="2409"/>
              <a:ext cx="17" cy="35"/>
            </a:xfrm>
            <a:custGeom>
              <a:avLst/>
              <a:gdLst>
                <a:gd name="T0" fmla="*/ 0 w 19"/>
                <a:gd name="T1" fmla="*/ 0 h 39"/>
                <a:gd name="T2" fmla="*/ 0 w 19"/>
                <a:gd name="T3" fmla="*/ 39 h 39"/>
                <a:gd name="T4" fmla="*/ 19 w 19"/>
                <a:gd name="T5" fmla="*/ 19 h 39"/>
                <a:gd name="T6" fmla="*/ 18 w 19"/>
                <a:gd name="T7" fmla="*/ 13 h 39"/>
                <a:gd name="T8" fmla="*/ 18 w 19"/>
                <a:gd name="T9" fmla="*/ 13 h 39"/>
                <a:gd name="T10" fmla="*/ 18 w 19"/>
                <a:gd name="T11" fmla="*/ 13 h 39"/>
                <a:gd name="T12" fmla="*/ 18 w 19"/>
                <a:gd name="T13" fmla="*/ 13 h 39"/>
                <a:gd name="T14" fmla="*/ 18 w 19"/>
                <a:gd name="T15" fmla="*/ 13 h 39"/>
                <a:gd name="T16" fmla="*/ 18 w 19"/>
                <a:gd name="T17" fmla="*/ 13 h 39"/>
                <a:gd name="T18" fmla="*/ 18 w 19"/>
                <a:gd name="T19" fmla="*/ 13 h 39"/>
                <a:gd name="T20" fmla="*/ 0 w 19"/>
                <a:gd name="T21" fmla="*/ 0 h 39"/>
                <a:gd name="T22" fmla="*/ 0 w 19"/>
                <a:gd name="T23"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 h="39">
                  <a:moveTo>
                    <a:pt x="0" y="0"/>
                  </a:moveTo>
                  <a:cubicBezTo>
                    <a:pt x="0" y="39"/>
                    <a:pt x="0" y="39"/>
                    <a:pt x="0" y="39"/>
                  </a:cubicBezTo>
                  <a:cubicBezTo>
                    <a:pt x="11" y="39"/>
                    <a:pt x="19" y="30"/>
                    <a:pt x="19" y="19"/>
                  </a:cubicBezTo>
                  <a:cubicBezTo>
                    <a:pt x="19" y="17"/>
                    <a:pt x="19" y="15"/>
                    <a:pt x="18" y="13"/>
                  </a:cubicBezTo>
                  <a:cubicBezTo>
                    <a:pt x="18" y="13"/>
                    <a:pt x="18" y="13"/>
                    <a:pt x="18" y="13"/>
                  </a:cubicBezTo>
                  <a:cubicBezTo>
                    <a:pt x="18" y="13"/>
                    <a:pt x="18" y="13"/>
                    <a:pt x="18" y="13"/>
                  </a:cubicBezTo>
                  <a:cubicBezTo>
                    <a:pt x="18" y="13"/>
                    <a:pt x="18" y="13"/>
                    <a:pt x="18" y="13"/>
                  </a:cubicBezTo>
                  <a:cubicBezTo>
                    <a:pt x="18" y="13"/>
                    <a:pt x="18" y="13"/>
                    <a:pt x="18" y="13"/>
                  </a:cubicBezTo>
                  <a:cubicBezTo>
                    <a:pt x="18" y="13"/>
                    <a:pt x="18" y="13"/>
                    <a:pt x="18" y="13"/>
                  </a:cubicBezTo>
                  <a:cubicBezTo>
                    <a:pt x="18" y="13"/>
                    <a:pt x="18" y="13"/>
                    <a:pt x="18" y="13"/>
                  </a:cubicBezTo>
                  <a:cubicBezTo>
                    <a:pt x="16" y="6"/>
                    <a:pt x="9" y="0"/>
                    <a:pt x="0" y="0"/>
                  </a:cubicBezTo>
                  <a:cubicBezTo>
                    <a:pt x="0" y="0"/>
                    <a:pt x="0"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50" name="Freeform 163">
              <a:extLst>
                <a:ext uri="{FF2B5EF4-FFF2-40B4-BE49-F238E27FC236}">
                  <a16:creationId xmlns:a16="http://schemas.microsoft.com/office/drawing/2014/main" id="{054505A2-EAD4-4B85-A9BA-E2DEDFDFA811}"/>
                </a:ext>
              </a:extLst>
            </p:cNvPr>
            <p:cNvSpPr>
              <a:spLocks noEditPoints="1"/>
            </p:cNvSpPr>
            <p:nvPr/>
          </p:nvSpPr>
          <p:spPr bwMode="auto">
            <a:xfrm>
              <a:off x="1908" y="2391"/>
              <a:ext cx="17" cy="35"/>
            </a:xfrm>
            <a:custGeom>
              <a:avLst/>
              <a:gdLst>
                <a:gd name="T0" fmla="*/ 1 w 19"/>
                <a:gd name="T1" fmla="*/ 39 h 39"/>
                <a:gd name="T2" fmla="*/ 0 w 19"/>
                <a:gd name="T3" fmla="*/ 39 h 39"/>
                <a:gd name="T4" fmla="*/ 0 w 19"/>
                <a:gd name="T5" fmla="*/ 39 h 39"/>
                <a:gd name="T6" fmla="*/ 0 w 19"/>
                <a:gd name="T7" fmla="*/ 39 h 39"/>
                <a:gd name="T8" fmla="*/ 1 w 19"/>
                <a:gd name="T9" fmla="*/ 39 h 39"/>
                <a:gd name="T10" fmla="*/ 5 w 19"/>
                <a:gd name="T11" fmla="*/ 38 h 39"/>
                <a:gd name="T12" fmla="*/ 5 w 19"/>
                <a:gd name="T13" fmla="*/ 38 h 39"/>
                <a:gd name="T14" fmla="*/ 5 w 19"/>
                <a:gd name="T15" fmla="*/ 38 h 39"/>
                <a:gd name="T16" fmla="*/ 5 w 19"/>
                <a:gd name="T17" fmla="*/ 38 h 39"/>
                <a:gd name="T18" fmla="*/ 5 w 19"/>
                <a:gd name="T19" fmla="*/ 38 h 39"/>
                <a:gd name="T20" fmla="*/ 5 w 19"/>
                <a:gd name="T21" fmla="*/ 38 h 39"/>
                <a:gd name="T22" fmla="*/ 19 w 19"/>
                <a:gd name="T23" fmla="*/ 26 h 39"/>
                <a:gd name="T24" fmla="*/ 5 w 19"/>
                <a:gd name="T25" fmla="*/ 38 h 39"/>
                <a:gd name="T26" fmla="*/ 19 w 19"/>
                <a:gd name="T27" fmla="*/ 26 h 39"/>
                <a:gd name="T28" fmla="*/ 19 w 19"/>
                <a:gd name="T29" fmla="*/ 26 h 39"/>
                <a:gd name="T30" fmla="*/ 18 w 19"/>
                <a:gd name="T31" fmla="*/ 12 h 39"/>
                <a:gd name="T32" fmla="*/ 18 w 19"/>
                <a:gd name="T33" fmla="*/ 12 h 39"/>
                <a:gd name="T34" fmla="*/ 18 w 19"/>
                <a:gd name="T35" fmla="*/ 12 h 39"/>
                <a:gd name="T36" fmla="*/ 18 w 19"/>
                <a:gd name="T37" fmla="*/ 12 h 39"/>
                <a:gd name="T38" fmla="*/ 18 w 19"/>
                <a:gd name="T39" fmla="*/ 12 h 39"/>
                <a:gd name="T40" fmla="*/ 18 w 19"/>
                <a:gd name="T41" fmla="*/ 12 h 39"/>
                <a:gd name="T42" fmla="*/ 0 w 19"/>
                <a:gd name="T43" fmla="*/ 0 h 39"/>
                <a:gd name="T44" fmla="*/ 0 w 19"/>
                <a:gd name="T45" fmla="*/ 0 h 39"/>
                <a:gd name="T46" fmla="*/ 1 w 19"/>
                <a:gd name="T47" fmla="*/ 0 h 39"/>
                <a:gd name="T48" fmla="*/ 18 w 19"/>
                <a:gd name="T49" fmla="*/ 12 h 39"/>
                <a:gd name="T50" fmla="*/ 0 w 19"/>
                <a:gd name="T51"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9" h="39">
                  <a:moveTo>
                    <a:pt x="1" y="39"/>
                  </a:moveTo>
                  <a:cubicBezTo>
                    <a:pt x="1" y="39"/>
                    <a:pt x="0" y="39"/>
                    <a:pt x="0" y="39"/>
                  </a:cubicBezTo>
                  <a:cubicBezTo>
                    <a:pt x="0" y="39"/>
                    <a:pt x="0" y="39"/>
                    <a:pt x="0" y="39"/>
                  </a:cubicBezTo>
                  <a:cubicBezTo>
                    <a:pt x="0" y="39"/>
                    <a:pt x="0" y="39"/>
                    <a:pt x="0" y="39"/>
                  </a:cubicBezTo>
                  <a:cubicBezTo>
                    <a:pt x="0" y="39"/>
                    <a:pt x="1" y="39"/>
                    <a:pt x="1" y="39"/>
                  </a:cubicBezTo>
                  <a:moveTo>
                    <a:pt x="5" y="38"/>
                  </a:moveTo>
                  <a:cubicBezTo>
                    <a:pt x="5" y="38"/>
                    <a:pt x="5" y="38"/>
                    <a:pt x="5" y="38"/>
                  </a:cubicBezTo>
                  <a:cubicBezTo>
                    <a:pt x="5" y="38"/>
                    <a:pt x="5" y="38"/>
                    <a:pt x="5" y="38"/>
                  </a:cubicBezTo>
                  <a:moveTo>
                    <a:pt x="5" y="38"/>
                  </a:moveTo>
                  <a:cubicBezTo>
                    <a:pt x="5" y="38"/>
                    <a:pt x="5" y="38"/>
                    <a:pt x="5" y="38"/>
                  </a:cubicBezTo>
                  <a:cubicBezTo>
                    <a:pt x="5" y="38"/>
                    <a:pt x="5" y="38"/>
                    <a:pt x="5" y="38"/>
                  </a:cubicBezTo>
                  <a:moveTo>
                    <a:pt x="19" y="26"/>
                  </a:moveTo>
                  <a:cubicBezTo>
                    <a:pt x="17" y="32"/>
                    <a:pt x="12" y="37"/>
                    <a:pt x="5" y="38"/>
                  </a:cubicBezTo>
                  <a:cubicBezTo>
                    <a:pt x="12" y="37"/>
                    <a:pt x="17" y="32"/>
                    <a:pt x="19" y="26"/>
                  </a:cubicBezTo>
                  <a:cubicBezTo>
                    <a:pt x="19" y="26"/>
                    <a:pt x="19" y="26"/>
                    <a:pt x="19" y="26"/>
                  </a:cubicBezTo>
                  <a:moveTo>
                    <a:pt x="18" y="12"/>
                  </a:moveTo>
                  <a:cubicBezTo>
                    <a:pt x="18" y="12"/>
                    <a:pt x="18" y="12"/>
                    <a:pt x="18" y="12"/>
                  </a:cubicBezTo>
                  <a:cubicBezTo>
                    <a:pt x="18" y="12"/>
                    <a:pt x="18" y="12"/>
                    <a:pt x="18" y="12"/>
                  </a:cubicBezTo>
                  <a:moveTo>
                    <a:pt x="18" y="12"/>
                  </a:moveTo>
                  <a:cubicBezTo>
                    <a:pt x="18" y="12"/>
                    <a:pt x="18" y="12"/>
                    <a:pt x="18" y="12"/>
                  </a:cubicBezTo>
                  <a:cubicBezTo>
                    <a:pt x="18" y="12"/>
                    <a:pt x="18" y="12"/>
                    <a:pt x="18" y="12"/>
                  </a:cubicBezTo>
                  <a:moveTo>
                    <a:pt x="0" y="0"/>
                  </a:moveTo>
                  <a:cubicBezTo>
                    <a:pt x="0" y="0"/>
                    <a:pt x="0" y="0"/>
                    <a:pt x="0" y="0"/>
                  </a:cubicBezTo>
                  <a:cubicBezTo>
                    <a:pt x="0" y="0"/>
                    <a:pt x="1" y="0"/>
                    <a:pt x="1" y="0"/>
                  </a:cubicBezTo>
                  <a:cubicBezTo>
                    <a:pt x="9" y="0"/>
                    <a:pt x="15" y="5"/>
                    <a:pt x="18" y="12"/>
                  </a:cubicBezTo>
                  <a:cubicBezTo>
                    <a:pt x="15" y="5"/>
                    <a:pt x="8" y="0"/>
                    <a:pt x="0" y="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51" name="Freeform 164">
              <a:extLst>
                <a:ext uri="{FF2B5EF4-FFF2-40B4-BE49-F238E27FC236}">
                  <a16:creationId xmlns:a16="http://schemas.microsoft.com/office/drawing/2014/main" id="{29DBD4E1-63BA-463B-B662-D59C23964A9D}"/>
                </a:ext>
              </a:extLst>
            </p:cNvPr>
            <p:cNvSpPr>
              <a:spLocks noEditPoints="1"/>
            </p:cNvSpPr>
            <p:nvPr/>
          </p:nvSpPr>
          <p:spPr bwMode="auto">
            <a:xfrm>
              <a:off x="1925" y="2409"/>
              <a:ext cx="1" cy="5"/>
            </a:xfrm>
            <a:custGeom>
              <a:avLst/>
              <a:gdLst>
                <a:gd name="T0" fmla="*/ 1 w 1"/>
                <a:gd name="T1" fmla="*/ 0 h 6"/>
                <a:gd name="T2" fmla="*/ 0 w 1"/>
                <a:gd name="T3" fmla="*/ 6 h 6"/>
                <a:gd name="T4" fmla="*/ 0 w 1"/>
                <a:gd name="T5" fmla="*/ 6 h 6"/>
                <a:gd name="T6" fmla="*/ 1 w 1"/>
                <a:gd name="T7" fmla="*/ 0 h 6"/>
                <a:gd name="T8" fmla="*/ 1 w 1"/>
                <a:gd name="T9" fmla="*/ 0 h 6"/>
                <a:gd name="T10" fmla="*/ 1 w 1"/>
                <a:gd name="T11" fmla="*/ 0 h 6"/>
                <a:gd name="T12" fmla="*/ 1 w 1"/>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1" h="6">
                  <a:moveTo>
                    <a:pt x="1" y="0"/>
                  </a:moveTo>
                  <a:cubicBezTo>
                    <a:pt x="1" y="2"/>
                    <a:pt x="0" y="4"/>
                    <a:pt x="0" y="6"/>
                  </a:cubicBezTo>
                  <a:cubicBezTo>
                    <a:pt x="0" y="6"/>
                    <a:pt x="0" y="6"/>
                    <a:pt x="0" y="6"/>
                  </a:cubicBezTo>
                  <a:cubicBezTo>
                    <a:pt x="0" y="4"/>
                    <a:pt x="1" y="2"/>
                    <a:pt x="1" y="0"/>
                  </a:cubicBezTo>
                  <a:moveTo>
                    <a:pt x="1" y="0"/>
                  </a:moveTo>
                  <a:cubicBezTo>
                    <a:pt x="1" y="0"/>
                    <a:pt x="1" y="0"/>
                    <a:pt x="1" y="0"/>
                  </a:cubicBezTo>
                  <a:cubicBezTo>
                    <a:pt x="1" y="0"/>
                    <a:pt x="1" y="0"/>
                    <a:pt x="1" y="0"/>
                  </a:cubicBezTo>
                </a:path>
              </a:pathLst>
            </a:custGeom>
            <a:solidFill>
              <a:srgbClr val="D587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52" name="Freeform 165">
              <a:extLst>
                <a:ext uri="{FF2B5EF4-FFF2-40B4-BE49-F238E27FC236}">
                  <a16:creationId xmlns:a16="http://schemas.microsoft.com/office/drawing/2014/main" id="{68CB28BD-0691-48A9-9441-D878A6AB1AE9}"/>
                </a:ext>
              </a:extLst>
            </p:cNvPr>
            <p:cNvSpPr>
              <a:spLocks/>
            </p:cNvSpPr>
            <p:nvPr/>
          </p:nvSpPr>
          <p:spPr bwMode="auto">
            <a:xfrm>
              <a:off x="1908" y="2391"/>
              <a:ext cx="18" cy="35"/>
            </a:xfrm>
            <a:custGeom>
              <a:avLst/>
              <a:gdLst>
                <a:gd name="T0" fmla="*/ 0 w 20"/>
                <a:gd name="T1" fmla="*/ 0 h 39"/>
                <a:gd name="T2" fmla="*/ 0 w 20"/>
                <a:gd name="T3" fmla="*/ 39 h 39"/>
                <a:gd name="T4" fmla="*/ 0 w 20"/>
                <a:gd name="T5" fmla="*/ 39 h 39"/>
                <a:gd name="T6" fmla="*/ 1 w 20"/>
                <a:gd name="T7" fmla="*/ 39 h 39"/>
                <a:gd name="T8" fmla="*/ 5 w 20"/>
                <a:gd name="T9" fmla="*/ 38 h 39"/>
                <a:gd name="T10" fmla="*/ 5 w 20"/>
                <a:gd name="T11" fmla="*/ 38 h 39"/>
                <a:gd name="T12" fmla="*/ 5 w 20"/>
                <a:gd name="T13" fmla="*/ 38 h 39"/>
                <a:gd name="T14" fmla="*/ 5 w 20"/>
                <a:gd name="T15" fmla="*/ 38 h 39"/>
                <a:gd name="T16" fmla="*/ 5 w 20"/>
                <a:gd name="T17" fmla="*/ 38 h 39"/>
                <a:gd name="T18" fmla="*/ 19 w 20"/>
                <a:gd name="T19" fmla="*/ 26 h 39"/>
                <a:gd name="T20" fmla="*/ 20 w 20"/>
                <a:gd name="T21" fmla="*/ 20 h 39"/>
                <a:gd name="T22" fmla="*/ 20 w 20"/>
                <a:gd name="T23" fmla="*/ 20 h 39"/>
                <a:gd name="T24" fmla="*/ 20 w 20"/>
                <a:gd name="T25" fmla="*/ 20 h 39"/>
                <a:gd name="T26" fmla="*/ 20 w 20"/>
                <a:gd name="T27" fmla="*/ 20 h 39"/>
                <a:gd name="T28" fmla="*/ 18 w 20"/>
                <a:gd name="T29" fmla="*/ 12 h 39"/>
                <a:gd name="T30" fmla="*/ 18 w 20"/>
                <a:gd name="T31" fmla="*/ 12 h 39"/>
                <a:gd name="T32" fmla="*/ 18 w 20"/>
                <a:gd name="T33" fmla="*/ 12 h 39"/>
                <a:gd name="T34" fmla="*/ 18 w 20"/>
                <a:gd name="T35" fmla="*/ 12 h 39"/>
                <a:gd name="T36" fmla="*/ 18 w 20"/>
                <a:gd name="T37" fmla="*/ 12 h 39"/>
                <a:gd name="T38" fmla="*/ 1 w 20"/>
                <a:gd name="T39" fmla="*/ 0 h 39"/>
                <a:gd name="T40" fmla="*/ 0 w 20"/>
                <a:gd name="T41"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0" h="39">
                  <a:moveTo>
                    <a:pt x="0" y="0"/>
                  </a:moveTo>
                  <a:cubicBezTo>
                    <a:pt x="0" y="39"/>
                    <a:pt x="0" y="39"/>
                    <a:pt x="0" y="39"/>
                  </a:cubicBezTo>
                  <a:cubicBezTo>
                    <a:pt x="0" y="39"/>
                    <a:pt x="0" y="39"/>
                    <a:pt x="0" y="39"/>
                  </a:cubicBezTo>
                  <a:cubicBezTo>
                    <a:pt x="0" y="39"/>
                    <a:pt x="1" y="39"/>
                    <a:pt x="1" y="39"/>
                  </a:cubicBezTo>
                  <a:cubicBezTo>
                    <a:pt x="2" y="39"/>
                    <a:pt x="4" y="39"/>
                    <a:pt x="5" y="38"/>
                  </a:cubicBezTo>
                  <a:cubicBezTo>
                    <a:pt x="5" y="38"/>
                    <a:pt x="5" y="38"/>
                    <a:pt x="5" y="38"/>
                  </a:cubicBezTo>
                  <a:cubicBezTo>
                    <a:pt x="5" y="38"/>
                    <a:pt x="5" y="38"/>
                    <a:pt x="5" y="38"/>
                  </a:cubicBezTo>
                  <a:cubicBezTo>
                    <a:pt x="5" y="38"/>
                    <a:pt x="5" y="38"/>
                    <a:pt x="5" y="38"/>
                  </a:cubicBezTo>
                  <a:cubicBezTo>
                    <a:pt x="5" y="38"/>
                    <a:pt x="5" y="38"/>
                    <a:pt x="5" y="38"/>
                  </a:cubicBezTo>
                  <a:cubicBezTo>
                    <a:pt x="12" y="37"/>
                    <a:pt x="17" y="32"/>
                    <a:pt x="19" y="26"/>
                  </a:cubicBezTo>
                  <a:cubicBezTo>
                    <a:pt x="19" y="24"/>
                    <a:pt x="20" y="22"/>
                    <a:pt x="20" y="20"/>
                  </a:cubicBezTo>
                  <a:cubicBezTo>
                    <a:pt x="20" y="20"/>
                    <a:pt x="20" y="20"/>
                    <a:pt x="20" y="20"/>
                  </a:cubicBezTo>
                  <a:cubicBezTo>
                    <a:pt x="20" y="20"/>
                    <a:pt x="20" y="20"/>
                    <a:pt x="20" y="20"/>
                  </a:cubicBezTo>
                  <a:cubicBezTo>
                    <a:pt x="20" y="20"/>
                    <a:pt x="20" y="20"/>
                    <a:pt x="20" y="20"/>
                  </a:cubicBezTo>
                  <a:cubicBezTo>
                    <a:pt x="20" y="17"/>
                    <a:pt x="19" y="15"/>
                    <a:pt x="18" y="12"/>
                  </a:cubicBezTo>
                  <a:cubicBezTo>
                    <a:pt x="18" y="12"/>
                    <a:pt x="18" y="12"/>
                    <a:pt x="18" y="12"/>
                  </a:cubicBezTo>
                  <a:cubicBezTo>
                    <a:pt x="18" y="12"/>
                    <a:pt x="18" y="12"/>
                    <a:pt x="18" y="12"/>
                  </a:cubicBezTo>
                  <a:cubicBezTo>
                    <a:pt x="18" y="12"/>
                    <a:pt x="18" y="12"/>
                    <a:pt x="18" y="12"/>
                  </a:cubicBezTo>
                  <a:cubicBezTo>
                    <a:pt x="18" y="12"/>
                    <a:pt x="18" y="12"/>
                    <a:pt x="18" y="12"/>
                  </a:cubicBezTo>
                  <a:cubicBezTo>
                    <a:pt x="15" y="5"/>
                    <a:pt x="9" y="0"/>
                    <a:pt x="1" y="0"/>
                  </a:cubicBezTo>
                  <a:cubicBezTo>
                    <a:pt x="1" y="0"/>
                    <a:pt x="0"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53" name="Freeform 166">
              <a:extLst>
                <a:ext uri="{FF2B5EF4-FFF2-40B4-BE49-F238E27FC236}">
                  <a16:creationId xmlns:a16="http://schemas.microsoft.com/office/drawing/2014/main" id="{F8F7C4FE-CFAD-4964-88AB-194BE90F5B53}"/>
                </a:ext>
              </a:extLst>
            </p:cNvPr>
            <p:cNvSpPr>
              <a:spLocks noEditPoints="1"/>
            </p:cNvSpPr>
            <p:nvPr/>
          </p:nvSpPr>
          <p:spPr bwMode="auto">
            <a:xfrm>
              <a:off x="1815" y="2409"/>
              <a:ext cx="17" cy="21"/>
            </a:xfrm>
            <a:custGeom>
              <a:avLst/>
              <a:gdLst>
                <a:gd name="T0" fmla="*/ 19 w 19"/>
                <a:gd name="T1" fmla="*/ 23 h 23"/>
                <a:gd name="T2" fmla="*/ 19 w 19"/>
                <a:gd name="T3" fmla="*/ 23 h 23"/>
                <a:gd name="T4" fmla="*/ 19 w 19"/>
                <a:gd name="T5" fmla="*/ 23 h 23"/>
                <a:gd name="T6" fmla="*/ 19 w 19"/>
                <a:gd name="T7" fmla="*/ 23 h 23"/>
                <a:gd name="T8" fmla="*/ 19 w 19"/>
                <a:gd name="T9" fmla="*/ 23 h 23"/>
                <a:gd name="T10" fmla="*/ 19 w 19"/>
                <a:gd name="T11" fmla="*/ 23 h 23"/>
                <a:gd name="T12" fmla="*/ 19 w 19"/>
                <a:gd name="T13" fmla="*/ 23 h 23"/>
                <a:gd name="T14" fmla="*/ 19 w 19"/>
                <a:gd name="T15" fmla="*/ 23 h 23"/>
                <a:gd name="T16" fmla="*/ 19 w 19"/>
                <a:gd name="T17" fmla="*/ 23 h 23"/>
                <a:gd name="T18" fmla="*/ 19 w 19"/>
                <a:gd name="T19" fmla="*/ 20 h 23"/>
                <a:gd name="T20" fmla="*/ 19 w 19"/>
                <a:gd name="T21" fmla="*/ 20 h 23"/>
                <a:gd name="T22" fmla="*/ 19 w 19"/>
                <a:gd name="T23" fmla="*/ 23 h 23"/>
                <a:gd name="T24" fmla="*/ 19 w 19"/>
                <a:gd name="T25" fmla="*/ 20 h 23"/>
                <a:gd name="T26" fmla="*/ 9 w 19"/>
                <a:gd name="T27" fmla="*/ 2 h 23"/>
                <a:gd name="T28" fmla="*/ 9 w 19"/>
                <a:gd name="T29" fmla="*/ 2 h 23"/>
                <a:gd name="T30" fmla="*/ 9 w 19"/>
                <a:gd name="T31" fmla="*/ 2 h 23"/>
                <a:gd name="T32" fmla="*/ 9 w 19"/>
                <a:gd name="T33" fmla="*/ 2 h 23"/>
                <a:gd name="T34" fmla="*/ 9 w 19"/>
                <a:gd name="T35" fmla="*/ 2 h 23"/>
                <a:gd name="T36" fmla="*/ 9 w 19"/>
                <a:gd name="T37" fmla="*/ 2 h 23"/>
                <a:gd name="T38" fmla="*/ 0 w 19"/>
                <a:gd name="T39" fmla="*/ 0 h 23"/>
                <a:gd name="T40" fmla="*/ 0 w 19"/>
                <a:gd name="T41" fmla="*/ 0 h 23"/>
                <a:gd name="T42" fmla="*/ 0 w 19"/>
                <a:gd name="T43" fmla="*/ 0 h 23"/>
                <a:gd name="T44" fmla="*/ 9 w 19"/>
                <a:gd name="T45" fmla="*/ 2 h 23"/>
                <a:gd name="T46" fmla="*/ 0 w 19"/>
                <a:gd name="T47"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9" h="23">
                  <a:moveTo>
                    <a:pt x="19" y="23"/>
                  </a:moveTo>
                  <a:cubicBezTo>
                    <a:pt x="19" y="23"/>
                    <a:pt x="19" y="23"/>
                    <a:pt x="19" y="23"/>
                  </a:cubicBezTo>
                  <a:cubicBezTo>
                    <a:pt x="19" y="23"/>
                    <a:pt x="19" y="23"/>
                    <a:pt x="19" y="23"/>
                  </a:cubicBezTo>
                  <a:moveTo>
                    <a:pt x="19" y="23"/>
                  </a:moveTo>
                  <a:cubicBezTo>
                    <a:pt x="19" y="23"/>
                    <a:pt x="19" y="23"/>
                    <a:pt x="19" y="23"/>
                  </a:cubicBezTo>
                  <a:cubicBezTo>
                    <a:pt x="19" y="23"/>
                    <a:pt x="19" y="23"/>
                    <a:pt x="19" y="23"/>
                  </a:cubicBezTo>
                  <a:moveTo>
                    <a:pt x="19" y="23"/>
                  </a:moveTo>
                  <a:cubicBezTo>
                    <a:pt x="19" y="23"/>
                    <a:pt x="19" y="23"/>
                    <a:pt x="19" y="23"/>
                  </a:cubicBezTo>
                  <a:cubicBezTo>
                    <a:pt x="19" y="23"/>
                    <a:pt x="19" y="23"/>
                    <a:pt x="19" y="23"/>
                  </a:cubicBezTo>
                  <a:moveTo>
                    <a:pt x="19" y="20"/>
                  </a:moveTo>
                  <a:cubicBezTo>
                    <a:pt x="19" y="20"/>
                    <a:pt x="19" y="20"/>
                    <a:pt x="19" y="20"/>
                  </a:cubicBezTo>
                  <a:cubicBezTo>
                    <a:pt x="19" y="21"/>
                    <a:pt x="19" y="22"/>
                    <a:pt x="19" y="23"/>
                  </a:cubicBezTo>
                  <a:cubicBezTo>
                    <a:pt x="19" y="22"/>
                    <a:pt x="19" y="21"/>
                    <a:pt x="19" y="20"/>
                  </a:cubicBezTo>
                  <a:moveTo>
                    <a:pt x="9" y="2"/>
                  </a:moveTo>
                  <a:cubicBezTo>
                    <a:pt x="9" y="2"/>
                    <a:pt x="9" y="2"/>
                    <a:pt x="9" y="2"/>
                  </a:cubicBezTo>
                  <a:cubicBezTo>
                    <a:pt x="9" y="2"/>
                    <a:pt x="9" y="2"/>
                    <a:pt x="9" y="2"/>
                  </a:cubicBezTo>
                  <a:moveTo>
                    <a:pt x="9" y="2"/>
                  </a:moveTo>
                  <a:cubicBezTo>
                    <a:pt x="9" y="2"/>
                    <a:pt x="9" y="2"/>
                    <a:pt x="9" y="2"/>
                  </a:cubicBezTo>
                  <a:cubicBezTo>
                    <a:pt x="9" y="2"/>
                    <a:pt x="9" y="2"/>
                    <a:pt x="9" y="2"/>
                  </a:cubicBezTo>
                  <a:moveTo>
                    <a:pt x="0" y="0"/>
                  </a:moveTo>
                  <a:cubicBezTo>
                    <a:pt x="0" y="0"/>
                    <a:pt x="0" y="0"/>
                    <a:pt x="0" y="0"/>
                  </a:cubicBezTo>
                  <a:cubicBezTo>
                    <a:pt x="0" y="0"/>
                    <a:pt x="0" y="0"/>
                    <a:pt x="0" y="0"/>
                  </a:cubicBezTo>
                  <a:cubicBezTo>
                    <a:pt x="3" y="0"/>
                    <a:pt x="6" y="1"/>
                    <a:pt x="9" y="2"/>
                  </a:cubicBezTo>
                  <a:cubicBezTo>
                    <a:pt x="6" y="1"/>
                    <a:pt x="3" y="0"/>
                    <a:pt x="0" y="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54" name="Freeform 167">
              <a:extLst>
                <a:ext uri="{FF2B5EF4-FFF2-40B4-BE49-F238E27FC236}">
                  <a16:creationId xmlns:a16="http://schemas.microsoft.com/office/drawing/2014/main" id="{5CCF1853-D2D5-4FE8-9F15-EC0E265ADBC5}"/>
                </a:ext>
              </a:extLst>
            </p:cNvPr>
            <p:cNvSpPr>
              <a:spLocks noEditPoints="1"/>
            </p:cNvSpPr>
            <p:nvPr/>
          </p:nvSpPr>
          <p:spPr bwMode="auto">
            <a:xfrm>
              <a:off x="1832" y="2426"/>
              <a:ext cx="0" cy="1"/>
            </a:xfrm>
            <a:custGeom>
              <a:avLst/>
              <a:gdLst>
                <a:gd name="T0" fmla="*/ 0 h 1"/>
                <a:gd name="T1" fmla="*/ 1 h 1"/>
                <a:gd name="T2" fmla="*/ 1 h 1"/>
                <a:gd name="T3" fmla="*/ 1 h 1"/>
                <a:gd name="T4" fmla="*/ 0 h 1"/>
                <a:gd name="T5" fmla="*/ 0 h 1"/>
                <a:gd name="T6" fmla="*/ 0 h 1"/>
                <a:gd name="T7" fmla="*/ 0 h 1"/>
                <a:gd name="T8" fmla="*/ 0 h 1"/>
              </a:gdLst>
              <a:ahLst/>
              <a:cxnLst>
                <a:cxn ang="0">
                  <a:pos x="0" y="T0"/>
                </a:cxn>
                <a:cxn ang="0">
                  <a:pos x="0" y="T1"/>
                </a:cxn>
                <a:cxn ang="0">
                  <a:pos x="0" y="T2"/>
                </a:cxn>
                <a:cxn ang="0">
                  <a:pos x="0" y="T3"/>
                </a:cxn>
                <a:cxn ang="0">
                  <a:pos x="0" y="T4"/>
                </a:cxn>
                <a:cxn ang="0">
                  <a:pos x="0" y="T5"/>
                </a:cxn>
                <a:cxn ang="0">
                  <a:pos x="0" y="T6"/>
                </a:cxn>
                <a:cxn ang="0">
                  <a:pos x="0" y="T7"/>
                </a:cxn>
                <a:cxn ang="0">
                  <a:pos x="0" y="T8"/>
                </a:cxn>
              </a:cxnLst>
              <a:rect l="0" t="0" r="r" b="b"/>
              <a:pathLst>
                <a:path h="1">
                  <a:moveTo>
                    <a:pt x="0" y="0"/>
                  </a:moveTo>
                  <a:cubicBezTo>
                    <a:pt x="0" y="0"/>
                    <a:pt x="0" y="0"/>
                    <a:pt x="0" y="1"/>
                  </a:cubicBezTo>
                  <a:cubicBezTo>
                    <a:pt x="0" y="1"/>
                    <a:pt x="0" y="1"/>
                    <a:pt x="0" y="1"/>
                  </a:cubicBezTo>
                  <a:cubicBezTo>
                    <a:pt x="0" y="1"/>
                    <a:pt x="0" y="1"/>
                    <a:pt x="0" y="1"/>
                  </a:cubicBezTo>
                  <a:cubicBezTo>
                    <a:pt x="0" y="1"/>
                    <a:pt x="0" y="1"/>
                    <a:pt x="0" y="0"/>
                  </a:cubicBezTo>
                  <a:cubicBezTo>
                    <a:pt x="0" y="0"/>
                    <a:pt x="0" y="0"/>
                    <a:pt x="0" y="0"/>
                  </a:cubicBezTo>
                  <a:moveTo>
                    <a:pt x="0" y="0"/>
                  </a:moveTo>
                  <a:cubicBezTo>
                    <a:pt x="0" y="0"/>
                    <a:pt x="0" y="0"/>
                    <a:pt x="0" y="0"/>
                  </a:cubicBezTo>
                  <a:cubicBezTo>
                    <a:pt x="0" y="0"/>
                    <a:pt x="0" y="0"/>
                    <a:pt x="0" y="0"/>
                  </a:cubicBezTo>
                </a:path>
              </a:pathLst>
            </a:custGeom>
            <a:solidFill>
              <a:srgbClr val="D587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55" name="Freeform 168">
              <a:extLst>
                <a:ext uri="{FF2B5EF4-FFF2-40B4-BE49-F238E27FC236}">
                  <a16:creationId xmlns:a16="http://schemas.microsoft.com/office/drawing/2014/main" id="{F0C33A22-0E88-4CEC-B497-264728B06928}"/>
                </a:ext>
              </a:extLst>
            </p:cNvPr>
            <p:cNvSpPr>
              <a:spLocks/>
            </p:cNvSpPr>
            <p:nvPr/>
          </p:nvSpPr>
          <p:spPr bwMode="auto">
            <a:xfrm>
              <a:off x="1815" y="2409"/>
              <a:ext cx="17" cy="35"/>
            </a:xfrm>
            <a:custGeom>
              <a:avLst/>
              <a:gdLst>
                <a:gd name="T0" fmla="*/ 0 w 19"/>
                <a:gd name="T1" fmla="*/ 0 h 39"/>
                <a:gd name="T2" fmla="*/ 0 w 19"/>
                <a:gd name="T3" fmla="*/ 39 h 39"/>
                <a:gd name="T4" fmla="*/ 19 w 19"/>
                <a:gd name="T5" fmla="*/ 23 h 39"/>
                <a:gd name="T6" fmla="*/ 19 w 19"/>
                <a:gd name="T7" fmla="*/ 23 h 39"/>
                <a:gd name="T8" fmla="*/ 19 w 19"/>
                <a:gd name="T9" fmla="*/ 23 h 39"/>
                <a:gd name="T10" fmla="*/ 19 w 19"/>
                <a:gd name="T11" fmla="*/ 23 h 39"/>
                <a:gd name="T12" fmla="*/ 19 w 19"/>
                <a:gd name="T13" fmla="*/ 23 h 39"/>
                <a:gd name="T14" fmla="*/ 19 w 19"/>
                <a:gd name="T15" fmla="*/ 23 h 39"/>
                <a:gd name="T16" fmla="*/ 19 w 19"/>
                <a:gd name="T17" fmla="*/ 23 h 39"/>
                <a:gd name="T18" fmla="*/ 19 w 19"/>
                <a:gd name="T19" fmla="*/ 20 h 39"/>
                <a:gd name="T20" fmla="*/ 19 w 19"/>
                <a:gd name="T21" fmla="*/ 20 h 39"/>
                <a:gd name="T22" fmla="*/ 19 w 19"/>
                <a:gd name="T23" fmla="*/ 19 h 39"/>
                <a:gd name="T24" fmla="*/ 19 w 19"/>
                <a:gd name="T25" fmla="*/ 19 h 39"/>
                <a:gd name="T26" fmla="*/ 19 w 19"/>
                <a:gd name="T27" fmla="*/ 19 h 39"/>
                <a:gd name="T28" fmla="*/ 9 w 19"/>
                <a:gd name="T29" fmla="*/ 2 h 39"/>
                <a:gd name="T30" fmla="*/ 9 w 19"/>
                <a:gd name="T31" fmla="*/ 2 h 39"/>
                <a:gd name="T32" fmla="*/ 9 w 19"/>
                <a:gd name="T33" fmla="*/ 2 h 39"/>
                <a:gd name="T34" fmla="*/ 9 w 19"/>
                <a:gd name="T35" fmla="*/ 2 h 39"/>
                <a:gd name="T36" fmla="*/ 9 w 19"/>
                <a:gd name="T37" fmla="*/ 2 h 39"/>
                <a:gd name="T38" fmla="*/ 0 w 19"/>
                <a:gd name="T39" fmla="*/ 0 h 39"/>
                <a:gd name="T40" fmla="*/ 0 w 19"/>
                <a:gd name="T41"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 h="39">
                  <a:moveTo>
                    <a:pt x="0" y="0"/>
                  </a:moveTo>
                  <a:cubicBezTo>
                    <a:pt x="0" y="39"/>
                    <a:pt x="0" y="39"/>
                    <a:pt x="0" y="39"/>
                  </a:cubicBezTo>
                  <a:cubicBezTo>
                    <a:pt x="9" y="39"/>
                    <a:pt x="17" y="32"/>
                    <a:pt x="19" y="23"/>
                  </a:cubicBezTo>
                  <a:cubicBezTo>
                    <a:pt x="19" y="23"/>
                    <a:pt x="19" y="23"/>
                    <a:pt x="19" y="23"/>
                  </a:cubicBezTo>
                  <a:cubicBezTo>
                    <a:pt x="19" y="23"/>
                    <a:pt x="19" y="23"/>
                    <a:pt x="19" y="23"/>
                  </a:cubicBezTo>
                  <a:cubicBezTo>
                    <a:pt x="19" y="23"/>
                    <a:pt x="19" y="23"/>
                    <a:pt x="19" y="23"/>
                  </a:cubicBezTo>
                  <a:cubicBezTo>
                    <a:pt x="19" y="23"/>
                    <a:pt x="19" y="23"/>
                    <a:pt x="19" y="23"/>
                  </a:cubicBezTo>
                  <a:cubicBezTo>
                    <a:pt x="19" y="23"/>
                    <a:pt x="19" y="23"/>
                    <a:pt x="19" y="23"/>
                  </a:cubicBezTo>
                  <a:cubicBezTo>
                    <a:pt x="19" y="23"/>
                    <a:pt x="19" y="23"/>
                    <a:pt x="19" y="23"/>
                  </a:cubicBezTo>
                  <a:cubicBezTo>
                    <a:pt x="19" y="22"/>
                    <a:pt x="19" y="21"/>
                    <a:pt x="19" y="20"/>
                  </a:cubicBezTo>
                  <a:cubicBezTo>
                    <a:pt x="19" y="20"/>
                    <a:pt x="19" y="20"/>
                    <a:pt x="19" y="20"/>
                  </a:cubicBezTo>
                  <a:cubicBezTo>
                    <a:pt x="19" y="19"/>
                    <a:pt x="19" y="19"/>
                    <a:pt x="19" y="19"/>
                  </a:cubicBezTo>
                  <a:cubicBezTo>
                    <a:pt x="19" y="19"/>
                    <a:pt x="19" y="19"/>
                    <a:pt x="19" y="19"/>
                  </a:cubicBezTo>
                  <a:cubicBezTo>
                    <a:pt x="19" y="19"/>
                    <a:pt x="19" y="19"/>
                    <a:pt x="19" y="19"/>
                  </a:cubicBezTo>
                  <a:cubicBezTo>
                    <a:pt x="19" y="12"/>
                    <a:pt x="15" y="6"/>
                    <a:pt x="9" y="2"/>
                  </a:cubicBezTo>
                  <a:cubicBezTo>
                    <a:pt x="9" y="2"/>
                    <a:pt x="9" y="2"/>
                    <a:pt x="9" y="2"/>
                  </a:cubicBezTo>
                  <a:cubicBezTo>
                    <a:pt x="9" y="2"/>
                    <a:pt x="9" y="2"/>
                    <a:pt x="9" y="2"/>
                  </a:cubicBezTo>
                  <a:cubicBezTo>
                    <a:pt x="9" y="2"/>
                    <a:pt x="9" y="2"/>
                    <a:pt x="9" y="2"/>
                  </a:cubicBezTo>
                  <a:cubicBezTo>
                    <a:pt x="9" y="2"/>
                    <a:pt x="9" y="2"/>
                    <a:pt x="9" y="2"/>
                  </a:cubicBezTo>
                  <a:cubicBezTo>
                    <a:pt x="6" y="1"/>
                    <a:pt x="3" y="0"/>
                    <a:pt x="0" y="0"/>
                  </a:cubicBezTo>
                  <a:cubicBezTo>
                    <a:pt x="0" y="0"/>
                    <a:pt x="0" y="0"/>
                    <a:pt x="0"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56" name="Freeform 169">
              <a:extLst>
                <a:ext uri="{FF2B5EF4-FFF2-40B4-BE49-F238E27FC236}">
                  <a16:creationId xmlns:a16="http://schemas.microsoft.com/office/drawing/2014/main" id="{9852CB57-2E12-49C1-8150-533791215B51}"/>
                </a:ext>
              </a:extLst>
            </p:cNvPr>
            <p:cNvSpPr>
              <a:spLocks noEditPoints="1"/>
            </p:cNvSpPr>
            <p:nvPr/>
          </p:nvSpPr>
          <p:spPr bwMode="auto">
            <a:xfrm>
              <a:off x="1906" y="3171"/>
              <a:ext cx="25" cy="354"/>
            </a:xfrm>
            <a:custGeom>
              <a:avLst/>
              <a:gdLst>
                <a:gd name="T0" fmla="*/ 0 w 28"/>
                <a:gd name="T1" fmla="*/ 395 h 395"/>
                <a:gd name="T2" fmla="*/ 0 w 28"/>
                <a:gd name="T3" fmla="*/ 395 h 395"/>
                <a:gd name="T4" fmla="*/ 3 w 28"/>
                <a:gd name="T5" fmla="*/ 395 h 395"/>
                <a:gd name="T6" fmla="*/ 0 w 28"/>
                <a:gd name="T7" fmla="*/ 395 h 395"/>
                <a:gd name="T8" fmla="*/ 28 w 28"/>
                <a:gd name="T9" fmla="*/ 152 h 395"/>
                <a:gd name="T10" fmla="*/ 28 w 28"/>
                <a:gd name="T11" fmla="*/ 152 h 395"/>
                <a:gd name="T12" fmla="*/ 28 w 28"/>
                <a:gd name="T13" fmla="*/ 368 h 395"/>
                <a:gd name="T14" fmla="*/ 27 w 28"/>
                <a:gd name="T15" fmla="*/ 376 h 395"/>
                <a:gd name="T16" fmla="*/ 28 w 28"/>
                <a:gd name="T17" fmla="*/ 369 h 395"/>
                <a:gd name="T18" fmla="*/ 28 w 28"/>
                <a:gd name="T19" fmla="*/ 152 h 395"/>
                <a:gd name="T20" fmla="*/ 7 w 28"/>
                <a:gd name="T21" fmla="*/ 0 h 395"/>
                <a:gd name="T22" fmla="*/ 7 w 28"/>
                <a:gd name="T23" fmla="*/ 0 h 395"/>
                <a:gd name="T24" fmla="*/ 12 w 28"/>
                <a:gd name="T25" fmla="*/ 1 h 395"/>
                <a:gd name="T26" fmla="*/ 7 w 28"/>
                <a:gd name="T27" fmla="*/ 0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95">
                  <a:moveTo>
                    <a:pt x="0" y="395"/>
                  </a:moveTo>
                  <a:cubicBezTo>
                    <a:pt x="0" y="395"/>
                    <a:pt x="0" y="395"/>
                    <a:pt x="0" y="395"/>
                  </a:cubicBezTo>
                  <a:cubicBezTo>
                    <a:pt x="1" y="395"/>
                    <a:pt x="2" y="395"/>
                    <a:pt x="3" y="395"/>
                  </a:cubicBezTo>
                  <a:cubicBezTo>
                    <a:pt x="2" y="395"/>
                    <a:pt x="1" y="395"/>
                    <a:pt x="0" y="395"/>
                  </a:cubicBezTo>
                  <a:moveTo>
                    <a:pt x="28" y="152"/>
                  </a:moveTo>
                  <a:cubicBezTo>
                    <a:pt x="28" y="152"/>
                    <a:pt x="28" y="152"/>
                    <a:pt x="28" y="152"/>
                  </a:cubicBezTo>
                  <a:cubicBezTo>
                    <a:pt x="28" y="220"/>
                    <a:pt x="28" y="300"/>
                    <a:pt x="28" y="368"/>
                  </a:cubicBezTo>
                  <a:cubicBezTo>
                    <a:pt x="28" y="371"/>
                    <a:pt x="28" y="374"/>
                    <a:pt x="27" y="376"/>
                  </a:cubicBezTo>
                  <a:cubicBezTo>
                    <a:pt x="28" y="374"/>
                    <a:pt x="28" y="372"/>
                    <a:pt x="28" y="369"/>
                  </a:cubicBezTo>
                  <a:cubicBezTo>
                    <a:pt x="28" y="300"/>
                    <a:pt x="28" y="220"/>
                    <a:pt x="28" y="152"/>
                  </a:cubicBezTo>
                  <a:moveTo>
                    <a:pt x="7" y="0"/>
                  </a:moveTo>
                  <a:cubicBezTo>
                    <a:pt x="7" y="0"/>
                    <a:pt x="7" y="0"/>
                    <a:pt x="7" y="0"/>
                  </a:cubicBezTo>
                  <a:cubicBezTo>
                    <a:pt x="9" y="0"/>
                    <a:pt x="10" y="1"/>
                    <a:pt x="12" y="1"/>
                  </a:cubicBezTo>
                  <a:cubicBezTo>
                    <a:pt x="10" y="1"/>
                    <a:pt x="9" y="0"/>
                    <a:pt x="7" y="0"/>
                  </a:cubicBezTo>
                </a:path>
              </a:pathLst>
            </a:custGeom>
            <a:solidFill>
              <a:srgbClr val="E0A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57" name="Freeform 170">
              <a:extLst>
                <a:ext uri="{FF2B5EF4-FFF2-40B4-BE49-F238E27FC236}">
                  <a16:creationId xmlns:a16="http://schemas.microsoft.com/office/drawing/2014/main" id="{0F250228-362C-44DA-9D39-40862402B259}"/>
                </a:ext>
              </a:extLst>
            </p:cNvPr>
            <p:cNvSpPr>
              <a:spLocks/>
            </p:cNvSpPr>
            <p:nvPr/>
          </p:nvSpPr>
          <p:spPr bwMode="auto">
            <a:xfrm>
              <a:off x="1906" y="3170"/>
              <a:ext cx="6" cy="1"/>
            </a:xfrm>
            <a:custGeom>
              <a:avLst/>
              <a:gdLst>
                <a:gd name="T0" fmla="*/ 0 w 7"/>
                <a:gd name="T1" fmla="*/ 0 h 1"/>
                <a:gd name="T2" fmla="*/ 0 w 7"/>
                <a:gd name="T3" fmla="*/ 1 h 1"/>
                <a:gd name="T4" fmla="*/ 4 w 7"/>
                <a:gd name="T5" fmla="*/ 1 h 1"/>
                <a:gd name="T6" fmla="*/ 7 w 7"/>
                <a:gd name="T7" fmla="*/ 1 h 1"/>
                <a:gd name="T8" fmla="*/ 7 w 7"/>
                <a:gd name="T9" fmla="*/ 1 h 1"/>
                <a:gd name="T10" fmla="*/ 0 w 7"/>
                <a:gd name="T11" fmla="*/ 0 h 1"/>
              </a:gdLst>
              <a:ahLst/>
              <a:cxnLst>
                <a:cxn ang="0">
                  <a:pos x="T0" y="T1"/>
                </a:cxn>
                <a:cxn ang="0">
                  <a:pos x="T2" y="T3"/>
                </a:cxn>
                <a:cxn ang="0">
                  <a:pos x="T4" y="T5"/>
                </a:cxn>
                <a:cxn ang="0">
                  <a:pos x="T6" y="T7"/>
                </a:cxn>
                <a:cxn ang="0">
                  <a:pos x="T8" y="T9"/>
                </a:cxn>
                <a:cxn ang="0">
                  <a:pos x="T10" y="T11"/>
                </a:cxn>
              </a:cxnLst>
              <a:rect l="0" t="0" r="r" b="b"/>
              <a:pathLst>
                <a:path w="7" h="1">
                  <a:moveTo>
                    <a:pt x="0" y="0"/>
                  </a:moveTo>
                  <a:cubicBezTo>
                    <a:pt x="0" y="1"/>
                    <a:pt x="0" y="1"/>
                    <a:pt x="0" y="1"/>
                  </a:cubicBezTo>
                  <a:cubicBezTo>
                    <a:pt x="1" y="1"/>
                    <a:pt x="3" y="1"/>
                    <a:pt x="4" y="1"/>
                  </a:cubicBezTo>
                  <a:cubicBezTo>
                    <a:pt x="5" y="1"/>
                    <a:pt x="6" y="1"/>
                    <a:pt x="7" y="1"/>
                  </a:cubicBezTo>
                  <a:cubicBezTo>
                    <a:pt x="7" y="1"/>
                    <a:pt x="7" y="1"/>
                    <a:pt x="7" y="1"/>
                  </a:cubicBezTo>
                  <a:cubicBezTo>
                    <a:pt x="5" y="0"/>
                    <a:pt x="2" y="0"/>
                    <a:pt x="0" y="0"/>
                  </a:cubicBezTo>
                </a:path>
              </a:pathLst>
            </a:custGeom>
            <a:solidFill>
              <a:srgbClr val="D587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858" name="Freeform 171">
              <a:extLst>
                <a:ext uri="{FF2B5EF4-FFF2-40B4-BE49-F238E27FC236}">
                  <a16:creationId xmlns:a16="http://schemas.microsoft.com/office/drawing/2014/main" id="{43B95D58-B104-42B9-8383-DD27AA7AA1E5}"/>
                </a:ext>
              </a:extLst>
            </p:cNvPr>
            <p:cNvSpPr>
              <a:spLocks/>
            </p:cNvSpPr>
            <p:nvPr/>
          </p:nvSpPr>
          <p:spPr bwMode="auto">
            <a:xfrm>
              <a:off x="1906" y="3171"/>
              <a:ext cx="138" cy="354"/>
            </a:xfrm>
            <a:custGeom>
              <a:avLst/>
              <a:gdLst>
                <a:gd name="T0" fmla="*/ 4 w 153"/>
                <a:gd name="T1" fmla="*/ 0 h 395"/>
                <a:gd name="T2" fmla="*/ 0 w 153"/>
                <a:gd name="T3" fmla="*/ 0 h 395"/>
                <a:gd name="T4" fmla="*/ 0 w 153"/>
                <a:gd name="T5" fmla="*/ 395 h 395"/>
                <a:gd name="T6" fmla="*/ 3 w 153"/>
                <a:gd name="T7" fmla="*/ 395 h 395"/>
                <a:gd name="T8" fmla="*/ 27 w 153"/>
                <a:gd name="T9" fmla="*/ 376 h 395"/>
                <a:gd name="T10" fmla="*/ 28 w 153"/>
                <a:gd name="T11" fmla="*/ 368 h 395"/>
                <a:gd name="T12" fmla="*/ 28 w 153"/>
                <a:gd name="T13" fmla="*/ 152 h 395"/>
                <a:gd name="T14" fmla="*/ 28 w 153"/>
                <a:gd name="T15" fmla="*/ 152 h 395"/>
                <a:gd name="T16" fmla="*/ 28 w 153"/>
                <a:gd name="T17" fmla="*/ 152 h 395"/>
                <a:gd name="T18" fmla="*/ 132 w 153"/>
                <a:gd name="T19" fmla="*/ 152 h 395"/>
                <a:gd name="T20" fmla="*/ 153 w 153"/>
                <a:gd name="T21" fmla="*/ 126 h 395"/>
                <a:gd name="T22" fmla="*/ 132 w 153"/>
                <a:gd name="T23" fmla="*/ 100 h 395"/>
                <a:gd name="T24" fmla="*/ 28 w 153"/>
                <a:gd name="T25" fmla="*/ 100 h 395"/>
                <a:gd name="T26" fmla="*/ 28 w 153"/>
                <a:gd name="T27" fmla="*/ 24 h 395"/>
                <a:gd name="T28" fmla="*/ 12 w 153"/>
                <a:gd name="T29" fmla="*/ 1 h 395"/>
                <a:gd name="T30" fmla="*/ 7 w 153"/>
                <a:gd name="T31" fmla="*/ 0 h 395"/>
                <a:gd name="T32" fmla="*/ 4 w 153"/>
                <a:gd name="T33" fmla="*/ 0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3" h="395">
                  <a:moveTo>
                    <a:pt x="4" y="0"/>
                  </a:moveTo>
                  <a:cubicBezTo>
                    <a:pt x="3" y="0"/>
                    <a:pt x="1" y="0"/>
                    <a:pt x="0" y="0"/>
                  </a:cubicBezTo>
                  <a:cubicBezTo>
                    <a:pt x="0" y="395"/>
                    <a:pt x="0" y="395"/>
                    <a:pt x="0" y="395"/>
                  </a:cubicBezTo>
                  <a:cubicBezTo>
                    <a:pt x="1" y="395"/>
                    <a:pt x="2" y="395"/>
                    <a:pt x="3" y="395"/>
                  </a:cubicBezTo>
                  <a:cubicBezTo>
                    <a:pt x="13" y="394"/>
                    <a:pt x="24" y="388"/>
                    <a:pt x="27" y="376"/>
                  </a:cubicBezTo>
                  <a:cubicBezTo>
                    <a:pt x="28" y="374"/>
                    <a:pt x="28" y="371"/>
                    <a:pt x="28" y="368"/>
                  </a:cubicBezTo>
                  <a:cubicBezTo>
                    <a:pt x="28" y="300"/>
                    <a:pt x="28" y="220"/>
                    <a:pt x="28" y="152"/>
                  </a:cubicBezTo>
                  <a:cubicBezTo>
                    <a:pt x="28" y="152"/>
                    <a:pt x="28" y="152"/>
                    <a:pt x="28" y="152"/>
                  </a:cubicBezTo>
                  <a:cubicBezTo>
                    <a:pt x="28" y="152"/>
                    <a:pt x="28" y="152"/>
                    <a:pt x="28" y="152"/>
                  </a:cubicBezTo>
                  <a:cubicBezTo>
                    <a:pt x="60" y="152"/>
                    <a:pt x="100" y="152"/>
                    <a:pt x="132" y="152"/>
                  </a:cubicBezTo>
                  <a:cubicBezTo>
                    <a:pt x="146" y="152"/>
                    <a:pt x="153" y="139"/>
                    <a:pt x="153" y="126"/>
                  </a:cubicBezTo>
                  <a:cubicBezTo>
                    <a:pt x="153" y="113"/>
                    <a:pt x="146" y="100"/>
                    <a:pt x="132" y="100"/>
                  </a:cubicBezTo>
                  <a:cubicBezTo>
                    <a:pt x="92" y="100"/>
                    <a:pt x="60" y="100"/>
                    <a:pt x="28" y="100"/>
                  </a:cubicBezTo>
                  <a:cubicBezTo>
                    <a:pt x="28" y="72"/>
                    <a:pt x="28" y="48"/>
                    <a:pt x="28" y="24"/>
                  </a:cubicBezTo>
                  <a:cubicBezTo>
                    <a:pt x="28" y="13"/>
                    <a:pt x="20" y="5"/>
                    <a:pt x="12" y="1"/>
                  </a:cubicBezTo>
                  <a:cubicBezTo>
                    <a:pt x="10" y="1"/>
                    <a:pt x="9" y="0"/>
                    <a:pt x="7" y="0"/>
                  </a:cubicBezTo>
                  <a:cubicBezTo>
                    <a:pt x="6" y="0"/>
                    <a:pt x="5" y="0"/>
                    <a:pt x="4" y="0"/>
                  </a:cubicBezTo>
                </a:path>
              </a:pathLst>
            </a:custGeom>
            <a:solidFill>
              <a:srgbClr val="C573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11" name="TextBox 227">
            <a:extLst>
              <a:ext uri="{FF2B5EF4-FFF2-40B4-BE49-F238E27FC236}">
                <a16:creationId xmlns:a16="http://schemas.microsoft.com/office/drawing/2014/main" id="{BD589234-1349-44DC-8305-75B6572E9050}"/>
              </a:ext>
            </a:extLst>
          </p:cNvPr>
          <p:cNvSpPr txBox="1">
            <a:spLocks noChangeArrowheads="1"/>
          </p:cNvSpPr>
          <p:nvPr/>
        </p:nvSpPr>
        <p:spPr bwMode="auto">
          <a:xfrm>
            <a:off x="2531560" y="2067889"/>
            <a:ext cx="1350618" cy="91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sz="1200" dirty="0">
                <a:solidFill>
                  <a:schemeClr val="bg1"/>
                </a:solidFill>
              </a:rPr>
              <a:t>Lorem ipsum dolor sit amet, consectetur adipiscing elit.</a:t>
            </a:r>
            <a:endParaRPr lang="en-US" altLang="es-MX" sz="1200" dirty="0">
              <a:solidFill>
                <a:schemeClr val="bg1"/>
              </a:solidFill>
              <a:latin typeface="Calibri Light" panose="020F0302020204030204" pitchFamily="34" charset="0"/>
              <a:cs typeface="Calibri Light" panose="020F0302020204030204" pitchFamily="34" charset="0"/>
            </a:endParaRPr>
          </a:p>
        </p:txBody>
      </p:sp>
      <p:sp>
        <p:nvSpPr>
          <p:cNvPr id="212" name="TextBox 227">
            <a:extLst>
              <a:ext uri="{FF2B5EF4-FFF2-40B4-BE49-F238E27FC236}">
                <a16:creationId xmlns:a16="http://schemas.microsoft.com/office/drawing/2014/main" id="{E7101749-7886-4838-8E15-F7D09C6A0230}"/>
              </a:ext>
            </a:extLst>
          </p:cNvPr>
          <p:cNvSpPr txBox="1">
            <a:spLocks noChangeArrowheads="1"/>
          </p:cNvSpPr>
          <p:nvPr/>
        </p:nvSpPr>
        <p:spPr bwMode="auto">
          <a:xfrm>
            <a:off x="6267229" y="2075635"/>
            <a:ext cx="1350618" cy="91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sz="1200" dirty="0">
                <a:solidFill>
                  <a:schemeClr val="bg1"/>
                </a:solidFill>
              </a:rPr>
              <a:t>Lorem ipsum dolor sit amet, consectetur adipiscing elit.</a:t>
            </a:r>
            <a:endParaRPr lang="en-US" altLang="es-MX" sz="1200" dirty="0">
              <a:solidFill>
                <a:schemeClr val="bg1"/>
              </a:solidFill>
              <a:latin typeface="Calibri Light" panose="020F0302020204030204" pitchFamily="34" charset="0"/>
              <a:cs typeface="Calibri Light" panose="020F0302020204030204" pitchFamily="34" charset="0"/>
            </a:endParaRPr>
          </a:p>
        </p:txBody>
      </p:sp>
      <p:sp>
        <p:nvSpPr>
          <p:cNvPr id="213" name="TextBox 227">
            <a:extLst>
              <a:ext uri="{FF2B5EF4-FFF2-40B4-BE49-F238E27FC236}">
                <a16:creationId xmlns:a16="http://schemas.microsoft.com/office/drawing/2014/main" id="{ED0DBF1E-EEE1-4FB2-8678-C94C3397C02A}"/>
              </a:ext>
            </a:extLst>
          </p:cNvPr>
          <p:cNvSpPr txBox="1">
            <a:spLocks noChangeArrowheads="1"/>
          </p:cNvSpPr>
          <p:nvPr/>
        </p:nvSpPr>
        <p:spPr bwMode="auto">
          <a:xfrm>
            <a:off x="8130950" y="5268095"/>
            <a:ext cx="1350618" cy="91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sz="1200" dirty="0">
                <a:solidFill>
                  <a:schemeClr val="bg1"/>
                </a:solidFill>
              </a:rPr>
              <a:t>Lorem ipsum dolor sit amet, consectetur adipiscing elit.</a:t>
            </a:r>
            <a:endParaRPr lang="en-US" altLang="es-MX" sz="1200" dirty="0">
              <a:solidFill>
                <a:schemeClr val="bg1"/>
              </a:solidFill>
              <a:latin typeface="Calibri Light" panose="020F0302020204030204" pitchFamily="34" charset="0"/>
              <a:cs typeface="Calibri Light" panose="020F0302020204030204" pitchFamily="34" charset="0"/>
            </a:endParaRPr>
          </a:p>
        </p:txBody>
      </p:sp>
      <p:sp>
        <p:nvSpPr>
          <p:cNvPr id="214" name="TextBox 227">
            <a:extLst>
              <a:ext uri="{FF2B5EF4-FFF2-40B4-BE49-F238E27FC236}">
                <a16:creationId xmlns:a16="http://schemas.microsoft.com/office/drawing/2014/main" id="{B671565D-E7A1-4E99-86B5-39A9C72DE534}"/>
              </a:ext>
            </a:extLst>
          </p:cNvPr>
          <p:cNvSpPr txBox="1">
            <a:spLocks noChangeArrowheads="1"/>
          </p:cNvSpPr>
          <p:nvPr/>
        </p:nvSpPr>
        <p:spPr bwMode="auto">
          <a:xfrm>
            <a:off x="4382466" y="5311615"/>
            <a:ext cx="1350618" cy="91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sz="1200" dirty="0"/>
              <a:t>Lorem ipsum dolor sit amet, consectetur adipiscing elit.</a:t>
            </a:r>
            <a:endParaRPr lang="en-US" altLang="es-MX" sz="1200" dirty="0">
              <a:latin typeface="Calibri Light" panose="020F0302020204030204" pitchFamily="34" charset="0"/>
              <a:cs typeface="Calibri Light" panose="020F0302020204030204" pitchFamily="34" charset="0"/>
            </a:endParaRPr>
          </a:p>
        </p:txBody>
      </p:sp>
      <p:sp>
        <p:nvSpPr>
          <p:cNvPr id="215" name="Rectangle 214">
            <a:extLst>
              <a:ext uri="{FF2B5EF4-FFF2-40B4-BE49-F238E27FC236}">
                <a16:creationId xmlns:a16="http://schemas.microsoft.com/office/drawing/2014/main" id="{E06E7283-FCC2-4B47-9DBC-248A14CCF8D6}"/>
              </a:ext>
            </a:extLst>
          </p:cNvPr>
          <p:cNvSpPr/>
          <p:nvPr/>
        </p:nvSpPr>
        <p:spPr>
          <a:xfrm>
            <a:off x="580571" y="290286"/>
            <a:ext cx="11030858" cy="6400800"/>
          </a:xfrm>
          <a:prstGeom prst="rect">
            <a:avLst/>
          </a:prstGeom>
          <a:noFill/>
          <a:ln>
            <a:solidFill>
              <a:srgbClr val="C783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6" name="TextBox 215">
            <a:extLst>
              <a:ext uri="{FF2B5EF4-FFF2-40B4-BE49-F238E27FC236}">
                <a16:creationId xmlns:a16="http://schemas.microsoft.com/office/drawing/2014/main" id="{75B87765-70AC-40D4-AB4A-6987ABC7452D}"/>
              </a:ext>
            </a:extLst>
          </p:cNvPr>
          <p:cNvSpPr txBox="1"/>
          <p:nvPr/>
        </p:nvSpPr>
        <p:spPr>
          <a:xfrm>
            <a:off x="2133599" y="1138746"/>
            <a:ext cx="8170863" cy="830997"/>
          </a:xfrm>
          <a:prstGeom prst="rect">
            <a:avLst/>
          </a:prstGeom>
          <a:noFill/>
        </p:spPr>
        <p:txBody>
          <a:bodyPr wrap="square" rtlCol="0">
            <a:spAutoFit/>
          </a:bodyPr>
          <a:lstStyle/>
          <a:p>
            <a:pPr algn="ctr"/>
            <a:r>
              <a:rPr lang="en-US" sz="1600" dirty="0"/>
              <a:t>Lorem ipsum dolor sit amet, consectetur adipiscing elit. Vivamus tempor, purus non sagittis finibus, augue nunc tincidunt mi, suscipit dapibus felis dui in augue. Pellentesque habitant morbi tristique senectus et netus et malesuada</a:t>
            </a:r>
          </a:p>
        </p:txBody>
      </p:sp>
      <p:sp>
        <p:nvSpPr>
          <p:cNvPr id="217" name="TextBox 105">
            <a:extLst>
              <a:ext uri="{FF2B5EF4-FFF2-40B4-BE49-F238E27FC236}">
                <a16:creationId xmlns:a16="http://schemas.microsoft.com/office/drawing/2014/main" id="{D9E84DEF-8D6E-4A14-BCBC-FC60F790E6C2}"/>
              </a:ext>
            </a:extLst>
          </p:cNvPr>
          <p:cNvSpPr txBox="1">
            <a:spLocks noChangeArrowheads="1"/>
          </p:cNvSpPr>
          <p:nvPr/>
        </p:nvSpPr>
        <p:spPr bwMode="auto">
          <a:xfrm>
            <a:off x="3098173" y="276191"/>
            <a:ext cx="5755093"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3200" dirty="0">
                <a:solidFill>
                  <a:srgbClr val="C78322"/>
                </a:solidFill>
                <a:latin typeface="Arial Black" panose="020B0A04020102020204" pitchFamily="34" charset="0"/>
              </a:rPr>
              <a:t>Agrega tu título aquí</a:t>
            </a:r>
          </a:p>
        </p:txBody>
      </p:sp>
      <p:grpSp>
        <p:nvGrpSpPr>
          <p:cNvPr id="218" name="Group 217">
            <a:extLst>
              <a:ext uri="{FF2B5EF4-FFF2-40B4-BE49-F238E27FC236}">
                <a16:creationId xmlns:a16="http://schemas.microsoft.com/office/drawing/2014/main" id="{5E0D846D-E43F-4557-A914-8F19F72DDA1F}"/>
              </a:ext>
            </a:extLst>
          </p:cNvPr>
          <p:cNvGrpSpPr/>
          <p:nvPr/>
        </p:nvGrpSpPr>
        <p:grpSpPr>
          <a:xfrm>
            <a:off x="3626241" y="846357"/>
            <a:ext cx="5005739" cy="84136"/>
            <a:chOff x="152400" y="4967286"/>
            <a:chExt cx="6896100" cy="423864"/>
          </a:xfrm>
        </p:grpSpPr>
        <p:sp>
          <p:nvSpPr>
            <p:cNvPr id="219" name="Rectangle 218">
              <a:extLst>
                <a:ext uri="{FF2B5EF4-FFF2-40B4-BE49-F238E27FC236}">
                  <a16:creationId xmlns:a16="http://schemas.microsoft.com/office/drawing/2014/main" id="{9B8437E4-B75B-4136-9A6A-95F4F6F90BEF}"/>
                </a:ext>
              </a:extLst>
            </p:cNvPr>
            <p:cNvSpPr/>
            <p:nvPr/>
          </p:nvSpPr>
          <p:spPr>
            <a:xfrm>
              <a:off x="5324475" y="4967286"/>
              <a:ext cx="1724025" cy="423864"/>
            </a:xfrm>
            <a:prstGeom prst="rect">
              <a:avLst/>
            </a:prstGeom>
            <a:solidFill>
              <a:srgbClr val="3244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0" name="Rectangle 219">
              <a:extLst>
                <a:ext uri="{FF2B5EF4-FFF2-40B4-BE49-F238E27FC236}">
                  <a16:creationId xmlns:a16="http://schemas.microsoft.com/office/drawing/2014/main" id="{48272496-64EE-474D-B142-D525FD8E6B5A}"/>
                </a:ext>
              </a:extLst>
            </p:cNvPr>
            <p:cNvSpPr/>
            <p:nvPr/>
          </p:nvSpPr>
          <p:spPr>
            <a:xfrm>
              <a:off x="3600450" y="4967286"/>
              <a:ext cx="1724025" cy="423864"/>
            </a:xfrm>
            <a:prstGeom prst="rect">
              <a:avLst/>
            </a:prstGeom>
            <a:solidFill>
              <a:srgbClr val="C783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Rectangle 220">
              <a:extLst>
                <a:ext uri="{FF2B5EF4-FFF2-40B4-BE49-F238E27FC236}">
                  <a16:creationId xmlns:a16="http://schemas.microsoft.com/office/drawing/2014/main" id="{19C765A4-07F5-43FC-960A-CDD19DF3005C}"/>
                </a:ext>
              </a:extLst>
            </p:cNvPr>
            <p:cNvSpPr/>
            <p:nvPr/>
          </p:nvSpPr>
          <p:spPr>
            <a:xfrm>
              <a:off x="1876425" y="4967286"/>
              <a:ext cx="1724025" cy="423864"/>
            </a:xfrm>
            <a:prstGeom prst="rect">
              <a:avLst/>
            </a:prstGeom>
            <a:solidFill>
              <a:srgbClr val="E1DE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2" name="Rectangle 221">
              <a:extLst>
                <a:ext uri="{FF2B5EF4-FFF2-40B4-BE49-F238E27FC236}">
                  <a16:creationId xmlns:a16="http://schemas.microsoft.com/office/drawing/2014/main" id="{E54BA37F-F1B4-4B9D-AF5C-37AFB5CEBAA6}"/>
                </a:ext>
              </a:extLst>
            </p:cNvPr>
            <p:cNvSpPr/>
            <p:nvPr/>
          </p:nvSpPr>
          <p:spPr>
            <a:xfrm>
              <a:off x="152400" y="4967286"/>
              <a:ext cx="1724025" cy="423864"/>
            </a:xfrm>
            <a:prstGeom prst="rect">
              <a:avLst/>
            </a:prstGeom>
            <a:solidFill>
              <a:srgbClr val="A752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Placeholder 13">
            <a:extLst>
              <a:ext uri="{FF2B5EF4-FFF2-40B4-BE49-F238E27FC236}">
                <a16:creationId xmlns:a16="http://schemas.microsoft.com/office/drawing/2014/main" id="{C368C904-DE2A-46D0-9BB9-5C99A31B9B7C}"/>
              </a:ext>
            </a:extLst>
          </p:cNvPr>
          <p:cNvPicPr>
            <a:picLocks noGrp="1" noChangeAspect="1"/>
          </p:cNvPicPr>
          <p:nvPr>
            <p:ph type="pic" sz="quarter" idx="10"/>
          </p:nvPr>
        </p:nvPicPr>
        <p:blipFill>
          <a:blip r:embed="rId3" cstate="email">
            <a:extLst>
              <a:ext uri="{28A0092B-C50C-407E-A947-70E740481C1C}">
                <a14:useLocalDpi xmlns:a14="http://schemas.microsoft.com/office/drawing/2010/main"/>
              </a:ext>
            </a:extLst>
          </a:blip>
          <a:srcRect/>
          <a:stretch>
            <a:fillRect/>
          </a:stretch>
        </p:blipFill>
        <p:spPr/>
      </p:pic>
      <p:grpSp>
        <p:nvGrpSpPr>
          <p:cNvPr id="7" name="Group 4">
            <a:extLst>
              <a:ext uri="{FF2B5EF4-FFF2-40B4-BE49-F238E27FC236}">
                <a16:creationId xmlns:a16="http://schemas.microsoft.com/office/drawing/2014/main" id="{952BB45E-095C-4809-BA06-7F3994F62A9C}"/>
              </a:ext>
            </a:extLst>
          </p:cNvPr>
          <p:cNvGrpSpPr>
            <a:grpSpLocks noChangeAspect="1"/>
          </p:cNvGrpSpPr>
          <p:nvPr/>
        </p:nvGrpSpPr>
        <p:grpSpPr bwMode="auto">
          <a:xfrm>
            <a:off x="19050" y="2202138"/>
            <a:ext cx="12192000" cy="2297291"/>
            <a:chOff x="12" y="11"/>
            <a:chExt cx="7828" cy="1475"/>
          </a:xfrm>
        </p:grpSpPr>
        <p:sp>
          <p:nvSpPr>
            <p:cNvPr id="9" name="Freeform 5">
              <a:extLst>
                <a:ext uri="{FF2B5EF4-FFF2-40B4-BE49-F238E27FC236}">
                  <a16:creationId xmlns:a16="http://schemas.microsoft.com/office/drawing/2014/main" id="{F840C6A5-06FE-4278-B8CC-47465BABAE6A}"/>
                </a:ext>
              </a:extLst>
            </p:cNvPr>
            <p:cNvSpPr>
              <a:spLocks/>
            </p:cNvSpPr>
            <p:nvPr/>
          </p:nvSpPr>
          <p:spPr bwMode="auto">
            <a:xfrm>
              <a:off x="12" y="11"/>
              <a:ext cx="2606" cy="1475"/>
            </a:xfrm>
            <a:custGeom>
              <a:avLst/>
              <a:gdLst>
                <a:gd name="T0" fmla="*/ 257 w 257"/>
                <a:gd name="T1" fmla="*/ 36 h 143"/>
                <a:gd name="T2" fmla="*/ 257 w 257"/>
                <a:gd name="T3" fmla="*/ 143 h 143"/>
                <a:gd name="T4" fmla="*/ 0 w 257"/>
                <a:gd name="T5" fmla="*/ 143 h 143"/>
                <a:gd name="T6" fmla="*/ 0 w 257"/>
                <a:gd name="T7" fmla="*/ 36 h 143"/>
                <a:gd name="T8" fmla="*/ 93 w 257"/>
                <a:gd name="T9" fmla="*/ 36 h 143"/>
                <a:gd name="T10" fmla="*/ 128 w 257"/>
                <a:gd name="T11" fmla="*/ 0 h 143"/>
                <a:gd name="T12" fmla="*/ 164 w 257"/>
                <a:gd name="T13" fmla="*/ 36 h 143"/>
                <a:gd name="T14" fmla="*/ 257 w 257"/>
                <a:gd name="T15" fmla="*/ 36 h 1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7" h="143">
                  <a:moveTo>
                    <a:pt x="257" y="36"/>
                  </a:moveTo>
                  <a:cubicBezTo>
                    <a:pt x="257" y="143"/>
                    <a:pt x="257" y="143"/>
                    <a:pt x="257" y="143"/>
                  </a:cubicBezTo>
                  <a:cubicBezTo>
                    <a:pt x="0" y="143"/>
                    <a:pt x="0" y="143"/>
                    <a:pt x="0" y="143"/>
                  </a:cubicBezTo>
                  <a:cubicBezTo>
                    <a:pt x="0" y="36"/>
                    <a:pt x="0" y="36"/>
                    <a:pt x="0" y="36"/>
                  </a:cubicBezTo>
                  <a:cubicBezTo>
                    <a:pt x="93" y="36"/>
                    <a:pt x="93" y="36"/>
                    <a:pt x="93" y="36"/>
                  </a:cubicBezTo>
                  <a:cubicBezTo>
                    <a:pt x="93" y="16"/>
                    <a:pt x="109" y="0"/>
                    <a:pt x="128" y="0"/>
                  </a:cubicBezTo>
                  <a:cubicBezTo>
                    <a:pt x="148" y="0"/>
                    <a:pt x="164" y="16"/>
                    <a:pt x="164" y="36"/>
                  </a:cubicBezTo>
                  <a:lnTo>
                    <a:pt x="257" y="36"/>
                  </a:lnTo>
                  <a:close/>
                </a:path>
              </a:pathLst>
            </a:custGeom>
            <a:solidFill>
              <a:srgbClr val="C783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6">
              <a:extLst>
                <a:ext uri="{FF2B5EF4-FFF2-40B4-BE49-F238E27FC236}">
                  <a16:creationId xmlns:a16="http://schemas.microsoft.com/office/drawing/2014/main" id="{A3A65E37-3689-4A09-B8C8-9D0FE880E577}"/>
                </a:ext>
              </a:extLst>
            </p:cNvPr>
            <p:cNvSpPr>
              <a:spLocks/>
            </p:cNvSpPr>
            <p:nvPr/>
          </p:nvSpPr>
          <p:spPr bwMode="auto">
            <a:xfrm>
              <a:off x="2618" y="11"/>
              <a:ext cx="2616" cy="1475"/>
            </a:xfrm>
            <a:custGeom>
              <a:avLst/>
              <a:gdLst>
                <a:gd name="T0" fmla="*/ 258 w 258"/>
                <a:gd name="T1" fmla="*/ 36 h 143"/>
                <a:gd name="T2" fmla="*/ 258 w 258"/>
                <a:gd name="T3" fmla="*/ 143 h 143"/>
                <a:gd name="T4" fmla="*/ 0 w 258"/>
                <a:gd name="T5" fmla="*/ 143 h 143"/>
                <a:gd name="T6" fmla="*/ 0 w 258"/>
                <a:gd name="T7" fmla="*/ 36 h 143"/>
                <a:gd name="T8" fmla="*/ 93 w 258"/>
                <a:gd name="T9" fmla="*/ 36 h 143"/>
                <a:gd name="T10" fmla="*/ 129 w 258"/>
                <a:gd name="T11" fmla="*/ 0 h 143"/>
                <a:gd name="T12" fmla="*/ 164 w 258"/>
                <a:gd name="T13" fmla="*/ 36 h 143"/>
                <a:gd name="T14" fmla="*/ 258 w 258"/>
                <a:gd name="T15" fmla="*/ 36 h 1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8" h="143">
                  <a:moveTo>
                    <a:pt x="258" y="36"/>
                  </a:moveTo>
                  <a:cubicBezTo>
                    <a:pt x="258" y="143"/>
                    <a:pt x="258" y="143"/>
                    <a:pt x="258" y="143"/>
                  </a:cubicBezTo>
                  <a:cubicBezTo>
                    <a:pt x="0" y="143"/>
                    <a:pt x="0" y="143"/>
                    <a:pt x="0" y="143"/>
                  </a:cubicBezTo>
                  <a:cubicBezTo>
                    <a:pt x="0" y="36"/>
                    <a:pt x="0" y="36"/>
                    <a:pt x="0" y="36"/>
                  </a:cubicBezTo>
                  <a:cubicBezTo>
                    <a:pt x="93" y="36"/>
                    <a:pt x="93" y="36"/>
                    <a:pt x="93" y="36"/>
                  </a:cubicBezTo>
                  <a:cubicBezTo>
                    <a:pt x="93" y="16"/>
                    <a:pt x="109" y="0"/>
                    <a:pt x="129" y="0"/>
                  </a:cubicBezTo>
                  <a:cubicBezTo>
                    <a:pt x="149" y="0"/>
                    <a:pt x="164" y="16"/>
                    <a:pt x="164" y="36"/>
                  </a:cubicBezTo>
                  <a:lnTo>
                    <a:pt x="258" y="36"/>
                  </a:lnTo>
                  <a:close/>
                </a:path>
              </a:pathLst>
            </a:custGeom>
            <a:solidFill>
              <a:srgbClr val="A752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7">
              <a:extLst>
                <a:ext uri="{FF2B5EF4-FFF2-40B4-BE49-F238E27FC236}">
                  <a16:creationId xmlns:a16="http://schemas.microsoft.com/office/drawing/2014/main" id="{CDE9770C-2A4C-45E9-88BC-53E388043E85}"/>
                </a:ext>
              </a:extLst>
            </p:cNvPr>
            <p:cNvSpPr>
              <a:spLocks/>
            </p:cNvSpPr>
            <p:nvPr/>
          </p:nvSpPr>
          <p:spPr bwMode="auto">
            <a:xfrm>
              <a:off x="5234" y="11"/>
              <a:ext cx="2606" cy="1475"/>
            </a:xfrm>
            <a:custGeom>
              <a:avLst/>
              <a:gdLst>
                <a:gd name="T0" fmla="*/ 257 w 257"/>
                <a:gd name="T1" fmla="*/ 36 h 143"/>
                <a:gd name="T2" fmla="*/ 257 w 257"/>
                <a:gd name="T3" fmla="*/ 143 h 143"/>
                <a:gd name="T4" fmla="*/ 0 w 257"/>
                <a:gd name="T5" fmla="*/ 143 h 143"/>
                <a:gd name="T6" fmla="*/ 0 w 257"/>
                <a:gd name="T7" fmla="*/ 36 h 143"/>
                <a:gd name="T8" fmla="*/ 93 w 257"/>
                <a:gd name="T9" fmla="*/ 36 h 143"/>
                <a:gd name="T10" fmla="*/ 129 w 257"/>
                <a:gd name="T11" fmla="*/ 0 h 143"/>
                <a:gd name="T12" fmla="*/ 164 w 257"/>
                <a:gd name="T13" fmla="*/ 36 h 143"/>
                <a:gd name="T14" fmla="*/ 257 w 257"/>
                <a:gd name="T15" fmla="*/ 36 h 1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7" h="143">
                  <a:moveTo>
                    <a:pt x="257" y="36"/>
                  </a:moveTo>
                  <a:cubicBezTo>
                    <a:pt x="257" y="143"/>
                    <a:pt x="257" y="143"/>
                    <a:pt x="257" y="143"/>
                  </a:cubicBezTo>
                  <a:cubicBezTo>
                    <a:pt x="0" y="143"/>
                    <a:pt x="0" y="143"/>
                    <a:pt x="0" y="143"/>
                  </a:cubicBezTo>
                  <a:cubicBezTo>
                    <a:pt x="0" y="36"/>
                    <a:pt x="0" y="36"/>
                    <a:pt x="0" y="36"/>
                  </a:cubicBezTo>
                  <a:cubicBezTo>
                    <a:pt x="93" y="36"/>
                    <a:pt x="93" y="36"/>
                    <a:pt x="93" y="36"/>
                  </a:cubicBezTo>
                  <a:cubicBezTo>
                    <a:pt x="93" y="16"/>
                    <a:pt x="109" y="0"/>
                    <a:pt x="129" y="0"/>
                  </a:cubicBezTo>
                  <a:cubicBezTo>
                    <a:pt x="148" y="0"/>
                    <a:pt x="164" y="16"/>
                    <a:pt x="164" y="36"/>
                  </a:cubicBezTo>
                  <a:lnTo>
                    <a:pt x="257" y="36"/>
                  </a:lnTo>
                  <a:close/>
                </a:path>
              </a:pathLst>
            </a:custGeom>
            <a:solidFill>
              <a:srgbClr val="3244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73" name="TextBox 227">
            <a:extLst>
              <a:ext uri="{FF2B5EF4-FFF2-40B4-BE49-F238E27FC236}">
                <a16:creationId xmlns:a16="http://schemas.microsoft.com/office/drawing/2014/main" id="{15987124-A80A-43BC-B35C-F13E9FC1A816}"/>
              </a:ext>
            </a:extLst>
          </p:cNvPr>
          <p:cNvSpPr txBox="1">
            <a:spLocks noChangeArrowheads="1"/>
          </p:cNvSpPr>
          <p:nvPr/>
        </p:nvSpPr>
        <p:spPr bwMode="auto">
          <a:xfrm>
            <a:off x="354417" y="3350783"/>
            <a:ext cx="3346726" cy="768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sz="2000" dirty="0">
                <a:solidFill>
                  <a:schemeClr val="bg1"/>
                </a:solidFill>
                <a:latin typeface="+mj-lt"/>
              </a:rPr>
              <a:t>Lorem ipsum dolor sit amet, consectetur adipiscing elit.</a:t>
            </a:r>
            <a:endParaRPr lang="en-US" altLang="es-MX" sz="2000" dirty="0">
              <a:solidFill>
                <a:schemeClr val="bg1"/>
              </a:solidFill>
              <a:latin typeface="+mj-lt"/>
              <a:cs typeface="Calibri Light" panose="020F0302020204030204" pitchFamily="34" charset="0"/>
            </a:endParaRPr>
          </a:p>
        </p:txBody>
      </p:sp>
      <p:sp>
        <p:nvSpPr>
          <p:cNvPr id="74" name="TextBox 227">
            <a:extLst>
              <a:ext uri="{FF2B5EF4-FFF2-40B4-BE49-F238E27FC236}">
                <a16:creationId xmlns:a16="http://schemas.microsoft.com/office/drawing/2014/main" id="{ACDB3F27-D695-4D2F-B0D0-BCDCE0FAC40A}"/>
              </a:ext>
            </a:extLst>
          </p:cNvPr>
          <p:cNvSpPr txBox="1">
            <a:spLocks noChangeArrowheads="1"/>
          </p:cNvSpPr>
          <p:nvPr/>
        </p:nvSpPr>
        <p:spPr bwMode="auto">
          <a:xfrm>
            <a:off x="4657903" y="3350782"/>
            <a:ext cx="3346726" cy="768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sz="2000" dirty="0">
                <a:solidFill>
                  <a:schemeClr val="bg1"/>
                </a:solidFill>
                <a:latin typeface="+mj-lt"/>
              </a:rPr>
              <a:t>Lorem ipsum dolor sit amet, consectetur adipiscing elit.</a:t>
            </a:r>
            <a:endParaRPr lang="en-US" altLang="es-MX" sz="2000" dirty="0">
              <a:solidFill>
                <a:schemeClr val="bg1"/>
              </a:solidFill>
              <a:latin typeface="+mj-lt"/>
              <a:cs typeface="Calibri Light" panose="020F0302020204030204" pitchFamily="34" charset="0"/>
            </a:endParaRPr>
          </a:p>
        </p:txBody>
      </p:sp>
      <p:sp>
        <p:nvSpPr>
          <p:cNvPr id="75" name="TextBox 227">
            <a:extLst>
              <a:ext uri="{FF2B5EF4-FFF2-40B4-BE49-F238E27FC236}">
                <a16:creationId xmlns:a16="http://schemas.microsoft.com/office/drawing/2014/main" id="{8887CAB1-A248-446E-9AB0-47CBAD1800C2}"/>
              </a:ext>
            </a:extLst>
          </p:cNvPr>
          <p:cNvSpPr txBox="1">
            <a:spLocks noChangeArrowheads="1"/>
          </p:cNvSpPr>
          <p:nvPr/>
        </p:nvSpPr>
        <p:spPr bwMode="auto">
          <a:xfrm>
            <a:off x="8669090" y="3331029"/>
            <a:ext cx="3346726" cy="768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sz="2000" dirty="0">
                <a:solidFill>
                  <a:schemeClr val="bg1"/>
                </a:solidFill>
                <a:latin typeface="+mj-lt"/>
              </a:rPr>
              <a:t>Lorem ipsum dolor sit amet, consectetur adipiscing elit.</a:t>
            </a:r>
            <a:endParaRPr lang="en-US" altLang="es-MX" sz="2000" dirty="0">
              <a:solidFill>
                <a:schemeClr val="bg1"/>
              </a:solidFill>
              <a:latin typeface="+mj-lt"/>
              <a:cs typeface="Calibri Light" panose="020F0302020204030204" pitchFamily="34" charset="0"/>
            </a:endParaRPr>
          </a:p>
        </p:txBody>
      </p:sp>
      <p:sp>
        <p:nvSpPr>
          <p:cNvPr id="12" name="TextBox 11">
            <a:extLst>
              <a:ext uri="{FF2B5EF4-FFF2-40B4-BE49-F238E27FC236}">
                <a16:creationId xmlns:a16="http://schemas.microsoft.com/office/drawing/2014/main" id="{39BA937A-6251-4FBE-85BE-77B851004111}"/>
              </a:ext>
            </a:extLst>
          </p:cNvPr>
          <p:cNvSpPr txBox="1"/>
          <p:nvPr/>
        </p:nvSpPr>
        <p:spPr>
          <a:xfrm>
            <a:off x="1534294" y="2288955"/>
            <a:ext cx="986971" cy="707886"/>
          </a:xfrm>
          <a:prstGeom prst="rect">
            <a:avLst/>
          </a:prstGeom>
          <a:noFill/>
        </p:spPr>
        <p:txBody>
          <a:bodyPr wrap="square" rtlCol="0">
            <a:spAutoFit/>
          </a:bodyPr>
          <a:lstStyle/>
          <a:p>
            <a:pPr algn="ctr"/>
            <a:r>
              <a:rPr lang="en-US" sz="4000" dirty="0">
                <a:solidFill>
                  <a:schemeClr val="bg1"/>
                </a:solidFill>
              </a:rPr>
              <a:t>01</a:t>
            </a:r>
          </a:p>
        </p:txBody>
      </p:sp>
      <p:sp>
        <p:nvSpPr>
          <p:cNvPr id="77" name="TextBox 76">
            <a:extLst>
              <a:ext uri="{FF2B5EF4-FFF2-40B4-BE49-F238E27FC236}">
                <a16:creationId xmlns:a16="http://schemas.microsoft.com/office/drawing/2014/main" id="{DC18E11D-84EF-4B83-BBEE-478C25D8A946}"/>
              </a:ext>
            </a:extLst>
          </p:cNvPr>
          <p:cNvSpPr txBox="1"/>
          <p:nvPr/>
        </p:nvSpPr>
        <p:spPr>
          <a:xfrm>
            <a:off x="5634451" y="2328196"/>
            <a:ext cx="986971" cy="707886"/>
          </a:xfrm>
          <a:prstGeom prst="rect">
            <a:avLst/>
          </a:prstGeom>
          <a:noFill/>
        </p:spPr>
        <p:txBody>
          <a:bodyPr wrap="square" rtlCol="0">
            <a:spAutoFit/>
          </a:bodyPr>
          <a:lstStyle/>
          <a:p>
            <a:pPr algn="ctr"/>
            <a:r>
              <a:rPr lang="en-US" sz="4000" dirty="0">
                <a:solidFill>
                  <a:schemeClr val="bg1"/>
                </a:solidFill>
              </a:rPr>
              <a:t>02</a:t>
            </a:r>
          </a:p>
        </p:txBody>
      </p:sp>
      <p:sp>
        <p:nvSpPr>
          <p:cNvPr id="78" name="TextBox 77">
            <a:extLst>
              <a:ext uri="{FF2B5EF4-FFF2-40B4-BE49-F238E27FC236}">
                <a16:creationId xmlns:a16="http://schemas.microsoft.com/office/drawing/2014/main" id="{7BE92250-0CEF-4B6F-B382-3FE5C746494E}"/>
              </a:ext>
            </a:extLst>
          </p:cNvPr>
          <p:cNvSpPr txBox="1"/>
          <p:nvPr/>
        </p:nvSpPr>
        <p:spPr>
          <a:xfrm>
            <a:off x="9708834" y="2328196"/>
            <a:ext cx="986971" cy="707886"/>
          </a:xfrm>
          <a:prstGeom prst="rect">
            <a:avLst/>
          </a:prstGeom>
          <a:noFill/>
        </p:spPr>
        <p:txBody>
          <a:bodyPr wrap="square" rtlCol="0">
            <a:spAutoFit/>
          </a:bodyPr>
          <a:lstStyle/>
          <a:p>
            <a:pPr algn="ctr"/>
            <a:r>
              <a:rPr lang="en-US" sz="4000" dirty="0">
                <a:solidFill>
                  <a:schemeClr val="bg1"/>
                </a:solidFill>
              </a:rPr>
              <a:t>03</a:t>
            </a:r>
          </a:p>
        </p:txBody>
      </p:sp>
      <p:sp>
        <p:nvSpPr>
          <p:cNvPr id="81" name="TextBox 105">
            <a:extLst>
              <a:ext uri="{FF2B5EF4-FFF2-40B4-BE49-F238E27FC236}">
                <a16:creationId xmlns:a16="http://schemas.microsoft.com/office/drawing/2014/main" id="{EA6DBDD0-5B28-4A77-BACE-15B982FD78FE}"/>
              </a:ext>
            </a:extLst>
          </p:cNvPr>
          <p:cNvSpPr txBox="1">
            <a:spLocks noChangeArrowheads="1"/>
          </p:cNvSpPr>
          <p:nvPr/>
        </p:nvSpPr>
        <p:spPr bwMode="auto">
          <a:xfrm>
            <a:off x="3519055" y="277491"/>
            <a:ext cx="5147813"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3200" dirty="0">
                <a:solidFill>
                  <a:srgbClr val="C78322"/>
                </a:solidFill>
                <a:latin typeface="Arial Black" panose="020B0A04020102020204" pitchFamily="34" charset="0"/>
              </a:rPr>
              <a:t>Agrega tu título aquí</a:t>
            </a:r>
          </a:p>
        </p:txBody>
      </p:sp>
      <p:sp>
        <p:nvSpPr>
          <p:cNvPr id="89" name="TextBox 88">
            <a:extLst>
              <a:ext uri="{FF2B5EF4-FFF2-40B4-BE49-F238E27FC236}">
                <a16:creationId xmlns:a16="http://schemas.microsoft.com/office/drawing/2014/main" id="{12955490-4190-496E-BD84-7F798367C5E7}"/>
              </a:ext>
            </a:extLst>
          </p:cNvPr>
          <p:cNvSpPr txBox="1"/>
          <p:nvPr/>
        </p:nvSpPr>
        <p:spPr>
          <a:xfrm>
            <a:off x="2133599" y="1065396"/>
            <a:ext cx="8170863" cy="830997"/>
          </a:xfrm>
          <a:prstGeom prst="rect">
            <a:avLst/>
          </a:prstGeom>
          <a:noFill/>
        </p:spPr>
        <p:txBody>
          <a:bodyPr wrap="square" rtlCol="0">
            <a:spAutoFit/>
          </a:bodyPr>
          <a:lstStyle/>
          <a:p>
            <a:pPr algn="ctr"/>
            <a:r>
              <a:rPr lang="en-US" sz="1600" dirty="0"/>
              <a:t>Lorem ipsum dolor sit amet, consectetur adipiscing elit. Vivamus tempor, purus non sagittis finibus, augue nunc tincidunt mi, suscipit dapibus felis dui in augue. Pellentesque habitant morbi tristique senectus et netus et malesuada</a:t>
            </a:r>
          </a:p>
        </p:txBody>
      </p:sp>
      <p:grpSp>
        <p:nvGrpSpPr>
          <p:cNvPr id="90" name="Group 89">
            <a:extLst>
              <a:ext uri="{FF2B5EF4-FFF2-40B4-BE49-F238E27FC236}">
                <a16:creationId xmlns:a16="http://schemas.microsoft.com/office/drawing/2014/main" id="{15E8D2D9-82EB-4FC9-A60C-4A45E0A528ED}"/>
              </a:ext>
            </a:extLst>
          </p:cNvPr>
          <p:cNvGrpSpPr/>
          <p:nvPr/>
        </p:nvGrpSpPr>
        <p:grpSpPr>
          <a:xfrm>
            <a:off x="3661129" y="846357"/>
            <a:ext cx="5005739" cy="84136"/>
            <a:chOff x="152400" y="4967286"/>
            <a:chExt cx="6896100" cy="423864"/>
          </a:xfrm>
        </p:grpSpPr>
        <p:sp>
          <p:nvSpPr>
            <p:cNvPr id="91" name="Rectangle 90">
              <a:extLst>
                <a:ext uri="{FF2B5EF4-FFF2-40B4-BE49-F238E27FC236}">
                  <a16:creationId xmlns:a16="http://schemas.microsoft.com/office/drawing/2014/main" id="{EC1667D3-C041-49D4-8120-A5156B2E17F0}"/>
                </a:ext>
              </a:extLst>
            </p:cNvPr>
            <p:cNvSpPr/>
            <p:nvPr/>
          </p:nvSpPr>
          <p:spPr>
            <a:xfrm>
              <a:off x="5324475" y="4967286"/>
              <a:ext cx="1724025" cy="423864"/>
            </a:xfrm>
            <a:prstGeom prst="rect">
              <a:avLst/>
            </a:prstGeom>
            <a:solidFill>
              <a:srgbClr val="3244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Rectangle 91">
              <a:extLst>
                <a:ext uri="{FF2B5EF4-FFF2-40B4-BE49-F238E27FC236}">
                  <a16:creationId xmlns:a16="http://schemas.microsoft.com/office/drawing/2014/main" id="{25DBF06C-36B5-4275-A662-60DBA6301CBA}"/>
                </a:ext>
              </a:extLst>
            </p:cNvPr>
            <p:cNvSpPr/>
            <p:nvPr/>
          </p:nvSpPr>
          <p:spPr>
            <a:xfrm>
              <a:off x="3600450" y="4967286"/>
              <a:ext cx="1724025" cy="423864"/>
            </a:xfrm>
            <a:prstGeom prst="rect">
              <a:avLst/>
            </a:prstGeom>
            <a:solidFill>
              <a:srgbClr val="C783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92">
              <a:extLst>
                <a:ext uri="{FF2B5EF4-FFF2-40B4-BE49-F238E27FC236}">
                  <a16:creationId xmlns:a16="http://schemas.microsoft.com/office/drawing/2014/main" id="{DE5BD33E-AA2C-4629-A8FA-86331B28919F}"/>
                </a:ext>
              </a:extLst>
            </p:cNvPr>
            <p:cNvSpPr/>
            <p:nvPr/>
          </p:nvSpPr>
          <p:spPr>
            <a:xfrm>
              <a:off x="1876425" y="4967286"/>
              <a:ext cx="1724025" cy="423864"/>
            </a:xfrm>
            <a:prstGeom prst="rect">
              <a:avLst/>
            </a:prstGeom>
            <a:solidFill>
              <a:srgbClr val="E1DE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93">
              <a:extLst>
                <a:ext uri="{FF2B5EF4-FFF2-40B4-BE49-F238E27FC236}">
                  <a16:creationId xmlns:a16="http://schemas.microsoft.com/office/drawing/2014/main" id="{179AA07C-5A06-46AB-8649-E26D2424C309}"/>
                </a:ext>
              </a:extLst>
            </p:cNvPr>
            <p:cNvSpPr/>
            <p:nvPr/>
          </p:nvSpPr>
          <p:spPr>
            <a:xfrm>
              <a:off x="152400" y="4967286"/>
              <a:ext cx="1724025" cy="423864"/>
            </a:xfrm>
            <a:prstGeom prst="rect">
              <a:avLst/>
            </a:prstGeom>
            <a:solidFill>
              <a:srgbClr val="A752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 name="Group 42">
            <a:extLst>
              <a:ext uri="{FF2B5EF4-FFF2-40B4-BE49-F238E27FC236}">
                <a16:creationId xmlns:a16="http://schemas.microsoft.com/office/drawing/2014/main" id="{EBB3BD1D-A49B-468C-AB99-394E8DA549A2}"/>
              </a:ext>
            </a:extLst>
          </p:cNvPr>
          <p:cNvGrpSpPr/>
          <p:nvPr/>
        </p:nvGrpSpPr>
        <p:grpSpPr>
          <a:xfrm>
            <a:off x="0" y="4412343"/>
            <a:ext cx="12192000" cy="2445657"/>
            <a:chOff x="152400" y="4967286"/>
            <a:chExt cx="6896100" cy="423864"/>
          </a:xfrm>
        </p:grpSpPr>
        <p:sp>
          <p:nvSpPr>
            <p:cNvPr id="44" name="Rectangle 43">
              <a:extLst>
                <a:ext uri="{FF2B5EF4-FFF2-40B4-BE49-F238E27FC236}">
                  <a16:creationId xmlns:a16="http://schemas.microsoft.com/office/drawing/2014/main" id="{F6952303-672B-4ACA-A3D5-906696483FB3}"/>
                </a:ext>
              </a:extLst>
            </p:cNvPr>
            <p:cNvSpPr/>
            <p:nvPr/>
          </p:nvSpPr>
          <p:spPr>
            <a:xfrm>
              <a:off x="5324475" y="4967286"/>
              <a:ext cx="1724025" cy="423864"/>
            </a:xfrm>
            <a:prstGeom prst="rect">
              <a:avLst/>
            </a:prstGeom>
            <a:solidFill>
              <a:srgbClr val="3244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4B0D4175-CD9C-44E3-8C37-DB3A4E6586AA}"/>
                </a:ext>
              </a:extLst>
            </p:cNvPr>
            <p:cNvSpPr/>
            <p:nvPr/>
          </p:nvSpPr>
          <p:spPr>
            <a:xfrm>
              <a:off x="3600450" y="4967286"/>
              <a:ext cx="1724025" cy="423864"/>
            </a:xfrm>
            <a:prstGeom prst="rect">
              <a:avLst/>
            </a:prstGeom>
            <a:solidFill>
              <a:srgbClr val="C783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FABBE66B-BDF5-4DBD-A055-A5690983EDD0}"/>
                </a:ext>
              </a:extLst>
            </p:cNvPr>
            <p:cNvSpPr/>
            <p:nvPr/>
          </p:nvSpPr>
          <p:spPr>
            <a:xfrm>
              <a:off x="1876425" y="4967286"/>
              <a:ext cx="1724025" cy="423864"/>
            </a:xfrm>
            <a:prstGeom prst="rect">
              <a:avLst/>
            </a:prstGeom>
            <a:solidFill>
              <a:srgbClr val="E1DE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25E7DEB2-DE2D-4ABC-8012-B429D3FD42DB}"/>
                </a:ext>
              </a:extLst>
            </p:cNvPr>
            <p:cNvSpPr/>
            <p:nvPr/>
          </p:nvSpPr>
          <p:spPr>
            <a:xfrm>
              <a:off x="152400" y="4967286"/>
              <a:ext cx="1724025" cy="423864"/>
            </a:xfrm>
            <a:prstGeom prst="rect">
              <a:avLst/>
            </a:prstGeom>
            <a:solidFill>
              <a:srgbClr val="A752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2" name="TextBox 105">
            <a:extLst>
              <a:ext uri="{FF2B5EF4-FFF2-40B4-BE49-F238E27FC236}">
                <a16:creationId xmlns:a16="http://schemas.microsoft.com/office/drawing/2014/main" id="{ABE3F2E7-07CD-42DC-A45F-4FF544E38B99}"/>
              </a:ext>
            </a:extLst>
          </p:cNvPr>
          <p:cNvSpPr txBox="1">
            <a:spLocks noChangeArrowheads="1"/>
          </p:cNvSpPr>
          <p:nvPr/>
        </p:nvSpPr>
        <p:spPr bwMode="auto">
          <a:xfrm>
            <a:off x="3408219" y="277491"/>
            <a:ext cx="5458690"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3200" dirty="0">
                <a:solidFill>
                  <a:srgbClr val="C78322"/>
                </a:solidFill>
                <a:latin typeface="Arial Black" panose="020B0A04020102020204" pitchFamily="34" charset="0"/>
              </a:rPr>
              <a:t>Agrega tu título aquí</a:t>
            </a:r>
          </a:p>
        </p:txBody>
      </p:sp>
      <p:sp>
        <p:nvSpPr>
          <p:cNvPr id="53" name="TextBox 52">
            <a:extLst>
              <a:ext uri="{FF2B5EF4-FFF2-40B4-BE49-F238E27FC236}">
                <a16:creationId xmlns:a16="http://schemas.microsoft.com/office/drawing/2014/main" id="{7F7B766A-68E2-4B65-B2E3-A3E395ECF8FA}"/>
              </a:ext>
            </a:extLst>
          </p:cNvPr>
          <p:cNvSpPr txBox="1"/>
          <p:nvPr/>
        </p:nvSpPr>
        <p:spPr>
          <a:xfrm>
            <a:off x="2133599" y="899885"/>
            <a:ext cx="8170863" cy="830997"/>
          </a:xfrm>
          <a:prstGeom prst="rect">
            <a:avLst/>
          </a:prstGeom>
          <a:noFill/>
        </p:spPr>
        <p:txBody>
          <a:bodyPr wrap="square" rtlCol="0">
            <a:spAutoFit/>
          </a:bodyPr>
          <a:lstStyle/>
          <a:p>
            <a:pPr algn="ctr"/>
            <a:r>
              <a:rPr lang="en-US" sz="1600" dirty="0"/>
              <a:t>Lorem ipsum dolor sit amet, consectetur adipiscing elit. Vivamus tempor, purus non sagittis finibus, augue nunc tincidunt mi, suscipit dapibus felis dui in augue. Pellentesque habitant morbi tristique senectus et netus et malesuada</a:t>
            </a:r>
          </a:p>
        </p:txBody>
      </p:sp>
      <p:sp>
        <p:nvSpPr>
          <p:cNvPr id="9" name="Picture Placeholder 8">
            <a:extLst>
              <a:ext uri="{FF2B5EF4-FFF2-40B4-BE49-F238E27FC236}">
                <a16:creationId xmlns:a16="http://schemas.microsoft.com/office/drawing/2014/main" id="{DF25D10C-C23C-4ABA-AE48-D07597BC11EA}"/>
              </a:ext>
            </a:extLst>
          </p:cNvPr>
          <p:cNvSpPr>
            <a:spLocks noGrp="1"/>
          </p:cNvSpPr>
          <p:nvPr>
            <p:ph type="pic" sz="quarter" idx="10"/>
          </p:nvPr>
        </p:nvSpPr>
        <p:spPr/>
      </p:sp>
    </p:spTree>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TextBox 78">
            <a:extLst>
              <a:ext uri="{FF2B5EF4-FFF2-40B4-BE49-F238E27FC236}">
                <a16:creationId xmlns:a16="http://schemas.microsoft.com/office/drawing/2014/main" id="{7D318455-FCEB-456F-8AB6-4E44AA81DC97}"/>
              </a:ext>
            </a:extLst>
          </p:cNvPr>
          <p:cNvSpPr txBox="1"/>
          <p:nvPr/>
        </p:nvSpPr>
        <p:spPr>
          <a:xfrm>
            <a:off x="1042656" y="4428415"/>
            <a:ext cx="3048001" cy="1323439"/>
          </a:xfrm>
          <a:prstGeom prst="rect">
            <a:avLst/>
          </a:prstGeom>
          <a:noFill/>
        </p:spPr>
        <p:txBody>
          <a:bodyPr wrap="square" rtlCol="0">
            <a:spAutoFit/>
          </a:bodyPr>
          <a:lstStyle/>
          <a:p>
            <a:pPr algn="ctr"/>
            <a:r>
              <a:rPr lang="en-US" sz="1600" dirty="0"/>
              <a:t>Lorem ipsum dolor sit amet, consectetur adipiscing elit. Vivamus tempor, purus non sagittis finibus, augue nunc tincidunt mi.</a:t>
            </a:r>
          </a:p>
        </p:txBody>
      </p:sp>
      <p:sp>
        <p:nvSpPr>
          <p:cNvPr id="97" name="TextBox 96">
            <a:extLst>
              <a:ext uri="{FF2B5EF4-FFF2-40B4-BE49-F238E27FC236}">
                <a16:creationId xmlns:a16="http://schemas.microsoft.com/office/drawing/2014/main" id="{EDD69B3F-F8BB-454B-BB10-393EAE11E7DB}"/>
              </a:ext>
            </a:extLst>
          </p:cNvPr>
          <p:cNvSpPr txBox="1"/>
          <p:nvPr/>
        </p:nvSpPr>
        <p:spPr>
          <a:xfrm>
            <a:off x="4448628" y="4449229"/>
            <a:ext cx="3048001" cy="1323439"/>
          </a:xfrm>
          <a:prstGeom prst="rect">
            <a:avLst/>
          </a:prstGeom>
          <a:noFill/>
        </p:spPr>
        <p:txBody>
          <a:bodyPr wrap="square" rtlCol="0">
            <a:spAutoFit/>
          </a:bodyPr>
          <a:lstStyle/>
          <a:p>
            <a:pPr algn="ctr"/>
            <a:r>
              <a:rPr lang="en-US" sz="1600" dirty="0"/>
              <a:t>Lorem ipsum dolor sit amet, consectetur adipiscing elit. Vivamus tempor, purus non sagittis finibus, augue nunc tincidunt mi.</a:t>
            </a:r>
          </a:p>
        </p:txBody>
      </p:sp>
      <p:sp>
        <p:nvSpPr>
          <p:cNvPr id="98" name="TextBox 97">
            <a:extLst>
              <a:ext uri="{FF2B5EF4-FFF2-40B4-BE49-F238E27FC236}">
                <a16:creationId xmlns:a16="http://schemas.microsoft.com/office/drawing/2014/main" id="{019430ED-F9ED-4E12-A1FB-A915C865C10C}"/>
              </a:ext>
            </a:extLst>
          </p:cNvPr>
          <p:cNvSpPr txBox="1"/>
          <p:nvPr/>
        </p:nvSpPr>
        <p:spPr>
          <a:xfrm>
            <a:off x="7670799" y="4449229"/>
            <a:ext cx="3048001" cy="1323439"/>
          </a:xfrm>
          <a:prstGeom prst="rect">
            <a:avLst/>
          </a:prstGeom>
          <a:noFill/>
        </p:spPr>
        <p:txBody>
          <a:bodyPr wrap="square" rtlCol="0">
            <a:spAutoFit/>
          </a:bodyPr>
          <a:lstStyle/>
          <a:p>
            <a:pPr algn="ctr"/>
            <a:r>
              <a:rPr lang="en-US" sz="1600" dirty="0"/>
              <a:t>Lorem ipsum dolor sit amet, consectetur adipiscing elit. Vivamus tempor, purus non sagittis finibus, augue nunc tincidunt mi.</a:t>
            </a:r>
          </a:p>
        </p:txBody>
      </p:sp>
      <p:grpSp>
        <p:nvGrpSpPr>
          <p:cNvPr id="5" name="Group 4">
            <a:extLst>
              <a:ext uri="{FF2B5EF4-FFF2-40B4-BE49-F238E27FC236}">
                <a16:creationId xmlns:a16="http://schemas.microsoft.com/office/drawing/2014/main" id="{E72EE2FC-D7E0-4B6B-A8F3-E14E0DB66AE9}"/>
              </a:ext>
            </a:extLst>
          </p:cNvPr>
          <p:cNvGrpSpPr>
            <a:grpSpLocks noChangeAspect="1"/>
          </p:cNvGrpSpPr>
          <p:nvPr/>
        </p:nvGrpSpPr>
        <p:grpSpPr bwMode="auto">
          <a:xfrm>
            <a:off x="1959884" y="2278217"/>
            <a:ext cx="1243210" cy="1323439"/>
            <a:chOff x="-9" y="-89"/>
            <a:chExt cx="1844" cy="1963"/>
          </a:xfrm>
        </p:grpSpPr>
        <p:sp>
          <p:nvSpPr>
            <p:cNvPr id="7" name="Freeform 5">
              <a:extLst>
                <a:ext uri="{FF2B5EF4-FFF2-40B4-BE49-F238E27FC236}">
                  <a16:creationId xmlns:a16="http://schemas.microsoft.com/office/drawing/2014/main" id="{9108DDEC-7DF7-41C2-8FD5-8B13037BD48A}"/>
                </a:ext>
              </a:extLst>
            </p:cNvPr>
            <p:cNvSpPr>
              <a:spLocks/>
            </p:cNvSpPr>
            <p:nvPr/>
          </p:nvSpPr>
          <p:spPr bwMode="auto">
            <a:xfrm>
              <a:off x="-9" y="-89"/>
              <a:ext cx="900" cy="1963"/>
            </a:xfrm>
            <a:custGeom>
              <a:avLst/>
              <a:gdLst>
                <a:gd name="T0" fmla="*/ 329 w 378"/>
                <a:gd name="T1" fmla="*/ 772 h 825"/>
                <a:gd name="T2" fmla="*/ 365 w 378"/>
                <a:gd name="T3" fmla="*/ 695 h 825"/>
                <a:gd name="T4" fmla="*/ 365 w 378"/>
                <a:gd name="T5" fmla="*/ 694 h 825"/>
                <a:gd name="T6" fmla="*/ 364 w 378"/>
                <a:gd name="T7" fmla="*/ 536 h 825"/>
                <a:gd name="T8" fmla="*/ 364 w 378"/>
                <a:gd name="T9" fmla="*/ 458 h 825"/>
                <a:gd name="T10" fmla="*/ 363 w 378"/>
                <a:gd name="T11" fmla="*/ 385 h 825"/>
                <a:gd name="T12" fmla="*/ 356 w 378"/>
                <a:gd name="T13" fmla="*/ 370 h 825"/>
                <a:gd name="T14" fmla="*/ 353 w 378"/>
                <a:gd name="T15" fmla="*/ 359 h 825"/>
                <a:gd name="T16" fmla="*/ 378 w 378"/>
                <a:gd name="T17" fmla="*/ 62 h 825"/>
                <a:gd name="T18" fmla="*/ 376 w 378"/>
                <a:gd name="T19" fmla="*/ 53 h 825"/>
                <a:gd name="T20" fmla="*/ 276 w 378"/>
                <a:gd name="T21" fmla="*/ 169 h 825"/>
                <a:gd name="T22" fmla="*/ 169 w 378"/>
                <a:gd name="T23" fmla="*/ 605 h 825"/>
                <a:gd name="T24" fmla="*/ 10 w 378"/>
                <a:gd name="T25" fmla="*/ 756 h 825"/>
                <a:gd name="T26" fmla="*/ 17 w 378"/>
                <a:gd name="T27" fmla="*/ 782 h 825"/>
                <a:gd name="T28" fmla="*/ 191 w 378"/>
                <a:gd name="T29" fmla="*/ 815 h 825"/>
                <a:gd name="T30" fmla="*/ 329 w 378"/>
                <a:gd name="T31" fmla="*/ 772 h 8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78" h="825">
                  <a:moveTo>
                    <a:pt x="329" y="772"/>
                  </a:moveTo>
                  <a:cubicBezTo>
                    <a:pt x="348" y="753"/>
                    <a:pt x="362" y="728"/>
                    <a:pt x="365" y="695"/>
                  </a:cubicBezTo>
                  <a:cubicBezTo>
                    <a:pt x="365" y="695"/>
                    <a:pt x="365" y="694"/>
                    <a:pt x="365" y="694"/>
                  </a:cubicBezTo>
                  <a:cubicBezTo>
                    <a:pt x="365" y="641"/>
                    <a:pt x="364" y="589"/>
                    <a:pt x="364" y="536"/>
                  </a:cubicBezTo>
                  <a:cubicBezTo>
                    <a:pt x="364" y="510"/>
                    <a:pt x="364" y="484"/>
                    <a:pt x="364" y="458"/>
                  </a:cubicBezTo>
                  <a:cubicBezTo>
                    <a:pt x="364" y="435"/>
                    <a:pt x="370" y="408"/>
                    <a:pt x="363" y="385"/>
                  </a:cubicBezTo>
                  <a:cubicBezTo>
                    <a:pt x="362" y="380"/>
                    <a:pt x="359" y="374"/>
                    <a:pt x="356" y="370"/>
                  </a:cubicBezTo>
                  <a:cubicBezTo>
                    <a:pt x="354" y="367"/>
                    <a:pt x="353" y="363"/>
                    <a:pt x="353" y="359"/>
                  </a:cubicBezTo>
                  <a:cubicBezTo>
                    <a:pt x="366" y="228"/>
                    <a:pt x="377" y="96"/>
                    <a:pt x="378" y="62"/>
                  </a:cubicBezTo>
                  <a:cubicBezTo>
                    <a:pt x="378" y="58"/>
                    <a:pt x="378" y="56"/>
                    <a:pt x="376" y="53"/>
                  </a:cubicBezTo>
                  <a:cubicBezTo>
                    <a:pt x="342" y="0"/>
                    <a:pt x="293" y="91"/>
                    <a:pt x="276" y="169"/>
                  </a:cubicBezTo>
                  <a:cubicBezTo>
                    <a:pt x="261" y="242"/>
                    <a:pt x="184" y="581"/>
                    <a:pt x="169" y="605"/>
                  </a:cubicBezTo>
                  <a:cubicBezTo>
                    <a:pt x="158" y="623"/>
                    <a:pt x="56" y="715"/>
                    <a:pt x="10" y="756"/>
                  </a:cubicBezTo>
                  <a:cubicBezTo>
                    <a:pt x="0" y="764"/>
                    <a:pt x="5" y="780"/>
                    <a:pt x="17" y="782"/>
                  </a:cubicBezTo>
                  <a:cubicBezTo>
                    <a:pt x="191" y="815"/>
                    <a:pt x="191" y="815"/>
                    <a:pt x="191" y="815"/>
                  </a:cubicBezTo>
                  <a:cubicBezTo>
                    <a:pt x="241" y="825"/>
                    <a:pt x="293" y="809"/>
                    <a:pt x="329" y="772"/>
                  </a:cubicBezTo>
                  <a:close/>
                </a:path>
              </a:pathLst>
            </a:custGeom>
            <a:solidFill>
              <a:srgbClr val="D6BF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6">
              <a:extLst>
                <a:ext uri="{FF2B5EF4-FFF2-40B4-BE49-F238E27FC236}">
                  <a16:creationId xmlns:a16="http://schemas.microsoft.com/office/drawing/2014/main" id="{27272CE2-6220-4F87-A76D-3CDAB3A6B87D}"/>
                </a:ext>
              </a:extLst>
            </p:cNvPr>
            <p:cNvSpPr>
              <a:spLocks/>
            </p:cNvSpPr>
            <p:nvPr/>
          </p:nvSpPr>
          <p:spPr bwMode="auto">
            <a:xfrm>
              <a:off x="577" y="684"/>
              <a:ext cx="261" cy="642"/>
            </a:xfrm>
            <a:custGeom>
              <a:avLst/>
              <a:gdLst>
                <a:gd name="T0" fmla="*/ 96 w 110"/>
                <a:gd name="T1" fmla="*/ 32 h 270"/>
                <a:gd name="T2" fmla="*/ 107 w 110"/>
                <a:gd name="T3" fmla="*/ 40 h 270"/>
                <a:gd name="T4" fmla="*/ 110 w 110"/>
                <a:gd name="T5" fmla="*/ 7 h 270"/>
                <a:gd name="T6" fmla="*/ 73 w 110"/>
                <a:gd name="T7" fmla="*/ 4 h 270"/>
                <a:gd name="T8" fmla="*/ 51 w 110"/>
                <a:gd name="T9" fmla="*/ 16 h 270"/>
                <a:gd name="T10" fmla="*/ 10 w 110"/>
                <a:gd name="T11" fmla="*/ 137 h 270"/>
                <a:gd name="T12" fmla="*/ 9 w 110"/>
                <a:gd name="T13" fmla="*/ 166 h 270"/>
                <a:gd name="T14" fmla="*/ 0 w 110"/>
                <a:gd name="T15" fmla="*/ 266 h 270"/>
                <a:gd name="T16" fmla="*/ 0 w 110"/>
                <a:gd name="T17" fmla="*/ 268 h 270"/>
                <a:gd name="T18" fmla="*/ 31 w 110"/>
                <a:gd name="T19" fmla="*/ 270 h 270"/>
                <a:gd name="T20" fmla="*/ 37 w 110"/>
                <a:gd name="T21" fmla="*/ 173 h 270"/>
                <a:gd name="T22" fmla="*/ 66 w 110"/>
                <a:gd name="T23" fmla="*/ 37 h 270"/>
                <a:gd name="T24" fmla="*/ 77 w 110"/>
                <a:gd name="T25" fmla="*/ 29 h 270"/>
                <a:gd name="T26" fmla="*/ 96 w 110"/>
                <a:gd name="T27" fmla="*/ 32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0" h="270">
                  <a:moveTo>
                    <a:pt x="96" y="32"/>
                  </a:moveTo>
                  <a:cubicBezTo>
                    <a:pt x="100" y="34"/>
                    <a:pt x="104" y="37"/>
                    <a:pt x="107" y="40"/>
                  </a:cubicBezTo>
                  <a:cubicBezTo>
                    <a:pt x="108" y="29"/>
                    <a:pt x="109" y="18"/>
                    <a:pt x="110" y="7"/>
                  </a:cubicBezTo>
                  <a:cubicBezTo>
                    <a:pt x="97" y="2"/>
                    <a:pt x="84" y="0"/>
                    <a:pt x="73" y="4"/>
                  </a:cubicBezTo>
                  <a:cubicBezTo>
                    <a:pt x="63" y="6"/>
                    <a:pt x="55" y="12"/>
                    <a:pt x="51" y="16"/>
                  </a:cubicBezTo>
                  <a:cubicBezTo>
                    <a:pt x="11" y="50"/>
                    <a:pt x="11" y="98"/>
                    <a:pt x="10" y="137"/>
                  </a:cubicBezTo>
                  <a:cubicBezTo>
                    <a:pt x="10" y="147"/>
                    <a:pt x="9" y="157"/>
                    <a:pt x="9" y="166"/>
                  </a:cubicBezTo>
                  <a:cubicBezTo>
                    <a:pt x="6" y="198"/>
                    <a:pt x="3" y="232"/>
                    <a:pt x="0" y="266"/>
                  </a:cubicBezTo>
                  <a:cubicBezTo>
                    <a:pt x="0" y="268"/>
                    <a:pt x="0" y="268"/>
                    <a:pt x="0" y="268"/>
                  </a:cubicBezTo>
                  <a:cubicBezTo>
                    <a:pt x="31" y="270"/>
                    <a:pt x="31" y="270"/>
                    <a:pt x="31" y="270"/>
                  </a:cubicBezTo>
                  <a:cubicBezTo>
                    <a:pt x="33" y="238"/>
                    <a:pt x="35" y="205"/>
                    <a:pt x="37" y="173"/>
                  </a:cubicBezTo>
                  <a:cubicBezTo>
                    <a:pt x="40" y="128"/>
                    <a:pt x="32" y="73"/>
                    <a:pt x="66" y="37"/>
                  </a:cubicBezTo>
                  <a:cubicBezTo>
                    <a:pt x="69" y="34"/>
                    <a:pt x="73" y="30"/>
                    <a:pt x="77" y="29"/>
                  </a:cubicBezTo>
                  <a:cubicBezTo>
                    <a:pt x="83" y="27"/>
                    <a:pt x="90" y="29"/>
                    <a:pt x="96" y="32"/>
                  </a:cubicBezTo>
                  <a:close/>
                </a:path>
              </a:pathLst>
            </a:custGeom>
            <a:solidFill>
              <a:srgbClr val="C3A6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7">
              <a:extLst>
                <a:ext uri="{FF2B5EF4-FFF2-40B4-BE49-F238E27FC236}">
                  <a16:creationId xmlns:a16="http://schemas.microsoft.com/office/drawing/2014/main" id="{B8BB413D-CC4D-43A7-B0C9-CB166E5B82D9}"/>
                </a:ext>
              </a:extLst>
            </p:cNvPr>
            <p:cNvSpPr>
              <a:spLocks/>
            </p:cNvSpPr>
            <p:nvPr/>
          </p:nvSpPr>
          <p:spPr bwMode="auto">
            <a:xfrm>
              <a:off x="936" y="-89"/>
              <a:ext cx="899" cy="1963"/>
            </a:xfrm>
            <a:custGeom>
              <a:avLst/>
              <a:gdLst>
                <a:gd name="T0" fmla="*/ 49 w 378"/>
                <a:gd name="T1" fmla="*/ 772 h 825"/>
                <a:gd name="T2" fmla="*/ 13 w 378"/>
                <a:gd name="T3" fmla="*/ 695 h 825"/>
                <a:gd name="T4" fmla="*/ 13 w 378"/>
                <a:gd name="T5" fmla="*/ 694 h 825"/>
                <a:gd name="T6" fmla="*/ 14 w 378"/>
                <a:gd name="T7" fmla="*/ 536 h 825"/>
                <a:gd name="T8" fmla="*/ 14 w 378"/>
                <a:gd name="T9" fmla="*/ 458 h 825"/>
                <a:gd name="T10" fmla="*/ 15 w 378"/>
                <a:gd name="T11" fmla="*/ 385 h 825"/>
                <a:gd name="T12" fmla="*/ 22 w 378"/>
                <a:gd name="T13" fmla="*/ 370 h 825"/>
                <a:gd name="T14" fmla="*/ 25 w 378"/>
                <a:gd name="T15" fmla="*/ 359 h 825"/>
                <a:gd name="T16" fmla="*/ 0 w 378"/>
                <a:gd name="T17" fmla="*/ 62 h 825"/>
                <a:gd name="T18" fmla="*/ 2 w 378"/>
                <a:gd name="T19" fmla="*/ 53 h 825"/>
                <a:gd name="T20" fmla="*/ 102 w 378"/>
                <a:gd name="T21" fmla="*/ 169 h 825"/>
                <a:gd name="T22" fmla="*/ 209 w 378"/>
                <a:gd name="T23" fmla="*/ 605 h 825"/>
                <a:gd name="T24" fmla="*/ 368 w 378"/>
                <a:gd name="T25" fmla="*/ 756 h 825"/>
                <a:gd name="T26" fmla="*/ 361 w 378"/>
                <a:gd name="T27" fmla="*/ 782 h 825"/>
                <a:gd name="T28" fmla="*/ 187 w 378"/>
                <a:gd name="T29" fmla="*/ 815 h 825"/>
                <a:gd name="T30" fmla="*/ 49 w 378"/>
                <a:gd name="T31" fmla="*/ 772 h 8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78" h="825">
                  <a:moveTo>
                    <a:pt x="49" y="772"/>
                  </a:moveTo>
                  <a:cubicBezTo>
                    <a:pt x="31" y="753"/>
                    <a:pt x="16" y="728"/>
                    <a:pt x="13" y="695"/>
                  </a:cubicBezTo>
                  <a:cubicBezTo>
                    <a:pt x="13" y="695"/>
                    <a:pt x="13" y="694"/>
                    <a:pt x="13" y="694"/>
                  </a:cubicBezTo>
                  <a:cubicBezTo>
                    <a:pt x="13" y="641"/>
                    <a:pt x="14" y="589"/>
                    <a:pt x="14" y="536"/>
                  </a:cubicBezTo>
                  <a:cubicBezTo>
                    <a:pt x="14" y="510"/>
                    <a:pt x="14" y="484"/>
                    <a:pt x="14" y="458"/>
                  </a:cubicBezTo>
                  <a:cubicBezTo>
                    <a:pt x="14" y="435"/>
                    <a:pt x="8" y="408"/>
                    <a:pt x="15" y="385"/>
                  </a:cubicBezTo>
                  <a:cubicBezTo>
                    <a:pt x="16" y="380"/>
                    <a:pt x="19" y="374"/>
                    <a:pt x="22" y="370"/>
                  </a:cubicBezTo>
                  <a:cubicBezTo>
                    <a:pt x="24" y="367"/>
                    <a:pt x="25" y="363"/>
                    <a:pt x="25" y="359"/>
                  </a:cubicBezTo>
                  <a:cubicBezTo>
                    <a:pt x="12" y="228"/>
                    <a:pt x="1" y="96"/>
                    <a:pt x="0" y="62"/>
                  </a:cubicBezTo>
                  <a:cubicBezTo>
                    <a:pt x="0" y="58"/>
                    <a:pt x="1" y="56"/>
                    <a:pt x="2" y="53"/>
                  </a:cubicBezTo>
                  <a:cubicBezTo>
                    <a:pt x="36" y="0"/>
                    <a:pt x="85" y="91"/>
                    <a:pt x="102" y="169"/>
                  </a:cubicBezTo>
                  <a:cubicBezTo>
                    <a:pt x="117" y="242"/>
                    <a:pt x="194" y="581"/>
                    <a:pt x="209" y="605"/>
                  </a:cubicBezTo>
                  <a:cubicBezTo>
                    <a:pt x="220" y="623"/>
                    <a:pt x="322" y="715"/>
                    <a:pt x="368" y="756"/>
                  </a:cubicBezTo>
                  <a:cubicBezTo>
                    <a:pt x="378" y="764"/>
                    <a:pt x="373" y="780"/>
                    <a:pt x="361" y="782"/>
                  </a:cubicBezTo>
                  <a:cubicBezTo>
                    <a:pt x="187" y="815"/>
                    <a:pt x="187" y="815"/>
                    <a:pt x="187" y="815"/>
                  </a:cubicBezTo>
                  <a:cubicBezTo>
                    <a:pt x="137" y="825"/>
                    <a:pt x="85" y="809"/>
                    <a:pt x="49" y="772"/>
                  </a:cubicBezTo>
                  <a:close/>
                </a:path>
              </a:pathLst>
            </a:custGeom>
            <a:solidFill>
              <a:srgbClr val="D6BF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8">
              <a:extLst>
                <a:ext uri="{FF2B5EF4-FFF2-40B4-BE49-F238E27FC236}">
                  <a16:creationId xmlns:a16="http://schemas.microsoft.com/office/drawing/2014/main" id="{C25083F3-AD91-42EF-94FB-5E522E94906E}"/>
                </a:ext>
              </a:extLst>
            </p:cNvPr>
            <p:cNvSpPr>
              <a:spLocks/>
            </p:cNvSpPr>
            <p:nvPr/>
          </p:nvSpPr>
          <p:spPr bwMode="auto">
            <a:xfrm>
              <a:off x="988" y="684"/>
              <a:ext cx="262" cy="642"/>
            </a:xfrm>
            <a:custGeom>
              <a:avLst/>
              <a:gdLst>
                <a:gd name="T0" fmla="*/ 14 w 110"/>
                <a:gd name="T1" fmla="*/ 32 h 270"/>
                <a:gd name="T2" fmla="*/ 3 w 110"/>
                <a:gd name="T3" fmla="*/ 40 h 270"/>
                <a:gd name="T4" fmla="*/ 0 w 110"/>
                <a:gd name="T5" fmla="*/ 7 h 270"/>
                <a:gd name="T6" fmla="*/ 37 w 110"/>
                <a:gd name="T7" fmla="*/ 4 h 270"/>
                <a:gd name="T8" fmla="*/ 59 w 110"/>
                <a:gd name="T9" fmla="*/ 16 h 270"/>
                <a:gd name="T10" fmla="*/ 100 w 110"/>
                <a:gd name="T11" fmla="*/ 137 h 270"/>
                <a:gd name="T12" fmla="*/ 101 w 110"/>
                <a:gd name="T13" fmla="*/ 166 h 270"/>
                <a:gd name="T14" fmla="*/ 110 w 110"/>
                <a:gd name="T15" fmla="*/ 266 h 270"/>
                <a:gd name="T16" fmla="*/ 110 w 110"/>
                <a:gd name="T17" fmla="*/ 268 h 270"/>
                <a:gd name="T18" fmla="*/ 79 w 110"/>
                <a:gd name="T19" fmla="*/ 270 h 270"/>
                <a:gd name="T20" fmla="*/ 73 w 110"/>
                <a:gd name="T21" fmla="*/ 173 h 270"/>
                <a:gd name="T22" fmla="*/ 44 w 110"/>
                <a:gd name="T23" fmla="*/ 37 h 270"/>
                <a:gd name="T24" fmla="*/ 33 w 110"/>
                <a:gd name="T25" fmla="*/ 29 h 270"/>
                <a:gd name="T26" fmla="*/ 14 w 110"/>
                <a:gd name="T27" fmla="*/ 32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0" h="270">
                  <a:moveTo>
                    <a:pt x="14" y="32"/>
                  </a:moveTo>
                  <a:cubicBezTo>
                    <a:pt x="10" y="34"/>
                    <a:pt x="6" y="37"/>
                    <a:pt x="3" y="40"/>
                  </a:cubicBezTo>
                  <a:cubicBezTo>
                    <a:pt x="2" y="29"/>
                    <a:pt x="1" y="18"/>
                    <a:pt x="0" y="7"/>
                  </a:cubicBezTo>
                  <a:cubicBezTo>
                    <a:pt x="13" y="2"/>
                    <a:pt x="26" y="0"/>
                    <a:pt x="37" y="4"/>
                  </a:cubicBezTo>
                  <a:cubicBezTo>
                    <a:pt x="47" y="6"/>
                    <a:pt x="55" y="12"/>
                    <a:pt x="59" y="16"/>
                  </a:cubicBezTo>
                  <a:cubicBezTo>
                    <a:pt x="99" y="50"/>
                    <a:pt x="100" y="98"/>
                    <a:pt x="100" y="137"/>
                  </a:cubicBezTo>
                  <a:cubicBezTo>
                    <a:pt x="100" y="147"/>
                    <a:pt x="101" y="157"/>
                    <a:pt x="101" y="166"/>
                  </a:cubicBezTo>
                  <a:cubicBezTo>
                    <a:pt x="104" y="198"/>
                    <a:pt x="107" y="232"/>
                    <a:pt x="110" y="266"/>
                  </a:cubicBezTo>
                  <a:cubicBezTo>
                    <a:pt x="110" y="268"/>
                    <a:pt x="110" y="268"/>
                    <a:pt x="110" y="268"/>
                  </a:cubicBezTo>
                  <a:cubicBezTo>
                    <a:pt x="79" y="270"/>
                    <a:pt x="79" y="270"/>
                    <a:pt x="79" y="270"/>
                  </a:cubicBezTo>
                  <a:cubicBezTo>
                    <a:pt x="78" y="238"/>
                    <a:pt x="75" y="205"/>
                    <a:pt x="73" y="173"/>
                  </a:cubicBezTo>
                  <a:cubicBezTo>
                    <a:pt x="70" y="128"/>
                    <a:pt x="78" y="73"/>
                    <a:pt x="44" y="37"/>
                  </a:cubicBezTo>
                  <a:cubicBezTo>
                    <a:pt x="41" y="34"/>
                    <a:pt x="37" y="30"/>
                    <a:pt x="33" y="29"/>
                  </a:cubicBezTo>
                  <a:cubicBezTo>
                    <a:pt x="27" y="27"/>
                    <a:pt x="20" y="29"/>
                    <a:pt x="14" y="32"/>
                  </a:cubicBezTo>
                  <a:close/>
                </a:path>
              </a:pathLst>
            </a:custGeom>
            <a:solidFill>
              <a:srgbClr val="C3A6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2" name="Group 11">
            <a:extLst>
              <a:ext uri="{FF2B5EF4-FFF2-40B4-BE49-F238E27FC236}">
                <a16:creationId xmlns:a16="http://schemas.microsoft.com/office/drawing/2014/main" id="{7F111513-161B-40A6-8547-03D2BA331AE3}"/>
              </a:ext>
            </a:extLst>
          </p:cNvPr>
          <p:cNvGrpSpPr>
            <a:grpSpLocks noChangeAspect="1"/>
          </p:cNvGrpSpPr>
          <p:nvPr/>
        </p:nvGrpSpPr>
        <p:grpSpPr bwMode="auto">
          <a:xfrm>
            <a:off x="5349388" y="2193355"/>
            <a:ext cx="1093787" cy="1468106"/>
            <a:chOff x="2831" y="-383"/>
            <a:chExt cx="1575" cy="2114"/>
          </a:xfrm>
        </p:grpSpPr>
        <p:sp>
          <p:nvSpPr>
            <p:cNvPr id="14" name="Rectangle 12">
              <a:extLst>
                <a:ext uri="{FF2B5EF4-FFF2-40B4-BE49-F238E27FC236}">
                  <a16:creationId xmlns:a16="http://schemas.microsoft.com/office/drawing/2014/main" id="{6997C1F2-E2C7-4908-A0C6-1B312AAF9ACA}"/>
                </a:ext>
              </a:extLst>
            </p:cNvPr>
            <p:cNvSpPr>
              <a:spLocks noChangeArrowheads="1"/>
            </p:cNvSpPr>
            <p:nvPr/>
          </p:nvSpPr>
          <p:spPr bwMode="auto">
            <a:xfrm>
              <a:off x="3592" y="-383"/>
              <a:ext cx="53" cy="314"/>
            </a:xfrm>
            <a:prstGeom prst="rect">
              <a:avLst/>
            </a:prstGeom>
            <a:solidFill>
              <a:srgbClr val="94545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Rectangle 13">
              <a:extLst>
                <a:ext uri="{FF2B5EF4-FFF2-40B4-BE49-F238E27FC236}">
                  <a16:creationId xmlns:a16="http://schemas.microsoft.com/office/drawing/2014/main" id="{CCC33571-CDD1-4D21-A09E-396A7B129424}"/>
                </a:ext>
              </a:extLst>
            </p:cNvPr>
            <p:cNvSpPr>
              <a:spLocks noChangeArrowheads="1"/>
            </p:cNvSpPr>
            <p:nvPr/>
          </p:nvSpPr>
          <p:spPr bwMode="auto">
            <a:xfrm>
              <a:off x="3592" y="-383"/>
              <a:ext cx="53" cy="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Rectangle 14">
              <a:extLst>
                <a:ext uri="{FF2B5EF4-FFF2-40B4-BE49-F238E27FC236}">
                  <a16:creationId xmlns:a16="http://schemas.microsoft.com/office/drawing/2014/main" id="{C225888A-0485-4045-AD73-685BF99C612B}"/>
                </a:ext>
              </a:extLst>
            </p:cNvPr>
            <p:cNvSpPr>
              <a:spLocks noChangeArrowheads="1"/>
            </p:cNvSpPr>
            <p:nvPr/>
          </p:nvSpPr>
          <p:spPr bwMode="auto">
            <a:xfrm>
              <a:off x="3516" y="-297"/>
              <a:ext cx="207" cy="54"/>
            </a:xfrm>
            <a:prstGeom prst="rect">
              <a:avLst/>
            </a:prstGeom>
            <a:solidFill>
              <a:srgbClr val="94545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Rectangle 15">
              <a:extLst>
                <a:ext uri="{FF2B5EF4-FFF2-40B4-BE49-F238E27FC236}">
                  <a16:creationId xmlns:a16="http://schemas.microsoft.com/office/drawing/2014/main" id="{C87A4ED3-7B1B-45DB-B028-3BADDF3B8429}"/>
                </a:ext>
              </a:extLst>
            </p:cNvPr>
            <p:cNvSpPr>
              <a:spLocks noChangeArrowheads="1"/>
            </p:cNvSpPr>
            <p:nvPr/>
          </p:nvSpPr>
          <p:spPr bwMode="auto">
            <a:xfrm>
              <a:off x="3516" y="-297"/>
              <a:ext cx="207" cy="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Rectangle 16">
              <a:extLst>
                <a:ext uri="{FF2B5EF4-FFF2-40B4-BE49-F238E27FC236}">
                  <a16:creationId xmlns:a16="http://schemas.microsoft.com/office/drawing/2014/main" id="{AB8CC8BE-3FDE-4B1E-8B53-DC040CB48228}"/>
                </a:ext>
              </a:extLst>
            </p:cNvPr>
            <p:cNvSpPr>
              <a:spLocks noChangeArrowheads="1"/>
            </p:cNvSpPr>
            <p:nvPr/>
          </p:nvSpPr>
          <p:spPr bwMode="auto">
            <a:xfrm>
              <a:off x="3378" y="335"/>
              <a:ext cx="481" cy="1396"/>
            </a:xfrm>
            <a:prstGeom prst="rect">
              <a:avLst/>
            </a:prstGeom>
            <a:solidFill>
              <a:srgbClr val="65578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Rectangle 17">
              <a:extLst>
                <a:ext uri="{FF2B5EF4-FFF2-40B4-BE49-F238E27FC236}">
                  <a16:creationId xmlns:a16="http://schemas.microsoft.com/office/drawing/2014/main" id="{C9E8F9A0-DE67-47D1-ACCD-505563A317AE}"/>
                </a:ext>
              </a:extLst>
            </p:cNvPr>
            <p:cNvSpPr>
              <a:spLocks noChangeArrowheads="1"/>
            </p:cNvSpPr>
            <p:nvPr/>
          </p:nvSpPr>
          <p:spPr bwMode="auto">
            <a:xfrm>
              <a:off x="3378" y="335"/>
              <a:ext cx="481" cy="1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8">
              <a:extLst>
                <a:ext uri="{FF2B5EF4-FFF2-40B4-BE49-F238E27FC236}">
                  <a16:creationId xmlns:a16="http://schemas.microsoft.com/office/drawing/2014/main" id="{3D7A4037-3032-4BDF-AEEA-CA65CC955869}"/>
                </a:ext>
              </a:extLst>
            </p:cNvPr>
            <p:cNvSpPr>
              <a:spLocks/>
            </p:cNvSpPr>
            <p:nvPr/>
          </p:nvSpPr>
          <p:spPr bwMode="auto">
            <a:xfrm>
              <a:off x="3378" y="-131"/>
              <a:ext cx="481" cy="466"/>
            </a:xfrm>
            <a:custGeom>
              <a:avLst/>
              <a:gdLst>
                <a:gd name="T0" fmla="*/ 0 w 481"/>
                <a:gd name="T1" fmla="*/ 466 h 466"/>
                <a:gd name="T2" fmla="*/ 481 w 481"/>
                <a:gd name="T3" fmla="*/ 466 h 466"/>
                <a:gd name="T4" fmla="*/ 241 w 481"/>
                <a:gd name="T5" fmla="*/ 0 h 466"/>
                <a:gd name="T6" fmla="*/ 0 w 481"/>
                <a:gd name="T7" fmla="*/ 466 h 466"/>
              </a:gdLst>
              <a:ahLst/>
              <a:cxnLst>
                <a:cxn ang="0">
                  <a:pos x="T0" y="T1"/>
                </a:cxn>
                <a:cxn ang="0">
                  <a:pos x="T2" y="T3"/>
                </a:cxn>
                <a:cxn ang="0">
                  <a:pos x="T4" y="T5"/>
                </a:cxn>
                <a:cxn ang="0">
                  <a:pos x="T6" y="T7"/>
                </a:cxn>
              </a:cxnLst>
              <a:rect l="0" t="0" r="r" b="b"/>
              <a:pathLst>
                <a:path w="481" h="466">
                  <a:moveTo>
                    <a:pt x="0" y="466"/>
                  </a:moveTo>
                  <a:lnTo>
                    <a:pt x="481" y="466"/>
                  </a:lnTo>
                  <a:lnTo>
                    <a:pt x="241" y="0"/>
                  </a:lnTo>
                  <a:lnTo>
                    <a:pt x="0" y="466"/>
                  </a:lnTo>
                  <a:close/>
                </a:path>
              </a:pathLst>
            </a:custGeom>
            <a:solidFill>
              <a:srgbClr val="312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9">
              <a:extLst>
                <a:ext uri="{FF2B5EF4-FFF2-40B4-BE49-F238E27FC236}">
                  <a16:creationId xmlns:a16="http://schemas.microsoft.com/office/drawing/2014/main" id="{7E967AAF-FB4E-4850-A32F-794ADD8C9B2F}"/>
                </a:ext>
              </a:extLst>
            </p:cNvPr>
            <p:cNvSpPr>
              <a:spLocks/>
            </p:cNvSpPr>
            <p:nvPr/>
          </p:nvSpPr>
          <p:spPr bwMode="auto">
            <a:xfrm>
              <a:off x="3378" y="-131"/>
              <a:ext cx="481" cy="466"/>
            </a:xfrm>
            <a:custGeom>
              <a:avLst/>
              <a:gdLst>
                <a:gd name="T0" fmla="*/ 0 w 481"/>
                <a:gd name="T1" fmla="*/ 466 h 466"/>
                <a:gd name="T2" fmla="*/ 481 w 481"/>
                <a:gd name="T3" fmla="*/ 466 h 466"/>
                <a:gd name="T4" fmla="*/ 241 w 481"/>
                <a:gd name="T5" fmla="*/ 0 h 466"/>
                <a:gd name="T6" fmla="*/ 0 w 481"/>
                <a:gd name="T7" fmla="*/ 466 h 466"/>
              </a:gdLst>
              <a:ahLst/>
              <a:cxnLst>
                <a:cxn ang="0">
                  <a:pos x="T0" y="T1"/>
                </a:cxn>
                <a:cxn ang="0">
                  <a:pos x="T2" y="T3"/>
                </a:cxn>
                <a:cxn ang="0">
                  <a:pos x="T4" y="T5"/>
                </a:cxn>
                <a:cxn ang="0">
                  <a:pos x="T6" y="T7"/>
                </a:cxn>
              </a:cxnLst>
              <a:rect l="0" t="0" r="r" b="b"/>
              <a:pathLst>
                <a:path w="481" h="466">
                  <a:moveTo>
                    <a:pt x="0" y="466"/>
                  </a:moveTo>
                  <a:lnTo>
                    <a:pt x="481" y="466"/>
                  </a:lnTo>
                  <a:lnTo>
                    <a:pt x="241" y="0"/>
                  </a:lnTo>
                  <a:lnTo>
                    <a:pt x="0" y="46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Rectangle 20">
              <a:extLst>
                <a:ext uri="{FF2B5EF4-FFF2-40B4-BE49-F238E27FC236}">
                  <a16:creationId xmlns:a16="http://schemas.microsoft.com/office/drawing/2014/main" id="{975F016C-D953-4F26-944C-B85079BC4C80}"/>
                </a:ext>
              </a:extLst>
            </p:cNvPr>
            <p:cNvSpPr>
              <a:spLocks noChangeArrowheads="1"/>
            </p:cNvSpPr>
            <p:nvPr/>
          </p:nvSpPr>
          <p:spPr bwMode="auto">
            <a:xfrm>
              <a:off x="3378" y="783"/>
              <a:ext cx="481" cy="52"/>
            </a:xfrm>
            <a:prstGeom prst="rect">
              <a:avLst/>
            </a:prstGeom>
            <a:solidFill>
              <a:srgbClr val="31214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Rectangle 21">
              <a:extLst>
                <a:ext uri="{FF2B5EF4-FFF2-40B4-BE49-F238E27FC236}">
                  <a16:creationId xmlns:a16="http://schemas.microsoft.com/office/drawing/2014/main" id="{FE7AD70B-AB1E-44E2-B643-A97FCE99A50C}"/>
                </a:ext>
              </a:extLst>
            </p:cNvPr>
            <p:cNvSpPr>
              <a:spLocks noChangeArrowheads="1"/>
            </p:cNvSpPr>
            <p:nvPr/>
          </p:nvSpPr>
          <p:spPr bwMode="auto">
            <a:xfrm>
              <a:off x="3378" y="783"/>
              <a:ext cx="481" cy="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2">
              <a:extLst>
                <a:ext uri="{FF2B5EF4-FFF2-40B4-BE49-F238E27FC236}">
                  <a16:creationId xmlns:a16="http://schemas.microsoft.com/office/drawing/2014/main" id="{1AEDCD13-2D3D-45D0-80A4-629A3DD64709}"/>
                </a:ext>
              </a:extLst>
            </p:cNvPr>
            <p:cNvSpPr>
              <a:spLocks/>
            </p:cNvSpPr>
            <p:nvPr/>
          </p:nvSpPr>
          <p:spPr bwMode="auto">
            <a:xfrm>
              <a:off x="3859" y="559"/>
              <a:ext cx="547" cy="1172"/>
            </a:xfrm>
            <a:custGeom>
              <a:avLst/>
              <a:gdLst>
                <a:gd name="T0" fmla="*/ 547 w 547"/>
                <a:gd name="T1" fmla="*/ 269 h 1172"/>
                <a:gd name="T2" fmla="*/ 0 w 547"/>
                <a:gd name="T3" fmla="*/ 0 h 1172"/>
                <a:gd name="T4" fmla="*/ 0 w 547"/>
                <a:gd name="T5" fmla="*/ 1172 h 1172"/>
                <a:gd name="T6" fmla="*/ 547 w 547"/>
                <a:gd name="T7" fmla="*/ 1172 h 1172"/>
                <a:gd name="T8" fmla="*/ 547 w 547"/>
                <a:gd name="T9" fmla="*/ 269 h 1172"/>
              </a:gdLst>
              <a:ahLst/>
              <a:cxnLst>
                <a:cxn ang="0">
                  <a:pos x="T0" y="T1"/>
                </a:cxn>
                <a:cxn ang="0">
                  <a:pos x="T2" y="T3"/>
                </a:cxn>
                <a:cxn ang="0">
                  <a:pos x="T4" y="T5"/>
                </a:cxn>
                <a:cxn ang="0">
                  <a:pos x="T6" y="T7"/>
                </a:cxn>
                <a:cxn ang="0">
                  <a:pos x="T8" y="T9"/>
                </a:cxn>
              </a:cxnLst>
              <a:rect l="0" t="0" r="r" b="b"/>
              <a:pathLst>
                <a:path w="547" h="1172">
                  <a:moveTo>
                    <a:pt x="547" y="269"/>
                  </a:moveTo>
                  <a:lnTo>
                    <a:pt x="0" y="0"/>
                  </a:lnTo>
                  <a:lnTo>
                    <a:pt x="0" y="1172"/>
                  </a:lnTo>
                  <a:lnTo>
                    <a:pt x="547" y="1172"/>
                  </a:lnTo>
                  <a:lnTo>
                    <a:pt x="547" y="269"/>
                  </a:lnTo>
                  <a:close/>
                </a:path>
              </a:pathLst>
            </a:custGeom>
            <a:solidFill>
              <a:srgbClr val="BAB3B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3">
              <a:extLst>
                <a:ext uri="{FF2B5EF4-FFF2-40B4-BE49-F238E27FC236}">
                  <a16:creationId xmlns:a16="http://schemas.microsoft.com/office/drawing/2014/main" id="{2A51D083-A537-4AED-ABDA-AAA14B5268CA}"/>
                </a:ext>
              </a:extLst>
            </p:cNvPr>
            <p:cNvSpPr>
              <a:spLocks/>
            </p:cNvSpPr>
            <p:nvPr/>
          </p:nvSpPr>
          <p:spPr bwMode="auto">
            <a:xfrm>
              <a:off x="3859" y="559"/>
              <a:ext cx="547" cy="1172"/>
            </a:xfrm>
            <a:custGeom>
              <a:avLst/>
              <a:gdLst>
                <a:gd name="T0" fmla="*/ 547 w 547"/>
                <a:gd name="T1" fmla="*/ 269 h 1172"/>
                <a:gd name="T2" fmla="*/ 0 w 547"/>
                <a:gd name="T3" fmla="*/ 0 h 1172"/>
                <a:gd name="T4" fmla="*/ 0 w 547"/>
                <a:gd name="T5" fmla="*/ 1172 h 1172"/>
                <a:gd name="T6" fmla="*/ 547 w 547"/>
                <a:gd name="T7" fmla="*/ 1172 h 1172"/>
                <a:gd name="T8" fmla="*/ 547 w 547"/>
                <a:gd name="T9" fmla="*/ 269 h 1172"/>
              </a:gdLst>
              <a:ahLst/>
              <a:cxnLst>
                <a:cxn ang="0">
                  <a:pos x="T0" y="T1"/>
                </a:cxn>
                <a:cxn ang="0">
                  <a:pos x="T2" y="T3"/>
                </a:cxn>
                <a:cxn ang="0">
                  <a:pos x="T4" y="T5"/>
                </a:cxn>
                <a:cxn ang="0">
                  <a:pos x="T6" y="T7"/>
                </a:cxn>
                <a:cxn ang="0">
                  <a:pos x="T8" y="T9"/>
                </a:cxn>
              </a:cxnLst>
              <a:rect l="0" t="0" r="r" b="b"/>
              <a:pathLst>
                <a:path w="547" h="1172">
                  <a:moveTo>
                    <a:pt x="547" y="269"/>
                  </a:moveTo>
                  <a:lnTo>
                    <a:pt x="0" y="0"/>
                  </a:lnTo>
                  <a:lnTo>
                    <a:pt x="0" y="1172"/>
                  </a:lnTo>
                  <a:lnTo>
                    <a:pt x="547" y="1172"/>
                  </a:lnTo>
                  <a:lnTo>
                    <a:pt x="547" y="2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4">
              <a:extLst>
                <a:ext uri="{FF2B5EF4-FFF2-40B4-BE49-F238E27FC236}">
                  <a16:creationId xmlns:a16="http://schemas.microsoft.com/office/drawing/2014/main" id="{58C7882B-E416-4220-87EF-350312721418}"/>
                </a:ext>
              </a:extLst>
            </p:cNvPr>
            <p:cNvSpPr>
              <a:spLocks/>
            </p:cNvSpPr>
            <p:nvPr/>
          </p:nvSpPr>
          <p:spPr bwMode="auto">
            <a:xfrm>
              <a:off x="2831" y="559"/>
              <a:ext cx="547" cy="1172"/>
            </a:xfrm>
            <a:custGeom>
              <a:avLst/>
              <a:gdLst>
                <a:gd name="T0" fmla="*/ 0 w 547"/>
                <a:gd name="T1" fmla="*/ 269 h 1172"/>
                <a:gd name="T2" fmla="*/ 547 w 547"/>
                <a:gd name="T3" fmla="*/ 0 h 1172"/>
                <a:gd name="T4" fmla="*/ 547 w 547"/>
                <a:gd name="T5" fmla="*/ 1172 h 1172"/>
                <a:gd name="T6" fmla="*/ 0 w 547"/>
                <a:gd name="T7" fmla="*/ 1172 h 1172"/>
                <a:gd name="T8" fmla="*/ 0 w 547"/>
                <a:gd name="T9" fmla="*/ 269 h 1172"/>
              </a:gdLst>
              <a:ahLst/>
              <a:cxnLst>
                <a:cxn ang="0">
                  <a:pos x="T0" y="T1"/>
                </a:cxn>
                <a:cxn ang="0">
                  <a:pos x="T2" y="T3"/>
                </a:cxn>
                <a:cxn ang="0">
                  <a:pos x="T4" y="T5"/>
                </a:cxn>
                <a:cxn ang="0">
                  <a:pos x="T6" y="T7"/>
                </a:cxn>
                <a:cxn ang="0">
                  <a:pos x="T8" y="T9"/>
                </a:cxn>
              </a:cxnLst>
              <a:rect l="0" t="0" r="r" b="b"/>
              <a:pathLst>
                <a:path w="547" h="1172">
                  <a:moveTo>
                    <a:pt x="0" y="269"/>
                  </a:moveTo>
                  <a:lnTo>
                    <a:pt x="547" y="0"/>
                  </a:lnTo>
                  <a:lnTo>
                    <a:pt x="547" y="1172"/>
                  </a:lnTo>
                  <a:lnTo>
                    <a:pt x="0" y="1172"/>
                  </a:lnTo>
                  <a:lnTo>
                    <a:pt x="0" y="269"/>
                  </a:lnTo>
                  <a:close/>
                </a:path>
              </a:pathLst>
            </a:custGeom>
            <a:solidFill>
              <a:srgbClr val="BAB3B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5">
              <a:extLst>
                <a:ext uri="{FF2B5EF4-FFF2-40B4-BE49-F238E27FC236}">
                  <a16:creationId xmlns:a16="http://schemas.microsoft.com/office/drawing/2014/main" id="{351FDDE0-E99F-45A5-8996-E2720B0A53AF}"/>
                </a:ext>
              </a:extLst>
            </p:cNvPr>
            <p:cNvSpPr>
              <a:spLocks/>
            </p:cNvSpPr>
            <p:nvPr/>
          </p:nvSpPr>
          <p:spPr bwMode="auto">
            <a:xfrm>
              <a:off x="3859" y="530"/>
              <a:ext cx="547" cy="326"/>
            </a:xfrm>
            <a:custGeom>
              <a:avLst/>
              <a:gdLst>
                <a:gd name="T0" fmla="*/ 547 w 547"/>
                <a:gd name="T1" fmla="*/ 326 h 326"/>
                <a:gd name="T2" fmla="*/ 0 w 547"/>
                <a:gd name="T3" fmla="*/ 55 h 326"/>
                <a:gd name="T4" fmla="*/ 0 w 547"/>
                <a:gd name="T5" fmla="*/ 0 h 326"/>
                <a:gd name="T6" fmla="*/ 547 w 547"/>
                <a:gd name="T7" fmla="*/ 272 h 326"/>
                <a:gd name="T8" fmla="*/ 547 w 547"/>
                <a:gd name="T9" fmla="*/ 326 h 326"/>
              </a:gdLst>
              <a:ahLst/>
              <a:cxnLst>
                <a:cxn ang="0">
                  <a:pos x="T0" y="T1"/>
                </a:cxn>
                <a:cxn ang="0">
                  <a:pos x="T2" y="T3"/>
                </a:cxn>
                <a:cxn ang="0">
                  <a:pos x="T4" y="T5"/>
                </a:cxn>
                <a:cxn ang="0">
                  <a:pos x="T6" y="T7"/>
                </a:cxn>
                <a:cxn ang="0">
                  <a:pos x="T8" y="T9"/>
                </a:cxn>
              </a:cxnLst>
              <a:rect l="0" t="0" r="r" b="b"/>
              <a:pathLst>
                <a:path w="547" h="326">
                  <a:moveTo>
                    <a:pt x="547" y="326"/>
                  </a:moveTo>
                  <a:lnTo>
                    <a:pt x="0" y="55"/>
                  </a:lnTo>
                  <a:lnTo>
                    <a:pt x="0" y="0"/>
                  </a:lnTo>
                  <a:lnTo>
                    <a:pt x="547" y="272"/>
                  </a:lnTo>
                  <a:lnTo>
                    <a:pt x="547" y="326"/>
                  </a:lnTo>
                  <a:close/>
                </a:path>
              </a:pathLst>
            </a:custGeom>
            <a:solidFill>
              <a:srgbClr val="312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6">
              <a:extLst>
                <a:ext uri="{FF2B5EF4-FFF2-40B4-BE49-F238E27FC236}">
                  <a16:creationId xmlns:a16="http://schemas.microsoft.com/office/drawing/2014/main" id="{505BD911-3207-4506-847F-F54C7797D743}"/>
                </a:ext>
              </a:extLst>
            </p:cNvPr>
            <p:cNvSpPr>
              <a:spLocks/>
            </p:cNvSpPr>
            <p:nvPr/>
          </p:nvSpPr>
          <p:spPr bwMode="auto">
            <a:xfrm>
              <a:off x="3859" y="530"/>
              <a:ext cx="547" cy="326"/>
            </a:xfrm>
            <a:custGeom>
              <a:avLst/>
              <a:gdLst>
                <a:gd name="T0" fmla="*/ 547 w 547"/>
                <a:gd name="T1" fmla="*/ 326 h 326"/>
                <a:gd name="T2" fmla="*/ 0 w 547"/>
                <a:gd name="T3" fmla="*/ 55 h 326"/>
                <a:gd name="T4" fmla="*/ 0 w 547"/>
                <a:gd name="T5" fmla="*/ 0 h 326"/>
                <a:gd name="T6" fmla="*/ 547 w 547"/>
                <a:gd name="T7" fmla="*/ 272 h 326"/>
                <a:gd name="T8" fmla="*/ 547 w 547"/>
                <a:gd name="T9" fmla="*/ 326 h 326"/>
              </a:gdLst>
              <a:ahLst/>
              <a:cxnLst>
                <a:cxn ang="0">
                  <a:pos x="T0" y="T1"/>
                </a:cxn>
                <a:cxn ang="0">
                  <a:pos x="T2" y="T3"/>
                </a:cxn>
                <a:cxn ang="0">
                  <a:pos x="T4" y="T5"/>
                </a:cxn>
                <a:cxn ang="0">
                  <a:pos x="T6" y="T7"/>
                </a:cxn>
                <a:cxn ang="0">
                  <a:pos x="T8" y="T9"/>
                </a:cxn>
              </a:cxnLst>
              <a:rect l="0" t="0" r="r" b="b"/>
              <a:pathLst>
                <a:path w="547" h="326">
                  <a:moveTo>
                    <a:pt x="547" y="326"/>
                  </a:moveTo>
                  <a:lnTo>
                    <a:pt x="0" y="55"/>
                  </a:lnTo>
                  <a:lnTo>
                    <a:pt x="0" y="0"/>
                  </a:lnTo>
                  <a:lnTo>
                    <a:pt x="547" y="272"/>
                  </a:lnTo>
                  <a:lnTo>
                    <a:pt x="547" y="32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7">
              <a:extLst>
                <a:ext uri="{FF2B5EF4-FFF2-40B4-BE49-F238E27FC236}">
                  <a16:creationId xmlns:a16="http://schemas.microsoft.com/office/drawing/2014/main" id="{B936BF02-6B2F-41C2-A571-EC13AF6491AA}"/>
                </a:ext>
              </a:extLst>
            </p:cNvPr>
            <p:cNvSpPr>
              <a:spLocks/>
            </p:cNvSpPr>
            <p:nvPr/>
          </p:nvSpPr>
          <p:spPr bwMode="auto">
            <a:xfrm>
              <a:off x="2831" y="530"/>
              <a:ext cx="547" cy="326"/>
            </a:xfrm>
            <a:custGeom>
              <a:avLst/>
              <a:gdLst>
                <a:gd name="T0" fmla="*/ 0 w 547"/>
                <a:gd name="T1" fmla="*/ 326 h 326"/>
                <a:gd name="T2" fmla="*/ 547 w 547"/>
                <a:gd name="T3" fmla="*/ 55 h 326"/>
                <a:gd name="T4" fmla="*/ 547 w 547"/>
                <a:gd name="T5" fmla="*/ 0 h 326"/>
                <a:gd name="T6" fmla="*/ 0 w 547"/>
                <a:gd name="T7" fmla="*/ 272 h 326"/>
                <a:gd name="T8" fmla="*/ 0 w 547"/>
                <a:gd name="T9" fmla="*/ 326 h 326"/>
              </a:gdLst>
              <a:ahLst/>
              <a:cxnLst>
                <a:cxn ang="0">
                  <a:pos x="T0" y="T1"/>
                </a:cxn>
                <a:cxn ang="0">
                  <a:pos x="T2" y="T3"/>
                </a:cxn>
                <a:cxn ang="0">
                  <a:pos x="T4" y="T5"/>
                </a:cxn>
                <a:cxn ang="0">
                  <a:pos x="T6" y="T7"/>
                </a:cxn>
                <a:cxn ang="0">
                  <a:pos x="T8" y="T9"/>
                </a:cxn>
              </a:cxnLst>
              <a:rect l="0" t="0" r="r" b="b"/>
              <a:pathLst>
                <a:path w="547" h="326">
                  <a:moveTo>
                    <a:pt x="0" y="326"/>
                  </a:moveTo>
                  <a:lnTo>
                    <a:pt x="547" y="55"/>
                  </a:lnTo>
                  <a:lnTo>
                    <a:pt x="547" y="0"/>
                  </a:lnTo>
                  <a:lnTo>
                    <a:pt x="0" y="272"/>
                  </a:lnTo>
                  <a:lnTo>
                    <a:pt x="0" y="326"/>
                  </a:lnTo>
                  <a:close/>
                </a:path>
              </a:pathLst>
            </a:custGeom>
            <a:solidFill>
              <a:srgbClr val="312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8">
              <a:extLst>
                <a:ext uri="{FF2B5EF4-FFF2-40B4-BE49-F238E27FC236}">
                  <a16:creationId xmlns:a16="http://schemas.microsoft.com/office/drawing/2014/main" id="{F32A402B-5F3F-4B2C-851A-38ADAD542134}"/>
                </a:ext>
              </a:extLst>
            </p:cNvPr>
            <p:cNvSpPr>
              <a:spLocks/>
            </p:cNvSpPr>
            <p:nvPr/>
          </p:nvSpPr>
          <p:spPr bwMode="auto">
            <a:xfrm>
              <a:off x="2976" y="906"/>
              <a:ext cx="259" cy="704"/>
            </a:xfrm>
            <a:custGeom>
              <a:avLst/>
              <a:gdLst>
                <a:gd name="T0" fmla="*/ 109 w 109"/>
                <a:gd name="T1" fmla="*/ 296 h 296"/>
                <a:gd name="T2" fmla="*/ 0 w 109"/>
                <a:gd name="T3" fmla="*/ 296 h 296"/>
                <a:gd name="T4" fmla="*/ 0 w 109"/>
                <a:gd name="T5" fmla="*/ 96 h 296"/>
                <a:gd name="T6" fmla="*/ 95 w 109"/>
                <a:gd name="T7" fmla="*/ 0 h 296"/>
                <a:gd name="T8" fmla="*/ 109 w 109"/>
                <a:gd name="T9" fmla="*/ 0 h 296"/>
                <a:gd name="T10" fmla="*/ 109 w 109"/>
                <a:gd name="T11" fmla="*/ 296 h 296"/>
              </a:gdLst>
              <a:ahLst/>
              <a:cxnLst>
                <a:cxn ang="0">
                  <a:pos x="T0" y="T1"/>
                </a:cxn>
                <a:cxn ang="0">
                  <a:pos x="T2" y="T3"/>
                </a:cxn>
                <a:cxn ang="0">
                  <a:pos x="T4" y="T5"/>
                </a:cxn>
                <a:cxn ang="0">
                  <a:pos x="T6" y="T7"/>
                </a:cxn>
                <a:cxn ang="0">
                  <a:pos x="T8" y="T9"/>
                </a:cxn>
                <a:cxn ang="0">
                  <a:pos x="T10" y="T11"/>
                </a:cxn>
              </a:cxnLst>
              <a:rect l="0" t="0" r="r" b="b"/>
              <a:pathLst>
                <a:path w="109" h="296">
                  <a:moveTo>
                    <a:pt x="109" y="296"/>
                  </a:moveTo>
                  <a:cubicBezTo>
                    <a:pt x="0" y="296"/>
                    <a:pt x="0" y="296"/>
                    <a:pt x="0" y="296"/>
                  </a:cubicBezTo>
                  <a:cubicBezTo>
                    <a:pt x="0" y="96"/>
                    <a:pt x="0" y="96"/>
                    <a:pt x="0" y="96"/>
                  </a:cubicBezTo>
                  <a:cubicBezTo>
                    <a:pt x="0" y="43"/>
                    <a:pt x="42" y="0"/>
                    <a:pt x="95" y="0"/>
                  </a:cubicBezTo>
                  <a:cubicBezTo>
                    <a:pt x="109" y="0"/>
                    <a:pt x="109" y="0"/>
                    <a:pt x="109" y="0"/>
                  </a:cubicBezTo>
                  <a:lnTo>
                    <a:pt x="109" y="296"/>
                  </a:lnTo>
                  <a:close/>
                </a:path>
              </a:pathLst>
            </a:custGeom>
            <a:solidFill>
              <a:srgbClr val="312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9">
              <a:extLst>
                <a:ext uri="{FF2B5EF4-FFF2-40B4-BE49-F238E27FC236}">
                  <a16:creationId xmlns:a16="http://schemas.microsoft.com/office/drawing/2014/main" id="{C65D75F5-BA00-4CA6-891A-FADF1537BE37}"/>
                </a:ext>
              </a:extLst>
            </p:cNvPr>
            <p:cNvSpPr>
              <a:spLocks/>
            </p:cNvSpPr>
            <p:nvPr/>
          </p:nvSpPr>
          <p:spPr bwMode="auto">
            <a:xfrm>
              <a:off x="4004" y="906"/>
              <a:ext cx="260" cy="704"/>
            </a:xfrm>
            <a:custGeom>
              <a:avLst/>
              <a:gdLst>
                <a:gd name="T0" fmla="*/ 0 w 109"/>
                <a:gd name="T1" fmla="*/ 296 h 296"/>
                <a:gd name="T2" fmla="*/ 109 w 109"/>
                <a:gd name="T3" fmla="*/ 296 h 296"/>
                <a:gd name="T4" fmla="*/ 109 w 109"/>
                <a:gd name="T5" fmla="*/ 96 h 296"/>
                <a:gd name="T6" fmla="*/ 13 w 109"/>
                <a:gd name="T7" fmla="*/ 0 h 296"/>
                <a:gd name="T8" fmla="*/ 0 w 109"/>
                <a:gd name="T9" fmla="*/ 0 h 296"/>
                <a:gd name="T10" fmla="*/ 0 w 109"/>
                <a:gd name="T11" fmla="*/ 296 h 296"/>
              </a:gdLst>
              <a:ahLst/>
              <a:cxnLst>
                <a:cxn ang="0">
                  <a:pos x="T0" y="T1"/>
                </a:cxn>
                <a:cxn ang="0">
                  <a:pos x="T2" y="T3"/>
                </a:cxn>
                <a:cxn ang="0">
                  <a:pos x="T4" y="T5"/>
                </a:cxn>
                <a:cxn ang="0">
                  <a:pos x="T6" y="T7"/>
                </a:cxn>
                <a:cxn ang="0">
                  <a:pos x="T8" y="T9"/>
                </a:cxn>
                <a:cxn ang="0">
                  <a:pos x="T10" y="T11"/>
                </a:cxn>
              </a:cxnLst>
              <a:rect l="0" t="0" r="r" b="b"/>
              <a:pathLst>
                <a:path w="109" h="296">
                  <a:moveTo>
                    <a:pt x="0" y="296"/>
                  </a:moveTo>
                  <a:cubicBezTo>
                    <a:pt x="109" y="296"/>
                    <a:pt x="109" y="296"/>
                    <a:pt x="109" y="296"/>
                  </a:cubicBezTo>
                  <a:cubicBezTo>
                    <a:pt x="109" y="96"/>
                    <a:pt x="109" y="96"/>
                    <a:pt x="109" y="96"/>
                  </a:cubicBezTo>
                  <a:cubicBezTo>
                    <a:pt x="109" y="43"/>
                    <a:pt x="66" y="0"/>
                    <a:pt x="13" y="0"/>
                  </a:cubicBezTo>
                  <a:cubicBezTo>
                    <a:pt x="0" y="0"/>
                    <a:pt x="0" y="0"/>
                    <a:pt x="0" y="0"/>
                  </a:cubicBezTo>
                  <a:cubicBezTo>
                    <a:pt x="0" y="296"/>
                    <a:pt x="0" y="296"/>
                    <a:pt x="0" y="296"/>
                  </a:cubicBezTo>
                </a:path>
              </a:pathLst>
            </a:custGeom>
            <a:solidFill>
              <a:srgbClr val="312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30">
              <a:extLst>
                <a:ext uri="{FF2B5EF4-FFF2-40B4-BE49-F238E27FC236}">
                  <a16:creationId xmlns:a16="http://schemas.microsoft.com/office/drawing/2014/main" id="{D0CE3571-87B0-42F2-8C9A-24C1C812DB65}"/>
                </a:ext>
              </a:extLst>
            </p:cNvPr>
            <p:cNvSpPr>
              <a:spLocks noEditPoints="1"/>
            </p:cNvSpPr>
            <p:nvPr/>
          </p:nvSpPr>
          <p:spPr bwMode="auto">
            <a:xfrm>
              <a:off x="3619" y="-383"/>
              <a:ext cx="787" cy="2114"/>
            </a:xfrm>
            <a:custGeom>
              <a:avLst/>
              <a:gdLst>
                <a:gd name="T0" fmla="*/ 26 w 787"/>
                <a:gd name="T1" fmla="*/ 140 h 2114"/>
                <a:gd name="T2" fmla="*/ 26 w 787"/>
                <a:gd name="T3" fmla="*/ 140 h 2114"/>
                <a:gd name="T4" fmla="*/ 26 w 787"/>
                <a:gd name="T5" fmla="*/ 305 h 2114"/>
                <a:gd name="T6" fmla="*/ 240 w 787"/>
                <a:gd name="T7" fmla="*/ 718 h 2114"/>
                <a:gd name="T8" fmla="*/ 0 w 787"/>
                <a:gd name="T9" fmla="*/ 718 h 2114"/>
                <a:gd name="T10" fmla="*/ 240 w 787"/>
                <a:gd name="T11" fmla="*/ 718 h 2114"/>
                <a:gd name="T12" fmla="*/ 240 w 787"/>
                <a:gd name="T13" fmla="*/ 2114 h 2114"/>
                <a:gd name="T14" fmla="*/ 240 w 787"/>
                <a:gd name="T15" fmla="*/ 942 h 2114"/>
                <a:gd name="T16" fmla="*/ 240 w 787"/>
                <a:gd name="T17" fmla="*/ 913 h 2114"/>
                <a:gd name="T18" fmla="*/ 787 w 787"/>
                <a:gd name="T19" fmla="*/ 1185 h 2114"/>
                <a:gd name="T20" fmla="*/ 787 w 787"/>
                <a:gd name="T21" fmla="*/ 1239 h 2114"/>
                <a:gd name="T22" fmla="*/ 787 w 787"/>
                <a:gd name="T23" fmla="*/ 2114 h 2114"/>
                <a:gd name="T24" fmla="*/ 787 w 787"/>
                <a:gd name="T25" fmla="*/ 1239 h 2114"/>
                <a:gd name="T26" fmla="*/ 787 w 787"/>
                <a:gd name="T27" fmla="*/ 1211 h 2114"/>
                <a:gd name="T28" fmla="*/ 787 w 787"/>
                <a:gd name="T29" fmla="*/ 1185 h 2114"/>
                <a:gd name="T30" fmla="*/ 240 w 787"/>
                <a:gd name="T31" fmla="*/ 913 h 2114"/>
                <a:gd name="T32" fmla="*/ 240 w 787"/>
                <a:gd name="T33" fmla="*/ 718 h 2114"/>
                <a:gd name="T34" fmla="*/ 26 w 787"/>
                <a:gd name="T35" fmla="*/ 305 h 2114"/>
                <a:gd name="T36" fmla="*/ 26 w 787"/>
                <a:gd name="T37" fmla="*/ 140 h 2114"/>
                <a:gd name="T38" fmla="*/ 26 w 787"/>
                <a:gd name="T39" fmla="*/ 0 h 2114"/>
                <a:gd name="T40" fmla="*/ 0 w 787"/>
                <a:gd name="T41" fmla="*/ 0 h 2114"/>
                <a:gd name="T42" fmla="*/ 26 w 787"/>
                <a:gd name="T43" fmla="*/ 0 h 2114"/>
                <a:gd name="T44" fmla="*/ 26 w 787"/>
                <a:gd name="T45" fmla="*/ 86 h 2114"/>
                <a:gd name="T46" fmla="*/ 26 w 787"/>
                <a:gd name="T47" fmla="*/ 0 h 2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87" h="2114">
                  <a:moveTo>
                    <a:pt x="26" y="140"/>
                  </a:moveTo>
                  <a:lnTo>
                    <a:pt x="26" y="140"/>
                  </a:lnTo>
                  <a:lnTo>
                    <a:pt x="26" y="305"/>
                  </a:lnTo>
                  <a:lnTo>
                    <a:pt x="240" y="718"/>
                  </a:lnTo>
                  <a:lnTo>
                    <a:pt x="0" y="718"/>
                  </a:lnTo>
                  <a:lnTo>
                    <a:pt x="240" y="718"/>
                  </a:lnTo>
                  <a:lnTo>
                    <a:pt x="240" y="2114"/>
                  </a:lnTo>
                  <a:lnTo>
                    <a:pt x="240" y="942"/>
                  </a:lnTo>
                  <a:lnTo>
                    <a:pt x="240" y="913"/>
                  </a:lnTo>
                  <a:lnTo>
                    <a:pt x="787" y="1185"/>
                  </a:lnTo>
                  <a:lnTo>
                    <a:pt x="787" y="1239"/>
                  </a:lnTo>
                  <a:lnTo>
                    <a:pt x="787" y="2114"/>
                  </a:lnTo>
                  <a:lnTo>
                    <a:pt x="787" y="1239"/>
                  </a:lnTo>
                  <a:lnTo>
                    <a:pt x="787" y="1211"/>
                  </a:lnTo>
                  <a:lnTo>
                    <a:pt x="787" y="1185"/>
                  </a:lnTo>
                  <a:lnTo>
                    <a:pt x="240" y="913"/>
                  </a:lnTo>
                  <a:lnTo>
                    <a:pt x="240" y="718"/>
                  </a:lnTo>
                  <a:lnTo>
                    <a:pt x="26" y="305"/>
                  </a:lnTo>
                  <a:lnTo>
                    <a:pt x="26" y="140"/>
                  </a:lnTo>
                  <a:close/>
                  <a:moveTo>
                    <a:pt x="26" y="0"/>
                  </a:moveTo>
                  <a:lnTo>
                    <a:pt x="0" y="0"/>
                  </a:lnTo>
                  <a:lnTo>
                    <a:pt x="26" y="0"/>
                  </a:lnTo>
                  <a:lnTo>
                    <a:pt x="26" y="86"/>
                  </a:lnTo>
                  <a:lnTo>
                    <a:pt x="26" y="0"/>
                  </a:lnTo>
                  <a:close/>
                </a:path>
              </a:pathLst>
            </a:custGeom>
            <a:solidFill>
              <a:srgbClr val="E6E6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31">
              <a:extLst>
                <a:ext uri="{FF2B5EF4-FFF2-40B4-BE49-F238E27FC236}">
                  <a16:creationId xmlns:a16="http://schemas.microsoft.com/office/drawing/2014/main" id="{30B89BC1-27D6-4C27-9489-8E00D69647F8}"/>
                </a:ext>
              </a:extLst>
            </p:cNvPr>
            <p:cNvSpPr>
              <a:spLocks noEditPoints="1"/>
            </p:cNvSpPr>
            <p:nvPr/>
          </p:nvSpPr>
          <p:spPr bwMode="auto">
            <a:xfrm>
              <a:off x="3619" y="-383"/>
              <a:ext cx="787" cy="2114"/>
            </a:xfrm>
            <a:custGeom>
              <a:avLst/>
              <a:gdLst>
                <a:gd name="T0" fmla="*/ 26 w 787"/>
                <a:gd name="T1" fmla="*/ 140 h 2114"/>
                <a:gd name="T2" fmla="*/ 26 w 787"/>
                <a:gd name="T3" fmla="*/ 140 h 2114"/>
                <a:gd name="T4" fmla="*/ 26 w 787"/>
                <a:gd name="T5" fmla="*/ 305 h 2114"/>
                <a:gd name="T6" fmla="*/ 240 w 787"/>
                <a:gd name="T7" fmla="*/ 718 h 2114"/>
                <a:gd name="T8" fmla="*/ 0 w 787"/>
                <a:gd name="T9" fmla="*/ 718 h 2114"/>
                <a:gd name="T10" fmla="*/ 240 w 787"/>
                <a:gd name="T11" fmla="*/ 718 h 2114"/>
                <a:gd name="T12" fmla="*/ 240 w 787"/>
                <a:gd name="T13" fmla="*/ 2114 h 2114"/>
                <a:gd name="T14" fmla="*/ 240 w 787"/>
                <a:gd name="T15" fmla="*/ 942 h 2114"/>
                <a:gd name="T16" fmla="*/ 240 w 787"/>
                <a:gd name="T17" fmla="*/ 913 h 2114"/>
                <a:gd name="T18" fmla="*/ 787 w 787"/>
                <a:gd name="T19" fmla="*/ 1185 h 2114"/>
                <a:gd name="T20" fmla="*/ 787 w 787"/>
                <a:gd name="T21" fmla="*/ 1239 h 2114"/>
                <a:gd name="T22" fmla="*/ 787 w 787"/>
                <a:gd name="T23" fmla="*/ 2114 h 2114"/>
                <a:gd name="T24" fmla="*/ 787 w 787"/>
                <a:gd name="T25" fmla="*/ 1239 h 2114"/>
                <a:gd name="T26" fmla="*/ 787 w 787"/>
                <a:gd name="T27" fmla="*/ 1211 h 2114"/>
                <a:gd name="T28" fmla="*/ 787 w 787"/>
                <a:gd name="T29" fmla="*/ 1185 h 2114"/>
                <a:gd name="T30" fmla="*/ 240 w 787"/>
                <a:gd name="T31" fmla="*/ 913 h 2114"/>
                <a:gd name="T32" fmla="*/ 240 w 787"/>
                <a:gd name="T33" fmla="*/ 718 h 2114"/>
                <a:gd name="T34" fmla="*/ 26 w 787"/>
                <a:gd name="T35" fmla="*/ 305 h 2114"/>
                <a:gd name="T36" fmla="*/ 26 w 787"/>
                <a:gd name="T37" fmla="*/ 140 h 2114"/>
                <a:gd name="T38" fmla="*/ 26 w 787"/>
                <a:gd name="T39" fmla="*/ 0 h 2114"/>
                <a:gd name="T40" fmla="*/ 0 w 787"/>
                <a:gd name="T41" fmla="*/ 0 h 2114"/>
                <a:gd name="T42" fmla="*/ 26 w 787"/>
                <a:gd name="T43" fmla="*/ 0 h 2114"/>
                <a:gd name="T44" fmla="*/ 26 w 787"/>
                <a:gd name="T45" fmla="*/ 86 h 2114"/>
                <a:gd name="T46" fmla="*/ 26 w 787"/>
                <a:gd name="T47" fmla="*/ 0 h 2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87" h="2114">
                  <a:moveTo>
                    <a:pt x="26" y="140"/>
                  </a:moveTo>
                  <a:lnTo>
                    <a:pt x="26" y="140"/>
                  </a:lnTo>
                  <a:lnTo>
                    <a:pt x="26" y="305"/>
                  </a:lnTo>
                  <a:lnTo>
                    <a:pt x="240" y="718"/>
                  </a:lnTo>
                  <a:lnTo>
                    <a:pt x="0" y="718"/>
                  </a:lnTo>
                  <a:lnTo>
                    <a:pt x="240" y="718"/>
                  </a:lnTo>
                  <a:lnTo>
                    <a:pt x="240" y="2114"/>
                  </a:lnTo>
                  <a:lnTo>
                    <a:pt x="240" y="942"/>
                  </a:lnTo>
                  <a:lnTo>
                    <a:pt x="240" y="913"/>
                  </a:lnTo>
                  <a:lnTo>
                    <a:pt x="787" y="1185"/>
                  </a:lnTo>
                  <a:lnTo>
                    <a:pt x="787" y="1239"/>
                  </a:lnTo>
                  <a:lnTo>
                    <a:pt x="787" y="2114"/>
                  </a:lnTo>
                  <a:lnTo>
                    <a:pt x="787" y="1239"/>
                  </a:lnTo>
                  <a:lnTo>
                    <a:pt x="787" y="1211"/>
                  </a:lnTo>
                  <a:lnTo>
                    <a:pt x="787" y="1185"/>
                  </a:lnTo>
                  <a:lnTo>
                    <a:pt x="240" y="913"/>
                  </a:lnTo>
                  <a:lnTo>
                    <a:pt x="240" y="718"/>
                  </a:lnTo>
                  <a:lnTo>
                    <a:pt x="26" y="305"/>
                  </a:lnTo>
                  <a:lnTo>
                    <a:pt x="26" y="140"/>
                  </a:lnTo>
                  <a:moveTo>
                    <a:pt x="26" y="0"/>
                  </a:moveTo>
                  <a:lnTo>
                    <a:pt x="0" y="0"/>
                  </a:lnTo>
                  <a:lnTo>
                    <a:pt x="26" y="0"/>
                  </a:lnTo>
                  <a:lnTo>
                    <a:pt x="26" y="86"/>
                  </a:lnTo>
                  <a:lnTo>
                    <a:pt x="2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32">
              <a:extLst>
                <a:ext uri="{FF2B5EF4-FFF2-40B4-BE49-F238E27FC236}">
                  <a16:creationId xmlns:a16="http://schemas.microsoft.com/office/drawing/2014/main" id="{6E2E5896-D1E9-4D49-BA41-57DCC207C962}"/>
                </a:ext>
              </a:extLst>
            </p:cNvPr>
            <p:cNvSpPr>
              <a:spLocks noEditPoints="1"/>
            </p:cNvSpPr>
            <p:nvPr/>
          </p:nvSpPr>
          <p:spPr bwMode="auto">
            <a:xfrm>
              <a:off x="3619" y="-383"/>
              <a:ext cx="26" cy="305"/>
            </a:xfrm>
            <a:custGeom>
              <a:avLst/>
              <a:gdLst>
                <a:gd name="T0" fmla="*/ 26 w 26"/>
                <a:gd name="T1" fmla="*/ 140 h 305"/>
                <a:gd name="T2" fmla="*/ 0 w 26"/>
                <a:gd name="T3" fmla="*/ 140 h 305"/>
                <a:gd name="T4" fmla="*/ 0 w 26"/>
                <a:gd name="T5" fmla="*/ 252 h 305"/>
                <a:gd name="T6" fmla="*/ 26 w 26"/>
                <a:gd name="T7" fmla="*/ 305 h 305"/>
                <a:gd name="T8" fmla="*/ 26 w 26"/>
                <a:gd name="T9" fmla="*/ 140 h 305"/>
                <a:gd name="T10" fmla="*/ 26 w 26"/>
                <a:gd name="T11" fmla="*/ 0 h 305"/>
                <a:gd name="T12" fmla="*/ 0 w 26"/>
                <a:gd name="T13" fmla="*/ 0 h 305"/>
                <a:gd name="T14" fmla="*/ 0 w 26"/>
                <a:gd name="T15" fmla="*/ 86 h 305"/>
                <a:gd name="T16" fmla="*/ 26 w 26"/>
                <a:gd name="T17" fmla="*/ 86 h 305"/>
                <a:gd name="T18" fmla="*/ 26 w 26"/>
                <a:gd name="T19" fmla="*/ 0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305">
                  <a:moveTo>
                    <a:pt x="26" y="140"/>
                  </a:moveTo>
                  <a:lnTo>
                    <a:pt x="0" y="140"/>
                  </a:lnTo>
                  <a:lnTo>
                    <a:pt x="0" y="252"/>
                  </a:lnTo>
                  <a:lnTo>
                    <a:pt x="26" y="305"/>
                  </a:lnTo>
                  <a:lnTo>
                    <a:pt x="26" y="140"/>
                  </a:lnTo>
                  <a:close/>
                  <a:moveTo>
                    <a:pt x="26" y="0"/>
                  </a:moveTo>
                  <a:lnTo>
                    <a:pt x="0" y="0"/>
                  </a:lnTo>
                  <a:lnTo>
                    <a:pt x="0" y="86"/>
                  </a:lnTo>
                  <a:lnTo>
                    <a:pt x="26" y="86"/>
                  </a:lnTo>
                  <a:lnTo>
                    <a:pt x="26" y="0"/>
                  </a:lnTo>
                  <a:close/>
                </a:path>
              </a:pathLst>
            </a:custGeom>
            <a:solidFill>
              <a:srgbClr val="854C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33">
              <a:extLst>
                <a:ext uri="{FF2B5EF4-FFF2-40B4-BE49-F238E27FC236}">
                  <a16:creationId xmlns:a16="http://schemas.microsoft.com/office/drawing/2014/main" id="{0E4B62B3-9896-410C-84FB-5BA641CFD8F4}"/>
                </a:ext>
              </a:extLst>
            </p:cNvPr>
            <p:cNvSpPr>
              <a:spLocks noEditPoints="1"/>
            </p:cNvSpPr>
            <p:nvPr/>
          </p:nvSpPr>
          <p:spPr bwMode="auto">
            <a:xfrm>
              <a:off x="3619" y="-383"/>
              <a:ext cx="26" cy="305"/>
            </a:xfrm>
            <a:custGeom>
              <a:avLst/>
              <a:gdLst>
                <a:gd name="T0" fmla="*/ 26 w 26"/>
                <a:gd name="T1" fmla="*/ 140 h 305"/>
                <a:gd name="T2" fmla="*/ 0 w 26"/>
                <a:gd name="T3" fmla="*/ 140 h 305"/>
                <a:gd name="T4" fmla="*/ 0 w 26"/>
                <a:gd name="T5" fmla="*/ 252 h 305"/>
                <a:gd name="T6" fmla="*/ 26 w 26"/>
                <a:gd name="T7" fmla="*/ 305 h 305"/>
                <a:gd name="T8" fmla="*/ 26 w 26"/>
                <a:gd name="T9" fmla="*/ 140 h 305"/>
                <a:gd name="T10" fmla="*/ 26 w 26"/>
                <a:gd name="T11" fmla="*/ 0 h 305"/>
                <a:gd name="T12" fmla="*/ 0 w 26"/>
                <a:gd name="T13" fmla="*/ 0 h 305"/>
                <a:gd name="T14" fmla="*/ 0 w 26"/>
                <a:gd name="T15" fmla="*/ 86 h 305"/>
                <a:gd name="T16" fmla="*/ 26 w 26"/>
                <a:gd name="T17" fmla="*/ 86 h 305"/>
                <a:gd name="T18" fmla="*/ 26 w 26"/>
                <a:gd name="T19" fmla="*/ 0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305">
                  <a:moveTo>
                    <a:pt x="26" y="140"/>
                  </a:moveTo>
                  <a:lnTo>
                    <a:pt x="0" y="140"/>
                  </a:lnTo>
                  <a:lnTo>
                    <a:pt x="0" y="252"/>
                  </a:lnTo>
                  <a:lnTo>
                    <a:pt x="26" y="305"/>
                  </a:lnTo>
                  <a:lnTo>
                    <a:pt x="26" y="140"/>
                  </a:lnTo>
                  <a:moveTo>
                    <a:pt x="26" y="0"/>
                  </a:moveTo>
                  <a:lnTo>
                    <a:pt x="0" y="0"/>
                  </a:lnTo>
                  <a:lnTo>
                    <a:pt x="0" y="86"/>
                  </a:lnTo>
                  <a:lnTo>
                    <a:pt x="26" y="86"/>
                  </a:lnTo>
                  <a:lnTo>
                    <a:pt x="2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34">
              <a:extLst>
                <a:ext uri="{FF2B5EF4-FFF2-40B4-BE49-F238E27FC236}">
                  <a16:creationId xmlns:a16="http://schemas.microsoft.com/office/drawing/2014/main" id="{A04FD56F-D2E6-4DCF-9FF4-C77E38ED56F5}"/>
                </a:ext>
              </a:extLst>
            </p:cNvPr>
            <p:cNvSpPr>
              <a:spLocks/>
            </p:cNvSpPr>
            <p:nvPr/>
          </p:nvSpPr>
          <p:spPr bwMode="auto">
            <a:xfrm>
              <a:off x="3619" y="-297"/>
              <a:ext cx="104" cy="54"/>
            </a:xfrm>
            <a:custGeom>
              <a:avLst/>
              <a:gdLst>
                <a:gd name="T0" fmla="*/ 26 w 104"/>
                <a:gd name="T1" fmla="*/ 0 h 54"/>
                <a:gd name="T2" fmla="*/ 26 w 104"/>
                <a:gd name="T3" fmla="*/ 0 h 54"/>
                <a:gd name="T4" fmla="*/ 0 w 104"/>
                <a:gd name="T5" fmla="*/ 0 h 54"/>
                <a:gd name="T6" fmla="*/ 0 w 104"/>
                <a:gd name="T7" fmla="*/ 54 h 54"/>
                <a:gd name="T8" fmla="*/ 26 w 104"/>
                <a:gd name="T9" fmla="*/ 54 h 54"/>
                <a:gd name="T10" fmla="*/ 104 w 104"/>
                <a:gd name="T11" fmla="*/ 54 h 54"/>
                <a:gd name="T12" fmla="*/ 104 w 104"/>
                <a:gd name="T13" fmla="*/ 0 h 54"/>
                <a:gd name="T14" fmla="*/ 26 w 104"/>
                <a:gd name="T15" fmla="*/ 0 h 5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 h="54">
                  <a:moveTo>
                    <a:pt x="26" y="0"/>
                  </a:moveTo>
                  <a:lnTo>
                    <a:pt x="26" y="0"/>
                  </a:lnTo>
                  <a:lnTo>
                    <a:pt x="0" y="0"/>
                  </a:lnTo>
                  <a:lnTo>
                    <a:pt x="0" y="54"/>
                  </a:lnTo>
                  <a:lnTo>
                    <a:pt x="26" y="54"/>
                  </a:lnTo>
                  <a:lnTo>
                    <a:pt x="104" y="54"/>
                  </a:lnTo>
                  <a:lnTo>
                    <a:pt x="104" y="0"/>
                  </a:lnTo>
                  <a:lnTo>
                    <a:pt x="26" y="0"/>
                  </a:lnTo>
                  <a:close/>
                </a:path>
              </a:pathLst>
            </a:custGeom>
            <a:solidFill>
              <a:srgbClr val="854C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35">
              <a:extLst>
                <a:ext uri="{FF2B5EF4-FFF2-40B4-BE49-F238E27FC236}">
                  <a16:creationId xmlns:a16="http://schemas.microsoft.com/office/drawing/2014/main" id="{236269FF-69B5-467D-94B9-663DCBCA1244}"/>
                </a:ext>
              </a:extLst>
            </p:cNvPr>
            <p:cNvSpPr>
              <a:spLocks/>
            </p:cNvSpPr>
            <p:nvPr/>
          </p:nvSpPr>
          <p:spPr bwMode="auto">
            <a:xfrm>
              <a:off x="3619" y="-297"/>
              <a:ext cx="104" cy="54"/>
            </a:xfrm>
            <a:custGeom>
              <a:avLst/>
              <a:gdLst>
                <a:gd name="T0" fmla="*/ 26 w 104"/>
                <a:gd name="T1" fmla="*/ 0 h 54"/>
                <a:gd name="T2" fmla="*/ 26 w 104"/>
                <a:gd name="T3" fmla="*/ 0 h 54"/>
                <a:gd name="T4" fmla="*/ 0 w 104"/>
                <a:gd name="T5" fmla="*/ 0 h 54"/>
                <a:gd name="T6" fmla="*/ 0 w 104"/>
                <a:gd name="T7" fmla="*/ 54 h 54"/>
                <a:gd name="T8" fmla="*/ 26 w 104"/>
                <a:gd name="T9" fmla="*/ 54 h 54"/>
                <a:gd name="T10" fmla="*/ 104 w 104"/>
                <a:gd name="T11" fmla="*/ 54 h 54"/>
                <a:gd name="T12" fmla="*/ 104 w 104"/>
                <a:gd name="T13" fmla="*/ 0 h 54"/>
                <a:gd name="T14" fmla="*/ 26 w 104"/>
                <a:gd name="T15" fmla="*/ 0 h 5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 h="54">
                  <a:moveTo>
                    <a:pt x="26" y="0"/>
                  </a:moveTo>
                  <a:lnTo>
                    <a:pt x="26" y="0"/>
                  </a:lnTo>
                  <a:lnTo>
                    <a:pt x="0" y="0"/>
                  </a:lnTo>
                  <a:lnTo>
                    <a:pt x="0" y="54"/>
                  </a:lnTo>
                  <a:lnTo>
                    <a:pt x="26" y="54"/>
                  </a:lnTo>
                  <a:lnTo>
                    <a:pt x="104" y="54"/>
                  </a:lnTo>
                  <a:lnTo>
                    <a:pt x="104" y="0"/>
                  </a:lnTo>
                  <a:lnTo>
                    <a:pt x="2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6">
              <a:extLst>
                <a:ext uri="{FF2B5EF4-FFF2-40B4-BE49-F238E27FC236}">
                  <a16:creationId xmlns:a16="http://schemas.microsoft.com/office/drawing/2014/main" id="{BE8B7CF0-465C-4E29-A530-64AAD1DFC446}"/>
                </a:ext>
              </a:extLst>
            </p:cNvPr>
            <p:cNvSpPr>
              <a:spLocks/>
            </p:cNvSpPr>
            <p:nvPr/>
          </p:nvSpPr>
          <p:spPr bwMode="auto">
            <a:xfrm>
              <a:off x="3619" y="335"/>
              <a:ext cx="240" cy="1396"/>
            </a:xfrm>
            <a:custGeom>
              <a:avLst/>
              <a:gdLst>
                <a:gd name="T0" fmla="*/ 240 w 240"/>
                <a:gd name="T1" fmla="*/ 0 h 1396"/>
                <a:gd name="T2" fmla="*/ 0 w 240"/>
                <a:gd name="T3" fmla="*/ 0 h 1396"/>
                <a:gd name="T4" fmla="*/ 0 w 240"/>
                <a:gd name="T5" fmla="*/ 448 h 1396"/>
                <a:gd name="T6" fmla="*/ 240 w 240"/>
                <a:gd name="T7" fmla="*/ 448 h 1396"/>
                <a:gd name="T8" fmla="*/ 240 w 240"/>
                <a:gd name="T9" fmla="*/ 500 h 1396"/>
                <a:gd name="T10" fmla="*/ 0 w 240"/>
                <a:gd name="T11" fmla="*/ 500 h 1396"/>
                <a:gd name="T12" fmla="*/ 0 w 240"/>
                <a:gd name="T13" fmla="*/ 1396 h 1396"/>
                <a:gd name="T14" fmla="*/ 161 w 240"/>
                <a:gd name="T15" fmla="*/ 1396 h 1396"/>
                <a:gd name="T16" fmla="*/ 240 w 240"/>
                <a:gd name="T17" fmla="*/ 1396 h 1396"/>
                <a:gd name="T18" fmla="*/ 240 w 240"/>
                <a:gd name="T19" fmla="*/ 0 h 1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0" h="1396">
                  <a:moveTo>
                    <a:pt x="240" y="0"/>
                  </a:moveTo>
                  <a:lnTo>
                    <a:pt x="0" y="0"/>
                  </a:lnTo>
                  <a:lnTo>
                    <a:pt x="0" y="448"/>
                  </a:lnTo>
                  <a:lnTo>
                    <a:pt x="240" y="448"/>
                  </a:lnTo>
                  <a:lnTo>
                    <a:pt x="240" y="500"/>
                  </a:lnTo>
                  <a:lnTo>
                    <a:pt x="0" y="500"/>
                  </a:lnTo>
                  <a:lnTo>
                    <a:pt x="0" y="1396"/>
                  </a:lnTo>
                  <a:lnTo>
                    <a:pt x="161" y="1396"/>
                  </a:lnTo>
                  <a:lnTo>
                    <a:pt x="240" y="1396"/>
                  </a:lnTo>
                  <a:lnTo>
                    <a:pt x="240" y="0"/>
                  </a:lnTo>
                  <a:close/>
                </a:path>
              </a:pathLst>
            </a:custGeom>
            <a:solidFill>
              <a:srgbClr val="5B4E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7">
              <a:extLst>
                <a:ext uri="{FF2B5EF4-FFF2-40B4-BE49-F238E27FC236}">
                  <a16:creationId xmlns:a16="http://schemas.microsoft.com/office/drawing/2014/main" id="{789C18CE-BB1F-4544-8C19-D1D74FAC7AC7}"/>
                </a:ext>
              </a:extLst>
            </p:cNvPr>
            <p:cNvSpPr>
              <a:spLocks/>
            </p:cNvSpPr>
            <p:nvPr/>
          </p:nvSpPr>
          <p:spPr bwMode="auto">
            <a:xfrm>
              <a:off x="3619" y="335"/>
              <a:ext cx="240" cy="1396"/>
            </a:xfrm>
            <a:custGeom>
              <a:avLst/>
              <a:gdLst>
                <a:gd name="T0" fmla="*/ 240 w 240"/>
                <a:gd name="T1" fmla="*/ 0 h 1396"/>
                <a:gd name="T2" fmla="*/ 0 w 240"/>
                <a:gd name="T3" fmla="*/ 0 h 1396"/>
                <a:gd name="T4" fmla="*/ 0 w 240"/>
                <a:gd name="T5" fmla="*/ 448 h 1396"/>
                <a:gd name="T6" fmla="*/ 240 w 240"/>
                <a:gd name="T7" fmla="*/ 448 h 1396"/>
                <a:gd name="T8" fmla="*/ 240 w 240"/>
                <a:gd name="T9" fmla="*/ 500 h 1396"/>
                <a:gd name="T10" fmla="*/ 0 w 240"/>
                <a:gd name="T11" fmla="*/ 500 h 1396"/>
                <a:gd name="T12" fmla="*/ 0 w 240"/>
                <a:gd name="T13" fmla="*/ 1396 h 1396"/>
                <a:gd name="T14" fmla="*/ 161 w 240"/>
                <a:gd name="T15" fmla="*/ 1396 h 1396"/>
                <a:gd name="T16" fmla="*/ 240 w 240"/>
                <a:gd name="T17" fmla="*/ 1396 h 1396"/>
                <a:gd name="T18" fmla="*/ 240 w 240"/>
                <a:gd name="T19" fmla="*/ 0 h 1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0" h="1396">
                  <a:moveTo>
                    <a:pt x="240" y="0"/>
                  </a:moveTo>
                  <a:lnTo>
                    <a:pt x="0" y="0"/>
                  </a:lnTo>
                  <a:lnTo>
                    <a:pt x="0" y="448"/>
                  </a:lnTo>
                  <a:lnTo>
                    <a:pt x="240" y="448"/>
                  </a:lnTo>
                  <a:lnTo>
                    <a:pt x="240" y="500"/>
                  </a:lnTo>
                  <a:lnTo>
                    <a:pt x="0" y="500"/>
                  </a:lnTo>
                  <a:lnTo>
                    <a:pt x="0" y="1396"/>
                  </a:lnTo>
                  <a:lnTo>
                    <a:pt x="161" y="1396"/>
                  </a:lnTo>
                  <a:lnTo>
                    <a:pt x="240" y="1396"/>
                  </a:lnTo>
                  <a:lnTo>
                    <a:pt x="24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8">
              <a:extLst>
                <a:ext uri="{FF2B5EF4-FFF2-40B4-BE49-F238E27FC236}">
                  <a16:creationId xmlns:a16="http://schemas.microsoft.com/office/drawing/2014/main" id="{1E466F33-C861-4DFB-BA43-57C7033A67EF}"/>
                </a:ext>
              </a:extLst>
            </p:cNvPr>
            <p:cNvSpPr>
              <a:spLocks/>
            </p:cNvSpPr>
            <p:nvPr/>
          </p:nvSpPr>
          <p:spPr bwMode="auto">
            <a:xfrm>
              <a:off x="3619" y="-131"/>
              <a:ext cx="240" cy="466"/>
            </a:xfrm>
            <a:custGeom>
              <a:avLst/>
              <a:gdLst>
                <a:gd name="T0" fmla="*/ 0 w 240"/>
                <a:gd name="T1" fmla="*/ 0 h 466"/>
                <a:gd name="T2" fmla="*/ 0 w 240"/>
                <a:gd name="T3" fmla="*/ 466 h 466"/>
                <a:gd name="T4" fmla="*/ 240 w 240"/>
                <a:gd name="T5" fmla="*/ 466 h 466"/>
                <a:gd name="T6" fmla="*/ 26 w 240"/>
                <a:gd name="T7" fmla="*/ 53 h 466"/>
                <a:gd name="T8" fmla="*/ 0 w 240"/>
                <a:gd name="T9" fmla="*/ 0 h 466"/>
              </a:gdLst>
              <a:ahLst/>
              <a:cxnLst>
                <a:cxn ang="0">
                  <a:pos x="T0" y="T1"/>
                </a:cxn>
                <a:cxn ang="0">
                  <a:pos x="T2" y="T3"/>
                </a:cxn>
                <a:cxn ang="0">
                  <a:pos x="T4" y="T5"/>
                </a:cxn>
                <a:cxn ang="0">
                  <a:pos x="T6" y="T7"/>
                </a:cxn>
                <a:cxn ang="0">
                  <a:pos x="T8" y="T9"/>
                </a:cxn>
              </a:cxnLst>
              <a:rect l="0" t="0" r="r" b="b"/>
              <a:pathLst>
                <a:path w="240" h="466">
                  <a:moveTo>
                    <a:pt x="0" y="0"/>
                  </a:moveTo>
                  <a:lnTo>
                    <a:pt x="0" y="466"/>
                  </a:lnTo>
                  <a:lnTo>
                    <a:pt x="240" y="466"/>
                  </a:lnTo>
                  <a:lnTo>
                    <a:pt x="26" y="53"/>
                  </a:lnTo>
                  <a:lnTo>
                    <a:pt x="0" y="0"/>
                  </a:lnTo>
                  <a:close/>
                </a:path>
              </a:pathLst>
            </a:custGeom>
            <a:solidFill>
              <a:srgbClr val="2C1E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9">
              <a:extLst>
                <a:ext uri="{FF2B5EF4-FFF2-40B4-BE49-F238E27FC236}">
                  <a16:creationId xmlns:a16="http://schemas.microsoft.com/office/drawing/2014/main" id="{48B41526-3111-4A95-9547-A1B1488E7642}"/>
                </a:ext>
              </a:extLst>
            </p:cNvPr>
            <p:cNvSpPr>
              <a:spLocks/>
            </p:cNvSpPr>
            <p:nvPr/>
          </p:nvSpPr>
          <p:spPr bwMode="auto">
            <a:xfrm>
              <a:off x="3619" y="-131"/>
              <a:ext cx="240" cy="466"/>
            </a:xfrm>
            <a:custGeom>
              <a:avLst/>
              <a:gdLst>
                <a:gd name="T0" fmla="*/ 0 w 240"/>
                <a:gd name="T1" fmla="*/ 0 h 466"/>
                <a:gd name="T2" fmla="*/ 0 w 240"/>
                <a:gd name="T3" fmla="*/ 466 h 466"/>
                <a:gd name="T4" fmla="*/ 240 w 240"/>
                <a:gd name="T5" fmla="*/ 466 h 466"/>
                <a:gd name="T6" fmla="*/ 26 w 240"/>
                <a:gd name="T7" fmla="*/ 53 h 466"/>
                <a:gd name="T8" fmla="*/ 0 w 240"/>
                <a:gd name="T9" fmla="*/ 0 h 466"/>
              </a:gdLst>
              <a:ahLst/>
              <a:cxnLst>
                <a:cxn ang="0">
                  <a:pos x="T0" y="T1"/>
                </a:cxn>
                <a:cxn ang="0">
                  <a:pos x="T2" y="T3"/>
                </a:cxn>
                <a:cxn ang="0">
                  <a:pos x="T4" y="T5"/>
                </a:cxn>
                <a:cxn ang="0">
                  <a:pos x="T6" y="T7"/>
                </a:cxn>
                <a:cxn ang="0">
                  <a:pos x="T8" y="T9"/>
                </a:cxn>
              </a:cxnLst>
              <a:rect l="0" t="0" r="r" b="b"/>
              <a:pathLst>
                <a:path w="240" h="466">
                  <a:moveTo>
                    <a:pt x="0" y="0"/>
                  </a:moveTo>
                  <a:lnTo>
                    <a:pt x="0" y="466"/>
                  </a:lnTo>
                  <a:lnTo>
                    <a:pt x="240" y="466"/>
                  </a:lnTo>
                  <a:lnTo>
                    <a:pt x="26" y="53"/>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Rectangle 40">
              <a:extLst>
                <a:ext uri="{FF2B5EF4-FFF2-40B4-BE49-F238E27FC236}">
                  <a16:creationId xmlns:a16="http://schemas.microsoft.com/office/drawing/2014/main" id="{0C01CE87-4A9E-413E-A3F3-E9F1EF280947}"/>
                </a:ext>
              </a:extLst>
            </p:cNvPr>
            <p:cNvSpPr>
              <a:spLocks noChangeArrowheads="1"/>
            </p:cNvSpPr>
            <p:nvPr/>
          </p:nvSpPr>
          <p:spPr bwMode="auto">
            <a:xfrm>
              <a:off x="3619" y="783"/>
              <a:ext cx="240" cy="52"/>
            </a:xfrm>
            <a:prstGeom prst="rect">
              <a:avLst/>
            </a:prstGeom>
            <a:solidFill>
              <a:srgbClr val="2C1E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Rectangle 41">
              <a:extLst>
                <a:ext uri="{FF2B5EF4-FFF2-40B4-BE49-F238E27FC236}">
                  <a16:creationId xmlns:a16="http://schemas.microsoft.com/office/drawing/2014/main" id="{CB51C07E-2D9E-4833-9FFF-14672B5465FA}"/>
                </a:ext>
              </a:extLst>
            </p:cNvPr>
            <p:cNvSpPr>
              <a:spLocks noChangeArrowheads="1"/>
            </p:cNvSpPr>
            <p:nvPr/>
          </p:nvSpPr>
          <p:spPr bwMode="auto">
            <a:xfrm>
              <a:off x="3619" y="783"/>
              <a:ext cx="240" cy="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42">
              <a:extLst>
                <a:ext uri="{FF2B5EF4-FFF2-40B4-BE49-F238E27FC236}">
                  <a16:creationId xmlns:a16="http://schemas.microsoft.com/office/drawing/2014/main" id="{39073C81-7097-4F9E-AC5D-76674687A822}"/>
                </a:ext>
              </a:extLst>
            </p:cNvPr>
            <p:cNvSpPr>
              <a:spLocks noEditPoints="1"/>
            </p:cNvSpPr>
            <p:nvPr/>
          </p:nvSpPr>
          <p:spPr bwMode="auto">
            <a:xfrm>
              <a:off x="3859" y="559"/>
              <a:ext cx="547" cy="1172"/>
            </a:xfrm>
            <a:custGeom>
              <a:avLst/>
              <a:gdLst>
                <a:gd name="T0" fmla="*/ 61 w 230"/>
                <a:gd name="T1" fmla="*/ 442 h 493"/>
                <a:gd name="T2" fmla="*/ 61 w 230"/>
                <a:gd name="T3" fmla="*/ 146 h 493"/>
                <a:gd name="T4" fmla="*/ 74 w 230"/>
                <a:gd name="T5" fmla="*/ 146 h 493"/>
                <a:gd name="T6" fmla="*/ 170 w 230"/>
                <a:gd name="T7" fmla="*/ 242 h 493"/>
                <a:gd name="T8" fmla="*/ 170 w 230"/>
                <a:gd name="T9" fmla="*/ 442 h 493"/>
                <a:gd name="T10" fmla="*/ 61 w 230"/>
                <a:gd name="T11" fmla="*/ 442 h 493"/>
                <a:gd name="T12" fmla="*/ 0 w 230"/>
                <a:gd name="T13" fmla="*/ 0 h 493"/>
                <a:gd name="T14" fmla="*/ 0 w 230"/>
                <a:gd name="T15" fmla="*/ 493 h 493"/>
                <a:gd name="T16" fmla="*/ 230 w 230"/>
                <a:gd name="T17" fmla="*/ 493 h 493"/>
                <a:gd name="T18" fmla="*/ 230 w 230"/>
                <a:gd name="T19" fmla="*/ 125 h 493"/>
                <a:gd name="T20" fmla="*/ 0 w 230"/>
                <a:gd name="T21" fmla="*/ 11 h 493"/>
                <a:gd name="T22" fmla="*/ 0 w 230"/>
                <a:gd name="T23" fmla="*/ 0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30" h="493">
                  <a:moveTo>
                    <a:pt x="61" y="442"/>
                  </a:moveTo>
                  <a:cubicBezTo>
                    <a:pt x="61" y="146"/>
                    <a:pt x="61" y="146"/>
                    <a:pt x="61" y="146"/>
                  </a:cubicBezTo>
                  <a:cubicBezTo>
                    <a:pt x="74" y="146"/>
                    <a:pt x="74" y="146"/>
                    <a:pt x="74" y="146"/>
                  </a:cubicBezTo>
                  <a:cubicBezTo>
                    <a:pt x="127" y="146"/>
                    <a:pt x="170" y="189"/>
                    <a:pt x="170" y="242"/>
                  </a:cubicBezTo>
                  <a:cubicBezTo>
                    <a:pt x="170" y="442"/>
                    <a:pt x="170" y="442"/>
                    <a:pt x="170" y="442"/>
                  </a:cubicBezTo>
                  <a:cubicBezTo>
                    <a:pt x="61" y="442"/>
                    <a:pt x="61" y="442"/>
                    <a:pt x="61" y="442"/>
                  </a:cubicBezTo>
                  <a:moveTo>
                    <a:pt x="0" y="0"/>
                  </a:moveTo>
                  <a:cubicBezTo>
                    <a:pt x="0" y="493"/>
                    <a:pt x="0" y="493"/>
                    <a:pt x="0" y="493"/>
                  </a:cubicBezTo>
                  <a:cubicBezTo>
                    <a:pt x="230" y="493"/>
                    <a:pt x="230" y="493"/>
                    <a:pt x="230" y="493"/>
                  </a:cubicBezTo>
                  <a:cubicBezTo>
                    <a:pt x="230" y="125"/>
                    <a:pt x="230" y="125"/>
                    <a:pt x="230" y="125"/>
                  </a:cubicBezTo>
                  <a:cubicBezTo>
                    <a:pt x="0" y="11"/>
                    <a:pt x="0" y="11"/>
                    <a:pt x="0" y="11"/>
                  </a:cubicBezTo>
                  <a:cubicBezTo>
                    <a:pt x="0" y="0"/>
                    <a:pt x="0" y="0"/>
                    <a:pt x="0" y="0"/>
                  </a:cubicBezTo>
                </a:path>
              </a:pathLst>
            </a:custGeom>
            <a:solidFill>
              <a:srgbClr val="A8A1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43">
              <a:extLst>
                <a:ext uri="{FF2B5EF4-FFF2-40B4-BE49-F238E27FC236}">
                  <a16:creationId xmlns:a16="http://schemas.microsoft.com/office/drawing/2014/main" id="{41BBEC15-2BAF-48E2-9CBF-A78B78F13FF3}"/>
                </a:ext>
              </a:extLst>
            </p:cNvPr>
            <p:cNvSpPr>
              <a:spLocks/>
            </p:cNvSpPr>
            <p:nvPr/>
          </p:nvSpPr>
          <p:spPr bwMode="auto">
            <a:xfrm>
              <a:off x="3859" y="530"/>
              <a:ext cx="547" cy="326"/>
            </a:xfrm>
            <a:custGeom>
              <a:avLst/>
              <a:gdLst>
                <a:gd name="T0" fmla="*/ 0 w 547"/>
                <a:gd name="T1" fmla="*/ 0 h 326"/>
                <a:gd name="T2" fmla="*/ 0 w 547"/>
                <a:gd name="T3" fmla="*/ 29 h 326"/>
                <a:gd name="T4" fmla="*/ 0 w 547"/>
                <a:gd name="T5" fmla="*/ 55 h 326"/>
                <a:gd name="T6" fmla="*/ 547 w 547"/>
                <a:gd name="T7" fmla="*/ 326 h 326"/>
                <a:gd name="T8" fmla="*/ 547 w 547"/>
                <a:gd name="T9" fmla="*/ 272 h 326"/>
                <a:gd name="T10" fmla="*/ 0 w 547"/>
                <a:gd name="T11" fmla="*/ 0 h 326"/>
              </a:gdLst>
              <a:ahLst/>
              <a:cxnLst>
                <a:cxn ang="0">
                  <a:pos x="T0" y="T1"/>
                </a:cxn>
                <a:cxn ang="0">
                  <a:pos x="T2" y="T3"/>
                </a:cxn>
                <a:cxn ang="0">
                  <a:pos x="T4" y="T5"/>
                </a:cxn>
                <a:cxn ang="0">
                  <a:pos x="T6" y="T7"/>
                </a:cxn>
                <a:cxn ang="0">
                  <a:pos x="T8" y="T9"/>
                </a:cxn>
                <a:cxn ang="0">
                  <a:pos x="T10" y="T11"/>
                </a:cxn>
              </a:cxnLst>
              <a:rect l="0" t="0" r="r" b="b"/>
              <a:pathLst>
                <a:path w="547" h="326">
                  <a:moveTo>
                    <a:pt x="0" y="0"/>
                  </a:moveTo>
                  <a:lnTo>
                    <a:pt x="0" y="29"/>
                  </a:lnTo>
                  <a:lnTo>
                    <a:pt x="0" y="55"/>
                  </a:lnTo>
                  <a:lnTo>
                    <a:pt x="547" y="326"/>
                  </a:lnTo>
                  <a:lnTo>
                    <a:pt x="547" y="272"/>
                  </a:lnTo>
                  <a:lnTo>
                    <a:pt x="0" y="0"/>
                  </a:lnTo>
                  <a:close/>
                </a:path>
              </a:pathLst>
            </a:custGeom>
            <a:solidFill>
              <a:srgbClr val="2C1E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44">
              <a:extLst>
                <a:ext uri="{FF2B5EF4-FFF2-40B4-BE49-F238E27FC236}">
                  <a16:creationId xmlns:a16="http://schemas.microsoft.com/office/drawing/2014/main" id="{2014D542-D6FA-453D-81C4-5BE1A4106F4A}"/>
                </a:ext>
              </a:extLst>
            </p:cNvPr>
            <p:cNvSpPr>
              <a:spLocks/>
            </p:cNvSpPr>
            <p:nvPr/>
          </p:nvSpPr>
          <p:spPr bwMode="auto">
            <a:xfrm>
              <a:off x="3859" y="530"/>
              <a:ext cx="547" cy="326"/>
            </a:xfrm>
            <a:custGeom>
              <a:avLst/>
              <a:gdLst>
                <a:gd name="T0" fmla="*/ 0 w 547"/>
                <a:gd name="T1" fmla="*/ 0 h 326"/>
                <a:gd name="T2" fmla="*/ 0 w 547"/>
                <a:gd name="T3" fmla="*/ 29 h 326"/>
                <a:gd name="T4" fmla="*/ 0 w 547"/>
                <a:gd name="T5" fmla="*/ 55 h 326"/>
                <a:gd name="T6" fmla="*/ 547 w 547"/>
                <a:gd name="T7" fmla="*/ 326 h 326"/>
                <a:gd name="T8" fmla="*/ 547 w 547"/>
                <a:gd name="T9" fmla="*/ 272 h 326"/>
                <a:gd name="T10" fmla="*/ 0 w 547"/>
                <a:gd name="T11" fmla="*/ 0 h 326"/>
              </a:gdLst>
              <a:ahLst/>
              <a:cxnLst>
                <a:cxn ang="0">
                  <a:pos x="T0" y="T1"/>
                </a:cxn>
                <a:cxn ang="0">
                  <a:pos x="T2" y="T3"/>
                </a:cxn>
                <a:cxn ang="0">
                  <a:pos x="T4" y="T5"/>
                </a:cxn>
                <a:cxn ang="0">
                  <a:pos x="T6" y="T7"/>
                </a:cxn>
                <a:cxn ang="0">
                  <a:pos x="T8" y="T9"/>
                </a:cxn>
                <a:cxn ang="0">
                  <a:pos x="T10" y="T11"/>
                </a:cxn>
              </a:cxnLst>
              <a:rect l="0" t="0" r="r" b="b"/>
              <a:pathLst>
                <a:path w="547" h="326">
                  <a:moveTo>
                    <a:pt x="0" y="0"/>
                  </a:moveTo>
                  <a:lnTo>
                    <a:pt x="0" y="29"/>
                  </a:lnTo>
                  <a:lnTo>
                    <a:pt x="0" y="55"/>
                  </a:lnTo>
                  <a:lnTo>
                    <a:pt x="547" y="326"/>
                  </a:lnTo>
                  <a:lnTo>
                    <a:pt x="547" y="27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45">
              <a:extLst>
                <a:ext uri="{FF2B5EF4-FFF2-40B4-BE49-F238E27FC236}">
                  <a16:creationId xmlns:a16="http://schemas.microsoft.com/office/drawing/2014/main" id="{6B13E8C2-1CE0-4B26-92CB-BD0B5DA87FB3}"/>
                </a:ext>
              </a:extLst>
            </p:cNvPr>
            <p:cNvSpPr>
              <a:spLocks/>
            </p:cNvSpPr>
            <p:nvPr/>
          </p:nvSpPr>
          <p:spPr bwMode="auto">
            <a:xfrm>
              <a:off x="4004" y="906"/>
              <a:ext cx="260" cy="704"/>
            </a:xfrm>
            <a:custGeom>
              <a:avLst/>
              <a:gdLst>
                <a:gd name="T0" fmla="*/ 13 w 109"/>
                <a:gd name="T1" fmla="*/ 0 h 296"/>
                <a:gd name="T2" fmla="*/ 0 w 109"/>
                <a:gd name="T3" fmla="*/ 0 h 296"/>
                <a:gd name="T4" fmla="*/ 0 w 109"/>
                <a:gd name="T5" fmla="*/ 296 h 296"/>
                <a:gd name="T6" fmla="*/ 109 w 109"/>
                <a:gd name="T7" fmla="*/ 296 h 296"/>
                <a:gd name="T8" fmla="*/ 109 w 109"/>
                <a:gd name="T9" fmla="*/ 96 h 296"/>
                <a:gd name="T10" fmla="*/ 13 w 109"/>
                <a:gd name="T11" fmla="*/ 0 h 296"/>
              </a:gdLst>
              <a:ahLst/>
              <a:cxnLst>
                <a:cxn ang="0">
                  <a:pos x="T0" y="T1"/>
                </a:cxn>
                <a:cxn ang="0">
                  <a:pos x="T2" y="T3"/>
                </a:cxn>
                <a:cxn ang="0">
                  <a:pos x="T4" y="T5"/>
                </a:cxn>
                <a:cxn ang="0">
                  <a:pos x="T6" y="T7"/>
                </a:cxn>
                <a:cxn ang="0">
                  <a:pos x="T8" y="T9"/>
                </a:cxn>
                <a:cxn ang="0">
                  <a:pos x="T10" y="T11"/>
                </a:cxn>
              </a:cxnLst>
              <a:rect l="0" t="0" r="r" b="b"/>
              <a:pathLst>
                <a:path w="109" h="296">
                  <a:moveTo>
                    <a:pt x="13" y="0"/>
                  </a:moveTo>
                  <a:cubicBezTo>
                    <a:pt x="0" y="0"/>
                    <a:pt x="0" y="0"/>
                    <a:pt x="0" y="0"/>
                  </a:cubicBezTo>
                  <a:cubicBezTo>
                    <a:pt x="0" y="296"/>
                    <a:pt x="0" y="296"/>
                    <a:pt x="0" y="296"/>
                  </a:cubicBezTo>
                  <a:cubicBezTo>
                    <a:pt x="109" y="296"/>
                    <a:pt x="109" y="296"/>
                    <a:pt x="109" y="296"/>
                  </a:cubicBezTo>
                  <a:cubicBezTo>
                    <a:pt x="109" y="96"/>
                    <a:pt x="109" y="96"/>
                    <a:pt x="109" y="96"/>
                  </a:cubicBezTo>
                  <a:cubicBezTo>
                    <a:pt x="109" y="43"/>
                    <a:pt x="66" y="0"/>
                    <a:pt x="13" y="0"/>
                  </a:cubicBezTo>
                </a:path>
              </a:pathLst>
            </a:custGeom>
            <a:solidFill>
              <a:srgbClr val="2C1E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Oval 46">
              <a:extLst>
                <a:ext uri="{FF2B5EF4-FFF2-40B4-BE49-F238E27FC236}">
                  <a16:creationId xmlns:a16="http://schemas.microsoft.com/office/drawing/2014/main" id="{F88DA851-6AE2-4175-8C82-994C94C77178}"/>
                </a:ext>
              </a:extLst>
            </p:cNvPr>
            <p:cNvSpPr>
              <a:spLocks noChangeArrowheads="1"/>
            </p:cNvSpPr>
            <p:nvPr/>
          </p:nvSpPr>
          <p:spPr bwMode="auto">
            <a:xfrm>
              <a:off x="3516" y="454"/>
              <a:ext cx="207" cy="207"/>
            </a:xfrm>
            <a:prstGeom prst="ellipse">
              <a:avLst/>
            </a:prstGeom>
            <a:solidFill>
              <a:srgbClr val="F1E7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47">
              <a:extLst>
                <a:ext uri="{FF2B5EF4-FFF2-40B4-BE49-F238E27FC236}">
                  <a16:creationId xmlns:a16="http://schemas.microsoft.com/office/drawing/2014/main" id="{9D96B9AF-1DB9-4157-9EF9-13305221BC8E}"/>
                </a:ext>
              </a:extLst>
            </p:cNvPr>
            <p:cNvSpPr>
              <a:spLocks/>
            </p:cNvSpPr>
            <p:nvPr/>
          </p:nvSpPr>
          <p:spPr bwMode="auto">
            <a:xfrm>
              <a:off x="3459" y="1177"/>
              <a:ext cx="321" cy="554"/>
            </a:xfrm>
            <a:custGeom>
              <a:avLst/>
              <a:gdLst>
                <a:gd name="T0" fmla="*/ 71 w 135"/>
                <a:gd name="T1" fmla="*/ 0 h 233"/>
                <a:gd name="T2" fmla="*/ 63 w 135"/>
                <a:gd name="T3" fmla="*/ 0 h 233"/>
                <a:gd name="T4" fmla="*/ 0 w 135"/>
                <a:gd name="T5" fmla="*/ 63 h 233"/>
                <a:gd name="T6" fmla="*/ 0 w 135"/>
                <a:gd name="T7" fmla="*/ 233 h 233"/>
                <a:gd name="T8" fmla="*/ 135 w 135"/>
                <a:gd name="T9" fmla="*/ 233 h 233"/>
                <a:gd name="T10" fmla="*/ 135 w 135"/>
                <a:gd name="T11" fmla="*/ 63 h 233"/>
                <a:gd name="T12" fmla="*/ 71 w 135"/>
                <a:gd name="T13" fmla="*/ 0 h 233"/>
              </a:gdLst>
              <a:ahLst/>
              <a:cxnLst>
                <a:cxn ang="0">
                  <a:pos x="T0" y="T1"/>
                </a:cxn>
                <a:cxn ang="0">
                  <a:pos x="T2" y="T3"/>
                </a:cxn>
                <a:cxn ang="0">
                  <a:pos x="T4" y="T5"/>
                </a:cxn>
                <a:cxn ang="0">
                  <a:pos x="T6" y="T7"/>
                </a:cxn>
                <a:cxn ang="0">
                  <a:pos x="T8" y="T9"/>
                </a:cxn>
                <a:cxn ang="0">
                  <a:pos x="T10" y="T11"/>
                </a:cxn>
                <a:cxn ang="0">
                  <a:pos x="T12" y="T13"/>
                </a:cxn>
              </a:cxnLst>
              <a:rect l="0" t="0" r="r" b="b"/>
              <a:pathLst>
                <a:path w="135" h="233">
                  <a:moveTo>
                    <a:pt x="71" y="0"/>
                  </a:moveTo>
                  <a:cubicBezTo>
                    <a:pt x="63" y="0"/>
                    <a:pt x="63" y="0"/>
                    <a:pt x="63" y="0"/>
                  </a:cubicBezTo>
                  <a:cubicBezTo>
                    <a:pt x="28" y="0"/>
                    <a:pt x="0" y="28"/>
                    <a:pt x="0" y="63"/>
                  </a:cubicBezTo>
                  <a:cubicBezTo>
                    <a:pt x="0" y="233"/>
                    <a:pt x="0" y="233"/>
                    <a:pt x="0" y="233"/>
                  </a:cubicBezTo>
                  <a:cubicBezTo>
                    <a:pt x="135" y="233"/>
                    <a:pt x="135" y="233"/>
                    <a:pt x="135" y="233"/>
                  </a:cubicBezTo>
                  <a:cubicBezTo>
                    <a:pt x="135" y="63"/>
                    <a:pt x="135" y="63"/>
                    <a:pt x="135" y="63"/>
                  </a:cubicBezTo>
                  <a:cubicBezTo>
                    <a:pt x="135" y="28"/>
                    <a:pt x="106" y="0"/>
                    <a:pt x="71" y="0"/>
                  </a:cubicBezTo>
                  <a:close/>
                </a:path>
              </a:pathLst>
            </a:custGeom>
            <a:solidFill>
              <a:srgbClr val="312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55" name="Group 50">
            <a:extLst>
              <a:ext uri="{FF2B5EF4-FFF2-40B4-BE49-F238E27FC236}">
                <a16:creationId xmlns:a16="http://schemas.microsoft.com/office/drawing/2014/main" id="{A05DF9A6-9AE6-4CB0-9CD0-39CE40A3F43E}"/>
              </a:ext>
            </a:extLst>
          </p:cNvPr>
          <p:cNvGrpSpPr>
            <a:grpSpLocks noChangeAspect="1"/>
          </p:cNvGrpSpPr>
          <p:nvPr/>
        </p:nvGrpSpPr>
        <p:grpSpPr bwMode="auto">
          <a:xfrm>
            <a:off x="8384459" y="2341923"/>
            <a:ext cx="1620679" cy="1316035"/>
            <a:chOff x="4933" y="241"/>
            <a:chExt cx="2112" cy="1715"/>
          </a:xfrm>
        </p:grpSpPr>
        <p:sp>
          <p:nvSpPr>
            <p:cNvPr id="58" name="Freeform 51">
              <a:extLst>
                <a:ext uri="{FF2B5EF4-FFF2-40B4-BE49-F238E27FC236}">
                  <a16:creationId xmlns:a16="http://schemas.microsoft.com/office/drawing/2014/main" id="{05C78009-3265-468D-907F-92A7FB4F221D}"/>
                </a:ext>
              </a:extLst>
            </p:cNvPr>
            <p:cNvSpPr>
              <a:spLocks/>
            </p:cNvSpPr>
            <p:nvPr/>
          </p:nvSpPr>
          <p:spPr bwMode="auto">
            <a:xfrm>
              <a:off x="5989" y="1008"/>
              <a:ext cx="1056" cy="948"/>
            </a:xfrm>
            <a:custGeom>
              <a:avLst/>
              <a:gdLst>
                <a:gd name="T0" fmla="*/ 315 w 444"/>
                <a:gd name="T1" fmla="*/ 305 h 398"/>
                <a:gd name="T2" fmla="*/ 0 w 444"/>
                <a:gd name="T3" fmla="*/ 348 h 398"/>
                <a:gd name="T4" fmla="*/ 137 w 444"/>
                <a:gd name="T5" fmla="*/ 93 h 398"/>
                <a:gd name="T6" fmla="*/ 444 w 444"/>
                <a:gd name="T7" fmla="*/ 16 h 398"/>
                <a:gd name="T8" fmla="*/ 315 w 444"/>
                <a:gd name="T9" fmla="*/ 305 h 398"/>
              </a:gdLst>
              <a:ahLst/>
              <a:cxnLst>
                <a:cxn ang="0">
                  <a:pos x="T0" y="T1"/>
                </a:cxn>
                <a:cxn ang="0">
                  <a:pos x="T2" y="T3"/>
                </a:cxn>
                <a:cxn ang="0">
                  <a:pos x="T4" y="T5"/>
                </a:cxn>
                <a:cxn ang="0">
                  <a:pos x="T6" y="T7"/>
                </a:cxn>
                <a:cxn ang="0">
                  <a:pos x="T8" y="T9"/>
                </a:cxn>
              </a:cxnLst>
              <a:rect l="0" t="0" r="r" b="b"/>
              <a:pathLst>
                <a:path w="444" h="398">
                  <a:moveTo>
                    <a:pt x="315" y="305"/>
                  </a:moveTo>
                  <a:cubicBezTo>
                    <a:pt x="204" y="398"/>
                    <a:pt x="0" y="348"/>
                    <a:pt x="0" y="348"/>
                  </a:cubicBezTo>
                  <a:cubicBezTo>
                    <a:pt x="0" y="348"/>
                    <a:pt x="27" y="186"/>
                    <a:pt x="137" y="93"/>
                  </a:cubicBezTo>
                  <a:cubicBezTo>
                    <a:pt x="248" y="0"/>
                    <a:pt x="444" y="16"/>
                    <a:pt x="444" y="16"/>
                  </a:cubicBezTo>
                  <a:cubicBezTo>
                    <a:pt x="444" y="16"/>
                    <a:pt x="426" y="212"/>
                    <a:pt x="315" y="305"/>
                  </a:cubicBezTo>
                </a:path>
              </a:pathLst>
            </a:custGeom>
            <a:solidFill>
              <a:srgbClr val="6557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52">
              <a:extLst>
                <a:ext uri="{FF2B5EF4-FFF2-40B4-BE49-F238E27FC236}">
                  <a16:creationId xmlns:a16="http://schemas.microsoft.com/office/drawing/2014/main" id="{1C35A51D-4373-4E6D-BFE3-4B7F01F1D6D4}"/>
                </a:ext>
              </a:extLst>
            </p:cNvPr>
            <p:cNvSpPr>
              <a:spLocks/>
            </p:cNvSpPr>
            <p:nvPr/>
          </p:nvSpPr>
          <p:spPr bwMode="auto">
            <a:xfrm>
              <a:off x="5989" y="1044"/>
              <a:ext cx="1056" cy="824"/>
            </a:xfrm>
            <a:custGeom>
              <a:avLst/>
              <a:gdLst>
                <a:gd name="T0" fmla="*/ 410 w 444"/>
                <a:gd name="T1" fmla="*/ 0 h 346"/>
                <a:gd name="T2" fmla="*/ 260 w 444"/>
                <a:gd name="T3" fmla="*/ 18 h 346"/>
                <a:gd name="T4" fmla="*/ 267 w 444"/>
                <a:gd name="T5" fmla="*/ 102 h 346"/>
                <a:gd name="T6" fmla="*/ 241 w 444"/>
                <a:gd name="T7" fmla="*/ 235 h 346"/>
                <a:gd name="T8" fmla="*/ 50 w 444"/>
                <a:gd name="T9" fmla="*/ 336 h 346"/>
                <a:gd name="T10" fmla="*/ 0 w 444"/>
                <a:gd name="T11" fmla="*/ 333 h 346"/>
                <a:gd name="T12" fmla="*/ 0 w 444"/>
                <a:gd name="T13" fmla="*/ 333 h 346"/>
                <a:gd name="T14" fmla="*/ 124 w 444"/>
                <a:gd name="T15" fmla="*/ 346 h 346"/>
                <a:gd name="T16" fmla="*/ 315 w 444"/>
                <a:gd name="T17" fmla="*/ 290 h 346"/>
                <a:gd name="T18" fmla="*/ 444 w 444"/>
                <a:gd name="T19" fmla="*/ 1 h 346"/>
                <a:gd name="T20" fmla="*/ 410 w 444"/>
                <a:gd name="T21" fmla="*/ 0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44" h="346">
                  <a:moveTo>
                    <a:pt x="410" y="0"/>
                  </a:moveTo>
                  <a:cubicBezTo>
                    <a:pt x="375" y="0"/>
                    <a:pt x="318" y="3"/>
                    <a:pt x="260" y="18"/>
                  </a:cubicBezTo>
                  <a:cubicBezTo>
                    <a:pt x="264" y="44"/>
                    <a:pt x="267" y="72"/>
                    <a:pt x="267" y="102"/>
                  </a:cubicBezTo>
                  <a:cubicBezTo>
                    <a:pt x="267" y="147"/>
                    <a:pt x="261" y="193"/>
                    <a:pt x="241" y="235"/>
                  </a:cubicBezTo>
                  <a:cubicBezTo>
                    <a:pt x="201" y="322"/>
                    <a:pt x="108" y="336"/>
                    <a:pt x="50" y="336"/>
                  </a:cubicBezTo>
                  <a:cubicBezTo>
                    <a:pt x="21" y="336"/>
                    <a:pt x="0" y="333"/>
                    <a:pt x="0" y="333"/>
                  </a:cubicBezTo>
                  <a:cubicBezTo>
                    <a:pt x="0" y="333"/>
                    <a:pt x="0" y="333"/>
                    <a:pt x="0" y="333"/>
                  </a:cubicBezTo>
                  <a:cubicBezTo>
                    <a:pt x="0" y="333"/>
                    <a:pt x="55" y="346"/>
                    <a:pt x="124" y="346"/>
                  </a:cubicBezTo>
                  <a:cubicBezTo>
                    <a:pt x="187" y="346"/>
                    <a:pt x="262" y="335"/>
                    <a:pt x="315" y="290"/>
                  </a:cubicBezTo>
                  <a:cubicBezTo>
                    <a:pt x="426" y="197"/>
                    <a:pt x="444" y="1"/>
                    <a:pt x="444" y="1"/>
                  </a:cubicBezTo>
                  <a:cubicBezTo>
                    <a:pt x="444" y="1"/>
                    <a:pt x="431" y="0"/>
                    <a:pt x="410" y="0"/>
                  </a:cubicBezTo>
                </a:path>
              </a:pathLst>
            </a:custGeom>
            <a:solidFill>
              <a:srgbClr val="5247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53">
              <a:extLst>
                <a:ext uri="{FF2B5EF4-FFF2-40B4-BE49-F238E27FC236}">
                  <a16:creationId xmlns:a16="http://schemas.microsoft.com/office/drawing/2014/main" id="{FA02B5EE-1B55-4A9B-9DB6-A3FD556B98A4}"/>
                </a:ext>
              </a:extLst>
            </p:cNvPr>
            <p:cNvSpPr>
              <a:spLocks/>
            </p:cNvSpPr>
            <p:nvPr/>
          </p:nvSpPr>
          <p:spPr bwMode="auto">
            <a:xfrm>
              <a:off x="5821" y="849"/>
              <a:ext cx="889" cy="1067"/>
            </a:xfrm>
            <a:custGeom>
              <a:avLst/>
              <a:gdLst>
                <a:gd name="T0" fmla="*/ 312 w 374"/>
                <a:gd name="T1" fmla="*/ 317 h 448"/>
                <a:gd name="T2" fmla="*/ 71 w 374"/>
                <a:gd name="T3" fmla="*/ 415 h 448"/>
                <a:gd name="T4" fmla="*/ 62 w 374"/>
                <a:gd name="T5" fmla="*/ 200 h 448"/>
                <a:gd name="T6" fmla="*/ 307 w 374"/>
                <a:gd name="T7" fmla="*/ 0 h 448"/>
                <a:gd name="T8" fmla="*/ 312 w 374"/>
                <a:gd name="T9" fmla="*/ 317 h 448"/>
              </a:gdLst>
              <a:ahLst/>
              <a:cxnLst>
                <a:cxn ang="0">
                  <a:pos x="T0" y="T1"/>
                </a:cxn>
                <a:cxn ang="0">
                  <a:pos x="T2" y="T3"/>
                </a:cxn>
                <a:cxn ang="0">
                  <a:pos x="T4" y="T5"/>
                </a:cxn>
                <a:cxn ang="0">
                  <a:pos x="T6" y="T7"/>
                </a:cxn>
                <a:cxn ang="0">
                  <a:pos x="T8" y="T9"/>
                </a:cxn>
              </a:cxnLst>
              <a:rect l="0" t="0" r="r" b="b"/>
              <a:pathLst>
                <a:path w="374" h="448">
                  <a:moveTo>
                    <a:pt x="312" y="317"/>
                  </a:moveTo>
                  <a:cubicBezTo>
                    <a:pt x="251" y="448"/>
                    <a:pt x="71" y="415"/>
                    <a:pt x="71" y="415"/>
                  </a:cubicBezTo>
                  <a:cubicBezTo>
                    <a:pt x="71" y="415"/>
                    <a:pt x="0" y="331"/>
                    <a:pt x="62" y="200"/>
                  </a:cubicBezTo>
                  <a:cubicBezTo>
                    <a:pt x="123" y="69"/>
                    <a:pt x="307" y="0"/>
                    <a:pt x="307" y="0"/>
                  </a:cubicBezTo>
                  <a:cubicBezTo>
                    <a:pt x="307" y="0"/>
                    <a:pt x="374" y="186"/>
                    <a:pt x="312" y="317"/>
                  </a:cubicBezTo>
                </a:path>
              </a:pathLst>
            </a:custGeom>
            <a:solidFill>
              <a:srgbClr val="6557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54">
              <a:extLst>
                <a:ext uri="{FF2B5EF4-FFF2-40B4-BE49-F238E27FC236}">
                  <a16:creationId xmlns:a16="http://schemas.microsoft.com/office/drawing/2014/main" id="{0BB6A1B7-3103-48D5-8E3D-8CE963B31CFB}"/>
                </a:ext>
              </a:extLst>
            </p:cNvPr>
            <p:cNvSpPr>
              <a:spLocks/>
            </p:cNvSpPr>
            <p:nvPr/>
          </p:nvSpPr>
          <p:spPr bwMode="auto">
            <a:xfrm>
              <a:off x="5989" y="849"/>
              <a:ext cx="635" cy="995"/>
            </a:xfrm>
            <a:custGeom>
              <a:avLst/>
              <a:gdLst>
                <a:gd name="T0" fmla="*/ 236 w 267"/>
                <a:gd name="T1" fmla="*/ 0 h 418"/>
                <a:gd name="T2" fmla="*/ 0 w 267"/>
                <a:gd name="T3" fmla="*/ 182 h 418"/>
                <a:gd name="T4" fmla="*/ 9 w 267"/>
                <a:gd name="T5" fmla="*/ 200 h 418"/>
                <a:gd name="T6" fmla="*/ 34 w 267"/>
                <a:gd name="T7" fmla="*/ 305 h 418"/>
                <a:gd name="T8" fmla="*/ 0 w 267"/>
                <a:gd name="T9" fmla="*/ 415 h 418"/>
                <a:gd name="T10" fmla="*/ 0 w 267"/>
                <a:gd name="T11" fmla="*/ 415 h 418"/>
                <a:gd name="T12" fmla="*/ 0 w 267"/>
                <a:gd name="T13" fmla="*/ 415 h 418"/>
                <a:gd name="T14" fmla="*/ 0 w 267"/>
                <a:gd name="T15" fmla="*/ 415 h 418"/>
                <a:gd name="T16" fmla="*/ 0 w 267"/>
                <a:gd name="T17" fmla="*/ 415 h 418"/>
                <a:gd name="T18" fmla="*/ 0 w 267"/>
                <a:gd name="T19" fmla="*/ 415 h 418"/>
                <a:gd name="T20" fmla="*/ 0 w 267"/>
                <a:gd name="T21" fmla="*/ 415 h 418"/>
                <a:gd name="T22" fmla="*/ 50 w 267"/>
                <a:gd name="T23" fmla="*/ 418 h 418"/>
                <a:gd name="T24" fmla="*/ 241 w 267"/>
                <a:gd name="T25" fmla="*/ 317 h 418"/>
                <a:gd name="T26" fmla="*/ 267 w 267"/>
                <a:gd name="T27" fmla="*/ 184 h 418"/>
                <a:gd name="T28" fmla="*/ 260 w 267"/>
                <a:gd name="T29" fmla="*/ 100 h 418"/>
                <a:gd name="T30" fmla="*/ 236 w 267"/>
                <a:gd name="T31" fmla="*/ 0 h 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67" h="418">
                  <a:moveTo>
                    <a:pt x="236" y="0"/>
                  </a:moveTo>
                  <a:cubicBezTo>
                    <a:pt x="236" y="0"/>
                    <a:pt x="69" y="62"/>
                    <a:pt x="0" y="182"/>
                  </a:cubicBezTo>
                  <a:cubicBezTo>
                    <a:pt x="3" y="188"/>
                    <a:pt x="7" y="194"/>
                    <a:pt x="9" y="200"/>
                  </a:cubicBezTo>
                  <a:cubicBezTo>
                    <a:pt x="28" y="239"/>
                    <a:pt x="34" y="275"/>
                    <a:pt x="34" y="305"/>
                  </a:cubicBezTo>
                  <a:cubicBezTo>
                    <a:pt x="34" y="374"/>
                    <a:pt x="0" y="415"/>
                    <a:pt x="0" y="415"/>
                  </a:cubicBezTo>
                  <a:cubicBezTo>
                    <a:pt x="0" y="415"/>
                    <a:pt x="0" y="415"/>
                    <a:pt x="0" y="415"/>
                  </a:cubicBezTo>
                  <a:cubicBezTo>
                    <a:pt x="0" y="415"/>
                    <a:pt x="0" y="415"/>
                    <a:pt x="0" y="415"/>
                  </a:cubicBezTo>
                  <a:cubicBezTo>
                    <a:pt x="0" y="415"/>
                    <a:pt x="0" y="415"/>
                    <a:pt x="0" y="415"/>
                  </a:cubicBezTo>
                  <a:cubicBezTo>
                    <a:pt x="0" y="415"/>
                    <a:pt x="0" y="415"/>
                    <a:pt x="0" y="415"/>
                  </a:cubicBezTo>
                  <a:cubicBezTo>
                    <a:pt x="0" y="415"/>
                    <a:pt x="0" y="415"/>
                    <a:pt x="0" y="415"/>
                  </a:cubicBezTo>
                  <a:cubicBezTo>
                    <a:pt x="0" y="415"/>
                    <a:pt x="0" y="415"/>
                    <a:pt x="0" y="415"/>
                  </a:cubicBezTo>
                  <a:cubicBezTo>
                    <a:pt x="0" y="415"/>
                    <a:pt x="21" y="418"/>
                    <a:pt x="50" y="418"/>
                  </a:cubicBezTo>
                  <a:cubicBezTo>
                    <a:pt x="108" y="418"/>
                    <a:pt x="201" y="404"/>
                    <a:pt x="241" y="317"/>
                  </a:cubicBezTo>
                  <a:cubicBezTo>
                    <a:pt x="261" y="275"/>
                    <a:pt x="267" y="229"/>
                    <a:pt x="267" y="184"/>
                  </a:cubicBezTo>
                  <a:cubicBezTo>
                    <a:pt x="267" y="154"/>
                    <a:pt x="264" y="126"/>
                    <a:pt x="260" y="100"/>
                  </a:cubicBezTo>
                  <a:cubicBezTo>
                    <a:pt x="251" y="42"/>
                    <a:pt x="236" y="0"/>
                    <a:pt x="236" y="0"/>
                  </a:cubicBezTo>
                </a:path>
              </a:pathLst>
            </a:custGeom>
            <a:solidFill>
              <a:srgbClr val="5B4E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55">
              <a:extLst>
                <a:ext uri="{FF2B5EF4-FFF2-40B4-BE49-F238E27FC236}">
                  <a16:creationId xmlns:a16="http://schemas.microsoft.com/office/drawing/2014/main" id="{B40BDCBD-A79B-49EC-9ECC-D8357C6C8C8E}"/>
                </a:ext>
              </a:extLst>
            </p:cNvPr>
            <p:cNvSpPr>
              <a:spLocks/>
            </p:cNvSpPr>
            <p:nvPr/>
          </p:nvSpPr>
          <p:spPr bwMode="auto">
            <a:xfrm>
              <a:off x="4933" y="1008"/>
              <a:ext cx="1056" cy="948"/>
            </a:xfrm>
            <a:custGeom>
              <a:avLst/>
              <a:gdLst>
                <a:gd name="T0" fmla="*/ 129 w 444"/>
                <a:gd name="T1" fmla="*/ 305 h 398"/>
                <a:gd name="T2" fmla="*/ 444 w 444"/>
                <a:gd name="T3" fmla="*/ 348 h 398"/>
                <a:gd name="T4" fmla="*/ 307 w 444"/>
                <a:gd name="T5" fmla="*/ 93 h 398"/>
                <a:gd name="T6" fmla="*/ 0 w 444"/>
                <a:gd name="T7" fmla="*/ 16 h 398"/>
                <a:gd name="T8" fmla="*/ 129 w 444"/>
                <a:gd name="T9" fmla="*/ 305 h 398"/>
              </a:gdLst>
              <a:ahLst/>
              <a:cxnLst>
                <a:cxn ang="0">
                  <a:pos x="T0" y="T1"/>
                </a:cxn>
                <a:cxn ang="0">
                  <a:pos x="T2" y="T3"/>
                </a:cxn>
                <a:cxn ang="0">
                  <a:pos x="T4" y="T5"/>
                </a:cxn>
                <a:cxn ang="0">
                  <a:pos x="T6" y="T7"/>
                </a:cxn>
                <a:cxn ang="0">
                  <a:pos x="T8" y="T9"/>
                </a:cxn>
              </a:cxnLst>
              <a:rect l="0" t="0" r="r" b="b"/>
              <a:pathLst>
                <a:path w="444" h="398">
                  <a:moveTo>
                    <a:pt x="129" y="305"/>
                  </a:moveTo>
                  <a:cubicBezTo>
                    <a:pt x="240" y="398"/>
                    <a:pt x="444" y="348"/>
                    <a:pt x="444" y="348"/>
                  </a:cubicBezTo>
                  <a:cubicBezTo>
                    <a:pt x="444" y="348"/>
                    <a:pt x="418" y="186"/>
                    <a:pt x="307" y="93"/>
                  </a:cubicBezTo>
                  <a:cubicBezTo>
                    <a:pt x="196" y="0"/>
                    <a:pt x="0" y="16"/>
                    <a:pt x="0" y="16"/>
                  </a:cubicBezTo>
                  <a:cubicBezTo>
                    <a:pt x="0" y="16"/>
                    <a:pt x="18" y="212"/>
                    <a:pt x="129" y="305"/>
                  </a:cubicBezTo>
                </a:path>
              </a:pathLst>
            </a:custGeom>
            <a:solidFill>
              <a:srgbClr val="6557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56">
              <a:extLst>
                <a:ext uri="{FF2B5EF4-FFF2-40B4-BE49-F238E27FC236}">
                  <a16:creationId xmlns:a16="http://schemas.microsoft.com/office/drawing/2014/main" id="{6D9E2D7F-A9C7-434D-8219-CE64D18A6BBE}"/>
                </a:ext>
              </a:extLst>
            </p:cNvPr>
            <p:cNvSpPr>
              <a:spLocks/>
            </p:cNvSpPr>
            <p:nvPr/>
          </p:nvSpPr>
          <p:spPr bwMode="auto">
            <a:xfrm>
              <a:off x="4933" y="1044"/>
              <a:ext cx="1056" cy="824"/>
            </a:xfrm>
            <a:custGeom>
              <a:avLst/>
              <a:gdLst>
                <a:gd name="T0" fmla="*/ 34 w 444"/>
                <a:gd name="T1" fmla="*/ 0 h 346"/>
                <a:gd name="T2" fmla="*/ 0 w 444"/>
                <a:gd name="T3" fmla="*/ 1 h 346"/>
                <a:gd name="T4" fmla="*/ 129 w 444"/>
                <a:gd name="T5" fmla="*/ 290 h 346"/>
                <a:gd name="T6" fmla="*/ 320 w 444"/>
                <a:gd name="T7" fmla="*/ 346 h 346"/>
                <a:gd name="T8" fmla="*/ 444 w 444"/>
                <a:gd name="T9" fmla="*/ 333 h 346"/>
                <a:gd name="T10" fmla="*/ 444 w 444"/>
                <a:gd name="T11" fmla="*/ 333 h 346"/>
                <a:gd name="T12" fmla="*/ 394 w 444"/>
                <a:gd name="T13" fmla="*/ 336 h 346"/>
                <a:gd name="T14" fmla="*/ 203 w 444"/>
                <a:gd name="T15" fmla="*/ 235 h 346"/>
                <a:gd name="T16" fmla="*/ 177 w 444"/>
                <a:gd name="T17" fmla="*/ 102 h 346"/>
                <a:gd name="T18" fmla="*/ 184 w 444"/>
                <a:gd name="T19" fmla="*/ 18 h 346"/>
                <a:gd name="T20" fmla="*/ 34 w 444"/>
                <a:gd name="T21" fmla="*/ 0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44" h="346">
                  <a:moveTo>
                    <a:pt x="34" y="0"/>
                  </a:moveTo>
                  <a:cubicBezTo>
                    <a:pt x="13" y="0"/>
                    <a:pt x="0" y="1"/>
                    <a:pt x="0" y="1"/>
                  </a:cubicBezTo>
                  <a:cubicBezTo>
                    <a:pt x="0" y="1"/>
                    <a:pt x="18" y="197"/>
                    <a:pt x="129" y="290"/>
                  </a:cubicBezTo>
                  <a:cubicBezTo>
                    <a:pt x="182" y="335"/>
                    <a:pt x="257" y="346"/>
                    <a:pt x="320" y="346"/>
                  </a:cubicBezTo>
                  <a:cubicBezTo>
                    <a:pt x="389" y="346"/>
                    <a:pt x="444" y="333"/>
                    <a:pt x="444" y="333"/>
                  </a:cubicBezTo>
                  <a:cubicBezTo>
                    <a:pt x="444" y="333"/>
                    <a:pt x="444" y="333"/>
                    <a:pt x="444" y="333"/>
                  </a:cubicBezTo>
                  <a:cubicBezTo>
                    <a:pt x="444" y="333"/>
                    <a:pt x="423" y="336"/>
                    <a:pt x="394" y="336"/>
                  </a:cubicBezTo>
                  <a:cubicBezTo>
                    <a:pt x="336" y="336"/>
                    <a:pt x="243" y="322"/>
                    <a:pt x="203" y="235"/>
                  </a:cubicBezTo>
                  <a:cubicBezTo>
                    <a:pt x="183" y="193"/>
                    <a:pt x="177" y="147"/>
                    <a:pt x="177" y="102"/>
                  </a:cubicBezTo>
                  <a:cubicBezTo>
                    <a:pt x="177" y="72"/>
                    <a:pt x="180" y="44"/>
                    <a:pt x="184" y="18"/>
                  </a:cubicBezTo>
                  <a:cubicBezTo>
                    <a:pt x="126" y="3"/>
                    <a:pt x="69" y="0"/>
                    <a:pt x="34" y="0"/>
                  </a:cubicBezTo>
                </a:path>
              </a:pathLst>
            </a:custGeom>
            <a:solidFill>
              <a:srgbClr val="5247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57">
              <a:extLst>
                <a:ext uri="{FF2B5EF4-FFF2-40B4-BE49-F238E27FC236}">
                  <a16:creationId xmlns:a16="http://schemas.microsoft.com/office/drawing/2014/main" id="{87614602-5AD2-4E8E-8E66-74CC57D28134}"/>
                </a:ext>
              </a:extLst>
            </p:cNvPr>
            <p:cNvSpPr>
              <a:spLocks/>
            </p:cNvSpPr>
            <p:nvPr/>
          </p:nvSpPr>
          <p:spPr bwMode="auto">
            <a:xfrm>
              <a:off x="5269" y="849"/>
              <a:ext cx="889" cy="1067"/>
            </a:xfrm>
            <a:custGeom>
              <a:avLst/>
              <a:gdLst>
                <a:gd name="T0" fmla="*/ 62 w 374"/>
                <a:gd name="T1" fmla="*/ 317 h 448"/>
                <a:gd name="T2" fmla="*/ 303 w 374"/>
                <a:gd name="T3" fmla="*/ 415 h 448"/>
                <a:gd name="T4" fmla="*/ 312 w 374"/>
                <a:gd name="T5" fmla="*/ 200 h 448"/>
                <a:gd name="T6" fmla="*/ 67 w 374"/>
                <a:gd name="T7" fmla="*/ 0 h 448"/>
                <a:gd name="T8" fmla="*/ 62 w 374"/>
                <a:gd name="T9" fmla="*/ 317 h 448"/>
              </a:gdLst>
              <a:ahLst/>
              <a:cxnLst>
                <a:cxn ang="0">
                  <a:pos x="T0" y="T1"/>
                </a:cxn>
                <a:cxn ang="0">
                  <a:pos x="T2" y="T3"/>
                </a:cxn>
                <a:cxn ang="0">
                  <a:pos x="T4" y="T5"/>
                </a:cxn>
                <a:cxn ang="0">
                  <a:pos x="T6" y="T7"/>
                </a:cxn>
                <a:cxn ang="0">
                  <a:pos x="T8" y="T9"/>
                </a:cxn>
              </a:cxnLst>
              <a:rect l="0" t="0" r="r" b="b"/>
              <a:pathLst>
                <a:path w="374" h="448">
                  <a:moveTo>
                    <a:pt x="62" y="317"/>
                  </a:moveTo>
                  <a:cubicBezTo>
                    <a:pt x="123" y="448"/>
                    <a:pt x="303" y="415"/>
                    <a:pt x="303" y="415"/>
                  </a:cubicBezTo>
                  <a:cubicBezTo>
                    <a:pt x="303" y="415"/>
                    <a:pt x="374" y="331"/>
                    <a:pt x="312" y="200"/>
                  </a:cubicBezTo>
                  <a:cubicBezTo>
                    <a:pt x="251" y="69"/>
                    <a:pt x="67" y="0"/>
                    <a:pt x="67" y="0"/>
                  </a:cubicBezTo>
                  <a:cubicBezTo>
                    <a:pt x="67" y="0"/>
                    <a:pt x="0" y="186"/>
                    <a:pt x="62" y="317"/>
                  </a:cubicBezTo>
                </a:path>
              </a:pathLst>
            </a:custGeom>
            <a:solidFill>
              <a:srgbClr val="6557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58">
              <a:extLst>
                <a:ext uri="{FF2B5EF4-FFF2-40B4-BE49-F238E27FC236}">
                  <a16:creationId xmlns:a16="http://schemas.microsoft.com/office/drawing/2014/main" id="{21055BA6-07B7-4B00-878C-F540A20AEF8A}"/>
                </a:ext>
              </a:extLst>
            </p:cNvPr>
            <p:cNvSpPr>
              <a:spLocks/>
            </p:cNvSpPr>
            <p:nvPr/>
          </p:nvSpPr>
          <p:spPr bwMode="auto">
            <a:xfrm>
              <a:off x="5354" y="849"/>
              <a:ext cx="716" cy="995"/>
            </a:xfrm>
            <a:custGeom>
              <a:avLst/>
              <a:gdLst>
                <a:gd name="T0" fmla="*/ 31 w 301"/>
                <a:gd name="T1" fmla="*/ 0 h 418"/>
                <a:gd name="T2" fmla="*/ 7 w 301"/>
                <a:gd name="T3" fmla="*/ 100 h 418"/>
                <a:gd name="T4" fmla="*/ 0 w 301"/>
                <a:gd name="T5" fmla="*/ 184 h 418"/>
                <a:gd name="T6" fmla="*/ 26 w 301"/>
                <a:gd name="T7" fmla="*/ 317 h 418"/>
                <a:gd name="T8" fmla="*/ 217 w 301"/>
                <a:gd name="T9" fmla="*/ 418 h 418"/>
                <a:gd name="T10" fmla="*/ 267 w 301"/>
                <a:gd name="T11" fmla="*/ 415 h 418"/>
                <a:gd name="T12" fmla="*/ 301 w 301"/>
                <a:gd name="T13" fmla="*/ 305 h 418"/>
                <a:gd name="T14" fmla="*/ 276 w 301"/>
                <a:gd name="T15" fmla="*/ 200 h 418"/>
                <a:gd name="T16" fmla="*/ 267 w 301"/>
                <a:gd name="T17" fmla="*/ 182 h 418"/>
                <a:gd name="T18" fmla="*/ 31 w 301"/>
                <a:gd name="T19" fmla="*/ 0 h 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01" h="418">
                  <a:moveTo>
                    <a:pt x="31" y="0"/>
                  </a:moveTo>
                  <a:cubicBezTo>
                    <a:pt x="31" y="0"/>
                    <a:pt x="16" y="42"/>
                    <a:pt x="7" y="100"/>
                  </a:cubicBezTo>
                  <a:cubicBezTo>
                    <a:pt x="3" y="126"/>
                    <a:pt x="0" y="154"/>
                    <a:pt x="0" y="184"/>
                  </a:cubicBezTo>
                  <a:cubicBezTo>
                    <a:pt x="0" y="229"/>
                    <a:pt x="6" y="275"/>
                    <a:pt x="26" y="317"/>
                  </a:cubicBezTo>
                  <a:cubicBezTo>
                    <a:pt x="66" y="404"/>
                    <a:pt x="159" y="418"/>
                    <a:pt x="217" y="418"/>
                  </a:cubicBezTo>
                  <a:cubicBezTo>
                    <a:pt x="246" y="418"/>
                    <a:pt x="267" y="415"/>
                    <a:pt x="267" y="415"/>
                  </a:cubicBezTo>
                  <a:cubicBezTo>
                    <a:pt x="267" y="415"/>
                    <a:pt x="301" y="374"/>
                    <a:pt x="301" y="305"/>
                  </a:cubicBezTo>
                  <a:cubicBezTo>
                    <a:pt x="301" y="275"/>
                    <a:pt x="295" y="239"/>
                    <a:pt x="276" y="200"/>
                  </a:cubicBezTo>
                  <a:cubicBezTo>
                    <a:pt x="274" y="194"/>
                    <a:pt x="270" y="188"/>
                    <a:pt x="267" y="182"/>
                  </a:cubicBezTo>
                  <a:cubicBezTo>
                    <a:pt x="198" y="62"/>
                    <a:pt x="31" y="0"/>
                    <a:pt x="31" y="0"/>
                  </a:cubicBezTo>
                </a:path>
              </a:pathLst>
            </a:custGeom>
            <a:solidFill>
              <a:srgbClr val="5B4E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Oval 59">
              <a:extLst>
                <a:ext uri="{FF2B5EF4-FFF2-40B4-BE49-F238E27FC236}">
                  <a16:creationId xmlns:a16="http://schemas.microsoft.com/office/drawing/2014/main" id="{8D3E0790-28F9-4A34-BDDA-241A014CE7A4}"/>
                </a:ext>
              </a:extLst>
            </p:cNvPr>
            <p:cNvSpPr>
              <a:spLocks noChangeArrowheads="1"/>
            </p:cNvSpPr>
            <p:nvPr/>
          </p:nvSpPr>
          <p:spPr bwMode="auto">
            <a:xfrm>
              <a:off x="5661" y="749"/>
              <a:ext cx="657" cy="1088"/>
            </a:xfrm>
            <a:prstGeom prst="ellipse">
              <a:avLst/>
            </a:prstGeom>
            <a:solidFill>
              <a:srgbClr val="6557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Oval 60">
              <a:extLst>
                <a:ext uri="{FF2B5EF4-FFF2-40B4-BE49-F238E27FC236}">
                  <a16:creationId xmlns:a16="http://schemas.microsoft.com/office/drawing/2014/main" id="{9F836762-9517-4D21-9DA3-A325C4980D73}"/>
                </a:ext>
              </a:extLst>
            </p:cNvPr>
            <p:cNvSpPr>
              <a:spLocks noChangeArrowheads="1"/>
            </p:cNvSpPr>
            <p:nvPr/>
          </p:nvSpPr>
          <p:spPr bwMode="auto">
            <a:xfrm>
              <a:off x="5794" y="241"/>
              <a:ext cx="390" cy="391"/>
            </a:xfrm>
            <a:prstGeom prst="ellipse">
              <a:avLst/>
            </a:prstGeom>
            <a:solidFill>
              <a:srgbClr val="D6BF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39" name="Rectangle 138">
            <a:extLst>
              <a:ext uri="{FF2B5EF4-FFF2-40B4-BE49-F238E27FC236}">
                <a16:creationId xmlns:a16="http://schemas.microsoft.com/office/drawing/2014/main" id="{B14F35D5-DF45-4D89-B2F8-3CB8FB667913}"/>
              </a:ext>
            </a:extLst>
          </p:cNvPr>
          <p:cNvSpPr/>
          <p:nvPr/>
        </p:nvSpPr>
        <p:spPr>
          <a:xfrm>
            <a:off x="580571" y="290286"/>
            <a:ext cx="11030858" cy="6400800"/>
          </a:xfrm>
          <a:prstGeom prst="rect">
            <a:avLst/>
          </a:prstGeom>
          <a:noFill/>
          <a:ln>
            <a:solidFill>
              <a:srgbClr val="C783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TextBox 105">
            <a:extLst>
              <a:ext uri="{FF2B5EF4-FFF2-40B4-BE49-F238E27FC236}">
                <a16:creationId xmlns:a16="http://schemas.microsoft.com/office/drawing/2014/main" id="{1E74603F-DA3D-4433-8FC8-784A12D6FE02}"/>
              </a:ext>
            </a:extLst>
          </p:cNvPr>
          <p:cNvSpPr txBox="1">
            <a:spLocks noChangeArrowheads="1"/>
          </p:cNvSpPr>
          <p:nvPr/>
        </p:nvSpPr>
        <p:spPr bwMode="auto">
          <a:xfrm>
            <a:off x="2882305" y="987431"/>
            <a:ext cx="6312494"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3200" dirty="0">
                <a:solidFill>
                  <a:srgbClr val="C78322"/>
                </a:solidFill>
                <a:latin typeface="Arial Black" panose="020B0A04020102020204" pitchFamily="34" charset="0"/>
              </a:rPr>
              <a:t>Agrega tu título aquí</a:t>
            </a:r>
          </a:p>
        </p:txBody>
      </p:sp>
      <p:sp>
        <p:nvSpPr>
          <p:cNvPr id="141" name="TextBox 105">
            <a:extLst>
              <a:ext uri="{FF2B5EF4-FFF2-40B4-BE49-F238E27FC236}">
                <a16:creationId xmlns:a16="http://schemas.microsoft.com/office/drawing/2014/main" id="{8027A14C-2246-4B40-A7C5-58031D165C80}"/>
              </a:ext>
            </a:extLst>
          </p:cNvPr>
          <p:cNvSpPr txBox="1">
            <a:spLocks noChangeArrowheads="1"/>
          </p:cNvSpPr>
          <p:nvPr/>
        </p:nvSpPr>
        <p:spPr bwMode="auto">
          <a:xfrm>
            <a:off x="1525521" y="3788759"/>
            <a:ext cx="1999927" cy="6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800" b="1" dirty="0">
                <a:solidFill>
                  <a:srgbClr val="C78322"/>
                </a:solidFill>
                <a:latin typeface="Arial" panose="020B0604020202020204" pitchFamily="34" charset="0"/>
                <a:cs typeface="Arial" panose="020B0604020202020204" pitchFamily="34" charset="0"/>
              </a:rPr>
              <a:t>Tu título </a:t>
            </a:r>
          </a:p>
          <a:p>
            <a:pPr algn="ctr"/>
            <a:r>
              <a:rPr lang="es-CO" altLang="es-MX" sz="1800" b="1" dirty="0">
                <a:solidFill>
                  <a:srgbClr val="C78322"/>
                </a:solidFill>
                <a:latin typeface="Arial" panose="020B0604020202020204" pitchFamily="34" charset="0"/>
                <a:cs typeface="Arial" panose="020B0604020202020204" pitchFamily="34" charset="0"/>
              </a:rPr>
              <a:t>aquí</a:t>
            </a:r>
          </a:p>
        </p:txBody>
      </p:sp>
      <p:sp>
        <p:nvSpPr>
          <p:cNvPr id="142" name="TextBox 105">
            <a:extLst>
              <a:ext uri="{FF2B5EF4-FFF2-40B4-BE49-F238E27FC236}">
                <a16:creationId xmlns:a16="http://schemas.microsoft.com/office/drawing/2014/main" id="{54D97690-CF22-4C7F-8319-4113FA4CC8AB}"/>
              </a:ext>
            </a:extLst>
          </p:cNvPr>
          <p:cNvSpPr txBox="1">
            <a:spLocks noChangeArrowheads="1"/>
          </p:cNvSpPr>
          <p:nvPr/>
        </p:nvSpPr>
        <p:spPr bwMode="auto">
          <a:xfrm>
            <a:off x="4968890" y="3796883"/>
            <a:ext cx="1999927" cy="6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800" b="1" dirty="0">
                <a:solidFill>
                  <a:srgbClr val="C78322"/>
                </a:solidFill>
                <a:latin typeface="Arial" panose="020B0604020202020204" pitchFamily="34" charset="0"/>
                <a:cs typeface="Arial" panose="020B0604020202020204" pitchFamily="34" charset="0"/>
              </a:rPr>
              <a:t>Tu título </a:t>
            </a:r>
          </a:p>
          <a:p>
            <a:pPr algn="ctr"/>
            <a:r>
              <a:rPr lang="es-CO" altLang="es-MX" sz="1800" b="1" dirty="0">
                <a:solidFill>
                  <a:srgbClr val="C78322"/>
                </a:solidFill>
                <a:latin typeface="Arial" panose="020B0604020202020204" pitchFamily="34" charset="0"/>
                <a:cs typeface="Arial" panose="020B0604020202020204" pitchFamily="34" charset="0"/>
              </a:rPr>
              <a:t>aquí</a:t>
            </a:r>
          </a:p>
        </p:txBody>
      </p:sp>
      <p:sp>
        <p:nvSpPr>
          <p:cNvPr id="143" name="TextBox 105">
            <a:extLst>
              <a:ext uri="{FF2B5EF4-FFF2-40B4-BE49-F238E27FC236}">
                <a16:creationId xmlns:a16="http://schemas.microsoft.com/office/drawing/2014/main" id="{F1455827-8B22-432D-AF0E-AA005BE2382C}"/>
              </a:ext>
            </a:extLst>
          </p:cNvPr>
          <p:cNvSpPr txBox="1">
            <a:spLocks noChangeArrowheads="1"/>
          </p:cNvSpPr>
          <p:nvPr/>
        </p:nvSpPr>
        <p:spPr bwMode="auto">
          <a:xfrm>
            <a:off x="8256991" y="3796882"/>
            <a:ext cx="1999927" cy="6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800" b="1" dirty="0">
                <a:solidFill>
                  <a:srgbClr val="C78322"/>
                </a:solidFill>
                <a:latin typeface="Arial" panose="020B0604020202020204" pitchFamily="34" charset="0"/>
                <a:cs typeface="Arial" panose="020B0604020202020204" pitchFamily="34" charset="0"/>
              </a:rPr>
              <a:t>Tu título </a:t>
            </a:r>
          </a:p>
          <a:p>
            <a:pPr algn="ctr"/>
            <a:r>
              <a:rPr lang="es-CO" altLang="es-MX" sz="1800" b="1" dirty="0">
                <a:solidFill>
                  <a:srgbClr val="C78322"/>
                </a:solidFill>
                <a:latin typeface="Arial" panose="020B0604020202020204" pitchFamily="34" charset="0"/>
                <a:cs typeface="Arial" panose="020B0604020202020204" pitchFamily="34" charset="0"/>
              </a:rPr>
              <a:t>aquí</a:t>
            </a:r>
          </a:p>
        </p:txBody>
      </p:sp>
      <p:grpSp>
        <p:nvGrpSpPr>
          <p:cNvPr id="144" name="Group 143">
            <a:extLst>
              <a:ext uri="{FF2B5EF4-FFF2-40B4-BE49-F238E27FC236}">
                <a16:creationId xmlns:a16="http://schemas.microsoft.com/office/drawing/2014/main" id="{08270BD7-CF35-40EF-9F78-11C78F03D9D1}"/>
              </a:ext>
            </a:extLst>
          </p:cNvPr>
          <p:cNvGrpSpPr/>
          <p:nvPr/>
        </p:nvGrpSpPr>
        <p:grpSpPr>
          <a:xfrm>
            <a:off x="3661129" y="1588036"/>
            <a:ext cx="5005739" cy="84136"/>
            <a:chOff x="152400" y="4967286"/>
            <a:chExt cx="6896100" cy="423864"/>
          </a:xfrm>
        </p:grpSpPr>
        <p:sp>
          <p:nvSpPr>
            <p:cNvPr id="145" name="Rectangle 144">
              <a:extLst>
                <a:ext uri="{FF2B5EF4-FFF2-40B4-BE49-F238E27FC236}">
                  <a16:creationId xmlns:a16="http://schemas.microsoft.com/office/drawing/2014/main" id="{3D1537F3-AA6D-4E82-8844-D5931B5929D0}"/>
                </a:ext>
              </a:extLst>
            </p:cNvPr>
            <p:cNvSpPr/>
            <p:nvPr/>
          </p:nvSpPr>
          <p:spPr>
            <a:xfrm>
              <a:off x="5324475" y="4967286"/>
              <a:ext cx="1724025" cy="423864"/>
            </a:xfrm>
            <a:prstGeom prst="rect">
              <a:avLst/>
            </a:prstGeom>
            <a:solidFill>
              <a:srgbClr val="3244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Rectangle 145">
              <a:extLst>
                <a:ext uri="{FF2B5EF4-FFF2-40B4-BE49-F238E27FC236}">
                  <a16:creationId xmlns:a16="http://schemas.microsoft.com/office/drawing/2014/main" id="{AA68882D-E845-4D14-9B71-930C314D4CE2}"/>
                </a:ext>
              </a:extLst>
            </p:cNvPr>
            <p:cNvSpPr/>
            <p:nvPr/>
          </p:nvSpPr>
          <p:spPr>
            <a:xfrm>
              <a:off x="3600450" y="4967286"/>
              <a:ext cx="1724025" cy="423864"/>
            </a:xfrm>
            <a:prstGeom prst="rect">
              <a:avLst/>
            </a:prstGeom>
            <a:solidFill>
              <a:srgbClr val="C783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Rectangle 146">
              <a:extLst>
                <a:ext uri="{FF2B5EF4-FFF2-40B4-BE49-F238E27FC236}">
                  <a16:creationId xmlns:a16="http://schemas.microsoft.com/office/drawing/2014/main" id="{1AA0786B-C747-4E9B-881A-60BC38FA0533}"/>
                </a:ext>
              </a:extLst>
            </p:cNvPr>
            <p:cNvSpPr/>
            <p:nvPr/>
          </p:nvSpPr>
          <p:spPr>
            <a:xfrm>
              <a:off x="1876425" y="4967286"/>
              <a:ext cx="1724025" cy="423864"/>
            </a:xfrm>
            <a:prstGeom prst="rect">
              <a:avLst/>
            </a:prstGeom>
            <a:solidFill>
              <a:srgbClr val="E1DE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Rectangle 147">
              <a:extLst>
                <a:ext uri="{FF2B5EF4-FFF2-40B4-BE49-F238E27FC236}">
                  <a16:creationId xmlns:a16="http://schemas.microsoft.com/office/drawing/2014/main" id="{6F1BC7C0-0F6E-4797-9FC9-DD3BC52B8311}"/>
                </a:ext>
              </a:extLst>
            </p:cNvPr>
            <p:cNvSpPr/>
            <p:nvPr/>
          </p:nvSpPr>
          <p:spPr>
            <a:xfrm>
              <a:off x="152400" y="4967286"/>
              <a:ext cx="1724025" cy="423864"/>
            </a:xfrm>
            <a:prstGeom prst="rect">
              <a:avLst/>
            </a:prstGeom>
            <a:solidFill>
              <a:srgbClr val="A752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Placeholder 8">
            <a:extLst>
              <a:ext uri="{FF2B5EF4-FFF2-40B4-BE49-F238E27FC236}">
                <a16:creationId xmlns:a16="http://schemas.microsoft.com/office/drawing/2014/main" id="{8226E503-3088-4DC5-89E7-67E0FFFE067A}"/>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152" name="Rectangle 151">
            <a:extLst>
              <a:ext uri="{FF2B5EF4-FFF2-40B4-BE49-F238E27FC236}">
                <a16:creationId xmlns:a16="http://schemas.microsoft.com/office/drawing/2014/main" id="{5643CE64-FB9A-457B-A288-1F7F796F77D1}"/>
              </a:ext>
            </a:extLst>
          </p:cNvPr>
          <p:cNvSpPr/>
          <p:nvPr/>
        </p:nvSpPr>
        <p:spPr>
          <a:xfrm>
            <a:off x="-47625" y="-23813"/>
            <a:ext cx="5751739" cy="6905625"/>
          </a:xfrm>
          <a:prstGeom prst="rect">
            <a:avLst/>
          </a:prstGeom>
          <a:solidFill>
            <a:srgbClr val="0000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TextBox 123">
            <a:extLst>
              <a:ext uri="{FF2B5EF4-FFF2-40B4-BE49-F238E27FC236}">
                <a16:creationId xmlns:a16="http://schemas.microsoft.com/office/drawing/2014/main" id="{175DBA8F-DD19-4C14-A5D5-962F6C581076}"/>
              </a:ext>
            </a:extLst>
          </p:cNvPr>
          <p:cNvSpPr txBox="1">
            <a:spLocks noChangeArrowheads="1"/>
          </p:cNvSpPr>
          <p:nvPr/>
        </p:nvSpPr>
        <p:spPr bwMode="auto">
          <a:xfrm>
            <a:off x="1558803" y="1985593"/>
            <a:ext cx="3240995" cy="63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600" dirty="0">
                <a:solidFill>
                  <a:schemeClr val="bg1"/>
                </a:solidFill>
                <a:latin typeface="+mj-lt"/>
              </a:rPr>
              <a:t>Lorem ipsum dolor sit amet, consectetur adipiscing elit.</a:t>
            </a:r>
            <a:endParaRPr lang="en-US" altLang="es-MX" sz="1600" dirty="0">
              <a:solidFill>
                <a:schemeClr val="bg1"/>
              </a:solidFill>
              <a:latin typeface="+mj-lt"/>
              <a:cs typeface="Calibri Light" panose="020F0302020204030204" pitchFamily="34" charset="0"/>
            </a:endParaRPr>
          </a:p>
        </p:txBody>
      </p:sp>
      <p:sp>
        <p:nvSpPr>
          <p:cNvPr id="169" name="TextBox 123">
            <a:extLst>
              <a:ext uri="{FF2B5EF4-FFF2-40B4-BE49-F238E27FC236}">
                <a16:creationId xmlns:a16="http://schemas.microsoft.com/office/drawing/2014/main" id="{57AE57BF-2A06-4914-BC28-6A0107660A69}"/>
              </a:ext>
            </a:extLst>
          </p:cNvPr>
          <p:cNvSpPr txBox="1">
            <a:spLocks noChangeArrowheads="1"/>
          </p:cNvSpPr>
          <p:nvPr/>
        </p:nvSpPr>
        <p:spPr bwMode="auto">
          <a:xfrm>
            <a:off x="1571736" y="3048121"/>
            <a:ext cx="3240995" cy="63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600" dirty="0">
                <a:solidFill>
                  <a:schemeClr val="bg1"/>
                </a:solidFill>
                <a:latin typeface="+mj-lt"/>
              </a:rPr>
              <a:t>Lorem ipsum dolor sit amet, consectetur adipiscing elit.</a:t>
            </a:r>
            <a:endParaRPr lang="en-US" altLang="es-MX" sz="1600" dirty="0">
              <a:solidFill>
                <a:schemeClr val="bg1"/>
              </a:solidFill>
              <a:latin typeface="+mj-lt"/>
              <a:cs typeface="Calibri Light" panose="020F0302020204030204" pitchFamily="34" charset="0"/>
            </a:endParaRPr>
          </a:p>
        </p:txBody>
      </p:sp>
      <p:sp>
        <p:nvSpPr>
          <p:cNvPr id="176" name="TextBox 123">
            <a:extLst>
              <a:ext uri="{FF2B5EF4-FFF2-40B4-BE49-F238E27FC236}">
                <a16:creationId xmlns:a16="http://schemas.microsoft.com/office/drawing/2014/main" id="{7E1A7C0F-595F-4301-9ED9-6BC6BD29A660}"/>
              </a:ext>
            </a:extLst>
          </p:cNvPr>
          <p:cNvSpPr txBox="1">
            <a:spLocks noChangeArrowheads="1"/>
          </p:cNvSpPr>
          <p:nvPr/>
        </p:nvSpPr>
        <p:spPr bwMode="auto">
          <a:xfrm>
            <a:off x="1621604" y="4202223"/>
            <a:ext cx="3240995" cy="63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600" dirty="0">
                <a:solidFill>
                  <a:schemeClr val="bg1"/>
                </a:solidFill>
                <a:latin typeface="+mj-lt"/>
              </a:rPr>
              <a:t>Lorem ipsum dolor sit amet, consectetur adipiscing elit.</a:t>
            </a:r>
            <a:endParaRPr lang="en-US" altLang="es-MX" sz="1600" dirty="0">
              <a:solidFill>
                <a:schemeClr val="bg1"/>
              </a:solidFill>
              <a:latin typeface="+mj-lt"/>
              <a:cs typeface="Calibri Light" panose="020F0302020204030204" pitchFamily="34" charset="0"/>
            </a:endParaRPr>
          </a:p>
        </p:txBody>
      </p:sp>
      <p:sp>
        <p:nvSpPr>
          <p:cNvPr id="229" name="TextBox 123">
            <a:extLst>
              <a:ext uri="{FF2B5EF4-FFF2-40B4-BE49-F238E27FC236}">
                <a16:creationId xmlns:a16="http://schemas.microsoft.com/office/drawing/2014/main" id="{E964E0EA-2140-4283-9C37-82117E8553EC}"/>
              </a:ext>
            </a:extLst>
          </p:cNvPr>
          <p:cNvSpPr txBox="1">
            <a:spLocks noChangeArrowheads="1"/>
          </p:cNvSpPr>
          <p:nvPr/>
        </p:nvSpPr>
        <p:spPr bwMode="auto">
          <a:xfrm>
            <a:off x="1571736" y="5248132"/>
            <a:ext cx="3240995" cy="63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sz="1600" dirty="0">
                <a:solidFill>
                  <a:schemeClr val="bg1"/>
                </a:solidFill>
                <a:latin typeface="+mj-lt"/>
              </a:rPr>
              <a:t>Lorem ipsum dolor sit amet, consectetur adipiscing elit.</a:t>
            </a:r>
            <a:endParaRPr lang="en-US" altLang="es-MX" sz="1600" dirty="0">
              <a:solidFill>
                <a:schemeClr val="bg1"/>
              </a:solidFill>
              <a:latin typeface="+mj-lt"/>
              <a:cs typeface="Calibri Light" panose="020F0302020204030204" pitchFamily="34" charset="0"/>
            </a:endParaRPr>
          </a:p>
        </p:txBody>
      </p:sp>
      <p:grpSp>
        <p:nvGrpSpPr>
          <p:cNvPr id="12" name="Group 4">
            <a:extLst>
              <a:ext uri="{FF2B5EF4-FFF2-40B4-BE49-F238E27FC236}">
                <a16:creationId xmlns:a16="http://schemas.microsoft.com/office/drawing/2014/main" id="{21DF62BC-6C86-4536-A109-3C1EDA7616D8}"/>
              </a:ext>
            </a:extLst>
          </p:cNvPr>
          <p:cNvGrpSpPr>
            <a:grpSpLocks noChangeAspect="1"/>
          </p:cNvGrpSpPr>
          <p:nvPr/>
        </p:nvGrpSpPr>
        <p:grpSpPr bwMode="auto">
          <a:xfrm>
            <a:off x="481132" y="1876875"/>
            <a:ext cx="886534" cy="638875"/>
            <a:chOff x="-2" y="-2"/>
            <a:chExt cx="2112" cy="1522"/>
          </a:xfrm>
        </p:grpSpPr>
        <p:sp>
          <p:nvSpPr>
            <p:cNvPr id="14" name="Freeform 5">
              <a:extLst>
                <a:ext uri="{FF2B5EF4-FFF2-40B4-BE49-F238E27FC236}">
                  <a16:creationId xmlns:a16="http://schemas.microsoft.com/office/drawing/2014/main" id="{B992F00D-3503-4AC4-A293-F32E231CB245}"/>
                </a:ext>
              </a:extLst>
            </p:cNvPr>
            <p:cNvSpPr>
              <a:spLocks/>
            </p:cNvSpPr>
            <p:nvPr/>
          </p:nvSpPr>
          <p:spPr bwMode="auto">
            <a:xfrm>
              <a:off x="171" y="622"/>
              <a:ext cx="138" cy="507"/>
            </a:xfrm>
            <a:custGeom>
              <a:avLst/>
              <a:gdLst>
                <a:gd name="T0" fmla="*/ 17 w 58"/>
                <a:gd name="T1" fmla="*/ 213 h 213"/>
                <a:gd name="T2" fmla="*/ 0 w 58"/>
                <a:gd name="T3" fmla="*/ 198 h 213"/>
                <a:gd name="T4" fmla="*/ 35 w 58"/>
                <a:gd name="T5" fmla="*/ 99 h 213"/>
                <a:gd name="T6" fmla="*/ 1 w 58"/>
                <a:gd name="T7" fmla="*/ 18 h 213"/>
                <a:gd name="T8" fmla="*/ 15 w 58"/>
                <a:gd name="T9" fmla="*/ 0 h 213"/>
                <a:gd name="T10" fmla="*/ 58 w 58"/>
                <a:gd name="T11" fmla="*/ 99 h 213"/>
                <a:gd name="T12" fmla="*/ 17 w 58"/>
                <a:gd name="T13" fmla="*/ 213 h 213"/>
              </a:gdLst>
              <a:ahLst/>
              <a:cxnLst>
                <a:cxn ang="0">
                  <a:pos x="T0" y="T1"/>
                </a:cxn>
                <a:cxn ang="0">
                  <a:pos x="T2" y="T3"/>
                </a:cxn>
                <a:cxn ang="0">
                  <a:pos x="T4" y="T5"/>
                </a:cxn>
                <a:cxn ang="0">
                  <a:pos x="T6" y="T7"/>
                </a:cxn>
                <a:cxn ang="0">
                  <a:pos x="T8" y="T9"/>
                </a:cxn>
                <a:cxn ang="0">
                  <a:pos x="T10" y="T11"/>
                </a:cxn>
                <a:cxn ang="0">
                  <a:pos x="T12" y="T13"/>
                </a:cxn>
              </a:cxnLst>
              <a:rect l="0" t="0" r="r" b="b"/>
              <a:pathLst>
                <a:path w="58" h="213">
                  <a:moveTo>
                    <a:pt x="17" y="213"/>
                  </a:moveTo>
                  <a:cubicBezTo>
                    <a:pt x="0" y="198"/>
                    <a:pt x="0" y="198"/>
                    <a:pt x="0" y="198"/>
                  </a:cubicBezTo>
                  <a:cubicBezTo>
                    <a:pt x="0" y="198"/>
                    <a:pt x="35" y="154"/>
                    <a:pt x="35" y="99"/>
                  </a:cubicBezTo>
                  <a:cubicBezTo>
                    <a:pt x="35" y="46"/>
                    <a:pt x="3" y="20"/>
                    <a:pt x="1" y="18"/>
                  </a:cubicBezTo>
                  <a:cubicBezTo>
                    <a:pt x="15" y="0"/>
                    <a:pt x="15" y="0"/>
                    <a:pt x="15" y="0"/>
                  </a:cubicBezTo>
                  <a:cubicBezTo>
                    <a:pt x="17" y="2"/>
                    <a:pt x="58" y="34"/>
                    <a:pt x="58" y="99"/>
                  </a:cubicBezTo>
                  <a:cubicBezTo>
                    <a:pt x="58" y="162"/>
                    <a:pt x="19" y="211"/>
                    <a:pt x="17" y="213"/>
                  </a:cubicBezTo>
                  <a:close/>
                </a:path>
              </a:pathLst>
            </a:custGeom>
            <a:solidFill>
              <a:srgbClr val="9454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6">
              <a:extLst>
                <a:ext uri="{FF2B5EF4-FFF2-40B4-BE49-F238E27FC236}">
                  <a16:creationId xmlns:a16="http://schemas.microsoft.com/office/drawing/2014/main" id="{AE9FFC05-CBB9-4A56-940C-5BE7EBBC9363}"/>
                </a:ext>
              </a:extLst>
            </p:cNvPr>
            <p:cNvSpPr>
              <a:spLocks/>
            </p:cNvSpPr>
            <p:nvPr/>
          </p:nvSpPr>
          <p:spPr bwMode="auto">
            <a:xfrm>
              <a:off x="-2" y="600"/>
              <a:ext cx="166" cy="86"/>
            </a:xfrm>
            <a:custGeom>
              <a:avLst/>
              <a:gdLst>
                <a:gd name="T0" fmla="*/ 46 w 70"/>
                <a:gd name="T1" fmla="*/ 1 h 36"/>
                <a:gd name="T2" fmla="*/ 69 w 70"/>
                <a:gd name="T3" fmla="*/ 20 h 36"/>
                <a:gd name="T4" fmla="*/ 43 w 70"/>
                <a:gd name="T5" fmla="*/ 35 h 36"/>
                <a:gd name="T6" fmla="*/ 0 w 70"/>
                <a:gd name="T7" fmla="*/ 14 h 36"/>
                <a:gd name="T8" fmla="*/ 46 w 70"/>
                <a:gd name="T9" fmla="*/ 1 h 36"/>
              </a:gdLst>
              <a:ahLst/>
              <a:cxnLst>
                <a:cxn ang="0">
                  <a:pos x="T0" y="T1"/>
                </a:cxn>
                <a:cxn ang="0">
                  <a:pos x="T2" y="T3"/>
                </a:cxn>
                <a:cxn ang="0">
                  <a:pos x="T4" y="T5"/>
                </a:cxn>
                <a:cxn ang="0">
                  <a:pos x="T6" y="T7"/>
                </a:cxn>
                <a:cxn ang="0">
                  <a:pos x="T8" y="T9"/>
                </a:cxn>
              </a:cxnLst>
              <a:rect l="0" t="0" r="r" b="b"/>
              <a:pathLst>
                <a:path w="70" h="36">
                  <a:moveTo>
                    <a:pt x="46" y="1"/>
                  </a:moveTo>
                  <a:cubicBezTo>
                    <a:pt x="58" y="2"/>
                    <a:pt x="70" y="12"/>
                    <a:pt x="69" y="20"/>
                  </a:cubicBezTo>
                  <a:cubicBezTo>
                    <a:pt x="68" y="29"/>
                    <a:pt x="55" y="36"/>
                    <a:pt x="43" y="35"/>
                  </a:cubicBezTo>
                  <a:cubicBezTo>
                    <a:pt x="31" y="34"/>
                    <a:pt x="0" y="14"/>
                    <a:pt x="0" y="14"/>
                  </a:cubicBezTo>
                  <a:cubicBezTo>
                    <a:pt x="0" y="14"/>
                    <a:pt x="34" y="0"/>
                    <a:pt x="46" y="1"/>
                  </a:cubicBezTo>
                  <a:close/>
                </a:path>
              </a:pathLst>
            </a:custGeom>
            <a:solidFill>
              <a:srgbClr val="9454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7">
              <a:extLst>
                <a:ext uri="{FF2B5EF4-FFF2-40B4-BE49-F238E27FC236}">
                  <a16:creationId xmlns:a16="http://schemas.microsoft.com/office/drawing/2014/main" id="{62E50D48-549B-4087-AA44-ACE1F4472AFD}"/>
                </a:ext>
              </a:extLst>
            </p:cNvPr>
            <p:cNvSpPr>
              <a:spLocks/>
            </p:cNvSpPr>
            <p:nvPr/>
          </p:nvSpPr>
          <p:spPr bwMode="auto">
            <a:xfrm>
              <a:off x="47" y="698"/>
              <a:ext cx="165" cy="93"/>
            </a:xfrm>
            <a:custGeom>
              <a:avLst/>
              <a:gdLst>
                <a:gd name="T0" fmla="*/ 48 w 69"/>
                <a:gd name="T1" fmla="*/ 3 h 39"/>
                <a:gd name="T2" fmla="*/ 67 w 69"/>
                <a:gd name="T3" fmla="*/ 26 h 39"/>
                <a:gd name="T4" fmla="*/ 39 w 69"/>
                <a:gd name="T5" fmla="*/ 36 h 39"/>
                <a:gd name="T6" fmla="*/ 0 w 69"/>
                <a:gd name="T7" fmla="*/ 9 h 39"/>
                <a:gd name="T8" fmla="*/ 48 w 69"/>
                <a:gd name="T9" fmla="*/ 3 h 39"/>
              </a:gdLst>
              <a:ahLst/>
              <a:cxnLst>
                <a:cxn ang="0">
                  <a:pos x="T0" y="T1"/>
                </a:cxn>
                <a:cxn ang="0">
                  <a:pos x="T2" y="T3"/>
                </a:cxn>
                <a:cxn ang="0">
                  <a:pos x="T4" y="T5"/>
                </a:cxn>
                <a:cxn ang="0">
                  <a:pos x="T6" y="T7"/>
                </a:cxn>
                <a:cxn ang="0">
                  <a:pos x="T8" y="T9"/>
                </a:cxn>
              </a:cxnLst>
              <a:rect l="0" t="0" r="r" b="b"/>
              <a:pathLst>
                <a:path w="69" h="39">
                  <a:moveTo>
                    <a:pt x="48" y="3"/>
                  </a:moveTo>
                  <a:cubicBezTo>
                    <a:pt x="59" y="6"/>
                    <a:pt x="69" y="18"/>
                    <a:pt x="67" y="26"/>
                  </a:cubicBezTo>
                  <a:cubicBezTo>
                    <a:pt x="65" y="34"/>
                    <a:pt x="51" y="39"/>
                    <a:pt x="39" y="36"/>
                  </a:cubicBezTo>
                  <a:cubicBezTo>
                    <a:pt x="28" y="33"/>
                    <a:pt x="0" y="9"/>
                    <a:pt x="0" y="9"/>
                  </a:cubicBezTo>
                  <a:cubicBezTo>
                    <a:pt x="0" y="9"/>
                    <a:pt x="36" y="0"/>
                    <a:pt x="48" y="3"/>
                  </a:cubicBezTo>
                  <a:close/>
                </a:path>
              </a:pathLst>
            </a:custGeom>
            <a:solidFill>
              <a:srgbClr val="9454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8">
              <a:extLst>
                <a:ext uri="{FF2B5EF4-FFF2-40B4-BE49-F238E27FC236}">
                  <a16:creationId xmlns:a16="http://schemas.microsoft.com/office/drawing/2014/main" id="{2F5E5E0B-CF79-4C36-A6F5-7E6E5F4CBB1D}"/>
                </a:ext>
              </a:extLst>
            </p:cNvPr>
            <p:cNvSpPr>
              <a:spLocks/>
            </p:cNvSpPr>
            <p:nvPr/>
          </p:nvSpPr>
          <p:spPr bwMode="auto">
            <a:xfrm>
              <a:off x="147" y="453"/>
              <a:ext cx="84" cy="166"/>
            </a:xfrm>
            <a:custGeom>
              <a:avLst/>
              <a:gdLst>
                <a:gd name="T0" fmla="*/ 34 w 35"/>
                <a:gd name="T1" fmla="*/ 45 h 70"/>
                <a:gd name="T2" fmla="*/ 17 w 35"/>
                <a:gd name="T3" fmla="*/ 70 h 70"/>
                <a:gd name="T4" fmla="*/ 0 w 35"/>
                <a:gd name="T5" fmla="*/ 45 h 70"/>
                <a:gd name="T6" fmla="*/ 18 w 35"/>
                <a:gd name="T7" fmla="*/ 0 h 70"/>
                <a:gd name="T8" fmla="*/ 34 w 35"/>
                <a:gd name="T9" fmla="*/ 45 h 70"/>
              </a:gdLst>
              <a:ahLst/>
              <a:cxnLst>
                <a:cxn ang="0">
                  <a:pos x="T0" y="T1"/>
                </a:cxn>
                <a:cxn ang="0">
                  <a:pos x="T2" y="T3"/>
                </a:cxn>
                <a:cxn ang="0">
                  <a:pos x="T4" y="T5"/>
                </a:cxn>
                <a:cxn ang="0">
                  <a:pos x="T6" y="T7"/>
                </a:cxn>
                <a:cxn ang="0">
                  <a:pos x="T8" y="T9"/>
                </a:cxn>
              </a:cxnLst>
              <a:rect l="0" t="0" r="r" b="b"/>
              <a:pathLst>
                <a:path w="35" h="70">
                  <a:moveTo>
                    <a:pt x="34" y="45"/>
                  </a:moveTo>
                  <a:cubicBezTo>
                    <a:pt x="34" y="57"/>
                    <a:pt x="25" y="70"/>
                    <a:pt x="17" y="70"/>
                  </a:cubicBezTo>
                  <a:cubicBezTo>
                    <a:pt x="9" y="69"/>
                    <a:pt x="0" y="56"/>
                    <a:pt x="0" y="45"/>
                  </a:cubicBezTo>
                  <a:cubicBezTo>
                    <a:pt x="1" y="33"/>
                    <a:pt x="18" y="0"/>
                    <a:pt x="18" y="0"/>
                  </a:cubicBezTo>
                  <a:cubicBezTo>
                    <a:pt x="18" y="0"/>
                    <a:pt x="35" y="33"/>
                    <a:pt x="34" y="45"/>
                  </a:cubicBezTo>
                  <a:close/>
                </a:path>
              </a:pathLst>
            </a:custGeom>
            <a:solidFill>
              <a:srgbClr val="9454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9">
              <a:extLst>
                <a:ext uri="{FF2B5EF4-FFF2-40B4-BE49-F238E27FC236}">
                  <a16:creationId xmlns:a16="http://schemas.microsoft.com/office/drawing/2014/main" id="{C42DE3A0-F4AC-439F-B2BC-DC502966AA7A}"/>
                </a:ext>
              </a:extLst>
            </p:cNvPr>
            <p:cNvSpPr>
              <a:spLocks/>
            </p:cNvSpPr>
            <p:nvPr/>
          </p:nvSpPr>
          <p:spPr bwMode="auto">
            <a:xfrm>
              <a:off x="238" y="503"/>
              <a:ext cx="88" cy="167"/>
            </a:xfrm>
            <a:custGeom>
              <a:avLst/>
              <a:gdLst>
                <a:gd name="T0" fmla="*/ 35 w 37"/>
                <a:gd name="T1" fmla="*/ 47 h 70"/>
                <a:gd name="T2" fmla="*/ 15 w 37"/>
                <a:gd name="T3" fmla="*/ 69 h 70"/>
                <a:gd name="T4" fmla="*/ 2 w 37"/>
                <a:gd name="T5" fmla="*/ 42 h 70"/>
                <a:gd name="T6" fmla="*/ 24 w 37"/>
                <a:gd name="T7" fmla="*/ 0 h 70"/>
                <a:gd name="T8" fmla="*/ 35 w 37"/>
                <a:gd name="T9" fmla="*/ 47 h 70"/>
              </a:gdLst>
              <a:ahLst/>
              <a:cxnLst>
                <a:cxn ang="0">
                  <a:pos x="T0" y="T1"/>
                </a:cxn>
                <a:cxn ang="0">
                  <a:pos x="T2" y="T3"/>
                </a:cxn>
                <a:cxn ang="0">
                  <a:pos x="T4" y="T5"/>
                </a:cxn>
                <a:cxn ang="0">
                  <a:pos x="T6" y="T7"/>
                </a:cxn>
                <a:cxn ang="0">
                  <a:pos x="T8" y="T9"/>
                </a:cxn>
              </a:cxnLst>
              <a:rect l="0" t="0" r="r" b="b"/>
              <a:pathLst>
                <a:path w="37" h="70">
                  <a:moveTo>
                    <a:pt x="35" y="47"/>
                  </a:moveTo>
                  <a:cubicBezTo>
                    <a:pt x="34" y="58"/>
                    <a:pt x="23" y="70"/>
                    <a:pt x="15" y="69"/>
                  </a:cubicBezTo>
                  <a:cubicBezTo>
                    <a:pt x="7" y="68"/>
                    <a:pt x="0" y="54"/>
                    <a:pt x="2" y="42"/>
                  </a:cubicBezTo>
                  <a:cubicBezTo>
                    <a:pt x="3" y="30"/>
                    <a:pt x="24" y="0"/>
                    <a:pt x="24" y="0"/>
                  </a:cubicBezTo>
                  <a:cubicBezTo>
                    <a:pt x="24" y="0"/>
                    <a:pt x="37" y="35"/>
                    <a:pt x="35" y="47"/>
                  </a:cubicBezTo>
                  <a:close/>
                </a:path>
              </a:pathLst>
            </a:custGeom>
            <a:solidFill>
              <a:srgbClr val="9454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0">
              <a:extLst>
                <a:ext uri="{FF2B5EF4-FFF2-40B4-BE49-F238E27FC236}">
                  <a16:creationId xmlns:a16="http://schemas.microsoft.com/office/drawing/2014/main" id="{93EEFDF5-E941-4B7E-904E-A982143F4843}"/>
                </a:ext>
              </a:extLst>
            </p:cNvPr>
            <p:cNvSpPr>
              <a:spLocks/>
            </p:cNvSpPr>
            <p:nvPr/>
          </p:nvSpPr>
          <p:spPr bwMode="auto">
            <a:xfrm>
              <a:off x="723" y="-2"/>
              <a:ext cx="502" cy="1093"/>
            </a:xfrm>
            <a:custGeom>
              <a:avLst/>
              <a:gdLst>
                <a:gd name="T0" fmla="*/ 161 w 211"/>
                <a:gd name="T1" fmla="*/ 417 h 459"/>
                <a:gd name="T2" fmla="*/ 70 w 211"/>
                <a:gd name="T3" fmla="*/ 447 h 459"/>
                <a:gd name="T4" fmla="*/ 4 w 211"/>
                <a:gd name="T5" fmla="*/ 345 h 459"/>
                <a:gd name="T6" fmla="*/ 27 w 211"/>
                <a:gd name="T7" fmla="*/ 232 h 459"/>
                <a:gd name="T8" fmla="*/ 105 w 211"/>
                <a:gd name="T9" fmla="*/ 0 h 459"/>
                <a:gd name="T10" fmla="*/ 133 w 211"/>
                <a:gd name="T11" fmla="*/ 128 h 459"/>
                <a:gd name="T12" fmla="*/ 177 w 211"/>
                <a:gd name="T13" fmla="*/ 69 h 459"/>
                <a:gd name="T14" fmla="*/ 164 w 211"/>
                <a:gd name="T15" fmla="*/ 195 h 459"/>
                <a:gd name="T16" fmla="*/ 208 w 211"/>
                <a:gd name="T17" fmla="*/ 161 h 459"/>
                <a:gd name="T18" fmla="*/ 211 w 211"/>
                <a:gd name="T19" fmla="*/ 181 h 459"/>
                <a:gd name="T20" fmla="*/ 182 w 211"/>
                <a:gd name="T21" fmla="*/ 370 h 459"/>
                <a:gd name="T22" fmla="*/ 161 w 211"/>
                <a:gd name="T23" fmla="*/ 417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11" h="459">
                  <a:moveTo>
                    <a:pt x="161" y="417"/>
                  </a:moveTo>
                  <a:cubicBezTo>
                    <a:pt x="138" y="443"/>
                    <a:pt x="104" y="459"/>
                    <a:pt x="70" y="447"/>
                  </a:cubicBezTo>
                  <a:cubicBezTo>
                    <a:pt x="29" y="433"/>
                    <a:pt x="8" y="386"/>
                    <a:pt x="4" y="345"/>
                  </a:cubicBezTo>
                  <a:cubicBezTo>
                    <a:pt x="0" y="307"/>
                    <a:pt x="11" y="267"/>
                    <a:pt x="27" y="232"/>
                  </a:cubicBezTo>
                  <a:cubicBezTo>
                    <a:pt x="60" y="158"/>
                    <a:pt x="93" y="81"/>
                    <a:pt x="105" y="0"/>
                  </a:cubicBezTo>
                  <a:cubicBezTo>
                    <a:pt x="127" y="39"/>
                    <a:pt x="137" y="84"/>
                    <a:pt x="133" y="128"/>
                  </a:cubicBezTo>
                  <a:cubicBezTo>
                    <a:pt x="150" y="110"/>
                    <a:pt x="166" y="90"/>
                    <a:pt x="177" y="69"/>
                  </a:cubicBezTo>
                  <a:cubicBezTo>
                    <a:pt x="181" y="111"/>
                    <a:pt x="177" y="154"/>
                    <a:pt x="164" y="195"/>
                  </a:cubicBezTo>
                  <a:cubicBezTo>
                    <a:pt x="182" y="190"/>
                    <a:pt x="199" y="178"/>
                    <a:pt x="208" y="161"/>
                  </a:cubicBezTo>
                  <a:cubicBezTo>
                    <a:pt x="211" y="168"/>
                    <a:pt x="211" y="174"/>
                    <a:pt x="211" y="181"/>
                  </a:cubicBezTo>
                  <a:cubicBezTo>
                    <a:pt x="211" y="245"/>
                    <a:pt x="198" y="308"/>
                    <a:pt x="182" y="370"/>
                  </a:cubicBezTo>
                  <a:cubicBezTo>
                    <a:pt x="177" y="386"/>
                    <a:pt x="172" y="404"/>
                    <a:pt x="161" y="417"/>
                  </a:cubicBezTo>
                </a:path>
              </a:pathLst>
            </a:custGeom>
            <a:solidFill>
              <a:srgbClr val="BAB3B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1">
              <a:extLst>
                <a:ext uri="{FF2B5EF4-FFF2-40B4-BE49-F238E27FC236}">
                  <a16:creationId xmlns:a16="http://schemas.microsoft.com/office/drawing/2014/main" id="{7F7CE7DB-D97B-471C-A089-1215097FB2A0}"/>
                </a:ext>
              </a:extLst>
            </p:cNvPr>
            <p:cNvSpPr>
              <a:spLocks noEditPoints="1"/>
            </p:cNvSpPr>
            <p:nvPr/>
          </p:nvSpPr>
          <p:spPr bwMode="auto">
            <a:xfrm>
              <a:off x="1113" y="460"/>
              <a:ext cx="2" cy="2"/>
            </a:xfrm>
            <a:custGeom>
              <a:avLst/>
              <a:gdLst>
                <a:gd name="T0" fmla="*/ 0 w 1"/>
                <a:gd name="T1" fmla="*/ 1 h 1"/>
                <a:gd name="T2" fmla="*/ 0 w 1"/>
                <a:gd name="T3" fmla="*/ 1 h 1"/>
                <a:gd name="T4" fmla="*/ 0 w 1"/>
                <a:gd name="T5" fmla="*/ 1 h 1"/>
                <a:gd name="T6" fmla="*/ 0 w 1"/>
                <a:gd name="T7" fmla="*/ 1 h 1"/>
                <a:gd name="T8" fmla="*/ 1 w 1"/>
                <a:gd name="T9" fmla="*/ 1 h 1"/>
                <a:gd name="T10" fmla="*/ 0 w 1"/>
                <a:gd name="T11" fmla="*/ 1 h 1"/>
                <a:gd name="T12" fmla="*/ 1 w 1"/>
                <a:gd name="T13" fmla="*/ 1 h 1"/>
                <a:gd name="T14" fmla="*/ 1 w 1"/>
                <a:gd name="T15" fmla="*/ 1 h 1"/>
                <a:gd name="T16" fmla="*/ 1 w 1"/>
                <a:gd name="T17" fmla="*/ 1 h 1"/>
                <a:gd name="T18" fmla="*/ 1 w 1"/>
                <a:gd name="T19" fmla="*/ 1 h 1"/>
                <a:gd name="T20" fmla="*/ 1 w 1"/>
                <a:gd name="T21" fmla="*/ 1 h 1"/>
                <a:gd name="T22" fmla="*/ 1 w 1"/>
                <a:gd name="T23" fmla="*/ 1 h 1"/>
                <a:gd name="T24" fmla="*/ 1 w 1"/>
                <a:gd name="T25" fmla="*/ 1 h 1"/>
                <a:gd name="T26" fmla="*/ 0 w 1"/>
                <a:gd name="T27" fmla="*/ 0 h 1"/>
                <a:gd name="T28" fmla="*/ 0 w 1"/>
                <a:gd name="T29" fmla="*/ 1 h 1"/>
                <a:gd name="T30" fmla="*/ 0 w 1"/>
                <a:gd name="T31" fmla="*/ 1 h 1"/>
                <a:gd name="T32" fmla="*/ 0 w 1"/>
                <a:gd name="T33" fmla="*/ 0 h 1"/>
                <a:gd name="T34" fmla="*/ 0 w 1"/>
                <a:gd name="T35" fmla="*/ 0 h 1"/>
                <a:gd name="T36" fmla="*/ 0 w 1"/>
                <a:gd name="T37" fmla="*/ 0 h 1"/>
                <a:gd name="T38" fmla="*/ 0 w 1"/>
                <a:gd name="T39" fmla="*/ 0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 h="1">
                  <a:moveTo>
                    <a:pt x="0" y="1"/>
                  </a:moveTo>
                  <a:cubicBezTo>
                    <a:pt x="0" y="1"/>
                    <a:pt x="0" y="1"/>
                    <a:pt x="0" y="1"/>
                  </a:cubicBezTo>
                  <a:cubicBezTo>
                    <a:pt x="0" y="1"/>
                    <a:pt x="0" y="1"/>
                    <a:pt x="0" y="1"/>
                  </a:cubicBezTo>
                  <a:cubicBezTo>
                    <a:pt x="0" y="1"/>
                    <a:pt x="0" y="1"/>
                    <a:pt x="0" y="1"/>
                  </a:cubicBezTo>
                  <a:moveTo>
                    <a:pt x="1" y="1"/>
                  </a:moveTo>
                  <a:cubicBezTo>
                    <a:pt x="0" y="1"/>
                    <a:pt x="0" y="1"/>
                    <a:pt x="0" y="1"/>
                  </a:cubicBezTo>
                  <a:cubicBezTo>
                    <a:pt x="0" y="1"/>
                    <a:pt x="0" y="1"/>
                    <a:pt x="1" y="1"/>
                  </a:cubicBezTo>
                  <a:moveTo>
                    <a:pt x="1" y="1"/>
                  </a:moveTo>
                  <a:cubicBezTo>
                    <a:pt x="1" y="1"/>
                    <a:pt x="1" y="1"/>
                    <a:pt x="1" y="1"/>
                  </a:cubicBezTo>
                  <a:cubicBezTo>
                    <a:pt x="1" y="1"/>
                    <a:pt x="1" y="1"/>
                    <a:pt x="1" y="1"/>
                  </a:cubicBezTo>
                  <a:cubicBezTo>
                    <a:pt x="1" y="1"/>
                    <a:pt x="1" y="1"/>
                    <a:pt x="1" y="1"/>
                  </a:cubicBezTo>
                  <a:cubicBezTo>
                    <a:pt x="1" y="1"/>
                    <a:pt x="1" y="1"/>
                    <a:pt x="1" y="1"/>
                  </a:cubicBezTo>
                  <a:cubicBezTo>
                    <a:pt x="1" y="1"/>
                    <a:pt x="1" y="1"/>
                    <a:pt x="1" y="1"/>
                  </a:cubicBezTo>
                  <a:moveTo>
                    <a:pt x="0" y="0"/>
                  </a:moveTo>
                  <a:cubicBezTo>
                    <a:pt x="0" y="0"/>
                    <a:pt x="0" y="1"/>
                    <a:pt x="0" y="1"/>
                  </a:cubicBezTo>
                  <a:cubicBezTo>
                    <a:pt x="0" y="1"/>
                    <a:pt x="0" y="1"/>
                    <a:pt x="0" y="1"/>
                  </a:cubicBezTo>
                  <a:cubicBezTo>
                    <a:pt x="0" y="1"/>
                    <a:pt x="0" y="0"/>
                    <a:pt x="0" y="0"/>
                  </a:cubicBezTo>
                  <a:moveTo>
                    <a:pt x="0" y="0"/>
                  </a:moveTo>
                  <a:cubicBezTo>
                    <a:pt x="0" y="0"/>
                    <a:pt x="0" y="0"/>
                    <a:pt x="0" y="0"/>
                  </a:cubicBezTo>
                  <a:cubicBezTo>
                    <a:pt x="0" y="0"/>
                    <a:pt x="0" y="0"/>
                    <a:pt x="0" y="0"/>
                  </a:cubicBezTo>
                </a:path>
              </a:pathLst>
            </a:custGeom>
            <a:solidFill>
              <a:srgbClr val="E6E6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2">
              <a:extLst>
                <a:ext uri="{FF2B5EF4-FFF2-40B4-BE49-F238E27FC236}">
                  <a16:creationId xmlns:a16="http://schemas.microsoft.com/office/drawing/2014/main" id="{0A31C34C-D593-4F5E-BE27-5E97A8ECD215}"/>
                </a:ext>
              </a:extLst>
            </p:cNvPr>
            <p:cNvSpPr>
              <a:spLocks noEditPoints="1"/>
            </p:cNvSpPr>
            <p:nvPr/>
          </p:nvSpPr>
          <p:spPr bwMode="auto">
            <a:xfrm>
              <a:off x="1113" y="400"/>
              <a:ext cx="17" cy="62"/>
            </a:xfrm>
            <a:custGeom>
              <a:avLst/>
              <a:gdLst>
                <a:gd name="T0" fmla="*/ 1 w 7"/>
                <a:gd name="T1" fmla="*/ 26 h 26"/>
                <a:gd name="T2" fmla="*/ 1 w 7"/>
                <a:gd name="T3" fmla="*/ 26 h 26"/>
                <a:gd name="T4" fmla="*/ 1 w 7"/>
                <a:gd name="T5" fmla="*/ 26 h 26"/>
                <a:gd name="T6" fmla="*/ 0 w 7"/>
                <a:gd name="T7" fmla="*/ 26 h 26"/>
                <a:gd name="T8" fmla="*/ 0 w 7"/>
                <a:gd name="T9" fmla="*/ 26 h 26"/>
                <a:gd name="T10" fmla="*/ 0 w 7"/>
                <a:gd name="T11" fmla="*/ 26 h 26"/>
                <a:gd name="T12" fmla="*/ 1 w 7"/>
                <a:gd name="T13" fmla="*/ 26 h 26"/>
                <a:gd name="T14" fmla="*/ 1 w 7"/>
                <a:gd name="T15" fmla="*/ 26 h 26"/>
                <a:gd name="T16" fmla="*/ 1 w 7"/>
                <a:gd name="T17" fmla="*/ 26 h 26"/>
                <a:gd name="T18" fmla="*/ 1 w 7"/>
                <a:gd name="T19" fmla="*/ 26 h 26"/>
                <a:gd name="T20" fmla="*/ 7 w 7"/>
                <a:gd name="T21" fmla="*/ 0 h 26"/>
                <a:gd name="T22" fmla="*/ 6 w 7"/>
                <a:gd name="T23" fmla="*/ 6 h 26"/>
                <a:gd name="T24" fmla="*/ 5 w 7"/>
                <a:gd name="T25" fmla="*/ 7 h 26"/>
                <a:gd name="T26" fmla="*/ 4 w 7"/>
                <a:gd name="T27" fmla="*/ 12 h 26"/>
                <a:gd name="T28" fmla="*/ 3 w 7"/>
                <a:gd name="T29" fmla="*/ 15 h 26"/>
                <a:gd name="T30" fmla="*/ 2 w 7"/>
                <a:gd name="T31" fmla="*/ 19 h 26"/>
                <a:gd name="T32" fmla="*/ 0 w 7"/>
                <a:gd name="T33" fmla="*/ 26 h 26"/>
                <a:gd name="T34" fmla="*/ 0 w 7"/>
                <a:gd name="T35" fmla="*/ 26 h 26"/>
                <a:gd name="T36" fmla="*/ 0 w 7"/>
                <a:gd name="T37" fmla="*/ 26 h 26"/>
                <a:gd name="T38" fmla="*/ 0 w 7"/>
                <a:gd name="T39" fmla="*/ 25 h 26"/>
                <a:gd name="T40" fmla="*/ 0 w 7"/>
                <a:gd name="T41" fmla="*/ 25 h 26"/>
                <a:gd name="T42" fmla="*/ 0 w 7"/>
                <a:gd name="T43" fmla="*/ 25 h 26"/>
                <a:gd name="T44" fmla="*/ 7 w 7"/>
                <a:gd name="T45" fmla="*/ 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7" h="26">
                  <a:moveTo>
                    <a:pt x="1" y="26"/>
                  </a:moveTo>
                  <a:cubicBezTo>
                    <a:pt x="1" y="26"/>
                    <a:pt x="1" y="26"/>
                    <a:pt x="1" y="26"/>
                  </a:cubicBezTo>
                  <a:cubicBezTo>
                    <a:pt x="1" y="26"/>
                    <a:pt x="1" y="26"/>
                    <a:pt x="1" y="26"/>
                  </a:cubicBezTo>
                  <a:cubicBezTo>
                    <a:pt x="0" y="26"/>
                    <a:pt x="0" y="26"/>
                    <a:pt x="0" y="26"/>
                  </a:cubicBezTo>
                  <a:cubicBezTo>
                    <a:pt x="0" y="26"/>
                    <a:pt x="0" y="26"/>
                    <a:pt x="0" y="26"/>
                  </a:cubicBezTo>
                  <a:cubicBezTo>
                    <a:pt x="0" y="26"/>
                    <a:pt x="0" y="26"/>
                    <a:pt x="0" y="26"/>
                  </a:cubicBezTo>
                  <a:cubicBezTo>
                    <a:pt x="0" y="26"/>
                    <a:pt x="0" y="26"/>
                    <a:pt x="1" y="26"/>
                  </a:cubicBezTo>
                  <a:moveTo>
                    <a:pt x="1" y="26"/>
                  </a:moveTo>
                  <a:cubicBezTo>
                    <a:pt x="1" y="26"/>
                    <a:pt x="1" y="26"/>
                    <a:pt x="1" y="26"/>
                  </a:cubicBezTo>
                  <a:cubicBezTo>
                    <a:pt x="1" y="26"/>
                    <a:pt x="1" y="26"/>
                    <a:pt x="1" y="26"/>
                  </a:cubicBezTo>
                  <a:moveTo>
                    <a:pt x="7" y="0"/>
                  </a:moveTo>
                  <a:cubicBezTo>
                    <a:pt x="6" y="2"/>
                    <a:pt x="6" y="4"/>
                    <a:pt x="6" y="6"/>
                  </a:cubicBezTo>
                  <a:cubicBezTo>
                    <a:pt x="5" y="7"/>
                    <a:pt x="5" y="7"/>
                    <a:pt x="5" y="7"/>
                  </a:cubicBezTo>
                  <a:cubicBezTo>
                    <a:pt x="5" y="8"/>
                    <a:pt x="4" y="10"/>
                    <a:pt x="4" y="12"/>
                  </a:cubicBezTo>
                  <a:cubicBezTo>
                    <a:pt x="4" y="13"/>
                    <a:pt x="4" y="14"/>
                    <a:pt x="3" y="15"/>
                  </a:cubicBezTo>
                  <a:cubicBezTo>
                    <a:pt x="3" y="16"/>
                    <a:pt x="3" y="17"/>
                    <a:pt x="2" y="19"/>
                  </a:cubicBezTo>
                  <a:cubicBezTo>
                    <a:pt x="1" y="21"/>
                    <a:pt x="1" y="23"/>
                    <a:pt x="0" y="26"/>
                  </a:cubicBezTo>
                  <a:cubicBezTo>
                    <a:pt x="0" y="26"/>
                    <a:pt x="0" y="26"/>
                    <a:pt x="0" y="26"/>
                  </a:cubicBezTo>
                  <a:cubicBezTo>
                    <a:pt x="0" y="26"/>
                    <a:pt x="0" y="26"/>
                    <a:pt x="0" y="26"/>
                  </a:cubicBezTo>
                  <a:cubicBezTo>
                    <a:pt x="0" y="26"/>
                    <a:pt x="0" y="25"/>
                    <a:pt x="0" y="25"/>
                  </a:cubicBezTo>
                  <a:cubicBezTo>
                    <a:pt x="0" y="25"/>
                    <a:pt x="0" y="25"/>
                    <a:pt x="0" y="25"/>
                  </a:cubicBezTo>
                  <a:cubicBezTo>
                    <a:pt x="0" y="25"/>
                    <a:pt x="0" y="25"/>
                    <a:pt x="0" y="25"/>
                  </a:cubicBezTo>
                  <a:cubicBezTo>
                    <a:pt x="3" y="17"/>
                    <a:pt x="5" y="9"/>
                    <a:pt x="7" y="0"/>
                  </a:cubicBezTo>
                </a:path>
              </a:pathLst>
            </a:custGeom>
            <a:solidFill>
              <a:srgbClr val="A8A1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3">
              <a:extLst>
                <a:ext uri="{FF2B5EF4-FFF2-40B4-BE49-F238E27FC236}">
                  <a16:creationId xmlns:a16="http://schemas.microsoft.com/office/drawing/2014/main" id="{061C7931-B49D-4CBD-BF57-4AE888EB7D65}"/>
                </a:ext>
              </a:extLst>
            </p:cNvPr>
            <p:cNvSpPr>
              <a:spLocks noEditPoints="1"/>
            </p:cNvSpPr>
            <p:nvPr/>
          </p:nvSpPr>
          <p:spPr bwMode="auto">
            <a:xfrm>
              <a:off x="1039" y="300"/>
              <a:ext cx="0" cy="0"/>
            </a:xfrm>
            <a:custGeom>
              <a:avLst/>
              <a:gdLst/>
              <a:ahLst/>
              <a:cxnLst>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moveTo>
                    <a:pt x="0" y="0"/>
                  </a:moveTo>
                  <a:cubicBezTo>
                    <a:pt x="0" y="0"/>
                    <a:pt x="0" y="0"/>
                    <a:pt x="0" y="0"/>
                  </a:cubicBezTo>
                  <a:cubicBezTo>
                    <a:pt x="0" y="0"/>
                    <a:pt x="0" y="0"/>
                    <a:pt x="0" y="0"/>
                  </a:cubicBezTo>
                </a:path>
              </a:pathLst>
            </a:custGeom>
            <a:solidFill>
              <a:srgbClr val="E6E6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4">
              <a:extLst>
                <a:ext uri="{FF2B5EF4-FFF2-40B4-BE49-F238E27FC236}">
                  <a16:creationId xmlns:a16="http://schemas.microsoft.com/office/drawing/2014/main" id="{3B420C85-1135-4595-BABD-56F26F3FDE4A}"/>
                </a:ext>
              </a:extLst>
            </p:cNvPr>
            <p:cNvSpPr>
              <a:spLocks/>
            </p:cNvSpPr>
            <p:nvPr/>
          </p:nvSpPr>
          <p:spPr bwMode="auto">
            <a:xfrm>
              <a:off x="1039" y="257"/>
              <a:ext cx="3" cy="46"/>
            </a:xfrm>
            <a:custGeom>
              <a:avLst/>
              <a:gdLst>
                <a:gd name="T0" fmla="*/ 1 w 1"/>
                <a:gd name="T1" fmla="*/ 0 h 19"/>
                <a:gd name="T2" fmla="*/ 1 w 1"/>
                <a:gd name="T3" fmla="*/ 0 h 19"/>
                <a:gd name="T4" fmla="*/ 1 w 1"/>
                <a:gd name="T5" fmla="*/ 0 h 19"/>
                <a:gd name="T6" fmla="*/ 1 w 1"/>
                <a:gd name="T7" fmla="*/ 5 h 19"/>
                <a:gd name="T8" fmla="*/ 1 w 1"/>
                <a:gd name="T9" fmla="*/ 5 h 19"/>
                <a:gd name="T10" fmla="*/ 0 w 1"/>
                <a:gd name="T11" fmla="*/ 9 h 19"/>
                <a:gd name="T12" fmla="*/ 0 w 1"/>
                <a:gd name="T13" fmla="*/ 10 h 19"/>
                <a:gd name="T14" fmla="*/ 0 w 1"/>
                <a:gd name="T15" fmla="*/ 13 h 19"/>
                <a:gd name="T16" fmla="*/ 0 w 1"/>
                <a:gd name="T17" fmla="*/ 14 h 19"/>
                <a:gd name="T18" fmla="*/ 0 w 1"/>
                <a:gd name="T19" fmla="*/ 19 h 19"/>
                <a:gd name="T20" fmla="*/ 0 w 1"/>
                <a:gd name="T21" fmla="*/ 19 h 19"/>
                <a:gd name="T22" fmla="*/ 0 w 1"/>
                <a:gd name="T23" fmla="*/ 18 h 19"/>
                <a:gd name="T24" fmla="*/ 0 w 1"/>
                <a:gd name="T25" fmla="*/ 18 h 19"/>
                <a:gd name="T26" fmla="*/ 0 w 1"/>
                <a:gd name="T27" fmla="*/ 18 h 19"/>
                <a:gd name="T28" fmla="*/ 0 w 1"/>
                <a:gd name="T29" fmla="*/ 18 h 19"/>
                <a:gd name="T30" fmla="*/ 1 w 1"/>
                <a:gd name="T31"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 h="19">
                  <a:moveTo>
                    <a:pt x="1" y="0"/>
                  </a:moveTo>
                  <a:cubicBezTo>
                    <a:pt x="1" y="0"/>
                    <a:pt x="1" y="0"/>
                    <a:pt x="1" y="0"/>
                  </a:cubicBezTo>
                  <a:cubicBezTo>
                    <a:pt x="1" y="0"/>
                    <a:pt x="1" y="0"/>
                    <a:pt x="1" y="0"/>
                  </a:cubicBezTo>
                  <a:cubicBezTo>
                    <a:pt x="1" y="2"/>
                    <a:pt x="1" y="3"/>
                    <a:pt x="1" y="5"/>
                  </a:cubicBezTo>
                  <a:cubicBezTo>
                    <a:pt x="1" y="5"/>
                    <a:pt x="1" y="5"/>
                    <a:pt x="1" y="5"/>
                  </a:cubicBezTo>
                  <a:cubicBezTo>
                    <a:pt x="1" y="6"/>
                    <a:pt x="0" y="8"/>
                    <a:pt x="0" y="9"/>
                  </a:cubicBezTo>
                  <a:cubicBezTo>
                    <a:pt x="0" y="10"/>
                    <a:pt x="0" y="10"/>
                    <a:pt x="0" y="10"/>
                  </a:cubicBezTo>
                  <a:cubicBezTo>
                    <a:pt x="0" y="11"/>
                    <a:pt x="0" y="12"/>
                    <a:pt x="0" y="13"/>
                  </a:cubicBezTo>
                  <a:cubicBezTo>
                    <a:pt x="0" y="14"/>
                    <a:pt x="0" y="14"/>
                    <a:pt x="0" y="14"/>
                  </a:cubicBezTo>
                  <a:cubicBezTo>
                    <a:pt x="0" y="16"/>
                    <a:pt x="0" y="17"/>
                    <a:pt x="0" y="19"/>
                  </a:cubicBezTo>
                  <a:cubicBezTo>
                    <a:pt x="0" y="19"/>
                    <a:pt x="0" y="19"/>
                    <a:pt x="0" y="19"/>
                  </a:cubicBezTo>
                  <a:cubicBezTo>
                    <a:pt x="0" y="19"/>
                    <a:pt x="0" y="19"/>
                    <a:pt x="0" y="18"/>
                  </a:cubicBezTo>
                  <a:cubicBezTo>
                    <a:pt x="0" y="18"/>
                    <a:pt x="0" y="18"/>
                    <a:pt x="0" y="18"/>
                  </a:cubicBezTo>
                  <a:cubicBezTo>
                    <a:pt x="0" y="18"/>
                    <a:pt x="0" y="18"/>
                    <a:pt x="0" y="18"/>
                  </a:cubicBezTo>
                  <a:cubicBezTo>
                    <a:pt x="0" y="18"/>
                    <a:pt x="0" y="18"/>
                    <a:pt x="0" y="18"/>
                  </a:cubicBezTo>
                  <a:cubicBezTo>
                    <a:pt x="0" y="12"/>
                    <a:pt x="1" y="6"/>
                    <a:pt x="1" y="0"/>
                  </a:cubicBezTo>
                </a:path>
              </a:pathLst>
            </a:custGeom>
            <a:solidFill>
              <a:srgbClr val="A8A1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5">
              <a:extLst>
                <a:ext uri="{FF2B5EF4-FFF2-40B4-BE49-F238E27FC236}">
                  <a16:creationId xmlns:a16="http://schemas.microsoft.com/office/drawing/2014/main" id="{85C1A292-D4D7-4210-AB35-0AF013EDE78B}"/>
                </a:ext>
              </a:extLst>
            </p:cNvPr>
            <p:cNvSpPr>
              <a:spLocks noEditPoints="1"/>
            </p:cNvSpPr>
            <p:nvPr/>
          </p:nvSpPr>
          <p:spPr bwMode="auto">
            <a:xfrm>
              <a:off x="723" y="-2"/>
              <a:ext cx="495" cy="867"/>
            </a:xfrm>
            <a:custGeom>
              <a:avLst/>
              <a:gdLst>
                <a:gd name="T0" fmla="*/ 179 w 208"/>
                <a:gd name="T1" fmla="*/ 189 h 364"/>
                <a:gd name="T2" fmla="*/ 175 w 208"/>
                <a:gd name="T3" fmla="*/ 191 h 364"/>
                <a:gd name="T4" fmla="*/ 171 w 208"/>
                <a:gd name="T5" fmla="*/ 192 h 364"/>
                <a:gd name="T6" fmla="*/ 168 w 208"/>
                <a:gd name="T7" fmla="*/ 194 h 364"/>
                <a:gd name="T8" fmla="*/ 165 w 208"/>
                <a:gd name="T9" fmla="*/ 195 h 364"/>
                <a:gd name="T10" fmla="*/ 179 w 208"/>
                <a:gd name="T11" fmla="*/ 189 h 364"/>
                <a:gd name="T12" fmla="*/ 207 w 208"/>
                <a:gd name="T13" fmla="*/ 163 h 364"/>
                <a:gd name="T14" fmla="*/ 207 w 208"/>
                <a:gd name="T15" fmla="*/ 163 h 364"/>
                <a:gd name="T16" fmla="*/ 207 w 208"/>
                <a:gd name="T17" fmla="*/ 163 h 364"/>
                <a:gd name="T18" fmla="*/ 207 w 208"/>
                <a:gd name="T19" fmla="*/ 163 h 364"/>
                <a:gd name="T20" fmla="*/ 207 w 208"/>
                <a:gd name="T21" fmla="*/ 163 h 364"/>
                <a:gd name="T22" fmla="*/ 207 w 208"/>
                <a:gd name="T23" fmla="*/ 163 h 364"/>
                <a:gd name="T24" fmla="*/ 207 w 208"/>
                <a:gd name="T25" fmla="*/ 163 h 364"/>
                <a:gd name="T26" fmla="*/ 208 w 208"/>
                <a:gd name="T27" fmla="*/ 162 h 364"/>
                <a:gd name="T28" fmla="*/ 208 w 208"/>
                <a:gd name="T29" fmla="*/ 162 h 364"/>
                <a:gd name="T30" fmla="*/ 208 w 208"/>
                <a:gd name="T31" fmla="*/ 162 h 364"/>
                <a:gd name="T32" fmla="*/ 208 w 208"/>
                <a:gd name="T33" fmla="*/ 162 h 364"/>
                <a:gd name="T34" fmla="*/ 208 w 208"/>
                <a:gd name="T35" fmla="*/ 162 h 364"/>
                <a:gd name="T36" fmla="*/ 208 w 208"/>
                <a:gd name="T37" fmla="*/ 162 h 364"/>
                <a:gd name="T38" fmla="*/ 208 w 208"/>
                <a:gd name="T39" fmla="*/ 162 h 364"/>
                <a:gd name="T40" fmla="*/ 178 w 208"/>
                <a:gd name="T41" fmla="*/ 71 h 364"/>
                <a:gd name="T42" fmla="*/ 178 w 208"/>
                <a:gd name="T43" fmla="*/ 71 h 364"/>
                <a:gd name="T44" fmla="*/ 178 w 208"/>
                <a:gd name="T45" fmla="*/ 71 h 364"/>
                <a:gd name="T46" fmla="*/ 178 w 208"/>
                <a:gd name="T47" fmla="*/ 70 h 364"/>
                <a:gd name="T48" fmla="*/ 178 w 208"/>
                <a:gd name="T49" fmla="*/ 70 h 364"/>
                <a:gd name="T50" fmla="*/ 177 w 208"/>
                <a:gd name="T51" fmla="*/ 70 h 364"/>
                <a:gd name="T52" fmla="*/ 177 w 208"/>
                <a:gd name="T53" fmla="*/ 69 h 364"/>
                <a:gd name="T54" fmla="*/ 177 w 208"/>
                <a:gd name="T55" fmla="*/ 69 h 364"/>
                <a:gd name="T56" fmla="*/ 155 w 208"/>
                <a:gd name="T57" fmla="*/ 102 h 364"/>
                <a:gd name="T58" fmla="*/ 149 w 208"/>
                <a:gd name="T59" fmla="*/ 110 h 364"/>
                <a:gd name="T60" fmla="*/ 142 w 208"/>
                <a:gd name="T61" fmla="*/ 118 h 364"/>
                <a:gd name="T62" fmla="*/ 133 w 208"/>
                <a:gd name="T63" fmla="*/ 127 h 364"/>
                <a:gd name="T64" fmla="*/ 133 w 208"/>
                <a:gd name="T65" fmla="*/ 128 h 364"/>
                <a:gd name="T66" fmla="*/ 137 w 208"/>
                <a:gd name="T67" fmla="*/ 123 h 364"/>
                <a:gd name="T68" fmla="*/ 137 w 208"/>
                <a:gd name="T69" fmla="*/ 123 h 364"/>
                <a:gd name="T70" fmla="*/ 137 w 208"/>
                <a:gd name="T71" fmla="*/ 123 h 364"/>
                <a:gd name="T72" fmla="*/ 138 w 208"/>
                <a:gd name="T73" fmla="*/ 123 h 364"/>
                <a:gd name="T74" fmla="*/ 138 w 208"/>
                <a:gd name="T75" fmla="*/ 123 h 364"/>
                <a:gd name="T76" fmla="*/ 138 w 208"/>
                <a:gd name="T77" fmla="*/ 122 h 364"/>
                <a:gd name="T78" fmla="*/ 138 w 208"/>
                <a:gd name="T79" fmla="*/ 122 h 364"/>
                <a:gd name="T80" fmla="*/ 157 w 208"/>
                <a:gd name="T81" fmla="*/ 100 h 364"/>
                <a:gd name="T82" fmla="*/ 157 w 208"/>
                <a:gd name="T83" fmla="*/ 100 h 364"/>
                <a:gd name="T84" fmla="*/ 177 w 208"/>
                <a:gd name="T85" fmla="*/ 69 h 364"/>
                <a:gd name="T86" fmla="*/ 177 w 208"/>
                <a:gd name="T87" fmla="*/ 69 h 364"/>
                <a:gd name="T88" fmla="*/ 177 w 208"/>
                <a:gd name="T89" fmla="*/ 69 h 364"/>
                <a:gd name="T90" fmla="*/ 177 w 208"/>
                <a:gd name="T91" fmla="*/ 69 h 364"/>
                <a:gd name="T92" fmla="*/ 112 w 208"/>
                <a:gd name="T93" fmla="*/ 13 h 364"/>
                <a:gd name="T94" fmla="*/ 112 w 208"/>
                <a:gd name="T95" fmla="*/ 13 h 364"/>
                <a:gd name="T96" fmla="*/ 112 w 208"/>
                <a:gd name="T97" fmla="*/ 13 h 364"/>
                <a:gd name="T98" fmla="*/ 111 w 208"/>
                <a:gd name="T99" fmla="*/ 12 h 364"/>
                <a:gd name="T100" fmla="*/ 111 w 208"/>
                <a:gd name="T101" fmla="*/ 12 h 364"/>
                <a:gd name="T102" fmla="*/ 111 w 208"/>
                <a:gd name="T103" fmla="*/ 12 h 364"/>
                <a:gd name="T104" fmla="*/ 111 w 208"/>
                <a:gd name="T105" fmla="*/ 12 h 364"/>
                <a:gd name="T106" fmla="*/ 111 w 208"/>
                <a:gd name="T107" fmla="*/ 12 h 364"/>
                <a:gd name="T108" fmla="*/ 27 w 208"/>
                <a:gd name="T109" fmla="*/ 232 h 364"/>
                <a:gd name="T110" fmla="*/ 7 w 208"/>
                <a:gd name="T111" fmla="*/ 364 h 364"/>
                <a:gd name="T112" fmla="*/ 4 w 208"/>
                <a:gd name="T113" fmla="*/ 345 h 364"/>
                <a:gd name="T114" fmla="*/ 105 w 208"/>
                <a:gd name="T115" fmla="*/ 0 h 364"/>
                <a:gd name="T116" fmla="*/ 105 w 208"/>
                <a:gd name="T117" fmla="*/ 0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08" h="364">
                  <a:moveTo>
                    <a:pt x="207" y="163"/>
                  </a:moveTo>
                  <a:cubicBezTo>
                    <a:pt x="200" y="174"/>
                    <a:pt x="190" y="183"/>
                    <a:pt x="179" y="189"/>
                  </a:cubicBezTo>
                  <a:cubicBezTo>
                    <a:pt x="178" y="190"/>
                    <a:pt x="176" y="190"/>
                    <a:pt x="175" y="191"/>
                  </a:cubicBezTo>
                  <a:cubicBezTo>
                    <a:pt x="175" y="191"/>
                    <a:pt x="175" y="191"/>
                    <a:pt x="175" y="191"/>
                  </a:cubicBezTo>
                  <a:cubicBezTo>
                    <a:pt x="174" y="191"/>
                    <a:pt x="173" y="192"/>
                    <a:pt x="172" y="192"/>
                  </a:cubicBezTo>
                  <a:cubicBezTo>
                    <a:pt x="171" y="192"/>
                    <a:pt x="171" y="192"/>
                    <a:pt x="171" y="192"/>
                  </a:cubicBezTo>
                  <a:cubicBezTo>
                    <a:pt x="170" y="193"/>
                    <a:pt x="169" y="193"/>
                    <a:pt x="168" y="193"/>
                  </a:cubicBezTo>
                  <a:cubicBezTo>
                    <a:pt x="168" y="194"/>
                    <a:pt x="168" y="194"/>
                    <a:pt x="168" y="194"/>
                  </a:cubicBezTo>
                  <a:cubicBezTo>
                    <a:pt x="167" y="194"/>
                    <a:pt x="166" y="194"/>
                    <a:pt x="165" y="195"/>
                  </a:cubicBezTo>
                  <a:cubicBezTo>
                    <a:pt x="165" y="195"/>
                    <a:pt x="165" y="195"/>
                    <a:pt x="165" y="195"/>
                  </a:cubicBezTo>
                  <a:cubicBezTo>
                    <a:pt x="165" y="195"/>
                    <a:pt x="165" y="195"/>
                    <a:pt x="165" y="195"/>
                  </a:cubicBezTo>
                  <a:cubicBezTo>
                    <a:pt x="170" y="193"/>
                    <a:pt x="174" y="191"/>
                    <a:pt x="179" y="189"/>
                  </a:cubicBezTo>
                  <a:cubicBezTo>
                    <a:pt x="179" y="189"/>
                    <a:pt x="179" y="189"/>
                    <a:pt x="179" y="189"/>
                  </a:cubicBezTo>
                  <a:cubicBezTo>
                    <a:pt x="190" y="183"/>
                    <a:pt x="200" y="174"/>
                    <a:pt x="207" y="163"/>
                  </a:cubicBezTo>
                  <a:moveTo>
                    <a:pt x="207" y="163"/>
                  </a:moveTo>
                  <a:cubicBezTo>
                    <a:pt x="207" y="163"/>
                    <a:pt x="207" y="163"/>
                    <a:pt x="207" y="163"/>
                  </a:cubicBezTo>
                  <a:cubicBezTo>
                    <a:pt x="207" y="163"/>
                    <a:pt x="207" y="163"/>
                    <a:pt x="207" y="163"/>
                  </a:cubicBezTo>
                  <a:moveTo>
                    <a:pt x="207" y="163"/>
                  </a:moveTo>
                  <a:cubicBezTo>
                    <a:pt x="207" y="163"/>
                    <a:pt x="207" y="163"/>
                    <a:pt x="207" y="163"/>
                  </a:cubicBezTo>
                  <a:cubicBezTo>
                    <a:pt x="207" y="163"/>
                    <a:pt x="207" y="163"/>
                    <a:pt x="207" y="163"/>
                  </a:cubicBezTo>
                  <a:moveTo>
                    <a:pt x="207" y="163"/>
                  </a:moveTo>
                  <a:cubicBezTo>
                    <a:pt x="207" y="163"/>
                    <a:pt x="207" y="163"/>
                    <a:pt x="207" y="163"/>
                  </a:cubicBezTo>
                  <a:cubicBezTo>
                    <a:pt x="207" y="163"/>
                    <a:pt x="207" y="163"/>
                    <a:pt x="207" y="163"/>
                  </a:cubicBezTo>
                  <a:moveTo>
                    <a:pt x="207" y="163"/>
                  </a:moveTo>
                  <a:cubicBezTo>
                    <a:pt x="207" y="163"/>
                    <a:pt x="207" y="163"/>
                    <a:pt x="207" y="163"/>
                  </a:cubicBezTo>
                  <a:cubicBezTo>
                    <a:pt x="207" y="163"/>
                    <a:pt x="207" y="163"/>
                    <a:pt x="207" y="163"/>
                  </a:cubicBezTo>
                  <a:moveTo>
                    <a:pt x="208" y="162"/>
                  </a:moveTo>
                  <a:cubicBezTo>
                    <a:pt x="208" y="162"/>
                    <a:pt x="208" y="162"/>
                    <a:pt x="208" y="162"/>
                  </a:cubicBezTo>
                  <a:cubicBezTo>
                    <a:pt x="208" y="162"/>
                    <a:pt x="208" y="162"/>
                    <a:pt x="208" y="162"/>
                  </a:cubicBezTo>
                  <a:moveTo>
                    <a:pt x="208" y="162"/>
                  </a:moveTo>
                  <a:cubicBezTo>
                    <a:pt x="208" y="162"/>
                    <a:pt x="208" y="162"/>
                    <a:pt x="208" y="162"/>
                  </a:cubicBezTo>
                  <a:cubicBezTo>
                    <a:pt x="208" y="162"/>
                    <a:pt x="208" y="162"/>
                    <a:pt x="208" y="162"/>
                  </a:cubicBezTo>
                  <a:moveTo>
                    <a:pt x="208" y="162"/>
                  </a:moveTo>
                  <a:cubicBezTo>
                    <a:pt x="208" y="162"/>
                    <a:pt x="208" y="162"/>
                    <a:pt x="208" y="162"/>
                  </a:cubicBezTo>
                  <a:cubicBezTo>
                    <a:pt x="208" y="162"/>
                    <a:pt x="208" y="162"/>
                    <a:pt x="208" y="162"/>
                  </a:cubicBezTo>
                  <a:moveTo>
                    <a:pt x="208" y="162"/>
                  </a:moveTo>
                  <a:cubicBezTo>
                    <a:pt x="208" y="162"/>
                    <a:pt x="208" y="162"/>
                    <a:pt x="208" y="162"/>
                  </a:cubicBezTo>
                  <a:cubicBezTo>
                    <a:pt x="208" y="162"/>
                    <a:pt x="208" y="162"/>
                    <a:pt x="208" y="162"/>
                  </a:cubicBezTo>
                  <a:moveTo>
                    <a:pt x="208" y="162"/>
                  </a:moveTo>
                  <a:cubicBezTo>
                    <a:pt x="208" y="162"/>
                    <a:pt x="208" y="162"/>
                    <a:pt x="208" y="162"/>
                  </a:cubicBezTo>
                  <a:cubicBezTo>
                    <a:pt x="208" y="162"/>
                    <a:pt x="208" y="162"/>
                    <a:pt x="208" y="162"/>
                  </a:cubicBezTo>
                  <a:moveTo>
                    <a:pt x="178" y="71"/>
                  </a:moveTo>
                  <a:cubicBezTo>
                    <a:pt x="178" y="71"/>
                    <a:pt x="178" y="71"/>
                    <a:pt x="178" y="71"/>
                  </a:cubicBezTo>
                  <a:cubicBezTo>
                    <a:pt x="178" y="71"/>
                    <a:pt x="178" y="71"/>
                    <a:pt x="178" y="71"/>
                  </a:cubicBezTo>
                  <a:moveTo>
                    <a:pt x="178" y="71"/>
                  </a:moveTo>
                  <a:cubicBezTo>
                    <a:pt x="178" y="71"/>
                    <a:pt x="178" y="71"/>
                    <a:pt x="178" y="71"/>
                  </a:cubicBezTo>
                  <a:cubicBezTo>
                    <a:pt x="178" y="71"/>
                    <a:pt x="178" y="71"/>
                    <a:pt x="178" y="71"/>
                  </a:cubicBezTo>
                  <a:moveTo>
                    <a:pt x="178" y="70"/>
                  </a:moveTo>
                  <a:cubicBezTo>
                    <a:pt x="178" y="70"/>
                    <a:pt x="178" y="70"/>
                    <a:pt x="178" y="70"/>
                  </a:cubicBezTo>
                  <a:cubicBezTo>
                    <a:pt x="178" y="70"/>
                    <a:pt x="178" y="70"/>
                    <a:pt x="178" y="70"/>
                  </a:cubicBezTo>
                  <a:moveTo>
                    <a:pt x="177" y="70"/>
                  </a:moveTo>
                  <a:cubicBezTo>
                    <a:pt x="177" y="70"/>
                    <a:pt x="177" y="70"/>
                    <a:pt x="177" y="70"/>
                  </a:cubicBezTo>
                  <a:cubicBezTo>
                    <a:pt x="177" y="70"/>
                    <a:pt x="177" y="70"/>
                    <a:pt x="177" y="70"/>
                  </a:cubicBezTo>
                  <a:moveTo>
                    <a:pt x="177" y="69"/>
                  </a:moveTo>
                  <a:cubicBezTo>
                    <a:pt x="177" y="69"/>
                    <a:pt x="177" y="69"/>
                    <a:pt x="177" y="70"/>
                  </a:cubicBezTo>
                  <a:cubicBezTo>
                    <a:pt x="177" y="69"/>
                    <a:pt x="177" y="69"/>
                    <a:pt x="177" y="69"/>
                  </a:cubicBezTo>
                  <a:moveTo>
                    <a:pt x="177" y="69"/>
                  </a:moveTo>
                  <a:cubicBezTo>
                    <a:pt x="171" y="81"/>
                    <a:pt x="163" y="92"/>
                    <a:pt x="155" y="102"/>
                  </a:cubicBezTo>
                  <a:cubicBezTo>
                    <a:pt x="154" y="104"/>
                    <a:pt x="153" y="106"/>
                    <a:pt x="151" y="107"/>
                  </a:cubicBezTo>
                  <a:cubicBezTo>
                    <a:pt x="151" y="108"/>
                    <a:pt x="150" y="109"/>
                    <a:pt x="149" y="110"/>
                  </a:cubicBezTo>
                  <a:cubicBezTo>
                    <a:pt x="148" y="111"/>
                    <a:pt x="147" y="113"/>
                    <a:pt x="145" y="114"/>
                  </a:cubicBezTo>
                  <a:cubicBezTo>
                    <a:pt x="144" y="115"/>
                    <a:pt x="143" y="117"/>
                    <a:pt x="142" y="118"/>
                  </a:cubicBezTo>
                  <a:cubicBezTo>
                    <a:pt x="141" y="119"/>
                    <a:pt x="140" y="120"/>
                    <a:pt x="139" y="121"/>
                  </a:cubicBezTo>
                  <a:cubicBezTo>
                    <a:pt x="137" y="123"/>
                    <a:pt x="135" y="125"/>
                    <a:pt x="133" y="127"/>
                  </a:cubicBezTo>
                  <a:cubicBezTo>
                    <a:pt x="133" y="128"/>
                    <a:pt x="133" y="128"/>
                    <a:pt x="133" y="128"/>
                  </a:cubicBezTo>
                  <a:cubicBezTo>
                    <a:pt x="133" y="128"/>
                    <a:pt x="133" y="128"/>
                    <a:pt x="133" y="128"/>
                  </a:cubicBezTo>
                  <a:cubicBezTo>
                    <a:pt x="133" y="128"/>
                    <a:pt x="133" y="128"/>
                    <a:pt x="133" y="128"/>
                  </a:cubicBezTo>
                  <a:cubicBezTo>
                    <a:pt x="134" y="126"/>
                    <a:pt x="136" y="125"/>
                    <a:pt x="137" y="123"/>
                  </a:cubicBezTo>
                  <a:cubicBezTo>
                    <a:pt x="137" y="123"/>
                    <a:pt x="137" y="123"/>
                    <a:pt x="137" y="123"/>
                  </a:cubicBezTo>
                  <a:cubicBezTo>
                    <a:pt x="137" y="123"/>
                    <a:pt x="137" y="123"/>
                    <a:pt x="137" y="123"/>
                  </a:cubicBezTo>
                  <a:cubicBezTo>
                    <a:pt x="137" y="123"/>
                    <a:pt x="137" y="123"/>
                    <a:pt x="137" y="123"/>
                  </a:cubicBezTo>
                  <a:cubicBezTo>
                    <a:pt x="137" y="123"/>
                    <a:pt x="137" y="123"/>
                    <a:pt x="137" y="123"/>
                  </a:cubicBezTo>
                  <a:cubicBezTo>
                    <a:pt x="137" y="123"/>
                    <a:pt x="137" y="123"/>
                    <a:pt x="138" y="123"/>
                  </a:cubicBezTo>
                  <a:cubicBezTo>
                    <a:pt x="138" y="123"/>
                    <a:pt x="138" y="123"/>
                    <a:pt x="138" y="123"/>
                  </a:cubicBezTo>
                  <a:cubicBezTo>
                    <a:pt x="138" y="123"/>
                    <a:pt x="138" y="123"/>
                    <a:pt x="138" y="123"/>
                  </a:cubicBezTo>
                  <a:cubicBezTo>
                    <a:pt x="138" y="123"/>
                    <a:pt x="138" y="123"/>
                    <a:pt x="138" y="123"/>
                  </a:cubicBezTo>
                  <a:cubicBezTo>
                    <a:pt x="138" y="123"/>
                    <a:pt x="138" y="123"/>
                    <a:pt x="138" y="122"/>
                  </a:cubicBezTo>
                  <a:cubicBezTo>
                    <a:pt x="138" y="122"/>
                    <a:pt x="138" y="122"/>
                    <a:pt x="138" y="122"/>
                  </a:cubicBezTo>
                  <a:cubicBezTo>
                    <a:pt x="138" y="122"/>
                    <a:pt x="138" y="122"/>
                    <a:pt x="138" y="122"/>
                  </a:cubicBezTo>
                  <a:cubicBezTo>
                    <a:pt x="138" y="122"/>
                    <a:pt x="138" y="122"/>
                    <a:pt x="138" y="122"/>
                  </a:cubicBezTo>
                  <a:cubicBezTo>
                    <a:pt x="145" y="115"/>
                    <a:pt x="151" y="108"/>
                    <a:pt x="157" y="100"/>
                  </a:cubicBezTo>
                  <a:cubicBezTo>
                    <a:pt x="157" y="100"/>
                    <a:pt x="157" y="100"/>
                    <a:pt x="157" y="100"/>
                  </a:cubicBezTo>
                  <a:cubicBezTo>
                    <a:pt x="157" y="100"/>
                    <a:pt x="157" y="100"/>
                    <a:pt x="157" y="100"/>
                  </a:cubicBezTo>
                  <a:cubicBezTo>
                    <a:pt x="157" y="100"/>
                    <a:pt x="157" y="100"/>
                    <a:pt x="157" y="100"/>
                  </a:cubicBezTo>
                  <a:cubicBezTo>
                    <a:pt x="164" y="90"/>
                    <a:pt x="171" y="80"/>
                    <a:pt x="177" y="69"/>
                  </a:cubicBezTo>
                  <a:moveTo>
                    <a:pt x="177" y="69"/>
                  </a:moveTo>
                  <a:cubicBezTo>
                    <a:pt x="177" y="69"/>
                    <a:pt x="177" y="69"/>
                    <a:pt x="177" y="69"/>
                  </a:cubicBezTo>
                  <a:cubicBezTo>
                    <a:pt x="177" y="69"/>
                    <a:pt x="177" y="69"/>
                    <a:pt x="177" y="69"/>
                  </a:cubicBezTo>
                  <a:moveTo>
                    <a:pt x="177" y="69"/>
                  </a:moveTo>
                  <a:cubicBezTo>
                    <a:pt x="177" y="69"/>
                    <a:pt x="177" y="69"/>
                    <a:pt x="177" y="69"/>
                  </a:cubicBezTo>
                  <a:cubicBezTo>
                    <a:pt x="177" y="69"/>
                    <a:pt x="177" y="69"/>
                    <a:pt x="177" y="69"/>
                  </a:cubicBezTo>
                  <a:cubicBezTo>
                    <a:pt x="177" y="69"/>
                    <a:pt x="177" y="69"/>
                    <a:pt x="177" y="69"/>
                  </a:cubicBezTo>
                  <a:cubicBezTo>
                    <a:pt x="177" y="69"/>
                    <a:pt x="177" y="69"/>
                    <a:pt x="177" y="69"/>
                  </a:cubicBezTo>
                  <a:moveTo>
                    <a:pt x="112" y="13"/>
                  </a:moveTo>
                  <a:cubicBezTo>
                    <a:pt x="112" y="13"/>
                    <a:pt x="112" y="13"/>
                    <a:pt x="112" y="13"/>
                  </a:cubicBezTo>
                  <a:cubicBezTo>
                    <a:pt x="112" y="13"/>
                    <a:pt x="112" y="13"/>
                    <a:pt x="112" y="13"/>
                  </a:cubicBezTo>
                  <a:moveTo>
                    <a:pt x="112" y="13"/>
                  </a:moveTo>
                  <a:cubicBezTo>
                    <a:pt x="112" y="13"/>
                    <a:pt x="112" y="13"/>
                    <a:pt x="112" y="13"/>
                  </a:cubicBezTo>
                  <a:cubicBezTo>
                    <a:pt x="112" y="13"/>
                    <a:pt x="112" y="13"/>
                    <a:pt x="112" y="13"/>
                  </a:cubicBezTo>
                  <a:moveTo>
                    <a:pt x="111" y="12"/>
                  </a:moveTo>
                  <a:cubicBezTo>
                    <a:pt x="111" y="12"/>
                    <a:pt x="111" y="12"/>
                    <a:pt x="111" y="13"/>
                  </a:cubicBezTo>
                  <a:cubicBezTo>
                    <a:pt x="111" y="12"/>
                    <a:pt x="111" y="12"/>
                    <a:pt x="111" y="12"/>
                  </a:cubicBezTo>
                  <a:moveTo>
                    <a:pt x="111" y="12"/>
                  </a:moveTo>
                  <a:cubicBezTo>
                    <a:pt x="111" y="12"/>
                    <a:pt x="111" y="12"/>
                    <a:pt x="111" y="12"/>
                  </a:cubicBezTo>
                  <a:cubicBezTo>
                    <a:pt x="111" y="12"/>
                    <a:pt x="111" y="12"/>
                    <a:pt x="111" y="12"/>
                  </a:cubicBezTo>
                  <a:moveTo>
                    <a:pt x="111" y="12"/>
                  </a:moveTo>
                  <a:cubicBezTo>
                    <a:pt x="111" y="12"/>
                    <a:pt x="111" y="12"/>
                    <a:pt x="111" y="12"/>
                  </a:cubicBezTo>
                  <a:cubicBezTo>
                    <a:pt x="111" y="12"/>
                    <a:pt x="111" y="12"/>
                    <a:pt x="111" y="12"/>
                  </a:cubicBezTo>
                  <a:moveTo>
                    <a:pt x="105" y="0"/>
                  </a:moveTo>
                  <a:cubicBezTo>
                    <a:pt x="93" y="81"/>
                    <a:pt x="60" y="158"/>
                    <a:pt x="27" y="232"/>
                  </a:cubicBezTo>
                  <a:cubicBezTo>
                    <a:pt x="11" y="267"/>
                    <a:pt x="0" y="307"/>
                    <a:pt x="4" y="345"/>
                  </a:cubicBezTo>
                  <a:cubicBezTo>
                    <a:pt x="5" y="351"/>
                    <a:pt x="5" y="358"/>
                    <a:pt x="7" y="364"/>
                  </a:cubicBezTo>
                  <a:cubicBezTo>
                    <a:pt x="7" y="364"/>
                    <a:pt x="7" y="364"/>
                    <a:pt x="7" y="364"/>
                  </a:cubicBezTo>
                  <a:cubicBezTo>
                    <a:pt x="5" y="358"/>
                    <a:pt x="5" y="351"/>
                    <a:pt x="4" y="345"/>
                  </a:cubicBezTo>
                  <a:cubicBezTo>
                    <a:pt x="0" y="307"/>
                    <a:pt x="11" y="267"/>
                    <a:pt x="27" y="232"/>
                  </a:cubicBezTo>
                  <a:cubicBezTo>
                    <a:pt x="60" y="158"/>
                    <a:pt x="93" y="81"/>
                    <a:pt x="105" y="0"/>
                  </a:cubicBezTo>
                  <a:cubicBezTo>
                    <a:pt x="107" y="4"/>
                    <a:pt x="109" y="8"/>
                    <a:pt x="111" y="11"/>
                  </a:cubicBezTo>
                  <a:cubicBezTo>
                    <a:pt x="109" y="8"/>
                    <a:pt x="107" y="4"/>
                    <a:pt x="105" y="0"/>
                  </a:cubicBezTo>
                </a:path>
              </a:pathLst>
            </a:custGeom>
            <a:solidFill>
              <a:srgbClr val="E6E6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6">
              <a:extLst>
                <a:ext uri="{FF2B5EF4-FFF2-40B4-BE49-F238E27FC236}">
                  <a16:creationId xmlns:a16="http://schemas.microsoft.com/office/drawing/2014/main" id="{806C2625-0DD1-440B-8732-995747FC8F45}"/>
                </a:ext>
              </a:extLst>
            </p:cNvPr>
            <p:cNvSpPr>
              <a:spLocks noEditPoints="1"/>
            </p:cNvSpPr>
            <p:nvPr/>
          </p:nvSpPr>
          <p:spPr bwMode="auto">
            <a:xfrm>
              <a:off x="723" y="-2"/>
              <a:ext cx="502" cy="917"/>
            </a:xfrm>
            <a:custGeom>
              <a:avLst/>
              <a:gdLst>
                <a:gd name="T0" fmla="*/ 165 w 211"/>
                <a:gd name="T1" fmla="*/ 195 h 385"/>
                <a:gd name="T2" fmla="*/ 171 w 211"/>
                <a:gd name="T3" fmla="*/ 168 h 385"/>
                <a:gd name="T4" fmla="*/ 171 w 211"/>
                <a:gd name="T5" fmla="*/ 168 h 385"/>
                <a:gd name="T6" fmla="*/ 208 w 211"/>
                <a:gd name="T7" fmla="*/ 161 h 385"/>
                <a:gd name="T8" fmla="*/ 208 w 211"/>
                <a:gd name="T9" fmla="*/ 162 h 385"/>
                <a:gd name="T10" fmla="*/ 208 w 211"/>
                <a:gd name="T11" fmla="*/ 162 h 385"/>
                <a:gd name="T12" fmla="*/ 208 w 211"/>
                <a:gd name="T13" fmla="*/ 162 h 385"/>
                <a:gd name="T14" fmla="*/ 208 w 211"/>
                <a:gd name="T15" fmla="*/ 162 h 385"/>
                <a:gd name="T16" fmla="*/ 208 w 211"/>
                <a:gd name="T17" fmla="*/ 162 h 385"/>
                <a:gd name="T18" fmla="*/ 207 w 211"/>
                <a:gd name="T19" fmla="*/ 163 h 385"/>
                <a:gd name="T20" fmla="*/ 207 w 211"/>
                <a:gd name="T21" fmla="*/ 163 h 385"/>
                <a:gd name="T22" fmla="*/ 207 w 211"/>
                <a:gd name="T23" fmla="*/ 163 h 385"/>
                <a:gd name="T24" fmla="*/ 207 w 211"/>
                <a:gd name="T25" fmla="*/ 163 h 385"/>
                <a:gd name="T26" fmla="*/ 207 w 211"/>
                <a:gd name="T27" fmla="*/ 163 h 385"/>
                <a:gd name="T28" fmla="*/ 167 w 211"/>
                <a:gd name="T29" fmla="*/ 212 h 385"/>
                <a:gd name="T30" fmla="*/ 169 w 211"/>
                <a:gd name="T31" fmla="*/ 243 h 385"/>
                <a:gd name="T32" fmla="*/ 211 w 211"/>
                <a:gd name="T33" fmla="*/ 182 h 385"/>
                <a:gd name="T34" fmla="*/ 208 w 211"/>
                <a:gd name="T35" fmla="*/ 161 h 385"/>
                <a:gd name="T36" fmla="*/ 133 w 211"/>
                <a:gd name="T37" fmla="*/ 128 h 385"/>
                <a:gd name="T38" fmla="*/ 137 w 211"/>
                <a:gd name="T39" fmla="*/ 123 h 385"/>
                <a:gd name="T40" fmla="*/ 137 w 211"/>
                <a:gd name="T41" fmla="*/ 123 h 385"/>
                <a:gd name="T42" fmla="*/ 137 w 211"/>
                <a:gd name="T43" fmla="*/ 123 h 385"/>
                <a:gd name="T44" fmla="*/ 138 w 211"/>
                <a:gd name="T45" fmla="*/ 123 h 385"/>
                <a:gd name="T46" fmla="*/ 138 w 211"/>
                <a:gd name="T47" fmla="*/ 123 h 385"/>
                <a:gd name="T48" fmla="*/ 138 w 211"/>
                <a:gd name="T49" fmla="*/ 123 h 385"/>
                <a:gd name="T50" fmla="*/ 138 w 211"/>
                <a:gd name="T51" fmla="*/ 122 h 385"/>
                <a:gd name="T52" fmla="*/ 138 w 211"/>
                <a:gd name="T53" fmla="*/ 122 h 385"/>
                <a:gd name="T54" fmla="*/ 138 w 211"/>
                <a:gd name="T55" fmla="*/ 122 h 385"/>
                <a:gd name="T56" fmla="*/ 105 w 211"/>
                <a:gd name="T57" fmla="*/ 0 h 385"/>
                <a:gd name="T58" fmla="*/ 4 w 211"/>
                <a:gd name="T59" fmla="*/ 345 h 385"/>
                <a:gd name="T60" fmla="*/ 61 w 211"/>
                <a:gd name="T61" fmla="*/ 385 h 385"/>
                <a:gd name="T62" fmla="*/ 132 w 211"/>
                <a:gd name="T63" fmla="*/ 271 h 385"/>
                <a:gd name="T64" fmla="*/ 151 w 211"/>
                <a:gd name="T65" fmla="*/ 205 h 385"/>
                <a:gd name="T66" fmla="*/ 171 w 211"/>
                <a:gd name="T67" fmla="*/ 168 h 385"/>
                <a:gd name="T68" fmla="*/ 178 w 211"/>
                <a:gd name="T69" fmla="*/ 71 h 385"/>
                <a:gd name="T70" fmla="*/ 178 w 211"/>
                <a:gd name="T71" fmla="*/ 71 h 385"/>
                <a:gd name="T72" fmla="*/ 178 w 211"/>
                <a:gd name="T73" fmla="*/ 70 h 385"/>
                <a:gd name="T74" fmla="*/ 177 w 211"/>
                <a:gd name="T75" fmla="*/ 70 h 385"/>
                <a:gd name="T76" fmla="*/ 177 w 211"/>
                <a:gd name="T77" fmla="*/ 69 h 385"/>
                <a:gd name="T78" fmla="*/ 177 w 211"/>
                <a:gd name="T79" fmla="*/ 69 h 385"/>
                <a:gd name="T80" fmla="*/ 177 w 211"/>
                <a:gd name="T81" fmla="*/ 69 h 385"/>
                <a:gd name="T82" fmla="*/ 177 w 211"/>
                <a:gd name="T83" fmla="*/ 69 h 385"/>
                <a:gd name="T84" fmla="*/ 145 w 211"/>
                <a:gd name="T85" fmla="*/ 126 h 385"/>
                <a:gd name="T86" fmla="*/ 98 w 211"/>
                <a:gd name="T87" fmla="*/ 192 h 385"/>
                <a:gd name="T88" fmla="*/ 134 w 211"/>
                <a:gd name="T89" fmla="*/ 109 h 385"/>
                <a:gd name="T90" fmla="*/ 134 w 211"/>
                <a:gd name="T91" fmla="*/ 109 h 385"/>
                <a:gd name="T92" fmla="*/ 112 w 211"/>
                <a:gd name="T93" fmla="*/ 13 h 385"/>
                <a:gd name="T94" fmla="*/ 112 w 211"/>
                <a:gd name="T95" fmla="*/ 13 h 385"/>
                <a:gd name="T96" fmla="*/ 111 w 211"/>
                <a:gd name="T97" fmla="*/ 12 h 385"/>
                <a:gd name="T98" fmla="*/ 111 w 211"/>
                <a:gd name="T99" fmla="*/ 12 h 385"/>
                <a:gd name="T100" fmla="*/ 111 w 211"/>
                <a:gd name="T101" fmla="*/ 12 h 385"/>
                <a:gd name="T102" fmla="*/ 105 w 211"/>
                <a:gd name="T103" fmla="*/ 0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11" h="385">
                  <a:moveTo>
                    <a:pt x="165" y="195"/>
                  </a:moveTo>
                  <a:cubicBezTo>
                    <a:pt x="165" y="195"/>
                    <a:pt x="165" y="195"/>
                    <a:pt x="165" y="195"/>
                  </a:cubicBezTo>
                  <a:cubicBezTo>
                    <a:pt x="165" y="195"/>
                    <a:pt x="165" y="195"/>
                    <a:pt x="165" y="195"/>
                  </a:cubicBezTo>
                  <a:moveTo>
                    <a:pt x="171" y="168"/>
                  </a:moveTo>
                  <a:cubicBezTo>
                    <a:pt x="171" y="169"/>
                    <a:pt x="171" y="169"/>
                    <a:pt x="171" y="169"/>
                  </a:cubicBezTo>
                  <a:cubicBezTo>
                    <a:pt x="171" y="169"/>
                    <a:pt x="171" y="169"/>
                    <a:pt x="171" y="168"/>
                  </a:cubicBezTo>
                  <a:cubicBezTo>
                    <a:pt x="171" y="168"/>
                    <a:pt x="171" y="168"/>
                    <a:pt x="171" y="168"/>
                  </a:cubicBezTo>
                  <a:moveTo>
                    <a:pt x="208" y="161"/>
                  </a:moveTo>
                  <a:cubicBezTo>
                    <a:pt x="208" y="161"/>
                    <a:pt x="208" y="161"/>
                    <a:pt x="208" y="161"/>
                  </a:cubicBezTo>
                  <a:cubicBezTo>
                    <a:pt x="208" y="162"/>
                    <a:pt x="208" y="162"/>
                    <a:pt x="208" y="162"/>
                  </a:cubicBezTo>
                  <a:cubicBezTo>
                    <a:pt x="208" y="162"/>
                    <a:pt x="208" y="162"/>
                    <a:pt x="208" y="162"/>
                  </a:cubicBezTo>
                  <a:cubicBezTo>
                    <a:pt x="208" y="162"/>
                    <a:pt x="208" y="162"/>
                    <a:pt x="208" y="162"/>
                  </a:cubicBezTo>
                  <a:cubicBezTo>
                    <a:pt x="208" y="162"/>
                    <a:pt x="208" y="162"/>
                    <a:pt x="208" y="162"/>
                  </a:cubicBezTo>
                  <a:cubicBezTo>
                    <a:pt x="208" y="162"/>
                    <a:pt x="208" y="162"/>
                    <a:pt x="208" y="162"/>
                  </a:cubicBezTo>
                  <a:cubicBezTo>
                    <a:pt x="208" y="162"/>
                    <a:pt x="208" y="162"/>
                    <a:pt x="208" y="162"/>
                  </a:cubicBezTo>
                  <a:cubicBezTo>
                    <a:pt x="208" y="162"/>
                    <a:pt x="208" y="162"/>
                    <a:pt x="208" y="162"/>
                  </a:cubicBezTo>
                  <a:cubicBezTo>
                    <a:pt x="208" y="162"/>
                    <a:pt x="208" y="162"/>
                    <a:pt x="208" y="162"/>
                  </a:cubicBezTo>
                  <a:cubicBezTo>
                    <a:pt x="208" y="162"/>
                    <a:pt x="208" y="162"/>
                    <a:pt x="208" y="162"/>
                  </a:cubicBezTo>
                  <a:cubicBezTo>
                    <a:pt x="208" y="162"/>
                    <a:pt x="208" y="162"/>
                    <a:pt x="208" y="162"/>
                  </a:cubicBezTo>
                  <a:cubicBezTo>
                    <a:pt x="208" y="163"/>
                    <a:pt x="207" y="163"/>
                    <a:pt x="207" y="163"/>
                  </a:cubicBezTo>
                  <a:cubicBezTo>
                    <a:pt x="207" y="163"/>
                    <a:pt x="207" y="163"/>
                    <a:pt x="207" y="163"/>
                  </a:cubicBezTo>
                  <a:cubicBezTo>
                    <a:pt x="207" y="163"/>
                    <a:pt x="207" y="163"/>
                    <a:pt x="207" y="163"/>
                  </a:cubicBezTo>
                  <a:cubicBezTo>
                    <a:pt x="207" y="163"/>
                    <a:pt x="207" y="163"/>
                    <a:pt x="207" y="163"/>
                  </a:cubicBezTo>
                  <a:cubicBezTo>
                    <a:pt x="207" y="163"/>
                    <a:pt x="207" y="163"/>
                    <a:pt x="207" y="163"/>
                  </a:cubicBezTo>
                  <a:cubicBezTo>
                    <a:pt x="207" y="163"/>
                    <a:pt x="207" y="163"/>
                    <a:pt x="207" y="163"/>
                  </a:cubicBezTo>
                  <a:cubicBezTo>
                    <a:pt x="207" y="163"/>
                    <a:pt x="207" y="163"/>
                    <a:pt x="207" y="163"/>
                  </a:cubicBezTo>
                  <a:cubicBezTo>
                    <a:pt x="207" y="163"/>
                    <a:pt x="207" y="163"/>
                    <a:pt x="207" y="163"/>
                  </a:cubicBezTo>
                  <a:cubicBezTo>
                    <a:pt x="207" y="163"/>
                    <a:pt x="207" y="163"/>
                    <a:pt x="207" y="163"/>
                  </a:cubicBezTo>
                  <a:cubicBezTo>
                    <a:pt x="200" y="174"/>
                    <a:pt x="190" y="183"/>
                    <a:pt x="179" y="189"/>
                  </a:cubicBezTo>
                  <a:cubicBezTo>
                    <a:pt x="173" y="198"/>
                    <a:pt x="169" y="206"/>
                    <a:pt x="167" y="212"/>
                  </a:cubicBezTo>
                  <a:cubicBezTo>
                    <a:pt x="147" y="259"/>
                    <a:pt x="147" y="259"/>
                    <a:pt x="147" y="259"/>
                  </a:cubicBezTo>
                  <a:cubicBezTo>
                    <a:pt x="154" y="253"/>
                    <a:pt x="162" y="248"/>
                    <a:pt x="169" y="243"/>
                  </a:cubicBezTo>
                  <a:cubicBezTo>
                    <a:pt x="183" y="234"/>
                    <a:pt x="196" y="225"/>
                    <a:pt x="210" y="216"/>
                  </a:cubicBezTo>
                  <a:cubicBezTo>
                    <a:pt x="211" y="205"/>
                    <a:pt x="211" y="193"/>
                    <a:pt x="211" y="182"/>
                  </a:cubicBezTo>
                  <a:cubicBezTo>
                    <a:pt x="211" y="181"/>
                    <a:pt x="211" y="181"/>
                    <a:pt x="211" y="181"/>
                  </a:cubicBezTo>
                  <a:cubicBezTo>
                    <a:pt x="211" y="174"/>
                    <a:pt x="211" y="168"/>
                    <a:pt x="208" y="161"/>
                  </a:cubicBezTo>
                  <a:moveTo>
                    <a:pt x="137" y="123"/>
                  </a:moveTo>
                  <a:cubicBezTo>
                    <a:pt x="136" y="125"/>
                    <a:pt x="134" y="126"/>
                    <a:pt x="133" y="128"/>
                  </a:cubicBezTo>
                  <a:cubicBezTo>
                    <a:pt x="134" y="126"/>
                    <a:pt x="136" y="125"/>
                    <a:pt x="137" y="123"/>
                  </a:cubicBezTo>
                  <a:moveTo>
                    <a:pt x="137" y="123"/>
                  </a:moveTo>
                  <a:cubicBezTo>
                    <a:pt x="137" y="123"/>
                    <a:pt x="137" y="123"/>
                    <a:pt x="137" y="123"/>
                  </a:cubicBezTo>
                  <a:cubicBezTo>
                    <a:pt x="137" y="123"/>
                    <a:pt x="137" y="123"/>
                    <a:pt x="137" y="123"/>
                  </a:cubicBezTo>
                  <a:moveTo>
                    <a:pt x="137" y="123"/>
                  </a:moveTo>
                  <a:cubicBezTo>
                    <a:pt x="137" y="123"/>
                    <a:pt x="137" y="123"/>
                    <a:pt x="137" y="123"/>
                  </a:cubicBezTo>
                  <a:cubicBezTo>
                    <a:pt x="137" y="123"/>
                    <a:pt x="137" y="123"/>
                    <a:pt x="137" y="123"/>
                  </a:cubicBezTo>
                  <a:moveTo>
                    <a:pt x="138" y="123"/>
                  </a:moveTo>
                  <a:cubicBezTo>
                    <a:pt x="138" y="123"/>
                    <a:pt x="138" y="123"/>
                    <a:pt x="138" y="123"/>
                  </a:cubicBezTo>
                  <a:cubicBezTo>
                    <a:pt x="138" y="123"/>
                    <a:pt x="138" y="123"/>
                    <a:pt x="138" y="123"/>
                  </a:cubicBezTo>
                  <a:moveTo>
                    <a:pt x="138" y="123"/>
                  </a:moveTo>
                  <a:cubicBezTo>
                    <a:pt x="138" y="123"/>
                    <a:pt x="138" y="123"/>
                    <a:pt x="138" y="123"/>
                  </a:cubicBezTo>
                  <a:cubicBezTo>
                    <a:pt x="138" y="123"/>
                    <a:pt x="138" y="123"/>
                    <a:pt x="138" y="123"/>
                  </a:cubicBezTo>
                  <a:moveTo>
                    <a:pt x="138" y="122"/>
                  </a:moveTo>
                  <a:cubicBezTo>
                    <a:pt x="138" y="122"/>
                    <a:pt x="138" y="122"/>
                    <a:pt x="138" y="122"/>
                  </a:cubicBezTo>
                  <a:cubicBezTo>
                    <a:pt x="138" y="122"/>
                    <a:pt x="138" y="122"/>
                    <a:pt x="138" y="122"/>
                  </a:cubicBezTo>
                  <a:moveTo>
                    <a:pt x="138" y="122"/>
                  </a:moveTo>
                  <a:cubicBezTo>
                    <a:pt x="138" y="122"/>
                    <a:pt x="138" y="122"/>
                    <a:pt x="138" y="122"/>
                  </a:cubicBezTo>
                  <a:cubicBezTo>
                    <a:pt x="138" y="122"/>
                    <a:pt x="138" y="122"/>
                    <a:pt x="138" y="122"/>
                  </a:cubicBezTo>
                  <a:moveTo>
                    <a:pt x="105" y="0"/>
                  </a:moveTo>
                  <a:cubicBezTo>
                    <a:pt x="93" y="81"/>
                    <a:pt x="60" y="158"/>
                    <a:pt x="27" y="232"/>
                  </a:cubicBezTo>
                  <a:cubicBezTo>
                    <a:pt x="11" y="267"/>
                    <a:pt x="0" y="307"/>
                    <a:pt x="4" y="345"/>
                  </a:cubicBezTo>
                  <a:cubicBezTo>
                    <a:pt x="5" y="351"/>
                    <a:pt x="5" y="358"/>
                    <a:pt x="7" y="364"/>
                  </a:cubicBezTo>
                  <a:cubicBezTo>
                    <a:pt x="24" y="374"/>
                    <a:pt x="42" y="382"/>
                    <a:pt x="61" y="385"/>
                  </a:cubicBezTo>
                  <a:cubicBezTo>
                    <a:pt x="65" y="369"/>
                    <a:pt x="70" y="353"/>
                    <a:pt x="78" y="338"/>
                  </a:cubicBezTo>
                  <a:cubicBezTo>
                    <a:pt x="91" y="313"/>
                    <a:pt x="110" y="291"/>
                    <a:pt x="132" y="271"/>
                  </a:cubicBezTo>
                  <a:cubicBezTo>
                    <a:pt x="124" y="268"/>
                    <a:pt x="124" y="268"/>
                    <a:pt x="124" y="268"/>
                  </a:cubicBezTo>
                  <a:cubicBezTo>
                    <a:pt x="151" y="205"/>
                    <a:pt x="151" y="205"/>
                    <a:pt x="151" y="205"/>
                  </a:cubicBezTo>
                  <a:cubicBezTo>
                    <a:pt x="154" y="196"/>
                    <a:pt x="162" y="183"/>
                    <a:pt x="171" y="168"/>
                  </a:cubicBezTo>
                  <a:cubicBezTo>
                    <a:pt x="171" y="168"/>
                    <a:pt x="171" y="168"/>
                    <a:pt x="171" y="168"/>
                  </a:cubicBezTo>
                  <a:cubicBezTo>
                    <a:pt x="178" y="137"/>
                    <a:pt x="180" y="104"/>
                    <a:pt x="178" y="71"/>
                  </a:cubicBezTo>
                  <a:cubicBezTo>
                    <a:pt x="178" y="71"/>
                    <a:pt x="178" y="71"/>
                    <a:pt x="178" y="71"/>
                  </a:cubicBezTo>
                  <a:cubicBezTo>
                    <a:pt x="178" y="71"/>
                    <a:pt x="178" y="71"/>
                    <a:pt x="178" y="71"/>
                  </a:cubicBezTo>
                  <a:cubicBezTo>
                    <a:pt x="178" y="71"/>
                    <a:pt x="178" y="71"/>
                    <a:pt x="178" y="71"/>
                  </a:cubicBezTo>
                  <a:cubicBezTo>
                    <a:pt x="178" y="71"/>
                    <a:pt x="178" y="71"/>
                    <a:pt x="178" y="70"/>
                  </a:cubicBezTo>
                  <a:cubicBezTo>
                    <a:pt x="178" y="70"/>
                    <a:pt x="178" y="70"/>
                    <a:pt x="178" y="70"/>
                  </a:cubicBezTo>
                  <a:cubicBezTo>
                    <a:pt x="178" y="70"/>
                    <a:pt x="178" y="70"/>
                    <a:pt x="177" y="70"/>
                  </a:cubicBezTo>
                  <a:cubicBezTo>
                    <a:pt x="177" y="70"/>
                    <a:pt x="177" y="70"/>
                    <a:pt x="177" y="70"/>
                  </a:cubicBezTo>
                  <a:cubicBezTo>
                    <a:pt x="177" y="70"/>
                    <a:pt x="177" y="70"/>
                    <a:pt x="177" y="70"/>
                  </a:cubicBezTo>
                  <a:cubicBezTo>
                    <a:pt x="177" y="69"/>
                    <a:pt x="177" y="69"/>
                    <a:pt x="177" y="69"/>
                  </a:cubicBezTo>
                  <a:cubicBezTo>
                    <a:pt x="177" y="69"/>
                    <a:pt x="177" y="69"/>
                    <a:pt x="177" y="69"/>
                  </a:cubicBezTo>
                  <a:cubicBezTo>
                    <a:pt x="177" y="69"/>
                    <a:pt x="177" y="69"/>
                    <a:pt x="177" y="69"/>
                  </a:cubicBezTo>
                  <a:cubicBezTo>
                    <a:pt x="177" y="69"/>
                    <a:pt x="177" y="69"/>
                    <a:pt x="177" y="69"/>
                  </a:cubicBezTo>
                  <a:cubicBezTo>
                    <a:pt x="177" y="69"/>
                    <a:pt x="177" y="69"/>
                    <a:pt x="177" y="69"/>
                  </a:cubicBezTo>
                  <a:cubicBezTo>
                    <a:pt x="177" y="69"/>
                    <a:pt x="177" y="69"/>
                    <a:pt x="177" y="69"/>
                  </a:cubicBezTo>
                  <a:cubicBezTo>
                    <a:pt x="177" y="69"/>
                    <a:pt x="177" y="69"/>
                    <a:pt x="177" y="69"/>
                  </a:cubicBezTo>
                  <a:cubicBezTo>
                    <a:pt x="171" y="80"/>
                    <a:pt x="164" y="90"/>
                    <a:pt x="157" y="100"/>
                  </a:cubicBezTo>
                  <a:cubicBezTo>
                    <a:pt x="153" y="108"/>
                    <a:pt x="149" y="116"/>
                    <a:pt x="145" y="126"/>
                  </a:cubicBezTo>
                  <a:cubicBezTo>
                    <a:pt x="128" y="162"/>
                    <a:pt x="114" y="198"/>
                    <a:pt x="114" y="198"/>
                  </a:cubicBezTo>
                  <a:cubicBezTo>
                    <a:pt x="98" y="192"/>
                    <a:pt x="98" y="192"/>
                    <a:pt x="98" y="192"/>
                  </a:cubicBezTo>
                  <a:cubicBezTo>
                    <a:pt x="98" y="191"/>
                    <a:pt x="114" y="153"/>
                    <a:pt x="131" y="115"/>
                  </a:cubicBezTo>
                  <a:cubicBezTo>
                    <a:pt x="132" y="113"/>
                    <a:pt x="133" y="111"/>
                    <a:pt x="134" y="109"/>
                  </a:cubicBezTo>
                  <a:cubicBezTo>
                    <a:pt x="134" y="109"/>
                    <a:pt x="134" y="109"/>
                    <a:pt x="134" y="109"/>
                  </a:cubicBezTo>
                  <a:cubicBezTo>
                    <a:pt x="134" y="109"/>
                    <a:pt x="134" y="109"/>
                    <a:pt x="134" y="109"/>
                  </a:cubicBezTo>
                  <a:cubicBezTo>
                    <a:pt x="134" y="76"/>
                    <a:pt x="126" y="43"/>
                    <a:pt x="112" y="13"/>
                  </a:cubicBezTo>
                  <a:cubicBezTo>
                    <a:pt x="112" y="13"/>
                    <a:pt x="112" y="13"/>
                    <a:pt x="112" y="13"/>
                  </a:cubicBezTo>
                  <a:cubicBezTo>
                    <a:pt x="112" y="13"/>
                    <a:pt x="112" y="13"/>
                    <a:pt x="112" y="13"/>
                  </a:cubicBezTo>
                  <a:cubicBezTo>
                    <a:pt x="112" y="13"/>
                    <a:pt x="112" y="13"/>
                    <a:pt x="112" y="13"/>
                  </a:cubicBezTo>
                  <a:cubicBezTo>
                    <a:pt x="112" y="13"/>
                    <a:pt x="111" y="13"/>
                    <a:pt x="111" y="13"/>
                  </a:cubicBezTo>
                  <a:cubicBezTo>
                    <a:pt x="111" y="12"/>
                    <a:pt x="111" y="12"/>
                    <a:pt x="111" y="12"/>
                  </a:cubicBezTo>
                  <a:cubicBezTo>
                    <a:pt x="111" y="12"/>
                    <a:pt x="111" y="12"/>
                    <a:pt x="111" y="12"/>
                  </a:cubicBezTo>
                  <a:cubicBezTo>
                    <a:pt x="111" y="12"/>
                    <a:pt x="111" y="12"/>
                    <a:pt x="111" y="12"/>
                  </a:cubicBezTo>
                  <a:cubicBezTo>
                    <a:pt x="111" y="12"/>
                    <a:pt x="111" y="12"/>
                    <a:pt x="111" y="12"/>
                  </a:cubicBezTo>
                  <a:cubicBezTo>
                    <a:pt x="111" y="12"/>
                    <a:pt x="111" y="12"/>
                    <a:pt x="111" y="12"/>
                  </a:cubicBezTo>
                  <a:cubicBezTo>
                    <a:pt x="111" y="11"/>
                    <a:pt x="111" y="11"/>
                    <a:pt x="111" y="11"/>
                  </a:cubicBezTo>
                  <a:cubicBezTo>
                    <a:pt x="109" y="8"/>
                    <a:pt x="107" y="4"/>
                    <a:pt x="105" y="0"/>
                  </a:cubicBezTo>
                </a:path>
              </a:pathLst>
            </a:custGeom>
            <a:solidFill>
              <a:srgbClr val="A8A1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17">
              <a:extLst>
                <a:ext uri="{FF2B5EF4-FFF2-40B4-BE49-F238E27FC236}">
                  <a16:creationId xmlns:a16="http://schemas.microsoft.com/office/drawing/2014/main" id="{8962D56D-EE9F-4A63-89FD-3DF14E0AC3B6}"/>
                </a:ext>
              </a:extLst>
            </p:cNvPr>
            <p:cNvSpPr>
              <a:spLocks noEditPoints="1"/>
            </p:cNvSpPr>
            <p:nvPr/>
          </p:nvSpPr>
          <p:spPr bwMode="auto">
            <a:xfrm>
              <a:off x="1115" y="448"/>
              <a:ext cx="34" cy="14"/>
            </a:xfrm>
            <a:custGeom>
              <a:avLst/>
              <a:gdLst>
                <a:gd name="T0" fmla="*/ 0 w 14"/>
                <a:gd name="T1" fmla="*/ 6 h 6"/>
                <a:gd name="T2" fmla="*/ 0 w 14"/>
                <a:gd name="T3" fmla="*/ 6 h 6"/>
                <a:gd name="T4" fmla="*/ 0 w 14"/>
                <a:gd name="T5" fmla="*/ 6 h 6"/>
                <a:gd name="T6" fmla="*/ 0 w 14"/>
                <a:gd name="T7" fmla="*/ 6 h 6"/>
                <a:gd name="T8" fmla="*/ 0 w 14"/>
                <a:gd name="T9" fmla="*/ 6 h 6"/>
                <a:gd name="T10" fmla="*/ 0 w 14"/>
                <a:gd name="T11" fmla="*/ 6 h 6"/>
                <a:gd name="T12" fmla="*/ 0 w 14"/>
                <a:gd name="T13" fmla="*/ 6 h 6"/>
                <a:gd name="T14" fmla="*/ 14 w 14"/>
                <a:gd name="T15" fmla="*/ 0 h 6"/>
                <a:gd name="T16" fmla="*/ 0 w 14"/>
                <a:gd name="T17" fmla="*/ 6 h 6"/>
                <a:gd name="T18" fmla="*/ 14 w 14"/>
                <a:gd name="T19" fmla="*/ 0 h 6"/>
                <a:gd name="T20" fmla="*/ 14 w 14"/>
                <a:gd name="T21"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 h="6">
                  <a:moveTo>
                    <a:pt x="0" y="6"/>
                  </a:moveTo>
                  <a:cubicBezTo>
                    <a:pt x="0" y="6"/>
                    <a:pt x="0" y="6"/>
                    <a:pt x="0" y="6"/>
                  </a:cubicBezTo>
                  <a:cubicBezTo>
                    <a:pt x="0" y="6"/>
                    <a:pt x="0" y="6"/>
                    <a:pt x="0" y="6"/>
                  </a:cubicBezTo>
                  <a:moveTo>
                    <a:pt x="0" y="6"/>
                  </a:moveTo>
                  <a:cubicBezTo>
                    <a:pt x="0" y="6"/>
                    <a:pt x="0" y="6"/>
                    <a:pt x="0" y="6"/>
                  </a:cubicBezTo>
                  <a:cubicBezTo>
                    <a:pt x="0" y="6"/>
                    <a:pt x="0" y="6"/>
                    <a:pt x="0" y="6"/>
                  </a:cubicBezTo>
                  <a:cubicBezTo>
                    <a:pt x="0" y="6"/>
                    <a:pt x="0" y="6"/>
                    <a:pt x="0" y="6"/>
                  </a:cubicBezTo>
                  <a:moveTo>
                    <a:pt x="14" y="0"/>
                  </a:moveTo>
                  <a:cubicBezTo>
                    <a:pt x="9" y="2"/>
                    <a:pt x="5" y="4"/>
                    <a:pt x="0" y="6"/>
                  </a:cubicBezTo>
                  <a:cubicBezTo>
                    <a:pt x="5" y="4"/>
                    <a:pt x="9" y="2"/>
                    <a:pt x="14" y="0"/>
                  </a:cubicBezTo>
                  <a:cubicBezTo>
                    <a:pt x="14" y="0"/>
                    <a:pt x="14" y="0"/>
                    <a:pt x="14" y="0"/>
                  </a:cubicBezTo>
                </a:path>
              </a:pathLst>
            </a:custGeom>
            <a:solidFill>
              <a:srgbClr val="CFCF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18">
              <a:extLst>
                <a:ext uri="{FF2B5EF4-FFF2-40B4-BE49-F238E27FC236}">
                  <a16:creationId xmlns:a16="http://schemas.microsoft.com/office/drawing/2014/main" id="{69E5FE06-0073-4981-9D54-E53B2A344B29}"/>
                </a:ext>
              </a:extLst>
            </p:cNvPr>
            <p:cNvSpPr>
              <a:spLocks/>
            </p:cNvSpPr>
            <p:nvPr/>
          </p:nvSpPr>
          <p:spPr bwMode="auto">
            <a:xfrm>
              <a:off x="1018" y="398"/>
              <a:ext cx="131" cy="245"/>
            </a:xfrm>
            <a:custGeom>
              <a:avLst/>
              <a:gdLst>
                <a:gd name="T0" fmla="*/ 47 w 55"/>
                <a:gd name="T1" fmla="*/ 0 h 103"/>
                <a:gd name="T2" fmla="*/ 27 w 55"/>
                <a:gd name="T3" fmla="*/ 37 h 103"/>
                <a:gd name="T4" fmla="*/ 0 w 55"/>
                <a:gd name="T5" fmla="*/ 100 h 103"/>
                <a:gd name="T6" fmla="*/ 8 w 55"/>
                <a:gd name="T7" fmla="*/ 103 h 103"/>
                <a:gd name="T8" fmla="*/ 23 w 55"/>
                <a:gd name="T9" fmla="*/ 91 h 103"/>
                <a:gd name="T10" fmla="*/ 43 w 55"/>
                <a:gd name="T11" fmla="*/ 44 h 103"/>
                <a:gd name="T12" fmla="*/ 55 w 55"/>
                <a:gd name="T13" fmla="*/ 21 h 103"/>
                <a:gd name="T14" fmla="*/ 41 w 55"/>
                <a:gd name="T15" fmla="*/ 27 h 103"/>
                <a:gd name="T16" fmla="*/ 41 w 55"/>
                <a:gd name="T17" fmla="*/ 27 h 103"/>
                <a:gd name="T18" fmla="*/ 41 w 55"/>
                <a:gd name="T19" fmla="*/ 27 h 103"/>
                <a:gd name="T20" fmla="*/ 41 w 55"/>
                <a:gd name="T21" fmla="*/ 27 h 103"/>
                <a:gd name="T22" fmla="*/ 41 w 55"/>
                <a:gd name="T23" fmla="*/ 27 h 103"/>
                <a:gd name="T24" fmla="*/ 40 w 55"/>
                <a:gd name="T25" fmla="*/ 27 h 103"/>
                <a:gd name="T26" fmla="*/ 40 w 55"/>
                <a:gd name="T27" fmla="*/ 27 h 103"/>
                <a:gd name="T28" fmla="*/ 40 w 55"/>
                <a:gd name="T29" fmla="*/ 27 h 103"/>
                <a:gd name="T30" fmla="*/ 40 w 55"/>
                <a:gd name="T31" fmla="*/ 27 h 103"/>
                <a:gd name="T32" fmla="*/ 40 w 55"/>
                <a:gd name="T33" fmla="*/ 27 h 103"/>
                <a:gd name="T34" fmla="*/ 40 w 55"/>
                <a:gd name="T35" fmla="*/ 27 h 103"/>
                <a:gd name="T36" fmla="*/ 40 w 55"/>
                <a:gd name="T37" fmla="*/ 27 h 103"/>
                <a:gd name="T38" fmla="*/ 40 w 55"/>
                <a:gd name="T39" fmla="*/ 27 h 103"/>
                <a:gd name="T40" fmla="*/ 42 w 55"/>
                <a:gd name="T41" fmla="*/ 20 h 103"/>
                <a:gd name="T42" fmla="*/ 43 w 55"/>
                <a:gd name="T43" fmla="*/ 16 h 103"/>
                <a:gd name="T44" fmla="*/ 44 w 55"/>
                <a:gd name="T45" fmla="*/ 13 h 103"/>
                <a:gd name="T46" fmla="*/ 45 w 55"/>
                <a:gd name="T47" fmla="*/ 8 h 103"/>
                <a:gd name="T48" fmla="*/ 46 w 55"/>
                <a:gd name="T49" fmla="*/ 7 h 103"/>
                <a:gd name="T50" fmla="*/ 47 w 55"/>
                <a:gd name="T51" fmla="*/ 1 h 103"/>
                <a:gd name="T52" fmla="*/ 47 w 55"/>
                <a:gd name="T53" fmla="*/ 0 h 103"/>
                <a:gd name="T54" fmla="*/ 47 w 55"/>
                <a:gd name="T55" fmla="*/ 0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5" h="103">
                  <a:moveTo>
                    <a:pt x="47" y="0"/>
                  </a:moveTo>
                  <a:cubicBezTo>
                    <a:pt x="38" y="15"/>
                    <a:pt x="30" y="28"/>
                    <a:pt x="27" y="37"/>
                  </a:cubicBezTo>
                  <a:cubicBezTo>
                    <a:pt x="0" y="100"/>
                    <a:pt x="0" y="100"/>
                    <a:pt x="0" y="100"/>
                  </a:cubicBezTo>
                  <a:cubicBezTo>
                    <a:pt x="8" y="103"/>
                    <a:pt x="8" y="103"/>
                    <a:pt x="8" y="103"/>
                  </a:cubicBezTo>
                  <a:cubicBezTo>
                    <a:pt x="12" y="99"/>
                    <a:pt x="18" y="95"/>
                    <a:pt x="23" y="91"/>
                  </a:cubicBezTo>
                  <a:cubicBezTo>
                    <a:pt x="43" y="44"/>
                    <a:pt x="43" y="44"/>
                    <a:pt x="43" y="44"/>
                  </a:cubicBezTo>
                  <a:cubicBezTo>
                    <a:pt x="45" y="38"/>
                    <a:pt x="49" y="30"/>
                    <a:pt x="55" y="21"/>
                  </a:cubicBezTo>
                  <a:cubicBezTo>
                    <a:pt x="50" y="23"/>
                    <a:pt x="46" y="25"/>
                    <a:pt x="41" y="27"/>
                  </a:cubicBezTo>
                  <a:cubicBezTo>
                    <a:pt x="41" y="27"/>
                    <a:pt x="41" y="27"/>
                    <a:pt x="41" y="27"/>
                  </a:cubicBezTo>
                  <a:cubicBezTo>
                    <a:pt x="41" y="27"/>
                    <a:pt x="41" y="27"/>
                    <a:pt x="41" y="27"/>
                  </a:cubicBezTo>
                  <a:cubicBezTo>
                    <a:pt x="41" y="27"/>
                    <a:pt x="41" y="27"/>
                    <a:pt x="41" y="27"/>
                  </a:cubicBezTo>
                  <a:cubicBezTo>
                    <a:pt x="41" y="27"/>
                    <a:pt x="41" y="27"/>
                    <a:pt x="41" y="27"/>
                  </a:cubicBezTo>
                  <a:cubicBezTo>
                    <a:pt x="40" y="27"/>
                    <a:pt x="40" y="27"/>
                    <a:pt x="40" y="27"/>
                  </a:cubicBezTo>
                  <a:cubicBezTo>
                    <a:pt x="40" y="27"/>
                    <a:pt x="40" y="27"/>
                    <a:pt x="40" y="27"/>
                  </a:cubicBezTo>
                  <a:cubicBezTo>
                    <a:pt x="40" y="27"/>
                    <a:pt x="40" y="27"/>
                    <a:pt x="40" y="27"/>
                  </a:cubicBezTo>
                  <a:cubicBezTo>
                    <a:pt x="40" y="27"/>
                    <a:pt x="40" y="27"/>
                    <a:pt x="40" y="27"/>
                  </a:cubicBezTo>
                  <a:cubicBezTo>
                    <a:pt x="40" y="27"/>
                    <a:pt x="40" y="27"/>
                    <a:pt x="40" y="27"/>
                  </a:cubicBezTo>
                  <a:cubicBezTo>
                    <a:pt x="40" y="27"/>
                    <a:pt x="40" y="27"/>
                    <a:pt x="40" y="27"/>
                  </a:cubicBezTo>
                  <a:cubicBezTo>
                    <a:pt x="40" y="27"/>
                    <a:pt x="40" y="27"/>
                    <a:pt x="40" y="27"/>
                  </a:cubicBezTo>
                  <a:cubicBezTo>
                    <a:pt x="40" y="27"/>
                    <a:pt x="40" y="27"/>
                    <a:pt x="40" y="27"/>
                  </a:cubicBezTo>
                  <a:cubicBezTo>
                    <a:pt x="41" y="24"/>
                    <a:pt x="41" y="22"/>
                    <a:pt x="42" y="20"/>
                  </a:cubicBezTo>
                  <a:cubicBezTo>
                    <a:pt x="43" y="18"/>
                    <a:pt x="43" y="17"/>
                    <a:pt x="43" y="16"/>
                  </a:cubicBezTo>
                  <a:cubicBezTo>
                    <a:pt x="44" y="15"/>
                    <a:pt x="44" y="14"/>
                    <a:pt x="44" y="13"/>
                  </a:cubicBezTo>
                  <a:cubicBezTo>
                    <a:pt x="44" y="11"/>
                    <a:pt x="45" y="9"/>
                    <a:pt x="45" y="8"/>
                  </a:cubicBezTo>
                  <a:cubicBezTo>
                    <a:pt x="46" y="7"/>
                    <a:pt x="46" y="7"/>
                    <a:pt x="46" y="7"/>
                  </a:cubicBezTo>
                  <a:cubicBezTo>
                    <a:pt x="46" y="5"/>
                    <a:pt x="46" y="3"/>
                    <a:pt x="47" y="1"/>
                  </a:cubicBezTo>
                  <a:cubicBezTo>
                    <a:pt x="47" y="1"/>
                    <a:pt x="47" y="1"/>
                    <a:pt x="47" y="0"/>
                  </a:cubicBezTo>
                  <a:cubicBezTo>
                    <a:pt x="47" y="0"/>
                    <a:pt x="47" y="0"/>
                    <a:pt x="47" y="0"/>
                  </a:cubicBezTo>
                </a:path>
              </a:pathLst>
            </a:custGeom>
            <a:solidFill>
              <a:srgbClr val="9891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19">
              <a:extLst>
                <a:ext uri="{FF2B5EF4-FFF2-40B4-BE49-F238E27FC236}">
                  <a16:creationId xmlns:a16="http://schemas.microsoft.com/office/drawing/2014/main" id="{E8BB1E74-BBE5-4CD7-AFC8-BEE7489F5415}"/>
                </a:ext>
              </a:extLst>
            </p:cNvPr>
            <p:cNvSpPr>
              <a:spLocks noEditPoints="1"/>
            </p:cNvSpPr>
            <p:nvPr/>
          </p:nvSpPr>
          <p:spPr bwMode="auto">
            <a:xfrm>
              <a:off x="1049" y="236"/>
              <a:ext cx="47" cy="55"/>
            </a:xfrm>
            <a:custGeom>
              <a:avLst/>
              <a:gdLst>
                <a:gd name="T0" fmla="*/ 0 w 20"/>
                <a:gd name="T1" fmla="*/ 23 h 23"/>
                <a:gd name="T2" fmla="*/ 0 w 20"/>
                <a:gd name="T3" fmla="*/ 23 h 23"/>
                <a:gd name="T4" fmla="*/ 0 w 20"/>
                <a:gd name="T5" fmla="*/ 23 h 23"/>
                <a:gd name="T6" fmla="*/ 0 w 20"/>
                <a:gd name="T7" fmla="*/ 23 h 23"/>
                <a:gd name="T8" fmla="*/ 0 w 20"/>
                <a:gd name="T9" fmla="*/ 23 h 23"/>
                <a:gd name="T10" fmla="*/ 0 w 20"/>
                <a:gd name="T11" fmla="*/ 23 h 23"/>
                <a:gd name="T12" fmla="*/ 1 w 20"/>
                <a:gd name="T13" fmla="*/ 23 h 23"/>
                <a:gd name="T14" fmla="*/ 0 w 20"/>
                <a:gd name="T15" fmla="*/ 23 h 23"/>
                <a:gd name="T16" fmla="*/ 1 w 20"/>
                <a:gd name="T17" fmla="*/ 23 h 23"/>
                <a:gd name="T18" fmla="*/ 1 w 20"/>
                <a:gd name="T19" fmla="*/ 23 h 23"/>
                <a:gd name="T20" fmla="*/ 1 w 20"/>
                <a:gd name="T21" fmla="*/ 23 h 23"/>
                <a:gd name="T22" fmla="*/ 1 w 20"/>
                <a:gd name="T23" fmla="*/ 23 h 23"/>
                <a:gd name="T24" fmla="*/ 1 w 20"/>
                <a:gd name="T25" fmla="*/ 22 h 23"/>
                <a:gd name="T26" fmla="*/ 1 w 20"/>
                <a:gd name="T27" fmla="*/ 23 h 23"/>
                <a:gd name="T28" fmla="*/ 1 w 20"/>
                <a:gd name="T29" fmla="*/ 22 h 23"/>
                <a:gd name="T30" fmla="*/ 1 w 20"/>
                <a:gd name="T31" fmla="*/ 22 h 23"/>
                <a:gd name="T32" fmla="*/ 1 w 20"/>
                <a:gd name="T33" fmla="*/ 22 h 23"/>
                <a:gd name="T34" fmla="*/ 1 w 20"/>
                <a:gd name="T35" fmla="*/ 22 h 23"/>
                <a:gd name="T36" fmla="*/ 20 w 20"/>
                <a:gd name="T37" fmla="*/ 0 h 23"/>
                <a:gd name="T38" fmla="*/ 1 w 20"/>
                <a:gd name="T39" fmla="*/ 22 h 23"/>
                <a:gd name="T40" fmla="*/ 20 w 20"/>
                <a:gd name="T41" fmla="*/ 0 h 23"/>
                <a:gd name="T42" fmla="*/ 20 w 20"/>
                <a:gd name="T43"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 h="23">
                  <a:moveTo>
                    <a:pt x="0" y="23"/>
                  </a:moveTo>
                  <a:cubicBezTo>
                    <a:pt x="0" y="23"/>
                    <a:pt x="0" y="23"/>
                    <a:pt x="0" y="23"/>
                  </a:cubicBezTo>
                  <a:cubicBezTo>
                    <a:pt x="0" y="23"/>
                    <a:pt x="0" y="23"/>
                    <a:pt x="0" y="23"/>
                  </a:cubicBezTo>
                  <a:moveTo>
                    <a:pt x="0" y="23"/>
                  </a:moveTo>
                  <a:cubicBezTo>
                    <a:pt x="0" y="23"/>
                    <a:pt x="0" y="23"/>
                    <a:pt x="0" y="23"/>
                  </a:cubicBezTo>
                  <a:cubicBezTo>
                    <a:pt x="0" y="23"/>
                    <a:pt x="0" y="23"/>
                    <a:pt x="0" y="23"/>
                  </a:cubicBezTo>
                  <a:moveTo>
                    <a:pt x="1" y="23"/>
                  </a:moveTo>
                  <a:cubicBezTo>
                    <a:pt x="0" y="23"/>
                    <a:pt x="0" y="23"/>
                    <a:pt x="0" y="23"/>
                  </a:cubicBezTo>
                  <a:cubicBezTo>
                    <a:pt x="0" y="23"/>
                    <a:pt x="0" y="23"/>
                    <a:pt x="1" y="23"/>
                  </a:cubicBezTo>
                  <a:moveTo>
                    <a:pt x="1" y="23"/>
                  </a:moveTo>
                  <a:cubicBezTo>
                    <a:pt x="1" y="23"/>
                    <a:pt x="1" y="23"/>
                    <a:pt x="1" y="23"/>
                  </a:cubicBezTo>
                  <a:cubicBezTo>
                    <a:pt x="1" y="23"/>
                    <a:pt x="1" y="23"/>
                    <a:pt x="1" y="23"/>
                  </a:cubicBezTo>
                  <a:moveTo>
                    <a:pt x="1" y="22"/>
                  </a:moveTo>
                  <a:cubicBezTo>
                    <a:pt x="1" y="23"/>
                    <a:pt x="1" y="23"/>
                    <a:pt x="1" y="23"/>
                  </a:cubicBezTo>
                  <a:cubicBezTo>
                    <a:pt x="1" y="23"/>
                    <a:pt x="1" y="23"/>
                    <a:pt x="1" y="22"/>
                  </a:cubicBezTo>
                  <a:moveTo>
                    <a:pt x="1" y="22"/>
                  </a:moveTo>
                  <a:cubicBezTo>
                    <a:pt x="1" y="22"/>
                    <a:pt x="1" y="22"/>
                    <a:pt x="1" y="22"/>
                  </a:cubicBezTo>
                  <a:cubicBezTo>
                    <a:pt x="1" y="22"/>
                    <a:pt x="1" y="22"/>
                    <a:pt x="1" y="22"/>
                  </a:cubicBezTo>
                  <a:moveTo>
                    <a:pt x="20" y="0"/>
                  </a:moveTo>
                  <a:cubicBezTo>
                    <a:pt x="14" y="8"/>
                    <a:pt x="8" y="15"/>
                    <a:pt x="1" y="22"/>
                  </a:cubicBezTo>
                  <a:cubicBezTo>
                    <a:pt x="8" y="15"/>
                    <a:pt x="14" y="8"/>
                    <a:pt x="20" y="0"/>
                  </a:cubicBezTo>
                  <a:cubicBezTo>
                    <a:pt x="20" y="0"/>
                    <a:pt x="20" y="0"/>
                    <a:pt x="20" y="0"/>
                  </a:cubicBezTo>
                </a:path>
              </a:pathLst>
            </a:custGeom>
            <a:solidFill>
              <a:srgbClr val="CFCF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0">
              <a:extLst>
                <a:ext uri="{FF2B5EF4-FFF2-40B4-BE49-F238E27FC236}">
                  <a16:creationId xmlns:a16="http://schemas.microsoft.com/office/drawing/2014/main" id="{D77E7A77-B251-4C34-87A7-EC8D945FD040}"/>
                </a:ext>
              </a:extLst>
            </p:cNvPr>
            <p:cNvSpPr>
              <a:spLocks/>
            </p:cNvSpPr>
            <p:nvPr/>
          </p:nvSpPr>
          <p:spPr bwMode="auto">
            <a:xfrm>
              <a:off x="956" y="236"/>
              <a:ext cx="140" cy="233"/>
            </a:xfrm>
            <a:custGeom>
              <a:avLst/>
              <a:gdLst>
                <a:gd name="T0" fmla="*/ 59 w 59"/>
                <a:gd name="T1" fmla="*/ 0 h 98"/>
                <a:gd name="T2" fmla="*/ 40 w 59"/>
                <a:gd name="T3" fmla="*/ 22 h 98"/>
                <a:gd name="T4" fmla="*/ 40 w 59"/>
                <a:gd name="T5" fmla="*/ 22 h 98"/>
                <a:gd name="T6" fmla="*/ 40 w 59"/>
                <a:gd name="T7" fmla="*/ 22 h 98"/>
                <a:gd name="T8" fmla="*/ 40 w 59"/>
                <a:gd name="T9" fmla="*/ 22 h 98"/>
                <a:gd name="T10" fmla="*/ 40 w 59"/>
                <a:gd name="T11" fmla="*/ 23 h 98"/>
                <a:gd name="T12" fmla="*/ 40 w 59"/>
                <a:gd name="T13" fmla="*/ 23 h 98"/>
                <a:gd name="T14" fmla="*/ 40 w 59"/>
                <a:gd name="T15" fmla="*/ 23 h 98"/>
                <a:gd name="T16" fmla="*/ 40 w 59"/>
                <a:gd name="T17" fmla="*/ 23 h 98"/>
                <a:gd name="T18" fmla="*/ 39 w 59"/>
                <a:gd name="T19" fmla="*/ 23 h 98"/>
                <a:gd name="T20" fmla="*/ 39 w 59"/>
                <a:gd name="T21" fmla="*/ 23 h 98"/>
                <a:gd name="T22" fmla="*/ 39 w 59"/>
                <a:gd name="T23" fmla="*/ 23 h 98"/>
                <a:gd name="T24" fmla="*/ 39 w 59"/>
                <a:gd name="T25" fmla="*/ 23 h 98"/>
                <a:gd name="T26" fmla="*/ 39 w 59"/>
                <a:gd name="T27" fmla="*/ 23 h 98"/>
                <a:gd name="T28" fmla="*/ 35 w 59"/>
                <a:gd name="T29" fmla="*/ 28 h 98"/>
                <a:gd name="T30" fmla="*/ 35 w 59"/>
                <a:gd name="T31" fmla="*/ 28 h 98"/>
                <a:gd name="T32" fmla="*/ 35 w 59"/>
                <a:gd name="T33" fmla="*/ 28 h 98"/>
                <a:gd name="T34" fmla="*/ 35 w 59"/>
                <a:gd name="T35" fmla="*/ 28 h 98"/>
                <a:gd name="T36" fmla="*/ 35 w 59"/>
                <a:gd name="T37" fmla="*/ 28 h 98"/>
                <a:gd name="T38" fmla="*/ 35 w 59"/>
                <a:gd name="T39" fmla="*/ 23 h 98"/>
                <a:gd name="T40" fmla="*/ 35 w 59"/>
                <a:gd name="T41" fmla="*/ 22 h 98"/>
                <a:gd name="T42" fmla="*/ 35 w 59"/>
                <a:gd name="T43" fmla="*/ 19 h 98"/>
                <a:gd name="T44" fmla="*/ 35 w 59"/>
                <a:gd name="T45" fmla="*/ 18 h 98"/>
                <a:gd name="T46" fmla="*/ 36 w 59"/>
                <a:gd name="T47" fmla="*/ 14 h 98"/>
                <a:gd name="T48" fmla="*/ 36 w 59"/>
                <a:gd name="T49" fmla="*/ 14 h 98"/>
                <a:gd name="T50" fmla="*/ 36 w 59"/>
                <a:gd name="T51" fmla="*/ 9 h 98"/>
                <a:gd name="T52" fmla="*/ 36 w 59"/>
                <a:gd name="T53" fmla="*/ 9 h 98"/>
                <a:gd name="T54" fmla="*/ 33 w 59"/>
                <a:gd name="T55" fmla="*/ 15 h 98"/>
                <a:gd name="T56" fmla="*/ 0 w 59"/>
                <a:gd name="T57" fmla="*/ 92 h 98"/>
                <a:gd name="T58" fmla="*/ 16 w 59"/>
                <a:gd name="T59" fmla="*/ 98 h 98"/>
                <a:gd name="T60" fmla="*/ 47 w 59"/>
                <a:gd name="T61" fmla="*/ 26 h 98"/>
                <a:gd name="T62" fmla="*/ 59 w 59"/>
                <a:gd name="T63" fmla="*/ 0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9" h="98">
                  <a:moveTo>
                    <a:pt x="59" y="0"/>
                  </a:moveTo>
                  <a:cubicBezTo>
                    <a:pt x="53" y="8"/>
                    <a:pt x="47" y="15"/>
                    <a:pt x="40" y="22"/>
                  </a:cubicBezTo>
                  <a:cubicBezTo>
                    <a:pt x="40" y="22"/>
                    <a:pt x="40" y="22"/>
                    <a:pt x="40" y="22"/>
                  </a:cubicBezTo>
                  <a:cubicBezTo>
                    <a:pt x="40" y="22"/>
                    <a:pt x="40" y="22"/>
                    <a:pt x="40" y="22"/>
                  </a:cubicBezTo>
                  <a:cubicBezTo>
                    <a:pt x="40" y="22"/>
                    <a:pt x="40" y="22"/>
                    <a:pt x="40" y="22"/>
                  </a:cubicBezTo>
                  <a:cubicBezTo>
                    <a:pt x="40" y="23"/>
                    <a:pt x="40" y="23"/>
                    <a:pt x="40" y="23"/>
                  </a:cubicBezTo>
                  <a:cubicBezTo>
                    <a:pt x="40" y="23"/>
                    <a:pt x="40" y="23"/>
                    <a:pt x="40" y="23"/>
                  </a:cubicBezTo>
                  <a:cubicBezTo>
                    <a:pt x="40" y="23"/>
                    <a:pt x="40" y="23"/>
                    <a:pt x="40" y="23"/>
                  </a:cubicBezTo>
                  <a:cubicBezTo>
                    <a:pt x="40" y="23"/>
                    <a:pt x="40" y="23"/>
                    <a:pt x="40" y="23"/>
                  </a:cubicBezTo>
                  <a:cubicBezTo>
                    <a:pt x="39" y="23"/>
                    <a:pt x="39" y="23"/>
                    <a:pt x="39" y="23"/>
                  </a:cubicBezTo>
                  <a:cubicBezTo>
                    <a:pt x="39" y="23"/>
                    <a:pt x="39" y="23"/>
                    <a:pt x="39" y="23"/>
                  </a:cubicBezTo>
                  <a:cubicBezTo>
                    <a:pt x="39" y="23"/>
                    <a:pt x="39" y="23"/>
                    <a:pt x="39" y="23"/>
                  </a:cubicBezTo>
                  <a:cubicBezTo>
                    <a:pt x="39" y="23"/>
                    <a:pt x="39" y="23"/>
                    <a:pt x="39" y="23"/>
                  </a:cubicBezTo>
                  <a:cubicBezTo>
                    <a:pt x="39" y="23"/>
                    <a:pt x="39" y="23"/>
                    <a:pt x="39" y="23"/>
                  </a:cubicBezTo>
                  <a:cubicBezTo>
                    <a:pt x="38" y="25"/>
                    <a:pt x="36" y="26"/>
                    <a:pt x="35" y="28"/>
                  </a:cubicBezTo>
                  <a:cubicBezTo>
                    <a:pt x="35" y="28"/>
                    <a:pt x="35" y="28"/>
                    <a:pt x="35" y="28"/>
                  </a:cubicBezTo>
                  <a:cubicBezTo>
                    <a:pt x="35" y="28"/>
                    <a:pt x="35" y="28"/>
                    <a:pt x="35" y="28"/>
                  </a:cubicBezTo>
                  <a:cubicBezTo>
                    <a:pt x="35" y="28"/>
                    <a:pt x="35" y="28"/>
                    <a:pt x="35" y="28"/>
                  </a:cubicBezTo>
                  <a:cubicBezTo>
                    <a:pt x="35" y="28"/>
                    <a:pt x="35" y="28"/>
                    <a:pt x="35" y="28"/>
                  </a:cubicBezTo>
                  <a:cubicBezTo>
                    <a:pt x="35" y="26"/>
                    <a:pt x="35" y="25"/>
                    <a:pt x="35" y="23"/>
                  </a:cubicBezTo>
                  <a:cubicBezTo>
                    <a:pt x="35" y="22"/>
                    <a:pt x="35" y="22"/>
                    <a:pt x="35" y="22"/>
                  </a:cubicBezTo>
                  <a:cubicBezTo>
                    <a:pt x="35" y="21"/>
                    <a:pt x="35" y="20"/>
                    <a:pt x="35" y="19"/>
                  </a:cubicBezTo>
                  <a:cubicBezTo>
                    <a:pt x="35" y="18"/>
                    <a:pt x="35" y="18"/>
                    <a:pt x="35" y="18"/>
                  </a:cubicBezTo>
                  <a:cubicBezTo>
                    <a:pt x="35" y="17"/>
                    <a:pt x="36" y="15"/>
                    <a:pt x="36" y="14"/>
                  </a:cubicBezTo>
                  <a:cubicBezTo>
                    <a:pt x="36" y="14"/>
                    <a:pt x="36" y="14"/>
                    <a:pt x="36" y="14"/>
                  </a:cubicBezTo>
                  <a:cubicBezTo>
                    <a:pt x="36" y="12"/>
                    <a:pt x="36" y="11"/>
                    <a:pt x="36" y="9"/>
                  </a:cubicBezTo>
                  <a:cubicBezTo>
                    <a:pt x="36" y="9"/>
                    <a:pt x="36" y="9"/>
                    <a:pt x="36" y="9"/>
                  </a:cubicBezTo>
                  <a:cubicBezTo>
                    <a:pt x="35" y="11"/>
                    <a:pt x="34" y="13"/>
                    <a:pt x="33" y="15"/>
                  </a:cubicBezTo>
                  <a:cubicBezTo>
                    <a:pt x="16" y="53"/>
                    <a:pt x="0" y="91"/>
                    <a:pt x="0" y="92"/>
                  </a:cubicBezTo>
                  <a:cubicBezTo>
                    <a:pt x="16" y="98"/>
                    <a:pt x="16" y="98"/>
                    <a:pt x="16" y="98"/>
                  </a:cubicBezTo>
                  <a:cubicBezTo>
                    <a:pt x="16" y="98"/>
                    <a:pt x="30" y="62"/>
                    <a:pt x="47" y="26"/>
                  </a:cubicBezTo>
                  <a:cubicBezTo>
                    <a:pt x="51" y="16"/>
                    <a:pt x="55" y="8"/>
                    <a:pt x="59" y="0"/>
                  </a:cubicBezTo>
                </a:path>
              </a:pathLst>
            </a:custGeom>
            <a:solidFill>
              <a:srgbClr val="9891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1">
              <a:extLst>
                <a:ext uri="{FF2B5EF4-FFF2-40B4-BE49-F238E27FC236}">
                  <a16:creationId xmlns:a16="http://schemas.microsoft.com/office/drawing/2014/main" id="{3A97751E-E602-44AE-BF76-D294485081B9}"/>
                </a:ext>
              </a:extLst>
            </p:cNvPr>
            <p:cNvSpPr>
              <a:spLocks/>
            </p:cNvSpPr>
            <p:nvPr/>
          </p:nvSpPr>
          <p:spPr bwMode="auto">
            <a:xfrm>
              <a:off x="264" y="674"/>
              <a:ext cx="1846" cy="846"/>
            </a:xfrm>
            <a:custGeom>
              <a:avLst/>
              <a:gdLst>
                <a:gd name="T0" fmla="*/ 138 w 776"/>
                <a:gd name="T1" fmla="*/ 27 h 355"/>
                <a:gd name="T2" fmla="*/ 337 w 776"/>
                <a:gd name="T3" fmla="*/ 95 h 355"/>
                <a:gd name="T4" fmla="*/ 462 w 776"/>
                <a:gd name="T5" fmla="*/ 64 h 355"/>
                <a:gd name="T6" fmla="*/ 612 w 776"/>
                <a:gd name="T7" fmla="*/ 87 h 355"/>
                <a:gd name="T8" fmla="*/ 776 w 776"/>
                <a:gd name="T9" fmla="*/ 300 h 355"/>
                <a:gd name="T10" fmla="*/ 674 w 776"/>
                <a:gd name="T11" fmla="*/ 245 h 355"/>
                <a:gd name="T12" fmla="*/ 614 w 776"/>
                <a:gd name="T13" fmla="*/ 262 h 355"/>
                <a:gd name="T14" fmla="*/ 512 w 776"/>
                <a:gd name="T15" fmla="*/ 296 h 355"/>
                <a:gd name="T16" fmla="*/ 111 w 776"/>
                <a:gd name="T17" fmla="*/ 213 h 355"/>
                <a:gd name="T18" fmla="*/ 74 w 776"/>
                <a:gd name="T19" fmla="*/ 146 h 355"/>
                <a:gd name="T20" fmla="*/ 54 w 776"/>
                <a:gd name="T21" fmla="*/ 118 h 355"/>
                <a:gd name="T22" fmla="*/ 33 w 776"/>
                <a:gd name="T23" fmla="*/ 96 h 355"/>
                <a:gd name="T24" fmla="*/ 0 w 776"/>
                <a:gd name="T25" fmla="*/ 81 h 355"/>
                <a:gd name="T26" fmla="*/ 19 w 776"/>
                <a:gd name="T27" fmla="*/ 72 h 355"/>
                <a:gd name="T28" fmla="*/ 30 w 776"/>
                <a:gd name="T29" fmla="*/ 62 h 355"/>
                <a:gd name="T30" fmla="*/ 35 w 776"/>
                <a:gd name="T31" fmla="*/ 43 h 355"/>
                <a:gd name="T32" fmla="*/ 46 w 776"/>
                <a:gd name="T33" fmla="*/ 27 h 355"/>
                <a:gd name="T34" fmla="*/ 108 w 776"/>
                <a:gd name="T35" fmla="*/ 6 h 355"/>
                <a:gd name="T36" fmla="*/ 138 w 776"/>
                <a:gd name="T37" fmla="*/ 27 h 3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76" h="355">
                  <a:moveTo>
                    <a:pt x="138" y="27"/>
                  </a:moveTo>
                  <a:cubicBezTo>
                    <a:pt x="194" y="87"/>
                    <a:pt x="251" y="121"/>
                    <a:pt x="337" y="95"/>
                  </a:cubicBezTo>
                  <a:cubicBezTo>
                    <a:pt x="382" y="81"/>
                    <a:pt x="415" y="63"/>
                    <a:pt x="462" y="64"/>
                  </a:cubicBezTo>
                  <a:cubicBezTo>
                    <a:pt x="514" y="64"/>
                    <a:pt x="564" y="67"/>
                    <a:pt x="612" y="87"/>
                  </a:cubicBezTo>
                  <a:cubicBezTo>
                    <a:pt x="699" y="124"/>
                    <a:pt x="766" y="207"/>
                    <a:pt x="776" y="300"/>
                  </a:cubicBezTo>
                  <a:cubicBezTo>
                    <a:pt x="756" y="266"/>
                    <a:pt x="714" y="241"/>
                    <a:pt x="674" y="245"/>
                  </a:cubicBezTo>
                  <a:cubicBezTo>
                    <a:pt x="653" y="247"/>
                    <a:pt x="633" y="254"/>
                    <a:pt x="614" y="262"/>
                  </a:cubicBezTo>
                  <a:cubicBezTo>
                    <a:pt x="580" y="274"/>
                    <a:pt x="546" y="286"/>
                    <a:pt x="512" y="296"/>
                  </a:cubicBezTo>
                  <a:cubicBezTo>
                    <a:pt x="397" y="332"/>
                    <a:pt x="169" y="355"/>
                    <a:pt x="111" y="213"/>
                  </a:cubicBezTo>
                  <a:cubicBezTo>
                    <a:pt x="101" y="190"/>
                    <a:pt x="88" y="167"/>
                    <a:pt x="74" y="146"/>
                  </a:cubicBezTo>
                  <a:cubicBezTo>
                    <a:pt x="67" y="136"/>
                    <a:pt x="62" y="127"/>
                    <a:pt x="54" y="118"/>
                  </a:cubicBezTo>
                  <a:cubicBezTo>
                    <a:pt x="51" y="113"/>
                    <a:pt x="38" y="101"/>
                    <a:pt x="33" y="96"/>
                  </a:cubicBezTo>
                  <a:cubicBezTo>
                    <a:pt x="24" y="87"/>
                    <a:pt x="12" y="85"/>
                    <a:pt x="0" y="81"/>
                  </a:cubicBezTo>
                  <a:cubicBezTo>
                    <a:pt x="7" y="78"/>
                    <a:pt x="13" y="75"/>
                    <a:pt x="19" y="72"/>
                  </a:cubicBezTo>
                  <a:cubicBezTo>
                    <a:pt x="23" y="69"/>
                    <a:pt x="28" y="66"/>
                    <a:pt x="30" y="62"/>
                  </a:cubicBezTo>
                  <a:cubicBezTo>
                    <a:pt x="34" y="56"/>
                    <a:pt x="33" y="49"/>
                    <a:pt x="35" y="43"/>
                  </a:cubicBezTo>
                  <a:cubicBezTo>
                    <a:pt x="38" y="37"/>
                    <a:pt x="41" y="32"/>
                    <a:pt x="46" y="27"/>
                  </a:cubicBezTo>
                  <a:cubicBezTo>
                    <a:pt x="62" y="11"/>
                    <a:pt x="85" y="0"/>
                    <a:pt x="108" y="6"/>
                  </a:cubicBezTo>
                  <a:cubicBezTo>
                    <a:pt x="120" y="10"/>
                    <a:pt x="130" y="17"/>
                    <a:pt x="138" y="27"/>
                  </a:cubicBezTo>
                </a:path>
              </a:pathLst>
            </a:custGeom>
            <a:solidFill>
              <a:srgbClr val="BAB3B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2">
              <a:extLst>
                <a:ext uri="{FF2B5EF4-FFF2-40B4-BE49-F238E27FC236}">
                  <a16:creationId xmlns:a16="http://schemas.microsoft.com/office/drawing/2014/main" id="{72B913FD-6CF1-41FF-BBFD-18A40E488484}"/>
                </a:ext>
              </a:extLst>
            </p:cNvPr>
            <p:cNvSpPr>
              <a:spLocks/>
            </p:cNvSpPr>
            <p:nvPr/>
          </p:nvSpPr>
          <p:spPr bwMode="auto">
            <a:xfrm>
              <a:off x="1011" y="836"/>
              <a:ext cx="642" cy="422"/>
            </a:xfrm>
            <a:custGeom>
              <a:avLst/>
              <a:gdLst>
                <a:gd name="T0" fmla="*/ 226 w 270"/>
                <a:gd name="T1" fmla="*/ 0 h 177"/>
                <a:gd name="T2" fmla="*/ 113 w 270"/>
                <a:gd name="T3" fmla="*/ 119 h 177"/>
                <a:gd name="T4" fmla="*/ 64 w 270"/>
                <a:gd name="T5" fmla="*/ 151 h 177"/>
                <a:gd name="T6" fmla="*/ 28 w 270"/>
                <a:gd name="T7" fmla="*/ 157 h 177"/>
                <a:gd name="T8" fmla="*/ 0 w 270"/>
                <a:gd name="T9" fmla="*/ 153 h 177"/>
                <a:gd name="T10" fmla="*/ 63 w 270"/>
                <a:gd name="T11" fmla="*/ 177 h 177"/>
                <a:gd name="T12" fmla="*/ 100 w 270"/>
                <a:gd name="T13" fmla="*/ 172 h 177"/>
                <a:gd name="T14" fmla="*/ 149 w 270"/>
                <a:gd name="T15" fmla="*/ 140 h 177"/>
                <a:gd name="T16" fmla="*/ 270 w 270"/>
                <a:gd name="T17" fmla="*/ 9 h 177"/>
                <a:gd name="T18" fmla="*/ 226 w 270"/>
                <a:gd name="T19" fmla="*/ 0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0" h="177">
                  <a:moveTo>
                    <a:pt x="226" y="0"/>
                  </a:moveTo>
                  <a:cubicBezTo>
                    <a:pt x="193" y="43"/>
                    <a:pt x="154" y="82"/>
                    <a:pt x="113" y="119"/>
                  </a:cubicBezTo>
                  <a:cubicBezTo>
                    <a:pt x="99" y="132"/>
                    <a:pt x="83" y="146"/>
                    <a:pt x="64" y="151"/>
                  </a:cubicBezTo>
                  <a:cubicBezTo>
                    <a:pt x="52" y="155"/>
                    <a:pt x="40" y="157"/>
                    <a:pt x="28" y="157"/>
                  </a:cubicBezTo>
                  <a:cubicBezTo>
                    <a:pt x="18" y="157"/>
                    <a:pt x="9" y="156"/>
                    <a:pt x="0" y="153"/>
                  </a:cubicBezTo>
                  <a:cubicBezTo>
                    <a:pt x="18" y="170"/>
                    <a:pt x="40" y="177"/>
                    <a:pt x="63" y="177"/>
                  </a:cubicBezTo>
                  <a:cubicBezTo>
                    <a:pt x="75" y="177"/>
                    <a:pt x="88" y="175"/>
                    <a:pt x="100" y="172"/>
                  </a:cubicBezTo>
                  <a:cubicBezTo>
                    <a:pt x="119" y="166"/>
                    <a:pt x="134" y="153"/>
                    <a:pt x="149" y="140"/>
                  </a:cubicBezTo>
                  <a:cubicBezTo>
                    <a:pt x="193" y="100"/>
                    <a:pt x="235" y="57"/>
                    <a:pt x="270" y="9"/>
                  </a:cubicBezTo>
                  <a:cubicBezTo>
                    <a:pt x="256" y="5"/>
                    <a:pt x="241" y="2"/>
                    <a:pt x="226" y="0"/>
                  </a:cubicBezTo>
                </a:path>
              </a:pathLst>
            </a:custGeom>
            <a:solidFill>
              <a:srgbClr val="A8A1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Oval 23">
              <a:extLst>
                <a:ext uri="{FF2B5EF4-FFF2-40B4-BE49-F238E27FC236}">
                  <a16:creationId xmlns:a16="http://schemas.microsoft.com/office/drawing/2014/main" id="{4387485A-5376-45F0-AA16-6162E143248D}"/>
                </a:ext>
              </a:extLst>
            </p:cNvPr>
            <p:cNvSpPr>
              <a:spLocks noChangeArrowheads="1"/>
            </p:cNvSpPr>
            <p:nvPr/>
          </p:nvSpPr>
          <p:spPr bwMode="auto">
            <a:xfrm>
              <a:off x="395" y="767"/>
              <a:ext cx="54" cy="55"/>
            </a:xfrm>
            <a:prstGeom prst="ellipse">
              <a:avLst/>
            </a:prstGeom>
            <a:solidFill>
              <a:srgbClr val="312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24">
              <a:extLst>
                <a:ext uri="{FF2B5EF4-FFF2-40B4-BE49-F238E27FC236}">
                  <a16:creationId xmlns:a16="http://schemas.microsoft.com/office/drawing/2014/main" id="{7B453C95-43A9-48B0-AC87-66C2DF7B9CCF}"/>
                </a:ext>
              </a:extLst>
            </p:cNvPr>
            <p:cNvSpPr>
              <a:spLocks/>
            </p:cNvSpPr>
            <p:nvPr/>
          </p:nvSpPr>
          <p:spPr bwMode="auto">
            <a:xfrm>
              <a:off x="837" y="157"/>
              <a:ext cx="873" cy="1068"/>
            </a:xfrm>
            <a:custGeom>
              <a:avLst/>
              <a:gdLst>
                <a:gd name="T0" fmla="*/ 137 w 367"/>
                <a:gd name="T1" fmla="*/ 436 h 448"/>
                <a:gd name="T2" fmla="*/ 31 w 367"/>
                <a:gd name="T3" fmla="*/ 410 h 448"/>
                <a:gd name="T4" fmla="*/ 30 w 367"/>
                <a:gd name="T5" fmla="*/ 271 h 448"/>
                <a:gd name="T6" fmla="*/ 121 w 367"/>
                <a:gd name="T7" fmla="*/ 176 h 448"/>
                <a:gd name="T8" fmla="*/ 339 w 367"/>
                <a:gd name="T9" fmla="*/ 0 h 448"/>
                <a:gd name="T10" fmla="*/ 288 w 367"/>
                <a:gd name="T11" fmla="*/ 141 h 448"/>
                <a:gd name="T12" fmla="*/ 367 w 367"/>
                <a:gd name="T13" fmla="*/ 111 h 448"/>
                <a:gd name="T14" fmla="*/ 277 w 367"/>
                <a:gd name="T15" fmla="*/ 225 h 448"/>
                <a:gd name="T16" fmla="*/ 340 w 367"/>
                <a:gd name="T17" fmla="*/ 219 h 448"/>
                <a:gd name="T18" fmla="*/ 331 w 367"/>
                <a:gd name="T19" fmla="*/ 240 h 448"/>
                <a:gd name="T20" fmla="*/ 186 w 367"/>
                <a:gd name="T21" fmla="*/ 404 h 448"/>
                <a:gd name="T22" fmla="*/ 137 w 367"/>
                <a:gd name="T23" fmla="*/ 436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67" h="448">
                  <a:moveTo>
                    <a:pt x="137" y="436"/>
                  </a:moveTo>
                  <a:cubicBezTo>
                    <a:pt x="99" y="448"/>
                    <a:pt x="57" y="443"/>
                    <a:pt x="31" y="410"/>
                  </a:cubicBezTo>
                  <a:cubicBezTo>
                    <a:pt x="0" y="372"/>
                    <a:pt x="8" y="313"/>
                    <a:pt x="30" y="271"/>
                  </a:cubicBezTo>
                  <a:cubicBezTo>
                    <a:pt x="50" y="232"/>
                    <a:pt x="84" y="200"/>
                    <a:pt x="121" y="176"/>
                  </a:cubicBezTo>
                  <a:cubicBezTo>
                    <a:pt x="199" y="125"/>
                    <a:pt x="278" y="72"/>
                    <a:pt x="339" y="0"/>
                  </a:cubicBezTo>
                  <a:cubicBezTo>
                    <a:pt x="337" y="51"/>
                    <a:pt x="319" y="101"/>
                    <a:pt x="288" y="141"/>
                  </a:cubicBezTo>
                  <a:cubicBezTo>
                    <a:pt x="315" y="135"/>
                    <a:pt x="342" y="125"/>
                    <a:pt x="367" y="111"/>
                  </a:cubicBezTo>
                  <a:cubicBezTo>
                    <a:pt x="345" y="154"/>
                    <a:pt x="314" y="193"/>
                    <a:pt x="277" y="225"/>
                  </a:cubicBezTo>
                  <a:cubicBezTo>
                    <a:pt x="297" y="231"/>
                    <a:pt x="320" y="229"/>
                    <a:pt x="340" y="219"/>
                  </a:cubicBezTo>
                  <a:cubicBezTo>
                    <a:pt x="339" y="227"/>
                    <a:pt x="335" y="234"/>
                    <a:pt x="331" y="240"/>
                  </a:cubicBezTo>
                  <a:cubicBezTo>
                    <a:pt x="291" y="302"/>
                    <a:pt x="240" y="355"/>
                    <a:pt x="186" y="404"/>
                  </a:cubicBezTo>
                  <a:cubicBezTo>
                    <a:pt x="172" y="417"/>
                    <a:pt x="156" y="431"/>
                    <a:pt x="137" y="436"/>
                  </a:cubicBezTo>
                </a:path>
              </a:pathLst>
            </a:custGeom>
            <a:solidFill>
              <a:srgbClr val="BAB3B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5">
              <a:extLst>
                <a:ext uri="{FF2B5EF4-FFF2-40B4-BE49-F238E27FC236}">
                  <a16:creationId xmlns:a16="http://schemas.microsoft.com/office/drawing/2014/main" id="{96CC3B8E-7F19-4A6E-A4FB-31675C3A7C1F}"/>
                </a:ext>
              </a:extLst>
            </p:cNvPr>
            <p:cNvSpPr>
              <a:spLocks noEditPoints="1"/>
            </p:cNvSpPr>
            <p:nvPr/>
          </p:nvSpPr>
          <p:spPr bwMode="auto">
            <a:xfrm>
              <a:off x="1496" y="691"/>
              <a:ext cx="40" cy="10"/>
            </a:xfrm>
            <a:custGeom>
              <a:avLst/>
              <a:gdLst>
                <a:gd name="T0" fmla="*/ 0 w 17"/>
                <a:gd name="T1" fmla="*/ 1 h 4"/>
                <a:gd name="T2" fmla="*/ 17 w 17"/>
                <a:gd name="T3" fmla="*/ 4 h 4"/>
                <a:gd name="T4" fmla="*/ 17 w 17"/>
                <a:gd name="T5" fmla="*/ 4 h 4"/>
                <a:gd name="T6" fmla="*/ 0 w 17"/>
                <a:gd name="T7" fmla="*/ 1 h 4"/>
                <a:gd name="T8" fmla="*/ 0 w 17"/>
                <a:gd name="T9" fmla="*/ 1 h 4"/>
                <a:gd name="T10" fmla="*/ 0 w 17"/>
                <a:gd name="T11" fmla="*/ 1 h 4"/>
                <a:gd name="T12" fmla="*/ 0 w 17"/>
                <a:gd name="T13" fmla="*/ 1 h 4"/>
                <a:gd name="T14" fmla="*/ 0 w 17"/>
                <a:gd name="T15" fmla="*/ 0 h 4"/>
                <a:gd name="T16" fmla="*/ 0 w 17"/>
                <a:gd name="T17" fmla="*/ 1 h 4"/>
                <a:gd name="T18" fmla="*/ 0 w 17"/>
                <a:gd name="T19" fmla="*/ 0 h 4"/>
                <a:gd name="T20" fmla="*/ 1 w 17"/>
                <a:gd name="T21" fmla="*/ 0 h 4"/>
                <a:gd name="T22" fmla="*/ 0 w 17"/>
                <a:gd name="T23" fmla="*/ 0 h 4"/>
                <a:gd name="T24" fmla="*/ 1 w 17"/>
                <a:gd name="T25"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 h="4">
                  <a:moveTo>
                    <a:pt x="0" y="1"/>
                  </a:moveTo>
                  <a:cubicBezTo>
                    <a:pt x="6" y="2"/>
                    <a:pt x="11" y="4"/>
                    <a:pt x="17" y="4"/>
                  </a:cubicBezTo>
                  <a:cubicBezTo>
                    <a:pt x="17" y="4"/>
                    <a:pt x="17" y="4"/>
                    <a:pt x="17" y="4"/>
                  </a:cubicBezTo>
                  <a:cubicBezTo>
                    <a:pt x="11" y="4"/>
                    <a:pt x="6" y="2"/>
                    <a:pt x="0" y="1"/>
                  </a:cubicBezTo>
                  <a:moveTo>
                    <a:pt x="0" y="1"/>
                  </a:moveTo>
                  <a:cubicBezTo>
                    <a:pt x="0" y="1"/>
                    <a:pt x="0" y="1"/>
                    <a:pt x="0" y="1"/>
                  </a:cubicBezTo>
                  <a:cubicBezTo>
                    <a:pt x="0" y="1"/>
                    <a:pt x="0" y="1"/>
                    <a:pt x="0" y="1"/>
                  </a:cubicBezTo>
                  <a:moveTo>
                    <a:pt x="0" y="0"/>
                  </a:moveTo>
                  <a:cubicBezTo>
                    <a:pt x="0" y="0"/>
                    <a:pt x="0" y="0"/>
                    <a:pt x="0" y="1"/>
                  </a:cubicBezTo>
                  <a:cubicBezTo>
                    <a:pt x="0" y="0"/>
                    <a:pt x="0" y="0"/>
                    <a:pt x="0" y="0"/>
                  </a:cubicBezTo>
                  <a:moveTo>
                    <a:pt x="1" y="0"/>
                  </a:moveTo>
                  <a:cubicBezTo>
                    <a:pt x="0" y="0"/>
                    <a:pt x="0" y="0"/>
                    <a:pt x="0" y="0"/>
                  </a:cubicBezTo>
                  <a:cubicBezTo>
                    <a:pt x="0" y="0"/>
                    <a:pt x="0" y="0"/>
                    <a:pt x="1" y="0"/>
                  </a:cubicBezTo>
                </a:path>
              </a:pathLst>
            </a:custGeom>
            <a:solidFill>
              <a:srgbClr val="E6E6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26">
              <a:extLst>
                <a:ext uri="{FF2B5EF4-FFF2-40B4-BE49-F238E27FC236}">
                  <a16:creationId xmlns:a16="http://schemas.microsoft.com/office/drawing/2014/main" id="{0CD3FE93-06F4-45EB-89F1-040F36C7CCD9}"/>
                </a:ext>
              </a:extLst>
            </p:cNvPr>
            <p:cNvSpPr>
              <a:spLocks/>
            </p:cNvSpPr>
            <p:nvPr/>
          </p:nvSpPr>
          <p:spPr bwMode="auto">
            <a:xfrm>
              <a:off x="1296" y="641"/>
              <a:ext cx="255" cy="200"/>
            </a:xfrm>
            <a:custGeom>
              <a:avLst/>
              <a:gdLst>
                <a:gd name="T0" fmla="*/ 107 w 107"/>
                <a:gd name="T1" fmla="*/ 0 h 84"/>
                <a:gd name="T2" fmla="*/ 64 w 107"/>
                <a:gd name="T3" fmla="*/ 23 h 84"/>
                <a:gd name="T4" fmla="*/ 0 w 107"/>
                <a:gd name="T5" fmla="*/ 68 h 84"/>
                <a:gd name="T6" fmla="*/ 11 w 107"/>
                <a:gd name="T7" fmla="*/ 84 h 84"/>
                <a:gd name="T8" fmla="*/ 76 w 107"/>
                <a:gd name="T9" fmla="*/ 39 h 84"/>
                <a:gd name="T10" fmla="*/ 101 w 107"/>
                <a:gd name="T11" fmla="*/ 25 h 84"/>
                <a:gd name="T12" fmla="*/ 84 w 107"/>
                <a:gd name="T13" fmla="*/ 22 h 84"/>
                <a:gd name="T14" fmla="*/ 84 w 107"/>
                <a:gd name="T15" fmla="*/ 22 h 84"/>
                <a:gd name="T16" fmla="*/ 84 w 107"/>
                <a:gd name="T17" fmla="*/ 22 h 84"/>
                <a:gd name="T18" fmla="*/ 84 w 107"/>
                <a:gd name="T19" fmla="*/ 22 h 84"/>
                <a:gd name="T20" fmla="*/ 84 w 107"/>
                <a:gd name="T21" fmla="*/ 22 h 84"/>
                <a:gd name="T22" fmla="*/ 84 w 107"/>
                <a:gd name="T23" fmla="*/ 22 h 84"/>
                <a:gd name="T24" fmla="*/ 84 w 107"/>
                <a:gd name="T25" fmla="*/ 22 h 84"/>
                <a:gd name="T26" fmla="*/ 84 w 107"/>
                <a:gd name="T27" fmla="*/ 22 h 84"/>
                <a:gd name="T28" fmla="*/ 84 w 107"/>
                <a:gd name="T29" fmla="*/ 21 h 84"/>
                <a:gd name="T30" fmla="*/ 84 w 107"/>
                <a:gd name="T31" fmla="*/ 21 h 84"/>
                <a:gd name="T32" fmla="*/ 85 w 107"/>
                <a:gd name="T33" fmla="*/ 21 h 84"/>
                <a:gd name="T34" fmla="*/ 107 w 107"/>
                <a:gd name="T35" fmla="*/ 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7" h="84">
                  <a:moveTo>
                    <a:pt x="107" y="0"/>
                  </a:moveTo>
                  <a:cubicBezTo>
                    <a:pt x="89" y="9"/>
                    <a:pt x="73" y="17"/>
                    <a:pt x="64" y="23"/>
                  </a:cubicBezTo>
                  <a:cubicBezTo>
                    <a:pt x="0" y="68"/>
                    <a:pt x="0" y="68"/>
                    <a:pt x="0" y="68"/>
                  </a:cubicBezTo>
                  <a:cubicBezTo>
                    <a:pt x="11" y="84"/>
                    <a:pt x="11" y="84"/>
                    <a:pt x="11" y="84"/>
                  </a:cubicBezTo>
                  <a:cubicBezTo>
                    <a:pt x="76" y="39"/>
                    <a:pt x="76" y="39"/>
                    <a:pt x="76" y="39"/>
                  </a:cubicBezTo>
                  <a:cubicBezTo>
                    <a:pt x="81" y="35"/>
                    <a:pt x="90" y="30"/>
                    <a:pt x="101" y="25"/>
                  </a:cubicBezTo>
                  <a:cubicBezTo>
                    <a:pt x="95" y="25"/>
                    <a:pt x="90" y="23"/>
                    <a:pt x="84" y="22"/>
                  </a:cubicBezTo>
                  <a:cubicBezTo>
                    <a:pt x="84" y="22"/>
                    <a:pt x="84" y="22"/>
                    <a:pt x="84" y="22"/>
                  </a:cubicBezTo>
                  <a:cubicBezTo>
                    <a:pt x="84" y="22"/>
                    <a:pt x="84" y="22"/>
                    <a:pt x="84" y="22"/>
                  </a:cubicBezTo>
                  <a:cubicBezTo>
                    <a:pt x="84" y="22"/>
                    <a:pt x="84" y="22"/>
                    <a:pt x="84" y="22"/>
                  </a:cubicBezTo>
                  <a:cubicBezTo>
                    <a:pt x="84" y="22"/>
                    <a:pt x="84" y="22"/>
                    <a:pt x="84" y="22"/>
                  </a:cubicBezTo>
                  <a:cubicBezTo>
                    <a:pt x="84" y="22"/>
                    <a:pt x="84" y="22"/>
                    <a:pt x="84" y="22"/>
                  </a:cubicBezTo>
                  <a:cubicBezTo>
                    <a:pt x="84" y="22"/>
                    <a:pt x="84" y="22"/>
                    <a:pt x="84" y="22"/>
                  </a:cubicBezTo>
                  <a:cubicBezTo>
                    <a:pt x="84" y="22"/>
                    <a:pt x="84" y="22"/>
                    <a:pt x="84" y="22"/>
                  </a:cubicBezTo>
                  <a:cubicBezTo>
                    <a:pt x="84" y="21"/>
                    <a:pt x="84" y="21"/>
                    <a:pt x="84" y="21"/>
                  </a:cubicBezTo>
                  <a:cubicBezTo>
                    <a:pt x="84" y="21"/>
                    <a:pt x="84" y="21"/>
                    <a:pt x="84" y="21"/>
                  </a:cubicBezTo>
                  <a:cubicBezTo>
                    <a:pt x="84" y="21"/>
                    <a:pt x="84" y="21"/>
                    <a:pt x="85" y="21"/>
                  </a:cubicBezTo>
                  <a:cubicBezTo>
                    <a:pt x="92" y="14"/>
                    <a:pt x="100" y="7"/>
                    <a:pt x="107" y="0"/>
                  </a:cubicBezTo>
                </a:path>
              </a:pathLst>
            </a:custGeom>
            <a:solidFill>
              <a:srgbClr val="A8A1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27">
              <a:extLst>
                <a:ext uri="{FF2B5EF4-FFF2-40B4-BE49-F238E27FC236}">
                  <a16:creationId xmlns:a16="http://schemas.microsoft.com/office/drawing/2014/main" id="{A2E0BDE2-6D11-459A-81E4-78A6DF2AB056}"/>
                </a:ext>
              </a:extLst>
            </p:cNvPr>
            <p:cNvSpPr>
              <a:spLocks noEditPoints="1"/>
            </p:cNvSpPr>
            <p:nvPr/>
          </p:nvSpPr>
          <p:spPr bwMode="auto">
            <a:xfrm>
              <a:off x="1522" y="465"/>
              <a:ext cx="95" cy="26"/>
            </a:xfrm>
            <a:custGeom>
              <a:avLst/>
              <a:gdLst>
                <a:gd name="T0" fmla="*/ 0 w 40"/>
                <a:gd name="T1" fmla="*/ 11 h 11"/>
                <a:gd name="T2" fmla="*/ 0 w 40"/>
                <a:gd name="T3" fmla="*/ 11 h 11"/>
                <a:gd name="T4" fmla="*/ 0 w 40"/>
                <a:gd name="T5" fmla="*/ 11 h 11"/>
                <a:gd name="T6" fmla="*/ 2 w 40"/>
                <a:gd name="T7" fmla="*/ 11 h 11"/>
                <a:gd name="T8" fmla="*/ 2 w 40"/>
                <a:gd name="T9" fmla="*/ 11 h 11"/>
                <a:gd name="T10" fmla="*/ 2 w 40"/>
                <a:gd name="T11" fmla="*/ 11 h 11"/>
                <a:gd name="T12" fmla="*/ 2 w 40"/>
                <a:gd name="T13" fmla="*/ 11 h 11"/>
                <a:gd name="T14" fmla="*/ 2 w 40"/>
                <a:gd name="T15" fmla="*/ 11 h 11"/>
                <a:gd name="T16" fmla="*/ 2 w 40"/>
                <a:gd name="T17" fmla="*/ 11 h 11"/>
                <a:gd name="T18" fmla="*/ 0 w 40"/>
                <a:gd name="T19" fmla="*/ 11 h 11"/>
                <a:gd name="T20" fmla="*/ 0 w 40"/>
                <a:gd name="T21" fmla="*/ 11 h 11"/>
                <a:gd name="T22" fmla="*/ 0 w 40"/>
                <a:gd name="T23" fmla="*/ 11 h 11"/>
                <a:gd name="T24" fmla="*/ 3 w 40"/>
                <a:gd name="T25" fmla="*/ 11 h 11"/>
                <a:gd name="T26" fmla="*/ 3 w 40"/>
                <a:gd name="T27" fmla="*/ 11 h 11"/>
                <a:gd name="T28" fmla="*/ 3 w 40"/>
                <a:gd name="T29" fmla="*/ 11 h 11"/>
                <a:gd name="T30" fmla="*/ 3 w 40"/>
                <a:gd name="T31" fmla="*/ 11 h 11"/>
                <a:gd name="T32" fmla="*/ 3 w 40"/>
                <a:gd name="T33" fmla="*/ 11 h 11"/>
                <a:gd name="T34" fmla="*/ 3 w 40"/>
                <a:gd name="T35" fmla="*/ 11 h 11"/>
                <a:gd name="T36" fmla="*/ 4 w 40"/>
                <a:gd name="T37" fmla="*/ 11 h 11"/>
                <a:gd name="T38" fmla="*/ 3 w 40"/>
                <a:gd name="T39" fmla="*/ 11 h 11"/>
                <a:gd name="T40" fmla="*/ 4 w 40"/>
                <a:gd name="T41" fmla="*/ 11 h 11"/>
                <a:gd name="T42" fmla="*/ 0 w 40"/>
                <a:gd name="T43" fmla="*/ 11 h 11"/>
                <a:gd name="T44" fmla="*/ 0 w 40"/>
                <a:gd name="T45" fmla="*/ 11 h 11"/>
                <a:gd name="T46" fmla="*/ 0 w 40"/>
                <a:gd name="T47" fmla="*/ 11 h 11"/>
                <a:gd name="T48" fmla="*/ 0 w 40"/>
                <a:gd name="T49" fmla="*/ 10 h 11"/>
                <a:gd name="T50" fmla="*/ 0 w 40"/>
                <a:gd name="T51" fmla="*/ 11 h 11"/>
                <a:gd name="T52" fmla="*/ 0 w 40"/>
                <a:gd name="T53" fmla="*/ 10 h 11"/>
                <a:gd name="T54" fmla="*/ 1 w 40"/>
                <a:gd name="T55" fmla="*/ 10 h 11"/>
                <a:gd name="T56" fmla="*/ 1 w 40"/>
                <a:gd name="T57" fmla="*/ 10 h 11"/>
                <a:gd name="T58" fmla="*/ 1 w 40"/>
                <a:gd name="T59" fmla="*/ 10 h 11"/>
                <a:gd name="T60" fmla="*/ 40 w 40"/>
                <a:gd name="T61" fmla="*/ 0 h 11"/>
                <a:gd name="T62" fmla="*/ 4 w 40"/>
                <a:gd name="T63" fmla="*/ 11 h 11"/>
                <a:gd name="T64" fmla="*/ 40 w 40"/>
                <a:gd name="T65" fmla="*/ 0 h 11"/>
                <a:gd name="T66" fmla="*/ 40 w 40"/>
                <a:gd name="T67"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0" h="11">
                  <a:moveTo>
                    <a:pt x="0" y="11"/>
                  </a:moveTo>
                  <a:cubicBezTo>
                    <a:pt x="0" y="11"/>
                    <a:pt x="0" y="11"/>
                    <a:pt x="0" y="11"/>
                  </a:cubicBezTo>
                  <a:cubicBezTo>
                    <a:pt x="0" y="11"/>
                    <a:pt x="0" y="11"/>
                    <a:pt x="0" y="11"/>
                  </a:cubicBezTo>
                  <a:moveTo>
                    <a:pt x="2" y="11"/>
                  </a:moveTo>
                  <a:cubicBezTo>
                    <a:pt x="2" y="11"/>
                    <a:pt x="2" y="11"/>
                    <a:pt x="2" y="11"/>
                  </a:cubicBezTo>
                  <a:cubicBezTo>
                    <a:pt x="2" y="11"/>
                    <a:pt x="2" y="11"/>
                    <a:pt x="2" y="11"/>
                  </a:cubicBezTo>
                  <a:moveTo>
                    <a:pt x="2" y="11"/>
                  </a:moveTo>
                  <a:cubicBezTo>
                    <a:pt x="2" y="11"/>
                    <a:pt x="2" y="11"/>
                    <a:pt x="2" y="11"/>
                  </a:cubicBezTo>
                  <a:cubicBezTo>
                    <a:pt x="2" y="11"/>
                    <a:pt x="2" y="11"/>
                    <a:pt x="2" y="11"/>
                  </a:cubicBezTo>
                  <a:moveTo>
                    <a:pt x="0" y="11"/>
                  </a:moveTo>
                  <a:cubicBezTo>
                    <a:pt x="0" y="11"/>
                    <a:pt x="0" y="11"/>
                    <a:pt x="0" y="11"/>
                  </a:cubicBezTo>
                  <a:cubicBezTo>
                    <a:pt x="0" y="11"/>
                    <a:pt x="0" y="11"/>
                    <a:pt x="0" y="11"/>
                  </a:cubicBezTo>
                  <a:moveTo>
                    <a:pt x="3" y="11"/>
                  </a:moveTo>
                  <a:cubicBezTo>
                    <a:pt x="3" y="11"/>
                    <a:pt x="3" y="11"/>
                    <a:pt x="3" y="11"/>
                  </a:cubicBezTo>
                  <a:cubicBezTo>
                    <a:pt x="3" y="11"/>
                    <a:pt x="3" y="11"/>
                    <a:pt x="3" y="11"/>
                  </a:cubicBezTo>
                  <a:moveTo>
                    <a:pt x="3" y="11"/>
                  </a:moveTo>
                  <a:cubicBezTo>
                    <a:pt x="3" y="11"/>
                    <a:pt x="3" y="11"/>
                    <a:pt x="3" y="11"/>
                  </a:cubicBezTo>
                  <a:cubicBezTo>
                    <a:pt x="3" y="11"/>
                    <a:pt x="3" y="11"/>
                    <a:pt x="3" y="11"/>
                  </a:cubicBezTo>
                  <a:moveTo>
                    <a:pt x="4" y="11"/>
                  </a:moveTo>
                  <a:cubicBezTo>
                    <a:pt x="3" y="11"/>
                    <a:pt x="3" y="11"/>
                    <a:pt x="3" y="11"/>
                  </a:cubicBezTo>
                  <a:cubicBezTo>
                    <a:pt x="3" y="11"/>
                    <a:pt x="3" y="11"/>
                    <a:pt x="4" y="11"/>
                  </a:cubicBezTo>
                  <a:moveTo>
                    <a:pt x="0" y="11"/>
                  </a:moveTo>
                  <a:cubicBezTo>
                    <a:pt x="0" y="11"/>
                    <a:pt x="0" y="11"/>
                    <a:pt x="0" y="11"/>
                  </a:cubicBezTo>
                  <a:cubicBezTo>
                    <a:pt x="0" y="11"/>
                    <a:pt x="0" y="11"/>
                    <a:pt x="0" y="11"/>
                  </a:cubicBezTo>
                  <a:moveTo>
                    <a:pt x="0" y="10"/>
                  </a:moveTo>
                  <a:cubicBezTo>
                    <a:pt x="0" y="11"/>
                    <a:pt x="0" y="11"/>
                    <a:pt x="0" y="11"/>
                  </a:cubicBezTo>
                  <a:cubicBezTo>
                    <a:pt x="0" y="11"/>
                    <a:pt x="0" y="11"/>
                    <a:pt x="0" y="10"/>
                  </a:cubicBezTo>
                  <a:moveTo>
                    <a:pt x="1" y="10"/>
                  </a:moveTo>
                  <a:cubicBezTo>
                    <a:pt x="1" y="10"/>
                    <a:pt x="1" y="10"/>
                    <a:pt x="1" y="10"/>
                  </a:cubicBezTo>
                  <a:cubicBezTo>
                    <a:pt x="1" y="10"/>
                    <a:pt x="1" y="10"/>
                    <a:pt x="1" y="10"/>
                  </a:cubicBezTo>
                  <a:moveTo>
                    <a:pt x="40" y="0"/>
                  </a:moveTo>
                  <a:cubicBezTo>
                    <a:pt x="28" y="4"/>
                    <a:pt x="16" y="8"/>
                    <a:pt x="4" y="11"/>
                  </a:cubicBezTo>
                  <a:cubicBezTo>
                    <a:pt x="16" y="8"/>
                    <a:pt x="28" y="4"/>
                    <a:pt x="40" y="0"/>
                  </a:cubicBezTo>
                  <a:cubicBezTo>
                    <a:pt x="40" y="0"/>
                    <a:pt x="40" y="0"/>
                    <a:pt x="40" y="0"/>
                  </a:cubicBezTo>
                </a:path>
              </a:pathLst>
            </a:custGeom>
            <a:solidFill>
              <a:srgbClr val="E6E6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28">
              <a:extLst>
                <a:ext uri="{FF2B5EF4-FFF2-40B4-BE49-F238E27FC236}">
                  <a16:creationId xmlns:a16="http://schemas.microsoft.com/office/drawing/2014/main" id="{35895190-9019-489F-8604-A49F2D7CB625}"/>
                </a:ext>
              </a:extLst>
            </p:cNvPr>
            <p:cNvSpPr>
              <a:spLocks/>
            </p:cNvSpPr>
            <p:nvPr/>
          </p:nvSpPr>
          <p:spPr bwMode="auto">
            <a:xfrm>
              <a:off x="1348" y="450"/>
              <a:ext cx="269" cy="177"/>
            </a:xfrm>
            <a:custGeom>
              <a:avLst/>
              <a:gdLst>
                <a:gd name="T0" fmla="*/ 85 w 113"/>
                <a:gd name="T1" fmla="*/ 0 h 74"/>
                <a:gd name="T2" fmla="*/ 79 w 113"/>
                <a:gd name="T3" fmla="*/ 4 h 74"/>
                <a:gd name="T4" fmla="*/ 0 w 113"/>
                <a:gd name="T5" fmla="*/ 58 h 74"/>
                <a:gd name="T6" fmla="*/ 12 w 113"/>
                <a:gd name="T7" fmla="*/ 74 h 74"/>
                <a:gd name="T8" fmla="*/ 86 w 113"/>
                <a:gd name="T9" fmla="*/ 23 h 74"/>
                <a:gd name="T10" fmla="*/ 113 w 113"/>
                <a:gd name="T11" fmla="*/ 6 h 74"/>
                <a:gd name="T12" fmla="*/ 77 w 113"/>
                <a:gd name="T13" fmla="*/ 17 h 74"/>
                <a:gd name="T14" fmla="*/ 77 w 113"/>
                <a:gd name="T15" fmla="*/ 17 h 74"/>
                <a:gd name="T16" fmla="*/ 76 w 113"/>
                <a:gd name="T17" fmla="*/ 17 h 74"/>
                <a:gd name="T18" fmla="*/ 76 w 113"/>
                <a:gd name="T19" fmla="*/ 17 h 74"/>
                <a:gd name="T20" fmla="*/ 76 w 113"/>
                <a:gd name="T21" fmla="*/ 17 h 74"/>
                <a:gd name="T22" fmla="*/ 76 w 113"/>
                <a:gd name="T23" fmla="*/ 17 h 74"/>
                <a:gd name="T24" fmla="*/ 76 w 113"/>
                <a:gd name="T25" fmla="*/ 17 h 74"/>
                <a:gd name="T26" fmla="*/ 75 w 113"/>
                <a:gd name="T27" fmla="*/ 17 h 74"/>
                <a:gd name="T28" fmla="*/ 75 w 113"/>
                <a:gd name="T29" fmla="*/ 17 h 74"/>
                <a:gd name="T30" fmla="*/ 75 w 113"/>
                <a:gd name="T31" fmla="*/ 17 h 74"/>
                <a:gd name="T32" fmla="*/ 75 w 113"/>
                <a:gd name="T33" fmla="*/ 17 h 74"/>
                <a:gd name="T34" fmla="*/ 73 w 113"/>
                <a:gd name="T35" fmla="*/ 18 h 74"/>
                <a:gd name="T36" fmla="*/ 73 w 113"/>
                <a:gd name="T37" fmla="*/ 18 h 74"/>
                <a:gd name="T38" fmla="*/ 73 w 113"/>
                <a:gd name="T39" fmla="*/ 18 h 74"/>
                <a:gd name="T40" fmla="*/ 73 w 113"/>
                <a:gd name="T41" fmla="*/ 18 h 74"/>
                <a:gd name="T42" fmla="*/ 73 w 113"/>
                <a:gd name="T43" fmla="*/ 17 h 74"/>
                <a:gd name="T44" fmla="*/ 73 w 113"/>
                <a:gd name="T45" fmla="*/ 17 h 74"/>
                <a:gd name="T46" fmla="*/ 73 w 113"/>
                <a:gd name="T47" fmla="*/ 17 h 74"/>
                <a:gd name="T48" fmla="*/ 73 w 113"/>
                <a:gd name="T49" fmla="*/ 17 h 74"/>
                <a:gd name="T50" fmla="*/ 73 w 113"/>
                <a:gd name="T51" fmla="*/ 17 h 74"/>
                <a:gd name="T52" fmla="*/ 73 w 113"/>
                <a:gd name="T53" fmla="*/ 17 h 74"/>
                <a:gd name="T54" fmla="*/ 73 w 113"/>
                <a:gd name="T55" fmla="*/ 17 h 74"/>
                <a:gd name="T56" fmla="*/ 73 w 113"/>
                <a:gd name="T57" fmla="*/ 16 h 74"/>
                <a:gd name="T58" fmla="*/ 74 w 113"/>
                <a:gd name="T59" fmla="*/ 16 h 74"/>
                <a:gd name="T60" fmla="*/ 74 w 113"/>
                <a:gd name="T61" fmla="*/ 16 h 74"/>
                <a:gd name="T62" fmla="*/ 85 w 113"/>
                <a:gd name="T63" fmla="*/ 0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13" h="74">
                  <a:moveTo>
                    <a:pt x="85" y="0"/>
                  </a:moveTo>
                  <a:cubicBezTo>
                    <a:pt x="83" y="1"/>
                    <a:pt x="81" y="3"/>
                    <a:pt x="79" y="4"/>
                  </a:cubicBezTo>
                  <a:cubicBezTo>
                    <a:pt x="39" y="30"/>
                    <a:pt x="0" y="58"/>
                    <a:pt x="0" y="58"/>
                  </a:cubicBezTo>
                  <a:cubicBezTo>
                    <a:pt x="12" y="74"/>
                    <a:pt x="12" y="74"/>
                    <a:pt x="12" y="74"/>
                  </a:cubicBezTo>
                  <a:cubicBezTo>
                    <a:pt x="12" y="74"/>
                    <a:pt x="47" y="48"/>
                    <a:pt x="86" y="23"/>
                  </a:cubicBezTo>
                  <a:cubicBezTo>
                    <a:pt x="96" y="17"/>
                    <a:pt x="105" y="11"/>
                    <a:pt x="113" y="6"/>
                  </a:cubicBezTo>
                  <a:cubicBezTo>
                    <a:pt x="101" y="10"/>
                    <a:pt x="89" y="14"/>
                    <a:pt x="77" y="17"/>
                  </a:cubicBezTo>
                  <a:cubicBezTo>
                    <a:pt x="77" y="17"/>
                    <a:pt x="77" y="17"/>
                    <a:pt x="77" y="17"/>
                  </a:cubicBezTo>
                  <a:cubicBezTo>
                    <a:pt x="76" y="17"/>
                    <a:pt x="76" y="17"/>
                    <a:pt x="76" y="17"/>
                  </a:cubicBezTo>
                  <a:cubicBezTo>
                    <a:pt x="76" y="17"/>
                    <a:pt x="76" y="17"/>
                    <a:pt x="76" y="17"/>
                  </a:cubicBezTo>
                  <a:cubicBezTo>
                    <a:pt x="76" y="17"/>
                    <a:pt x="76" y="17"/>
                    <a:pt x="76" y="17"/>
                  </a:cubicBezTo>
                  <a:cubicBezTo>
                    <a:pt x="76" y="17"/>
                    <a:pt x="76" y="17"/>
                    <a:pt x="76" y="17"/>
                  </a:cubicBezTo>
                  <a:cubicBezTo>
                    <a:pt x="76" y="17"/>
                    <a:pt x="76" y="17"/>
                    <a:pt x="76" y="17"/>
                  </a:cubicBezTo>
                  <a:cubicBezTo>
                    <a:pt x="75" y="17"/>
                    <a:pt x="75" y="17"/>
                    <a:pt x="75" y="17"/>
                  </a:cubicBezTo>
                  <a:cubicBezTo>
                    <a:pt x="75" y="17"/>
                    <a:pt x="75" y="17"/>
                    <a:pt x="75" y="17"/>
                  </a:cubicBezTo>
                  <a:cubicBezTo>
                    <a:pt x="75" y="17"/>
                    <a:pt x="75" y="17"/>
                    <a:pt x="75" y="17"/>
                  </a:cubicBezTo>
                  <a:cubicBezTo>
                    <a:pt x="75" y="17"/>
                    <a:pt x="75" y="17"/>
                    <a:pt x="75" y="17"/>
                  </a:cubicBezTo>
                  <a:cubicBezTo>
                    <a:pt x="74" y="17"/>
                    <a:pt x="73" y="17"/>
                    <a:pt x="73" y="18"/>
                  </a:cubicBezTo>
                  <a:cubicBezTo>
                    <a:pt x="73" y="18"/>
                    <a:pt x="73" y="18"/>
                    <a:pt x="73" y="18"/>
                  </a:cubicBezTo>
                  <a:cubicBezTo>
                    <a:pt x="73" y="18"/>
                    <a:pt x="73" y="18"/>
                    <a:pt x="73" y="18"/>
                  </a:cubicBezTo>
                  <a:cubicBezTo>
                    <a:pt x="73" y="18"/>
                    <a:pt x="73" y="18"/>
                    <a:pt x="73" y="18"/>
                  </a:cubicBezTo>
                  <a:cubicBezTo>
                    <a:pt x="73" y="18"/>
                    <a:pt x="73" y="17"/>
                    <a:pt x="73" y="17"/>
                  </a:cubicBezTo>
                  <a:cubicBezTo>
                    <a:pt x="73" y="17"/>
                    <a:pt x="73" y="17"/>
                    <a:pt x="73" y="17"/>
                  </a:cubicBezTo>
                  <a:cubicBezTo>
                    <a:pt x="73" y="17"/>
                    <a:pt x="73" y="17"/>
                    <a:pt x="73" y="17"/>
                  </a:cubicBezTo>
                  <a:cubicBezTo>
                    <a:pt x="73" y="17"/>
                    <a:pt x="73" y="17"/>
                    <a:pt x="73" y="17"/>
                  </a:cubicBezTo>
                  <a:cubicBezTo>
                    <a:pt x="73" y="17"/>
                    <a:pt x="73" y="17"/>
                    <a:pt x="73" y="17"/>
                  </a:cubicBezTo>
                  <a:cubicBezTo>
                    <a:pt x="73" y="17"/>
                    <a:pt x="73" y="17"/>
                    <a:pt x="73" y="17"/>
                  </a:cubicBezTo>
                  <a:cubicBezTo>
                    <a:pt x="73" y="17"/>
                    <a:pt x="73" y="17"/>
                    <a:pt x="73" y="17"/>
                  </a:cubicBezTo>
                  <a:cubicBezTo>
                    <a:pt x="73" y="17"/>
                    <a:pt x="73" y="17"/>
                    <a:pt x="73" y="16"/>
                  </a:cubicBezTo>
                  <a:cubicBezTo>
                    <a:pt x="74" y="16"/>
                    <a:pt x="74" y="16"/>
                    <a:pt x="74" y="16"/>
                  </a:cubicBezTo>
                  <a:cubicBezTo>
                    <a:pt x="74" y="16"/>
                    <a:pt x="74" y="16"/>
                    <a:pt x="74" y="16"/>
                  </a:cubicBezTo>
                  <a:cubicBezTo>
                    <a:pt x="78" y="11"/>
                    <a:pt x="81" y="6"/>
                    <a:pt x="85" y="0"/>
                  </a:cubicBezTo>
                </a:path>
              </a:pathLst>
            </a:custGeom>
            <a:solidFill>
              <a:srgbClr val="A8A1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9" name="Group 31">
            <a:extLst>
              <a:ext uri="{FF2B5EF4-FFF2-40B4-BE49-F238E27FC236}">
                <a16:creationId xmlns:a16="http://schemas.microsoft.com/office/drawing/2014/main" id="{D99F95DE-3409-4E28-8AFA-9F5F1859E5B5}"/>
              </a:ext>
            </a:extLst>
          </p:cNvPr>
          <p:cNvGrpSpPr>
            <a:grpSpLocks noChangeAspect="1"/>
          </p:cNvGrpSpPr>
          <p:nvPr/>
        </p:nvGrpSpPr>
        <p:grpSpPr bwMode="auto">
          <a:xfrm>
            <a:off x="745620" y="3008784"/>
            <a:ext cx="449868" cy="647342"/>
            <a:chOff x="385" y="1814"/>
            <a:chExt cx="385" cy="554"/>
          </a:xfrm>
        </p:grpSpPr>
        <p:sp>
          <p:nvSpPr>
            <p:cNvPr id="41" name="Rectangle 32">
              <a:extLst>
                <a:ext uri="{FF2B5EF4-FFF2-40B4-BE49-F238E27FC236}">
                  <a16:creationId xmlns:a16="http://schemas.microsoft.com/office/drawing/2014/main" id="{153FA890-9FC9-41B5-9F84-DCD1FF09D903}"/>
                </a:ext>
              </a:extLst>
            </p:cNvPr>
            <p:cNvSpPr>
              <a:spLocks noChangeArrowheads="1"/>
            </p:cNvSpPr>
            <p:nvPr/>
          </p:nvSpPr>
          <p:spPr bwMode="auto">
            <a:xfrm>
              <a:off x="385" y="1960"/>
              <a:ext cx="385" cy="79"/>
            </a:xfrm>
            <a:prstGeom prst="rect">
              <a:avLst/>
            </a:prstGeom>
            <a:solidFill>
              <a:srgbClr val="94545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Rectangle 33">
              <a:extLst>
                <a:ext uri="{FF2B5EF4-FFF2-40B4-BE49-F238E27FC236}">
                  <a16:creationId xmlns:a16="http://schemas.microsoft.com/office/drawing/2014/main" id="{DE904984-7E27-4EBE-B0AB-5F7CECA556F2}"/>
                </a:ext>
              </a:extLst>
            </p:cNvPr>
            <p:cNvSpPr>
              <a:spLocks noChangeArrowheads="1"/>
            </p:cNvSpPr>
            <p:nvPr/>
          </p:nvSpPr>
          <p:spPr bwMode="auto">
            <a:xfrm>
              <a:off x="385" y="1960"/>
              <a:ext cx="385" cy="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Rectangle 34">
              <a:extLst>
                <a:ext uri="{FF2B5EF4-FFF2-40B4-BE49-F238E27FC236}">
                  <a16:creationId xmlns:a16="http://schemas.microsoft.com/office/drawing/2014/main" id="{8FE62E5F-F7F9-411D-8E22-E233ED8BBADD}"/>
                </a:ext>
              </a:extLst>
            </p:cNvPr>
            <p:cNvSpPr>
              <a:spLocks noChangeArrowheads="1"/>
            </p:cNvSpPr>
            <p:nvPr/>
          </p:nvSpPr>
          <p:spPr bwMode="auto">
            <a:xfrm>
              <a:off x="385" y="1960"/>
              <a:ext cx="153" cy="79"/>
            </a:xfrm>
            <a:prstGeom prst="rect">
              <a:avLst/>
            </a:prstGeom>
            <a:solidFill>
              <a:srgbClr val="854C5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Rectangle 35">
              <a:extLst>
                <a:ext uri="{FF2B5EF4-FFF2-40B4-BE49-F238E27FC236}">
                  <a16:creationId xmlns:a16="http://schemas.microsoft.com/office/drawing/2014/main" id="{EBDD1039-0975-48FE-8812-84B30D3B2A1E}"/>
                </a:ext>
              </a:extLst>
            </p:cNvPr>
            <p:cNvSpPr>
              <a:spLocks noChangeArrowheads="1"/>
            </p:cNvSpPr>
            <p:nvPr/>
          </p:nvSpPr>
          <p:spPr bwMode="auto">
            <a:xfrm>
              <a:off x="385" y="1960"/>
              <a:ext cx="153" cy="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Rectangle 36">
              <a:extLst>
                <a:ext uri="{FF2B5EF4-FFF2-40B4-BE49-F238E27FC236}">
                  <a16:creationId xmlns:a16="http://schemas.microsoft.com/office/drawing/2014/main" id="{109CE0C8-917D-4EDF-995D-E0A5581ED394}"/>
                </a:ext>
              </a:extLst>
            </p:cNvPr>
            <p:cNvSpPr>
              <a:spLocks noChangeArrowheads="1"/>
            </p:cNvSpPr>
            <p:nvPr/>
          </p:nvSpPr>
          <p:spPr bwMode="auto">
            <a:xfrm>
              <a:off x="538" y="1814"/>
              <a:ext cx="79" cy="554"/>
            </a:xfrm>
            <a:prstGeom prst="rect">
              <a:avLst/>
            </a:prstGeom>
            <a:solidFill>
              <a:srgbClr val="94545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Rectangle 37">
              <a:extLst>
                <a:ext uri="{FF2B5EF4-FFF2-40B4-BE49-F238E27FC236}">
                  <a16:creationId xmlns:a16="http://schemas.microsoft.com/office/drawing/2014/main" id="{230E3FAB-86E5-4D36-B7F9-3563CDBC973C}"/>
                </a:ext>
              </a:extLst>
            </p:cNvPr>
            <p:cNvSpPr>
              <a:spLocks noChangeArrowheads="1"/>
            </p:cNvSpPr>
            <p:nvPr/>
          </p:nvSpPr>
          <p:spPr bwMode="auto">
            <a:xfrm>
              <a:off x="538" y="1814"/>
              <a:ext cx="79" cy="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Rectangle 38">
              <a:extLst>
                <a:ext uri="{FF2B5EF4-FFF2-40B4-BE49-F238E27FC236}">
                  <a16:creationId xmlns:a16="http://schemas.microsoft.com/office/drawing/2014/main" id="{DE4AE643-5ED2-4C39-8B27-48FD191DF13C}"/>
                </a:ext>
              </a:extLst>
            </p:cNvPr>
            <p:cNvSpPr>
              <a:spLocks noChangeArrowheads="1"/>
            </p:cNvSpPr>
            <p:nvPr/>
          </p:nvSpPr>
          <p:spPr bwMode="auto">
            <a:xfrm>
              <a:off x="617" y="1960"/>
              <a:ext cx="153" cy="79"/>
            </a:xfrm>
            <a:prstGeom prst="rect">
              <a:avLst/>
            </a:prstGeom>
            <a:solidFill>
              <a:srgbClr val="78454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Rectangle 39">
              <a:extLst>
                <a:ext uri="{FF2B5EF4-FFF2-40B4-BE49-F238E27FC236}">
                  <a16:creationId xmlns:a16="http://schemas.microsoft.com/office/drawing/2014/main" id="{7245043B-AA4C-4573-98E0-7B9EB82B8517}"/>
                </a:ext>
              </a:extLst>
            </p:cNvPr>
            <p:cNvSpPr>
              <a:spLocks noChangeArrowheads="1"/>
            </p:cNvSpPr>
            <p:nvPr/>
          </p:nvSpPr>
          <p:spPr bwMode="auto">
            <a:xfrm>
              <a:off x="617" y="1960"/>
              <a:ext cx="153" cy="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40">
              <a:extLst>
                <a:ext uri="{FF2B5EF4-FFF2-40B4-BE49-F238E27FC236}">
                  <a16:creationId xmlns:a16="http://schemas.microsoft.com/office/drawing/2014/main" id="{BC849670-BC15-4F8B-B74E-078ED01F940E}"/>
                </a:ext>
              </a:extLst>
            </p:cNvPr>
            <p:cNvSpPr>
              <a:spLocks/>
            </p:cNvSpPr>
            <p:nvPr/>
          </p:nvSpPr>
          <p:spPr bwMode="auto">
            <a:xfrm>
              <a:off x="577" y="1814"/>
              <a:ext cx="40" cy="554"/>
            </a:xfrm>
            <a:custGeom>
              <a:avLst/>
              <a:gdLst>
                <a:gd name="T0" fmla="*/ 40 w 40"/>
                <a:gd name="T1" fmla="*/ 0 h 554"/>
                <a:gd name="T2" fmla="*/ 0 w 40"/>
                <a:gd name="T3" fmla="*/ 0 h 554"/>
                <a:gd name="T4" fmla="*/ 0 w 40"/>
                <a:gd name="T5" fmla="*/ 554 h 554"/>
                <a:gd name="T6" fmla="*/ 40 w 40"/>
                <a:gd name="T7" fmla="*/ 554 h 554"/>
                <a:gd name="T8" fmla="*/ 40 w 40"/>
                <a:gd name="T9" fmla="*/ 225 h 554"/>
                <a:gd name="T10" fmla="*/ 40 w 40"/>
                <a:gd name="T11" fmla="*/ 146 h 554"/>
                <a:gd name="T12" fmla="*/ 40 w 40"/>
                <a:gd name="T13" fmla="*/ 0 h 554"/>
              </a:gdLst>
              <a:ahLst/>
              <a:cxnLst>
                <a:cxn ang="0">
                  <a:pos x="T0" y="T1"/>
                </a:cxn>
                <a:cxn ang="0">
                  <a:pos x="T2" y="T3"/>
                </a:cxn>
                <a:cxn ang="0">
                  <a:pos x="T4" y="T5"/>
                </a:cxn>
                <a:cxn ang="0">
                  <a:pos x="T6" y="T7"/>
                </a:cxn>
                <a:cxn ang="0">
                  <a:pos x="T8" y="T9"/>
                </a:cxn>
                <a:cxn ang="0">
                  <a:pos x="T10" y="T11"/>
                </a:cxn>
                <a:cxn ang="0">
                  <a:pos x="T12" y="T13"/>
                </a:cxn>
              </a:cxnLst>
              <a:rect l="0" t="0" r="r" b="b"/>
              <a:pathLst>
                <a:path w="40" h="554">
                  <a:moveTo>
                    <a:pt x="40" y="0"/>
                  </a:moveTo>
                  <a:lnTo>
                    <a:pt x="0" y="0"/>
                  </a:lnTo>
                  <a:lnTo>
                    <a:pt x="0" y="554"/>
                  </a:lnTo>
                  <a:lnTo>
                    <a:pt x="40" y="554"/>
                  </a:lnTo>
                  <a:lnTo>
                    <a:pt x="40" y="225"/>
                  </a:lnTo>
                  <a:lnTo>
                    <a:pt x="40" y="146"/>
                  </a:lnTo>
                  <a:lnTo>
                    <a:pt x="40" y="0"/>
                  </a:lnTo>
                  <a:close/>
                </a:path>
              </a:pathLst>
            </a:custGeom>
            <a:solidFill>
              <a:srgbClr val="854C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41">
              <a:extLst>
                <a:ext uri="{FF2B5EF4-FFF2-40B4-BE49-F238E27FC236}">
                  <a16:creationId xmlns:a16="http://schemas.microsoft.com/office/drawing/2014/main" id="{85C63FAA-A459-4BD8-9C84-950C4F0B0B19}"/>
                </a:ext>
              </a:extLst>
            </p:cNvPr>
            <p:cNvSpPr>
              <a:spLocks/>
            </p:cNvSpPr>
            <p:nvPr/>
          </p:nvSpPr>
          <p:spPr bwMode="auto">
            <a:xfrm>
              <a:off x="577" y="1814"/>
              <a:ext cx="40" cy="554"/>
            </a:xfrm>
            <a:custGeom>
              <a:avLst/>
              <a:gdLst>
                <a:gd name="T0" fmla="*/ 40 w 40"/>
                <a:gd name="T1" fmla="*/ 0 h 554"/>
                <a:gd name="T2" fmla="*/ 0 w 40"/>
                <a:gd name="T3" fmla="*/ 0 h 554"/>
                <a:gd name="T4" fmla="*/ 0 w 40"/>
                <a:gd name="T5" fmla="*/ 554 h 554"/>
                <a:gd name="T6" fmla="*/ 40 w 40"/>
                <a:gd name="T7" fmla="*/ 554 h 554"/>
                <a:gd name="T8" fmla="*/ 40 w 40"/>
                <a:gd name="T9" fmla="*/ 225 h 554"/>
                <a:gd name="T10" fmla="*/ 40 w 40"/>
                <a:gd name="T11" fmla="*/ 146 h 554"/>
                <a:gd name="T12" fmla="*/ 40 w 40"/>
                <a:gd name="T13" fmla="*/ 0 h 554"/>
              </a:gdLst>
              <a:ahLst/>
              <a:cxnLst>
                <a:cxn ang="0">
                  <a:pos x="T0" y="T1"/>
                </a:cxn>
                <a:cxn ang="0">
                  <a:pos x="T2" y="T3"/>
                </a:cxn>
                <a:cxn ang="0">
                  <a:pos x="T4" y="T5"/>
                </a:cxn>
                <a:cxn ang="0">
                  <a:pos x="T6" y="T7"/>
                </a:cxn>
                <a:cxn ang="0">
                  <a:pos x="T8" y="T9"/>
                </a:cxn>
                <a:cxn ang="0">
                  <a:pos x="T10" y="T11"/>
                </a:cxn>
                <a:cxn ang="0">
                  <a:pos x="T12" y="T13"/>
                </a:cxn>
              </a:cxnLst>
              <a:rect l="0" t="0" r="r" b="b"/>
              <a:pathLst>
                <a:path w="40" h="554">
                  <a:moveTo>
                    <a:pt x="40" y="0"/>
                  </a:moveTo>
                  <a:lnTo>
                    <a:pt x="0" y="0"/>
                  </a:lnTo>
                  <a:lnTo>
                    <a:pt x="0" y="554"/>
                  </a:lnTo>
                  <a:lnTo>
                    <a:pt x="40" y="554"/>
                  </a:lnTo>
                  <a:lnTo>
                    <a:pt x="40" y="225"/>
                  </a:lnTo>
                  <a:lnTo>
                    <a:pt x="40" y="146"/>
                  </a:lnTo>
                  <a:lnTo>
                    <a:pt x="4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52" name="Group 44">
            <a:extLst>
              <a:ext uri="{FF2B5EF4-FFF2-40B4-BE49-F238E27FC236}">
                <a16:creationId xmlns:a16="http://schemas.microsoft.com/office/drawing/2014/main" id="{D8679C7D-1A1A-4F9B-BC9C-58CE97AB17D1}"/>
              </a:ext>
            </a:extLst>
          </p:cNvPr>
          <p:cNvGrpSpPr>
            <a:grpSpLocks noChangeAspect="1"/>
          </p:cNvGrpSpPr>
          <p:nvPr/>
        </p:nvGrpSpPr>
        <p:grpSpPr bwMode="auto">
          <a:xfrm>
            <a:off x="560333" y="4031567"/>
            <a:ext cx="839787" cy="766763"/>
            <a:chOff x="402" y="2369"/>
            <a:chExt cx="529" cy="483"/>
          </a:xfrm>
        </p:grpSpPr>
        <p:sp>
          <p:nvSpPr>
            <p:cNvPr id="54" name="Rectangle 45">
              <a:extLst>
                <a:ext uri="{FF2B5EF4-FFF2-40B4-BE49-F238E27FC236}">
                  <a16:creationId xmlns:a16="http://schemas.microsoft.com/office/drawing/2014/main" id="{0557CD2C-CD69-4CD3-B3D6-D20DF183753C}"/>
                </a:ext>
              </a:extLst>
            </p:cNvPr>
            <p:cNvSpPr>
              <a:spLocks noChangeArrowheads="1"/>
            </p:cNvSpPr>
            <p:nvPr/>
          </p:nvSpPr>
          <p:spPr bwMode="auto">
            <a:xfrm>
              <a:off x="444" y="2618"/>
              <a:ext cx="447" cy="186"/>
            </a:xfrm>
            <a:prstGeom prst="rect">
              <a:avLst/>
            </a:prstGeom>
            <a:solidFill>
              <a:srgbClr val="C3A68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Rectangle 46">
              <a:extLst>
                <a:ext uri="{FF2B5EF4-FFF2-40B4-BE49-F238E27FC236}">
                  <a16:creationId xmlns:a16="http://schemas.microsoft.com/office/drawing/2014/main" id="{CA5C7E3F-6739-4E7F-9A56-6B2B300D5A12}"/>
                </a:ext>
              </a:extLst>
            </p:cNvPr>
            <p:cNvSpPr>
              <a:spLocks noChangeArrowheads="1"/>
            </p:cNvSpPr>
            <p:nvPr/>
          </p:nvSpPr>
          <p:spPr bwMode="auto">
            <a:xfrm>
              <a:off x="444" y="2618"/>
              <a:ext cx="447" cy="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Rectangle 47">
              <a:extLst>
                <a:ext uri="{FF2B5EF4-FFF2-40B4-BE49-F238E27FC236}">
                  <a16:creationId xmlns:a16="http://schemas.microsoft.com/office/drawing/2014/main" id="{2FEBEC15-440E-4F68-8FFD-794BFB877DDD}"/>
                </a:ext>
              </a:extLst>
            </p:cNvPr>
            <p:cNvSpPr>
              <a:spLocks noChangeArrowheads="1"/>
            </p:cNvSpPr>
            <p:nvPr/>
          </p:nvSpPr>
          <p:spPr bwMode="auto">
            <a:xfrm>
              <a:off x="433" y="2618"/>
              <a:ext cx="469" cy="13"/>
            </a:xfrm>
            <a:prstGeom prst="rect">
              <a:avLst/>
            </a:prstGeom>
            <a:solidFill>
              <a:srgbClr val="31214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Rectangle 48">
              <a:extLst>
                <a:ext uri="{FF2B5EF4-FFF2-40B4-BE49-F238E27FC236}">
                  <a16:creationId xmlns:a16="http://schemas.microsoft.com/office/drawing/2014/main" id="{00E24FBF-7143-4E06-8F80-28E85E264ABC}"/>
                </a:ext>
              </a:extLst>
            </p:cNvPr>
            <p:cNvSpPr>
              <a:spLocks noChangeArrowheads="1"/>
            </p:cNvSpPr>
            <p:nvPr/>
          </p:nvSpPr>
          <p:spPr bwMode="auto">
            <a:xfrm>
              <a:off x="433" y="2618"/>
              <a:ext cx="469" cy="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Rectangle 49">
              <a:extLst>
                <a:ext uri="{FF2B5EF4-FFF2-40B4-BE49-F238E27FC236}">
                  <a16:creationId xmlns:a16="http://schemas.microsoft.com/office/drawing/2014/main" id="{468B4CA9-5C01-4F52-BE13-A4D56B6CA1E4}"/>
                </a:ext>
              </a:extLst>
            </p:cNvPr>
            <p:cNvSpPr>
              <a:spLocks noChangeArrowheads="1"/>
            </p:cNvSpPr>
            <p:nvPr/>
          </p:nvSpPr>
          <p:spPr bwMode="auto">
            <a:xfrm>
              <a:off x="433" y="2797"/>
              <a:ext cx="469" cy="14"/>
            </a:xfrm>
            <a:prstGeom prst="rect">
              <a:avLst/>
            </a:prstGeom>
            <a:solidFill>
              <a:srgbClr val="31214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Rectangle 50">
              <a:extLst>
                <a:ext uri="{FF2B5EF4-FFF2-40B4-BE49-F238E27FC236}">
                  <a16:creationId xmlns:a16="http://schemas.microsoft.com/office/drawing/2014/main" id="{BD1B78B8-9719-4A1B-8492-5F47AA360878}"/>
                </a:ext>
              </a:extLst>
            </p:cNvPr>
            <p:cNvSpPr>
              <a:spLocks noChangeArrowheads="1"/>
            </p:cNvSpPr>
            <p:nvPr/>
          </p:nvSpPr>
          <p:spPr bwMode="auto">
            <a:xfrm>
              <a:off x="433" y="2797"/>
              <a:ext cx="469" cy="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51">
              <a:extLst>
                <a:ext uri="{FF2B5EF4-FFF2-40B4-BE49-F238E27FC236}">
                  <a16:creationId xmlns:a16="http://schemas.microsoft.com/office/drawing/2014/main" id="{AFBCCADF-A99F-4582-88D9-E137E6E11AF3}"/>
                </a:ext>
              </a:extLst>
            </p:cNvPr>
            <p:cNvSpPr>
              <a:spLocks/>
            </p:cNvSpPr>
            <p:nvPr/>
          </p:nvSpPr>
          <p:spPr bwMode="auto">
            <a:xfrm>
              <a:off x="423" y="2541"/>
              <a:ext cx="487" cy="77"/>
            </a:xfrm>
            <a:custGeom>
              <a:avLst/>
              <a:gdLst>
                <a:gd name="T0" fmla="*/ 467 w 487"/>
                <a:gd name="T1" fmla="*/ 77 h 77"/>
                <a:gd name="T2" fmla="*/ 21 w 487"/>
                <a:gd name="T3" fmla="*/ 77 h 77"/>
                <a:gd name="T4" fmla="*/ 0 w 487"/>
                <a:gd name="T5" fmla="*/ 0 h 77"/>
                <a:gd name="T6" fmla="*/ 487 w 487"/>
                <a:gd name="T7" fmla="*/ 0 h 77"/>
                <a:gd name="T8" fmla="*/ 467 w 487"/>
                <a:gd name="T9" fmla="*/ 77 h 77"/>
              </a:gdLst>
              <a:ahLst/>
              <a:cxnLst>
                <a:cxn ang="0">
                  <a:pos x="T0" y="T1"/>
                </a:cxn>
                <a:cxn ang="0">
                  <a:pos x="T2" y="T3"/>
                </a:cxn>
                <a:cxn ang="0">
                  <a:pos x="T4" y="T5"/>
                </a:cxn>
                <a:cxn ang="0">
                  <a:pos x="T6" y="T7"/>
                </a:cxn>
                <a:cxn ang="0">
                  <a:pos x="T8" y="T9"/>
                </a:cxn>
              </a:cxnLst>
              <a:rect l="0" t="0" r="r" b="b"/>
              <a:pathLst>
                <a:path w="487" h="77">
                  <a:moveTo>
                    <a:pt x="467" y="77"/>
                  </a:moveTo>
                  <a:lnTo>
                    <a:pt x="21" y="77"/>
                  </a:lnTo>
                  <a:lnTo>
                    <a:pt x="0" y="0"/>
                  </a:lnTo>
                  <a:lnTo>
                    <a:pt x="487" y="0"/>
                  </a:lnTo>
                  <a:lnTo>
                    <a:pt x="467" y="77"/>
                  </a:lnTo>
                  <a:close/>
                </a:path>
              </a:pathLst>
            </a:custGeom>
            <a:solidFill>
              <a:srgbClr val="9454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52">
              <a:extLst>
                <a:ext uri="{FF2B5EF4-FFF2-40B4-BE49-F238E27FC236}">
                  <a16:creationId xmlns:a16="http://schemas.microsoft.com/office/drawing/2014/main" id="{05D7AEB7-361C-4D6E-855F-2D0D09526C70}"/>
                </a:ext>
              </a:extLst>
            </p:cNvPr>
            <p:cNvSpPr>
              <a:spLocks/>
            </p:cNvSpPr>
            <p:nvPr/>
          </p:nvSpPr>
          <p:spPr bwMode="auto">
            <a:xfrm>
              <a:off x="423" y="2541"/>
              <a:ext cx="487" cy="77"/>
            </a:xfrm>
            <a:custGeom>
              <a:avLst/>
              <a:gdLst>
                <a:gd name="T0" fmla="*/ 467 w 487"/>
                <a:gd name="T1" fmla="*/ 77 h 77"/>
                <a:gd name="T2" fmla="*/ 21 w 487"/>
                <a:gd name="T3" fmla="*/ 77 h 77"/>
                <a:gd name="T4" fmla="*/ 0 w 487"/>
                <a:gd name="T5" fmla="*/ 0 h 77"/>
                <a:gd name="T6" fmla="*/ 487 w 487"/>
                <a:gd name="T7" fmla="*/ 0 h 77"/>
                <a:gd name="T8" fmla="*/ 467 w 487"/>
                <a:gd name="T9" fmla="*/ 77 h 77"/>
              </a:gdLst>
              <a:ahLst/>
              <a:cxnLst>
                <a:cxn ang="0">
                  <a:pos x="T0" y="T1"/>
                </a:cxn>
                <a:cxn ang="0">
                  <a:pos x="T2" y="T3"/>
                </a:cxn>
                <a:cxn ang="0">
                  <a:pos x="T4" y="T5"/>
                </a:cxn>
                <a:cxn ang="0">
                  <a:pos x="T6" y="T7"/>
                </a:cxn>
                <a:cxn ang="0">
                  <a:pos x="T8" y="T9"/>
                </a:cxn>
              </a:cxnLst>
              <a:rect l="0" t="0" r="r" b="b"/>
              <a:pathLst>
                <a:path w="487" h="77">
                  <a:moveTo>
                    <a:pt x="467" y="77"/>
                  </a:moveTo>
                  <a:lnTo>
                    <a:pt x="21" y="77"/>
                  </a:lnTo>
                  <a:lnTo>
                    <a:pt x="0" y="0"/>
                  </a:lnTo>
                  <a:lnTo>
                    <a:pt x="487" y="0"/>
                  </a:lnTo>
                  <a:lnTo>
                    <a:pt x="467" y="7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53">
              <a:extLst>
                <a:ext uri="{FF2B5EF4-FFF2-40B4-BE49-F238E27FC236}">
                  <a16:creationId xmlns:a16="http://schemas.microsoft.com/office/drawing/2014/main" id="{D275D6AD-53B6-4875-95A1-3D7118AC63C3}"/>
                </a:ext>
              </a:extLst>
            </p:cNvPr>
            <p:cNvSpPr>
              <a:spLocks noEditPoints="1"/>
            </p:cNvSpPr>
            <p:nvPr/>
          </p:nvSpPr>
          <p:spPr bwMode="auto">
            <a:xfrm>
              <a:off x="423" y="2541"/>
              <a:ext cx="487" cy="77"/>
            </a:xfrm>
            <a:custGeom>
              <a:avLst/>
              <a:gdLst>
                <a:gd name="T0" fmla="*/ 821 w 821"/>
                <a:gd name="T1" fmla="*/ 0 h 129"/>
                <a:gd name="T2" fmla="*/ 821 w 821"/>
                <a:gd name="T3" fmla="*/ 0 h 129"/>
                <a:gd name="T4" fmla="*/ 786 w 821"/>
                <a:gd name="T5" fmla="*/ 129 h 129"/>
                <a:gd name="T6" fmla="*/ 821 w 821"/>
                <a:gd name="T7" fmla="*/ 0 h 129"/>
                <a:gd name="T8" fmla="*/ 0 w 821"/>
                <a:gd name="T9" fmla="*/ 0 h 129"/>
                <a:gd name="T10" fmla="*/ 35 w 821"/>
                <a:gd name="T11" fmla="*/ 129 h 129"/>
                <a:gd name="T12" fmla="*/ 171 w 821"/>
                <a:gd name="T13" fmla="*/ 129 h 129"/>
                <a:gd name="T14" fmla="*/ 171 w 821"/>
                <a:gd name="T15" fmla="*/ 92 h 129"/>
                <a:gd name="T16" fmla="*/ 201 w 821"/>
                <a:gd name="T17" fmla="*/ 92 h 129"/>
                <a:gd name="T18" fmla="*/ 410 w 821"/>
                <a:gd name="T19" fmla="*/ 92 h 129"/>
                <a:gd name="T20" fmla="*/ 159 w 821"/>
                <a:gd name="T21" fmla="*/ 92 h 129"/>
                <a:gd name="T22" fmla="*/ 159 w 821"/>
                <a:gd name="T23" fmla="*/ 92 h 129"/>
                <a:gd name="T24" fmla="*/ 139 w 821"/>
                <a:gd name="T25" fmla="*/ 92 h 129"/>
                <a:gd name="T26" fmla="*/ 140 w 821"/>
                <a:gd name="T27" fmla="*/ 91 h 129"/>
                <a:gd name="T28" fmla="*/ 104 w 821"/>
                <a:gd name="T29" fmla="*/ 83 h 129"/>
                <a:gd name="T30" fmla="*/ 72 w 821"/>
                <a:gd name="T31" fmla="*/ 61 h 129"/>
                <a:gd name="T32" fmla="*/ 64 w 821"/>
                <a:gd name="T33" fmla="*/ 38 h 129"/>
                <a:gd name="T34" fmla="*/ 65 w 821"/>
                <a:gd name="T35" fmla="*/ 9 h 129"/>
                <a:gd name="T36" fmla="*/ 75 w 821"/>
                <a:gd name="T37" fmla="*/ 30 h 129"/>
                <a:gd name="T38" fmla="*/ 96 w 821"/>
                <a:gd name="T39" fmla="*/ 40 h 129"/>
                <a:gd name="T40" fmla="*/ 107 w 821"/>
                <a:gd name="T41" fmla="*/ 42 h 129"/>
                <a:gd name="T42" fmla="*/ 123 w 821"/>
                <a:gd name="T43" fmla="*/ 37 h 129"/>
                <a:gd name="T44" fmla="*/ 131 w 821"/>
                <a:gd name="T45" fmla="*/ 31 h 129"/>
                <a:gd name="T46" fmla="*/ 123 w 821"/>
                <a:gd name="T47" fmla="*/ 1 h 129"/>
                <a:gd name="T48" fmla="*/ 16 w 821"/>
                <a:gd name="T49" fmla="*/ 1 h 129"/>
                <a:gd name="T50" fmla="*/ 13 w 821"/>
                <a:gd name="T51" fmla="*/ 1 h 129"/>
                <a:gd name="T52" fmla="*/ 0 w 821"/>
                <a:gd name="T53" fmla="*/ 0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21" h="129">
                  <a:moveTo>
                    <a:pt x="821" y="0"/>
                  </a:moveTo>
                  <a:cubicBezTo>
                    <a:pt x="821" y="0"/>
                    <a:pt x="821" y="0"/>
                    <a:pt x="821" y="0"/>
                  </a:cubicBezTo>
                  <a:cubicBezTo>
                    <a:pt x="786" y="129"/>
                    <a:pt x="786" y="129"/>
                    <a:pt x="786" y="129"/>
                  </a:cubicBezTo>
                  <a:cubicBezTo>
                    <a:pt x="821" y="0"/>
                    <a:pt x="821" y="0"/>
                    <a:pt x="821" y="0"/>
                  </a:cubicBezTo>
                  <a:moveTo>
                    <a:pt x="0" y="0"/>
                  </a:moveTo>
                  <a:cubicBezTo>
                    <a:pt x="35" y="129"/>
                    <a:pt x="35" y="129"/>
                    <a:pt x="35" y="129"/>
                  </a:cubicBezTo>
                  <a:cubicBezTo>
                    <a:pt x="171" y="129"/>
                    <a:pt x="171" y="129"/>
                    <a:pt x="171" y="129"/>
                  </a:cubicBezTo>
                  <a:cubicBezTo>
                    <a:pt x="171" y="92"/>
                    <a:pt x="171" y="92"/>
                    <a:pt x="171" y="92"/>
                  </a:cubicBezTo>
                  <a:cubicBezTo>
                    <a:pt x="201" y="92"/>
                    <a:pt x="201" y="92"/>
                    <a:pt x="201" y="92"/>
                  </a:cubicBezTo>
                  <a:cubicBezTo>
                    <a:pt x="410" y="92"/>
                    <a:pt x="410" y="92"/>
                    <a:pt x="410" y="92"/>
                  </a:cubicBezTo>
                  <a:cubicBezTo>
                    <a:pt x="306" y="92"/>
                    <a:pt x="199" y="92"/>
                    <a:pt x="159" y="92"/>
                  </a:cubicBezTo>
                  <a:cubicBezTo>
                    <a:pt x="159" y="92"/>
                    <a:pt x="159" y="92"/>
                    <a:pt x="159" y="92"/>
                  </a:cubicBezTo>
                  <a:cubicBezTo>
                    <a:pt x="139" y="92"/>
                    <a:pt x="139" y="92"/>
                    <a:pt x="139" y="92"/>
                  </a:cubicBezTo>
                  <a:cubicBezTo>
                    <a:pt x="140" y="91"/>
                    <a:pt x="140" y="91"/>
                    <a:pt x="140" y="91"/>
                  </a:cubicBezTo>
                  <a:cubicBezTo>
                    <a:pt x="127" y="90"/>
                    <a:pt x="115" y="88"/>
                    <a:pt x="104" y="83"/>
                  </a:cubicBezTo>
                  <a:cubicBezTo>
                    <a:pt x="92" y="78"/>
                    <a:pt x="80" y="70"/>
                    <a:pt x="72" y="61"/>
                  </a:cubicBezTo>
                  <a:cubicBezTo>
                    <a:pt x="68" y="54"/>
                    <a:pt x="65" y="46"/>
                    <a:pt x="64" y="38"/>
                  </a:cubicBezTo>
                  <a:cubicBezTo>
                    <a:pt x="61" y="27"/>
                    <a:pt x="61" y="19"/>
                    <a:pt x="65" y="9"/>
                  </a:cubicBezTo>
                  <a:cubicBezTo>
                    <a:pt x="66" y="18"/>
                    <a:pt x="68" y="23"/>
                    <a:pt x="75" y="30"/>
                  </a:cubicBezTo>
                  <a:cubicBezTo>
                    <a:pt x="81" y="35"/>
                    <a:pt x="88" y="38"/>
                    <a:pt x="96" y="40"/>
                  </a:cubicBezTo>
                  <a:cubicBezTo>
                    <a:pt x="100" y="41"/>
                    <a:pt x="103" y="42"/>
                    <a:pt x="107" y="42"/>
                  </a:cubicBezTo>
                  <a:cubicBezTo>
                    <a:pt x="112" y="42"/>
                    <a:pt x="118" y="41"/>
                    <a:pt x="123" y="37"/>
                  </a:cubicBezTo>
                  <a:cubicBezTo>
                    <a:pt x="126" y="35"/>
                    <a:pt x="128" y="33"/>
                    <a:pt x="131" y="31"/>
                  </a:cubicBezTo>
                  <a:cubicBezTo>
                    <a:pt x="123" y="1"/>
                    <a:pt x="123" y="1"/>
                    <a:pt x="123" y="1"/>
                  </a:cubicBezTo>
                  <a:cubicBezTo>
                    <a:pt x="65" y="1"/>
                    <a:pt x="25" y="1"/>
                    <a:pt x="16" y="1"/>
                  </a:cubicBezTo>
                  <a:cubicBezTo>
                    <a:pt x="15" y="1"/>
                    <a:pt x="14" y="1"/>
                    <a:pt x="13" y="1"/>
                  </a:cubicBezTo>
                  <a:cubicBezTo>
                    <a:pt x="8" y="1"/>
                    <a:pt x="4" y="1"/>
                    <a:pt x="0" y="0"/>
                  </a:cubicBezTo>
                </a:path>
              </a:pathLst>
            </a:custGeom>
            <a:solidFill>
              <a:srgbClr val="854C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54">
              <a:extLst>
                <a:ext uri="{FF2B5EF4-FFF2-40B4-BE49-F238E27FC236}">
                  <a16:creationId xmlns:a16="http://schemas.microsoft.com/office/drawing/2014/main" id="{587F8FA7-790B-467D-940D-ECADE3F0B5B8}"/>
                </a:ext>
              </a:extLst>
            </p:cNvPr>
            <p:cNvSpPr>
              <a:spLocks/>
            </p:cNvSpPr>
            <p:nvPr/>
          </p:nvSpPr>
          <p:spPr bwMode="auto">
            <a:xfrm>
              <a:off x="402" y="2513"/>
              <a:ext cx="529" cy="29"/>
            </a:xfrm>
            <a:custGeom>
              <a:avLst/>
              <a:gdLst>
                <a:gd name="T0" fmla="*/ 888 w 891"/>
                <a:gd name="T1" fmla="*/ 0 h 49"/>
                <a:gd name="T2" fmla="*/ 877 w 891"/>
                <a:gd name="T3" fmla="*/ 16 h 49"/>
                <a:gd name="T4" fmla="*/ 855 w 891"/>
                <a:gd name="T5" fmla="*/ 22 h 49"/>
                <a:gd name="T6" fmla="*/ 36 w 891"/>
                <a:gd name="T7" fmla="*/ 22 h 49"/>
                <a:gd name="T8" fmla="*/ 14 w 891"/>
                <a:gd name="T9" fmla="*/ 16 h 49"/>
                <a:gd name="T10" fmla="*/ 2 w 891"/>
                <a:gd name="T11" fmla="*/ 0 h 49"/>
                <a:gd name="T12" fmla="*/ 12 w 891"/>
                <a:gd name="T13" fmla="*/ 40 h 49"/>
                <a:gd name="T14" fmla="*/ 19 w 891"/>
                <a:gd name="T15" fmla="*/ 44 h 49"/>
                <a:gd name="T16" fmla="*/ 51 w 891"/>
                <a:gd name="T17" fmla="*/ 49 h 49"/>
                <a:gd name="T18" fmla="*/ 840 w 891"/>
                <a:gd name="T19" fmla="*/ 49 h 49"/>
                <a:gd name="T20" fmla="*/ 872 w 891"/>
                <a:gd name="T21" fmla="*/ 44 h 49"/>
                <a:gd name="T22" fmla="*/ 879 w 891"/>
                <a:gd name="T23" fmla="*/ 40 h 49"/>
                <a:gd name="T24" fmla="*/ 888 w 891"/>
                <a:gd name="T25"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91" h="49">
                  <a:moveTo>
                    <a:pt x="888" y="0"/>
                  </a:moveTo>
                  <a:cubicBezTo>
                    <a:pt x="885" y="6"/>
                    <a:pt x="881" y="11"/>
                    <a:pt x="877" y="16"/>
                  </a:cubicBezTo>
                  <a:cubicBezTo>
                    <a:pt x="871" y="22"/>
                    <a:pt x="863" y="22"/>
                    <a:pt x="855" y="22"/>
                  </a:cubicBezTo>
                  <a:cubicBezTo>
                    <a:pt x="847" y="22"/>
                    <a:pt x="43" y="22"/>
                    <a:pt x="36" y="22"/>
                  </a:cubicBezTo>
                  <a:cubicBezTo>
                    <a:pt x="28" y="22"/>
                    <a:pt x="20" y="22"/>
                    <a:pt x="14" y="16"/>
                  </a:cubicBezTo>
                  <a:cubicBezTo>
                    <a:pt x="9" y="11"/>
                    <a:pt x="5" y="6"/>
                    <a:pt x="2" y="0"/>
                  </a:cubicBezTo>
                  <a:cubicBezTo>
                    <a:pt x="0" y="14"/>
                    <a:pt x="0" y="31"/>
                    <a:pt x="12" y="40"/>
                  </a:cubicBezTo>
                  <a:cubicBezTo>
                    <a:pt x="14" y="41"/>
                    <a:pt x="16" y="42"/>
                    <a:pt x="19" y="44"/>
                  </a:cubicBezTo>
                  <a:cubicBezTo>
                    <a:pt x="30" y="49"/>
                    <a:pt x="38" y="49"/>
                    <a:pt x="51" y="49"/>
                  </a:cubicBezTo>
                  <a:cubicBezTo>
                    <a:pt x="93" y="49"/>
                    <a:pt x="798" y="49"/>
                    <a:pt x="840" y="49"/>
                  </a:cubicBezTo>
                  <a:cubicBezTo>
                    <a:pt x="852" y="49"/>
                    <a:pt x="860" y="49"/>
                    <a:pt x="872" y="44"/>
                  </a:cubicBezTo>
                  <a:cubicBezTo>
                    <a:pt x="874" y="42"/>
                    <a:pt x="876" y="41"/>
                    <a:pt x="879" y="40"/>
                  </a:cubicBezTo>
                  <a:cubicBezTo>
                    <a:pt x="890" y="31"/>
                    <a:pt x="891" y="14"/>
                    <a:pt x="888" y="0"/>
                  </a:cubicBezTo>
                </a:path>
              </a:pathLst>
            </a:custGeom>
            <a:solidFill>
              <a:srgbClr val="D6BF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55">
              <a:extLst>
                <a:ext uri="{FF2B5EF4-FFF2-40B4-BE49-F238E27FC236}">
                  <a16:creationId xmlns:a16="http://schemas.microsoft.com/office/drawing/2014/main" id="{BFAEE6F3-7978-4E98-89BE-15156E9DB813}"/>
                </a:ext>
              </a:extLst>
            </p:cNvPr>
            <p:cNvSpPr>
              <a:spLocks/>
            </p:cNvSpPr>
            <p:nvPr/>
          </p:nvSpPr>
          <p:spPr bwMode="auto">
            <a:xfrm>
              <a:off x="480" y="2484"/>
              <a:ext cx="376" cy="76"/>
            </a:xfrm>
            <a:custGeom>
              <a:avLst/>
              <a:gdLst>
                <a:gd name="T0" fmla="*/ 355 w 376"/>
                <a:gd name="T1" fmla="*/ 76 h 76"/>
                <a:gd name="T2" fmla="*/ 21 w 376"/>
                <a:gd name="T3" fmla="*/ 76 h 76"/>
                <a:gd name="T4" fmla="*/ 0 w 376"/>
                <a:gd name="T5" fmla="*/ 0 h 76"/>
                <a:gd name="T6" fmla="*/ 376 w 376"/>
                <a:gd name="T7" fmla="*/ 0 h 76"/>
                <a:gd name="T8" fmla="*/ 355 w 376"/>
                <a:gd name="T9" fmla="*/ 76 h 76"/>
              </a:gdLst>
              <a:ahLst/>
              <a:cxnLst>
                <a:cxn ang="0">
                  <a:pos x="T0" y="T1"/>
                </a:cxn>
                <a:cxn ang="0">
                  <a:pos x="T2" y="T3"/>
                </a:cxn>
                <a:cxn ang="0">
                  <a:pos x="T4" y="T5"/>
                </a:cxn>
                <a:cxn ang="0">
                  <a:pos x="T6" y="T7"/>
                </a:cxn>
                <a:cxn ang="0">
                  <a:pos x="T8" y="T9"/>
                </a:cxn>
              </a:cxnLst>
              <a:rect l="0" t="0" r="r" b="b"/>
              <a:pathLst>
                <a:path w="376" h="76">
                  <a:moveTo>
                    <a:pt x="355" y="76"/>
                  </a:moveTo>
                  <a:lnTo>
                    <a:pt x="21" y="76"/>
                  </a:lnTo>
                  <a:lnTo>
                    <a:pt x="0" y="0"/>
                  </a:lnTo>
                  <a:lnTo>
                    <a:pt x="376" y="0"/>
                  </a:lnTo>
                  <a:lnTo>
                    <a:pt x="355" y="76"/>
                  </a:lnTo>
                  <a:close/>
                </a:path>
              </a:pathLst>
            </a:custGeom>
            <a:solidFill>
              <a:srgbClr val="9454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56">
              <a:extLst>
                <a:ext uri="{FF2B5EF4-FFF2-40B4-BE49-F238E27FC236}">
                  <a16:creationId xmlns:a16="http://schemas.microsoft.com/office/drawing/2014/main" id="{17BCE5EB-EE90-4F9E-936E-EB871CBAD33F}"/>
                </a:ext>
              </a:extLst>
            </p:cNvPr>
            <p:cNvSpPr>
              <a:spLocks/>
            </p:cNvSpPr>
            <p:nvPr/>
          </p:nvSpPr>
          <p:spPr bwMode="auto">
            <a:xfrm>
              <a:off x="480" y="2484"/>
              <a:ext cx="376" cy="76"/>
            </a:xfrm>
            <a:custGeom>
              <a:avLst/>
              <a:gdLst>
                <a:gd name="T0" fmla="*/ 355 w 376"/>
                <a:gd name="T1" fmla="*/ 76 h 76"/>
                <a:gd name="T2" fmla="*/ 21 w 376"/>
                <a:gd name="T3" fmla="*/ 76 h 76"/>
                <a:gd name="T4" fmla="*/ 0 w 376"/>
                <a:gd name="T5" fmla="*/ 0 h 76"/>
                <a:gd name="T6" fmla="*/ 376 w 376"/>
                <a:gd name="T7" fmla="*/ 0 h 76"/>
                <a:gd name="T8" fmla="*/ 355 w 376"/>
                <a:gd name="T9" fmla="*/ 76 h 76"/>
              </a:gdLst>
              <a:ahLst/>
              <a:cxnLst>
                <a:cxn ang="0">
                  <a:pos x="T0" y="T1"/>
                </a:cxn>
                <a:cxn ang="0">
                  <a:pos x="T2" y="T3"/>
                </a:cxn>
                <a:cxn ang="0">
                  <a:pos x="T4" y="T5"/>
                </a:cxn>
                <a:cxn ang="0">
                  <a:pos x="T6" y="T7"/>
                </a:cxn>
                <a:cxn ang="0">
                  <a:pos x="T8" y="T9"/>
                </a:cxn>
              </a:cxnLst>
              <a:rect l="0" t="0" r="r" b="b"/>
              <a:pathLst>
                <a:path w="376" h="76">
                  <a:moveTo>
                    <a:pt x="355" y="76"/>
                  </a:moveTo>
                  <a:lnTo>
                    <a:pt x="21" y="76"/>
                  </a:lnTo>
                  <a:lnTo>
                    <a:pt x="0" y="0"/>
                  </a:lnTo>
                  <a:lnTo>
                    <a:pt x="376" y="0"/>
                  </a:lnTo>
                  <a:lnTo>
                    <a:pt x="355" y="7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57">
              <a:extLst>
                <a:ext uri="{FF2B5EF4-FFF2-40B4-BE49-F238E27FC236}">
                  <a16:creationId xmlns:a16="http://schemas.microsoft.com/office/drawing/2014/main" id="{66D1EDB8-B2F3-48BF-8B23-C57DDF164343}"/>
                </a:ext>
              </a:extLst>
            </p:cNvPr>
            <p:cNvSpPr>
              <a:spLocks noEditPoints="1"/>
            </p:cNvSpPr>
            <p:nvPr/>
          </p:nvSpPr>
          <p:spPr bwMode="auto">
            <a:xfrm>
              <a:off x="481" y="2484"/>
              <a:ext cx="375" cy="76"/>
            </a:xfrm>
            <a:custGeom>
              <a:avLst/>
              <a:gdLst>
                <a:gd name="T0" fmla="*/ 632 w 632"/>
                <a:gd name="T1" fmla="*/ 0 h 128"/>
                <a:gd name="T2" fmla="*/ 632 w 632"/>
                <a:gd name="T3" fmla="*/ 0 h 128"/>
                <a:gd name="T4" fmla="*/ 616 w 632"/>
                <a:gd name="T5" fmla="*/ 57 h 128"/>
                <a:gd name="T6" fmla="*/ 632 w 632"/>
                <a:gd name="T7" fmla="*/ 0 h 128"/>
                <a:gd name="T8" fmla="*/ 0 w 632"/>
                <a:gd name="T9" fmla="*/ 0 h 128"/>
                <a:gd name="T10" fmla="*/ 34 w 632"/>
                <a:gd name="T11" fmla="*/ 128 h 128"/>
                <a:gd name="T12" fmla="*/ 44 w 632"/>
                <a:gd name="T13" fmla="*/ 118 h 128"/>
                <a:gd name="T14" fmla="*/ 90 w 632"/>
                <a:gd name="T15" fmla="*/ 68 h 128"/>
                <a:gd name="T16" fmla="*/ 77 w 632"/>
                <a:gd name="T17" fmla="*/ 1 h 128"/>
                <a:gd name="T18" fmla="*/ 15 w 632"/>
                <a:gd name="T19" fmla="*/ 1 h 128"/>
                <a:gd name="T20" fmla="*/ 12 w 632"/>
                <a:gd name="T21" fmla="*/ 1 h 128"/>
                <a:gd name="T22" fmla="*/ 0 w 632"/>
                <a:gd name="T23" fmla="*/ 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32" h="128">
                  <a:moveTo>
                    <a:pt x="632" y="0"/>
                  </a:moveTo>
                  <a:cubicBezTo>
                    <a:pt x="632" y="0"/>
                    <a:pt x="632" y="0"/>
                    <a:pt x="632" y="0"/>
                  </a:cubicBezTo>
                  <a:cubicBezTo>
                    <a:pt x="616" y="57"/>
                    <a:pt x="616" y="57"/>
                    <a:pt x="616" y="57"/>
                  </a:cubicBezTo>
                  <a:cubicBezTo>
                    <a:pt x="632" y="0"/>
                    <a:pt x="632" y="0"/>
                    <a:pt x="632" y="0"/>
                  </a:cubicBezTo>
                  <a:moveTo>
                    <a:pt x="0" y="0"/>
                  </a:moveTo>
                  <a:cubicBezTo>
                    <a:pt x="34" y="128"/>
                    <a:pt x="34" y="128"/>
                    <a:pt x="34" y="128"/>
                  </a:cubicBezTo>
                  <a:cubicBezTo>
                    <a:pt x="37" y="124"/>
                    <a:pt x="41" y="121"/>
                    <a:pt x="44" y="118"/>
                  </a:cubicBezTo>
                  <a:cubicBezTo>
                    <a:pt x="60" y="102"/>
                    <a:pt x="75" y="85"/>
                    <a:pt x="90" y="68"/>
                  </a:cubicBezTo>
                  <a:cubicBezTo>
                    <a:pt x="77" y="1"/>
                    <a:pt x="77" y="1"/>
                    <a:pt x="77" y="1"/>
                  </a:cubicBezTo>
                  <a:cubicBezTo>
                    <a:pt x="45" y="1"/>
                    <a:pt x="23" y="1"/>
                    <a:pt x="15" y="1"/>
                  </a:cubicBezTo>
                  <a:cubicBezTo>
                    <a:pt x="14" y="1"/>
                    <a:pt x="13" y="1"/>
                    <a:pt x="12" y="1"/>
                  </a:cubicBezTo>
                  <a:cubicBezTo>
                    <a:pt x="8" y="1"/>
                    <a:pt x="3" y="1"/>
                    <a:pt x="0" y="0"/>
                  </a:cubicBezTo>
                </a:path>
              </a:pathLst>
            </a:custGeom>
            <a:solidFill>
              <a:srgbClr val="854C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58">
              <a:extLst>
                <a:ext uri="{FF2B5EF4-FFF2-40B4-BE49-F238E27FC236}">
                  <a16:creationId xmlns:a16="http://schemas.microsoft.com/office/drawing/2014/main" id="{63011D4C-5D8A-4CB9-ADC9-6B91BBF43CEB}"/>
                </a:ext>
              </a:extLst>
            </p:cNvPr>
            <p:cNvSpPr>
              <a:spLocks/>
            </p:cNvSpPr>
            <p:nvPr/>
          </p:nvSpPr>
          <p:spPr bwMode="auto">
            <a:xfrm>
              <a:off x="459" y="2455"/>
              <a:ext cx="418" cy="29"/>
            </a:xfrm>
            <a:custGeom>
              <a:avLst/>
              <a:gdLst>
                <a:gd name="T0" fmla="*/ 700 w 703"/>
                <a:gd name="T1" fmla="*/ 0 h 49"/>
                <a:gd name="T2" fmla="*/ 689 w 703"/>
                <a:gd name="T3" fmla="*/ 16 h 49"/>
                <a:gd name="T4" fmla="*/ 667 w 703"/>
                <a:gd name="T5" fmla="*/ 22 h 49"/>
                <a:gd name="T6" fmla="*/ 36 w 703"/>
                <a:gd name="T7" fmla="*/ 22 h 49"/>
                <a:gd name="T8" fmla="*/ 14 w 703"/>
                <a:gd name="T9" fmla="*/ 16 h 49"/>
                <a:gd name="T10" fmla="*/ 3 w 703"/>
                <a:gd name="T11" fmla="*/ 0 h 49"/>
                <a:gd name="T12" fmla="*/ 13 w 703"/>
                <a:gd name="T13" fmla="*/ 40 h 49"/>
                <a:gd name="T14" fmla="*/ 19 w 703"/>
                <a:gd name="T15" fmla="*/ 44 h 49"/>
                <a:gd name="T16" fmla="*/ 51 w 703"/>
                <a:gd name="T17" fmla="*/ 49 h 49"/>
                <a:gd name="T18" fmla="*/ 652 w 703"/>
                <a:gd name="T19" fmla="*/ 49 h 49"/>
                <a:gd name="T20" fmla="*/ 684 w 703"/>
                <a:gd name="T21" fmla="*/ 44 h 49"/>
                <a:gd name="T22" fmla="*/ 691 w 703"/>
                <a:gd name="T23" fmla="*/ 40 h 49"/>
                <a:gd name="T24" fmla="*/ 700 w 703"/>
                <a:gd name="T25"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03" h="49">
                  <a:moveTo>
                    <a:pt x="700" y="0"/>
                  </a:moveTo>
                  <a:cubicBezTo>
                    <a:pt x="697" y="6"/>
                    <a:pt x="693" y="11"/>
                    <a:pt x="689" y="16"/>
                  </a:cubicBezTo>
                  <a:cubicBezTo>
                    <a:pt x="683" y="22"/>
                    <a:pt x="675" y="22"/>
                    <a:pt x="667" y="22"/>
                  </a:cubicBezTo>
                  <a:cubicBezTo>
                    <a:pt x="659" y="22"/>
                    <a:pt x="44" y="22"/>
                    <a:pt x="36" y="22"/>
                  </a:cubicBezTo>
                  <a:cubicBezTo>
                    <a:pt x="29" y="22"/>
                    <a:pt x="20" y="22"/>
                    <a:pt x="14" y="16"/>
                  </a:cubicBezTo>
                  <a:cubicBezTo>
                    <a:pt x="10" y="11"/>
                    <a:pt x="6" y="6"/>
                    <a:pt x="3" y="0"/>
                  </a:cubicBezTo>
                  <a:cubicBezTo>
                    <a:pt x="0" y="14"/>
                    <a:pt x="1" y="31"/>
                    <a:pt x="13" y="40"/>
                  </a:cubicBezTo>
                  <a:cubicBezTo>
                    <a:pt x="15" y="41"/>
                    <a:pt x="17" y="42"/>
                    <a:pt x="19" y="44"/>
                  </a:cubicBezTo>
                  <a:cubicBezTo>
                    <a:pt x="31" y="49"/>
                    <a:pt x="39" y="49"/>
                    <a:pt x="51" y="49"/>
                  </a:cubicBezTo>
                  <a:cubicBezTo>
                    <a:pt x="93" y="49"/>
                    <a:pt x="610" y="49"/>
                    <a:pt x="652" y="49"/>
                  </a:cubicBezTo>
                  <a:cubicBezTo>
                    <a:pt x="664" y="49"/>
                    <a:pt x="672" y="49"/>
                    <a:pt x="684" y="44"/>
                  </a:cubicBezTo>
                  <a:cubicBezTo>
                    <a:pt x="686" y="42"/>
                    <a:pt x="688" y="41"/>
                    <a:pt x="691" y="40"/>
                  </a:cubicBezTo>
                  <a:cubicBezTo>
                    <a:pt x="702" y="31"/>
                    <a:pt x="703" y="14"/>
                    <a:pt x="700" y="0"/>
                  </a:cubicBezTo>
                </a:path>
              </a:pathLst>
            </a:custGeom>
            <a:solidFill>
              <a:srgbClr val="D6BF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59">
              <a:extLst>
                <a:ext uri="{FF2B5EF4-FFF2-40B4-BE49-F238E27FC236}">
                  <a16:creationId xmlns:a16="http://schemas.microsoft.com/office/drawing/2014/main" id="{BF71E336-F7E6-4C38-9AB0-6062ED3BBEF9}"/>
                </a:ext>
              </a:extLst>
            </p:cNvPr>
            <p:cNvSpPr>
              <a:spLocks/>
            </p:cNvSpPr>
            <p:nvPr/>
          </p:nvSpPr>
          <p:spPr bwMode="auto">
            <a:xfrm>
              <a:off x="516" y="2429"/>
              <a:ext cx="304" cy="106"/>
            </a:xfrm>
            <a:custGeom>
              <a:avLst/>
              <a:gdLst>
                <a:gd name="T0" fmla="*/ 283 w 304"/>
                <a:gd name="T1" fmla="*/ 106 h 106"/>
                <a:gd name="T2" fmla="*/ 21 w 304"/>
                <a:gd name="T3" fmla="*/ 106 h 106"/>
                <a:gd name="T4" fmla="*/ 0 w 304"/>
                <a:gd name="T5" fmla="*/ 0 h 106"/>
                <a:gd name="T6" fmla="*/ 304 w 304"/>
                <a:gd name="T7" fmla="*/ 0 h 106"/>
                <a:gd name="T8" fmla="*/ 283 w 304"/>
                <a:gd name="T9" fmla="*/ 106 h 106"/>
              </a:gdLst>
              <a:ahLst/>
              <a:cxnLst>
                <a:cxn ang="0">
                  <a:pos x="T0" y="T1"/>
                </a:cxn>
                <a:cxn ang="0">
                  <a:pos x="T2" y="T3"/>
                </a:cxn>
                <a:cxn ang="0">
                  <a:pos x="T4" y="T5"/>
                </a:cxn>
                <a:cxn ang="0">
                  <a:pos x="T6" y="T7"/>
                </a:cxn>
                <a:cxn ang="0">
                  <a:pos x="T8" y="T9"/>
                </a:cxn>
              </a:cxnLst>
              <a:rect l="0" t="0" r="r" b="b"/>
              <a:pathLst>
                <a:path w="304" h="106">
                  <a:moveTo>
                    <a:pt x="283" y="106"/>
                  </a:moveTo>
                  <a:lnTo>
                    <a:pt x="21" y="106"/>
                  </a:lnTo>
                  <a:lnTo>
                    <a:pt x="0" y="0"/>
                  </a:lnTo>
                  <a:lnTo>
                    <a:pt x="304" y="0"/>
                  </a:lnTo>
                  <a:lnTo>
                    <a:pt x="283" y="106"/>
                  </a:lnTo>
                  <a:close/>
                </a:path>
              </a:pathLst>
            </a:custGeom>
            <a:solidFill>
              <a:srgbClr val="9454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60">
              <a:extLst>
                <a:ext uri="{FF2B5EF4-FFF2-40B4-BE49-F238E27FC236}">
                  <a16:creationId xmlns:a16="http://schemas.microsoft.com/office/drawing/2014/main" id="{CE4DD626-21E5-4310-90D5-C1551197C36C}"/>
                </a:ext>
              </a:extLst>
            </p:cNvPr>
            <p:cNvSpPr>
              <a:spLocks/>
            </p:cNvSpPr>
            <p:nvPr/>
          </p:nvSpPr>
          <p:spPr bwMode="auto">
            <a:xfrm>
              <a:off x="516" y="2429"/>
              <a:ext cx="304" cy="106"/>
            </a:xfrm>
            <a:custGeom>
              <a:avLst/>
              <a:gdLst>
                <a:gd name="T0" fmla="*/ 283 w 304"/>
                <a:gd name="T1" fmla="*/ 106 h 106"/>
                <a:gd name="T2" fmla="*/ 21 w 304"/>
                <a:gd name="T3" fmla="*/ 106 h 106"/>
                <a:gd name="T4" fmla="*/ 0 w 304"/>
                <a:gd name="T5" fmla="*/ 0 h 106"/>
                <a:gd name="T6" fmla="*/ 304 w 304"/>
                <a:gd name="T7" fmla="*/ 0 h 106"/>
                <a:gd name="T8" fmla="*/ 283 w 304"/>
                <a:gd name="T9" fmla="*/ 106 h 106"/>
              </a:gdLst>
              <a:ahLst/>
              <a:cxnLst>
                <a:cxn ang="0">
                  <a:pos x="T0" y="T1"/>
                </a:cxn>
                <a:cxn ang="0">
                  <a:pos x="T2" y="T3"/>
                </a:cxn>
                <a:cxn ang="0">
                  <a:pos x="T4" y="T5"/>
                </a:cxn>
                <a:cxn ang="0">
                  <a:pos x="T6" y="T7"/>
                </a:cxn>
                <a:cxn ang="0">
                  <a:pos x="T8" y="T9"/>
                </a:cxn>
              </a:cxnLst>
              <a:rect l="0" t="0" r="r" b="b"/>
              <a:pathLst>
                <a:path w="304" h="106">
                  <a:moveTo>
                    <a:pt x="283" y="106"/>
                  </a:moveTo>
                  <a:lnTo>
                    <a:pt x="21" y="106"/>
                  </a:lnTo>
                  <a:lnTo>
                    <a:pt x="0" y="0"/>
                  </a:lnTo>
                  <a:lnTo>
                    <a:pt x="304" y="0"/>
                  </a:lnTo>
                  <a:lnTo>
                    <a:pt x="283" y="10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61">
              <a:extLst>
                <a:ext uri="{FF2B5EF4-FFF2-40B4-BE49-F238E27FC236}">
                  <a16:creationId xmlns:a16="http://schemas.microsoft.com/office/drawing/2014/main" id="{2A17A451-FFE0-424B-89C8-22C1641C631A}"/>
                </a:ext>
              </a:extLst>
            </p:cNvPr>
            <p:cNvSpPr>
              <a:spLocks noEditPoints="1"/>
            </p:cNvSpPr>
            <p:nvPr/>
          </p:nvSpPr>
          <p:spPr bwMode="auto">
            <a:xfrm>
              <a:off x="516" y="2429"/>
              <a:ext cx="304" cy="95"/>
            </a:xfrm>
            <a:custGeom>
              <a:avLst/>
              <a:gdLst>
                <a:gd name="T0" fmla="*/ 513 w 513"/>
                <a:gd name="T1" fmla="*/ 0 h 161"/>
                <a:gd name="T2" fmla="*/ 513 w 513"/>
                <a:gd name="T3" fmla="*/ 0 h 161"/>
                <a:gd name="T4" fmla="*/ 500 w 513"/>
                <a:gd name="T5" fmla="*/ 67 h 161"/>
                <a:gd name="T6" fmla="*/ 500 w 513"/>
                <a:gd name="T7" fmla="*/ 67 h 161"/>
                <a:gd name="T8" fmla="*/ 513 w 513"/>
                <a:gd name="T9" fmla="*/ 0 h 161"/>
                <a:gd name="T10" fmla="*/ 0 w 513"/>
                <a:gd name="T11" fmla="*/ 0 h 161"/>
                <a:gd name="T12" fmla="*/ 31 w 513"/>
                <a:gd name="T13" fmla="*/ 161 h 161"/>
                <a:gd name="T14" fmla="*/ 38 w 513"/>
                <a:gd name="T15" fmla="*/ 152 h 161"/>
                <a:gd name="T16" fmla="*/ 95 w 513"/>
                <a:gd name="T17" fmla="*/ 86 h 161"/>
                <a:gd name="T18" fmla="*/ 134 w 513"/>
                <a:gd name="T19" fmla="*/ 40 h 161"/>
                <a:gd name="T20" fmla="*/ 169 w 513"/>
                <a:gd name="T21" fmla="*/ 0 h 161"/>
                <a:gd name="T22" fmla="*/ 15 w 513"/>
                <a:gd name="T23" fmla="*/ 0 h 161"/>
                <a:gd name="T24" fmla="*/ 12 w 513"/>
                <a:gd name="T25" fmla="*/ 0 h 161"/>
                <a:gd name="T26" fmla="*/ 0 w 513"/>
                <a:gd name="T27" fmla="*/ 0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13" h="161">
                  <a:moveTo>
                    <a:pt x="513" y="0"/>
                  </a:moveTo>
                  <a:cubicBezTo>
                    <a:pt x="513" y="0"/>
                    <a:pt x="513" y="0"/>
                    <a:pt x="513" y="0"/>
                  </a:cubicBezTo>
                  <a:cubicBezTo>
                    <a:pt x="500" y="67"/>
                    <a:pt x="500" y="67"/>
                    <a:pt x="500" y="67"/>
                  </a:cubicBezTo>
                  <a:cubicBezTo>
                    <a:pt x="500" y="67"/>
                    <a:pt x="500" y="67"/>
                    <a:pt x="500" y="67"/>
                  </a:cubicBezTo>
                  <a:cubicBezTo>
                    <a:pt x="513" y="0"/>
                    <a:pt x="513" y="0"/>
                    <a:pt x="513" y="0"/>
                  </a:cubicBezTo>
                  <a:moveTo>
                    <a:pt x="0" y="0"/>
                  </a:moveTo>
                  <a:cubicBezTo>
                    <a:pt x="31" y="161"/>
                    <a:pt x="31" y="161"/>
                    <a:pt x="31" y="161"/>
                  </a:cubicBezTo>
                  <a:cubicBezTo>
                    <a:pt x="34" y="158"/>
                    <a:pt x="36" y="155"/>
                    <a:pt x="38" y="152"/>
                  </a:cubicBezTo>
                  <a:cubicBezTo>
                    <a:pt x="57" y="131"/>
                    <a:pt x="76" y="108"/>
                    <a:pt x="95" y="86"/>
                  </a:cubicBezTo>
                  <a:cubicBezTo>
                    <a:pt x="108" y="71"/>
                    <a:pt x="121" y="55"/>
                    <a:pt x="134" y="40"/>
                  </a:cubicBezTo>
                  <a:cubicBezTo>
                    <a:pt x="144" y="29"/>
                    <a:pt x="156" y="15"/>
                    <a:pt x="169" y="0"/>
                  </a:cubicBezTo>
                  <a:cubicBezTo>
                    <a:pt x="93" y="0"/>
                    <a:pt x="31" y="0"/>
                    <a:pt x="15" y="0"/>
                  </a:cubicBezTo>
                  <a:cubicBezTo>
                    <a:pt x="14" y="0"/>
                    <a:pt x="13" y="0"/>
                    <a:pt x="12" y="0"/>
                  </a:cubicBezTo>
                  <a:cubicBezTo>
                    <a:pt x="8" y="0"/>
                    <a:pt x="4" y="0"/>
                    <a:pt x="0" y="0"/>
                  </a:cubicBezTo>
                </a:path>
              </a:pathLst>
            </a:custGeom>
            <a:solidFill>
              <a:srgbClr val="854C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62">
              <a:extLst>
                <a:ext uri="{FF2B5EF4-FFF2-40B4-BE49-F238E27FC236}">
                  <a16:creationId xmlns:a16="http://schemas.microsoft.com/office/drawing/2014/main" id="{1F93AE83-6129-4554-9322-E9178A2C8D81}"/>
                </a:ext>
              </a:extLst>
            </p:cNvPr>
            <p:cNvSpPr>
              <a:spLocks/>
            </p:cNvSpPr>
            <p:nvPr/>
          </p:nvSpPr>
          <p:spPr bwMode="auto">
            <a:xfrm>
              <a:off x="494" y="2400"/>
              <a:ext cx="348" cy="29"/>
            </a:xfrm>
            <a:custGeom>
              <a:avLst/>
              <a:gdLst>
                <a:gd name="T0" fmla="*/ 582 w 585"/>
                <a:gd name="T1" fmla="*/ 0 h 49"/>
                <a:gd name="T2" fmla="*/ 571 w 585"/>
                <a:gd name="T3" fmla="*/ 15 h 49"/>
                <a:gd name="T4" fmla="*/ 548 w 585"/>
                <a:gd name="T5" fmla="*/ 21 h 49"/>
                <a:gd name="T6" fmla="*/ 37 w 585"/>
                <a:gd name="T7" fmla="*/ 21 h 49"/>
                <a:gd name="T8" fmla="*/ 14 w 585"/>
                <a:gd name="T9" fmla="*/ 15 h 49"/>
                <a:gd name="T10" fmla="*/ 3 w 585"/>
                <a:gd name="T11" fmla="*/ 0 h 49"/>
                <a:gd name="T12" fmla="*/ 13 w 585"/>
                <a:gd name="T13" fmla="*/ 39 h 49"/>
                <a:gd name="T14" fmla="*/ 20 w 585"/>
                <a:gd name="T15" fmla="*/ 43 h 49"/>
                <a:gd name="T16" fmla="*/ 51 w 585"/>
                <a:gd name="T17" fmla="*/ 48 h 49"/>
                <a:gd name="T18" fmla="*/ 534 w 585"/>
                <a:gd name="T19" fmla="*/ 48 h 49"/>
                <a:gd name="T20" fmla="*/ 565 w 585"/>
                <a:gd name="T21" fmla="*/ 43 h 49"/>
                <a:gd name="T22" fmla="*/ 572 w 585"/>
                <a:gd name="T23" fmla="*/ 39 h 49"/>
                <a:gd name="T24" fmla="*/ 582 w 585"/>
                <a:gd name="T25"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85" h="49">
                  <a:moveTo>
                    <a:pt x="582" y="0"/>
                  </a:moveTo>
                  <a:cubicBezTo>
                    <a:pt x="579" y="6"/>
                    <a:pt x="575" y="11"/>
                    <a:pt x="571" y="15"/>
                  </a:cubicBezTo>
                  <a:cubicBezTo>
                    <a:pt x="565" y="22"/>
                    <a:pt x="556" y="21"/>
                    <a:pt x="548" y="21"/>
                  </a:cubicBezTo>
                  <a:cubicBezTo>
                    <a:pt x="541" y="22"/>
                    <a:pt x="44" y="22"/>
                    <a:pt x="37" y="21"/>
                  </a:cubicBezTo>
                  <a:cubicBezTo>
                    <a:pt x="29" y="21"/>
                    <a:pt x="20" y="22"/>
                    <a:pt x="14" y="15"/>
                  </a:cubicBezTo>
                  <a:cubicBezTo>
                    <a:pt x="10" y="11"/>
                    <a:pt x="6" y="6"/>
                    <a:pt x="3" y="0"/>
                  </a:cubicBezTo>
                  <a:cubicBezTo>
                    <a:pt x="0" y="13"/>
                    <a:pt x="1" y="30"/>
                    <a:pt x="13" y="39"/>
                  </a:cubicBezTo>
                  <a:cubicBezTo>
                    <a:pt x="15" y="41"/>
                    <a:pt x="17" y="42"/>
                    <a:pt x="20" y="43"/>
                  </a:cubicBezTo>
                  <a:cubicBezTo>
                    <a:pt x="31" y="49"/>
                    <a:pt x="39" y="48"/>
                    <a:pt x="51" y="48"/>
                  </a:cubicBezTo>
                  <a:cubicBezTo>
                    <a:pt x="94" y="48"/>
                    <a:pt x="491" y="48"/>
                    <a:pt x="534" y="48"/>
                  </a:cubicBezTo>
                  <a:cubicBezTo>
                    <a:pt x="546" y="48"/>
                    <a:pt x="554" y="49"/>
                    <a:pt x="565" y="43"/>
                  </a:cubicBezTo>
                  <a:cubicBezTo>
                    <a:pt x="568" y="42"/>
                    <a:pt x="570" y="41"/>
                    <a:pt x="572" y="39"/>
                  </a:cubicBezTo>
                  <a:cubicBezTo>
                    <a:pt x="584" y="30"/>
                    <a:pt x="585" y="13"/>
                    <a:pt x="582" y="0"/>
                  </a:cubicBezTo>
                </a:path>
              </a:pathLst>
            </a:custGeom>
            <a:solidFill>
              <a:srgbClr val="D6BF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Rectangle 63">
              <a:extLst>
                <a:ext uri="{FF2B5EF4-FFF2-40B4-BE49-F238E27FC236}">
                  <a16:creationId xmlns:a16="http://schemas.microsoft.com/office/drawing/2014/main" id="{F7BE1F29-47F4-43B5-B179-6B070D4104FF}"/>
                </a:ext>
              </a:extLst>
            </p:cNvPr>
            <p:cNvSpPr>
              <a:spLocks noChangeArrowheads="1"/>
            </p:cNvSpPr>
            <p:nvPr/>
          </p:nvSpPr>
          <p:spPr bwMode="auto">
            <a:xfrm>
              <a:off x="525" y="2596"/>
              <a:ext cx="286" cy="256"/>
            </a:xfrm>
            <a:prstGeom prst="rect">
              <a:avLst/>
            </a:prstGeom>
            <a:solidFill>
              <a:srgbClr val="C3A68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Rectangle 64">
              <a:extLst>
                <a:ext uri="{FF2B5EF4-FFF2-40B4-BE49-F238E27FC236}">
                  <a16:creationId xmlns:a16="http://schemas.microsoft.com/office/drawing/2014/main" id="{42DC71E8-F277-4664-B8F0-005FBB599606}"/>
                </a:ext>
              </a:extLst>
            </p:cNvPr>
            <p:cNvSpPr>
              <a:spLocks noChangeArrowheads="1"/>
            </p:cNvSpPr>
            <p:nvPr/>
          </p:nvSpPr>
          <p:spPr bwMode="auto">
            <a:xfrm>
              <a:off x="525" y="2596"/>
              <a:ext cx="286" cy="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65">
              <a:extLst>
                <a:ext uri="{FF2B5EF4-FFF2-40B4-BE49-F238E27FC236}">
                  <a16:creationId xmlns:a16="http://schemas.microsoft.com/office/drawing/2014/main" id="{34DEC2F7-6054-415E-8DF0-F9D92EC1DDF6}"/>
                </a:ext>
              </a:extLst>
            </p:cNvPr>
            <p:cNvSpPr>
              <a:spLocks/>
            </p:cNvSpPr>
            <p:nvPr/>
          </p:nvSpPr>
          <p:spPr bwMode="auto">
            <a:xfrm>
              <a:off x="598" y="2661"/>
              <a:ext cx="140" cy="191"/>
            </a:xfrm>
            <a:custGeom>
              <a:avLst/>
              <a:gdLst>
                <a:gd name="T0" fmla="*/ 118 w 235"/>
                <a:gd name="T1" fmla="*/ 0 h 323"/>
                <a:gd name="T2" fmla="*/ 0 w 235"/>
                <a:gd name="T3" fmla="*/ 123 h 323"/>
                <a:gd name="T4" fmla="*/ 0 w 235"/>
                <a:gd name="T5" fmla="*/ 323 h 323"/>
                <a:gd name="T6" fmla="*/ 118 w 235"/>
                <a:gd name="T7" fmla="*/ 323 h 323"/>
                <a:gd name="T8" fmla="*/ 235 w 235"/>
                <a:gd name="T9" fmla="*/ 323 h 323"/>
                <a:gd name="T10" fmla="*/ 235 w 235"/>
                <a:gd name="T11" fmla="*/ 123 h 323"/>
                <a:gd name="T12" fmla="*/ 118 w 235"/>
                <a:gd name="T13" fmla="*/ 0 h 323"/>
              </a:gdLst>
              <a:ahLst/>
              <a:cxnLst>
                <a:cxn ang="0">
                  <a:pos x="T0" y="T1"/>
                </a:cxn>
                <a:cxn ang="0">
                  <a:pos x="T2" y="T3"/>
                </a:cxn>
                <a:cxn ang="0">
                  <a:pos x="T4" y="T5"/>
                </a:cxn>
                <a:cxn ang="0">
                  <a:pos x="T6" y="T7"/>
                </a:cxn>
                <a:cxn ang="0">
                  <a:pos x="T8" y="T9"/>
                </a:cxn>
                <a:cxn ang="0">
                  <a:pos x="T10" y="T11"/>
                </a:cxn>
                <a:cxn ang="0">
                  <a:pos x="T12" y="T13"/>
                </a:cxn>
              </a:cxnLst>
              <a:rect l="0" t="0" r="r" b="b"/>
              <a:pathLst>
                <a:path w="235" h="323">
                  <a:moveTo>
                    <a:pt x="118" y="0"/>
                  </a:moveTo>
                  <a:cubicBezTo>
                    <a:pt x="118" y="0"/>
                    <a:pt x="60" y="107"/>
                    <a:pt x="0" y="123"/>
                  </a:cubicBezTo>
                  <a:cubicBezTo>
                    <a:pt x="0" y="323"/>
                    <a:pt x="0" y="323"/>
                    <a:pt x="0" y="323"/>
                  </a:cubicBezTo>
                  <a:cubicBezTo>
                    <a:pt x="118" y="323"/>
                    <a:pt x="118" y="323"/>
                    <a:pt x="118" y="323"/>
                  </a:cubicBezTo>
                  <a:cubicBezTo>
                    <a:pt x="235" y="323"/>
                    <a:pt x="235" y="323"/>
                    <a:pt x="235" y="323"/>
                  </a:cubicBezTo>
                  <a:cubicBezTo>
                    <a:pt x="235" y="123"/>
                    <a:pt x="235" y="123"/>
                    <a:pt x="235" y="123"/>
                  </a:cubicBezTo>
                  <a:cubicBezTo>
                    <a:pt x="176" y="107"/>
                    <a:pt x="118" y="0"/>
                    <a:pt x="118" y="0"/>
                  </a:cubicBezTo>
                </a:path>
              </a:pathLst>
            </a:custGeom>
            <a:solidFill>
              <a:srgbClr val="9454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66">
              <a:extLst>
                <a:ext uri="{FF2B5EF4-FFF2-40B4-BE49-F238E27FC236}">
                  <a16:creationId xmlns:a16="http://schemas.microsoft.com/office/drawing/2014/main" id="{E48960E4-FFC3-4D99-920F-2C68A71FFC3B}"/>
                </a:ext>
              </a:extLst>
            </p:cNvPr>
            <p:cNvSpPr>
              <a:spLocks/>
            </p:cNvSpPr>
            <p:nvPr/>
          </p:nvSpPr>
          <p:spPr bwMode="auto">
            <a:xfrm>
              <a:off x="615" y="2685"/>
              <a:ext cx="106" cy="167"/>
            </a:xfrm>
            <a:custGeom>
              <a:avLst/>
              <a:gdLst>
                <a:gd name="T0" fmla="*/ 89 w 177"/>
                <a:gd name="T1" fmla="*/ 0 h 281"/>
                <a:gd name="T2" fmla="*/ 0 w 177"/>
                <a:gd name="T3" fmla="*/ 98 h 281"/>
                <a:gd name="T4" fmla="*/ 0 w 177"/>
                <a:gd name="T5" fmla="*/ 281 h 281"/>
                <a:gd name="T6" fmla="*/ 89 w 177"/>
                <a:gd name="T7" fmla="*/ 281 h 281"/>
                <a:gd name="T8" fmla="*/ 177 w 177"/>
                <a:gd name="T9" fmla="*/ 281 h 281"/>
                <a:gd name="T10" fmla="*/ 177 w 177"/>
                <a:gd name="T11" fmla="*/ 98 h 281"/>
                <a:gd name="T12" fmla="*/ 89 w 177"/>
                <a:gd name="T13" fmla="*/ 0 h 281"/>
              </a:gdLst>
              <a:ahLst/>
              <a:cxnLst>
                <a:cxn ang="0">
                  <a:pos x="T0" y="T1"/>
                </a:cxn>
                <a:cxn ang="0">
                  <a:pos x="T2" y="T3"/>
                </a:cxn>
                <a:cxn ang="0">
                  <a:pos x="T4" y="T5"/>
                </a:cxn>
                <a:cxn ang="0">
                  <a:pos x="T6" y="T7"/>
                </a:cxn>
                <a:cxn ang="0">
                  <a:pos x="T8" y="T9"/>
                </a:cxn>
                <a:cxn ang="0">
                  <a:pos x="T10" y="T11"/>
                </a:cxn>
                <a:cxn ang="0">
                  <a:pos x="T12" y="T13"/>
                </a:cxn>
              </a:cxnLst>
              <a:rect l="0" t="0" r="r" b="b"/>
              <a:pathLst>
                <a:path w="177" h="281">
                  <a:moveTo>
                    <a:pt x="89" y="0"/>
                  </a:moveTo>
                  <a:cubicBezTo>
                    <a:pt x="89" y="0"/>
                    <a:pt x="45" y="84"/>
                    <a:pt x="0" y="98"/>
                  </a:cubicBezTo>
                  <a:cubicBezTo>
                    <a:pt x="0" y="281"/>
                    <a:pt x="0" y="281"/>
                    <a:pt x="0" y="281"/>
                  </a:cubicBezTo>
                  <a:cubicBezTo>
                    <a:pt x="89" y="281"/>
                    <a:pt x="89" y="281"/>
                    <a:pt x="89" y="281"/>
                  </a:cubicBezTo>
                  <a:cubicBezTo>
                    <a:pt x="177" y="281"/>
                    <a:pt x="177" y="281"/>
                    <a:pt x="177" y="281"/>
                  </a:cubicBezTo>
                  <a:cubicBezTo>
                    <a:pt x="177" y="98"/>
                    <a:pt x="177" y="98"/>
                    <a:pt x="177" y="98"/>
                  </a:cubicBezTo>
                  <a:cubicBezTo>
                    <a:pt x="132" y="84"/>
                    <a:pt x="89" y="0"/>
                    <a:pt x="89" y="0"/>
                  </a:cubicBezTo>
                </a:path>
              </a:pathLst>
            </a:custGeom>
            <a:solidFill>
              <a:srgbClr val="312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Rectangle 67">
              <a:extLst>
                <a:ext uri="{FF2B5EF4-FFF2-40B4-BE49-F238E27FC236}">
                  <a16:creationId xmlns:a16="http://schemas.microsoft.com/office/drawing/2014/main" id="{B4F280C0-3689-4C2B-9730-E809844A2246}"/>
                </a:ext>
              </a:extLst>
            </p:cNvPr>
            <p:cNvSpPr>
              <a:spLocks noChangeArrowheads="1"/>
            </p:cNvSpPr>
            <p:nvPr/>
          </p:nvSpPr>
          <p:spPr bwMode="auto">
            <a:xfrm>
              <a:off x="542" y="2596"/>
              <a:ext cx="125" cy="30"/>
            </a:xfrm>
            <a:prstGeom prst="rect">
              <a:avLst/>
            </a:prstGeom>
            <a:solidFill>
              <a:srgbClr val="B096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Rectangle 68">
              <a:extLst>
                <a:ext uri="{FF2B5EF4-FFF2-40B4-BE49-F238E27FC236}">
                  <a16:creationId xmlns:a16="http://schemas.microsoft.com/office/drawing/2014/main" id="{64443F90-FB5C-47BC-A34E-EC57A309909B}"/>
                </a:ext>
              </a:extLst>
            </p:cNvPr>
            <p:cNvSpPr>
              <a:spLocks noChangeArrowheads="1"/>
            </p:cNvSpPr>
            <p:nvPr/>
          </p:nvSpPr>
          <p:spPr bwMode="auto">
            <a:xfrm>
              <a:off x="542" y="2596"/>
              <a:ext cx="125" cy="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69">
              <a:extLst>
                <a:ext uri="{FF2B5EF4-FFF2-40B4-BE49-F238E27FC236}">
                  <a16:creationId xmlns:a16="http://schemas.microsoft.com/office/drawing/2014/main" id="{198C0981-6F9C-4C50-87EA-1DE8F2788D3A}"/>
                </a:ext>
              </a:extLst>
            </p:cNvPr>
            <p:cNvSpPr>
              <a:spLocks/>
            </p:cNvSpPr>
            <p:nvPr/>
          </p:nvSpPr>
          <p:spPr bwMode="auto">
            <a:xfrm>
              <a:off x="459" y="2369"/>
              <a:ext cx="418" cy="227"/>
            </a:xfrm>
            <a:custGeom>
              <a:avLst/>
              <a:gdLst>
                <a:gd name="T0" fmla="*/ 699 w 703"/>
                <a:gd name="T1" fmla="*/ 299 h 382"/>
                <a:gd name="T2" fmla="*/ 689 w 703"/>
                <a:gd name="T3" fmla="*/ 320 h 382"/>
                <a:gd name="T4" fmla="*/ 668 w 703"/>
                <a:gd name="T5" fmla="*/ 330 h 382"/>
                <a:gd name="T6" fmla="*/ 641 w 703"/>
                <a:gd name="T7" fmla="*/ 327 h 382"/>
                <a:gd name="T8" fmla="*/ 623 w 703"/>
                <a:gd name="T9" fmla="*/ 311 h 382"/>
                <a:gd name="T10" fmla="*/ 570 w 703"/>
                <a:gd name="T11" fmla="*/ 252 h 382"/>
                <a:gd name="T12" fmla="*/ 513 w 703"/>
                <a:gd name="T13" fmla="*/ 186 h 382"/>
                <a:gd name="T14" fmla="*/ 474 w 703"/>
                <a:gd name="T15" fmla="*/ 140 h 382"/>
                <a:gd name="T16" fmla="*/ 352 w 703"/>
                <a:gd name="T17" fmla="*/ 0 h 382"/>
                <a:gd name="T18" fmla="*/ 229 w 703"/>
                <a:gd name="T19" fmla="*/ 140 h 382"/>
                <a:gd name="T20" fmla="*/ 190 w 703"/>
                <a:gd name="T21" fmla="*/ 186 h 382"/>
                <a:gd name="T22" fmla="*/ 133 w 703"/>
                <a:gd name="T23" fmla="*/ 252 h 382"/>
                <a:gd name="T24" fmla="*/ 80 w 703"/>
                <a:gd name="T25" fmla="*/ 311 h 382"/>
                <a:gd name="T26" fmla="*/ 62 w 703"/>
                <a:gd name="T27" fmla="*/ 327 h 382"/>
                <a:gd name="T28" fmla="*/ 35 w 703"/>
                <a:gd name="T29" fmla="*/ 330 h 382"/>
                <a:gd name="T30" fmla="*/ 14 w 703"/>
                <a:gd name="T31" fmla="*/ 320 h 382"/>
                <a:gd name="T32" fmla="*/ 4 w 703"/>
                <a:gd name="T33" fmla="*/ 299 h 382"/>
                <a:gd name="T34" fmla="*/ 3 w 703"/>
                <a:gd name="T35" fmla="*/ 328 h 382"/>
                <a:gd name="T36" fmla="*/ 11 w 703"/>
                <a:gd name="T37" fmla="*/ 351 h 382"/>
                <a:gd name="T38" fmla="*/ 43 w 703"/>
                <a:gd name="T39" fmla="*/ 373 h 382"/>
                <a:gd name="T40" fmla="*/ 98 w 703"/>
                <a:gd name="T41" fmla="*/ 382 h 382"/>
                <a:gd name="T42" fmla="*/ 352 w 703"/>
                <a:gd name="T43" fmla="*/ 382 h 382"/>
                <a:gd name="T44" fmla="*/ 605 w 703"/>
                <a:gd name="T45" fmla="*/ 382 h 382"/>
                <a:gd name="T46" fmla="*/ 660 w 703"/>
                <a:gd name="T47" fmla="*/ 373 h 382"/>
                <a:gd name="T48" fmla="*/ 692 w 703"/>
                <a:gd name="T49" fmla="*/ 351 h 382"/>
                <a:gd name="T50" fmla="*/ 700 w 703"/>
                <a:gd name="T51" fmla="*/ 328 h 382"/>
                <a:gd name="T52" fmla="*/ 699 w 703"/>
                <a:gd name="T53" fmla="*/ 299 h 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703" h="382">
                  <a:moveTo>
                    <a:pt x="699" y="299"/>
                  </a:moveTo>
                  <a:cubicBezTo>
                    <a:pt x="698" y="308"/>
                    <a:pt x="696" y="313"/>
                    <a:pt x="689" y="320"/>
                  </a:cubicBezTo>
                  <a:cubicBezTo>
                    <a:pt x="683" y="325"/>
                    <a:pt x="676" y="328"/>
                    <a:pt x="668" y="330"/>
                  </a:cubicBezTo>
                  <a:cubicBezTo>
                    <a:pt x="659" y="333"/>
                    <a:pt x="650" y="333"/>
                    <a:pt x="641" y="327"/>
                  </a:cubicBezTo>
                  <a:cubicBezTo>
                    <a:pt x="634" y="323"/>
                    <a:pt x="629" y="316"/>
                    <a:pt x="623" y="311"/>
                  </a:cubicBezTo>
                  <a:cubicBezTo>
                    <a:pt x="604" y="292"/>
                    <a:pt x="587" y="272"/>
                    <a:pt x="570" y="252"/>
                  </a:cubicBezTo>
                  <a:cubicBezTo>
                    <a:pt x="551" y="231"/>
                    <a:pt x="532" y="208"/>
                    <a:pt x="513" y="186"/>
                  </a:cubicBezTo>
                  <a:cubicBezTo>
                    <a:pt x="500" y="171"/>
                    <a:pt x="487" y="155"/>
                    <a:pt x="474" y="140"/>
                  </a:cubicBezTo>
                  <a:cubicBezTo>
                    <a:pt x="434" y="94"/>
                    <a:pt x="352" y="0"/>
                    <a:pt x="352" y="0"/>
                  </a:cubicBezTo>
                  <a:cubicBezTo>
                    <a:pt x="351" y="0"/>
                    <a:pt x="269" y="94"/>
                    <a:pt x="229" y="140"/>
                  </a:cubicBezTo>
                  <a:cubicBezTo>
                    <a:pt x="216" y="155"/>
                    <a:pt x="203" y="171"/>
                    <a:pt x="190" y="186"/>
                  </a:cubicBezTo>
                  <a:cubicBezTo>
                    <a:pt x="171" y="208"/>
                    <a:pt x="152" y="231"/>
                    <a:pt x="133" y="252"/>
                  </a:cubicBezTo>
                  <a:cubicBezTo>
                    <a:pt x="116" y="272"/>
                    <a:pt x="99" y="292"/>
                    <a:pt x="80" y="311"/>
                  </a:cubicBezTo>
                  <a:cubicBezTo>
                    <a:pt x="74" y="316"/>
                    <a:pt x="69" y="323"/>
                    <a:pt x="62" y="327"/>
                  </a:cubicBezTo>
                  <a:cubicBezTo>
                    <a:pt x="53" y="333"/>
                    <a:pt x="44" y="333"/>
                    <a:pt x="35" y="330"/>
                  </a:cubicBezTo>
                  <a:cubicBezTo>
                    <a:pt x="27" y="328"/>
                    <a:pt x="20" y="325"/>
                    <a:pt x="14" y="320"/>
                  </a:cubicBezTo>
                  <a:cubicBezTo>
                    <a:pt x="7" y="313"/>
                    <a:pt x="5" y="308"/>
                    <a:pt x="4" y="299"/>
                  </a:cubicBezTo>
                  <a:cubicBezTo>
                    <a:pt x="0" y="309"/>
                    <a:pt x="0" y="317"/>
                    <a:pt x="3" y="328"/>
                  </a:cubicBezTo>
                  <a:cubicBezTo>
                    <a:pt x="4" y="336"/>
                    <a:pt x="7" y="344"/>
                    <a:pt x="11" y="351"/>
                  </a:cubicBezTo>
                  <a:cubicBezTo>
                    <a:pt x="19" y="360"/>
                    <a:pt x="31" y="368"/>
                    <a:pt x="43" y="373"/>
                  </a:cubicBezTo>
                  <a:cubicBezTo>
                    <a:pt x="60" y="381"/>
                    <a:pt x="79" y="382"/>
                    <a:pt x="98" y="382"/>
                  </a:cubicBezTo>
                  <a:cubicBezTo>
                    <a:pt x="139" y="382"/>
                    <a:pt x="247" y="382"/>
                    <a:pt x="352" y="382"/>
                  </a:cubicBezTo>
                  <a:cubicBezTo>
                    <a:pt x="456" y="382"/>
                    <a:pt x="564" y="382"/>
                    <a:pt x="605" y="382"/>
                  </a:cubicBezTo>
                  <a:cubicBezTo>
                    <a:pt x="624" y="382"/>
                    <a:pt x="643" y="381"/>
                    <a:pt x="660" y="373"/>
                  </a:cubicBezTo>
                  <a:cubicBezTo>
                    <a:pt x="672" y="368"/>
                    <a:pt x="684" y="360"/>
                    <a:pt x="692" y="351"/>
                  </a:cubicBezTo>
                  <a:cubicBezTo>
                    <a:pt x="696" y="344"/>
                    <a:pt x="699" y="336"/>
                    <a:pt x="700" y="328"/>
                  </a:cubicBezTo>
                  <a:cubicBezTo>
                    <a:pt x="703" y="317"/>
                    <a:pt x="703" y="309"/>
                    <a:pt x="699" y="299"/>
                  </a:cubicBezTo>
                </a:path>
              </a:pathLst>
            </a:custGeom>
            <a:solidFill>
              <a:srgbClr val="9454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70">
              <a:extLst>
                <a:ext uri="{FF2B5EF4-FFF2-40B4-BE49-F238E27FC236}">
                  <a16:creationId xmlns:a16="http://schemas.microsoft.com/office/drawing/2014/main" id="{AE1CAAE2-29B6-4C84-BE53-0DA3536C926C}"/>
                </a:ext>
              </a:extLst>
            </p:cNvPr>
            <p:cNvSpPr>
              <a:spLocks/>
            </p:cNvSpPr>
            <p:nvPr/>
          </p:nvSpPr>
          <p:spPr bwMode="auto">
            <a:xfrm>
              <a:off x="506" y="2595"/>
              <a:ext cx="12" cy="1"/>
            </a:xfrm>
            <a:custGeom>
              <a:avLst/>
              <a:gdLst>
                <a:gd name="T0" fmla="*/ 1 w 20"/>
                <a:gd name="T1" fmla="*/ 0 h 1"/>
                <a:gd name="T2" fmla="*/ 0 w 20"/>
                <a:gd name="T3" fmla="*/ 1 h 1"/>
                <a:gd name="T4" fmla="*/ 20 w 20"/>
                <a:gd name="T5" fmla="*/ 1 h 1"/>
                <a:gd name="T6" fmla="*/ 1 w 20"/>
                <a:gd name="T7" fmla="*/ 0 h 1"/>
              </a:gdLst>
              <a:ahLst/>
              <a:cxnLst>
                <a:cxn ang="0">
                  <a:pos x="T0" y="T1"/>
                </a:cxn>
                <a:cxn ang="0">
                  <a:pos x="T2" y="T3"/>
                </a:cxn>
                <a:cxn ang="0">
                  <a:pos x="T4" y="T5"/>
                </a:cxn>
                <a:cxn ang="0">
                  <a:pos x="T6" y="T7"/>
                </a:cxn>
              </a:cxnLst>
              <a:rect l="0" t="0" r="r" b="b"/>
              <a:pathLst>
                <a:path w="20" h="1">
                  <a:moveTo>
                    <a:pt x="1" y="0"/>
                  </a:moveTo>
                  <a:cubicBezTo>
                    <a:pt x="0" y="1"/>
                    <a:pt x="0" y="1"/>
                    <a:pt x="0" y="1"/>
                  </a:cubicBezTo>
                  <a:cubicBezTo>
                    <a:pt x="20" y="1"/>
                    <a:pt x="20" y="1"/>
                    <a:pt x="20" y="1"/>
                  </a:cubicBezTo>
                  <a:cubicBezTo>
                    <a:pt x="14" y="1"/>
                    <a:pt x="7" y="1"/>
                    <a:pt x="1" y="0"/>
                  </a:cubicBezTo>
                </a:path>
              </a:pathLst>
            </a:custGeom>
            <a:solidFill>
              <a:srgbClr val="7845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71">
              <a:extLst>
                <a:ext uri="{FF2B5EF4-FFF2-40B4-BE49-F238E27FC236}">
                  <a16:creationId xmlns:a16="http://schemas.microsoft.com/office/drawing/2014/main" id="{8EAC0F89-172A-408C-8121-345766DF618D}"/>
                </a:ext>
              </a:extLst>
            </p:cNvPr>
            <p:cNvSpPr>
              <a:spLocks/>
            </p:cNvSpPr>
            <p:nvPr/>
          </p:nvSpPr>
          <p:spPr bwMode="auto">
            <a:xfrm>
              <a:off x="506" y="2412"/>
              <a:ext cx="161" cy="184"/>
            </a:xfrm>
            <a:custGeom>
              <a:avLst/>
              <a:gdLst>
                <a:gd name="T0" fmla="*/ 270 w 270"/>
                <a:gd name="T1" fmla="*/ 0 h 311"/>
                <a:gd name="T2" fmla="*/ 0 w 270"/>
                <a:gd name="T3" fmla="*/ 310 h 311"/>
                <a:gd name="T4" fmla="*/ 19 w 270"/>
                <a:gd name="T5" fmla="*/ 311 h 311"/>
                <a:gd name="T6" fmla="*/ 270 w 270"/>
                <a:gd name="T7" fmla="*/ 311 h 311"/>
                <a:gd name="T8" fmla="*/ 270 w 270"/>
                <a:gd name="T9" fmla="*/ 0 h 311"/>
              </a:gdLst>
              <a:ahLst/>
              <a:cxnLst>
                <a:cxn ang="0">
                  <a:pos x="T0" y="T1"/>
                </a:cxn>
                <a:cxn ang="0">
                  <a:pos x="T2" y="T3"/>
                </a:cxn>
                <a:cxn ang="0">
                  <a:pos x="T4" y="T5"/>
                </a:cxn>
                <a:cxn ang="0">
                  <a:pos x="T6" y="T7"/>
                </a:cxn>
                <a:cxn ang="0">
                  <a:pos x="T8" y="T9"/>
                </a:cxn>
              </a:cxnLst>
              <a:rect l="0" t="0" r="r" b="b"/>
              <a:pathLst>
                <a:path w="270" h="311">
                  <a:moveTo>
                    <a:pt x="270" y="0"/>
                  </a:moveTo>
                  <a:cubicBezTo>
                    <a:pt x="0" y="310"/>
                    <a:pt x="0" y="310"/>
                    <a:pt x="0" y="310"/>
                  </a:cubicBezTo>
                  <a:cubicBezTo>
                    <a:pt x="6" y="311"/>
                    <a:pt x="13" y="311"/>
                    <a:pt x="19" y="311"/>
                  </a:cubicBezTo>
                  <a:cubicBezTo>
                    <a:pt x="270" y="311"/>
                    <a:pt x="270" y="311"/>
                    <a:pt x="270" y="311"/>
                  </a:cubicBezTo>
                  <a:cubicBezTo>
                    <a:pt x="270" y="0"/>
                    <a:pt x="270" y="0"/>
                    <a:pt x="270" y="0"/>
                  </a:cubicBezTo>
                </a:path>
              </a:pathLst>
            </a:custGeom>
            <a:solidFill>
              <a:srgbClr val="854C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72">
              <a:extLst>
                <a:ext uri="{FF2B5EF4-FFF2-40B4-BE49-F238E27FC236}">
                  <a16:creationId xmlns:a16="http://schemas.microsoft.com/office/drawing/2014/main" id="{CEAFE3FE-DBB7-4FD1-908E-C017E66687DF}"/>
                </a:ext>
              </a:extLst>
            </p:cNvPr>
            <p:cNvSpPr>
              <a:spLocks/>
            </p:cNvSpPr>
            <p:nvPr/>
          </p:nvSpPr>
          <p:spPr bwMode="auto">
            <a:xfrm>
              <a:off x="506" y="2596"/>
              <a:ext cx="36" cy="256"/>
            </a:xfrm>
            <a:custGeom>
              <a:avLst/>
              <a:gdLst>
                <a:gd name="T0" fmla="*/ 19 w 36"/>
                <a:gd name="T1" fmla="*/ 0 h 256"/>
                <a:gd name="T2" fmla="*/ 18 w 36"/>
                <a:gd name="T3" fmla="*/ 0 h 256"/>
                <a:gd name="T4" fmla="*/ 0 w 36"/>
                <a:gd name="T5" fmla="*/ 0 h 256"/>
                <a:gd name="T6" fmla="*/ 0 w 36"/>
                <a:gd name="T7" fmla="*/ 256 h 256"/>
                <a:gd name="T8" fmla="*/ 18 w 36"/>
                <a:gd name="T9" fmla="*/ 256 h 256"/>
                <a:gd name="T10" fmla="*/ 19 w 36"/>
                <a:gd name="T11" fmla="*/ 256 h 256"/>
                <a:gd name="T12" fmla="*/ 36 w 36"/>
                <a:gd name="T13" fmla="*/ 256 h 256"/>
                <a:gd name="T14" fmla="*/ 36 w 36"/>
                <a:gd name="T15" fmla="*/ 0 h 256"/>
                <a:gd name="T16" fmla="*/ 19 w 36"/>
                <a:gd name="T17" fmla="*/ 0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 h="256">
                  <a:moveTo>
                    <a:pt x="19" y="0"/>
                  </a:moveTo>
                  <a:lnTo>
                    <a:pt x="18" y="0"/>
                  </a:lnTo>
                  <a:lnTo>
                    <a:pt x="0" y="0"/>
                  </a:lnTo>
                  <a:lnTo>
                    <a:pt x="0" y="256"/>
                  </a:lnTo>
                  <a:lnTo>
                    <a:pt x="18" y="256"/>
                  </a:lnTo>
                  <a:lnTo>
                    <a:pt x="19" y="256"/>
                  </a:lnTo>
                  <a:lnTo>
                    <a:pt x="36" y="256"/>
                  </a:lnTo>
                  <a:lnTo>
                    <a:pt x="36" y="0"/>
                  </a:lnTo>
                  <a:lnTo>
                    <a:pt x="19" y="0"/>
                  </a:lnTo>
                  <a:close/>
                </a:path>
              </a:pathLst>
            </a:custGeom>
            <a:solidFill>
              <a:srgbClr val="D6BF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Rectangle 73">
              <a:extLst>
                <a:ext uri="{FF2B5EF4-FFF2-40B4-BE49-F238E27FC236}">
                  <a16:creationId xmlns:a16="http://schemas.microsoft.com/office/drawing/2014/main" id="{DC57E73A-8BAC-4C15-9BE2-DA1D7B286B43}"/>
                </a:ext>
              </a:extLst>
            </p:cNvPr>
            <p:cNvSpPr>
              <a:spLocks noChangeArrowheads="1"/>
            </p:cNvSpPr>
            <p:nvPr/>
          </p:nvSpPr>
          <p:spPr bwMode="auto">
            <a:xfrm>
              <a:off x="501" y="2596"/>
              <a:ext cx="46" cy="13"/>
            </a:xfrm>
            <a:prstGeom prst="rect">
              <a:avLst/>
            </a:prstGeom>
            <a:solidFill>
              <a:srgbClr val="31214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Rectangle 74">
              <a:extLst>
                <a:ext uri="{FF2B5EF4-FFF2-40B4-BE49-F238E27FC236}">
                  <a16:creationId xmlns:a16="http://schemas.microsoft.com/office/drawing/2014/main" id="{65D452B3-6689-4D9B-9D2E-2AD49568E9AB}"/>
                </a:ext>
              </a:extLst>
            </p:cNvPr>
            <p:cNvSpPr>
              <a:spLocks noChangeArrowheads="1"/>
            </p:cNvSpPr>
            <p:nvPr/>
          </p:nvSpPr>
          <p:spPr bwMode="auto">
            <a:xfrm>
              <a:off x="501" y="2838"/>
              <a:ext cx="46" cy="14"/>
            </a:xfrm>
            <a:prstGeom prst="rect">
              <a:avLst/>
            </a:prstGeom>
            <a:solidFill>
              <a:srgbClr val="31214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75">
              <a:extLst>
                <a:ext uri="{FF2B5EF4-FFF2-40B4-BE49-F238E27FC236}">
                  <a16:creationId xmlns:a16="http://schemas.microsoft.com/office/drawing/2014/main" id="{C05EA663-21F2-4130-8A35-67FD5863AFD5}"/>
                </a:ext>
              </a:extLst>
            </p:cNvPr>
            <p:cNvSpPr>
              <a:spLocks/>
            </p:cNvSpPr>
            <p:nvPr/>
          </p:nvSpPr>
          <p:spPr bwMode="auto">
            <a:xfrm>
              <a:off x="794" y="2596"/>
              <a:ext cx="36" cy="256"/>
            </a:xfrm>
            <a:custGeom>
              <a:avLst/>
              <a:gdLst>
                <a:gd name="T0" fmla="*/ 18 w 36"/>
                <a:gd name="T1" fmla="*/ 0 h 256"/>
                <a:gd name="T2" fmla="*/ 17 w 36"/>
                <a:gd name="T3" fmla="*/ 0 h 256"/>
                <a:gd name="T4" fmla="*/ 0 w 36"/>
                <a:gd name="T5" fmla="*/ 0 h 256"/>
                <a:gd name="T6" fmla="*/ 0 w 36"/>
                <a:gd name="T7" fmla="*/ 256 h 256"/>
                <a:gd name="T8" fmla="*/ 17 w 36"/>
                <a:gd name="T9" fmla="*/ 256 h 256"/>
                <a:gd name="T10" fmla="*/ 18 w 36"/>
                <a:gd name="T11" fmla="*/ 256 h 256"/>
                <a:gd name="T12" fmla="*/ 36 w 36"/>
                <a:gd name="T13" fmla="*/ 256 h 256"/>
                <a:gd name="T14" fmla="*/ 36 w 36"/>
                <a:gd name="T15" fmla="*/ 0 h 256"/>
                <a:gd name="T16" fmla="*/ 18 w 36"/>
                <a:gd name="T17" fmla="*/ 0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 h="256">
                  <a:moveTo>
                    <a:pt x="18" y="0"/>
                  </a:moveTo>
                  <a:lnTo>
                    <a:pt x="17" y="0"/>
                  </a:lnTo>
                  <a:lnTo>
                    <a:pt x="0" y="0"/>
                  </a:lnTo>
                  <a:lnTo>
                    <a:pt x="0" y="256"/>
                  </a:lnTo>
                  <a:lnTo>
                    <a:pt x="17" y="256"/>
                  </a:lnTo>
                  <a:lnTo>
                    <a:pt x="18" y="256"/>
                  </a:lnTo>
                  <a:lnTo>
                    <a:pt x="36" y="256"/>
                  </a:lnTo>
                  <a:lnTo>
                    <a:pt x="36" y="0"/>
                  </a:lnTo>
                  <a:lnTo>
                    <a:pt x="18" y="0"/>
                  </a:lnTo>
                  <a:close/>
                </a:path>
              </a:pathLst>
            </a:custGeom>
            <a:solidFill>
              <a:srgbClr val="D6BF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76">
              <a:extLst>
                <a:ext uri="{FF2B5EF4-FFF2-40B4-BE49-F238E27FC236}">
                  <a16:creationId xmlns:a16="http://schemas.microsoft.com/office/drawing/2014/main" id="{CC7A3375-CF34-4C4E-B9C9-C47D3F6B41AE}"/>
                </a:ext>
              </a:extLst>
            </p:cNvPr>
            <p:cNvSpPr>
              <a:spLocks/>
            </p:cNvSpPr>
            <p:nvPr/>
          </p:nvSpPr>
          <p:spPr bwMode="auto">
            <a:xfrm>
              <a:off x="794" y="2596"/>
              <a:ext cx="36" cy="256"/>
            </a:xfrm>
            <a:custGeom>
              <a:avLst/>
              <a:gdLst>
                <a:gd name="T0" fmla="*/ 18 w 36"/>
                <a:gd name="T1" fmla="*/ 0 h 256"/>
                <a:gd name="T2" fmla="*/ 17 w 36"/>
                <a:gd name="T3" fmla="*/ 0 h 256"/>
                <a:gd name="T4" fmla="*/ 0 w 36"/>
                <a:gd name="T5" fmla="*/ 0 h 256"/>
                <a:gd name="T6" fmla="*/ 0 w 36"/>
                <a:gd name="T7" fmla="*/ 256 h 256"/>
                <a:gd name="T8" fmla="*/ 17 w 36"/>
                <a:gd name="T9" fmla="*/ 256 h 256"/>
                <a:gd name="T10" fmla="*/ 18 w 36"/>
                <a:gd name="T11" fmla="*/ 256 h 256"/>
                <a:gd name="T12" fmla="*/ 36 w 36"/>
                <a:gd name="T13" fmla="*/ 256 h 256"/>
                <a:gd name="T14" fmla="*/ 36 w 36"/>
                <a:gd name="T15" fmla="*/ 0 h 256"/>
                <a:gd name="T16" fmla="*/ 18 w 36"/>
                <a:gd name="T17" fmla="*/ 0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 h="256">
                  <a:moveTo>
                    <a:pt x="18" y="0"/>
                  </a:moveTo>
                  <a:lnTo>
                    <a:pt x="17" y="0"/>
                  </a:lnTo>
                  <a:lnTo>
                    <a:pt x="0" y="0"/>
                  </a:lnTo>
                  <a:lnTo>
                    <a:pt x="0" y="256"/>
                  </a:lnTo>
                  <a:lnTo>
                    <a:pt x="17" y="256"/>
                  </a:lnTo>
                  <a:lnTo>
                    <a:pt x="18" y="256"/>
                  </a:lnTo>
                  <a:lnTo>
                    <a:pt x="36" y="256"/>
                  </a:lnTo>
                  <a:lnTo>
                    <a:pt x="36" y="0"/>
                  </a:lnTo>
                  <a:lnTo>
                    <a:pt x="1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Rectangle 77">
              <a:extLst>
                <a:ext uri="{FF2B5EF4-FFF2-40B4-BE49-F238E27FC236}">
                  <a16:creationId xmlns:a16="http://schemas.microsoft.com/office/drawing/2014/main" id="{447F0169-9D96-4FB7-97B4-9A5BB64C82A2}"/>
                </a:ext>
              </a:extLst>
            </p:cNvPr>
            <p:cNvSpPr>
              <a:spLocks noChangeArrowheads="1"/>
            </p:cNvSpPr>
            <p:nvPr/>
          </p:nvSpPr>
          <p:spPr bwMode="auto">
            <a:xfrm>
              <a:off x="789" y="2596"/>
              <a:ext cx="45" cy="13"/>
            </a:xfrm>
            <a:prstGeom prst="rect">
              <a:avLst/>
            </a:prstGeom>
            <a:solidFill>
              <a:srgbClr val="31214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Rectangle 78">
              <a:extLst>
                <a:ext uri="{FF2B5EF4-FFF2-40B4-BE49-F238E27FC236}">
                  <a16:creationId xmlns:a16="http://schemas.microsoft.com/office/drawing/2014/main" id="{A62408B4-BF12-4F42-BF5A-71D394318027}"/>
                </a:ext>
              </a:extLst>
            </p:cNvPr>
            <p:cNvSpPr>
              <a:spLocks noChangeArrowheads="1"/>
            </p:cNvSpPr>
            <p:nvPr/>
          </p:nvSpPr>
          <p:spPr bwMode="auto">
            <a:xfrm>
              <a:off x="789" y="2596"/>
              <a:ext cx="45" cy="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Rectangle 79">
              <a:extLst>
                <a:ext uri="{FF2B5EF4-FFF2-40B4-BE49-F238E27FC236}">
                  <a16:creationId xmlns:a16="http://schemas.microsoft.com/office/drawing/2014/main" id="{5C12BBA6-8710-48EE-9CCA-1565148CD09E}"/>
                </a:ext>
              </a:extLst>
            </p:cNvPr>
            <p:cNvSpPr>
              <a:spLocks noChangeArrowheads="1"/>
            </p:cNvSpPr>
            <p:nvPr/>
          </p:nvSpPr>
          <p:spPr bwMode="auto">
            <a:xfrm>
              <a:off x="789" y="2838"/>
              <a:ext cx="45" cy="14"/>
            </a:xfrm>
            <a:prstGeom prst="rect">
              <a:avLst/>
            </a:prstGeom>
            <a:solidFill>
              <a:srgbClr val="31214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Rectangle 80">
              <a:extLst>
                <a:ext uri="{FF2B5EF4-FFF2-40B4-BE49-F238E27FC236}">
                  <a16:creationId xmlns:a16="http://schemas.microsoft.com/office/drawing/2014/main" id="{C95D5908-1D47-4E3A-BE77-3413E3DA1E5F}"/>
                </a:ext>
              </a:extLst>
            </p:cNvPr>
            <p:cNvSpPr>
              <a:spLocks noChangeArrowheads="1"/>
            </p:cNvSpPr>
            <p:nvPr/>
          </p:nvSpPr>
          <p:spPr bwMode="auto">
            <a:xfrm>
              <a:off x="789" y="2838"/>
              <a:ext cx="45" cy="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81">
              <a:extLst>
                <a:ext uri="{FF2B5EF4-FFF2-40B4-BE49-F238E27FC236}">
                  <a16:creationId xmlns:a16="http://schemas.microsoft.com/office/drawing/2014/main" id="{3D7684EB-D92F-4CBD-880E-C5F12686BA71}"/>
                </a:ext>
              </a:extLst>
            </p:cNvPr>
            <p:cNvSpPr>
              <a:spLocks noEditPoints="1"/>
            </p:cNvSpPr>
            <p:nvPr/>
          </p:nvSpPr>
          <p:spPr bwMode="auto">
            <a:xfrm>
              <a:off x="706" y="2400"/>
              <a:ext cx="225" cy="411"/>
            </a:xfrm>
            <a:custGeom>
              <a:avLst/>
              <a:gdLst>
                <a:gd name="T0" fmla="*/ 309 w 378"/>
                <a:gd name="T1" fmla="*/ 367 h 693"/>
                <a:gd name="T2" fmla="*/ 329 w 378"/>
                <a:gd name="T3" fmla="*/ 390 h 693"/>
                <a:gd name="T4" fmla="*/ 329 w 378"/>
                <a:gd name="T5" fmla="*/ 670 h 693"/>
                <a:gd name="T6" fmla="*/ 311 w 378"/>
                <a:gd name="T7" fmla="*/ 670 h 693"/>
                <a:gd name="T8" fmla="*/ 329 w 378"/>
                <a:gd name="T9" fmla="*/ 367 h 693"/>
                <a:gd name="T10" fmla="*/ 358 w 378"/>
                <a:gd name="T11" fmla="*/ 234 h 693"/>
                <a:gd name="T12" fmla="*/ 358 w 378"/>
                <a:gd name="T13" fmla="*/ 234 h 693"/>
                <a:gd name="T14" fmla="*/ 360 w 378"/>
                <a:gd name="T15" fmla="*/ 234 h 693"/>
                <a:gd name="T16" fmla="*/ 339 w 378"/>
                <a:gd name="T17" fmla="*/ 212 h 693"/>
                <a:gd name="T18" fmla="*/ 340 w 378"/>
                <a:gd name="T19" fmla="*/ 212 h 693"/>
                <a:gd name="T20" fmla="*/ 340 w 378"/>
                <a:gd name="T21" fmla="*/ 212 h 693"/>
                <a:gd name="T22" fmla="*/ 341 w 378"/>
                <a:gd name="T23" fmla="*/ 212 h 693"/>
                <a:gd name="T24" fmla="*/ 341 w 378"/>
                <a:gd name="T25" fmla="*/ 212 h 693"/>
                <a:gd name="T26" fmla="*/ 342 w 378"/>
                <a:gd name="T27" fmla="*/ 212 h 693"/>
                <a:gd name="T28" fmla="*/ 342 w 378"/>
                <a:gd name="T29" fmla="*/ 212 h 693"/>
                <a:gd name="T30" fmla="*/ 342 w 378"/>
                <a:gd name="T31" fmla="*/ 212 h 693"/>
                <a:gd name="T32" fmla="*/ 342 w 378"/>
                <a:gd name="T33" fmla="*/ 212 h 693"/>
                <a:gd name="T34" fmla="*/ 342 w 378"/>
                <a:gd name="T35" fmla="*/ 212 h 693"/>
                <a:gd name="T36" fmla="*/ 342 w 378"/>
                <a:gd name="T37" fmla="*/ 212 h 693"/>
                <a:gd name="T38" fmla="*/ 342 w 378"/>
                <a:gd name="T39" fmla="*/ 212 h 693"/>
                <a:gd name="T40" fmla="*/ 232 w 378"/>
                <a:gd name="T41" fmla="*/ 212 h 693"/>
                <a:gd name="T42" fmla="*/ 365 w 378"/>
                <a:gd name="T43" fmla="*/ 206 h 693"/>
                <a:gd name="T44" fmla="*/ 343 w 378"/>
                <a:gd name="T45" fmla="*/ 212 h 693"/>
                <a:gd name="T46" fmla="*/ 378 w 378"/>
                <a:gd name="T47" fmla="*/ 203 h 693"/>
                <a:gd name="T48" fmla="*/ 267 w 378"/>
                <a:gd name="T49" fmla="*/ 137 h 693"/>
                <a:gd name="T50" fmla="*/ 267 w 378"/>
                <a:gd name="T51" fmla="*/ 137 h 693"/>
                <a:gd name="T52" fmla="*/ 267 w 378"/>
                <a:gd name="T53" fmla="*/ 137 h 693"/>
                <a:gd name="T54" fmla="*/ 267 w 378"/>
                <a:gd name="T55" fmla="*/ 137 h 693"/>
                <a:gd name="T56" fmla="*/ 268 w 378"/>
                <a:gd name="T57" fmla="*/ 137 h 693"/>
                <a:gd name="T58" fmla="*/ 275 w 378"/>
                <a:gd name="T59" fmla="*/ 133 h 693"/>
                <a:gd name="T60" fmla="*/ 282 w 378"/>
                <a:gd name="T61" fmla="*/ 123 h 693"/>
                <a:gd name="T62" fmla="*/ 179 w 378"/>
                <a:gd name="T63" fmla="*/ 115 h 693"/>
                <a:gd name="T64" fmla="*/ 213 w 378"/>
                <a:gd name="T65" fmla="*/ 115 h 693"/>
                <a:gd name="T66" fmla="*/ 248 w 378"/>
                <a:gd name="T67" fmla="*/ 115 h 693"/>
                <a:gd name="T68" fmla="*/ 250 w 378"/>
                <a:gd name="T69" fmla="*/ 115 h 693"/>
                <a:gd name="T70" fmla="*/ 250 w 378"/>
                <a:gd name="T71" fmla="*/ 115 h 693"/>
                <a:gd name="T72" fmla="*/ 250 w 378"/>
                <a:gd name="T73" fmla="*/ 115 h 693"/>
                <a:gd name="T74" fmla="*/ 250 w 378"/>
                <a:gd name="T75" fmla="*/ 115 h 693"/>
                <a:gd name="T76" fmla="*/ 251 w 378"/>
                <a:gd name="T77" fmla="*/ 115 h 693"/>
                <a:gd name="T78" fmla="*/ 251 w 378"/>
                <a:gd name="T79" fmla="*/ 115 h 693"/>
                <a:gd name="T80" fmla="*/ 251 w 378"/>
                <a:gd name="T81" fmla="*/ 115 h 693"/>
                <a:gd name="T82" fmla="*/ 251 w 378"/>
                <a:gd name="T83" fmla="*/ 115 h 693"/>
                <a:gd name="T84" fmla="*/ 273 w 378"/>
                <a:gd name="T85" fmla="*/ 109 h 693"/>
                <a:gd name="T86" fmla="*/ 251 w 378"/>
                <a:gd name="T87" fmla="*/ 115 h 693"/>
                <a:gd name="T88" fmla="*/ 284 w 378"/>
                <a:gd name="T89" fmla="*/ 93 h 693"/>
                <a:gd name="T90" fmla="*/ 208 w 378"/>
                <a:gd name="T91" fmla="*/ 43 h 693"/>
                <a:gd name="T92" fmla="*/ 208 w 378"/>
                <a:gd name="T93" fmla="*/ 43 h 693"/>
                <a:gd name="T94" fmla="*/ 0 w 378"/>
                <a:gd name="T95" fmla="*/ 21 h 693"/>
                <a:gd name="T96" fmla="*/ 159 w 378"/>
                <a:gd name="T97" fmla="*/ 21 h 693"/>
                <a:gd name="T98" fmla="*/ 161 w 378"/>
                <a:gd name="T99" fmla="*/ 21 h 693"/>
                <a:gd name="T100" fmla="*/ 161 w 378"/>
                <a:gd name="T101" fmla="*/ 21 h 693"/>
                <a:gd name="T102" fmla="*/ 191 w 378"/>
                <a:gd name="T103" fmla="*/ 21 h 693"/>
                <a:gd name="T104" fmla="*/ 225 w 378"/>
                <a:gd name="T105" fmla="*/ 0 h 693"/>
                <a:gd name="T106" fmla="*/ 191 w 378"/>
                <a:gd name="T107" fmla="*/ 21 h 693"/>
                <a:gd name="T108" fmla="*/ 225 w 378"/>
                <a:gd name="T109" fmla="*/ 0 h 6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78" h="693">
                  <a:moveTo>
                    <a:pt x="329" y="367"/>
                  </a:moveTo>
                  <a:cubicBezTo>
                    <a:pt x="311" y="367"/>
                    <a:pt x="311" y="367"/>
                    <a:pt x="311" y="367"/>
                  </a:cubicBezTo>
                  <a:cubicBezTo>
                    <a:pt x="309" y="367"/>
                    <a:pt x="309" y="367"/>
                    <a:pt x="309" y="367"/>
                  </a:cubicBezTo>
                  <a:cubicBezTo>
                    <a:pt x="208" y="367"/>
                    <a:pt x="208" y="367"/>
                    <a:pt x="208" y="367"/>
                  </a:cubicBezTo>
                  <a:cubicBezTo>
                    <a:pt x="329" y="367"/>
                    <a:pt x="329" y="367"/>
                    <a:pt x="329" y="367"/>
                  </a:cubicBezTo>
                  <a:cubicBezTo>
                    <a:pt x="329" y="390"/>
                    <a:pt x="329" y="390"/>
                    <a:pt x="329" y="390"/>
                  </a:cubicBezTo>
                  <a:cubicBezTo>
                    <a:pt x="311" y="390"/>
                    <a:pt x="311" y="390"/>
                    <a:pt x="311" y="390"/>
                  </a:cubicBezTo>
                  <a:cubicBezTo>
                    <a:pt x="311" y="670"/>
                    <a:pt x="311" y="670"/>
                    <a:pt x="311" y="670"/>
                  </a:cubicBezTo>
                  <a:cubicBezTo>
                    <a:pt x="329" y="670"/>
                    <a:pt x="329" y="670"/>
                    <a:pt x="329" y="670"/>
                  </a:cubicBezTo>
                  <a:cubicBezTo>
                    <a:pt x="329" y="693"/>
                    <a:pt x="329" y="693"/>
                    <a:pt x="329" y="693"/>
                  </a:cubicBezTo>
                  <a:cubicBezTo>
                    <a:pt x="329" y="670"/>
                    <a:pt x="329" y="670"/>
                    <a:pt x="329" y="670"/>
                  </a:cubicBezTo>
                  <a:cubicBezTo>
                    <a:pt x="311" y="670"/>
                    <a:pt x="311" y="670"/>
                    <a:pt x="311" y="670"/>
                  </a:cubicBezTo>
                  <a:cubicBezTo>
                    <a:pt x="311" y="390"/>
                    <a:pt x="311" y="390"/>
                    <a:pt x="311" y="390"/>
                  </a:cubicBezTo>
                  <a:cubicBezTo>
                    <a:pt x="329" y="390"/>
                    <a:pt x="329" y="390"/>
                    <a:pt x="329" y="390"/>
                  </a:cubicBezTo>
                  <a:cubicBezTo>
                    <a:pt x="329" y="367"/>
                    <a:pt x="329" y="367"/>
                    <a:pt x="329" y="367"/>
                  </a:cubicBezTo>
                  <a:moveTo>
                    <a:pt x="358" y="234"/>
                  </a:moveTo>
                  <a:cubicBezTo>
                    <a:pt x="358" y="234"/>
                    <a:pt x="358" y="235"/>
                    <a:pt x="358" y="235"/>
                  </a:cubicBezTo>
                  <a:cubicBezTo>
                    <a:pt x="358" y="235"/>
                    <a:pt x="358" y="234"/>
                    <a:pt x="358" y="234"/>
                  </a:cubicBezTo>
                  <a:moveTo>
                    <a:pt x="358" y="234"/>
                  </a:moveTo>
                  <a:cubicBezTo>
                    <a:pt x="358" y="234"/>
                    <a:pt x="358" y="234"/>
                    <a:pt x="358" y="234"/>
                  </a:cubicBezTo>
                  <a:cubicBezTo>
                    <a:pt x="358" y="234"/>
                    <a:pt x="358" y="234"/>
                    <a:pt x="358" y="234"/>
                  </a:cubicBezTo>
                  <a:moveTo>
                    <a:pt x="360" y="234"/>
                  </a:moveTo>
                  <a:cubicBezTo>
                    <a:pt x="359" y="234"/>
                    <a:pt x="359" y="234"/>
                    <a:pt x="358" y="234"/>
                  </a:cubicBezTo>
                  <a:cubicBezTo>
                    <a:pt x="359" y="234"/>
                    <a:pt x="359" y="234"/>
                    <a:pt x="360" y="234"/>
                  </a:cubicBezTo>
                  <a:moveTo>
                    <a:pt x="339" y="212"/>
                  </a:moveTo>
                  <a:cubicBezTo>
                    <a:pt x="339" y="212"/>
                    <a:pt x="339" y="212"/>
                    <a:pt x="339" y="212"/>
                  </a:cubicBezTo>
                  <a:cubicBezTo>
                    <a:pt x="339" y="212"/>
                    <a:pt x="339" y="212"/>
                    <a:pt x="339" y="212"/>
                  </a:cubicBezTo>
                  <a:moveTo>
                    <a:pt x="340" y="212"/>
                  </a:moveTo>
                  <a:cubicBezTo>
                    <a:pt x="340" y="212"/>
                    <a:pt x="340" y="212"/>
                    <a:pt x="340" y="212"/>
                  </a:cubicBezTo>
                  <a:cubicBezTo>
                    <a:pt x="340" y="212"/>
                    <a:pt x="340" y="212"/>
                    <a:pt x="340" y="212"/>
                  </a:cubicBezTo>
                  <a:moveTo>
                    <a:pt x="340" y="212"/>
                  </a:moveTo>
                  <a:cubicBezTo>
                    <a:pt x="340" y="212"/>
                    <a:pt x="340" y="212"/>
                    <a:pt x="340" y="212"/>
                  </a:cubicBezTo>
                  <a:cubicBezTo>
                    <a:pt x="340" y="212"/>
                    <a:pt x="340" y="212"/>
                    <a:pt x="340" y="212"/>
                  </a:cubicBezTo>
                  <a:moveTo>
                    <a:pt x="341" y="212"/>
                  </a:moveTo>
                  <a:cubicBezTo>
                    <a:pt x="341" y="212"/>
                    <a:pt x="341" y="212"/>
                    <a:pt x="341" y="212"/>
                  </a:cubicBezTo>
                  <a:cubicBezTo>
                    <a:pt x="341" y="212"/>
                    <a:pt x="341" y="212"/>
                    <a:pt x="341" y="212"/>
                  </a:cubicBezTo>
                  <a:moveTo>
                    <a:pt x="341" y="212"/>
                  </a:moveTo>
                  <a:cubicBezTo>
                    <a:pt x="341" y="212"/>
                    <a:pt x="341" y="212"/>
                    <a:pt x="341" y="212"/>
                  </a:cubicBezTo>
                  <a:cubicBezTo>
                    <a:pt x="341" y="212"/>
                    <a:pt x="341" y="212"/>
                    <a:pt x="341" y="212"/>
                  </a:cubicBezTo>
                  <a:moveTo>
                    <a:pt x="342" y="212"/>
                  </a:moveTo>
                  <a:cubicBezTo>
                    <a:pt x="342" y="212"/>
                    <a:pt x="342" y="212"/>
                    <a:pt x="342" y="212"/>
                  </a:cubicBezTo>
                  <a:cubicBezTo>
                    <a:pt x="342" y="212"/>
                    <a:pt x="342" y="212"/>
                    <a:pt x="342" y="212"/>
                  </a:cubicBezTo>
                  <a:moveTo>
                    <a:pt x="342" y="212"/>
                  </a:moveTo>
                  <a:cubicBezTo>
                    <a:pt x="342" y="212"/>
                    <a:pt x="342" y="212"/>
                    <a:pt x="342" y="212"/>
                  </a:cubicBezTo>
                  <a:cubicBezTo>
                    <a:pt x="342" y="212"/>
                    <a:pt x="342" y="212"/>
                    <a:pt x="342" y="212"/>
                  </a:cubicBezTo>
                  <a:moveTo>
                    <a:pt x="342" y="212"/>
                  </a:moveTo>
                  <a:cubicBezTo>
                    <a:pt x="342" y="212"/>
                    <a:pt x="342" y="212"/>
                    <a:pt x="342" y="212"/>
                  </a:cubicBezTo>
                  <a:cubicBezTo>
                    <a:pt x="342" y="212"/>
                    <a:pt x="342" y="212"/>
                    <a:pt x="342" y="212"/>
                  </a:cubicBezTo>
                  <a:moveTo>
                    <a:pt x="342" y="212"/>
                  </a:moveTo>
                  <a:cubicBezTo>
                    <a:pt x="342" y="212"/>
                    <a:pt x="342" y="212"/>
                    <a:pt x="342" y="212"/>
                  </a:cubicBezTo>
                  <a:cubicBezTo>
                    <a:pt x="342" y="212"/>
                    <a:pt x="342" y="212"/>
                    <a:pt x="342" y="212"/>
                  </a:cubicBezTo>
                  <a:moveTo>
                    <a:pt x="342" y="212"/>
                  </a:moveTo>
                  <a:cubicBezTo>
                    <a:pt x="342" y="212"/>
                    <a:pt x="342" y="212"/>
                    <a:pt x="342" y="212"/>
                  </a:cubicBezTo>
                  <a:cubicBezTo>
                    <a:pt x="342" y="212"/>
                    <a:pt x="342" y="212"/>
                    <a:pt x="342" y="212"/>
                  </a:cubicBezTo>
                  <a:moveTo>
                    <a:pt x="342" y="212"/>
                  </a:moveTo>
                  <a:cubicBezTo>
                    <a:pt x="342" y="212"/>
                    <a:pt x="342" y="212"/>
                    <a:pt x="342" y="212"/>
                  </a:cubicBezTo>
                  <a:cubicBezTo>
                    <a:pt x="342" y="212"/>
                    <a:pt x="342" y="212"/>
                    <a:pt x="342" y="212"/>
                  </a:cubicBezTo>
                  <a:moveTo>
                    <a:pt x="342" y="212"/>
                  </a:moveTo>
                  <a:cubicBezTo>
                    <a:pt x="342" y="212"/>
                    <a:pt x="342" y="212"/>
                    <a:pt x="342" y="212"/>
                  </a:cubicBezTo>
                  <a:cubicBezTo>
                    <a:pt x="342" y="212"/>
                    <a:pt x="342" y="212"/>
                    <a:pt x="342" y="212"/>
                  </a:cubicBezTo>
                  <a:moveTo>
                    <a:pt x="236" y="198"/>
                  </a:moveTo>
                  <a:cubicBezTo>
                    <a:pt x="232" y="212"/>
                    <a:pt x="232" y="212"/>
                    <a:pt x="232" y="212"/>
                  </a:cubicBezTo>
                  <a:cubicBezTo>
                    <a:pt x="232" y="212"/>
                    <a:pt x="232" y="212"/>
                    <a:pt x="232" y="212"/>
                  </a:cubicBezTo>
                  <a:cubicBezTo>
                    <a:pt x="236" y="198"/>
                    <a:pt x="236" y="198"/>
                    <a:pt x="236" y="198"/>
                  </a:cubicBezTo>
                  <a:moveTo>
                    <a:pt x="376" y="190"/>
                  </a:moveTo>
                  <a:cubicBezTo>
                    <a:pt x="373" y="196"/>
                    <a:pt x="369" y="201"/>
                    <a:pt x="365" y="206"/>
                  </a:cubicBezTo>
                  <a:cubicBezTo>
                    <a:pt x="359" y="212"/>
                    <a:pt x="351" y="212"/>
                    <a:pt x="343" y="212"/>
                  </a:cubicBezTo>
                  <a:cubicBezTo>
                    <a:pt x="343" y="212"/>
                    <a:pt x="343" y="212"/>
                    <a:pt x="342" y="212"/>
                  </a:cubicBezTo>
                  <a:cubicBezTo>
                    <a:pt x="343" y="212"/>
                    <a:pt x="343" y="212"/>
                    <a:pt x="343" y="212"/>
                  </a:cubicBezTo>
                  <a:cubicBezTo>
                    <a:pt x="351" y="212"/>
                    <a:pt x="359" y="212"/>
                    <a:pt x="365" y="206"/>
                  </a:cubicBezTo>
                  <a:cubicBezTo>
                    <a:pt x="369" y="201"/>
                    <a:pt x="373" y="196"/>
                    <a:pt x="376" y="190"/>
                  </a:cubicBezTo>
                  <a:cubicBezTo>
                    <a:pt x="377" y="194"/>
                    <a:pt x="378" y="199"/>
                    <a:pt x="378" y="203"/>
                  </a:cubicBezTo>
                  <a:cubicBezTo>
                    <a:pt x="378" y="199"/>
                    <a:pt x="377" y="194"/>
                    <a:pt x="376" y="190"/>
                  </a:cubicBezTo>
                  <a:moveTo>
                    <a:pt x="267" y="137"/>
                  </a:moveTo>
                  <a:cubicBezTo>
                    <a:pt x="267" y="137"/>
                    <a:pt x="267" y="137"/>
                    <a:pt x="267" y="137"/>
                  </a:cubicBezTo>
                  <a:cubicBezTo>
                    <a:pt x="267" y="137"/>
                    <a:pt x="267" y="137"/>
                    <a:pt x="267" y="137"/>
                  </a:cubicBezTo>
                  <a:moveTo>
                    <a:pt x="267" y="137"/>
                  </a:moveTo>
                  <a:cubicBezTo>
                    <a:pt x="267" y="137"/>
                    <a:pt x="267" y="137"/>
                    <a:pt x="267" y="137"/>
                  </a:cubicBezTo>
                  <a:cubicBezTo>
                    <a:pt x="267" y="137"/>
                    <a:pt x="267" y="137"/>
                    <a:pt x="267" y="137"/>
                  </a:cubicBezTo>
                  <a:moveTo>
                    <a:pt x="267" y="137"/>
                  </a:moveTo>
                  <a:cubicBezTo>
                    <a:pt x="267" y="137"/>
                    <a:pt x="267" y="137"/>
                    <a:pt x="267" y="137"/>
                  </a:cubicBezTo>
                  <a:cubicBezTo>
                    <a:pt x="267" y="137"/>
                    <a:pt x="267" y="137"/>
                    <a:pt x="267" y="137"/>
                  </a:cubicBezTo>
                  <a:moveTo>
                    <a:pt x="267" y="137"/>
                  </a:moveTo>
                  <a:cubicBezTo>
                    <a:pt x="267" y="137"/>
                    <a:pt x="267" y="137"/>
                    <a:pt x="267" y="137"/>
                  </a:cubicBezTo>
                  <a:cubicBezTo>
                    <a:pt x="267" y="137"/>
                    <a:pt x="267" y="137"/>
                    <a:pt x="267" y="137"/>
                  </a:cubicBezTo>
                  <a:moveTo>
                    <a:pt x="268" y="137"/>
                  </a:moveTo>
                  <a:cubicBezTo>
                    <a:pt x="268" y="137"/>
                    <a:pt x="268" y="137"/>
                    <a:pt x="268" y="137"/>
                  </a:cubicBezTo>
                  <a:cubicBezTo>
                    <a:pt x="268" y="137"/>
                    <a:pt x="268" y="137"/>
                    <a:pt x="268" y="137"/>
                  </a:cubicBezTo>
                  <a:moveTo>
                    <a:pt x="282" y="123"/>
                  </a:moveTo>
                  <a:cubicBezTo>
                    <a:pt x="280" y="127"/>
                    <a:pt x="278" y="130"/>
                    <a:pt x="275" y="133"/>
                  </a:cubicBezTo>
                  <a:cubicBezTo>
                    <a:pt x="273" y="134"/>
                    <a:pt x="271" y="135"/>
                    <a:pt x="269" y="136"/>
                  </a:cubicBezTo>
                  <a:cubicBezTo>
                    <a:pt x="271" y="135"/>
                    <a:pt x="273" y="134"/>
                    <a:pt x="275" y="133"/>
                  </a:cubicBezTo>
                  <a:cubicBezTo>
                    <a:pt x="278" y="130"/>
                    <a:pt x="280" y="127"/>
                    <a:pt x="282" y="123"/>
                  </a:cubicBezTo>
                  <a:moveTo>
                    <a:pt x="211" y="115"/>
                  </a:moveTo>
                  <a:cubicBezTo>
                    <a:pt x="202" y="115"/>
                    <a:pt x="191" y="115"/>
                    <a:pt x="179" y="115"/>
                  </a:cubicBezTo>
                  <a:cubicBezTo>
                    <a:pt x="179" y="115"/>
                    <a:pt x="179" y="115"/>
                    <a:pt x="179" y="115"/>
                  </a:cubicBezTo>
                  <a:cubicBezTo>
                    <a:pt x="191" y="115"/>
                    <a:pt x="202" y="115"/>
                    <a:pt x="211" y="115"/>
                  </a:cubicBezTo>
                  <a:moveTo>
                    <a:pt x="213" y="115"/>
                  </a:moveTo>
                  <a:cubicBezTo>
                    <a:pt x="213" y="115"/>
                    <a:pt x="213" y="115"/>
                    <a:pt x="213" y="115"/>
                  </a:cubicBezTo>
                  <a:cubicBezTo>
                    <a:pt x="213" y="115"/>
                    <a:pt x="213" y="115"/>
                    <a:pt x="213" y="115"/>
                  </a:cubicBezTo>
                  <a:moveTo>
                    <a:pt x="248" y="115"/>
                  </a:moveTo>
                  <a:cubicBezTo>
                    <a:pt x="248" y="115"/>
                    <a:pt x="248" y="115"/>
                    <a:pt x="248" y="115"/>
                  </a:cubicBezTo>
                  <a:cubicBezTo>
                    <a:pt x="248" y="115"/>
                    <a:pt x="248" y="115"/>
                    <a:pt x="248" y="115"/>
                  </a:cubicBezTo>
                  <a:moveTo>
                    <a:pt x="250" y="115"/>
                  </a:moveTo>
                  <a:cubicBezTo>
                    <a:pt x="250" y="115"/>
                    <a:pt x="250" y="115"/>
                    <a:pt x="250" y="115"/>
                  </a:cubicBezTo>
                  <a:cubicBezTo>
                    <a:pt x="250" y="115"/>
                    <a:pt x="250" y="115"/>
                    <a:pt x="250" y="115"/>
                  </a:cubicBezTo>
                  <a:moveTo>
                    <a:pt x="250" y="115"/>
                  </a:moveTo>
                  <a:cubicBezTo>
                    <a:pt x="250" y="115"/>
                    <a:pt x="250" y="115"/>
                    <a:pt x="250" y="115"/>
                  </a:cubicBezTo>
                  <a:cubicBezTo>
                    <a:pt x="250" y="115"/>
                    <a:pt x="250" y="115"/>
                    <a:pt x="250" y="115"/>
                  </a:cubicBezTo>
                  <a:moveTo>
                    <a:pt x="250" y="115"/>
                  </a:moveTo>
                  <a:cubicBezTo>
                    <a:pt x="250" y="115"/>
                    <a:pt x="250" y="115"/>
                    <a:pt x="250" y="115"/>
                  </a:cubicBezTo>
                  <a:cubicBezTo>
                    <a:pt x="250" y="115"/>
                    <a:pt x="250" y="115"/>
                    <a:pt x="250" y="115"/>
                  </a:cubicBezTo>
                  <a:moveTo>
                    <a:pt x="251" y="115"/>
                  </a:moveTo>
                  <a:cubicBezTo>
                    <a:pt x="250" y="115"/>
                    <a:pt x="250" y="115"/>
                    <a:pt x="250" y="115"/>
                  </a:cubicBezTo>
                  <a:cubicBezTo>
                    <a:pt x="250" y="115"/>
                    <a:pt x="250" y="115"/>
                    <a:pt x="251" y="115"/>
                  </a:cubicBezTo>
                  <a:moveTo>
                    <a:pt x="251" y="115"/>
                  </a:moveTo>
                  <a:cubicBezTo>
                    <a:pt x="251" y="115"/>
                    <a:pt x="251" y="115"/>
                    <a:pt x="251" y="115"/>
                  </a:cubicBezTo>
                  <a:cubicBezTo>
                    <a:pt x="251" y="115"/>
                    <a:pt x="251" y="115"/>
                    <a:pt x="251" y="115"/>
                  </a:cubicBezTo>
                  <a:moveTo>
                    <a:pt x="251" y="115"/>
                  </a:moveTo>
                  <a:cubicBezTo>
                    <a:pt x="251" y="115"/>
                    <a:pt x="251" y="115"/>
                    <a:pt x="251" y="115"/>
                  </a:cubicBezTo>
                  <a:cubicBezTo>
                    <a:pt x="251" y="115"/>
                    <a:pt x="251" y="115"/>
                    <a:pt x="251" y="115"/>
                  </a:cubicBezTo>
                  <a:moveTo>
                    <a:pt x="251" y="115"/>
                  </a:moveTo>
                  <a:cubicBezTo>
                    <a:pt x="251" y="115"/>
                    <a:pt x="251" y="115"/>
                    <a:pt x="251" y="115"/>
                  </a:cubicBezTo>
                  <a:cubicBezTo>
                    <a:pt x="251" y="115"/>
                    <a:pt x="251" y="115"/>
                    <a:pt x="251" y="115"/>
                  </a:cubicBezTo>
                  <a:moveTo>
                    <a:pt x="251" y="115"/>
                  </a:moveTo>
                  <a:cubicBezTo>
                    <a:pt x="251" y="115"/>
                    <a:pt x="251" y="115"/>
                    <a:pt x="251" y="115"/>
                  </a:cubicBezTo>
                  <a:cubicBezTo>
                    <a:pt x="251" y="115"/>
                    <a:pt x="251" y="115"/>
                    <a:pt x="251" y="115"/>
                  </a:cubicBezTo>
                  <a:moveTo>
                    <a:pt x="284" y="93"/>
                  </a:moveTo>
                  <a:cubicBezTo>
                    <a:pt x="281" y="99"/>
                    <a:pt x="277" y="104"/>
                    <a:pt x="273" y="109"/>
                  </a:cubicBezTo>
                  <a:cubicBezTo>
                    <a:pt x="267" y="115"/>
                    <a:pt x="259" y="115"/>
                    <a:pt x="251" y="115"/>
                  </a:cubicBezTo>
                  <a:cubicBezTo>
                    <a:pt x="251" y="115"/>
                    <a:pt x="251" y="115"/>
                    <a:pt x="251" y="115"/>
                  </a:cubicBezTo>
                  <a:cubicBezTo>
                    <a:pt x="251" y="115"/>
                    <a:pt x="251" y="115"/>
                    <a:pt x="251" y="115"/>
                  </a:cubicBezTo>
                  <a:cubicBezTo>
                    <a:pt x="259" y="115"/>
                    <a:pt x="267" y="115"/>
                    <a:pt x="273" y="109"/>
                  </a:cubicBezTo>
                  <a:cubicBezTo>
                    <a:pt x="277" y="104"/>
                    <a:pt x="281" y="99"/>
                    <a:pt x="284" y="93"/>
                  </a:cubicBezTo>
                  <a:cubicBezTo>
                    <a:pt x="284" y="93"/>
                    <a:pt x="284" y="93"/>
                    <a:pt x="284" y="93"/>
                  </a:cubicBezTo>
                  <a:cubicBezTo>
                    <a:pt x="284" y="93"/>
                    <a:pt x="284" y="93"/>
                    <a:pt x="284" y="93"/>
                  </a:cubicBezTo>
                  <a:moveTo>
                    <a:pt x="208" y="43"/>
                  </a:moveTo>
                  <a:cubicBezTo>
                    <a:pt x="208" y="43"/>
                    <a:pt x="208" y="43"/>
                    <a:pt x="208" y="43"/>
                  </a:cubicBezTo>
                  <a:cubicBezTo>
                    <a:pt x="208" y="43"/>
                    <a:pt x="208" y="43"/>
                    <a:pt x="208" y="43"/>
                  </a:cubicBezTo>
                  <a:moveTo>
                    <a:pt x="208" y="43"/>
                  </a:moveTo>
                  <a:cubicBezTo>
                    <a:pt x="208" y="43"/>
                    <a:pt x="208" y="43"/>
                    <a:pt x="208" y="43"/>
                  </a:cubicBezTo>
                  <a:cubicBezTo>
                    <a:pt x="208" y="43"/>
                    <a:pt x="208" y="43"/>
                    <a:pt x="208" y="43"/>
                  </a:cubicBezTo>
                  <a:moveTo>
                    <a:pt x="30" y="21"/>
                  </a:moveTo>
                  <a:cubicBezTo>
                    <a:pt x="20" y="21"/>
                    <a:pt x="10" y="21"/>
                    <a:pt x="0" y="21"/>
                  </a:cubicBezTo>
                  <a:cubicBezTo>
                    <a:pt x="0" y="21"/>
                    <a:pt x="0" y="21"/>
                    <a:pt x="0" y="21"/>
                  </a:cubicBezTo>
                  <a:cubicBezTo>
                    <a:pt x="10" y="21"/>
                    <a:pt x="20" y="21"/>
                    <a:pt x="30" y="21"/>
                  </a:cubicBezTo>
                  <a:moveTo>
                    <a:pt x="159" y="21"/>
                  </a:moveTo>
                  <a:cubicBezTo>
                    <a:pt x="159" y="21"/>
                    <a:pt x="159" y="21"/>
                    <a:pt x="159" y="21"/>
                  </a:cubicBezTo>
                  <a:cubicBezTo>
                    <a:pt x="159" y="21"/>
                    <a:pt x="159" y="21"/>
                    <a:pt x="159" y="21"/>
                  </a:cubicBezTo>
                  <a:moveTo>
                    <a:pt x="161" y="21"/>
                  </a:moveTo>
                  <a:cubicBezTo>
                    <a:pt x="161" y="21"/>
                    <a:pt x="160" y="21"/>
                    <a:pt x="160" y="21"/>
                  </a:cubicBezTo>
                  <a:cubicBezTo>
                    <a:pt x="160" y="21"/>
                    <a:pt x="161" y="21"/>
                    <a:pt x="161" y="21"/>
                  </a:cubicBezTo>
                  <a:moveTo>
                    <a:pt x="161" y="21"/>
                  </a:moveTo>
                  <a:cubicBezTo>
                    <a:pt x="161" y="21"/>
                    <a:pt x="161" y="21"/>
                    <a:pt x="161" y="21"/>
                  </a:cubicBezTo>
                  <a:cubicBezTo>
                    <a:pt x="161" y="21"/>
                    <a:pt x="161" y="21"/>
                    <a:pt x="161" y="21"/>
                  </a:cubicBezTo>
                  <a:moveTo>
                    <a:pt x="191" y="21"/>
                  </a:moveTo>
                  <a:cubicBezTo>
                    <a:pt x="190" y="21"/>
                    <a:pt x="179" y="21"/>
                    <a:pt x="162" y="21"/>
                  </a:cubicBezTo>
                  <a:cubicBezTo>
                    <a:pt x="179" y="21"/>
                    <a:pt x="190" y="21"/>
                    <a:pt x="191" y="21"/>
                  </a:cubicBezTo>
                  <a:moveTo>
                    <a:pt x="225" y="0"/>
                  </a:moveTo>
                  <a:cubicBezTo>
                    <a:pt x="222" y="6"/>
                    <a:pt x="218" y="11"/>
                    <a:pt x="214" y="15"/>
                  </a:cubicBezTo>
                  <a:cubicBezTo>
                    <a:pt x="208" y="22"/>
                    <a:pt x="199" y="21"/>
                    <a:pt x="191" y="21"/>
                  </a:cubicBezTo>
                  <a:cubicBezTo>
                    <a:pt x="191" y="21"/>
                    <a:pt x="191" y="21"/>
                    <a:pt x="191" y="21"/>
                  </a:cubicBezTo>
                  <a:cubicBezTo>
                    <a:pt x="191" y="21"/>
                    <a:pt x="191" y="21"/>
                    <a:pt x="191" y="21"/>
                  </a:cubicBezTo>
                  <a:cubicBezTo>
                    <a:pt x="199" y="21"/>
                    <a:pt x="208" y="22"/>
                    <a:pt x="214" y="15"/>
                  </a:cubicBezTo>
                  <a:cubicBezTo>
                    <a:pt x="218" y="11"/>
                    <a:pt x="222" y="6"/>
                    <a:pt x="225" y="0"/>
                  </a:cubicBezTo>
                  <a:cubicBezTo>
                    <a:pt x="226" y="4"/>
                    <a:pt x="226" y="8"/>
                    <a:pt x="226" y="13"/>
                  </a:cubicBezTo>
                  <a:cubicBezTo>
                    <a:pt x="226" y="8"/>
                    <a:pt x="226" y="4"/>
                    <a:pt x="225" y="0"/>
                  </a:cubicBezTo>
                </a:path>
              </a:pathLst>
            </a:custGeom>
            <a:solidFill>
              <a:srgbClr val="E6E6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Rectangle 82">
              <a:extLst>
                <a:ext uri="{FF2B5EF4-FFF2-40B4-BE49-F238E27FC236}">
                  <a16:creationId xmlns:a16="http://schemas.microsoft.com/office/drawing/2014/main" id="{461B1A06-752C-4DB8-B400-CB362D9F9D5E}"/>
                </a:ext>
              </a:extLst>
            </p:cNvPr>
            <p:cNvSpPr>
              <a:spLocks noChangeArrowheads="1"/>
            </p:cNvSpPr>
            <p:nvPr/>
          </p:nvSpPr>
          <p:spPr bwMode="auto">
            <a:xfrm>
              <a:off x="830" y="2631"/>
              <a:ext cx="61" cy="166"/>
            </a:xfrm>
            <a:prstGeom prst="rect">
              <a:avLst/>
            </a:prstGeom>
            <a:solidFill>
              <a:srgbClr val="B096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Rectangle 83">
              <a:extLst>
                <a:ext uri="{FF2B5EF4-FFF2-40B4-BE49-F238E27FC236}">
                  <a16:creationId xmlns:a16="http://schemas.microsoft.com/office/drawing/2014/main" id="{0DB22A21-BA3B-4E92-8956-816343731CAF}"/>
                </a:ext>
              </a:extLst>
            </p:cNvPr>
            <p:cNvSpPr>
              <a:spLocks noChangeArrowheads="1"/>
            </p:cNvSpPr>
            <p:nvPr/>
          </p:nvSpPr>
          <p:spPr bwMode="auto">
            <a:xfrm>
              <a:off x="830" y="2631"/>
              <a:ext cx="61" cy="1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84">
              <a:extLst>
                <a:ext uri="{FF2B5EF4-FFF2-40B4-BE49-F238E27FC236}">
                  <a16:creationId xmlns:a16="http://schemas.microsoft.com/office/drawing/2014/main" id="{54AD9DDE-DA58-48FC-8BE2-F049BA918312}"/>
                </a:ext>
              </a:extLst>
            </p:cNvPr>
            <p:cNvSpPr>
              <a:spLocks/>
            </p:cNvSpPr>
            <p:nvPr/>
          </p:nvSpPr>
          <p:spPr bwMode="auto">
            <a:xfrm>
              <a:off x="830" y="2618"/>
              <a:ext cx="72" cy="13"/>
            </a:xfrm>
            <a:custGeom>
              <a:avLst/>
              <a:gdLst>
                <a:gd name="T0" fmla="*/ 72 w 72"/>
                <a:gd name="T1" fmla="*/ 0 h 13"/>
                <a:gd name="T2" fmla="*/ 0 w 72"/>
                <a:gd name="T3" fmla="*/ 0 h 13"/>
                <a:gd name="T4" fmla="*/ 0 w 72"/>
                <a:gd name="T5" fmla="*/ 13 h 13"/>
                <a:gd name="T6" fmla="*/ 61 w 72"/>
                <a:gd name="T7" fmla="*/ 13 h 13"/>
                <a:gd name="T8" fmla="*/ 72 w 72"/>
                <a:gd name="T9" fmla="*/ 13 h 13"/>
                <a:gd name="T10" fmla="*/ 72 w 72"/>
                <a:gd name="T11" fmla="*/ 0 h 13"/>
              </a:gdLst>
              <a:ahLst/>
              <a:cxnLst>
                <a:cxn ang="0">
                  <a:pos x="T0" y="T1"/>
                </a:cxn>
                <a:cxn ang="0">
                  <a:pos x="T2" y="T3"/>
                </a:cxn>
                <a:cxn ang="0">
                  <a:pos x="T4" y="T5"/>
                </a:cxn>
                <a:cxn ang="0">
                  <a:pos x="T6" y="T7"/>
                </a:cxn>
                <a:cxn ang="0">
                  <a:pos x="T8" y="T9"/>
                </a:cxn>
                <a:cxn ang="0">
                  <a:pos x="T10" y="T11"/>
                </a:cxn>
              </a:cxnLst>
              <a:rect l="0" t="0" r="r" b="b"/>
              <a:pathLst>
                <a:path w="72" h="13">
                  <a:moveTo>
                    <a:pt x="72" y="0"/>
                  </a:moveTo>
                  <a:lnTo>
                    <a:pt x="0" y="0"/>
                  </a:lnTo>
                  <a:lnTo>
                    <a:pt x="0" y="13"/>
                  </a:lnTo>
                  <a:lnTo>
                    <a:pt x="61" y="13"/>
                  </a:lnTo>
                  <a:lnTo>
                    <a:pt x="72" y="13"/>
                  </a:lnTo>
                  <a:lnTo>
                    <a:pt x="72" y="0"/>
                  </a:lnTo>
                  <a:close/>
                </a:path>
              </a:pathLst>
            </a:custGeom>
            <a:solidFill>
              <a:srgbClr val="2C1E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85">
              <a:extLst>
                <a:ext uri="{FF2B5EF4-FFF2-40B4-BE49-F238E27FC236}">
                  <a16:creationId xmlns:a16="http://schemas.microsoft.com/office/drawing/2014/main" id="{D789423C-7FE8-4650-B88E-EE2D0C42B3E9}"/>
                </a:ext>
              </a:extLst>
            </p:cNvPr>
            <p:cNvSpPr>
              <a:spLocks/>
            </p:cNvSpPr>
            <p:nvPr/>
          </p:nvSpPr>
          <p:spPr bwMode="auto">
            <a:xfrm>
              <a:off x="830" y="2618"/>
              <a:ext cx="72" cy="13"/>
            </a:xfrm>
            <a:custGeom>
              <a:avLst/>
              <a:gdLst>
                <a:gd name="T0" fmla="*/ 72 w 72"/>
                <a:gd name="T1" fmla="*/ 0 h 13"/>
                <a:gd name="T2" fmla="*/ 0 w 72"/>
                <a:gd name="T3" fmla="*/ 0 h 13"/>
                <a:gd name="T4" fmla="*/ 0 w 72"/>
                <a:gd name="T5" fmla="*/ 13 h 13"/>
                <a:gd name="T6" fmla="*/ 61 w 72"/>
                <a:gd name="T7" fmla="*/ 13 h 13"/>
                <a:gd name="T8" fmla="*/ 72 w 72"/>
                <a:gd name="T9" fmla="*/ 13 h 13"/>
                <a:gd name="T10" fmla="*/ 72 w 72"/>
                <a:gd name="T11" fmla="*/ 0 h 13"/>
              </a:gdLst>
              <a:ahLst/>
              <a:cxnLst>
                <a:cxn ang="0">
                  <a:pos x="T0" y="T1"/>
                </a:cxn>
                <a:cxn ang="0">
                  <a:pos x="T2" y="T3"/>
                </a:cxn>
                <a:cxn ang="0">
                  <a:pos x="T4" y="T5"/>
                </a:cxn>
                <a:cxn ang="0">
                  <a:pos x="T6" y="T7"/>
                </a:cxn>
                <a:cxn ang="0">
                  <a:pos x="T8" y="T9"/>
                </a:cxn>
                <a:cxn ang="0">
                  <a:pos x="T10" y="T11"/>
                </a:cxn>
              </a:cxnLst>
              <a:rect l="0" t="0" r="r" b="b"/>
              <a:pathLst>
                <a:path w="72" h="13">
                  <a:moveTo>
                    <a:pt x="72" y="0"/>
                  </a:moveTo>
                  <a:lnTo>
                    <a:pt x="0" y="0"/>
                  </a:lnTo>
                  <a:lnTo>
                    <a:pt x="0" y="13"/>
                  </a:lnTo>
                  <a:lnTo>
                    <a:pt x="61" y="13"/>
                  </a:lnTo>
                  <a:lnTo>
                    <a:pt x="72" y="13"/>
                  </a:lnTo>
                  <a:lnTo>
                    <a:pt x="7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86">
              <a:extLst>
                <a:ext uri="{FF2B5EF4-FFF2-40B4-BE49-F238E27FC236}">
                  <a16:creationId xmlns:a16="http://schemas.microsoft.com/office/drawing/2014/main" id="{3A09E779-AF8B-4509-B8C4-D56B623DE945}"/>
                </a:ext>
              </a:extLst>
            </p:cNvPr>
            <p:cNvSpPr>
              <a:spLocks/>
            </p:cNvSpPr>
            <p:nvPr/>
          </p:nvSpPr>
          <p:spPr bwMode="auto">
            <a:xfrm>
              <a:off x="830" y="2797"/>
              <a:ext cx="72" cy="14"/>
            </a:xfrm>
            <a:custGeom>
              <a:avLst/>
              <a:gdLst>
                <a:gd name="T0" fmla="*/ 72 w 72"/>
                <a:gd name="T1" fmla="*/ 0 h 14"/>
                <a:gd name="T2" fmla="*/ 61 w 72"/>
                <a:gd name="T3" fmla="*/ 0 h 14"/>
                <a:gd name="T4" fmla="*/ 0 w 72"/>
                <a:gd name="T5" fmla="*/ 0 h 14"/>
                <a:gd name="T6" fmla="*/ 0 w 72"/>
                <a:gd name="T7" fmla="*/ 14 h 14"/>
                <a:gd name="T8" fmla="*/ 72 w 72"/>
                <a:gd name="T9" fmla="*/ 14 h 14"/>
                <a:gd name="T10" fmla="*/ 72 w 72"/>
                <a:gd name="T11" fmla="*/ 0 h 14"/>
              </a:gdLst>
              <a:ahLst/>
              <a:cxnLst>
                <a:cxn ang="0">
                  <a:pos x="T0" y="T1"/>
                </a:cxn>
                <a:cxn ang="0">
                  <a:pos x="T2" y="T3"/>
                </a:cxn>
                <a:cxn ang="0">
                  <a:pos x="T4" y="T5"/>
                </a:cxn>
                <a:cxn ang="0">
                  <a:pos x="T6" y="T7"/>
                </a:cxn>
                <a:cxn ang="0">
                  <a:pos x="T8" y="T9"/>
                </a:cxn>
                <a:cxn ang="0">
                  <a:pos x="T10" y="T11"/>
                </a:cxn>
              </a:cxnLst>
              <a:rect l="0" t="0" r="r" b="b"/>
              <a:pathLst>
                <a:path w="72" h="14">
                  <a:moveTo>
                    <a:pt x="72" y="0"/>
                  </a:moveTo>
                  <a:lnTo>
                    <a:pt x="61" y="0"/>
                  </a:lnTo>
                  <a:lnTo>
                    <a:pt x="0" y="0"/>
                  </a:lnTo>
                  <a:lnTo>
                    <a:pt x="0" y="14"/>
                  </a:lnTo>
                  <a:lnTo>
                    <a:pt x="72" y="14"/>
                  </a:lnTo>
                  <a:lnTo>
                    <a:pt x="72" y="0"/>
                  </a:lnTo>
                  <a:close/>
                </a:path>
              </a:pathLst>
            </a:custGeom>
            <a:solidFill>
              <a:srgbClr val="2C1E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87">
              <a:extLst>
                <a:ext uri="{FF2B5EF4-FFF2-40B4-BE49-F238E27FC236}">
                  <a16:creationId xmlns:a16="http://schemas.microsoft.com/office/drawing/2014/main" id="{4D9EE701-67C7-425C-BAFC-0F7F322AE053}"/>
                </a:ext>
              </a:extLst>
            </p:cNvPr>
            <p:cNvSpPr>
              <a:spLocks/>
            </p:cNvSpPr>
            <p:nvPr/>
          </p:nvSpPr>
          <p:spPr bwMode="auto">
            <a:xfrm>
              <a:off x="830" y="2797"/>
              <a:ext cx="72" cy="14"/>
            </a:xfrm>
            <a:custGeom>
              <a:avLst/>
              <a:gdLst>
                <a:gd name="T0" fmla="*/ 72 w 72"/>
                <a:gd name="T1" fmla="*/ 0 h 14"/>
                <a:gd name="T2" fmla="*/ 61 w 72"/>
                <a:gd name="T3" fmla="*/ 0 h 14"/>
                <a:gd name="T4" fmla="*/ 0 w 72"/>
                <a:gd name="T5" fmla="*/ 0 h 14"/>
                <a:gd name="T6" fmla="*/ 0 w 72"/>
                <a:gd name="T7" fmla="*/ 14 h 14"/>
                <a:gd name="T8" fmla="*/ 72 w 72"/>
                <a:gd name="T9" fmla="*/ 14 h 14"/>
                <a:gd name="T10" fmla="*/ 72 w 72"/>
                <a:gd name="T11" fmla="*/ 0 h 14"/>
              </a:gdLst>
              <a:ahLst/>
              <a:cxnLst>
                <a:cxn ang="0">
                  <a:pos x="T0" y="T1"/>
                </a:cxn>
                <a:cxn ang="0">
                  <a:pos x="T2" y="T3"/>
                </a:cxn>
                <a:cxn ang="0">
                  <a:pos x="T4" y="T5"/>
                </a:cxn>
                <a:cxn ang="0">
                  <a:pos x="T6" y="T7"/>
                </a:cxn>
                <a:cxn ang="0">
                  <a:pos x="T8" y="T9"/>
                </a:cxn>
                <a:cxn ang="0">
                  <a:pos x="T10" y="T11"/>
                </a:cxn>
              </a:cxnLst>
              <a:rect l="0" t="0" r="r" b="b"/>
              <a:pathLst>
                <a:path w="72" h="14">
                  <a:moveTo>
                    <a:pt x="72" y="0"/>
                  </a:moveTo>
                  <a:lnTo>
                    <a:pt x="61" y="0"/>
                  </a:lnTo>
                  <a:lnTo>
                    <a:pt x="0" y="0"/>
                  </a:lnTo>
                  <a:lnTo>
                    <a:pt x="0" y="14"/>
                  </a:lnTo>
                  <a:lnTo>
                    <a:pt x="72" y="14"/>
                  </a:lnTo>
                  <a:lnTo>
                    <a:pt x="7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88">
              <a:extLst>
                <a:ext uri="{FF2B5EF4-FFF2-40B4-BE49-F238E27FC236}">
                  <a16:creationId xmlns:a16="http://schemas.microsoft.com/office/drawing/2014/main" id="{634AABD9-6599-45E4-ADD3-7926890DB7E0}"/>
                </a:ext>
              </a:extLst>
            </p:cNvPr>
            <p:cNvSpPr>
              <a:spLocks/>
            </p:cNvSpPr>
            <p:nvPr/>
          </p:nvSpPr>
          <p:spPr bwMode="auto">
            <a:xfrm>
              <a:off x="830" y="2541"/>
              <a:ext cx="80" cy="77"/>
            </a:xfrm>
            <a:custGeom>
              <a:avLst/>
              <a:gdLst>
                <a:gd name="T0" fmla="*/ 136 w 136"/>
                <a:gd name="T1" fmla="*/ 0 h 129"/>
                <a:gd name="T2" fmla="*/ 123 w 136"/>
                <a:gd name="T3" fmla="*/ 1 h 129"/>
                <a:gd name="T4" fmla="*/ 120 w 136"/>
                <a:gd name="T5" fmla="*/ 1 h 129"/>
                <a:gd name="T6" fmla="*/ 17 w 136"/>
                <a:gd name="T7" fmla="*/ 1 h 129"/>
                <a:gd name="T8" fmla="*/ 9 w 136"/>
                <a:gd name="T9" fmla="*/ 31 h 129"/>
                <a:gd name="T10" fmla="*/ 17 w 136"/>
                <a:gd name="T11" fmla="*/ 37 h 129"/>
                <a:gd name="T12" fmla="*/ 33 w 136"/>
                <a:gd name="T13" fmla="*/ 42 h 129"/>
                <a:gd name="T14" fmla="*/ 44 w 136"/>
                <a:gd name="T15" fmla="*/ 40 h 129"/>
                <a:gd name="T16" fmla="*/ 65 w 136"/>
                <a:gd name="T17" fmla="*/ 30 h 129"/>
                <a:gd name="T18" fmla="*/ 75 w 136"/>
                <a:gd name="T19" fmla="*/ 9 h 129"/>
                <a:gd name="T20" fmla="*/ 76 w 136"/>
                <a:gd name="T21" fmla="*/ 38 h 129"/>
                <a:gd name="T22" fmla="*/ 68 w 136"/>
                <a:gd name="T23" fmla="*/ 61 h 129"/>
                <a:gd name="T24" fmla="*/ 36 w 136"/>
                <a:gd name="T25" fmla="*/ 83 h 129"/>
                <a:gd name="T26" fmla="*/ 0 w 136"/>
                <a:gd name="T27" fmla="*/ 91 h 129"/>
                <a:gd name="T28" fmla="*/ 1 w 136"/>
                <a:gd name="T29" fmla="*/ 92 h 129"/>
                <a:gd name="T30" fmla="*/ 8 w 136"/>
                <a:gd name="T31" fmla="*/ 92 h 129"/>
                <a:gd name="T32" fmla="*/ 8 w 136"/>
                <a:gd name="T33" fmla="*/ 114 h 129"/>
                <a:gd name="T34" fmla="*/ 0 w 136"/>
                <a:gd name="T35" fmla="*/ 114 h 129"/>
                <a:gd name="T36" fmla="*/ 0 w 136"/>
                <a:gd name="T37" fmla="*/ 129 h 129"/>
                <a:gd name="T38" fmla="*/ 101 w 136"/>
                <a:gd name="T39" fmla="*/ 129 h 129"/>
                <a:gd name="T40" fmla="*/ 136 w 136"/>
                <a:gd name="T41" fmla="*/ 0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36" h="129">
                  <a:moveTo>
                    <a:pt x="136" y="0"/>
                  </a:moveTo>
                  <a:cubicBezTo>
                    <a:pt x="132" y="1"/>
                    <a:pt x="127" y="1"/>
                    <a:pt x="123" y="1"/>
                  </a:cubicBezTo>
                  <a:cubicBezTo>
                    <a:pt x="122" y="1"/>
                    <a:pt x="121" y="1"/>
                    <a:pt x="120" y="1"/>
                  </a:cubicBezTo>
                  <a:cubicBezTo>
                    <a:pt x="111" y="1"/>
                    <a:pt x="73" y="1"/>
                    <a:pt x="17" y="1"/>
                  </a:cubicBezTo>
                  <a:cubicBezTo>
                    <a:pt x="9" y="31"/>
                    <a:pt x="9" y="31"/>
                    <a:pt x="9" y="31"/>
                  </a:cubicBezTo>
                  <a:cubicBezTo>
                    <a:pt x="12" y="33"/>
                    <a:pt x="14" y="35"/>
                    <a:pt x="17" y="37"/>
                  </a:cubicBezTo>
                  <a:cubicBezTo>
                    <a:pt x="22" y="41"/>
                    <a:pt x="28" y="42"/>
                    <a:pt x="33" y="42"/>
                  </a:cubicBezTo>
                  <a:cubicBezTo>
                    <a:pt x="37" y="42"/>
                    <a:pt x="40" y="41"/>
                    <a:pt x="44" y="40"/>
                  </a:cubicBezTo>
                  <a:cubicBezTo>
                    <a:pt x="52" y="38"/>
                    <a:pt x="59" y="35"/>
                    <a:pt x="65" y="30"/>
                  </a:cubicBezTo>
                  <a:cubicBezTo>
                    <a:pt x="72" y="23"/>
                    <a:pt x="74" y="18"/>
                    <a:pt x="75" y="9"/>
                  </a:cubicBezTo>
                  <a:cubicBezTo>
                    <a:pt x="79" y="19"/>
                    <a:pt x="79" y="27"/>
                    <a:pt x="76" y="38"/>
                  </a:cubicBezTo>
                  <a:cubicBezTo>
                    <a:pt x="75" y="46"/>
                    <a:pt x="72" y="54"/>
                    <a:pt x="68" y="61"/>
                  </a:cubicBezTo>
                  <a:cubicBezTo>
                    <a:pt x="60" y="70"/>
                    <a:pt x="48" y="78"/>
                    <a:pt x="36" y="83"/>
                  </a:cubicBezTo>
                  <a:cubicBezTo>
                    <a:pt x="25" y="88"/>
                    <a:pt x="13" y="90"/>
                    <a:pt x="0" y="91"/>
                  </a:cubicBezTo>
                  <a:cubicBezTo>
                    <a:pt x="1" y="92"/>
                    <a:pt x="1" y="92"/>
                    <a:pt x="1" y="92"/>
                  </a:cubicBezTo>
                  <a:cubicBezTo>
                    <a:pt x="8" y="92"/>
                    <a:pt x="8" y="92"/>
                    <a:pt x="8" y="92"/>
                  </a:cubicBezTo>
                  <a:cubicBezTo>
                    <a:pt x="8" y="114"/>
                    <a:pt x="8" y="114"/>
                    <a:pt x="8" y="114"/>
                  </a:cubicBezTo>
                  <a:cubicBezTo>
                    <a:pt x="0" y="114"/>
                    <a:pt x="0" y="114"/>
                    <a:pt x="0" y="114"/>
                  </a:cubicBezTo>
                  <a:cubicBezTo>
                    <a:pt x="0" y="129"/>
                    <a:pt x="0" y="129"/>
                    <a:pt x="0" y="129"/>
                  </a:cubicBezTo>
                  <a:cubicBezTo>
                    <a:pt x="101" y="129"/>
                    <a:pt x="101" y="129"/>
                    <a:pt x="101" y="129"/>
                  </a:cubicBezTo>
                  <a:cubicBezTo>
                    <a:pt x="136" y="0"/>
                    <a:pt x="136" y="0"/>
                    <a:pt x="136" y="0"/>
                  </a:cubicBezTo>
                </a:path>
              </a:pathLst>
            </a:custGeom>
            <a:solidFill>
              <a:srgbClr val="7845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89">
              <a:extLst>
                <a:ext uri="{FF2B5EF4-FFF2-40B4-BE49-F238E27FC236}">
                  <a16:creationId xmlns:a16="http://schemas.microsoft.com/office/drawing/2014/main" id="{3BEE2772-CF90-4209-A9F6-F0AB92D03C7A}"/>
                </a:ext>
              </a:extLst>
            </p:cNvPr>
            <p:cNvSpPr>
              <a:spLocks/>
            </p:cNvSpPr>
            <p:nvPr/>
          </p:nvSpPr>
          <p:spPr bwMode="auto">
            <a:xfrm>
              <a:off x="840" y="2513"/>
              <a:ext cx="91" cy="29"/>
            </a:xfrm>
            <a:custGeom>
              <a:avLst/>
              <a:gdLst>
                <a:gd name="T0" fmla="*/ 151 w 153"/>
                <a:gd name="T1" fmla="*/ 0 h 49"/>
                <a:gd name="T2" fmla="*/ 140 w 153"/>
                <a:gd name="T3" fmla="*/ 16 h 49"/>
                <a:gd name="T4" fmla="*/ 118 w 153"/>
                <a:gd name="T5" fmla="*/ 22 h 49"/>
                <a:gd name="T6" fmla="*/ 117 w 153"/>
                <a:gd name="T7" fmla="*/ 22 h 49"/>
                <a:gd name="T8" fmla="*/ 117 w 153"/>
                <a:gd name="T9" fmla="*/ 22 h 49"/>
                <a:gd name="T10" fmla="*/ 117 w 153"/>
                <a:gd name="T11" fmla="*/ 22 h 49"/>
                <a:gd name="T12" fmla="*/ 117 w 153"/>
                <a:gd name="T13" fmla="*/ 22 h 49"/>
                <a:gd name="T14" fmla="*/ 117 w 153"/>
                <a:gd name="T15" fmla="*/ 22 h 49"/>
                <a:gd name="T16" fmla="*/ 117 w 153"/>
                <a:gd name="T17" fmla="*/ 22 h 49"/>
                <a:gd name="T18" fmla="*/ 117 w 153"/>
                <a:gd name="T19" fmla="*/ 22 h 49"/>
                <a:gd name="T20" fmla="*/ 117 w 153"/>
                <a:gd name="T21" fmla="*/ 22 h 49"/>
                <a:gd name="T22" fmla="*/ 117 w 153"/>
                <a:gd name="T23" fmla="*/ 22 h 49"/>
                <a:gd name="T24" fmla="*/ 117 w 153"/>
                <a:gd name="T25" fmla="*/ 22 h 49"/>
                <a:gd name="T26" fmla="*/ 117 w 153"/>
                <a:gd name="T27" fmla="*/ 22 h 49"/>
                <a:gd name="T28" fmla="*/ 117 w 153"/>
                <a:gd name="T29" fmla="*/ 22 h 49"/>
                <a:gd name="T30" fmla="*/ 117 w 153"/>
                <a:gd name="T31" fmla="*/ 22 h 49"/>
                <a:gd name="T32" fmla="*/ 117 w 153"/>
                <a:gd name="T33" fmla="*/ 22 h 49"/>
                <a:gd name="T34" fmla="*/ 117 w 153"/>
                <a:gd name="T35" fmla="*/ 22 h 49"/>
                <a:gd name="T36" fmla="*/ 116 w 153"/>
                <a:gd name="T37" fmla="*/ 22 h 49"/>
                <a:gd name="T38" fmla="*/ 116 w 153"/>
                <a:gd name="T39" fmla="*/ 22 h 49"/>
                <a:gd name="T40" fmla="*/ 116 w 153"/>
                <a:gd name="T41" fmla="*/ 22 h 49"/>
                <a:gd name="T42" fmla="*/ 116 w 153"/>
                <a:gd name="T43" fmla="*/ 22 h 49"/>
                <a:gd name="T44" fmla="*/ 115 w 153"/>
                <a:gd name="T45" fmla="*/ 22 h 49"/>
                <a:gd name="T46" fmla="*/ 115 w 153"/>
                <a:gd name="T47" fmla="*/ 22 h 49"/>
                <a:gd name="T48" fmla="*/ 115 w 153"/>
                <a:gd name="T49" fmla="*/ 22 h 49"/>
                <a:gd name="T50" fmla="*/ 115 w 153"/>
                <a:gd name="T51" fmla="*/ 22 h 49"/>
                <a:gd name="T52" fmla="*/ 114 w 153"/>
                <a:gd name="T53" fmla="*/ 22 h 49"/>
                <a:gd name="T54" fmla="*/ 114 w 153"/>
                <a:gd name="T55" fmla="*/ 22 h 49"/>
                <a:gd name="T56" fmla="*/ 7 w 153"/>
                <a:gd name="T57" fmla="*/ 22 h 49"/>
                <a:gd name="T58" fmla="*/ 7 w 153"/>
                <a:gd name="T59" fmla="*/ 22 h 49"/>
                <a:gd name="T60" fmla="*/ 7 w 153"/>
                <a:gd name="T61" fmla="*/ 22 h 49"/>
                <a:gd name="T62" fmla="*/ 0 w 153"/>
                <a:gd name="T63" fmla="*/ 49 h 49"/>
                <a:gd name="T64" fmla="*/ 103 w 153"/>
                <a:gd name="T65" fmla="*/ 49 h 49"/>
                <a:gd name="T66" fmla="*/ 106 w 153"/>
                <a:gd name="T67" fmla="*/ 49 h 49"/>
                <a:gd name="T68" fmla="*/ 119 w 153"/>
                <a:gd name="T69" fmla="*/ 48 h 49"/>
                <a:gd name="T70" fmla="*/ 119 w 153"/>
                <a:gd name="T71" fmla="*/ 48 h 49"/>
                <a:gd name="T72" fmla="*/ 133 w 153"/>
                <a:gd name="T73" fmla="*/ 45 h 49"/>
                <a:gd name="T74" fmla="*/ 133 w 153"/>
                <a:gd name="T75" fmla="*/ 44 h 49"/>
                <a:gd name="T76" fmla="*/ 133 w 153"/>
                <a:gd name="T77" fmla="*/ 44 h 49"/>
                <a:gd name="T78" fmla="*/ 133 w 153"/>
                <a:gd name="T79" fmla="*/ 44 h 49"/>
                <a:gd name="T80" fmla="*/ 133 w 153"/>
                <a:gd name="T81" fmla="*/ 44 h 49"/>
                <a:gd name="T82" fmla="*/ 135 w 153"/>
                <a:gd name="T83" fmla="*/ 44 h 49"/>
                <a:gd name="T84" fmla="*/ 135 w 153"/>
                <a:gd name="T85" fmla="*/ 44 h 49"/>
                <a:gd name="T86" fmla="*/ 142 w 153"/>
                <a:gd name="T87" fmla="*/ 40 h 49"/>
                <a:gd name="T88" fmla="*/ 153 w 153"/>
                <a:gd name="T89" fmla="*/ 13 h 49"/>
                <a:gd name="T90" fmla="*/ 151 w 153"/>
                <a:gd name="T91"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53" h="49">
                  <a:moveTo>
                    <a:pt x="151" y="0"/>
                  </a:moveTo>
                  <a:cubicBezTo>
                    <a:pt x="148" y="6"/>
                    <a:pt x="144" y="11"/>
                    <a:pt x="140" y="16"/>
                  </a:cubicBezTo>
                  <a:cubicBezTo>
                    <a:pt x="134" y="22"/>
                    <a:pt x="126" y="22"/>
                    <a:pt x="118" y="22"/>
                  </a:cubicBezTo>
                  <a:cubicBezTo>
                    <a:pt x="118" y="22"/>
                    <a:pt x="118" y="22"/>
                    <a:pt x="117" y="22"/>
                  </a:cubicBezTo>
                  <a:cubicBezTo>
                    <a:pt x="117" y="22"/>
                    <a:pt x="117" y="22"/>
                    <a:pt x="117" y="22"/>
                  </a:cubicBezTo>
                  <a:cubicBezTo>
                    <a:pt x="117" y="22"/>
                    <a:pt x="117" y="22"/>
                    <a:pt x="117" y="22"/>
                  </a:cubicBezTo>
                  <a:cubicBezTo>
                    <a:pt x="117" y="22"/>
                    <a:pt x="117" y="22"/>
                    <a:pt x="117" y="22"/>
                  </a:cubicBezTo>
                  <a:cubicBezTo>
                    <a:pt x="117" y="22"/>
                    <a:pt x="117" y="22"/>
                    <a:pt x="117" y="22"/>
                  </a:cubicBezTo>
                  <a:cubicBezTo>
                    <a:pt x="117" y="22"/>
                    <a:pt x="117" y="22"/>
                    <a:pt x="117" y="22"/>
                  </a:cubicBezTo>
                  <a:cubicBezTo>
                    <a:pt x="117" y="22"/>
                    <a:pt x="117" y="22"/>
                    <a:pt x="117" y="22"/>
                  </a:cubicBezTo>
                  <a:cubicBezTo>
                    <a:pt x="117" y="22"/>
                    <a:pt x="117" y="22"/>
                    <a:pt x="117" y="22"/>
                  </a:cubicBezTo>
                  <a:cubicBezTo>
                    <a:pt x="117" y="22"/>
                    <a:pt x="117" y="22"/>
                    <a:pt x="117" y="22"/>
                  </a:cubicBezTo>
                  <a:cubicBezTo>
                    <a:pt x="117" y="22"/>
                    <a:pt x="117" y="22"/>
                    <a:pt x="117" y="22"/>
                  </a:cubicBezTo>
                  <a:cubicBezTo>
                    <a:pt x="117" y="22"/>
                    <a:pt x="117" y="22"/>
                    <a:pt x="117" y="22"/>
                  </a:cubicBezTo>
                  <a:cubicBezTo>
                    <a:pt x="117" y="22"/>
                    <a:pt x="117" y="22"/>
                    <a:pt x="117" y="22"/>
                  </a:cubicBezTo>
                  <a:cubicBezTo>
                    <a:pt x="117" y="22"/>
                    <a:pt x="117" y="22"/>
                    <a:pt x="117" y="22"/>
                  </a:cubicBezTo>
                  <a:cubicBezTo>
                    <a:pt x="117" y="22"/>
                    <a:pt x="117" y="22"/>
                    <a:pt x="117" y="22"/>
                  </a:cubicBezTo>
                  <a:cubicBezTo>
                    <a:pt x="117" y="22"/>
                    <a:pt x="117" y="22"/>
                    <a:pt x="117" y="22"/>
                  </a:cubicBezTo>
                  <a:cubicBezTo>
                    <a:pt x="117" y="22"/>
                    <a:pt x="117" y="22"/>
                    <a:pt x="116" y="22"/>
                  </a:cubicBezTo>
                  <a:cubicBezTo>
                    <a:pt x="116" y="22"/>
                    <a:pt x="116" y="22"/>
                    <a:pt x="116" y="22"/>
                  </a:cubicBezTo>
                  <a:cubicBezTo>
                    <a:pt x="116" y="22"/>
                    <a:pt x="116" y="22"/>
                    <a:pt x="116" y="22"/>
                  </a:cubicBezTo>
                  <a:cubicBezTo>
                    <a:pt x="116" y="22"/>
                    <a:pt x="116" y="22"/>
                    <a:pt x="116" y="22"/>
                  </a:cubicBezTo>
                  <a:cubicBezTo>
                    <a:pt x="116" y="22"/>
                    <a:pt x="115" y="22"/>
                    <a:pt x="115" y="22"/>
                  </a:cubicBezTo>
                  <a:cubicBezTo>
                    <a:pt x="115" y="22"/>
                    <a:pt x="115" y="22"/>
                    <a:pt x="115" y="22"/>
                  </a:cubicBezTo>
                  <a:cubicBezTo>
                    <a:pt x="115" y="22"/>
                    <a:pt x="115" y="22"/>
                    <a:pt x="115" y="22"/>
                  </a:cubicBezTo>
                  <a:cubicBezTo>
                    <a:pt x="115" y="22"/>
                    <a:pt x="115" y="22"/>
                    <a:pt x="115" y="22"/>
                  </a:cubicBezTo>
                  <a:cubicBezTo>
                    <a:pt x="115" y="22"/>
                    <a:pt x="114" y="22"/>
                    <a:pt x="114" y="22"/>
                  </a:cubicBezTo>
                  <a:cubicBezTo>
                    <a:pt x="114" y="22"/>
                    <a:pt x="114" y="22"/>
                    <a:pt x="114" y="22"/>
                  </a:cubicBezTo>
                  <a:cubicBezTo>
                    <a:pt x="103" y="22"/>
                    <a:pt x="63" y="22"/>
                    <a:pt x="7" y="22"/>
                  </a:cubicBezTo>
                  <a:cubicBezTo>
                    <a:pt x="7" y="22"/>
                    <a:pt x="7" y="22"/>
                    <a:pt x="7" y="22"/>
                  </a:cubicBezTo>
                  <a:cubicBezTo>
                    <a:pt x="7" y="22"/>
                    <a:pt x="7" y="22"/>
                    <a:pt x="7" y="22"/>
                  </a:cubicBezTo>
                  <a:cubicBezTo>
                    <a:pt x="0" y="49"/>
                    <a:pt x="0" y="49"/>
                    <a:pt x="0" y="49"/>
                  </a:cubicBezTo>
                  <a:cubicBezTo>
                    <a:pt x="56" y="49"/>
                    <a:pt x="94" y="49"/>
                    <a:pt x="103" y="49"/>
                  </a:cubicBezTo>
                  <a:cubicBezTo>
                    <a:pt x="104" y="49"/>
                    <a:pt x="105" y="49"/>
                    <a:pt x="106" y="49"/>
                  </a:cubicBezTo>
                  <a:cubicBezTo>
                    <a:pt x="110" y="49"/>
                    <a:pt x="115" y="49"/>
                    <a:pt x="119" y="48"/>
                  </a:cubicBezTo>
                  <a:cubicBezTo>
                    <a:pt x="119" y="48"/>
                    <a:pt x="119" y="48"/>
                    <a:pt x="119" y="48"/>
                  </a:cubicBezTo>
                  <a:cubicBezTo>
                    <a:pt x="123" y="48"/>
                    <a:pt x="128" y="47"/>
                    <a:pt x="133" y="45"/>
                  </a:cubicBezTo>
                  <a:cubicBezTo>
                    <a:pt x="133" y="45"/>
                    <a:pt x="133" y="44"/>
                    <a:pt x="133" y="44"/>
                  </a:cubicBezTo>
                  <a:cubicBezTo>
                    <a:pt x="133" y="44"/>
                    <a:pt x="133" y="44"/>
                    <a:pt x="133" y="44"/>
                  </a:cubicBezTo>
                  <a:cubicBezTo>
                    <a:pt x="133" y="44"/>
                    <a:pt x="133" y="44"/>
                    <a:pt x="133" y="44"/>
                  </a:cubicBezTo>
                  <a:cubicBezTo>
                    <a:pt x="133" y="44"/>
                    <a:pt x="133" y="44"/>
                    <a:pt x="133" y="44"/>
                  </a:cubicBezTo>
                  <a:cubicBezTo>
                    <a:pt x="134" y="44"/>
                    <a:pt x="134" y="44"/>
                    <a:pt x="135" y="44"/>
                  </a:cubicBezTo>
                  <a:cubicBezTo>
                    <a:pt x="135" y="44"/>
                    <a:pt x="135" y="44"/>
                    <a:pt x="135" y="44"/>
                  </a:cubicBezTo>
                  <a:cubicBezTo>
                    <a:pt x="137" y="42"/>
                    <a:pt x="139" y="41"/>
                    <a:pt x="142" y="40"/>
                  </a:cubicBezTo>
                  <a:cubicBezTo>
                    <a:pt x="150" y="34"/>
                    <a:pt x="153" y="23"/>
                    <a:pt x="153" y="13"/>
                  </a:cubicBezTo>
                  <a:cubicBezTo>
                    <a:pt x="153" y="9"/>
                    <a:pt x="152" y="4"/>
                    <a:pt x="151" y="0"/>
                  </a:cubicBezTo>
                </a:path>
              </a:pathLst>
            </a:custGeom>
            <a:solidFill>
              <a:srgbClr val="C1AC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90">
              <a:extLst>
                <a:ext uri="{FF2B5EF4-FFF2-40B4-BE49-F238E27FC236}">
                  <a16:creationId xmlns:a16="http://schemas.microsoft.com/office/drawing/2014/main" id="{85FAAEDA-EB70-4A8F-BBBB-2259CBC69C15}"/>
                </a:ext>
              </a:extLst>
            </p:cNvPr>
            <p:cNvSpPr>
              <a:spLocks/>
            </p:cNvSpPr>
            <p:nvPr/>
          </p:nvSpPr>
          <p:spPr bwMode="auto">
            <a:xfrm>
              <a:off x="802" y="2484"/>
              <a:ext cx="54" cy="76"/>
            </a:xfrm>
            <a:custGeom>
              <a:avLst/>
              <a:gdLst>
                <a:gd name="T0" fmla="*/ 91 w 91"/>
                <a:gd name="T1" fmla="*/ 0 h 128"/>
                <a:gd name="T2" fmla="*/ 78 w 91"/>
                <a:gd name="T3" fmla="*/ 1 h 128"/>
                <a:gd name="T4" fmla="*/ 75 w 91"/>
                <a:gd name="T5" fmla="*/ 1 h 128"/>
                <a:gd name="T6" fmla="*/ 13 w 91"/>
                <a:gd name="T7" fmla="*/ 1 h 128"/>
                <a:gd name="T8" fmla="*/ 0 w 91"/>
                <a:gd name="T9" fmla="*/ 68 h 128"/>
                <a:gd name="T10" fmla="*/ 46 w 91"/>
                <a:gd name="T11" fmla="*/ 118 h 128"/>
                <a:gd name="T12" fmla="*/ 56 w 91"/>
                <a:gd name="T13" fmla="*/ 128 h 128"/>
                <a:gd name="T14" fmla="*/ 75 w 91"/>
                <a:gd name="T15" fmla="*/ 57 h 128"/>
                <a:gd name="T16" fmla="*/ 91 w 91"/>
                <a:gd name="T17" fmla="*/ 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1" h="128">
                  <a:moveTo>
                    <a:pt x="91" y="0"/>
                  </a:moveTo>
                  <a:cubicBezTo>
                    <a:pt x="87" y="1"/>
                    <a:pt x="82" y="1"/>
                    <a:pt x="78" y="1"/>
                  </a:cubicBezTo>
                  <a:cubicBezTo>
                    <a:pt x="77" y="1"/>
                    <a:pt x="76" y="1"/>
                    <a:pt x="75" y="1"/>
                  </a:cubicBezTo>
                  <a:cubicBezTo>
                    <a:pt x="67" y="1"/>
                    <a:pt x="45" y="1"/>
                    <a:pt x="13" y="1"/>
                  </a:cubicBezTo>
                  <a:cubicBezTo>
                    <a:pt x="0" y="68"/>
                    <a:pt x="0" y="68"/>
                    <a:pt x="0" y="68"/>
                  </a:cubicBezTo>
                  <a:cubicBezTo>
                    <a:pt x="15" y="85"/>
                    <a:pt x="30" y="102"/>
                    <a:pt x="46" y="118"/>
                  </a:cubicBezTo>
                  <a:cubicBezTo>
                    <a:pt x="49" y="121"/>
                    <a:pt x="53" y="124"/>
                    <a:pt x="56" y="128"/>
                  </a:cubicBezTo>
                  <a:cubicBezTo>
                    <a:pt x="75" y="57"/>
                    <a:pt x="75" y="57"/>
                    <a:pt x="75" y="57"/>
                  </a:cubicBezTo>
                  <a:cubicBezTo>
                    <a:pt x="91" y="0"/>
                    <a:pt x="91" y="0"/>
                    <a:pt x="91" y="0"/>
                  </a:cubicBezTo>
                </a:path>
              </a:pathLst>
            </a:custGeom>
            <a:solidFill>
              <a:srgbClr val="7845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91">
              <a:extLst>
                <a:ext uri="{FF2B5EF4-FFF2-40B4-BE49-F238E27FC236}">
                  <a16:creationId xmlns:a16="http://schemas.microsoft.com/office/drawing/2014/main" id="{394E205C-D36A-4F67-8B0D-028E15B51E01}"/>
                </a:ext>
              </a:extLst>
            </p:cNvPr>
            <p:cNvSpPr>
              <a:spLocks/>
            </p:cNvSpPr>
            <p:nvPr/>
          </p:nvSpPr>
          <p:spPr bwMode="auto">
            <a:xfrm>
              <a:off x="810" y="2455"/>
              <a:ext cx="66" cy="29"/>
            </a:xfrm>
            <a:custGeom>
              <a:avLst/>
              <a:gdLst>
                <a:gd name="T0" fmla="*/ 110 w 112"/>
                <a:gd name="T1" fmla="*/ 0 h 49"/>
                <a:gd name="T2" fmla="*/ 99 w 112"/>
                <a:gd name="T3" fmla="*/ 16 h 49"/>
                <a:gd name="T4" fmla="*/ 77 w 112"/>
                <a:gd name="T5" fmla="*/ 22 h 49"/>
                <a:gd name="T6" fmla="*/ 77 w 112"/>
                <a:gd name="T7" fmla="*/ 22 h 49"/>
                <a:gd name="T8" fmla="*/ 77 w 112"/>
                <a:gd name="T9" fmla="*/ 22 h 49"/>
                <a:gd name="T10" fmla="*/ 77 w 112"/>
                <a:gd name="T11" fmla="*/ 22 h 49"/>
                <a:gd name="T12" fmla="*/ 77 w 112"/>
                <a:gd name="T13" fmla="*/ 22 h 49"/>
                <a:gd name="T14" fmla="*/ 77 w 112"/>
                <a:gd name="T15" fmla="*/ 22 h 49"/>
                <a:gd name="T16" fmla="*/ 77 w 112"/>
                <a:gd name="T17" fmla="*/ 22 h 49"/>
                <a:gd name="T18" fmla="*/ 77 w 112"/>
                <a:gd name="T19" fmla="*/ 22 h 49"/>
                <a:gd name="T20" fmla="*/ 77 w 112"/>
                <a:gd name="T21" fmla="*/ 22 h 49"/>
                <a:gd name="T22" fmla="*/ 77 w 112"/>
                <a:gd name="T23" fmla="*/ 22 h 49"/>
                <a:gd name="T24" fmla="*/ 77 w 112"/>
                <a:gd name="T25" fmla="*/ 22 h 49"/>
                <a:gd name="T26" fmla="*/ 76 w 112"/>
                <a:gd name="T27" fmla="*/ 22 h 49"/>
                <a:gd name="T28" fmla="*/ 76 w 112"/>
                <a:gd name="T29" fmla="*/ 22 h 49"/>
                <a:gd name="T30" fmla="*/ 76 w 112"/>
                <a:gd name="T31" fmla="*/ 22 h 49"/>
                <a:gd name="T32" fmla="*/ 76 w 112"/>
                <a:gd name="T33" fmla="*/ 22 h 49"/>
                <a:gd name="T34" fmla="*/ 76 w 112"/>
                <a:gd name="T35" fmla="*/ 22 h 49"/>
                <a:gd name="T36" fmla="*/ 76 w 112"/>
                <a:gd name="T37" fmla="*/ 22 h 49"/>
                <a:gd name="T38" fmla="*/ 76 w 112"/>
                <a:gd name="T39" fmla="*/ 22 h 49"/>
                <a:gd name="T40" fmla="*/ 74 w 112"/>
                <a:gd name="T41" fmla="*/ 22 h 49"/>
                <a:gd name="T42" fmla="*/ 74 w 112"/>
                <a:gd name="T43" fmla="*/ 22 h 49"/>
                <a:gd name="T44" fmla="*/ 39 w 112"/>
                <a:gd name="T45" fmla="*/ 22 h 49"/>
                <a:gd name="T46" fmla="*/ 39 w 112"/>
                <a:gd name="T47" fmla="*/ 22 h 49"/>
                <a:gd name="T48" fmla="*/ 37 w 112"/>
                <a:gd name="T49" fmla="*/ 22 h 49"/>
                <a:gd name="T50" fmla="*/ 5 w 112"/>
                <a:gd name="T51" fmla="*/ 22 h 49"/>
                <a:gd name="T52" fmla="*/ 0 w 112"/>
                <a:gd name="T53" fmla="*/ 49 h 49"/>
                <a:gd name="T54" fmla="*/ 62 w 112"/>
                <a:gd name="T55" fmla="*/ 49 h 49"/>
                <a:gd name="T56" fmla="*/ 65 w 112"/>
                <a:gd name="T57" fmla="*/ 49 h 49"/>
                <a:gd name="T58" fmla="*/ 78 w 112"/>
                <a:gd name="T59" fmla="*/ 48 h 49"/>
                <a:gd name="T60" fmla="*/ 78 w 112"/>
                <a:gd name="T61" fmla="*/ 48 h 49"/>
                <a:gd name="T62" fmla="*/ 93 w 112"/>
                <a:gd name="T63" fmla="*/ 44 h 49"/>
                <a:gd name="T64" fmla="*/ 93 w 112"/>
                <a:gd name="T65" fmla="*/ 44 h 49"/>
                <a:gd name="T66" fmla="*/ 93 w 112"/>
                <a:gd name="T67" fmla="*/ 44 h 49"/>
                <a:gd name="T68" fmla="*/ 93 w 112"/>
                <a:gd name="T69" fmla="*/ 44 h 49"/>
                <a:gd name="T70" fmla="*/ 93 w 112"/>
                <a:gd name="T71" fmla="*/ 44 h 49"/>
                <a:gd name="T72" fmla="*/ 93 w 112"/>
                <a:gd name="T73" fmla="*/ 44 h 49"/>
                <a:gd name="T74" fmla="*/ 93 w 112"/>
                <a:gd name="T75" fmla="*/ 44 h 49"/>
                <a:gd name="T76" fmla="*/ 93 w 112"/>
                <a:gd name="T77" fmla="*/ 44 h 49"/>
                <a:gd name="T78" fmla="*/ 94 w 112"/>
                <a:gd name="T79" fmla="*/ 44 h 49"/>
                <a:gd name="T80" fmla="*/ 94 w 112"/>
                <a:gd name="T81" fmla="*/ 44 h 49"/>
                <a:gd name="T82" fmla="*/ 94 w 112"/>
                <a:gd name="T83" fmla="*/ 44 h 49"/>
                <a:gd name="T84" fmla="*/ 95 w 112"/>
                <a:gd name="T85" fmla="*/ 43 h 49"/>
                <a:gd name="T86" fmla="*/ 101 w 112"/>
                <a:gd name="T87" fmla="*/ 40 h 49"/>
                <a:gd name="T88" fmla="*/ 108 w 112"/>
                <a:gd name="T89" fmla="*/ 30 h 49"/>
                <a:gd name="T90" fmla="*/ 110 w 112"/>
                <a:gd name="T91" fmla="*/ 0 h 49"/>
                <a:gd name="T92" fmla="*/ 110 w 112"/>
                <a:gd name="T93"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12" h="49">
                  <a:moveTo>
                    <a:pt x="110" y="0"/>
                  </a:moveTo>
                  <a:cubicBezTo>
                    <a:pt x="107" y="6"/>
                    <a:pt x="103" y="11"/>
                    <a:pt x="99" y="16"/>
                  </a:cubicBezTo>
                  <a:cubicBezTo>
                    <a:pt x="93" y="22"/>
                    <a:pt x="85" y="22"/>
                    <a:pt x="77" y="22"/>
                  </a:cubicBezTo>
                  <a:cubicBezTo>
                    <a:pt x="77" y="22"/>
                    <a:pt x="77" y="22"/>
                    <a:pt x="77" y="22"/>
                  </a:cubicBezTo>
                  <a:cubicBezTo>
                    <a:pt x="77" y="22"/>
                    <a:pt x="77" y="22"/>
                    <a:pt x="77" y="22"/>
                  </a:cubicBezTo>
                  <a:cubicBezTo>
                    <a:pt x="77" y="22"/>
                    <a:pt x="77" y="22"/>
                    <a:pt x="77" y="22"/>
                  </a:cubicBezTo>
                  <a:cubicBezTo>
                    <a:pt x="77" y="22"/>
                    <a:pt x="77" y="22"/>
                    <a:pt x="77" y="22"/>
                  </a:cubicBezTo>
                  <a:cubicBezTo>
                    <a:pt x="77" y="22"/>
                    <a:pt x="77" y="22"/>
                    <a:pt x="77" y="22"/>
                  </a:cubicBezTo>
                  <a:cubicBezTo>
                    <a:pt x="77" y="22"/>
                    <a:pt x="77" y="22"/>
                    <a:pt x="77" y="22"/>
                  </a:cubicBezTo>
                  <a:cubicBezTo>
                    <a:pt x="77" y="22"/>
                    <a:pt x="77" y="22"/>
                    <a:pt x="77" y="22"/>
                  </a:cubicBezTo>
                  <a:cubicBezTo>
                    <a:pt x="77" y="22"/>
                    <a:pt x="77" y="22"/>
                    <a:pt x="77" y="22"/>
                  </a:cubicBezTo>
                  <a:cubicBezTo>
                    <a:pt x="77" y="22"/>
                    <a:pt x="77" y="22"/>
                    <a:pt x="77" y="22"/>
                  </a:cubicBezTo>
                  <a:cubicBezTo>
                    <a:pt x="77" y="22"/>
                    <a:pt x="77" y="22"/>
                    <a:pt x="77" y="22"/>
                  </a:cubicBezTo>
                  <a:cubicBezTo>
                    <a:pt x="76" y="22"/>
                    <a:pt x="76" y="22"/>
                    <a:pt x="76" y="22"/>
                  </a:cubicBezTo>
                  <a:cubicBezTo>
                    <a:pt x="76" y="22"/>
                    <a:pt x="76" y="22"/>
                    <a:pt x="76" y="22"/>
                  </a:cubicBezTo>
                  <a:cubicBezTo>
                    <a:pt x="76" y="22"/>
                    <a:pt x="76" y="22"/>
                    <a:pt x="76" y="22"/>
                  </a:cubicBezTo>
                  <a:cubicBezTo>
                    <a:pt x="76" y="22"/>
                    <a:pt x="76" y="22"/>
                    <a:pt x="76" y="22"/>
                  </a:cubicBezTo>
                  <a:cubicBezTo>
                    <a:pt x="76" y="22"/>
                    <a:pt x="76" y="22"/>
                    <a:pt x="76" y="22"/>
                  </a:cubicBezTo>
                  <a:cubicBezTo>
                    <a:pt x="76" y="22"/>
                    <a:pt x="76" y="22"/>
                    <a:pt x="76" y="22"/>
                  </a:cubicBezTo>
                  <a:cubicBezTo>
                    <a:pt x="76" y="22"/>
                    <a:pt x="76" y="22"/>
                    <a:pt x="76" y="22"/>
                  </a:cubicBezTo>
                  <a:cubicBezTo>
                    <a:pt x="76" y="22"/>
                    <a:pt x="75" y="22"/>
                    <a:pt x="74" y="22"/>
                  </a:cubicBezTo>
                  <a:cubicBezTo>
                    <a:pt x="74" y="22"/>
                    <a:pt x="74" y="22"/>
                    <a:pt x="74" y="22"/>
                  </a:cubicBezTo>
                  <a:cubicBezTo>
                    <a:pt x="69" y="22"/>
                    <a:pt x="57" y="22"/>
                    <a:pt x="39" y="22"/>
                  </a:cubicBezTo>
                  <a:cubicBezTo>
                    <a:pt x="39" y="22"/>
                    <a:pt x="39" y="22"/>
                    <a:pt x="39" y="22"/>
                  </a:cubicBezTo>
                  <a:cubicBezTo>
                    <a:pt x="38" y="22"/>
                    <a:pt x="38" y="22"/>
                    <a:pt x="37" y="22"/>
                  </a:cubicBezTo>
                  <a:cubicBezTo>
                    <a:pt x="28" y="22"/>
                    <a:pt x="17" y="22"/>
                    <a:pt x="5" y="22"/>
                  </a:cubicBezTo>
                  <a:cubicBezTo>
                    <a:pt x="0" y="49"/>
                    <a:pt x="0" y="49"/>
                    <a:pt x="0" y="49"/>
                  </a:cubicBezTo>
                  <a:cubicBezTo>
                    <a:pt x="32" y="49"/>
                    <a:pt x="54" y="49"/>
                    <a:pt x="62" y="49"/>
                  </a:cubicBezTo>
                  <a:cubicBezTo>
                    <a:pt x="63" y="49"/>
                    <a:pt x="64" y="49"/>
                    <a:pt x="65" y="49"/>
                  </a:cubicBezTo>
                  <a:cubicBezTo>
                    <a:pt x="69" y="49"/>
                    <a:pt x="74" y="49"/>
                    <a:pt x="78" y="48"/>
                  </a:cubicBezTo>
                  <a:cubicBezTo>
                    <a:pt x="78" y="48"/>
                    <a:pt x="78" y="48"/>
                    <a:pt x="78" y="48"/>
                  </a:cubicBezTo>
                  <a:cubicBezTo>
                    <a:pt x="83" y="48"/>
                    <a:pt x="87" y="47"/>
                    <a:pt x="93" y="44"/>
                  </a:cubicBezTo>
                  <a:cubicBezTo>
                    <a:pt x="93" y="44"/>
                    <a:pt x="93" y="44"/>
                    <a:pt x="93" y="44"/>
                  </a:cubicBezTo>
                  <a:cubicBezTo>
                    <a:pt x="93" y="44"/>
                    <a:pt x="93" y="44"/>
                    <a:pt x="93" y="44"/>
                  </a:cubicBezTo>
                  <a:cubicBezTo>
                    <a:pt x="93" y="44"/>
                    <a:pt x="93" y="44"/>
                    <a:pt x="93" y="44"/>
                  </a:cubicBezTo>
                  <a:cubicBezTo>
                    <a:pt x="93" y="44"/>
                    <a:pt x="93" y="44"/>
                    <a:pt x="93" y="44"/>
                  </a:cubicBezTo>
                  <a:cubicBezTo>
                    <a:pt x="93" y="44"/>
                    <a:pt x="93" y="44"/>
                    <a:pt x="93" y="44"/>
                  </a:cubicBezTo>
                  <a:cubicBezTo>
                    <a:pt x="93" y="44"/>
                    <a:pt x="93" y="44"/>
                    <a:pt x="93" y="44"/>
                  </a:cubicBezTo>
                  <a:cubicBezTo>
                    <a:pt x="93" y="44"/>
                    <a:pt x="93" y="44"/>
                    <a:pt x="93" y="44"/>
                  </a:cubicBezTo>
                  <a:cubicBezTo>
                    <a:pt x="94" y="44"/>
                    <a:pt x="94" y="44"/>
                    <a:pt x="94" y="44"/>
                  </a:cubicBezTo>
                  <a:cubicBezTo>
                    <a:pt x="94" y="44"/>
                    <a:pt x="94" y="44"/>
                    <a:pt x="94" y="44"/>
                  </a:cubicBezTo>
                  <a:cubicBezTo>
                    <a:pt x="94" y="44"/>
                    <a:pt x="94" y="44"/>
                    <a:pt x="94" y="44"/>
                  </a:cubicBezTo>
                  <a:cubicBezTo>
                    <a:pt x="94" y="43"/>
                    <a:pt x="94" y="43"/>
                    <a:pt x="95" y="43"/>
                  </a:cubicBezTo>
                  <a:cubicBezTo>
                    <a:pt x="97" y="42"/>
                    <a:pt x="99" y="41"/>
                    <a:pt x="101" y="40"/>
                  </a:cubicBezTo>
                  <a:cubicBezTo>
                    <a:pt x="104" y="37"/>
                    <a:pt x="106" y="34"/>
                    <a:pt x="108" y="30"/>
                  </a:cubicBezTo>
                  <a:cubicBezTo>
                    <a:pt x="112" y="21"/>
                    <a:pt x="112" y="10"/>
                    <a:pt x="110" y="0"/>
                  </a:cubicBezTo>
                  <a:cubicBezTo>
                    <a:pt x="110" y="0"/>
                    <a:pt x="110" y="0"/>
                    <a:pt x="110" y="0"/>
                  </a:cubicBezTo>
                </a:path>
              </a:pathLst>
            </a:custGeom>
            <a:solidFill>
              <a:srgbClr val="C1AC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92">
              <a:extLst>
                <a:ext uri="{FF2B5EF4-FFF2-40B4-BE49-F238E27FC236}">
                  <a16:creationId xmlns:a16="http://schemas.microsoft.com/office/drawing/2014/main" id="{CE6180EB-BE94-43D3-B6B6-E30307214F80}"/>
                </a:ext>
              </a:extLst>
            </p:cNvPr>
            <p:cNvSpPr>
              <a:spLocks/>
            </p:cNvSpPr>
            <p:nvPr/>
          </p:nvSpPr>
          <p:spPr bwMode="auto">
            <a:xfrm>
              <a:off x="721" y="2429"/>
              <a:ext cx="99" cy="95"/>
            </a:xfrm>
            <a:custGeom>
              <a:avLst/>
              <a:gdLst>
                <a:gd name="T0" fmla="*/ 168 w 168"/>
                <a:gd name="T1" fmla="*/ 0 h 161"/>
                <a:gd name="T2" fmla="*/ 156 w 168"/>
                <a:gd name="T3" fmla="*/ 0 h 161"/>
                <a:gd name="T4" fmla="*/ 153 w 168"/>
                <a:gd name="T5" fmla="*/ 0 h 161"/>
                <a:gd name="T6" fmla="*/ 0 w 168"/>
                <a:gd name="T7" fmla="*/ 0 h 161"/>
                <a:gd name="T8" fmla="*/ 34 w 168"/>
                <a:gd name="T9" fmla="*/ 40 h 161"/>
                <a:gd name="T10" fmla="*/ 73 w 168"/>
                <a:gd name="T11" fmla="*/ 86 h 161"/>
                <a:gd name="T12" fmla="*/ 130 w 168"/>
                <a:gd name="T13" fmla="*/ 152 h 161"/>
                <a:gd name="T14" fmla="*/ 137 w 168"/>
                <a:gd name="T15" fmla="*/ 161 h 161"/>
                <a:gd name="T16" fmla="*/ 155 w 168"/>
                <a:gd name="T17" fmla="*/ 67 h 161"/>
                <a:gd name="T18" fmla="*/ 155 w 168"/>
                <a:gd name="T19" fmla="*/ 67 h 161"/>
                <a:gd name="T20" fmla="*/ 168 w 168"/>
                <a:gd name="T21" fmla="*/ 0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8" h="161">
                  <a:moveTo>
                    <a:pt x="168" y="0"/>
                  </a:moveTo>
                  <a:cubicBezTo>
                    <a:pt x="164" y="0"/>
                    <a:pt x="160" y="0"/>
                    <a:pt x="156" y="0"/>
                  </a:cubicBezTo>
                  <a:cubicBezTo>
                    <a:pt x="155" y="0"/>
                    <a:pt x="154" y="0"/>
                    <a:pt x="153" y="0"/>
                  </a:cubicBezTo>
                  <a:cubicBezTo>
                    <a:pt x="137" y="0"/>
                    <a:pt x="75" y="0"/>
                    <a:pt x="0" y="0"/>
                  </a:cubicBezTo>
                  <a:cubicBezTo>
                    <a:pt x="12" y="15"/>
                    <a:pt x="24" y="29"/>
                    <a:pt x="34" y="40"/>
                  </a:cubicBezTo>
                  <a:cubicBezTo>
                    <a:pt x="47" y="55"/>
                    <a:pt x="60" y="71"/>
                    <a:pt x="73" y="86"/>
                  </a:cubicBezTo>
                  <a:cubicBezTo>
                    <a:pt x="92" y="108"/>
                    <a:pt x="111" y="131"/>
                    <a:pt x="130" y="152"/>
                  </a:cubicBezTo>
                  <a:cubicBezTo>
                    <a:pt x="132" y="155"/>
                    <a:pt x="135" y="158"/>
                    <a:pt x="137" y="161"/>
                  </a:cubicBezTo>
                  <a:cubicBezTo>
                    <a:pt x="155" y="67"/>
                    <a:pt x="155" y="67"/>
                    <a:pt x="155" y="67"/>
                  </a:cubicBezTo>
                  <a:cubicBezTo>
                    <a:pt x="155" y="67"/>
                    <a:pt x="155" y="67"/>
                    <a:pt x="155" y="67"/>
                  </a:cubicBezTo>
                  <a:cubicBezTo>
                    <a:pt x="168" y="0"/>
                    <a:pt x="168" y="0"/>
                    <a:pt x="168" y="0"/>
                  </a:cubicBezTo>
                </a:path>
              </a:pathLst>
            </a:custGeom>
            <a:solidFill>
              <a:srgbClr val="7845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93">
              <a:extLst>
                <a:ext uri="{FF2B5EF4-FFF2-40B4-BE49-F238E27FC236}">
                  <a16:creationId xmlns:a16="http://schemas.microsoft.com/office/drawing/2014/main" id="{13C8B8E0-EFED-40DA-A0ED-9A24A2CFBE75}"/>
                </a:ext>
              </a:extLst>
            </p:cNvPr>
            <p:cNvSpPr>
              <a:spLocks/>
            </p:cNvSpPr>
            <p:nvPr/>
          </p:nvSpPr>
          <p:spPr bwMode="auto">
            <a:xfrm>
              <a:off x="706" y="2400"/>
              <a:ext cx="134" cy="29"/>
            </a:xfrm>
            <a:custGeom>
              <a:avLst/>
              <a:gdLst>
                <a:gd name="T0" fmla="*/ 225 w 226"/>
                <a:gd name="T1" fmla="*/ 0 h 48"/>
                <a:gd name="T2" fmla="*/ 214 w 226"/>
                <a:gd name="T3" fmla="*/ 15 h 48"/>
                <a:gd name="T4" fmla="*/ 191 w 226"/>
                <a:gd name="T5" fmla="*/ 21 h 48"/>
                <a:gd name="T6" fmla="*/ 191 w 226"/>
                <a:gd name="T7" fmla="*/ 21 h 48"/>
                <a:gd name="T8" fmla="*/ 191 w 226"/>
                <a:gd name="T9" fmla="*/ 21 h 48"/>
                <a:gd name="T10" fmla="*/ 162 w 226"/>
                <a:gd name="T11" fmla="*/ 21 h 48"/>
                <a:gd name="T12" fmla="*/ 161 w 226"/>
                <a:gd name="T13" fmla="*/ 21 h 48"/>
                <a:gd name="T14" fmla="*/ 161 w 226"/>
                <a:gd name="T15" fmla="*/ 21 h 48"/>
                <a:gd name="T16" fmla="*/ 161 w 226"/>
                <a:gd name="T17" fmla="*/ 21 h 48"/>
                <a:gd name="T18" fmla="*/ 160 w 226"/>
                <a:gd name="T19" fmla="*/ 21 h 48"/>
                <a:gd name="T20" fmla="*/ 159 w 226"/>
                <a:gd name="T21" fmla="*/ 21 h 48"/>
                <a:gd name="T22" fmla="*/ 159 w 226"/>
                <a:gd name="T23" fmla="*/ 21 h 48"/>
                <a:gd name="T24" fmla="*/ 30 w 226"/>
                <a:gd name="T25" fmla="*/ 21 h 48"/>
                <a:gd name="T26" fmla="*/ 0 w 226"/>
                <a:gd name="T27" fmla="*/ 21 h 48"/>
                <a:gd name="T28" fmla="*/ 24 w 226"/>
                <a:gd name="T29" fmla="*/ 48 h 48"/>
                <a:gd name="T30" fmla="*/ 177 w 226"/>
                <a:gd name="T31" fmla="*/ 48 h 48"/>
                <a:gd name="T32" fmla="*/ 180 w 226"/>
                <a:gd name="T33" fmla="*/ 48 h 48"/>
                <a:gd name="T34" fmla="*/ 192 w 226"/>
                <a:gd name="T35" fmla="*/ 48 h 48"/>
                <a:gd name="T36" fmla="*/ 192 w 226"/>
                <a:gd name="T37" fmla="*/ 48 h 48"/>
                <a:gd name="T38" fmla="*/ 208 w 226"/>
                <a:gd name="T39" fmla="*/ 43 h 48"/>
                <a:gd name="T40" fmla="*/ 208 w 226"/>
                <a:gd name="T41" fmla="*/ 43 h 48"/>
                <a:gd name="T42" fmla="*/ 208 w 226"/>
                <a:gd name="T43" fmla="*/ 43 h 48"/>
                <a:gd name="T44" fmla="*/ 208 w 226"/>
                <a:gd name="T45" fmla="*/ 43 h 48"/>
                <a:gd name="T46" fmla="*/ 208 w 226"/>
                <a:gd name="T47" fmla="*/ 43 h 48"/>
                <a:gd name="T48" fmla="*/ 215 w 226"/>
                <a:gd name="T49" fmla="*/ 39 h 48"/>
                <a:gd name="T50" fmla="*/ 226 w 226"/>
                <a:gd name="T51" fmla="*/ 13 h 48"/>
                <a:gd name="T52" fmla="*/ 225 w 226"/>
                <a:gd name="T53"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26" h="48">
                  <a:moveTo>
                    <a:pt x="225" y="0"/>
                  </a:moveTo>
                  <a:cubicBezTo>
                    <a:pt x="222" y="6"/>
                    <a:pt x="218" y="11"/>
                    <a:pt x="214" y="15"/>
                  </a:cubicBezTo>
                  <a:cubicBezTo>
                    <a:pt x="208" y="22"/>
                    <a:pt x="199" y="21"/>
                    <a:pt x="191" y="21"/>
                  </a:cubicBezTo>
                  <a:cubicBezTo>
                    <a:pt x="191" y="21"/>
                    <a:pt x="191" y="21"/>
                    <a:pt x="191" y="21"/>
                  </a:cubicBezTo>
                  <a:cubicBezTo>
                    <a:pt x="191" y="21"/>
                    <a:pt x="191" y="21"/>
                    <a:pt x="191" y="21"/>
                  </a:cubicBezTo>
                  <a:cubicBezTo>
                    <a:pt x="190" y="21"/>
                    <a:pt x="179" y="21"/>
                    <a:pt x="162" y="21"/>
                  </a:cubicBezTo>
                  <a:cubicBezTo>
                    <a:pt x="161" y="21"/>
                    <a:pt x="161" y="21"/>
                    <a:pt x="161" y="21"/>
                  </a:cubicBezTo>
                  <a:cubicBezTo>
                    <a:pt x="161" y="21"/>
                    <a:pt x="161" y="21"/>
                    <a:pt x="161" y="21"/>
                  </a:cubicBezTo>
                  <a:cubicBezTo>
                    <a:pt x="161" y="21"/>
                    <a:pt x="161" y="21"/>
                    <a:pt x="161" y="21"/>
                  </a:cubicBezTo>
                  <a:cubicBezTo>
                    <a:pt x="161" y="21"/>
                    <a:pt x="160" y="21"/>
                    <a:pt x="160" y="21"/>
                  </a:cubicBezTo>
                  <a:cubicBezTo>
                    <a:pt x="160" y="21"/>
                    <a:pt x="159" y="21"/>
                    <a:pt x="159" y="21"/>
                  </a:cubicBezTo>
                  <a:cubicBezTo>
                    <a:pt x="159" y="21"/>
                    <a:pt x="159" y="21"/>
                    <a:pt x="159" y="21"/>
                  </a:cubicBezTo>
                  <a:cubicBezTo>
                    <a:pt x="130" y="21"/>
                    <a:pt x="83" y="21"/>
                    <a:pt x="30" y="21"/>
                  </a:cubicBezTo>
                  <a:cubicBezTo>
                    <a:pt x="20" y="21"/>
                    <a:pt x="10" y="21"/>
                    <a:pt x="0" y="21"/>
                  </a:cubicBezTo>
                  <a:cubicBezTo>
                    <a:pt x="8" y="30"/>
                    <a:pt x="16" y="40"/>
                    <a:pt x="24" y="48"/>
                  </a:cubicBezTo>
                  <a:cubicBezTo>
                    <a:pt x="99" y="48"/>
                    <a:pt x="161" y="48"/>
                    <a:pt x="177" y="48"/>
                  </a:cubicBezTo>
                  <a:cubicBezTo>
                    <a:pt x="178" y="48"/>
                    <a:pt x="179" y="48"/>
                    <a:pt x="180" y="48"/>
                  </a:cubicBezTo>
                  <a:cubicBezTo>
                    <a:pt x="184" y="48"/>
                    <a:pt x="188" y="48"/>
                    <a:pt x="192" y="48"/>
                  </a:cubicBezTo>
                  <a:cubicBezTo>
                    <a:pt x="192" y="48"/>
                    <a:pt x="192" y="48"/>
                    <a:pt x="192" y="48"/>
                  </a:cubicBezTo>
                  <a:cubicBezTo>
                    <a:pt x="197" y="47"/>
                    <a:pt x="202" y="46"/>
                    <a:pt x="208" y="43"/>
                  </a:cubicBezTo>
                  <a:cubicBezTo>
                    <a:pt x="208" y="43"/>
                    <a:pt x="208" y="43"/>
                    <a:pt x="208" y="43"/>
                  </a:cubicBezTo>
                  <a:cubicBezTo>
                    <a:pt x="208" y="43"/>
                    <a:pt x="208" y="43"/>
                    <a:pt x="208" y="43"/>
                  </a:cubicBezTo>
                  <a:cubicBezTo>
                    <a:pt x="208" y="43"/>
                    <a:pt x="208" y="43"/>
                    <a:pt x="208" y="43"/>
                  </a:cubicBezTo>
                  <a:cubicBezTo>
                    <a:pt x="208" y="43"/>
                    <a:pt x="208" y="43"/>
                    <a:pt x="208" y="43"/>
                  </a:cubicBezTo>
                  <a:cubicBezTo>
                    <a:pt x="211" y="42"/>
                    <a:pt x="213" y="41"/>
                    <a:pt x="215" y="39"/>
                  </a:cubicBezTo>
                  <a:cubicBezTo>
                    <a:pt x="223" y="33"/>
                    <a:pt x="226" y="23"/>
                    <a:pt x="226" y="13"/>
                  </a:cubicBezTo>
                  <a:cubicBezTo>
                    <a:pt x="226" y="8"/>
                    <a:pt x="226" y="4"/>
                    <a:pt x="225" y="0"/>
                  </a:cubicBezTo>
                </a:path>
              </a:pathLst>
            </a:custGeom>
            <a:solidFill>
              <a:srgbClr val="C1AC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94">
              <a:extLst>
                <a:ext uri="{FF2B5EF4-FFF2-40B4-BE49-F238E27FC236}">
                  <a16:creationId xmlns:a16="http://schemas.microsoft.com/office/drawing/2014/main" id="{44E567EC-F236-4FC1-92D4-3742B1958A52}"/>
                </a:ext>
              </a:extLst>
            </p:cNvPr>
            <p:cNvSpPr>
              <a:spLocks/>
            </p:cNvSpPr>
            <p:nvPr/>
          </p:nvSpPr>
          <p:spPr bwMode="auto">
            <a:xfrm>
              <a:off x="667" y="2369"/>
              <a:ext cx="210" cy="226"/>
            </a:xfrm>
            <a:custGeom>
              <a:avLst/>
              <a:gdLst>
                <a:gd name="T0" fmla="*/ 3 w 354"/>
                <a:gd name="T1" fmla="*/ 0 h 381"/>
                <a:gd name="T2" fmla="*/ 0 w 354"/>
                <a:gd name="T3" fmla="*/ 2 h 381"/>
                <a:gd name="T4" fmla="*/ 0 w 354"/>
                <a:gd name="T5" fmla="*/ 71 h 381"/>
                <a:gd name="T6" fmla="*/ 3 w 354"/>
                <a:gd name="T7" fmla="*/ 69 h 381"/>
                <a:gd name="T8" fmla="*/ 275 w 354"/>
                <a:gd name="T9" fmla="*/ 381 h 381"/>
                <a:gd name="T10" fmla="*/ 311 w 354"/>
                <a:gd name="T11" fmla="*/ 373 h 381"/>
                <a:gd name="T12" fmla="*/ 343 w 354"/>
                <a:gd name="T13" fmla="*/ 351 h 381"/>
                <a:gd name="T14" fmla="*/ 351 w 354"/>
                <a:gd name="T15" fmla="*/ 328 h 381"/>
                <a:gd name="T16" fmla="*/ 350 w 354"/>
                <a:gd name="T17" fmla="*/ 299 h 381"/>
                <a:gd name="T18" fmla="*/ 340 w 354"/>
                <a:gd name="T19" fmla="*/ 320 h 381"/>
                <a:gd name="T20" fmla="*/ 319 w 354"/>
                <a:gd name="T21" fmla="*/ 330 h 381"/>
                <a:gd name="T22" fmla="*/ 308 w 354"/>
                <a:gd name="T23" fmla="*/ 332 h 381"/>
                <a:gd name="T24" fmla="*/ 292 w 354"/>
                <a:gd name="T25" fmla="*/ 327 h 381"/>
                <a:gd name="T26" fmla="*/ 284 w 354"/>
                <a:gd name="T27" fmla="*/ 321 h 381"/>
                <a:gd name="T28" fmla="*/ 284 w 354"/>
                <a:gd name="T29" fmla="*/ 321 h 381"/>
                <a:gd name="T30" fmla="*/ 274 w 354"/>
                <a:gd name="T31" fmla="*/ 311 h 381"/>
                <a:gd name="T32" fmla="*/ 228 w 354"/>
                <a:gd name="T33" fmla="*/ 261 h 381"/>
                <a:gd name="T34" fmla="*/ 228 w 354"/>
                <a:gd name="T35" fmla="*/ 261 h 381"/>
                <a:gd name="T36" fmla="*/ 221 w 354"/>
                <a:gd name="T37" fmla="*/ 252 h 381"/>
                <a:gd name="T38" fmla="*/ 164 w 354"/>
                <a:gd name="T39" fmla="*/ 186 h 381"/>
                <a:gd name="T40" fmla="*/ 125 w 354"/>
                <a:gd name="T41" fmla="*/ 140 h 381"/>
                <a:gd name="T42" fmla="*/ 91 w 354"/>
                <a:gd name="T43" fmla="*/ 100 h 381"/>
                <a:gd name="T44" fmla="*/ 67 w 354"/>
                <a:gd name="T45" fmla="*/ 73 h 381"/>
                <a:gd name="T46" fmla="*/ 67 w 354"/>
                <a:gd name="T47" fmla="*/ 73 h 381"/>
                <a:gd name="T48" fmla="*/ 67 w 354"/>
                <a:gd name="T49" fmla="*/ 73 h 381"/>
                <a:gd name="T50" fmla="*/ 3 w 354"/>
                <a:gd name="T51" fmla="*/ 0 h 3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54" h="381">
                  <a:moveTo>
                    <a:pt x="3" y="0"/>
                  </a:moveTo>
                  <a:cubicBezTo>
                    <a:pt x="2" y="0"/>
                    <a:pt x="2" y="0"/>
                    <a:pt x="0" y="2"/>
                  </a:cubicBezTo>
                  <a:cubicBezTo>
                    <a:pt x="0" y="71"/>
                    <a:pt x="0" y="71"/>
                    <a:pt x="0" y="71"/>
                  </a:cubicBezTo>
                  <a:cubicBezTo>
                    <a:pt x="3" y="69"/>
                    <a:pt x="3" y="69"/>
                    <a:pt x="3" y="69"/>
                  </a:cubicBezTo>
                  <a:cubicBezTo>
                    <a:pt x="275" y="381"/>
                    <a:pt x="275" y="381"/>
                    <a:pt x="275" y="381"/>
                  </a:cubicBezTo>
                  <a:cubicBezTo>
                    <a:pt x="288" y="380"/>
                    <a:pt x="300" y="378"/>
                    <a:pt x="311" y="373"/>
                  </a:cubicBezTo>
                  <a:cubicBezTo>
                    <a:pt x="323" y="368"/>
                    <a:pt x="335" y="360"/>
                    <a:pt x="343" y="351"/>
                  </a:cubicBezTo>
                  <a:cubicBezTo>
                    <a:pt x="347" y="344"/>
                    <a:pt x="350" y="336"/>
                    <a:pt x="351" y="328"/>
                  </a:cubicBezTo>
                  <a:cubicBezTo>
                    <a:pt x="354" y="317"/>
                    <a:pt x="354" y="309"/>
                    <a:pt x="350" y="299"/>
                  </a:cubicBezTo>
                  <a:cubicBezTo>
                    <a:pt x="349" y="308"/>
                    <a:pt x="347" y="313"/>
                    <a:pt x="340" y="320"/>
                  </a:cubicBezTo>
                  <a:cubicBezTo>
                    <a:pt x="334" y="325"/>
                    <a:pt x="327" y="328"/>
                    <a:pt x="319" y="330"/>
                  </a:cubicBezTo>
                  <a:cubicBezTo>
                    <a:pt x="315" y="331"/>
                    <a:pt x="312" y="332"/>
                    <a:pt x="308" y="332"/>
                  </a:cubicBezTo>
                  <a:cubicBezTo>
                    <a:pt x="303" y="332"/>
                    <a:pt x="297" y="331"/>
                    <a:pt x="292" y="327"/>
                  </a:cubicBezTo>
                  <a:cubicBezTo>
                    <a:pt x="289" y="325"/>
                    <a:pt x="287" y="323"/>
                    <a:pt x="284" y="321"/>
                  </a:cubicBezTo>
                  <a:cubicBezTo>
                    <a:pt x="284" y="321"/>
                    <a:pt x="284" y="321"/>
                    <a:pt x="284" y="321"/>
                  </a:cubicBezTo>
                  <a:cubicBezTo>
                    <a:pt x="281" y="317"/>
                    <a:pt x="277" y="314"/>
                    <a:pt x="274" y="311"/>
                  </a:cubicBezTo>
                  <a:cubicBezTo>
                    <a:pt x="258" y="295"/>
                    <a:pt x="243" y="278"/>
                    <a:pt x="228" y="261"/>
                  </a:cubicBezTo>
                  <a:cubicBezTo>
                    <a:pt x="228" y="261"/>
                    <a:pt x="228" y="261"/>
                    <a:pt x="228" y="261"/>
                  </a:cubicBezTo>
                  <a:cubicBezTo>
                    <a:pt x="226" y="258"/>
                    <a:pt x="223" y="255"/>
                    <a:pt x="221" y="252"/>
                  </a:cubicBezTo>
                  <a:cubicBezTo>
                    <a:pt x="202" y="231"/>
                    <a:pt x="183" y="208"/>
                    <a:pt x="164" y="186"/>
                  </a:cubicBezTo>
                  <a:cubicBezTo>
                    <a:pt x="151" y="171"/>
                    <a:pt x="138" y="155"/>
                    <a:pt x="125" y="140"/>
                  </a:cubicBezTo>
                  <a:cubicBezTo>
                    <a:pt x="115" y="129"/>
                    <a:pt x="103" y="115"/>
                    <a:pt x="91" y="100"/>
                  </a:cubicBezTo>
                  <a:cubicBezTo>
                    <a:pt x="83" y="92"/>
                    <a:pt x="75" y="82"/>
                    <a:pt x="67" y="73"/>
                  </a:cubicBezTo>
                  <a:cubicBezTo>
                    <a:pt x="67" y="73"/>
                    <a:pt x="67" y="73"/>
                    <a:pt x="67" y="73"/>
                  </a:cubicBezTo>
                  <a:cubicBezTo>
                    <a:pt x="67" y="73"/>
                    <a:pt x="67" y="73"/>
                    <a:pt x="67" y="73"/>
                  </a:cubicBezTo>
                  <a:cubicBezTo>
                    <a:pt x="34" y="35"/>
                    <a:pt x="3" y="0"/>
                    <a:pt x="3" y="0"/>
                  </a:cubicBezTo>
                </a:path>
              </a:pathLst>
            </a:custGeom>
            <a:solidFill>
              <a:srgbClr val="854C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95">
              <a:extLst>
                <a:ext uri="{FF2B5EF4-FFF2-40B4-BE49-F238E27FC236}">
                  <a16:creationId xmlns:a16="http://schemas.microsoft.com/office/drawing/2014/main" id="{419EECF4-0FF3-43A0-874A-5816DA4FCFB0}"/>
                </a:ext>
              </a:extLst>
            </p:cNvPr>
            <p:cNvSpPr>
              <a:spLocks/>
            </p:cNvSpPr>
            <p:nvPr/>
          </p:nvSpPr>
          <p:spPr bwMode="auto">
            <a:xfrm>
              <a:off x="667" y="2609"/>
              <a:ext cx="127" cy="243"/>
            </a:xfrm>
            <a:custGeom>
              <a:avLst/>
              <a:gdLst>
                <a:gd name="T0" fmla="*/ 214 w 214"/>
                <a:gd name="T1" fmla="*/ 0 h 410"/>
                <a:gd name="T2" fmla="*/ 213 w 214"/>
                <a:gd name="T3" fmla="*/ 0 h 410"/>
                <a:gd name="T4" fmla="*/ 213 w 214"/>
                <a:gd name="T5" fmla="*/ 29 h 410"/>
                <a:gd name="T6" fmla="*/ 0 w 214"/>
                <a:gd name="T7" fmla="*/ 29 h 410"/>
                <a:gd name="T8" fmla="*/ 0 w 214"/>
                <a:gd name="T9" fmla="*/ 91 h 410"/>
                <a:gd name="T10" fmla="*/ 3 w 214"/>
                <a:gd name="T11" fmla="*/ 87 h 410"/>
                <a:gd name="T12" fmla="*/ 120 w 214"/>
                <a:gd name="T13" fmla="*/ 210 h 410"/>
                <a:gd name="T14" fmla="*/ 120 w 214"/>
                <a:gd name="T15" fmla="*/ 410 h 410"/>
                <a:gd name="T16" fmla="*/ 206 w 214"/>
                <a:gd name="T17" fmla="*/ 410 h 410"/>
                <a:gd name="T18" fmla="*/ 206 w 214"/>
                <a:gd name="T19" fmla="*/ 387 h 410"/>
                <a:gd name="T20" fmla="*/ 214 w 214"/>
                <a:gd name="T21" fmla="*/ 387 h 410"/>
                <a:gd name="T22" fmla="*/ 214 w 214"/>
                <a:gd name="T23" fmla="*/ 0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14" h="410">
                  <a:moveTo>
                    <a:pt x="214" y="0"/>
                  </a:moveTo>
                  <a:cubicBezTo>
                    <a:pt x="213" y="0"/>
                    <a:pt x="213" y="0"/>
                    <a:pt x="213" y="0"/>
                  </a:cubicBezTo>
                  <a:cubicBezTo>
                    <a:pt x="213" y="29"/>
                    <a:pt x="213" y="29"/>
                    <a:pt x="213" y="29"/>
                  </a:cubicBezTo>
                  <a:cubicBezTo>
                    <a:pt x="0" y="29"/>
                    <a:pt x="0" y="29"/>
                    <a:pt x="0" y="29"/>
                  </a:cubicBezTo>
                  <a:cubicBezTo>
                    <a:pt x="0" y="91"/>
                    <a:pt x="0" y="91"/>
                    <a:pt x="0" y="91"/>
                  </a:cubicBezTo>
                  <a:cubicBezTo>
                    <a:pt x="2" y="89"/>
                    <a:pt x="3" y="87"/>
                    <a:pt x="3" y="87"/>
                  </a:cubicBezTo>
                  <a:cubicBezTo>
                    <a:pt x="3" y="87"/>
                    <a:pt x="61" y="194"/>
                    <a:pt x="120" y="210"/>
                  </a:cubicBezTo>
                  <a:cubicBezTo>
                    <a:pt x="120" y="410"/>
                    <a:pt x="120" y="410"/>
                    <a:pt x="120" y="410"/>
                  </a:cubicBezTo>
                  <a:cubicBezTo>
                    <a:pt x="206" y="410"/>
                    <a:pt x="206" y="410"/>
                    <a:pt x="206" y="410"/>
                  </a:cubicBezTo>
                  <a:cubicBezTo>
                    <a:pt x="206" y="387"/>
                    <a:pt x="206" y="387"/>
                    <a:pt x="206" y="387"/>
                  </a:cubicBezTo>
                  <a:cubicBezTo>
                    <a:pt x="214" y="387"/>
                    <a:pt x="214" y="387"/>
                    <a:pt x="214" y="387"/>
                  </a:cubicBezTo>
                  <a:cubicBezTo>
                    <a:pt x="214" y="0"/>
                    <a:pt x="214" y="0"/>
                    <a:pt x="214" y="0"/>
                  </a:cubicBezTo>
                </a:path>
              </a:pathLst>
            </a:custGeom>
            <a:solidFill>
              <a:srgbClr val="B096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96">
              <a:extLst>
                <a:ext uri="{FF2B5EF4-FFF2-40B4-BE49-F238E27FC236}">
                  <a16:creationId xmlns:a16="http://schemas.microsoft.com/office/drawing/2014/main" id="{5A2C8A9A-F49A-4BB2-A36B-59E5D8BBE73B}"/>
                </a:ext>
              </a:extLst>
            </p:cNvPr>
            <p:cNvSpPr>
              <a:spLocks/>
            </p:cNvSpPr>
            <p:nvPr/>
          </p:nvSpPr>
          <p:spPr bwMode="auto">
            <a:xfrm>
              <a:off x="667" y="2661"/>
              <a:ext cx="71" cy="191"/>
            </a:xfrm>
            <a:custGeom>
              <a:avLst/>
              <a:gdLst>
                <a:gd name="T0" fmla="*/ 3 w 120"/>
                <a:gd name="T1" fmla="*/ 0 h 323"/>
                <a:gd name="T2" fmla="*/ 0 w 120"/>
                <a:gd name="T3" fmla="*/ 4 h 323"/>
                <a:gd name="T4" fmla="*/ 0 w 120"/>
                <a:gd name="T5" fmla="*/ 46 h 323"/>
                <a:gd name="T6" fmla="*/ 3 w 120"/>
                <a:gd name="T7" fmla="*/ 42 h 323"/>
                <a:gd name="T8" fmla="*/ 91 w 120"/>
                <a:gd name="T9" fmla="*/ 140 h 323"/>
                <a:gd name="T10" fmla="*/ 91 w 120"/>
                <a:gd name="T11" fmla="*/ 323 h 323"/>
                <a:gd name="T12" fmla="*/ 120 w 120"/>
                <a:gd name="T13" fmla="*/ 323 h 323"/>
                <a:gd name="T14" fmla="*/ 120 w 120"/>
                <a:gd name="T15" fmla="*/ 123 h 323"/>
                <a:gd name="T16" fmla="*/ 3 w 120"/>
                <a:gd name="T17" fmla="*/ 0 h 3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0" h="323">
                  <a:moveTo>
                    <a:pt x="3" y="0"/>
                  </a:moveTo>
                  <a:cubicBezTo>
                    <a:pt x="3" y="0"/>
                    <a:pt x="2" y="2"/>
                    <a:pt x="0" y="4"/>
                  </a:cubicBezTo>
                  <a:cubicBezTo>
                    <a:pt x="0" y="46"/>
                    <a:pt x="0" y="46"/>
                    <a:pt x="0" y="46"/>
                  </a:cubicBezTo>
                  <a:cubicBezTo>
                    <a:pt x="2" y="43"/>
                    <a:pt x="3" y="42"/>
                    <a:pt x="3" y="42"/>
                  </a:cubicBezTo>
                  <a:cubicBezTo>
                    <a:pt x="3" y="42"/>
                    <a:pt x="46" y="126"/>
                    <a:pt x="91" y="140"/>
                  </a:cubicBezTo>
                  <a:cubicBezTo>
                    <a:pt x="91" y="323"/>
                    <a:pt x="91" y="323"/>
                    <a:pt x="91" y="323"/>
                  </a:cubicBezTo>
                  <a:cubicBezTo>
                    <a:pt x="120" y="323"/>
                    <a:pt x="120" y="323"/>
                    <a:pt x="120" y="323"/>
                  </a:cubicBezTo>
                  <a:cubicBezTo>
                    <a:pt x="120" y="123"/>
                    <a:pt x="120" y="123"/>
                    <a:pt x="120" y="123"/>
                  </a:cubicBezTo>
                  <a:cubicBezTo>
                    <a:pt x="61" y="107"/>
                    <a:pt x="3" y="0"/>
                    <a:pt x="3" y="0"/>
                  </a:cubicBezTo>
                </a:path>
              </a:pathLst>
            </a:custGeom>
            <a:solidFill>
              <a:srgbClr val="854C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97">
              <a:extLst>
                <a:ext uri="{FF2B5EF4-FFF2-40B4-BE49-F238E27FC236}">
                  <a16:creationId xmlns:a16="http://schemas.microsoft.com/office/drawing/2014/main" id="{130C2556-06C2-4991-B32D-FE0FDBB48AD5}"/>
                </a:ext>
              </a:extLst>
            </p:cNvPr>
            <p:cNvSpPr>
              <a:spLocks/>
            </p:cNvSpPr>
            <p:nvPr/>
          </p:nvSpPr>
          <p:spPr bwMode="auto">
            <a:xfrm>
              <a:off x="667" y="2685"/>
              <a:ext cx="54" cy="167"/>
            </a:xfrm>
            <a:custGeom>
              <a:avLst/>
              <a:gdLst>
                <a:gd name="T0" fmla="*/ 3 w 91"/>
                <a:gd name="T1" fmla="*/ 0 h 281"/>
                <a:gd name="T2" fmla="*/ 0 w 91"/>
                <a:gd name="T3" fmla="*/ 4 h 281"/>
                <a:gd name="T4" fmla="*/ 0 w 91"/>
                <a:gd name="T5" fmla="*/ 281 h 281"/>
                <a:gd name="T6" fmla="*/ 3 w 91"/>
                <a:gd name="T7" fmla="*/ 281 h 281"/>
                <a:gd name="T8" fmla="*/ 91 w 91"/>
                <a:gd name="T9" fmla="*/ 281 h 281"/>
                <a:gd name="T10" fmla="*/ 91 w 91"/>
                <a:gd name="T11" fmla="*/ 98 h 281"/>
                <a:gd name="T12" fmla="*/ 3 w 91"/>
                <a:gd name="T13" fmla="*/ 0 h 281"/>
              </a:gdLst>
              <a:ahLst/>
              <a:cxnLst>
                <a:cxn ang="0">
                  <a:pos x="T0" y="T1"/>
                </a:cxn>
                <a:cxn ang="0">
                  <a:pos x="T2" y="T3"/>
                </a:cxn>
                <a:cxn ang="0">
                  <a:pos x="T4" y="T5"/>
                </a:cxn>
                <a:cxn ang="0">
                  <a:pos x="T6" y="T7"/>
                </a:cxn>
                <a:cxn ang="0">
                  <a:pos x="T8" y="T9"/>
                </a:cxn>
                <a:cxn ang="0">
                  <a:pos x="T10" y="T11"/>
                </a:cxn>
                <a:cxn ang="0">
                  <a:pos x="T12" y="T13"/>
                </a:cxn>
              </a:cxnLst>
              <a:rect l="0" t="0" r="r" b="b"/>
              <a:pathLst>
                <a:path w="91" h="281">
                  <a:moveTo>
                    <a:pt x="3" y="0"/>
                  </a:moveTo>
                  <a:cubicBezTo>
                    <a:pt x="3" y="0"/>
                    <a:pt x="2" y="1"/>
                    <a:pt x="0" y="4"/>
                  </a:cubicBezTo>
                  <a:cubicBezTo>
                    <a:pt x="0" y="281"/>
                    <a:pt x="0" y="281"/>
                    <a:pt x="0" y="281"/>
                  </a:cubicBezTo>
                  <a:cubicBezTo>
                    <a:pt x="3" y="281"/>
                    <a:pt x="3" y="281"/>
                    <a:pt x="3" y="281"/>
                  </a:cubicBezTo>
                  <a:cubicBezTo>
                    <a:pt x="91" y="281"/>
                    <a:pt x="91" y="281"/>
                    <a:pt x="91" y="281"/>
                  </a:cubicBezTo>
                  <a:cubicBezTo>
                    <a:pt x="91" y="98"/>
                    <a:pt x="91" y="98"/>
                    <a:pt x="91" y="98"/>
                  </a:cubicBezTo>
                  <a:cubicBezTo>
                    <a:pt x="46" y="84"/>
                    <a:pt x="3" y="0"/>
                    <a:pt x="3" y="0"/>
                  </a:cubicBezTo>
                </a:path>
              </a:pathLst>
            </a:custGeom>
            <a:solidFill>
              <a:srgbClr val="2C1E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98">
              <a:extLst>
                <a:ext uri="{FF2B5EF4-FFF2-40B4-BE49-F238E27FC236}">
                  <a16:creationId xmlns:a16="http://schemas.microsoft.com/office/drawing/2014/main" id="{A3BF71EC-58E0-49AA-A153-E80A94D4B150}"/>
                </a:ext>
              </a:extLst>
            </p:cNvPr>
            <p:cNvSpPr>
              <a:spLocks/>
            </p:cNvSpPr>
            <p:nvPr/>
          </p:nvSpPr>
          <p:spPr bwMode="auto">
            <a:xfrm>
              <a:off x="667" y="2596"/>
              <a:ext cx="126" cy="30"/>
            </a:xfrm>
            <a:custGeom>
              <a:avLst/>
              <a:gdLst>
                <a:gd name="T0" fmla="*/ 122 w 126"/>
                <a:gd name="T1" fmla="*/ 0 h 30"/>
                <a:gd name="T2" fmla="*/ 0 w 126"/>
                <a:gd name="T3" fmla="*/ 0 h 30"/>
                <a:gd name="T4" fmla="*/ 0 w 126"/>
                <a:gd name="T5" fmla="*/ 30 h 30"/>
                <a:gd name="T6" fmla="*/ 126 w 126"/>
                <a:gd name="T7" fmla="*/ 30 h 30"/>
                <a:gd name="T8" fmla="*/ 126 w 126"/>
                <a:gd name="T9" fmla="*/ 13 h 30"/>
                <a:gd name="T10" fmla="*/ 122 w 126"/>
                <a:gd name="T11" fmla="*/ 13 h 30"/>
                <a:gd name="T12" fmla="*/ 122 w 126"/>
                <a:gd name="T13" fmla="*/ 0 h 30"/>
              </a:gdLst>
              <a:ahLst/>
              <a:cxnLst>
                <a:cxn ang="0">
                  <a:pos x="T0" y="T1"/>
                </a:cxn>
                <a:cxn ang="0">
                  <a:pos x="T2" y="T3"/>
                </a:cxn>
                <a:cxn ang="0">
                  <a:pos x="T4" y="T5"/>
                </a:cxn>
                <a:cxn ang="0">
                  <a:pos x="T6" y="T7"/>
                </a:cxn>
                <a:cxn ang="0">
                  <a:pos x="T8" y="T9"/>
                </a:cxn>
                <a:cxn ang="0">
                  <a:pos x="T10" y="T11"/>
                </a:cxn>
                <a:cxn ang="0">
                  <a:pos x="T12" y="T13"/>
                </a:cxn>
              </a:cxnLst>
              <a:rect l="0" t="0" r="r" b="b"/>
              <a:pathLst>
                <a:path w="126" h="30">
                  <a:moveTo>
                    <a:pt x="122" y="0"/>
                  </a:moveTo>
                  <a:lnTo>
                    <a:pt x="0" y="0"/>
                  </a:lnTo>
                  <a:lnTo>
                    <a:pt x="0" y="30"/>
                  </a:lnTo>
                  <a:lnTo>
                    <a:pt x="126" y="30"/>
                  </a:lnTo>
                  <a:lnTo>
                    <a:pt x="126" y="13"/>
                  </a:lnTo>
                  <a:lnTo>
                    <a:pt x="122" y="13"/>
                  </a:lnTo>
                  <a:lnTo>
                    <a:pt x="122" y="0"/>
                  </a:lnTo>
                  <a:close/>
                </a:path>
              </a:pathLst>
            </a:custGeom>
            <a:solidFill>
              <a:srgbClr val="9F877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99">
              <a:extLst>
                <a:ext uri="{FF2B5EF4-FFF2-40B4-BE49-F238E27FC236}">
                  <a16:creationId xmlns:a16="http://schemas.microsoft.com/office/drawing/2014/main" id="{C473FD94-AFAF-492D-9C72-3EDD8933CFB9}"/>
                </a:ext>
              </a:extLst>
            </p:cNvPr>
            <p:cNvSpPr>
              <a:spLocks/>
            </p:cNvSpPr>
            <p:nvPr/>
          </p:nvSpPr>
          <p:spPr bwMode="auto">
            <a:xfrm>
              <a:off x="667" y="2596"/>
              <a:ext cx="126" cy="30"/>
            </a:xfrm>
            <a:custGeom>
              <a:avLst/>
              <a:gdLst>
                <a:gd name="T0" fmla="*/ 122 w 126"/>
                <a:gd name="T1" fmla="*/ 0 h 30"/>
                <a:gd name="T2" fmla="*/ 0 w 126"/>
                <a:gd name="T3" fmla="*/ 0 h 30"/>
                <a:gd name="T4" fmla="*/ 0 w 126"/>
                <a:gd name="T5" fmla="*/ 30 h 30"/>
                <a:gd name="T6" fmla="*/ 126 w 126"/>
                <a:gd name="T7" fmla="*/ 30 h 30"/>
                <a:gd name="T8" fmla="*/ 126 w 126"/>
                <a:gd name="T9" fmla="*/ 13 h 30"/>
                <a:gd name="T10" fmla="*/ 122 w 126"/>
                <a:gd name="T11" fmla="*/ 13 h 30"/>
                <a:gd name="T12" fmla="*/ 122 w 126"/>
                <a:gd name="T13" fmla="*/ 0 h 30"/>
              </a:gdLst>
              <a:ahLst/>
              <a:cxnLst>
                <a:cxn ang="0">
                  <a:pos x="T0" y="T1"/>
                </a:cxn>
                <a:cxn ang="0">
                  <a:pos x="T2" y="T3"/>
                </a:cxn>
                <a:cxn ang="0">
                  <a:pos x="T4" y="T5"/>
                </a:cxn>
                <a:cxn ang="0">
                  <a:pos x="T6" y="T7"/>
                </a:cxn>
                <a:cxn ang="0">
                  <a:pos x="T8" y="T9"/>
                </a:cxn>
                <a:cxn ang="0">
                  <a:pos x="T10" y="T11"/>
                </a:cxn>
                <a:cxn ang="0">
                  <a:pos x="T12" y="T13"/>
                </a:cxn>
              </a:cxnLst>
              <a:rect l="0" t="0" r="r" b="b"/>
              <a:pathLst>
                <a:path w="126" h="30">
                  <a:moveTo>
                    <a:pt x="122" y="0"/>
                  </a:moveTo>
                  <a:lnTo>
                    <a:pt x="0" y="0"/>
                  </a:lnTo>
                  <a:lnTo>
                    <a:pt x="0" y="30"/>
                  </a:lnTo>
                  <a:lnTo>
                    <a:pt x="126" y="30"/>
                  </a:lnTo>
                  <a:lnTo>
                    <a:pt x="126" y="13"/>
                  </a:lnTo>
                  <a:lnTo>
                    <a:pt x="122" y="13"/>
                  </a:lnTo>
                  <a:lnTo>
                    <a:pt x="12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100">
              <a:extLst>
                <a:ext uri="{FF2B5EF4-FFF2-40B4-BE49-F238E27FC236}">
                  <a16:creationId xmlns:a16="http://schemas.microsoft.com/office/drawing/2014/main" id="{F4F0BB37-504B-4431-A7DF-1A46A98DA947}"/>
                </a:ext>
              </a:extLst>
            </p:cNvPr>
            <p:cNvSpPr>
              <a:spLocks/>
            </p:cNvSpPr>
            <p:nvPr/>
          </p:nvSpPr>
          <p:spPr bwMode="auto">
            <a:xfrm>
              <a:off x="818" y="2595"/>
              <a:ext cx="12" cy="1"/>
            </a:xfrm>
            <a:custGeom>
              <a:avLst/>
              <a:gdLst>
                <a:gd name="T0" fmla="*/ 19 w 20"/>
                <a:gd name="T1" fmla="*/ 0 h 1"/>
                <a:gd name="T2" fmla="*/ 0 w 20"/>
                <a:gd name="T3" fmla="*/ 1 h 1"/>
                <a:gd name="T4" fmla="*/ 20 w 20"/>
                <a:gd name="T5" fmla="*/ 1 h 1"/>
                <a:gd name="T6" fmla="*/ 19 w 20"/>
                <a:gd name="T7" fmla="*/ 0 h 1"/>
              </a:gdLst>
              <a:ahLst/>
              <a:cxnLst>
                <a:cxn ang="0">
                  <a:pos x="T0" y="T1"/>
                </a:cxn>
                <a:cxn ang="0">
                  <a:pos x="T2" y="T3"/>
                </a:cxn>
                <a:cxn ang="0">
                  <a:pos x="T4" y="T5"/>
                </a:cxn>
                <a:cxn ang="0">
                  <a:pos x="T6" y="T7"/>
                </a:cxn>
              </a:cxnLst>
              <a:rect l="0" t="0" r="r" b="b"/>
              <a:pathLst>
                <a:path w="20" h="1">
                  <a:moveTo>
                    <a:pt x="19" y="0"/>
                  </a:moveTo>
                  <a:cubicBezTo>
                    <a:pt x="13" y="1"/>
                    <a:pt x="7" y="1"/>
                    <a:pt x="0" y="1"/>
                  </a:cubicBezTo>
                  <a:cubicBezTo>
                    <a:pt x="20" y="1"/>
                    <a:pt x="20" y="1"/>
                    <a:pt x="20" y="1"/>
                  </a:cubicBezTo>
                  <a:cubicBezTo>
                    <a:pt x="19" y="0"/>
                    <a:pt x="19" y="0"/>
                    <a:pt x="19" y="0"/>
                  </a:cubicBezTo>
                </a:path>
              </a:pathLst>
            </a:custGeom>
            <a:solidFill>
              <a:srgbClr val="6C3E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101">
              <a:extLst>
                <a:ext uri="{FF2B5EF4-FFF2-40B4-BE49-F238E27FC236}">
                  <a16:creationId xmlns:a16="http://schemas.microsoft.com/office/drawing/2014/main" id="{29E779D5-6F1F-4B0C-AC50-410E0E88CADB}"/>
                </a:ext>
              </a:extLst>
            </p:cNvPr>
            <p:cNvSpPr>
              <a:spLocks/>
            </p:cNvSpPr>
            <p:nvPr/>
          </p:nvSpPr>
          <p:spPr bwMode="auto">
            <a:xfrm>
              <a:off x="667" y="2410"/>
              <a:ext cx="163" cy="186"/>
            </a:xfrm>
            <a:custGeom>
              <a:avLst/>
              <a:gdLst>
                <a:gd name="T0" fmla="*/ 3 w 275"/>
                <a:gd name="T1" fmla="*/ 0 h 313"/>
                <a:gd name="T2" fmla="*/ 0 w 275"/>
                <a:gd name="T3" fmla="*/ 2 h 313"/>
                <a:gd name="T4" fmla="*/ 0 w 275"/>
                <a:gd name="T5" fmla="*/ 313 h 313"/>
                <a:gd name="T6" fmla="*/ 206 w 275"/>
                <a:gd name="T7" fmla="*/ 313 h 313"/>
                <a:gd name="T8" fmla="*/ 256 w 275"/>
                <a:gd name="T9" fmla="*/ 313 h 313"/>
                <a:gd name="T10" fmla="*/ 275 w 275"/>
                <a:gd name="T11" fmla="*/ 312 h 313"/>
                <a:gd name="T12" fmla="*/ 3 w 275"/>
                <a:gd name="T13" fmla="*/ 0 h 313"/>
              </a:gdLst>
              <a:ahLst/>
              <a:cxnLst>
                <a:cxn ang="0">
                  <a:pos x="T0" y="T1"/>
                </a:cxn>
                <a:cxn ang="0">
                  <a:pos x="T2" y="T3"/>
                </a:cxn>
                <a:cxn ang="0">
                  <a:pos x="T4" y="T5"/>
                </a:cxn>
                <a:cxn ang="0">
                  <a:pos x="T6" y="T7"/>
                </a:cxn>
                <a:cxn ang="0">
                  <a:pos x="T8" y="T9"/>
                </a:cxn>
                <a:cxn ang="0">
                  <a:pos x="T10" y="T11"/>
                </a:cxn>
                <a:cxn ang="0">
                  <a:pos x="T12" y="T13"/>
                </a:cxn>
              </a:cxnLst>
              <a:rect l="0" t="0" r="r" b="b"/>
              <a:pathLst>
                <a:path w="275" h="313">
                  <a:moveTo>
                    <a:pt x="3" y="0"/>
                  </a:moveTo>
                  <a:cubicBezTo>
                    <a:pt x="0" y="2"/>
                    <a:pt x="0" y="2"/>
                    <a:pt x="0" y="2"/>
                  </a:cubicBezTo>
                  <a:cubicBezTo>
                    <a:pt x="0" y="313"/>
                    <a:pt x="0" y="313"/>
                    <a:pt x="0" y="313"/>
                  </a:cubicBezTo>
                  <a:cubicBezTo>
                    <a:pt x="206" y="313"/>
                    <a:pt x="206" y="313"/>
                    <a:pt x="206" y="313"/>
                  </a:cubicBezTo>
                  <a:cubicBezTo>
                    <a:pt x="256" y="313"/>
                    <a:pt x="256" y="313"/>
                    <a:pt x="256" y="313"/>
                  </a:cubicBezTo>
                  <a:cubicBezTo>
                    <a:pt x="263" y="313"/>
                    <a:pt x="269" y="313"/>
                    <a:pt x="275" y="312"/>
                  </a:cubicBezTo>
                  <a:cubicBezTo>
                    <a:pt x="3" y="0"/>
                    <a:pt x="3" y="0"/>
                    <a:pt x="3" y="0"/>
                  </a:cubicBezTo>
                </a:path>
              </a:pathLst>
            </a:custGeom>
            <a:solidFill>
              <a:srgbClr val="7845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102">
              <a:extLst>
                <a:ext uri="{FF2B5EF4-FFF2-40B4-BE49-F238E27FC236}">
                  <a16:creationId xmlns:a16="http://schemas.microsoft.com/office/drawing/2014/main" id="{1B7EC467-33D0-47D4-9365-421268D7877C}"/>
                </a:ext>
              </a:extLst>
            </p:cNvPr>
            <p:cNvSpPr>
              <a:spLocks/>
            </p:cNvSpPr>
            <p:nvPr/>
          </p:nvSpPr>
          <p:spPr bwMode="auto">
            <a:xfrm>
              <a:off x="794" y="2609"/>
              <a:ext cx="36" cy="229"/>
            </a:xfrm>
            <a:custGeom>
              <a:avLst/>
              <a:gdLst>
                <a:gd name="T0" fmla="*/ 36 w 36"/>
                <a:gd name="T1" fmla="*/ 0 h 229"/>
                <a:gd name="T2" fmla="*/ 0 w 36"/>
                <a:gd name="T3" fmla="*/ 0 h 229"/>
                <a:gd name="T4" fmla="*/ 0 w 36"/>
                <a:gd name="T5" fmla="*/ 229 h 229"/>
                <a:gd name="T6" fmla="*/ 36 w 36"/>
                <a:gd name="T7" fmla="*/ 229 h 229"/>
                <a:gd name="T8" fmla="*/ 36 w 36"/>
                <a:gd name="T9" fmla="*/ 202 h 229"/>
                <a:gd name="T10" fmla="*/ 36 w 36"/>
                <a:gd name="T11" fmla="*/ 188 h 229"/>
                <a:gd name="T12" fmla="*/ 36 w 36"/>
                <a:gd name="T13" fmla="*/ 22 h 229"/>
                <a:gd name="T14" fmla="*/ 36 w 36"/>
                <a:gd name="T15" fmla="*/ 9 h 229"/>
                <a:gd name="T16" fmla="*/ 36 w 36"/>
                <a:gd name="T17" fmla="*/ 0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 h="229">
                  <a:moveTo>
                    <a:pt x="36" y="0"/>
                  </a:moveTo>
                  <a:lnTo>
                    <a:pt x="0" y="0"/>
                  </a:lnTo>
                  <a:lnTo>
                    <a:pt x="0" y="229"/>
                  </a:lnTo>
                  <a:lnTo>
                    <a:pt x="36" y="229"/>
                  </a:lnTo>
                  <a:lnTo>
                    <a:pt x="36" y="202"/>
                  </a:lnTo>
                  <a:lnTo>
                    <a:pt x="36" y="188"/>
                  </a:lnTo>
                  <a:lnTo>
                    <a:pt x="36" y="22"/>
                  </a:lnTo>
                  <a:lnTo>
                    <a:pt x="36" y="9"/>
                  </a:lnTo>
                  <a:lnTo>
                    <a:pt x="36" y="0"/>
                  </a:lnTo>
                  <a:close/>
                </a:path>
              </a:pathLst>
            </a:custGeom>
            <a:solidFill>
              <a:srgbClr val="C1AC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103">
              <a:extLst>
                <a:ext uri="{FF2B5EF4-FFF2-40B4-BE49-F238E27FC236}">
                  <a16:creationId xmlns:a16="http://schemas.microsoft.com/office/drawing/2014/main" id="{F6FBF5B9-F049-40A7-8D61-8FC458DF63DE}"/>
                </a:ext>
              </a:extLst>
            </p:cNvPr>
            <p:cNvSpPr>
              <a:spLocks/>
            </p:cNvSpPr>
            <p:nvPr/>
          </p:nvSpPr>
          <p:spPr bwMode="auto">
            <a:xfrm>
              <a:off x="794" y="2609"/>
              <a:ext cx="36" cy="229"/>
            </a:xfrm>
            <a:custGeom>
              <a:avLst/>
              <a:gdLst>
                <a:gd name="T0" fmla="*/ 36 w 36"/>
                <a:gd name="T1" fmla="*/ 0 h 229"/>
                <a:gd name="T2" fmla="*/ 0 w 36"/>
                <a:gd name="T3" fmla="*/ 0 h 229"/>
                <a:gd name="T4" fmla="*/ 0 w 36"/>
                <a:gd name="T5" fmla="*/ 229 h 229"/>
                <a:gd name="T6" fmla="*/ 36 w 36"/>
                <a:gd name="T7" fmla="*/ 229 h 229"/>
                <a:gd name="T8" fmla="*/ 36 w 36"/>
                <a:gd name="T9" fmla="*/ 202 h 229"/>
                <a:gd name="T10" fmla="*/ 36 w 36"/>
                <a:gd name="T11" fmla="*/ 188 h 229"/>
                <a:gd name="T12" fmla="*/ 36 w 36"/>
                <a:gd name="T13" fmla="*/ 22 h 229"/>
                <a:gd name="T14" fmla="*/ 36 w 36"/>
                <a:gd name="T15" fmla="*/ 9 h 229"/>
                <a:gd name="T16" fmla="*/ 36 w 36"/>
                <a:gd name="T17" fmla="*/ 0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 h="229">
                  <a:moveTo>
                    <a:pt x="36" y="0"/>
                  </a:moveTo>
                  <a:lnTo>
                    <a:pt x="0" y="0"/>
                  </a:lnTo>
                  <a:lnTo>
                    <a:pt x="0" y="229"/>
                  </a:lnTo>
                  <a:lnTo>
                    <a:pt x="36" y="229"/>
                  </a:lnTo>
                  <a:lnTo>
                    <a:pt x="36" y="202"/>
                  </a:lnTo>
                  <a:lnTo>
                    <a:pt x="36" y="188"/>
                  </a:lnTo>
                  <a:lnTo>
                    <a:pt x="36" y="22"/>
                  </a:lnTo>
                  <a:lnTo>
                    <a:pt x="36" y="9"/>
                  </a:lnTo>
                  <a:lnTo>
                    <a:pt x="3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104">
              <a:extLst>
                <a:ext uri="{FF2B5EF4-FFF2-40B4-BE49-F238E27FC236}">
                  <a16:creationId xmlns:a16="http://schemas.microsoft.com/office/drawing/2014/main" id="{585FE277-16B6-4EE9-9030-BEE90E266877}"/>
                </a:ext>
              </a:extLst>
            </p:cNvPr>
            <p:cNvSpPr>
              <a:spLocks/>
            </p:cNvSpPr>
            <p:nvPr/>
          </p:nvSpPr>
          <p:spPr bwMode="auto">
            <a:xfrm>
              <a:off x="789" y="2596"/>
              <a:ext cx="45" cy="13"/>
            </a:xfrm>
            <a:custGeom>
              <a:avLst/>
              <a:gdLst>
                <a:gd name="T0" fmla="*/ 45 w 45"/>
                <a:gd name="T1" fmla="*/ 0 h 13"/>
                <a:gd name="T2" fmla="*/ 41 w 45"/>
                <a:gd name="T3" fmla="*/ 0 h 13"/>
                <a:gd name="T4" fmla="*/ 29 w 45"/>
                <a:gd name="T5" fmla="*/ 0 h 13"/>
                <a:gd name="T6" fmla="*/ 0 w 45"/>
                <a:gd name="T7" fmla="*/ 0 h 13"/>
                <a:gd name="T8" fmla="*/ 0 w 45"/>
                <a:gd name="T9" fmla="*/ 13 h 13"/>
                <a:gd name="T10" fmla="*/ 4 w 45"/>
                <a:gd name="T11" fmla="*/ 13 h 13"/>
                <a:gd name="T12" fmla="*/ 5 w 45"/>
                <a:gd name="T13" fmla="*/ 13 h 13"/>
                <a:gd name="T14" fmla="*/ 41 w 45"/>
                <a:gd name="T15" fmla="*/ 13 h 13"/>
                <a:gd name="T16" fmla="*/ 45 w 45"/>
                <a:gd name="T17" fmla="*/ 13 h 13"/>
                <a:gd name="T18" fmla="*/ 45 w 45"/>
                <a:gd name="T19"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 h="13">
                  <a:moveTo>
                    <a:pt x="45" y="0"/>
                  </a:moveTo>
                  <a:lnTo>
                    <a:pt x="41" y="0"/>
                  </a:lnTo>
                  <a:lnTo>
                    <a:pt x="29" y="0"/>
                  </a:lnTo>
                  <a:lnTo>
                    <a:pt x="0" y="0"/>
                  </a:lnTo>
                  <a:lnTo>
                    <a:pt x="0" y="13"/>
                  </a:lnTo>
                  <a:lnTo>
                    <a:pt x="4" y="13"/>
                  </a:lnTo>
                  <a:lnTo>
                    <a:pt x="5" y="13"/>
                  </a:lnTo>
                  <a:lnTo>
                    <a:pt x="41" y="13"/>
                  </a:lnTo>
                  <a:lnTo>
                    <a:pt x="45" y="13"/>
                  </a:lnTo>
                  <a:lnTo>
                    <a:pt x="45" y="0"/>
                  </a:lnTo>
                  <a:close/>
                </a:path>
              </a:pathLst>
            </a:custGeom>
            <a:solidFill>
              <a:srgbClr val="2C1E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464" name="Freeform 105">
              <a:extLst>
                <a:ext uri="{FF2B5EF4-FFF2-40B4-BE49-F238E27FC236}">
                  <a16:creationId xmlns:a16="http://schemas.microsoft.com/office/drawing/2014/main" id="{837DB967-D69C-40B3-9039-ADAB3771EEE8}"/>
                </a:ext>
              </a:extLst>
            </p:cNvPr>
            <p:cNvSpPr>
              <a:spLocks/>
            </p:cNvSpPr>
            <p:nvPr/>
          </p:nvSpPr>
          <p:spPr bwMode="auto">
            <a:xfrm>
              <a:off x="789" y="2596"/>
              <a:ext cx="45" cy="13"/>
            </a:xfrm>
            <a:custGeom>
              <a:avLst/>
              <a:gdLst>
                <a:gd name="T0" fmla="*/ 45 w 45"/>
                <a:gd name="T1" fmla="*/ 0 h 13"/>
                <a:gd name="T2" fmla="*/ 41 w 45"/>
                <a:gd name="T3" fmla="*/ 0 h 13"/>
                <a:gd name="T4" fmla="*/ 29 w 45"/>
                <a:gd name="T5" fmla="*/ 0 h 13"/>
                <a:gd name="T6" fmla="*/ 0 w 45"/>
                <a:gd name="T7" fmla="*/ 0 h 13"/>
                <a:gd name="T8" fmla="*/ 0 w 45"/>
                <a:gd name="T9" fmla="*/ 13 h 13"/>
                <a:gd name="T10" fmla="*/ 4 w 45"/>
                <a:gd name="T11" fmla="*/ 13 h 13"/>
                <a:gd name="T12" fmla="*/ 5 w 45"/>
                <a:gd name="T13" fmla="*/ 13 h 13"/>
                <a:gd name="T14" fmla="*/ 41 w 45"/>
                <a:gd name="T15" fmla="*/ 13 h 13"/>
                <a:gd name="T16" fmla="*/ 45 w 45"/>
                <a:gd name="T17" fmla="*/ 13 h 13"/>
                <a:gd name="T18" fmla="*/ 45 w 45"/>
                <a:gd name="T19"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 h="13">
                  <a:moveTo>
                    <a:pt x="45" y="0"/>
                  </a:moveTo>
                  <a:lnTo>
                    <a:pt x="41" y="0"/>
                  </a:lnTo>
                  <a:lnTo>
                    <a:pt x="29" y="0"/>
                  </a:lnTo>
                  <a:lnTo>
                    <a:pt x="0" y="0"/>
                  </a:lnTo>
                  <a:lnTo>
                    <a:pt x="0" y="13"/>
                  </a:lnTo>
                  <a:lnTo>
                    <a:pt x="4" y="13"/>
                  </a:lnTo>
                  <a:lnTo>
                    <a:pt x="5" y="13"/>
                  </a:lnTo>
                  <a:lnTo>
                    <a:pt x="41" y="13"/>
                  </a:lnTo>
                  <a:lnTo>
                    <a:pt x="45" y="13"/>
                  </a:lnTo>
                  <a:lnTo>
                    <a:pt x="4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465" name="Freeform 106">
              <a:extLst>
                <a:ext uri="{FF2B5EF4-FFF2-40B4-BE49-F238E27FC236}">
                  <a16:creationId xmlns:a16="http://schemas.microsoft.com/office/drawing/2014/main" id="{B3E68D9D-C929-40B5-A3C7-2D0D1D7B51D0}"/>
                </a:ext>
              </a:extLst>
            </p:cNvPr>
            <p:cNvSpPr>
              <a:spLocks/>
            </p:cNvSpPr>
            <p:nvPr/>
          </p:nvSpPr>
          <p:spPr bwMode="auto">
            <a:xfrm>
              <a:off x="789" y="2838"/>
              <a:ext cx="45" cy="14"/>
            </a:xfrm>
            <a:custGeom>
              <a:avLst/>
              <a:gdLst>
                <a:gd name="T0" fmla="*/ 45 w 45"/>
                <a:gd name="T1" fmla="*/ 0 h 14"/>
                <a:gd name="T2" fmla="*/ 41 w 45"/>
                <a:gd name="T3" fmla="*/ 0 h 14"/>
                <a:gd name="T4" fmla="*/ 5 w 45"/>
                <a:gd name="T5" fmla="*/ 0 h 14"/>
                <a:gd name="T6" fmla="*/ 0 w 45"/>
                <a:gd name="T7" fmla="*/ 0 h 14"/>
                <a:gd name="T8" fmla="*/ 0 w 45"/>
                <a:gd name="T9" fmla="*/ 14 h 14"/>
                <a:gd name="T10" fmla="*/ 22 w 45"/>
                <a:gd name="T11" fmla="*/ 14 h 14"/>
                <a:gd name="T12" fmla="*/ 23 w 45"/>
                <a:gd name="T13" fmla="*/ 14 h 14"/>
                <a:gd name="T14" fmla="*/ 41 w 45"/>
                <a:gd name="T15" fmla="*/ 14 h 14"/>
                <a:gd name="T16" fmla="*/ 45 w 45"/>
                <a:gd name="T17" fmla="*/ 14 h 14"/>
                <a:gd name="T18" fmla="*/ 45 w 45"/>
                <a:gd name="T19"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 h="14">
                  <a:moveTo>
                    <a:pt x="45" y="0"/>
                  </a:moveTo>
                  <a:lnTo>
                    <a:pt x="41" y="0"/>
                  </a:lnTo>
                  <a:lnTo>
                    <a:pt x="5" y="0"/>
                  </a:lnTo>
                  <a:lnTo>
                    <a:pt x="0" y="0"/>
                  </a:lnTo>
                  <a:lnTo>
                    <a:pt x="0" y="14"/>
                  </a:lnTo>
                  <a:lnTo>
                    <a:pt x="22" y="14"/>
                  </a:lnTo>
                  <a:lnTo>
                    <a:pt x="23" y="14"/>
                  </a:lnTo>
                  <a:lnTo>
                    <a:pt x="41" y="14"/>
                  </a:lnTo>
                  <a:lnTo>
                    <a:pt x="45" y="14"/>
                  </a:lnTo>
                  <a:lnTo>
                    <a:pt x="45" y="0"/>
                  </a:lnTo>
                  <a:close/>
                </a:path>
              </a:pathLst>
            </a:custGeom>
            <a:solidFill>
              <a:srgbClr val="2C1E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466" name="Freeform 107">
              <a:extLst>
                <a:ext uri="{FF2B5EF4-FFF2-40B4-BE49-F238E27FC236}">
                  <a16:creationId xmlns:a16="http://schemas.microsoft.com/office/drawing/2014/main" id="{ED1FF0B8-2BAD-456F-AABC-646C7A683B29}"/>
                </a:ext>
              </a:extLst>
            </p:cNvPr>
            <p:cNvSpPr>
              <a:spLocks/>
            </p:cNvSpPr>
            <p:nvPr/>
          </p:nvSpPr>
          <p:spPr bwMode="auto">
            <a:xfrm>
              <a:off x="789" y="2838"/>
              <a:ext cx="45" cy="14"/>
            </a:xfrm>
            <a:custGeom>
              <a:avLst/>
              <a:gdLst>
                <a:gd name="T0" fmla="*/ 45 w 45"/>
                <a:gd name="T1" fmla="*/ 0 h 14"/>
                <a:gd name="T2" fmla="*/ 41 w 45"/>
                <a:gd name="T3" fmla="*/ 0 h 14"/>
                <a:gd name="T4" fmla="*/ 5 w 45"/>
                <a:gd name="T5" fmla="*/ 0 h 14"/>
                <a:gd name="T6" fmla="*/ 0 w 45"/>
                <a:gd name="T7" fmla="*/ 0 h 14"/>
                <a:gd name="T8" fmla="*/ 0 w 45"/>
                <a:gd name="T9" fmla="*/ 14 h 14"/>
                <a:gd name="T10" fmla="*/ 22 w 45"/>
                <a:gd name="T11" fmla="*/ 14 h 14"/>
                <a:gd name="T12" fmla="*/ 23 w 45"/>
                <a:gd name="T13" fmla="*/ 14 h 14"/>
                <a:gd name="T14" fmla="*/ 41 w 45"/>
                <a:gd name="T15" fmla="*/ 14 h 14"/>
                <a:gd name="T16" fmla="*/ 45 w 45"/>
                <a:gd name="T17" fmla="*/ 14 h 14"/>
                <a:gd name="T18" fmla="*/ 45 w 45"/>
                <a:gd name="T19"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 h="14">
                  <a:moveTo>
                    <a:pt x="45" y="0"/>
                  </a:moveTo>
                  <a:lnTo>
                    <a:pt x="41" y="0"/>
                  </a:lnTo>
                  <a:lnTo>
                    <a:pt x="5" y="0"/>
                  </a:lnTo>
                  <a:lnTo>
                    <a:pt x="0" y="0"/>
                  </a:lnTo>
                  <a:lnTo>
                    <a:pt x="0" y="14"/>
                  </a:lnTo>
                  <a:lnTo>
                    <a:pt x="22" y="14"/>
                  </a:lnTo>
                  <a:lnTo>
                    <a:pt x="23" y="14"/>
                  </a:lnTo>
                  <a:lnTo>
                    <a:pt x="41" y="14"/>
                  </a:lnTo>
                  <a:lnTo>
                    <a:pt x="45" y="14"/>
                  </a:lnTo>
                  <a:lnTo>
                    <a:pt x="4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62468" name="Group 110">
            <a:extLst>
              <a:ext uri="{FF2B5EF4-FFF2-40B4-BE49-F238E27FC236}">
                <a16:creationId xmlns:a16="http://schemas.microsoft.com/office/drawing/2014/main" id="{D3C7F9EB-5FC6-4373-B67B-13B6F0DA22BB}"/>
              </a:ext>
            </a:extLst>
          </p:cNvPr>
          <p:cNvGrpSpPr>
            <a:grpSpLocks noChangeAspect="1"/>
          </p:cNvGrpSpPr>
          <p:nvPr/>
        </p:nvGrpSpPr>
        <p:grpSpPr bwMode="auto">
          <a:xfrm>
            <a:off x="823127" y="5061854"/>
            <a:ext cx="454939" cy="777478"/>
            <a:chOff x="2" y="0"/>
            <a:chExt cx="1237" cy="2114"/>
          </a:xfrm>
        </p:grpSpPr>
        <p:sp>
          <p:nvSpPr>
            <p:cNvPr id="62470" name="Freeform 111">
              <a:extLst>
                <a:ext uri="{FF2B5EF4-FFF2-40B4-BE49-F238E27FC236}">
                  <a16:creationId xmlns:a16="http://schemas.microsoft.com/office/drawing/2014/main" id="{AD2E56C2-5D52-40DC-B788-34D1800FFFF5}"/>
                </a:ext>
              </a:extLst>
            </p:cNvPr>
            <p:cNvSpPr>
              <a:spLocks/>
            </p:cNvSpPr>
            <p:nvPr/>
          </p:nvSpPr>
          <p:spPr bwMode="auto">
            <a:xfrm>
              <a:off x="291" y="894"/>
              <a:ext cx="662" cy="1106"/>
            </a:xfrm>
            <a:custGeom>
              <a:avLst/>
              <a:gdLst>
                <a:gd name="T0" fmla="*/ 278 w 278"/>
                <a:gd name="T1" fmla="*/ 465 h 465"/>
                <a:gd name="T2" fmla="*/ 0 w 278"/>
                <a:gd name="T3" fmla="*/ 465 h 465"/>
                <a:gd name="T4" fmla="*/ 0 w 278"/>
                <a:gd name="T5" fmla="*/ 47 h 465"/>
                <a:gd name="T6" fmla="*/ 47 w 278"/>
                <a:gd name="T7" fmla="*/ 0 h 465"/>
                <a:gd name="T8" fmla="*/ 231 w 278"/>
                <a:gd name="T9" fmla="*/ 0 h 465"/>
                <a:gd name="T10" fmla="*/ 278 w 278"/>
                <a:gd name="T11" fmla="*/ 47 h 465"/>
                <a:gd name="T12" fmla="*/ 278 w 278"/>
                <a:gd name="T13" fmla="*/ 465 h 465"/>
              </a:gdLst>
              <a:ahLst/>
              <a:cxnLst>
                <a:cxn ang="0">
                  <a:pos x="T0" y="T1"/>
                </a:cxn>
                <a:cxn ang="0">
                  <a:pos x="T2" y="T3"/>
                </a:cxn>
                <a:cxn ang="0">
                  <a:pos x="T4" y="T5"/>
                </a:cxn>
                <a:cxn ang="0">
                  <a:pos x="T6" y="T7"/>
                </a:cxn>
                <a:cxn ang="0">
                  <a:pos x="T8" y="T9"/>
                </a:cxn>
                <a:cxn ang="0">
                  <a:pos x="T10" y="T11"/>
                </a:cxn>
                <a:cxn ang="0">
                  <a:pos x="T12" y="T13"/>
                </a:cxn>
              </a:cxnLst>
              <a:rect l="0" t="0" r="r" b="b"/>
              <a:pathLst>
                <a:path w="278" h="465">
                  <a:moveTo>
                    <a:pt x="278" y="465"/>
                  </a:moveTo>
                  <a:cubicBezTo>
                    <a:pt x="0" y="465"/>
                    <a:pt x="0" y="465"/>
                    <a:pt x="0" y="465"/>
                  </a:cubicBezTo>
                  <a:cubicBezTo>
                    <a:pt x="0" y="47"/>
                    <a:pt x="0" y="47"/>
                    <a:pt x="0" y="47"/>
                  </a:cubicBezTo>
                  <a:cubicBezTo>
                    <a:pt x="0" y="21"/>
                    <a:pt x="21" y="0"/>
                    <a:pt x="47" y="0"/>
                  </a:cubicBezTo>
                  <a:cubicBezTo>
                    <a:pt x="231" y="0"/>
                    <a:pt x="231" y="0"/>
                    <a:pt x="231" y="0"/>
                  </a:cubicBezTo>
                  <a:cubicBezTo>
                    <a:pt x="257" y="0"/>
                    <a:pt x="278" y="21"/>
                    <a:pt x="278" y="47"/>
                  </a:cubicBezTo>
                  <a:cubicBezTo>
                    <a:pt x="278" y="465"/>
                    <a:pt x="278" y="465"/>
                    <a:pt x="278" y="465"/>
                  </a:cubicBezTo>
                </a:path>
              </a:pathLst>
            </a:custGeom>
            <a:solidFill>
              <a:srgbClr val="BAB3B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471" name="Freeform 112">
              <a:extLst>
                <a:ext uri="{FF2B5EF4-FFF2-40B4-BE49-F238E27FC236}">
                  <a16:creationId xmlns:a16="http://schemas.microsoft.com/office/drawing/2014/main" id="{606B504F-3A36-461C-8EA6-16D01B825293}"/>
                </a:ext>
              </a:extLst>
            </p:cNvPr>
            <p:cNvSpPr>
              <a:spLocks/>
            </p:cNvSpPr>
            <p:nvPr/>
          </p:nvSpPr>
          <p:spPr bwMode="auto">
            <a:xfrm>
              <a:off x="348" y="0"/>
              <a:ext cx="548" cy="818"/>
            </a:xfrm>
            <a:custGeom>
              <a:avLst/>
              <a:gdLst>
                <a:gd name="T0" fmla="*/ 230 w 230"/>
                <a:gd name="T1" fmla="*/ 230 h 344"/>
                <a:gd name="T2" fmla="*/ 115 w 230"/>
                <a:gd name="T3" fmla="*/ 344 h 344"/>
                <a:gd name="T4" fmla="*/ 0 w 230"/>
                <a:gd name="T5" fmla="*/ 230 h 344"/>
                <a:gd name="T6" fmla="*/ 115 w 230"/>
                <a:gd name="T7" fmla="*/ 0 h 344"/>
                <a:gd name="T8" fmla="*/ 230 w 230"/>
                <a:gd name="T9" fmla="*/ 230 h 344"/>
              </a:gdLst>
              <a:ahLst/>
              <a:cxnLst>
                <a:cxn ang="0">
                  <a:pos x="T0" y="T1"/>
                </a:cxn>
                <a:cxn ang="0">
                  <a:pos x="T2" y="T3"/>
                </a:cxn>
                <a:cxn ang="0">
                  <a:pos x="T4" y="T5"/>
                </a:cxn>
                <a:cxn ang="0">
                  <a:pos x="T6" y="T7"/>
                </a:cxn>
                <a:cxn ang="0">
                  <a:pos x="T8" y="T9"/>
                </a:cxn>
              </a:cxnLst>
              <a:rect l="0" t="0" r="r" b="b"/>
              <a:pathLst>
                <a:path w="230" h="344">
                  <a:moveTo>
                    <a:pt x="230" y="230"/>
                  </a:moveTo>
                  <a:cubicBezTo>
                    <a:pt x="230" y="293"/>
                    <a:pt x="178" y="344"/>
                    <a:pt x="115" y="344"/>
                  </a:cubicBezTo>
                  <a:cubicBezTo>
                    <a:pt x="52" y="344"/>
                    <a:pt x="0" y="293"/>
                    <a:pt x="0" y="230"/>
                  </a:cubicBezTo>
                  <a:cubicBezTo>
                    <a:pt x="0" y="166"/>
                    <a:pt x="92" y="0"/>
                    <a:pt x="115" y="0"/>
                  </a:cubicBezTo>
                  <a:cubicBezTo>
                    <a:pt x="138" y="0"/>
                    <a:pt x="230" y="166"/>
                    <a:pt x="230" y="230"/>
                  </a:cubicBezTo>
                  <a:close/>
                </a:path>
              </a:pathLst>
            </a:custGeom>
            <a:solidFill>
              <a:srgbClr val="9454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474" name="Freeform 113">
              <a:extLst>
                <a:ext uri="{FF2B5EF4-FFF2-40B4-BE49-F238E27FC236}">
                  <a16:creationId xmlns:a16="http://schemas.microsoft.com/office/drawing/2014/main" id="{1B8B8CF3-BA34-45CA-B2F0-8E7D2586F9B8}"/>
                </a:ext>
              </a:extLst>
            </p:cNvPr>
            <p:cNvSpPr>
              <a:spLocks/>
            </p:cNvSpPr>
            <p:nvPr/>
          </p:nvSpPr>
          <p:spPr bwMode="auto">
            <a:xfrm>
              <a:off x="486" y="302"/>
              <a:ext cx="272" cy="409"/>
            </a:xfrm>
            <a:custGeom>
              <a:avLst/>
              <a:gdLst>
                <a:gd name="T0" fmla="*/ 114 w 114"/>
                <a:gd name="T1" fmla="*/ 115 h 172"/>
                <a:gd name="T2" fmla="*/ 57 w 114"/>
                <a:gd name="T3" fmla="*/ 172 h 172"/>
                <a:gd name="T4" fmla="*/ 0 w 114"/>
                <a:gd name="T5" fmla="*/ 115 h 172"/>
                <a:gd name="T6" fmla="*/ 57 w 114"/>
                <a:gd name="T7" fmla="*/ 0 h 172"/>
                <a:gd name="T8" fmla="*/ 114 w 114"/>
                <a:gd name="T9" fmla="*/ 115 h 172"/>
              </a:gdLst>
              <a:ahLst/>
              <a:cxnLst>
                <a:cxn ang="0">
                  <a:pos x="T0" y="T1"/>
                </a:cxn>
                <a:cxn ang="0">
                  <a:pos x="T2" y="T3"/>
                </a:cxn>
                <a:cxn ang="0">
                  <a:pos x="T4" y="T5"/>
                </a:cxn>
                <a:cxn ang="0">
                  <a:pos x="T6" y="T7"/>
                </a:cxn>
                <a:cxn ang="0">
                  <a:pos x="T8" y="T9"/>
                </a:cxn>
              </a:cxnLst>
              <a:rect l="0" t="0" r="r" b="b"/>
              <a:pathLst>
                <a:path w="114" h="172">
                  <a:moveTo>
                    <a:pt x="114" y="115"/>
                  </a:moveTo>
                  <a:cubicBezTo>
                    <a:pt x="114" y="147"/>
                    <a:pt x="88" y="172"/>
                    <a:pt x="57" y="172"/>
                  </a:cubicBezTo>
                  <a:cubicBezTo>
                    <a:pt x="25" y="172"/>
                    <a:pt x="0" y="147"/>
                    <a:pt x="0" y="115"/>
                  </a:cubicBezTo>
                  <a:cubicBezTo>
                    <a:pt x="0" y="84"/>
                    <a:pt x="44" y="0"/>
                    <a:pt x="57" y="0"/>
                  </a:cubicBezTo>
                  <a:cubicBezTo>
                    <a:pt x="70" y="0"/>
                    <a:pt x="114" y="84"/>
                    <a:pt x="114" y="115"/>
                  </a:cubicBezTo>
                  <a:close/>
                </a:path>
              </a:pathLst>
            </a:custGeom>
            <a:solidFill>
              <a:srgbClr val="F1E7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475" name="Freeform 114">
              <a:extLst>
                <a:ext uri="{FF2B5EF4-FFF2-40B4-BE49-F238E27FC236}">
                  <a16:creationId xmlns:a16="http://schemas.microsoft.com/office/drawing/2014/main" id="{98225009-16CC-498A-9AC2-5FE666918C25}"/>
                </a:ext>
              </a:extLst>
            </p:cNvPr>
            <p:cNvSpPr>
              <a:spLocks/>
            </p:cNvSpPr>
            <p:nvPr/>
          </p:nvSpPr>
          <p:spPr bwMode="auto">
            <a:xfrm>
              <a:off x="2" y="1886"/>
              <a:ext cx="1237" cy="228"/>
            </a:xfrm>
            <a:custGeom>
              <a:avLst/>
              <a:gdLst>
                <a:gd name="T0" fmla="*/ 1137 w 1237"/>
                <a:gd name="T1" fmla="*/ 228 h 228"/>
                <a:gd name="T2" fmla="*/ 103 w 1237"/>
                <a:gd name="T3" fmla="*/ 228 h 228"/>
                <a:gd name="T4" fmla="*/ 0 w 1237"/>
                <a:gd name="T5" fmla="*/ 0 h 228"/>
                <a:gd name="T6" fmla="*/ 1237 w 1237"/>
                <a:gd name="T7" fmla="*/ 0 h 228"/>
                <a:gd name="T8" fmla="*/ 1137 w 1237"/>
                <a:gd name="T9" fmla="*/ 228 h 228"/>
              </a:gdLst>
              <a:ahLst/>
              <a:cxnLst>
                <a:cxn ang="0">
                  <a:pos x="T0" y="T1"/>
                </a:cxn>
                <a:cxn ang="0">
                  <a:pos x="T2" y="T3"/>
                </a:cxn>
                <a:cxn ang="0">
                  <a:pos x="T4" y="T5"/>
                </a:cxn>
                <a:cxn ang="0">
                  <a:pos x="T6" y="T7"/>
                </a:cxn>
                <a:cxn ang="0">
                  <a:pos x="T8" y="T9"/>
                </a:cxn>
              </a:cxnLst>
              <a:rect l="0" t="0" r="r" b="b"/>
              <a:pathLst>
                <a:path w="1237" h="228">
                  <a:moveTo>
                    <a:pt x="1137" y="228"/>
                  </a:moveTo>
                  <a:lnTo>
                    <a:pt x="103" y="228"/>
                  </a:lnTo>
                  <a:lnTo>
                    <a:pt x="0" y="0"/>
                  </a:lnTo>
                  <a:lnTo>
                    <a:pt x="1237" y="0"/>
                  </a:lnTo>
                  <a:lnTo>
                    <a:pt x="1137" y="228"/>
                  </a:lnTo>
                  <a:close/>
                </a:path>
              </a:pathLst>
            </a:custGeom>
            <a:solidFill>
              <a:srgbClr val="3121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476" name="Freeform 115">
              <a:extLst>
                <a:ext uri="{FF2B5EF4-FFF2-40B4-BE49-F238E27FC236}">
                  <a16:creationId xmlns:a16="http://schemas.microsoft.com/office/drawing/2014/main" id="{878E8DDF-40E5-490A-8653-C20F13799517}"/>
                </a:ext>
              </a:extLst>
            </p:cNvPr>
            <p:cNvSpPr>
              <a:spLocks/>
            </p:cNvSpPr>
            <p:nvPr/>
          </p:nvSpPr>
          <p:spPr bwMode="auto">
            <a:xfrm>
              <a:off x="2" y="1886"/>
              <a:ext cx="1237" cy="228"/>
            </a:xfrm>
            <a:custGeom>
              <a:avLst/>
              <a:gdLst>
                <a:gd name="T0" fmla="*/ 1137 w 1237"/>
                <a:gd name="T1" fmla="*/ 228 h 228"/>
                <a:gd name="T2" fmla="*/ 103 w 1237"/>
                <a:gd name="T3" fmla="*/ 228 h 228"/>
                <a:gd name="T4" fmla="*/ 0 w 1237"/>
                <a:gd name="T5" fmla="*/ 0 h 228"/>
                <a:gd name="T6" fmla="*/ 1237 w 1237"/>
                <a:gd name="T7" fmla="*/ 0 h 228"/>
                <a:gd name="T8" fmla="*/ 1137 w 1237"/>
                <a:gd name="T9" fmla="*/ 228 h 228"/>
              </a:gdLst>
              <a:ahLst/>
              <a:cxnLst>
                <a:cxn ang="0">
                  <a:pos x="T0" y="T1"/>
                </a:cxn>
                <a:cxn ang="0">
                  <a:pos x="T2" y="T3"/>
                </a:cxn>
                <a:cxn ang="0">
                  <a:pos x="T4" y="T5"/>
                </a:cxn>
                <a:cxn ang="0">
                  <a:pos x="T6" y="T7"/>
                </a:cxn>
                <a:cxn ang="0">
                  <a:pos x="T8" y="T9"/>
                </a:cxn>
              </a:cxnLst>
              <a:rect l="0" t="0" r="r" b="b"/>
              <a:pathLst>
                <a:path w="1237" h="228">
                  <a:moveTo>
                    <a:pt x="1137" y="228"/>
                  </a:moveTo>
                  <a:lnTo>
                    <a:pt x="103" y="228"/>
                  </a:lnTo>
                  <a:lnTo>
                    <a:pt x="0" y="0"/>
                  </a:lnTo>
                  <a:lnTo>
                    <a:pt x="1237" y="0"/>
                  </a:lnTo>
                  <a:lnTo>
                    <a:pt x="1137" y="22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477" name="Freeform 116">
              <a:extLst>
                <a:ext uri="{FF2B5EF4-FFF2-40B4-BE49-F238E27FC236}">
                  <a16:creationId xmlns:a16="http://schemas.microsoft.com/office/drawing/2014/main" id="{FA40773F-A715-4DF7-98CF-2E957631071E}"/>
                </a:ext>
              </a:extLst>
            </p:cNvPr>
            <p:cNvSpPr>
              <a:spLocks/>
            </p:cNvSpPr>
            <p:nvPr/>
          </p:nvSpPr>
          <p:spPr bwMode="auto">
            <a:xfrm>
              <a:off x="291" y="894"/>
              <a:ext cx="662" cy="383"/>
            </a:xfrm>
            <a:custGeom>
              <a:avLst/>
              <a:gdLst>
                <a:gd name="T0" fmla="*/ 231 w 278"/>
                <a:gd name="T1" fmla="*/ 0 h 161"/>
                <a:gd name="T2" fmla="*/ 47 w 278"/>
                <a:gd name="T3" fmla="*/ 0 h 161"/>
                <a:gd name="T4" fmla="*/ 0 w 278"/>
                <a:gd name="T5" fmla="*/ 47 h 161"/>
                <a:gd name="T6" fmla="*/ 0 w 278"/>
                <a:gd name="T7" fmla="*/ 112 h 161"/>
                <a:gd name="T8" fmla="*/ 17 w 278"/>
                <a:gd name="T9" fmla="*/ 115 h 161"/>
                <a:gd name="T10" fmla="*/ 63 w 278"/>
                <a:gd name="T11" fmla="*/ 94 h 161"/>
                <a:gd name="T12" fmla="*/ 111 w 278"/>
                <a:gd name="T13" fmla="*/ 79 h 161"/>
                <a:gd name="T14" fmla="*/ 144 w 278"/>
                <a:gd name="T15" fmla="*/ 106 h 161"/>
                <a:gd name="T16" fmla="*/ 168 w 278"/>
                <a:gd name="T17" fmla="*/ 143 h 161"/>
                <a:gd name="T18" fmla="*/ 207 w 278"/>
                <a:gd name="T19" fmla="*/ 156 h 161"/>
                <a:gd name="T20" fmla="*/ 227 w 278"/>
                <a:gd name="T21" fmla="*/ 133 h 161"/>
                <a:gd name="T22" fmla="*/ 236 w 278"/>
                <a:gd name="T23" fmla="*/ 104 h 161"/>
                <a:gd name="T24" fmla="*/ 258 w 278"/>
                <a:gd name="T25" fmla="*/ 81 h 161"/>
                <a:gd name="T26" fmla="*/ 278 w 278"/>
                <a:gd name="T27" fmla="*/ 86 h 161"/>
                <a:gd name="T28" fmla="*/ 278 w 278"/>
                <a:gd name="T29" fmla="*/ 47 h 161"/>
                <a:gd name="T30" fmla="*/ 231 w 278"/>
                <a:gd name="T31" fmla="*/ 0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8" h="161">
                  <a:moveTo>
                    <a:pt x="231" y="0"/>
                  </a:moveTo>
                  <a:cubicBezTo>
                    <a:pt x="47" y="0"/>
                    <a:pt x="47" y="0"/>
                    <a:pt x="47" y="0"/>
                  </a:cubicBezTo>
                  <a:cubicBezTo>
                    <a:pt x="21" y="0"/>
                    <a:pt x="0" y="21"/>
                    <a:pt x="0" y="47"/>
                  </a:cubicBezTo>
                  <a:cubicBezTo>
                    <a:pt x="0" y="112"/>
                    <a:pt x="0" y="112"/>
                    <a:pt x="0" y="112"/>
                  </a:cubicBezTo>
                  <a:cubicBezTo>
                    <a:pt x="5" y="114"/>
                    <a:pt x="11" y="115"/>
                    <a:pt x="17" y="115"/>
                  </a:cubicBezTo>
                  <a:cubicBezTo>
                    <a:pt x="34" y="115"/>
                    <a:pt x="49" y="104"/>
                    <a:pt x="63" y="94"/>
                  </a:cubicBezTo>
                  <a:cubicBezTo>
                    <a:pt x="78" y="85"/>
                    <a:pt x="94" y="75"/>
                    <a:pt x="111" y="79"/>
                  </a:cubicBezTo>
                  <a:cubicBezTo>
                    <a:pt x="125" y="82"/>
                    <a:pt x="136" y="94"/>
                    <a:pt x="144" y="106"/>
                  </a:cubicBezTo>
                  <a:cubicBezTo>
                    <a:pt x="152" y="119"/>
                    <a:pt x="158" y="133"/>
                    <a:pt x="168" y="143"/>
                  </a:cubicBezTo>
                  <a:cubicBezTo>
                    <a:pt x="178" y="154"/>
                    <a:pt x="193" y="161"/>
                    <a:pt x="207" y="156"/>
                  </a:cubicBezTo>
                  <a:cubicBezTo>
                    <a:pt x="217" y="152"/>
                    <a:pt x="223" y="143"/>
                    <a:pt x="227" y="133"/>
                  </a:cubicBezTo>
                  <a:cubicBezTo>
                    <a:pt x="231" y="124"/>
                    <a:pt x="233" y="114"/>
                    <a:pt x="236" y="104"/>
                  </a:cubicBezTo>
                  <a:cubicBezTo>
                    <a:pt x="240" y="94"/>
                    <a:pt x="247" y="83"/>
                    <a:pt x="258" y="81"/>
                  </a:cubicBezTo>
                  <a:cubicBezTo>
                    <a:pt x="265" y="81"/>
                    <a:pt x="271" y="84"/>
                    <a:pt x="278" y="86"/>
                  </a:cubicBezTo>
                  <a:cubicBezTo>
                    <a:pt x="278" y="47"/>
                    <a:pt x="278" y="47"/>
                    <a:pt x="278" y="47"/>
                  </a:cubicBezTo>
                  <a:cubicBezTo>
                    <a:pt x="278" y="21"/>
                    <a:pt x="257" y="0"/>
                    <a:pt x="231" y="0"/>
                  </a:cubicBezTo>
                </a:path>
              </a:pathLst>
            </a:custGeom>
            <a:solidFill>
              <a:srgbClr val="6557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478" name="Freeform 117">
              <a:extLst>
                <a:ext uri="{FF2B5EF4-FFF2-40B4-BE49-F238E27FC236}">
                  <a16:creationId xmlns:a16="http://schemas.microsoft.com/office/drawing/2014/main" id="{10B819B4-7C4C-4105-A6FA-CA18C9989109}"/>
                </a:ext>
              </a:extLst>
            </p:cNvPr>
            <p:cNvSpPr>
              <a:spLocks noEditPoints="1"/>
            </p:cNvSpPr>
            <p:nvPr/>
          </p:nvSpPr>
          <p:spPr bwMode="auto">
            <a:xfrm>
              <a:off x="622" y="894"/>
              <a:ext cx="617" cy="992"/>
            </a:xfrm>
            <a:custGeom>
              <a:avLst/>
              <a:gdLst>
                <a:gd name="T0" fmla="*/ 139 w 259"/>
                <a:gd name="T1" fmla="*/ 417 h 417"/>
                <a:gd name="T2" fmla="*/ 139 w 259"/>
                <a:gd name="T3" fmla="*/ 47 h 417"/>
                <a:gd name="T4" fmla="*/ 139 w 259"/>
                <a:gd name="T5" fmla="*/ 46 h 417"/>
                <a:gd name="T6" fmla="*/ 139 w 259"/>
                <a:gd name="T7" fmla="*/ 46 h 417"/>
                <a:gd name="T8" fmla="*/ 139 w 259"/>
                <a:gd name="T9" fmla="*/ 46 h 417"/>
                <a:gd name="T10" fmla="*/ 139 w 259"/>
                <a:gd name="T11" fmla="*/ 45 h 417"/>
                <a:gd name="T12" fmla="*/ 139 w 259"/>
                <a:gd name="T13" fmla="*/ 45 h 417"/>
                <a:gd name="T14" fmla="*/ 139 w 259"/>
                <a:gd name="T15" fmla="*/ 45 h 417"/>
                <a:gd name="T16" fmla="*/ 139 w 259"/>
                <a:gd name="T17" fmla="*/ 45 h 417"/>
                <a:gd name="T18" fmla="*/ 139 w 259"/>
                <a:gd name="T19" fmla="*/ 44 h 417"/>
                <a:gd name="T20" fmla="*/ 139 w 259"/>
                <a:gd name="T21" fmla="*/ 44 h 417"/>
                <a:gd name="T22" fmla="*/ 139 w 259"/>
                <a:gd name="T23" fmla="*/ 44 h 417"/>
                <a:gd name="T24" fmla="*/ 139 w 259"/>
                <a:gd name="T25" fmla="*/ 43 h 417"/>
                <a:gd name="T26" fmla="*/ 139 w 259"/>
                <a:gd name="T27" fmla="*/ 43 h 417"/>
                <a:gd name="T28" fmla="*/ 139 w 259"/>
                <a:gd name="T29" fmla="*/ 43 h 417"/>
                <a:gd name="T30" fmla="*/ 139 w 259"/>
                <a:gd name="T31" fmla="*/ 42 h 417"/>
                <a:gd name="T32" fmla="*/ 139 w 259"/>
                <a:gd name="T33" fmla="*/ 42 h 417"/>
                <a:gd name="T34" fmla="*/ 139 w 259"/>
                <a:gd name="T35" fmla="*/ 42 h 417"/>
                <a:gd name="T36" fmla="*/ 139 w 259"/>
                <a:gd name="T37" fmla="*/ 42 h 417"/>
                <a:gd name="T38" fmla="*/ 139 w 259"/>
                <a:gd name="T39" fmla="*/ 42 h 417"/>
                <a:gd name="T40" fmla="*/ 139 w 259"/>
                <a:gd name="T41" fmla="*/ 41 h 417"/>
                <a:gd name="T42" fmla="*/ 139 w 259"/>
                <a:gd name="T43" fmla="*/ 41 h 417"/>
                <a:gd name="T44" fmla="*/ 139 w 259"/>
                <a:gd name="T45" fmla="*/ 41 h 417"/>
                <a:gd name="T46" fmla="*/ 139 w 259"/>
                <a:gd name="T47" fmla="*/ 41 h 417"/>
                <a:gd name="T48" fmla="*/ 138 w 259"/>
                <a:gd name="T49" fmla="*/ 40 h 417"/>
                <a:gd name="T50" fmla="*/ 138 w 259"/>
                <a:gd name="T51" fmla="*/ 40 h 417"/>
                <a:gd name="T52" fmla="*/ 138 w 259"/>
                <a:gd name="T53" fmla="*/ 40 h 417"/>
                <a:gd name="T54" fmla="*/ 138 w 259"/>
                <a:gd name="T55" fmla="*/ 40 h 417"/>
                <a:gd name="T56" fmla="*/ 138 w 259"/>
                <a:gd name="T57" fmla="*/ 39 h 417"/>
                <a:gd name="T58" fmla="*/ 138 w 259"/>
                <a:gd name="T59" fmla="*/ 39 h 417"/>
                <a:gd name="T60" fmla="*/ 138 w 259"/>
                <a:gd name="T61" fmla="*/ 39 h 417"/>
                <a:gd name="T62" fmla="*/ 138 w 259"/>
                <a:gd name="T63" fmla="*/ 39 h 417"/>
                <a:gd name="T64" fmla="*/ 138 w 259"/>
                <a:gd name="T65" fmla="*/ 39 h 417"/>
                <a:gd name="T66" fmla="*/ 138 w 259"/>
                <a:gd name="T67" fmla="*/ 38 h 417"/>
                <a:gd name="T68" fmla="*/ 138 w 259"/>
                <a:gd name="T69" fmla="*/ 38 h 417"/>
                <a:gd name="T70" fmla="*/ 138 w 259"/>
                <a:gd name="T71" fmla="*/ 38 h 417"/>
                <a:gd name="T72" fmla="*/ 138 w 259"/>
                <a:gd name="T73" fmla="*/ 37 h 417"/>
                <a:gd name="T74" fmla="*/ 138 w 259"/>
                <a:gd name="T75" fmla="*/ 37 h 417"/>
                <a:gd name="T76" fmla="*/ 138 w 259"/>
                <a:gd name="T77" fmla="*/ 37 h 417"/>
                <a:gd name="T78" fmla="*/ 138 w 259"/>
                <a:gd name="T79" fmla="*/ 36 h 417"/>
                <a:gd name="T80" fmla="*/ 138 w 259"/>
                <a:gd name="T81" fmla="*/ 36 h 417"/>
                <a:gd name="T82" fmla="*/ 138 w 259"/>
                <a:gd name="T83" fmla="*/ 36 h 417"/>
                <a:gd name="T84" fmla="*/ 137 w 259"/>
                <a:gd name="T85" fmla="*/ 35 h 417"/>
                <a:gd name="T86" fmla="*/ 137 w 259"/>
                <a:gd name="T87" fmla="*/ 35 h 417"/>
                <a:gd name="T88" fmla="*/ 133 w 259"/>
                <a:gd name="T89" fmla="*/ 23 h 417"/>
                <a:gd name="T90" fmla="*/ 132 w 259"/>
                <a:gd name="T91" fmla="*/ 23 h 417"/>
                <a:gd name="T92" fmla="*/ 132 w 259"/>
                <a:gd name="T93" fmla="*/ 23 h 417"/>
                <a:gd name="T94" fmla="*/ 132 w 259"/>
                <a:gd name="T95" fmla="*/ 22 h 417"/>
                <a:gd name="T96" fmla="*/ 132 w 259"/>
                <a:gd name="T97" fmla="*/ 22 h 417"/>
                <a:gd name="T98" fmla="*/ 132 w 259"/>
                <a:gd name="T99" fmla="*/ 22 h 417"/>
                <a:gd name="T100" fmla="*/ 132 w 259"/>
                <a:gd name="T101" fmla="*/ 22 h 417"/>
                <a:gd name="T102" fmla="*/ 131 w 259"/>
                <a:gd name="T103" fmla="*/ 21 h 417"/>
                <a:gd name="T104" fmla="*/ 131 w 259"/>
                <a:gd name="T105" fmla="*/ 21 h 417"/>
                <a:gd name="T106" fmla="*/ 131 w 259"/>
                <a:gd name="T107" fmla="*/ 21 h 417"/>
                <a:gd name="T108" fmla="*/ 126 w 259"/>
                <a:gd name="T109" fmla="*/ 15 h 417"/>
                <a:gd name="T110" fmla="*/ 93 w 259"/>
                <a:gd name="T111" fmla="*/ 0 h 417"/>
                <a:gd name="T112" fmla="*/ 93 w 259"/>
                <a:gd name="T113" fmla="*/ 0 h 417"/>
                <a:gd name="T114" fmla="*/ 93 w 259"/>
                <a:gd name="T115" fmla="*/ 0 h 417"/>
                <a:gd name="T116" fmla="*/ 92 w 259"/>
                <a:gd name="T117" fmla="*/ 0 h 417"/>
                <a:gd name="T118" fmla="*/ 92 w 259"/>
                <a:gd name="T119" fmla="*/ 0 h 417"/>
                <a:gd name="T120" fmla="*/ 92 w 259"/>
                <a:gd name="T121" fmla="*/ 0 h 4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59" h="417">
                  <a:moveTo>
                    <a:pt x="139" y="47"/>
                  </a:moveTo>
                  <a:cubicBezTo>
                    <a:pt x="139" y="47"/>
                    <a:pt x="139" y="47"/>
                    <a:pt x="139" y="47"/>
                  </a:cubicBezTo>
                  <a:cubicBezTo>
                    <a:pt x="139" y="86"/>
                    <a:pt x="139" y="86"/>
                    <a:pt x="139" y="86"/>
                  </a:cubicBezTo>
                  <a:cubicBezTo>
                    <a:pt x="139" y="86"/>
                    <a:pt x="139" y="86"/>
                    <a:pt x="139" y="86"/>
                  </a:cubicBezTo>
                  <a:cubicBezTo>
                    <a:pt x="139" y="417"/>
                    <a:pt x="139" y="417"/>
                    <a:pt x="139" y="417"/>
                  </a:cubicBezTo>
                  <a:cubicBezTo>
                    <a:pt x="259" y="417"/>
                    <a:pt x="259" y="417"/>
                    <a:pt x="259" y="417"/>
                  </a:cubicBezTo>
                  <a:cubicBezTo>
                    <a:pt x="139" y="417"/>
                    <a:pt x="139" y="417"/>
                    <a:pt x="139" y="417"/>
                  </a:cubicBezTo>
                  <a:cubicBezTo>
                    <a:pt x="139" y="86"/>
                    <a:pt x="139" y="86"/>
                    <a:pt x="139" y="86"/>
                  </a:cubicBezTo>
                  <a:cubicBezTo>
                    <a:pt x="139" y="47"/>
                    <a:pt x="139" y="47"/>
                    <a:pt x="139" y="47"/>
                  </a:cubicBezTo>
                  <a:cubicBezTo>
                    <a:pt x="139" y="47"/>
                    <a:pt x="139" y="47"/>
                    <a:pt x="139" y="47"/>
                  </a:cubicBezTo>
                  <a:moveTo>
                    <a:pt x="139" y="46"/>
                  </a:moveTo>
                  <a:cubicBezTo>
                    <a:pt x="139" y="46"/>
                    <a:pt x="139" y="46"/>
                    <a:pt x="139" y="46"/>
                  </a:cubicBezTo>
                  <a:cubicBezTo>
                    <a:pt x="139" y="46"/>
                    <a:pt x="139" y="46"/>
                    <a:pt x="139" y="46"/>
                  </a:cubicBezTo>
                  <a:moveTo>
                    <a:pt x="139" y="46"/>
                  </a:moveTo>
                  <a:cubicBezTo>
                    <a:pt x="139" y="46"/>
                    <a:pt x="139" y="46"/>
                    <a:pt x="139" y="46"/>
                  </a:cubicBezTo>
                  <a:cubicBezTo>
                    <a:pt x="139" y="46"/>
                    <a:pt x="139" y="46"/>
                    <a:pt x="139" y="46"/>
                  </a:cubicBezTo>
                  <a:moveTo>
                    <a:pt x="139" y="46"/>
                  </a:moveTo>
                  <a:cubicBezTo>
                    <a:pt x="139" y="46"/>
                    <a:pt x="139" y="46"/>
                    <a:pt x="139" y="46"/>
                  </a:cubicBezTo>
                  <a:cubicBezTo>
                    <a:pt x="139" y="46"/>
                    <a:pt x="139" y="46"/>
                    <a:pt x="139" y="46"/>
                  </a:cubicBezTo>
                  <a:moveTo>
                    <a:pt x="139" y="46"/>
                  </a:moveTo>
                  <a:cubicBezTo>
                    <a:pt x="139" y="46"/>
                    <a:pt x="139" y="46"/>
                    <a:pt x="139" y="46"/>
                  </a:cubicBezTo>
                  <a:cubicBezTo>
                    <a:pt x="139" y="46"/>
                    <a:pt x="139" y="46"/>
                    <a:pt x="139" y="46"/>
                  </a:cubicBezTo>
                  <a:moveTo>
                    <a:pt x="139" y="46"/>
                  </a:moveTo>
                  <a:cubicBezTo>
                    <a:pt x="139" y="46"/>
                    <a:pt x="139" y="46"/>
                    <a:pt x="139" y="46"/>
                  </a:cubicBezTo>
                  <a:cubicBezTo>
                    <a:pt x="139" y="46"/>
                    <a:pt x="139" y="46"/>
                    <a:pt x="139" y="46"/>
                  </a:cubicBezTo>
                  <a:moveTo>
                    <a:pt x="139" y="45"/>
                  </a:moveTo>
                  <a:cubicBezTo>
                    <a:pt x="139" y="46"/>
                    <a:pt x="139" y="46"/>
                    <a:pt x="139" y="46"/>
                  </a:cubicBezTo>
                  <a:cubicBezTo>
                    <a:pt x="139" y="46"/>
                    <a:pt x="139" y="46"/>
                    <a:pt x="139" y="45"/>
                  </a:cubicBezTo>
                  <a:moveTo>
                    <a:pt x="139" y="45"/>
                  </a:moveTo>
                  <a:cubicBezTo>
                    <a:pt x="139" y="45"/>
                    <a:pt x="139" y="45"/>
                    <a:pt x="139" y="45"/>
                  </a:cubicBezTo>
                  <a:cubicBezTo>
                    <a:pt x="139" y="45"/>
                    <a:pt x="139" y="45"/>
                    <a:pt x="139" y="45"/>
                  </a:cubicBezTo>
                  <a:moveTo>
                    <a:pt x="139" y="45"/>
                  </a:moveTo>
                  <a:cubicBezTo>
                    <a:pt x="139" y="45"/>
                    <a:pt x="139" y="45"/>
                    <a:pt x="139" y="45"/>
                  </a:cubicBezTo>
                  <a:cubicBezTo>
                    <a:pt x="139" y="45"/>
                    <a:pt x="139" y="45"/>
                    <a:pt x="139" y="45"/>
                  </a:cubicBezTo>
                  <a:moveTo>
                    <a:pt x="139" y="45"/>
                  </a:moveTo>
                  <a:cubicBezTo>
                    <a:pt x="139" y="45"/>
                    <a:pt x="139" y="45"/>
                    <a:pt x="139" y="45"/>
                  </a:cubicBezTo>
                  <a:cubicBezTo>
                    <a:pt x="139" y="45"/>
                    <a:pt x="139" y="45"/>
                    <a:pt x="139" y="45"/>
                  </a:cubicBezTo>
                  <a:moveTo>
                    <a:pt x="139" y="45"/>
                  </a:moveTo>
                  <a:cubicBezTo>
                    <a:pt x="139" y="45"/>
                    <a:pt x="139" y="45"/>
                    <a:pt x="139" y="45"/>
                  </a:cubicBezTo>
                  <a:cubicBezTo>
                    <a:pt x="139" y="45"/>
                    <a:pt x="139" y="45"/>
                    <a:pt x="139" y="45"/>
                  </a:cubicBezTo>
                  <a:moveTo>
                    <a:pt x="139" y="45"/>
                  </a:moveTo>
                  <a:cubicBezTo>
                    <a:pt x="139" y="45"/>
                    <a:pt x="139" y="45"/>
                    <a:pt x="139" y="45"/>
                  </a:cubicBezTo>
                  <a:cubicBezTo>
                    <a:pt x="139" y="45"/>
                    <a:pt x="139" y="45"/>
                    <a:pt x="139" y="45"/>
                  </a:cubicBezTo>
                  <a:moveTo>
                    <a:pt x="139" y="44"/>
                  </a:moveTo>
                  <a:cubicBezTo>
                    <a:pt x="139" y="45"/>
                    <a:pt x="139" y="45"/>
                    <a:pt x="139" y="45"/>
                  </a:cubicBezTo>
                  <a:cubicBezTo>
                    <a:pt x="139" y="45"/>
                    <a:pt x="139" y="45"/>
                    <a:pt x="139" y="44"/>
                  </a:cubicBezTo>
                  <a:moveTo>
                    <a:pt x="139" y="44"/>
                  </a:moveTo>
                  <a:cubicBezTo>
                    <a:pt x="139" y="44"/>
                    <a:pt x="139" y="44"/>
                    <a:pt x="139" y="44"/>
                  </a:cubicBezTo>
                  <a:cubicBezTo>
                    <a:pt x="139" y="44"/>
                    <a:pt x="139" y="44"/>
                    <a:pt x="139" y="44"/>
                  </a:cubicBezTo>
                  <a:moveTo>
                    <a:pt x="139" y="44"/>
                  </a:moveTo>
                  <a:cubicBezTo>
                    <a:pt x="139" y="44"/>
                    <a:pt x="139" y="44"/>
                    <a:pt x="139" y="44"/>
                  </a:cubicBezTo>
                  <a:cubicBezTo>
                    <a:pt x="139" y="44"/>
                    <a:pt x="139" y="44"/>
                    <a:pt x="139" y="44"/>
                  </a:cubicBezTo>
                  <a:moveTo>
                    <a:pt x="139" y="44"/>
                  </a:moveTo>
                  <a:cubicBezTo>
                    <a:pt x="139" y="44"/>
                    <a:pt x="139" y="44"/>
                    <a:pt x="139" y="44"/>
                  </a:cubicBezTo>
                  <a:cubicBezTo>
                    <a:pt x="139" y="44"/>
                    <a:pt x="139" y="44"/>
                    <a:pt x="139" y="44"/>
                  </a:cubicBezTo>
                  <a:moveTo>
                    <a:pt x="139" y="44"/>
                  </a:moveTo>
                  <a:cubicBezTo>
                    <a:pt x="139" y="44"/>
                    <a:pt x="139" y="44"/>
                    <a:pt x="139" y="44"/>
                  </a:cubicBezTo>
                  <a:cubicBezTo>
                    <a:pt x="139" y="44"/>
                    <a:pt x="139" y="44"/>
                    <a:pt x="139" y="44"/>
                  </a:cubicBezTo>
                  <a:moveTo>
                    <a:pt x="139" y="44"/>
                  </a:moveTo>
                  <a:cubicBezTo>
                    <a:pt x="139" y="44"/>
                    <a:pt x="139" y="44"/>
                    <a:pt x="139" y="44"/>
                  </a:cubicBezTo>
                  <a:cubicBezTo>
                    <a:pt x="139" y="44"/>
                    <a:pt x="139" y="44"/>
                    <a:pt x="139" y="44"/>
                  </a:cubicBezTo>
                  <a:moveTo>
                    <a:pt x="139" y="43"/>
                  </a:moveTo>
                  <a:cubicBezTo>
                    <a:pt x="139" y="43"/>
                    <a:pt x="139" y="44"/>
                    <a:pt x="139" y="44"/>
                  </a:cubicBezTo>
                  <a:cubicBezTo>
                    <a:pt x="139" y="44"/>
                    <a:pt x="139" y="43"/>
                    <a:pt x="139" y="43"/>
                  </a:cubicBezTo>
                  <a:moveTo>
                    <a:pt x="139" y="43"/>
                  </a:moveTo>
                  <a:cubicBezTo>
                    <a:pt x="139" y="43"/>
                    <a:pt x="139" y="43"/>
                    <a:pt x="139" y="43"/>
                  </a:cubicBezTo>
                  <a:cubicBezTo>
                    <a:pt x="139" y="43"/>
                    <a:pt x="139" y="43"/>
                    <a:pt x="139" y="43"/>
                  </a:cubicBezTo>
                  <a:moveTo>
                    <a:pt x="139" y="43"/>
                  </a:moveTo>
                  <a:cubicBezTo>
                    <a:pt x="139" y="43"/>
                    <a:pt x="139" y="43"/>
                    <a:pt x="139" y="43"/>
                  </a:cubicBezTo>
                  <a:cubicBezTo>
                    <a:pt x="139" y="43"/>
                    <a:pt x="139" y="43"/>
                    <a:pt x="139" y="43"/>
                  </a:cubicBezTo>
                  <a:moveTo>
                    <a:pt x="139" y="43"/>
                  </a:moveTo>
                  <a:cubicBezTo>
                    <a:pt x="139" y="43"/>
                    <a:pt x="139" y="43"/>
                    <a:pt x="139" y="43"/>
                  </a:cubicBezTo>
                  <a:cubicBezTo>
                    <a:pt x="139" y="43"/>
                    <a:pt x="139" y="43"/>
                    <a:pt x="139" y="43"/>
                  </a:cubicBezTo>
                  <a:moveTo>
                    <a:pt x="139" y="43"/>
                  </a:moveTo>
                  <a:cubicBezTo>
                    <a:pt x="139" y="43"/>
                    <a:pt x="139" y="43"/>
                    <a:pt x="139" y="43"/>
                  </a:cubicBezTo>
                  <a:cubicBezTo>
                    <a:pt x="139" y="43"/>
                    <a:pt x="139" y="43"/>
                    <a:pt x="139" y="43"/>
                  </a:cubicBezTo>
                  <a:moveTo>
                    <a:pt x="139" y="43"/>
                  </a:moveTo>
                  <a:cubicBezTo>
                    <a:pt x="139" y="43"/>
                    <a:pt x="139" y="43"/>
                    <a:pt x="139" y="43"/>
                  </a:cubicBezTo>
                  <a:cubicBezTo>
                    <a:pt x="139" y="43"/>
                    <a:pt x="139" y="43"/>
                    <a:pt x="139" y="43"/>
                  </a:cubicBezTo>
                  <a:moveTo>
                    <a:pt x="139" y="42"/>
                  </a:moveTo>
                  <a:cubicBezTo>
                    <a:pt x="139" y="43"/>
                    <a:pt x="139" y="43"/>
                    <a:pt x="139" y="43"/>
                  </a:cubicBezTo>
                  <a:cubicBezTo>
                    <a:pt x="139" y="43"/>
                    <a:pt x="139" y="43"/>
                    <a:pt x="139" y="42"/>
                  </a:cubicBezTo>
                  <a:moveTo>
                    <a:pt x="139" y="42"/>
                  </a:moveTo>
                  <a:cubicBezTo>
                    <a:pt x="139" y="42"/>
                    <a:pt x="139" y="42"/>
                    <a:pt x="139" y="42"/>
                  </a:cubicBezTo>
                  <a:cubicBezTo>
                    <a:pt x="139" y="42"/>
                    <a:pt x="139" y="42"/>
                    <a:pt x="139" y="42"/>
                  </a:cubicBezTo>
                  <a:moveTo>
                    <a:pt x="139" y="42"/>
                  </a:moveTo>
                  <a:cubicBezTo>
                    <a:pt x="139" y="42"/>
                    <a:pt x="139" y="42"/>
                    <a:pt x="139" y="42"/>
                  </a:cubicBezTo>
                  <a:cubicBezTo>
                    <a:pt x="139" y="42"/>
                    <a:pt x="139" y="42"/>
                    <a:pt x="139" y="42"/>
                  </a:cubicBezTo>
                  <a:moveTo>
                    <a:pt x="139" y="42"/>
                  </a:moveTo>
                  <a:cubicBezTo>
                    <a:pt x="139" y="42"/>
                    <a:pt x="139" y="42"/>
                    <a:pt x="139" y="42"/>
                  </a:cubicBezTo>
                  <a:cubicBezTo>
                    <a:pt x="139" y="42"/>
                    <a:pt x="139" y="42"/>
                    <a:pt x="139" y="42"/>
                  </a:cubicBezTo>
                  <a:moveTo>
                    <a:pt x="139" y="42"/>
                  </a:moveTo>
                  <a:cubicBezTo>
                    <a:pt x="139" y="42"/>
                    <a:pt x="139" y="42"/>
                    <a:pt x="139" y="42"/>
                  </a:cubicBezTo>
                  <a:cubicBezTo>
                    <a:pt x="139" y="42"/>
                    <a:pt x="139" y="42"/>
                    <a:pt x="139" y="42"/>
                  </a:cubicBezTo>
                  <a:moveTo>
                    <a:pt x="139" y="42"/>
                  </a:moveTo>
                  <a:cubicBezTo>
                    <a:pt x="139" y="42"/>
                    <a:pt x="139" y="42"/>
                    <a:pt x="139" y="42"/>
                  </a:cubicBezTo>
                  <a:cubicBezTo>
                    <a:pt x="139" y="42"/>
                    <a:pt x="139" y="42"/>
                    <a:pt x="139" y="42"/>
                  </a:cubicBezTo>
                  <a:moveTo>
                    <a:pt x="139" y="42"/>
                  </a:moveTo>
                  <a:cubicBezTo>
                    <a:pt x="139" y="42"/>
                    <a:pt x="139" y="42"/>
                    <a:pt x="139" y="42"/>
                  </a:cubicBezTo>
                  <a:cubicBezTo>
                    <a:pt x="139" y="42"/>
                    <a:pt x="139" y="42"/>
                    <a:pt x="139" y="42"/>
                  </a:cubicBezTo>
                  <a:moveTo>
                    <a:pt x="139" y="41"/>
                  </a:moveTo>
                  <a:cubicBezTo>
                    <a:pt x="139" y="42"/>
                    <a:pt x="139" y="42"/>
                    <a:pt x="139" y="42"/>
                  </a:cubicBezTo>
                  <a:cubicBezTo>
                    <a:pt x="139" y="42"/>
                    <a:pt x="139" y="42"/>
                    <a:pt x="139" y="41"/>
                  </a:cubicBezTo>
                  <a:moveTo>
                    <a:pt x="139" y="41"/>
                  </a:moveTo>
                  <a:cubicBezTo>
                    <a:pt x="139" y="41"/>
                    <a:pt x="139" y="41"/>
                    <a:pt x="139" y="41"/>
                  </a:cubicBezTo>
                  <a:cubicBezTo>
                    <a:pt x="139" y="41"/>
                    <a:pt x="139" y="41"/>
                    <a:pt x="139" y="41"/>
                  </a:cubicBezTo>
                  <a:moveTo>
                    <a:pt x="139" y="41"/>
                  </a:moveTo>
                  <a:cubicBezTo>
                    <a:pt x="139" y="41"/>
                    <a:pt x="139" y="41"/>
                    <a:pt x="139" y="41"/>
                  </a:cubicBezTo>
                  <a:cubicBezTo>
                    <a:pt x="139" y="41"/>
                    <a:pt x="139" y="41"/>
                    <a:pt x="139" y="41"/>
                  </a:cubicBezTo>
                  <a:moveTo>
                    <a:pt x="139" y="41"/>
                  </a:moveTo>
                  <a:cubicBezTo>
                    <a:pt x="139" y="41"/>
                    <a:pt x="139" y="41"/>
                    <a:pt x="139" y="41"/>
                  </a:cubicBezTo>
                  <a:cubicBezTo>
                    <a:pt x="139" y="41"/>
                    <a:pt x="139" y="41"/>
                    <a:pt x="139" y="41"/>
                  </a:cubicBezTo>
                  <a:moveTo>
                    <a:pt x="139" y="41"/>
                  </a:moveTo>
                  <a:cubicBezTo>
                    <a:pt x="139" y="41"/>
                    <a:pt x="139" y="41"/>
                    <a:pt x="139" y="41"/>
                  </a:cubicBezTo>
                  <a:cubicBezTo>
                    <a:pt x="139" y="41"/>
                    <a:pt x="139" y="41"/>
                    <a:pt x="139" y="41"/>
                  </a:cubicBezTo>
                  <a:moveTo>
                    <a:pt x="139" y="41"/>
                  </a:moveTo>
                  <a:cubicBezTo>
                    <a:pt x="139" y="41"/>
                    <a:pt x="139" y="41"/>
                    <a:pt x="139" y="41"/>
                  </a:cubicBezTo>
                  <a:cubicBezTo>
                    <a:pt x="139" y="41"/>
                    <a:pt x="139" y="41"/>
                    <a:pt x="139" y="41"/>
                  </a:cubicBezTo>
                  <a:moveTo>
                    <a:pt x="139" y="41"/>
                  </a:moveTo>
                  <a:cubicBezTo>
                    <a:pt x="139" y="41"/>
                    <a:pt x="139" y="41"/>
                    <a:pt x="139" y="41"/>
                  </a:cubicBezTo>
                  <a:cubicBezTo>
                    <a:pt x="139" y="41"/>
                    <a:pt x="139" y="41"/>
                    <a:pt x="139" y="41"/>
                  </a:cubicBezTo>
                  <a:moveTo>
                    <a:pt x="138" y="40"/>
                  </a:moveTo>
                  <a:cubicBezTo>
                    <a:pt x="138" y="40"/>
                    <a:pt x="139" y="41"/>
                    <a:pt x="139" y="41"/>
                  </a:cubicBezTo>
                  <a:cubicBezTo>
                    <a:pt x="139" y="41"/>
                    <a:pt x="138" y="40"/>
                    <a:pt x="138" y="40"/>
                  </a:cubicBezTo>
                  <a:moveTo>
                    <a:pt x="138" y="40"/>
                  </a:moveTo>
                  <a:cubicBezTo>
                    <a:pt x="138" y="40"/>
                    <a:pt x="138" y="40"/>
                    <a:pt x="138" y="40"/>
                  </a:cubicBezTo>
                  <a:cubicBezTo>
                    <a:pt x="138" y="40"/>
                    <a:pt x="138" y="40"/>
                    <a:pt x="138" y="40"/>
                  </a:cubicBezTo>
                  <a:moveTo>
                    <a:pt x="138" y="40"/>
                  </a:moveTo>
                  <a:cubicBezTo>
                    <a:pt x="138" y="40"/>
                    <a:pt x="138" y="40"/>
                    <a:pt x="138" y="40"/>
                  </a:cubicBezTo>
                  <a:cubicBezTo>
                    <a:pt x="138" y="40"/>
                    <a:pt x="138" y="40"/>
                    <a:pt x="138" y="40"/>
                  </a:cubicBezTo>
                  <a:moveTo>
                    <a:pt x="138" y="40"/>
                  </a:moveTo>
                  <a:cubicBezTo>
                    <a:pt x="138" y="40"/>
                    <a:pt x="138" y="40"/>
                    <a:pt x="138" y="40"/>
                  </a:cubicBezTo>
                  <a:cubicBezTo>
                    <a:pt x="138" y="40"/>
                    <a:pt x="138" y="40"/>
                    <a:pt x="138" y="40"/>
                  </a:cubicBezTo>
                  <a:moveTo>
                    <a:pt x="138" y="40"/>
                  </a:moveTo>
                  <a:cubicBezTo>
                    <a:pt x="138" y="40"/>
                    <a:pt x="138" y="40"/>
                    <a:pt x="138" y="40"/>
                  </a:cubicBezTo>
                  <a:cubicBezTo>
                    <a:pt x="138" y="40"/>
                    <a:pt x="138" y="40"/>
                    <a:pt x="138" y="40"/>
                  </a:cubicBezTo>
                  <a:moveTo>
                    <a:pt x="138" y="40"/>
                  </a:moveTo>
                  <a:cubicBezTo>
                    <a:pt x="138" y="40"/>
                    <a:pt x="138" y="40"/>
                    <a:pt x="138" y="40"/>
                  </a:cubicBezTo>
                  <a:cubicBezTo>
                    <a:pt x="138" y="40"/>
                    <a:pt x="138" y="40"/>
                    <a:pt x="138" y="40"/>
                  </a:cubicBezTo>
                  <a:moveTo>
                    <a:pt x="138" y="40"/>
                  </a:moveTo>
                  <a:cubicBezTo>
                    <a:pt x="138" y="40"/>
                    <a:pt x="138" y="40"/>
                    <a:pt x="138" y="40"/>
                  </a:cubicBezTo>
                  <a:cubicBezTo>
                    <a:pt x="138" y="40"/>
                    <a:pt x="138" y="40"/>
                    <a:pt x="138" y="40"/>
                  </a:cubicBezTo>
                  <a:moveTo>
                    <a:pt x="138" y="39"/>
                  </a:moveTo>
                  <a:cubicBezTo>
                    <a:pt x="138" y="40"/>
                    <a:pt x="138" y="40"/>
                    <a:pt x="138" y="40"/>
                  </a:cubicBezTo>
                  <a:cubicBezTo>
                    <a:pt x="138" y="40"/>
                    <a:pt x="138" y="40"/>
                    <a:pt x="138" y="39"/>
                  </a:cubicBezTo>
                  <a:moveTo>
                    <a:pt x="138" y="39"/>
                  </a:moveTo>
                  <a:cubicBezTo>
                    <a:pt x="138" y="39"/>
                    <a:pt x="138" y="39"/>
                    <a:pt x="138" y="39"/>
                  </a:cubicBezTo>
                  <a:cubicBezTo>
                    <a:pt x="138" y="39"/>
                    <a:pt x="138" y="39"/>
                    <a:pt x="138" y="39"/>
                  </a:cubicBezTo>
                  <a:moveTo>
                    <a:pt x="138" y="39"/>
                  </a:moveTo>
                  <a:cubicBezTo>
                    <a:pt x="138" y="39"/>
                    <a:pt x="138" y="39"/>
                    <a:pt x="138" y="39"/>
                  </a:cubicBezTo>
                  <a:cubicBezTo>
                    <a:pt x="138" y="39"/>
                    <a:pt x="138" y="39"/>
                    <a:pt x="138" y="39"/>
                  </a:cubicBezTo>
                  <a:moveTo>
                    <a:pt x="138" y="39"/>
                  </a:moveTo>
                  <a:cubicBezTo>
                    <a:pt x="138" y="39"/>
                    <a:pt x="138" y="39"/>
                    <a:pt x="138" y="39"/>
                  </a:cubicBezTo>
                  <a:cubicBezTo>
                    <a:pt x="138" y="39"/>
                    <a:pt x="138" y="39"/>
                    <a:pt x="138" y="39"/>
                  </a:cubicBezTo>
                  <a:moveTo>
                    <a:pt x="138" y="39"/>
                  </a:moveTo>
                  <a:cubicBezTo>
                    <a:pt x="138" y="39"/>
                    <a:pt x="138" y="39"/>
                    <a:pt x="138" y="39"/>
                  </a:cubicBezTo>
                  <a:cubicBezTo>
                    <a:pt x="138" y="39"/>
                    <a:pt x="138" y="39"/>
                    <a:pt x="138" y="39"/>
                  </a:cubicBezTo>
                  <a:moveTo>
                    <a:pt x="138" y="39"/>
                  </a:moveTo>
                  <a:cubicBezTo>
                    <a:pt x="138" y="39"/>
                    <a:pt x="138" y="39"/>
                    <a:pt x="138" y="39"/>
                  </a:cubicBezTo>
                  <a:cubicBezTo>
                    <a:pt x="138" y="39"/>
                    <a:pt x="138" y="39"/>
                    <a:pt x="138" y="39"/>
                  </a:cubicBezTo>
                  <a:moveTo>
                    <a:pt x="138" y="39"/>
                  </a:moveTo>
                  <a:cubicBezTo>
                    <a:pt x="138" y="39"/>
                    <a:pt x="138" y="39"/>
                    <a:pt x="138" y="39"/>
                  </a:cubicBezTo>
                  <a:cubicBezTo>
                    <a:pt x="138" y="39"/>
                    <a:pt x="138" y="39"/>
                    <a:pt x="138" y="39"/>
                  </a:cubicBezTo>
                  <a:moveTo>
                    <a:pt x="138" y="39"/>
                  </a:moveTo>
                  <a:cubicBezTo>
                    <a:pt x="138" y="39"/>
                    <a:pt x="138" y="39"/>
                    <a:pt x="138" y="39"/>
                  </a:cubicBezTo>
                  <a:cubicBezTo>
                    <a:pt x="138" y="39"/>
                    <a:pt x="138" y="39"/>
                    <a:pt x="138" y="39"/>
                  </a:cubicBezTo>
                  <a:moveTo>
                    <a:pt x="138" y="38"/>
                  </a:moveTo>
                  <a:cubicBezTo>
                    <a:pt x="138" y="38"/>
                    <a:pt x="138" y="38"/>
                    <a:pt x="138" y="38"/>
                  </a:cubicBezTo>
                  <a:cubicBezTo>
                    <a:pt x="138" y="38"/>
                    <a:pt x="138" y="38"/>
                    <a:pt x="138" y="38"/>
                  </a:cubicBezTo>
                  <a:moveTo>
                    <a:pt x="138" y="38"/>
                  </a:moveTo>
                  <a:cubicBezTo>
                    <a:pt x="138" y="38"/>
                    <a:pt x="138" y="38"/>
                    <a:pt x="138" y="38"/>
                  </a:cubicBezTo>
                  <a:cubicBezTo>
                    <a:pt x="138" y="38"/>
                    <a:pt x="138" y="38"/>
                    <a:pt x="138" y="38"/>
                  </a:cubicBezTo>
                  <a:moveTo>
                    <a:pt x="138" y="38"/>
                  </a:moveTo>
                  <a:cubicBezTo>
                    <a:pt x="138" y="38"/>
                    <a:pt x="138" y="38"/>
                    <a:pt x="138" y="38"/>
                  </a:cubicBezTo>
                  <a:cubicBezTo>
                    <a:pt x="138" y="38"/>
                    <a:pt x="138" y="38"/>
                    <a:pt x="138" y="38"/>
                  </a:cubicBezTo>
                  <a:moveTo>
                    <a:pt x="138" y="38"/>
                  </a:moveTo>
                  <a:cubicBezTo>
                    <a:pt x="138" y="38"/>
                    <a:pt x="138" y="38"/>
                    <a:pt x="138" y="38"/>
                  </a:cubicBezTo>
                  <a:cubicBezTo>
                    <a:pt x="138" y="38"/>
                    <a:pt x="138" y="38"/>
                    <a:pt x="138" y="38"/>
                  </a:cubicBezTo>
                  <a:moveTo>
                    <a:pt x="138" y="38"/>
                  </a:moveTo>
                  <a:cubicBezTo>
                    <a:pt x="138" y="38"/>
                    <a:pt x="138" y="38"/>
                    <a:pt x="138" y="38"/>
                  </a:cubicBezTo>
                  <a:cubicBezTo>
                    <a:pt x="138" y="38"/>
                    <a:pt x="138" y="38"/>
                    <a:pt x="138" y="38"/>
                  </a:cubicBezTo>
                  <a:moveTo>
                    <a:pt x="138" y="38"/>
                  </a:moveTo>
                  <a:cubicBezTo>
                    <a:pt x="138" y="38"/>
                    <a:pt x="138" y="38"/>
                    <a:pt x="138" y="38"/>
                  </a:cubicBezTo>
                  <a:cubicBezTo>
                    <a:pt x="138" y="38"/>
                    <a:pt x="138" y="38"/>
                    <a:pt x="138" y="38"/>
                  </a:cubicBezTo>
                  <a:moveTo>
                    <a:pt x="138" y="37"/>
                  </a:moveTo>
                  <a:cubicBezTo>
                    <a:pt x="138" y="37"/>
                    <a:pt x="138" y="37"/>
                    <a:pt x="138" y="37"/>
                  </a:cubicBezTo>
                  <a:cubicBezTo>
                    <a:pt x="138" y="37"/>
                    <a:pt x="138" y="37"/>
                    <a:pt x="138" y="37"/>
                  </a:cubicBezTo>
                  <a:moveTo>
                    <a:pt x="138" y="37"/>
                  </a:moveTo>
                  <a:cubicBezTo>
                    <a:pt x="138" y="37"/>
                    <a:pt x="138" y="37"/>
                    <a:pt x="138" y="37"/>
                  </a:cubicBezTo>
                  <a:cubicBezTo>
                    <a:pt x="138" y="37"/>
                    <a:pt x="138" y="37"/>
                    <a:pt x="138" y="37"/>
                  </a:cubicBezTo>
                  <a:moveTo>
                    <a:pt x="138" y="37"/>
                  </a:moveTo>
                  <a:cubicBezTo>
                    <a:pt x="138" y="37"/>
                    <a:pt x="138" y="37"/>
                    <a:pt x="138" y="37"/>
                  </a:cubicBezTo>
                  <a:cubicBezTo>
                    <a:pt x="138" y="37"/>
                    <a:pt x="138" y="37"/>
                    <a:pt x="138" y="37"/>
                  </a:cubicBezTo>
                  <a:moveTo>
                    <a:pt x="138" y="37"/>
                  </a:moveTo>
                  <a:cubicBezTo>
                    <a:pt x="138" y="37"/>
                    <a:pt x="138" y="37"/>
                    <a:pt x="138" y="37"/>
                  </a:cubicBezTo>
                  <a:cubicBezTo>
                    <a:pt x="138" y="37"/>
                    <a:pt x="138" y="37"/>
                    <a:pt x="138" y="37"/>
                  </a:cubicBezTo>
                  <a:moveTo>
                    <a:pt x="138" y="37"/>
                  </a:moveTo>
                  <a:cubicBezTo>
                    <a:pt x="138" y="37"/>
                    <a:pt x="138" y="37"/>
                    <a:pt x="138" y="37"/>
                  </a:cubicBezTo>
                  <a:cubicBezTo>
                    <a:pt x="138" y="37"/>
                    <a:pt x="138" y="37"/>
                    <a:pt x="138" y="37"/>
                  </a:cubicBezTo>
                  <a:moveTo>
                    <a:pt x="138" y="36"/>
                  </a:moveTo>
                  <a:cubicBezTo>
                    <a:pt x="138" y="36"/>
                    <a:pt x="138" y="36"/>
                    <a:pt x="138" y="36"/>
                  </a:cubicBezTo>
                  <a:cubicBezTo>
                    <a:pt x="138" y="36"/>
                    <a:pt x="138" y="36"/>
                    <a:pt x="138" y="36"/>
                  </a:cubicBezTo>
                  <a:moveTo>
                    <a:pt x="138" y="36"/>
                  </a:moveTo>
                  <a:cubicBezTo>
                    <a:pt x="138" y="36"/>
                    <a:pt x="138" y="36"/>
                    <a:pt x="138" y="36"/>
                  </a:cubicBezTo>
                  <a:cubicBezTo>
                    <a:pt x="138" y="36"/>
                    <a:pt x="138" y="36"/>
                    <a:pt x="138" y="36"/>
                  </a:cubicBezTo>
                  <a:moveTo>
                    <a:pt x="138" y="36"/>
                  </a:moveTo>
                  <a:cubicBezTo>
                    <a:pt x="138" y="36"/>
                    <a:pt x="138" y="36"/>
                    <a:pt x="138" y="36"/>
                  </a:cubicBezTo>
                  <a:cubicBezTo>
                    <a:pt x="138" y="36"/>
                    <a:pt x="138" y="36"/>
                    <a:pt x="138" y="36"/>
                  </a:cubicBezTo>
                  <a:moveTo>
                    <a:pt x="138" y="36"/>
                  </a:moveTo>
                  <a:cubicBezTo>
                    <a:pt x="138" y="36"/>
                    <a:pt x="138" y="36"/>
                    <a:pt x="138" y="36"/>
                  </a:cubicBezTo>
                  <a:cubicBezTo>
                    <a:pt x="138" y="36"/>
                    <a:pt x="138" y="36"/>
                    <a:pt x="138" y="36"/>
                  </a:cubicBezTo>
                  <a:moveTo>
                    <a:pt x="138" y="36"/>
                  </a:moveTo>
                  <a:cubicBezTo>
                    <a:pt x="138" y="36"/>
                    <a:pt x="138" y="36"/>
                    <a:pt x="138" y="36"/>
                  </a:cubicBezTo>
                  <a:cubicBezTo>
                    <a:pt x="138" y="36"/>
                    <a:pt x="138" y="36"/>
                    <a:pt x="138" y="36"/>
                  </a:cubicBezTo>
                  <a:moveTo>
                    <a:pt x="137" y="35"/>
                  </a:moveTo>
                  <a:cubicBezTo>
                    <a:pt x="137" y="35"/>
                    <a:pt x="137" y="35"/>
                    <a:pt x="137" y="35"/>
                  </a:cubicBezTo>
                  <a:cubicBezTo>
                    <a:pt x="137" y="35"/>
                    <a:pt x="137" y="35"/>
                    <a:pt x="137" y="35"/>
                  </a:cubicBezTo>
                  <a:moveTo>
                    <a:pt x="137" y="35"/>
                  </a:moveTo>
                  <a:cubicBezTo>
                    <a:pt x="137" y="35"/>
                    <a:pt x="137" y="35"/>
                    <a:pt x="137" y="35"/>
                  </a:cubicBezTo>
                  <a:cubicBezTo>
                    <a:pt x="137" y="35"/>
                    <a:pt x="137" y="35"/>
                    <a:pt x="137" y="35"/>
                  </a:cubicBezTo>
                  <a:moveTo>
                    <a:pt x="137" y="35"/>
                  </a:moveTo>
                  <a:cubicBezTo>
                    <a:pt x="137" y="35"/>
                    <a:pt x="137" y="35"/>
                    <a:pt x="137" y="35"/>
                  </a:cubicBezTo>
                  <a:cubicBezTo>
                    <a:pt x="137" y="35"/>
                    <a:pt x="137" y="35"/>
                    <a:pt x="137" y="35"/>
                  </a:cubicBezTo>
                  <a:moveTo>
                    <a:pt x="133" y="23"/>
                  </a:moveTo>
                  <a:cubicBezTo>
                    <a:pt x="133" y="23"/>
                    <a:pt x="133" y="23"/>
                    <a:pt x="133" y="23"/>
                  </a:cubicBezTo>
                  <a:cubicBezTo>
                    <a:pt x="133" y="23"/>
                    <a:pt x="133" y="23"/>
                    <a:pt x="133" y="23"/>
                  </a:cubicBezTo>
                  <a:moveTo>
                    <a:pt x="133" y="23"/>
                  </a:moveTo>
                  <a:cubicBezTo>
                    <a:pt x="133" y="23"/>
                    <a:pt x="133" y="23"/>
                    <a:pt x="133" y="23"/>
                  </a:cubicBezTo>
                  <a:cubicBezTo>
                    <a:pt x="133" y="23"/>
                    <a:pt x="133" y="23"/>
                    <a:pt x="133" y="23"/>
                  </a:cubicBezTo>
                  <a:moveTo>
                    <a:pt x="132" y="23"/>
                  </a:moveTo>
                  <a:cubicBezTo>
                    <a:pt x="132" y="23"/>
                    <a:pt x="132" y="23"/>
                    <a:pt x="132" y="23"/>
                  </a:cubicBezTo>
                  <a:cubicBezTo>
                    <a:pt x="132" y="23"/>
                    <a:pt x="132" y="23"/>
                    <a:pt x="132" y="23"/>
                  </a:cubicBezTo>
                  <a:moveTo>
                    <a:pt x="132" y="23"/>
                  </a:moveTo>
                  <a:cubicBezTo>
                    <a:pt x="132" y="23"/>
                    <a:pt x="132" y="23"/>
                    <a:pt x="132" y="23"/>
                  </a:cubicBezTo>
                  <a:cubicBezTo>
                    <a:pt x="132" y="23"/>
                    <a:pt x="132" y="23"/>
                    <a:pt x="132" y="23"/>
                  </a:cubicBezTo>
                  <a:moveTo>
                    <a:pt x="132" y="23"/>
                  </a:moveTo>
                  <a:cubicBezTo>
                    <a:pt x="132" y="23"/>
                    <a:pt x="132" y="23"/>
                    <a:pt x="132" y="23"/>
                  </a:cubicBezTo>
                  <a:cubicBezTo>
                    <a:pt x="132" y="23"/>
                    <a:pt x="132" y="23"/>
                    <a:pt x="132" y="23"/>
                  </a:cubicBezTo>
                  <a:moveTo>
                    <a:pt x="132" y="22"/>
                  </a:moveTo>
                  <a:cubicBezTo>
                    <a:pt x="132" y="22"/>
                    <a:pt x="132" y="22"/>
                    <a:pt x="132" y="22"/>
                  </a:cubicBezTo>
                  <a:cubicBezTo>
                    <a:pt x="132" y="22"/>
                    <a:pt x="132" y="22"/>
                    <a:pt x="132" y="22"/>
                  </a:cubicBezTo>
                  <a:moveTo>
                    <a:pt x="132" y="22"/>
                  </a:moveTo>
                  <a:cubicBezTo>
                    <a:pt x="132" y="22"/>
                    <a:pt x="132" y="22"/>
                    <a:pt x="132" y="22"/>
                  </a:cubicBezTo>
                  <a:cubicBezTo>
                    <a:pt x="132" y="22"/>
                    <a:pt x="132" y="22"/>
                    <a:pt x="132" y="22"/>
                  </a:cubicBezTo>
                  <a:moveTo>
                    <a:pt x="132" y="22"/>
                  </a:moveTo>
                  <a:cubicBezTo>
                    <a:pt x="132" y="22"/>
                    <a:pt x="132" y="22"/>
                    <a:pt x="132" y="22"/>
                  </a:cubicBezTo>
                  <a:cubicBezTo>
                    <a:pt x="132" y="22"/>
                    <a:pt x="132" y="22"/>
                    <a:pt x="132" y="22"/>
                  </a:cubicBezTo>
                  <a:moveTo>
                    <a:pt x="132" y="22"/>
                  </a:moveTo>
                  <a:cubicBezTo>
                    <a:pt x="132" y="22"/>
                    <a:pt x="132" y="22"/>
                    <a:pt x="132" y="22"/>
                  </a:cubicBezTo>
                  <a:cubicBezTo>
                    <a:pt x="132" y="22"/>
                    <a:pt x="132" y="22"/>
                    <a:pt x="132" y="22"/>
                  </a:cubicBezTo>
                  <a:moveTo>
                    <a:pt x="132" y="22"/>
                  </a:moveTo>
                  <a:cubicBezTo>
                    <a:pt x="132" y="22"/>
                    <a:pt x="132" y="22"/>
                    <a:pt x="132" y="22"/>
                  </a:cubicBezTo>
                  <a:cubicBezTo>
                    <a:pt x="132" y="22"/>
                    <a:pt x="132" y="22"/>
                    <a:pt x="132" y="22"/>
                  </a:cubicBezTo>
                  <a:moveTo>
                    <a:pt x="132" y="22"/>
                  </a:moveTo>
                  <a:cubicBezTo>
                    <a:pt x="132" y="22"/>
                    <a:pt x="132" y="22"/>
                    <a:pt x="132" y="22"/>
                  </a:cubicBezTo>
                  <a:cubicBezTo>
                    <a:pt x="132" y="22"/>
                    <a:pt x="132" y="22"/>
                    <a:pt x="132" y="22"/>
                  </a:cubicBezTo>
                  <a:moveTo>
                    <a:pt x="132" y="21"/>
                  </a:moveTo>
                  <a:cubicBezTo>
                    <a:pt x="132" y="21"/>
                    <a:pt x="132" y="22"/>
                    <a:pt x="132" y="22"/>
                  </a:cubicBezTo>
                  <a:cubicBezTo>
                    <a:pt x="132" y="22"/>
                    <a:pt x="132" y="21"/>
                    <a:pt x="132" y="21"/>
                  </a:cubicBezTo>
                  <a:moveTo>
                    <a:pt x="131" y="21"/>
                  </a:moveTo>
                  <a:cubicBezTo>
                    <a:pt x="131" y="21"/>
                    <a:pt x="131" y="21"/>
                    <a:pt x="132" y="21"/>
                  </a:cubicBezTo>
                  <a:cubicBezTo>
                    <a:pt x="131" y="21"/>
                    <a:pt x="131" y="21"/>
                    <a:pt x="131" y="21"/>
                  </a:cubicBezTo>
                  <a:moveTo>
                    <a:pt x="131" y="21"/>
                  </a:moveTo>
                  <a:cubicBezTo>
                    <a:pt x="131" y="21"/>
                    <a:pt x="131" y="21"/>
                    <a:pt x="131" y="21"/>
                  </a:cubicBezTo>
                  <a:cubicBezTo>
                    <a:pt x="131" y="21"/>
                    <a:pt x="131" y="21"/>
                    <a:pt x="131" y="21"/>
                  </a:cubicBezTo>
                  <a:moveTo>
                    <a:pt x="131" y="21"/>
                  </a:moveTo>
                  <a:cubicBezTo>
                    <a:pt x="131" y="21"/>
                    <a:pt x="131" y="21"/>
                    <a:pt x="131" y="21"/>
                  </a:cubicBezTo>
                  <a:cubicBezTo>
                    <a:pt x="131" y="21"/>
                    <a:pt x="131" y="21"/>
                    <a:pt x="131" y="21"/>
                  </a:cubicBezTo>
                  <a:moveTo>
                    <a:pt x="126" y="15"/>
                  </a:moveTo>
                  <a:cubicBezTo>
                    <a:pt x="128" y="17"/>
                    <a:pt x="130" y="19"/>
                    <a:pt x="131" y="21"/>
                  </a:cubicBezTo>
                  <a:cubicBezTo>
                    <a:pt x="130" y="20"/>
                    <a:pt x="129" y="18"/>
                    <a:pt x="128" y="17"/>
                  </a:cubicBezTo>
                  <a:cubicBezTo>
                    <a:pt x="128" y="16"/>
                    <a:pt x="127" y="16"/>
                    <a:pt x="127" y="15"/>
                  </a:cubicBezTo>
                  <a:cubicBezTo>
                    <a:pt x="127" y="15"/>
                    <a:pt x="126" y="15"/>
                    <a:pt x="126" y="15"/>
                  </a:cubicBezTo>
                  <a:moveTo>
                    <a:pt x="126" y="15"/>
                  </a:moveTo>
                  <a:cubicBezTo>
                    <a:pt x="126" y="15"/>
                    <a:pt x="126" y="15"/>
                    <a:pt x="126" y="15"/>
                  </a:cubicBezTo>
                  <a:cubicBezTo>
                    <a:pt x="126" y="15"/>
                    <a:pt x="126" y="15"/>
                    <a:pt x="126" y="15"/>
                  </a:cubicBezTo>
                  <a:moveTo>
                    <a:pt x="93" y="0"/>
                  </a:moveTo>
                  <a:cubicBezTo>
                    <a:pt x="93" y="0"/>
                    <a:pt x="93" y="0"/>
                    <a:pt x="93" y="0"/>
                  </a:cubicBezTo>
                  <a:cubicBezTo>
                    <a:pt x="93" y="0"/>
                    <a:pt x="93" y="0"/>
                    <a:pt x="93" y="0"/>
                  </a:cubicBezTo>
                  <a:moveTo>
                    <a:pt x="93" y="0"/>
                  </a:moveTo>
                  <a:cubicBezTo>
                    <a:pt x="93" y="0"/>
                    <a:pt x="93" y="0"/>
                    <a:pt x="93" y="0"/>
                  </a:cubicBezTo>
                  <a:cubicBezTo>
                    <a:pt x="93" y="0"/>
                    <a:pt x="93" y="0"/>
                    <a:pt x="93" y="0"/>
                  </a:cubicBezTo>
                  <a:moveTo>
                    <a:pt x="93" y="0"/>
                  </a:moveTo>
                  <a:cubicBezTo>
                    <a:pt x="93" y="0"/>
                    <a:pt x="93" y="0"/>
                    <a:pt x="93" y="0"/>
                  </a:cubicBezTo>
                  <a:cubicBezTo>
                    <a:pt x="93" y="0"/>
                    <a:pt x="93" y="0"/>
                    <a:pt x="93" y="0"/>
                  </a:cubicBezTo>
                  <a:moveTo>
                    <a:pt x="93" y="0"/>
                  </a:moveTo>
                  <a:cubicBezTo>
                    <a:pt x="93" y="0"/>
                    <a:pt x="93" y="0"/>
                    <a:pt x="93" y="0"/>
                  </a:cubicBezTo>
                  <a:cubicBezTo>
                    <a:pt x="93" y="0"/>
                    <a:pt x="93" y="0"/>
                    <a:pt x="93" y="0"/>
                  </a:cubicBezTo>
                  <a:moveTo>
                    <a:pt x="93" y="0"/>
                  </a:moveTo>
                  <a:cubicBezTo>
                    <a:pt x="93" y="0"/>
                    <a:pt x="93" y="0"/>
                    <a:pt x="93" y="0"/>
                  </a:cubicBezTo>
                  <a:cubicBezTo>
                    <a:pt x="93" y="0"/>
                    <a:pt x="93" y="0"/>
                    <a:pt x="93" y="0"/>
                  </a:cubicBezTo>
                  <a:moveTo>
                    <a:pt x="93" y="0"/>
                  </a:moveTo>
                  <a:cubicBezTo>
                    <a:pt x="93" y="0"/>
                    <a:pt x="93" y="0"/>
                    <a:pt x="93" y="0"/>
                  </a:cubicBezTo>
                  <a:cubicBezTo>
                    <a:pt x="93" y="0"/>
                    <a:pt x="93" y="0"/>
                    <a:pt x="93" y="0"/>
                  </a:cubicBezTo>
                  <a:moveTo>
                    <a:pt x="92" y="0"/>
                  </a:moveTo>
                  <a:cubicBezTo>
                    <a:pt x="92" y="0"/>
                    <a:pt x="92" y="0"/>
                    <a:pt x="93" y="0"/>
                  </a:cubicBezTo>
                  <a:cubicBezTo>
                    <a:pt x="92" y="0"/>
                    <a:pt x="92" y="0"/>
                    <a:pt x="92" y="0"/>
                  </a:cubicBezTo>
                  <a:moveTo>
                    <a:pt x="92" y="0"/>
                  </a:moveTo>
                  <a:cubicBezTo>
                    <a:pt x="92" y="0"/>
                    <a:pt x="92" y="0"/>
                    <a:pt x="92" y="0"/>
                  </a:cubicBezTo>
                  <a:cubicBezTo>
                    <a:pt x="92" y="0"/>
                    <a:pt x="92" y="0"/>
                    <a:pt x="92" y="0"/>
                  </a:cubicBezTo>
                  <a:moveTo>
                    <a:pt x="92" y="0"/>
                  </a:moveTo>
                  <a:cubicBezTo>
                    <a:pt x="0" y="0"/>
                    <a:pt x="0" y="0"/>
                    <a:pt x="0" y="0"/>
                  </a:cubicBezTo>
                  <a:cubicBezTo>
                    <a:pt x="92" y="0"/>
                    <a:pt x="92" y="0"/>
                    <a:pt x="92" y="0"/>
                  </a:cubicBezTo>
                  <a:cubicBezTo>
                    <a:pt x="92" y="0"/>
                    <a:pt x="92" y="0"/>
                    <a:pt x="92" y="0"/>
                  </a:cubicBezTo>
                  <a:cubicBezTo>
                    <a:pt x="92" y="0"/>
                    <a:pt x="92" y="0"/>
                    <a:pt x="92" y="0"/>
                  </a:cubicBezTo>
                </a:path>
              </a:pathLst>
            </a:custGeom>
            <a:solidFill>
              <a:srgbClr val="E6E6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479" name="Freeform 118">
              <a:extLst>
                <a:ext uri="{FF2B5EF4-FFF2-40B4-BE49-F238E27FC236}">
                  <a16:creationId xmlns:a16="http://schemas.microsoft.com/office/drawing/2014/main" id="{E92EB45B-E7A2-43E3-93B0-264E8459CB29}"/>
                </a:ext>
              </a:extLst>
            </p:cNvPr>
            <p:cNvSpPr>
              <a:spLocks/>
            </p:cNvSpPr>
            <p:nvPr/>
          </p:nvSpPr>
          <p:spPr bwMode="auto">
            <a:xfrm>
              <a:off x="622" y="1087"/>
              <a:ext cx="331" cy="799"/>
            </a:xfrm>
            <a:custGeom>
              <a:avLst/>
              <a:gdLst>
                <a:gd name="T0" fmla="*/ 121 w 139"/>
                <a:gd name="T1" fmla="*/ 0 h 336"/>
                <a:gd name="T2" fmla="*/ 119 w 139"/>
                <a:gd name="T3" fmla="*/ 0 h 336"/>
                <a:gd name="T4" fmla="*/ 97 w 139"/>
                <a:gd name="T5" fmla="*/ 23 h 336"/>
                <a:gd name="T6" fmla="*/ 88 w 139"/>
                <a:gd name="T7" fmla="*/ 52 h 336"/>
                <a:gd name="T8" fmla="*/ 68 w 139"/>
                <a:gd name="T9" fmla="*/ 75 h 336"/>
                <a:gd name="T10" fmla="*/ 58 w 139"/>
                <a:gd name="T11" fmla="*/ 76 h 336"/>
                <a:gd name="T12" fmla="*/ 29 w 139"/>
                <a:gd name="T13" fmla="*/ 62 h 336"/>
                <a:gd name="T14" fmla="*/ 5 w 139"/>
                <a:gd name="T15" fmla="*/ 25 h 336"/>
                <a:gd name="T16" fmla="*/ 0 w 139"/>
                <a:gd name="T17" fmla="*/ 18 h 336"/>
                <a:gd name="T18" fmla="*/ 0 w 139"/>
                <a:gd name="T19" fmla="*/ 336 h 336"/>
                <a:gd name="T20" fmla="*/ 139 w 139"/>
                <a:gd name="T21" fmla="*/ 336 h 336"/>
                <a:gd name="T22" fmla="*/ 139 w 139"/>
                <a:gd name="T23" fmla="*/ 5 h 336"/>
                <a:gd name="T24" fmla="*/ 121 w 139"/>
                <a:gd name="T25" fmla="*/ 0 h 3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9" h="336">
                  <a:moveTo>
                    <a:pt x="121" y="0"/>
                  </a:moveTo>
                  <a:cubicBezTo>
                    <a:pt x="120" y="0"/>
                    <a:pt x="120" y="0"/>
                    <a:pt x="119" y="0"/>
                  </a:cubicBezTo>
                  <a:cubicBezTo>
                    <a:pt x="108" y="2"/>
                    <a:pt x="101" y="13"/>
                    <a:pt x="97" y="23"/>
                  </a:cubicBezTo>
                  <a:cubicBezTo>
                    <a:pt x="94" y="33"/>
                    <a:pt x="92" y="43"/>
                    <a:pt x="88" y="52"/>
                  </a:cubicBezTo>
                  <a:cubicBezTo>
                    <a:pt x="84" y="62"/>
                    <a:pt x="78" y="71"/>
                    <a:pt x="68" y="75"/>
                  </a:cubicBezTo>
                  <a:cubicBezTo>
                    <a:pt x="65" y="76"/>
                    <a:pt x="62" y="76"/>
                    <a:pt x="58" y="76"/>
                  </a:cubicBezTo>
                  <a:cubicBezTo>
                    <a:pt x="47" y="76"/>
                    <a:pt x="36" y="70"/>
                    <a:pt x="29" y="62"/>
                  </a:cubicBezTo>
                  <a:cubicBezTo>
                    <a:pt x="19" y="52"/>
                    <a:pt x="13" y="38"/>
                    <a:pt x="5" y="25"/>
                  </a:cubicBezTo>
                  <a:cubicBezTo>
                    <a:pt x="3" y="23"/>
                    <a:pt x="2" y="21"/>
                    <a:pt x="0" y="18"/>
                  </a:cubicBezTo>
                  <a:cubicBezTo>
                    <a:pt x="0" y="336"/>
                    <a:pt x="0" y="336"/>
                    <a:pt x="0" y="336"/>
                  </a:cubicBezTo>
                  <a:cubicBezTo>
                    <a:pt x="139" y="336"/>
                    <a:pt x="139" y="336"/>
                    <a:pt x="139" y="336"/>
                  </a:cubicBezTo>
                  <a:cubicBezTo>
                    <a:pt x="139" y="5"/>
                    <a:pt x="139" y="5"/>
                    <a:pt x="139" y="5"/>
                  </a:cubicBezTo>
                  <a:cubicBezTo>
                    <a:pt x="133" y="3"/>
                    <a:pt x="127" y="0"/>
                    <a:pt x="121" y="0"/>
                  </a:cubicBezTo>
                </a:path>
              </a:pathLst>
            </a:custGeom>
            <a:solidFill>
              <a:srgbClr val="A8A1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480" name="Freeform 119">
              <a:extLst>
                <a:ext uri="{FF2B5EF4-FFF2-40B4-BE49-F238E27FC236}">
                  <a16:creationId xmlns:a16="http://schemas.microsoft.com/office/drawing/2014/main" id="{C42EC8E4-16F7-455B-BBF8-0353C5E7EFCB}"/>
                </a:ext>
              </a:extLst>
            </p:cNvPr>
            <p:cNvSpPr>
              <a:spLocks/>
            </p:cNvSpPr>
            <p:nvPr/>
          </p:nvSpPr>
          <p:spPr bwMode="auto">
            <a:xfrm>
              <a:off x="622" y="1886"/>
              <a:ext cx="617" cy="228"/>
            </a:xfrm>
            <a:custGeom>
              <a:avLst/>
              <a:gdLst>
                <a:gd name="T0" fmla="*/ 617 w 617"/>
                <a:gd name="T1" fmla="*/ 0 h 228"/>
                <a:gd name="T2" fmla="*/ 331 w 617"/>
                <a:gd name="T3" fmla="*/ 0 h 228"/>
                <a:gd name="T4" fmla="*/ 0 w 617"/>
                <a:gd name="T5" fmla="*/ 0 h 228"/>
                <a:gd name="T6" fmla="*/ 0 w 617"/>
                <a:gd name="T7" fmla="*/ 228 h 228"/>
                <a:gd name="T8" fmla="*/ 517 w 617"/>
                <a:gd name="T9" fmla="*/ 228 h 228"/>
                <a:gd name="T10" fmla="*/ 617 w 617"/>
                <a:gd name="T11" fmla="*/ 0 h 228"/>
              </a:gdLst>
              <a:ahLst/>
              <a:cxnLst>
                <a:cxn ang="0">
                  <a:pos x="T0" y="T1"/>
                </a:cxn>
                <a:cxn ang="0">
                  <a:pos x="T2" y="T3"/>
                </a:cxn>
                <a:cxn ang="0">
                  <a:pos x="T4" y="T5"/>
                </a:cxn>
                <a:cxn ang="0">
                  <a:pos x="T6" y="T7"/>
                </a:cxn>
                <a:cxn ang="0">
                  <a:pos x="T8" y="T9"/>
                </a:cxn>
                <a:cxn ang="0">
                  <a:pos x="T10" y="T11"/>
                </a:cxn>
              </a:cxnLst>
              <a:rect l="0" t="0" r="r" b="b"/>
              <a:pathLst>
                <a:path w="617" h="228">
                  <a:moveTo>
                    <a:pt x="617" y="0"/>
                  </a:moveTo>
                  <a:lnTo>
                    <a:pt x="331" y="0"/>
                  </a:lnTo>
                  <a:lnTo>
                    <a:pt x="0" y="0"/>
                  </a:lnTo>
                  <a:lnTo>
                    <a:pt x="0" y="228"/>
                  </a:lnTo>
                  <a:lnTo>
                    <a:pt x="517" y="228"/>
                  </a:lnTo>
                  <a:lnTo>
                    <a:pt x="617" y="0"/>
                  </a:lnTo>
                  <a:close/>
                </a:path>
              </a:pathLst>
            </a:custGeom>
            <a:solidFill>
              <a:srgbClr val="2C1E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483" name="Freeform 120">
              <a:extLst>
                <a:ext uri="{FF2B5EF4-FFF2-40B4-BE49-F238E27FC236}">
                  <a16:creationId xmlns:a16="http://schemas.microsoft.com/office/drawing/2014/main" id="{8A308341-1E09-459B-8010-BBA3690C516D}"/>
                </a:ext>
              </a:extLst>
            </p:cNvPr>
            <p:cNvSpPr>
              <a:spLocks/>
            </p:cNvSpPr>
            <p:nvPr/>
          </p:nvSpPr>
          <p:spPr bwMode="auto">
            <a:xfrm>
              <a:off x="622" y="1886"/>
              <a:ext cx="617" cy="228"/>
            </a:xfrm>
            <a:custGeom>
              <a:avLst/>
              <a:gdLst>
                <a:gd name="T0" fmla="*/ 617 w 617"/>
                <a:gd name="T1" fmla="*/ 0 h 228"/>
                <a:gd name="T2" fmla="*/ 331 w 617"/>
                <a:gd name="T3" fmla="*/ 0 h 228"/>
                <a:gd name="T4" fmla="*/ 0 w 617"/>
                <a:gd name="T5" fmla="*/ 0 h 228"/>
                <a:gd name="T6" fmla="*/ 0 w 617"/>
                <a:gd name="T7" fmla="*/ 228 h 228"/>
                <a:gd name="T8" fmla="*/ 517 w 617"/>
                <a:gd name="T9" fmla="*/ 228 h 228"/>
                <a:gd name="T10" fmla="*/ 617 w 617"/>
                <a:gd name="T11" fmla="*/ 0 h 228"/>
              </a:gdLst>
              <a:ahLst/>
              <a:cxnLst>
                <a:cxn ang="0">
                  <a:pos x="T0" y="T1"/>
                </a:cxn>
                <a:cxn ang="0">
                  <a:pos x="T2" y="T3"/>
                </a:cxn>
                <a:cxn ang="0">
                  <a:pos x="T4" y="T5"/>
                </a:cxn>
                <a:cxn ang="0">
                  <a:pos x="T6" y="T7"/>
                </a:cxn>
                <a:cxn ang="0">
                  <a:pos x="T8" y="T9"/>
                </a:cxn>
                <a:cxn ang="0">
                  <a:pos x="T10" y="T11"/>
                </a:cxn>
              </a:cxnLst>
              <a:rect l="0" t="0" r="r" b="b"/>
              <a:pathLst>
                <a:path w="617" h="228">
                  <a:moveTo>
                    <a:pt x="617" y="0"/>
                  </a:moveTo>
                  <a:lnTo>
                    <a:pt x="331" y="0"/>
                  </a:lnTo>
                  <a:lnTo>
                    <a:pt x="0" y="0"/>
                  </a:lnTo>
                  <a:lnTo>
                    <a:pt x="0" y="228"/>
                  </a:lnTo>
                  <a:lnTo>
                    <a:pt x="517" y="228"/>
                  </a:lnTo>
                  <a:lnTo>
                    <a:pt x="61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484" name="Freeform 121">
              <a:extLst>
                <a:ext uri="{FF2B5EF4-FFF2-40B4-BE49-F238E27FC236}">
                  <a16:creationId xmlns:a16="http://schemas.microsoft.com/office/drawing/2014/main" id="{B5AFFFDE-7A8B-4AB4-BFE2-560B6CAF35C9}"/>
                </a:ext>
              </a:extLst>
            </p:cNvPr>
            <p:cNvSpPr>
              <a:spLocks/>
            </p:cNvSpPr>
            <p:nvPr/>
          </p:nvSpPr>
          <p:spPr bwMode="auto">
            <a:xfrm>
              <a:off x="622" y="894"/>
              <a:ext cx="331" cy="374"/>
            </a:xfrm>
            <a:custGeom>
              <a:avLst/>
              <a:gdLst>
                <a:gd name="T0" fmla="*/ 5 w 139"/>
                <a:gd name="T1" fmla="*/ 106 h 157"/>
                <a:gd name="T2" fmla="*/ 88 w 139"/>
                <a:gd name="T3" fmla="*/ 133 h 157"/>
                <a:gd name="T4" fmla="*/ 139 w 139"/>
                <a:gd name="T5" fmla="*/ 86 h 157"/>
                <a:gd name="T6" fmla="*/ 139 w 139"/>
                <a:gd name="T7" fmla="*/ 46 h 157"/>
                <a:gd name="T8" fmla="*/ 139 w 139"/>
                <a:gd name="T9" fmla="*/ 46 h 157"/>
                <a:gd name="T10" fmla="*/ 139 w 139"/>
                <a:gd name="T11" fmla="*/ 46 h 157"/>
                <a:gd name="T12" fmla="*/ 139 w 139"/>
                <a:gd name="T13" fmla="*/ 45 h 157"/>
                <a:gd name="T14" fmla="*/ 139 w 139"/>
                <a:gd name="T15" fmla="*/ 45 h 157"/>
                <a:gd name="T16" fmla="*/ 139 w 139"/>
                <a:gd name="T17" fmla="*/ 45 h 157"/>
                <a:gd name="T18" fmla="*/ 139 w 139"/>
                <a:gd name="T19" fmla="*/ 44 h 157"/>
                <a:gd name="T20" fmla="*/ 139 w 139"/>
                <a:gd name="T21" fmla="*/ 44 h 157"/>
                <a:gd name="T22" fmla="*/ 139 w 139"/>
                <a:gd name="T23" fmla="*/ 44 h 157"/>
                <a:gd name="T24" fmla="*/ 139 w 139"/>
                <a:gd name="T25" fmla="*/ 43 h 157"/>
                <a:gd name="T26" fmla="*/ 139 w 139"/>
                <a:gd name="T27" fmla="*/ 43 h 157"/>
                <a:gd name="T28" fmla="*/ 139 w 139"/>
                <a:gd name="T29" fmla="*/ 43 h 157"/>
                <a:gd name="T30" fmla="*/ 139 w 139"/>
                <a:gd name="T31" fmla="*/ 42 h 157"/>
                <a:gd name="T32" fmla="*/ 139 w 139"/>
                <a:gd name="T33" fmla="*/ 42 h 157"/>
                <a:gd name="T34" fmla="*/ 139 w 139"/>
                <a:gd name="T35" fmla="*/ 42 h 157"/>
                <a:gd name="T36" fmla="*/ 139 w 139"/>
                <a:gd name="T37" fmla="*/ 42 h 157"/>
                <a:gd name="T38" fmla="*/ 139 w 139"/>
                <a:gd name="T39" fmla="*/ 41 h 157"/>
                <a:gd name="T40" fmla="*/ 139 w 139"/>
                <a:gd name="T41" fmla="*/ 41 h 157"/>
                <a:gd name="T42" fmla="*/ 139 w 139"/>
                <a:gd name="T43" fmla="*/ 41 h 157"/>
                <a:gd name="T44" fmla="*/ 138 w 139"/>
                <a:gd name="T45" fmla="*/ 40 h 157"/>
                <a:gd name="T46" fmla="*/ 138 w 139"/>
                <a:gd name="T47" fmla="*/ 40 h 157"/>
                <a:gd name="T48" fmla="*/ 138 w 139"/>
                <a:gd name="T49" fmla="*/ 40 h 157"/>
                <a:gd name="T50" fmla="*/ 138 w 139"/>
                <a:gd name="T51" fmla="*/ 40 h 157"/>
                <a:gd name="T52" fmla="*/ 138 w 139"/>
                <a:gd name="T53" fmla="*/ 39 h 157"/>
                <a:gd name="T54" fmla="*/ 138 w 139"/>
                <a:gd name="T55" fmla="*/ 39 h 157"/>
                <a:gd name="T56" fmla="*/ 138 w 139"/>
                <a:gd name="T57" fmla="*/ 39 h 157"/>
                <a:gd name="T58" fmla="*/ 138 w 139"/>
                <a:gd name="T59" fmla="*/ 38 h 157"/>
                <a:gd name="T60" fmla="*/ 138 w 139"/>
                <a:gd name="T61" fmla="*/ 38 h 157"/>
                <a:gd name="T62" fmla="*/ 138 w 139"/>
                <a:gd name="T63" fmla="*/ 38 h 157"/>
                <a:gd name="T64" fmla="*/ 138 w 139"/>
                <a:gd name="T65" fmla="*/ 37 h 157"/>
                <a:gd name="T66" fmla="*/ 138 w 139"/>
                <a:gd name="T67" fmla="*/ 37 h 157"/>
                <a:gd name="T68" fmla="*/ 138 w 139"/>
                <a:gd name="T69" fmla="*/ 37 h 157"/>
                <a:gd name="T70" fmla="*/ 138 w 139"/>
                <a:gd name="T71" fmla="*/ 36 h 157"/>
                <a:gd name="T72" fmla="*/ 138 w 139"/>
                <a:gd name="T73" fmla="*/ 36 h 157"/>
                <a:gd name="T74" fmla="*/ 137 w 139"/>
                <a:gd name="T75" fmla="*/ 35 h 157"/>
                <a:gd name="T76" fmla="*/ 137 w 139"/>
                <a:gd name="T77" fmla="*/ 35 h 157"/>
                <a:gd name="T78" fmla="*/ 133 w 139"/>
                <a:gd name="T79" fmla="*/ 23 h 157"/>
                <a:gd name="T80" fmla="*/ 132 w 139"/>
                <a:gd name="T81" fmla="*/ 23 h 157"/>
                <a:gd name="T82" fmla="*/ 132 w 139"/>
                <a:gd name="T83" fmla="*/ 22 h 157"/>
                <a:gd name="T84" fmla="*/ 132 w 139"/>
                <a:gd name="T85" fmla="*/ 22 h 157"/>
                <a:gd name="T86" fmla="*/ 132 w 139"/>
                <a:gd name="T87" fmla="*/ 22 h 157"/>
                <a:gd name="T88" fmla="*/ 132 w 139"/>
                <a:gd name="T89" fmla="*/ 22 h 157"/>
                <a:gd name="T90" fmla="*/ 131 w 139"/>
                <a:gd name="T91" fmla="*/ 21 h 157"/>
                <a:gd name="T92" fmla="*/ 131 w 139"/>
                <a:gd name="T93" fmla="*/ 21 h 157"/>
                <a:gd name="T94" fmla="*/ 121 w 139"/>
                <a:gd name="T95" fmla="*/ 10 h 157"/>
                <a:gd name="T96" fmla="*/ 93 w 139"/>
                <a:gd name="T97" fmla="*/ 0 h 157"/>
                <a:gd name="T98" fmla="*/ 93 w 139"/>
                <a:gd name="T99" fmla="*/ 0 h 157"/>
                <a:gd name="T100" fmla="*/ 93 w 139"/>
                <a:gd name="T101" fmla="*/ 0 h 157"/>
                <a:gd name="T102" fmla="*/ 92 w 139"/>
                <a:gd name="T103" fmla="*/ 0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39" h="157">
                  <a:moveTo>
                    <a:pt x="92" y="0"/>
                  </a:moveTo>
                  <a:cubicBezTo>
                    <a:pt x="0" y="0"/>
                    <a:pt x="0" y="0"/>
                    <a:pt x="0" y="0"/>
                  </a:cubicBezTo>
                  <a:cubicBezTo>
                    <a:pt x="0" y="99"/>
                    <a:pt x="0" y="99"/>
                    <a:pt x="0" y="99"/>
                  </a:cubicBezTo>
                  <a:cubicBezTo>
                    <a:pt x="2" y="102"/>
                    <a:pt x="3" y="104"/>
                    <a:pt x="5" y="106"/>
                  </a:cubicBezTo>
                  <a:cubicBezTo>
                    <a:pt x="13" y="119"/>
                    <a:pt x="19" y="133"/>
                    <a:pt x="29" y="143"/>
                  </a:cubicBezTo>
                  <a:cubicBezTo>
                    <a:pt x="36" y="151"/>
                    <a:pt x="47" y="157"/>
                    <a:pt x="58" y="157"/>
                  </a:cubicBezTo>
                  <a:cubicBezTo>
                    <a:pt x="62" y="157"/>
                    <a:pt x="65" y="157"/>
                    <a:pt x="68" y="156"/>
                  </a:cubicBezTo>
                  <a:cubicBezTo>
                    <a:pt x="78" y="152"/>
                    <a:pt x="84" y="143"/>
                    <a:pt x="88" y="133"/>
                  </a:cubicBezTo>
                  <a:cubicBezTo>
                    <a:pt x="92" y="124"/>
                    <a:pt x="94" y="114"/>
                    <a:pt x="97" y="104"/>
                  </a:cubicBezTo>
                  <a:cubicBezTo>
                    <a:pt x="101" y="94"/>
                    <a:pt x="108" y="83"/>
                    <a:pt x="119" y="81"/>
                  </a:cubicBezTo>
                  <a:cubicBezTo>
                    <a:pt x="120" y="81"/>
                    <a:pt x="120" y="81"/>
                    <a:pt x="121" y="81"/>
                  </a:cubicBezTo>
                  <a:cubicBezTo>
                    <a:pt x="127" y="81"/>
                    <a:pt x="133" y="84"/>
                    <a:pt x="139" y="86"/>
                  </a:cubicBezTo>
                  <a:cubicBezTo>
                    <a:pt x="139" y="86"/>
                    <a:pt x="139" y="86"/>
                    <a:pt x="139" y="86"/>
                  </a:cubicBezTo>
                  <a:cubicBezTo>
                    <a:pt x="139" y="47"/>
                    <a:pt x="139" y="47"/>
                    <a:pt x="139" y="47"/>
                  </a:cubicBezTo>
                  <a:cubicBezTo>
                    <a:pt x="139" y="47"/>
                    <a:pt x="139" y="47"/>
                    <a:pt x="139" y="47"/>
                  </a:cubicBezTo>
                  <a:cubicBezTo>
                    <a:pt x="139" y="47"/>
                    <a:pt x="139" y="46"/>
                    <a:pt x="139" y="46"/>
                  </a:cubicBezTo>
                  <a:cubicBezTo>
                    <a:pt x="139" y="46"/>
                    <a:pt x="139" y="46"/>
                    <a:pt x="139" y="46"/>
                  </a:cubicBezTo>
                  <a:cubicBezTo>
                    <a:pt x="139" y="46"/>
                    <a:pt x="139" y="46"/>
                    <a:pt x="139" y="46"/>
                  </a:cubicBezTo>
                  <a:cubicBezTo>
                    <a:pt x="139" y="46"/>
                    <a:pt x="139" y="46"/>
                    <a:pt x="139" y="46"/>
                  </a:cubicBezTo>
                  <a:cubicBezTo>
                    <a:pt x="139" y="46"/>
                    <a:pt x="139" y="46"/>
                    <a:pt x="139" y="46"/>
                  </a:cubicBezTo>
                  <a:cubicBezTo>
                    <a:pt x="139" y="46"/>
                    <a:pt x="139" y="46"/>
                    <a:pt x="139" y="46"/>
                  </a:cubicBezTo>
                  <a:cubicBezTo>
                    <a:pt x="139" y="46"/>
                    <a:pt x="139" y="46"/>
                    <a:pt x="139" y="46"/>
                  </a:cubicBezTo>
                  <a:cubicBezTo>
                    <a:pt x="139" y="46"/>
                    <a:pt x="139" y="46"/>
                    <a:pt x="139" y="46"/>
                  </a:cubicBezTo>
                  <a:cubicBezTo>
                    <a:pt x="139" y="46"/>
                    <a:pt x="139" y="46"/>
                    <a:pt x="139" y="46"/>
                  </a:cubicBezTo>
                  <a:cubicBezTo>
                    <a:pt x="139" y="46"/>
                    <a:pt x="139" y="46"/>
                    <a:pt x="139" y="46"/>
                  </a:cubicBezTo>
                  <a:cubicBezTo>
                    <a:pt x="139" y="46"/>
                    <a:pt x="139" y="46"/>
                    <a:pt x="139" y="46"/>
                  </a:cubicBezTo>
                  <a:cubicBezTo>
                    <a:pt x="139" y="46"/>
                    <a:pt x="139" y="46"/>
                    <a:pt x="139" y="45"/>
                  </a:cubicBezTo>
                  <a:cubicBezTo>
                    <a:pt x="139" y="45"/>
                    <a:pt x="139" y="45"/>
                    <a:pt x="139" y="45"/>
                  </a:cubicBezTo>
                  <a:cubicBezTo>
                    <a:pt x="139" y="45"/>
                    <a:pt x="139" y="45"/>
                    <a:pt x="139" y="45"/>
                  </a:cubicBezTo>
                  <a:cubicBezTo>
                    <a:pt x="139" y="45"/>
                    <a:pt x="139" y="45"/>
                    <a:pt x="139" y="45"/>
                  </a:cubicBezTo>
                  <a:cubicBezTo>
                    <a:pt x="139" y="45"/>
                    <a:pt x="139" y="45"/>
                    <a:pt x="139" y="45"/>
                  </a:cubicBezTo>
                  <a:cubicBezTo>
                    <a:pt x="139" y="45"/>
                    <a:pt x="139" y="45"/>
                    <a:pt x="139" y="45"/>
                  </a:cubicBezTo>
                  <a:cubicBezTo>
                    <a:pt x="139" y="45"/>
                    <a:pt x="139" y="45"/>
                    <a:pt x="139" y="45"/>
                  </a:cubicBezTo>
                  <a:cubicBezTo>
                    <a:pt x="139" y="45"/>
                    <a:pt x="139" y="45"/>
                    <a:pt x="139" y="45"/>
                  </a:cubicBezTo>
                  <a:cubicBezTo>
                    <a:pt x="139" y="45"/>
                    <a:pt x="139" y="45"/>
                    <a:pt x="139" y="45"/>
                  </a:cubicBezTo>
                  <a:cubicBezTo>
                    <a:pt x="139" y="45"/>
                    <a:pt x="139" y="45"/>
                    <a:pt x="139" y="45"/>
                  </a:cubicBezTo>
                  <a:cubicBezTo>
                    <a:pt x="139" y="45"/>
                    <a:pt x="139" y="45"/>
                    <a:pt x="139" y="45"/>
                  </a:cubicBezTo>
                  <a:cubicBezTo>
                    <a:pt x="139" y="45"/>
                    <a:pt x="139" y="45"/>
                    <a:pt x="139" y="45"/>
                  </a:cubicBezTo>
                  <a:cubicBezTo>
                    <a:pt x="139" y="45"/>
                    <a:pt x="139" y="45"/>
                    <a:pt x="139" y="44"/>
                  </a:cubicBezTo>
                  <a:cubicBezTo>
                    <a:pt x="139" y="44"/>
                    <a:pt x="139" y="44"/>
                    <a:pt x="139" y="44"/>
                  </a:cubicBezTo>
                  <a:cubicBezTo>
                    <a:pt x="139" y="44"/>
                    <a:pt x="139" y="44"/>
                    <a:pt x="139" y="44"/>
                  </a:cubicBezTo>
                  <a:cubicBezTo>
                    <a:pt x="139" y="44"/>
                    <a:pt x="139" y="44"/>
                    <a:pt x="139" y="44"/>
                  </a:cubicBezTo>
                  <a:cubicBezTo>
                    <a:pt x="139" y="44"/>
                    <a:pt x="139" y="44"/>
                    <a:pt x="139" y="44"/>
                  </a:cubicBezTo>
                  <a:cubicBezTo>
                    <a:pt x="139" y="44"/>
                    <a:pt x="139" y="44"/>
                    <a:pt x="139" y="44"/>
                  </a:cubicBezTo>
                  <a:cubicBezTo>
                    <a:pt x="139" y="44"/>
                    <a:pt x="139" y="44"/>
                    <a:pt x="139" y="44"/>
                  </a:cubicBezTo>
                  <a:cubicBezTo>
                    <a:pt x="139" y="44"/>
                    <a:pt x="139" y="44"/>
                    <a:pt x="139" y="44"/>
                  </a:cubicBezTo>
                  <a:cubicBezTo>
                    <a:pt x="139" y="44"/>
                    <a:pt x="139" y="44"/>
                    <a:pt x="139" y="44"/>
                  </a:cubicBezTo>
                  <a:cubicBezTo>
                    <a:pt x="139" y="44"/>
                    <a:pt x="139" y="44"/>
                    <a:pt x="139" y="44"/>
                  </a:cubicBezTo>
                  <a:cubicBezTo>
                    <a:pt x="139" y="44"/>
                    <a:pt x="139" y="44"/>
                    <a:pt x="139" y="44"/>
                  </a:cubicBezTo>
                  <a:cubicBezTo>
                    <a:pt x="139" y="44"/>
                    <a:pt x="139" y="44"/>
                    <a:pt x="139" y="44"/>
                  </a:cubicBezTo>
                  <a:cubicBezTo>
                    <a:pt x="139" y="44"/>
                    <a:pt x="139" y="43"/>
                    <a:pt x="139" y="43"/>
                  </a:cubicBezTo>
                  <a:cubicBezTo>
                    <a:pt x="139" y="43"/>
                    <a:pt x="139" y="43"/>
                    <a:pt x="139" y="43"/>
                  </a:cubicBezTo>
                  <a:cubicBezTo>
                    <a:pt x="139" y="43"/>
                    <a:pt x="139" y="43"/>
                    <a:pt x="139" y="43"/>
                  </a:cubicBezTo>
                  <a:cubicBezTo>
                    <a:pt x="139" y="43"/>
                    <a:pt x="139" y="43"/>
                    <a:pt x="139" y="43"/>
                  </a:cubicBezTo>
                  <a:cubicBezTo>
                    <a:pt x="139" y="43"/>
                    <a:pt x="139" y="43"/>
                    <a:pt x="139" y="43"/>
                  </a:cubicBezTo>
                  <a:cubicBezTo>
                    <a:pt x="139" y="43"/>
                    <a:pt x="139" y="43"/>
                    <a:pt x="139" y="43"/>
                  </a:cubicBezTo>
                  <a:cubicBezTo>
                    <a:pt x="139" y="43"/>
                    <a:pt x="139" y="43"/>
                    <a:pt x="139" y="43"/>
                  </a:cubicBezTo>
                  <a:cubicBezTo>
                    <a:pt x="139" y="43"/>
                    <a:pt x="139" y="43"/>
                    <a:pt x="139" y="43"/>
                  </a:cubicBezTo>
                  <a:cubicBezTo>
                    <a:pt x="139" y="43"/>
                    <a:pt x="139" y="43"/>
                    <a:pt x="139" y="43"/>
                  </a:cubicBezTo>
                  <a:cubicBezTo>
                    <a:pt x="139" y="43"/>
                    <a:pt x="139" y="43"/>
                    <a:pt x="139" y="43"/>
                  </a:cubicBezTo>
                  <a:cubicBezTo>
                    <a:pt x="139" y="43"/>
                    <a:pt x="139" y="43"/>
                    <a:pt x="139" y="43"/>
                  </a:cubicBezTo>
                  <a:cubicBezTo>
                    <a:pt x="139" y="43"/>
                    <a:pt x="139" y="43"/>
                    <a:pt x="139" y="43"/>
                  </a:cubicBezTo>
                  <a:cubicBezTo>
                    <a:pt x="139" y="43"/>
                    <a:pt x="139" y="43"/>
                    <a:pt x="139" y="42"/>
                  </a:cubicBezTo>
                  <a:cubicBezTo>
                    <a:pt x="139" y="42"/>
                    <a:pt x="139" y="42"/>
                    <a:pt x="139" y="42"/>
                  </a:cubicBezTo>
                  <a:cubicBezTo>
                    <a:pt x="139" y="42"/>
                    <a:pt x="139" y="42"/>
                    <a:pt x="139" y="42"/>
                  </a:cubicBezTo>
                  <a:cubicBezTo>
                    <a:pt x="139" y="42"/>
                    <a:pt x="139" y="42"/>
                    <a:pt x="139" y="42"/>
                  </a:cubicBezTo>
                  <a:cubicBezTo>
                    <a:pt x="139" y="42"/>
                    <a:pt x="139" y="42"/>
                    <a:pt x="139" y="42"/>
                  </a:cubicBezTo>
                  <a:cubicBezTo>
                    <a:pt x="139" y="42"/>
                    <a:pt x="139" y="42"/>
                    <a:pt x="139" y="42"/>
                  </a:cubicBezTo>
                  <a:cubicBezTo>
                    <a:pt x="139" y="42"/>
                    <a:pt x="139" y="42"/>
                    <a:pt x="139" y="42"/>
                  </a:cubicBezTo>
                  <a:cubicBezTo>
                    <a:pt x="139" y="42"/>
                    <a:pt x="139" y="42"/>
                    <a:pt x="139" y="42"/>
                  </a:cubicBezTo>
                  <a:cubicBezTo>
                    <a:pt x="139" y="42"/>
                    <a:pt x="139" y="42"/>
                    <a:pt x="139" y="42"/>
                  </a:cubicBezTo>
                  <a:cubicBezTo>
                    <a:pt x="139" y="42"/>
                    <a:pt x="139" y="42"/>
                    <a:pt x="139" y="42"/>
                  </a:cubicBezTo>
                  <a:cubicBezTo>
                    <a:pt x="139" y="42"/>
                    <a:pt x="139" y="42"/>
                    <a:pt x="139" y="42"/>
                  </a:cubicBezTo>
                  <a:cubicBezTo>
                    <a:pt x="139" y="42"/>
                    <a:pt x="139" y="42"/>
                    <a:pt x="139" y="42"/>
                  </a:cubicBezTo>
                  <a:cubicBezTo>
                    <a:pt x="139" y="42"/>
                    <a:pt x="139" y="42"/>
                    <a:pt x="139" y="42"/>
                  </a:cubicBezTo>
                  <a:cubicBezTo>
                    <a:pt x="139" y="42"/>
                    <a:pt x="139" y="42"/>
                    <a:pt x="139" y="42"/>
                  </a:cubicBezTo>
                  <a:cubicBezTo>
                    <a:pt x="139" y="42"/>
                    <a:pt x="139" y="42"/>
                    <a:pt x="139" y="41"/>
                  </a:cubicBezTo>
                  <a:cubicBezTo>
                    <a:pt x="139" y="41"/>
                    <a:pt x="139" y="41"/>
                    <a:pt x="139" y="41"/>
                  </a:cubicBezTo>
                  <a:cubicBezTo>
                    <a:pt x="139" y="41"/>
                    <a:pt x="139" y="41"/>
                    <a:pt x="139" y="41"/>
                  </a:cubicBezTo>
                  <a:cubicBezTo>
                    <a:pt x="139" y="41"/>
                    <a:pt x="139" y="41"/>
                    <a:pt x="139" y="41"/>
                  </a:cubicBezTo>
                  <a:cubicBezTo>
                    <a:pt x="139" y="41"/>
                    <a:pt x="139" y="41"/>
                    <a:pt x="139" y="41"/>
                  </a:cubicBezTo>
                  <a:cubicBezTo>
                    <a:pt x="139" y="41"/>
                    <a:pt x="139" y="41"/>
                    <a:pt x="139" y="41"/>
                  </a:cubicBezTo>
                  <a:cubicBezTo>
                    <a:pt x="139" y="41"/>
                    <a:pt x="139" y="41"/>
                    <a:pt x="139" y="41"/>
                  </a:cubicBezTo>
                  <a:cubicBezTo>
                    <a:pt x="139" y="41"/>
                    <a:pt x="139" y="41"/>
                    <a:pt x="139" y="41"/>
                  </a:cubicBezTo>
                  <a:cubicBezTo>
                    <a:pt x="139" y="41"/>
                    <a:pt x="139" y="41"/>
                    <a:pt x="139" y="41"/>
                  </a:cubicBezTo>
                  <a:cubicBezTo>
                    <a:pt x="139" y="41"/>
                    <a:pt x="139" y="41"/>
                    <a:pt x="139" y="41"/>
                  </a:cubicBezTo>
                  <a:cubicBezTo>
                    <a:pt x="139" y="41"/>
                    <a:pt x="139" y="41"/>
                    <a:pt x="139" y="41"/>
                  </a:cubicBezTo>
                  <a:cubicBezTo>
                    <a:pt x="139" y="41"/>
                    <a:pt x="139" y="41"/>
                    <a:pt x="139" y="41"/>
                  </a:cubicBezTo>
                  <a:cubicBezTo>
                    <a:pt x="139" y="41"/>
                    <a:pt x="139" y="41"/>
                    <a:pt x="139" y="41"/>
                  </a:cubicBezTo>
                  <a:cubicBezTo>
                    <a:pt x="139" y="41"/>
                    <a:pt x="139" y="41"/>
                    <a:pt x="139" y="41"/>
                  </a:cubicBezTo>
                  <a:cubicBezTo>
                    <a:pt x="139" y="41"/>
                    <a:pt x="138" y="40"/>
                    <a:pt x="138" y="40"/>
                  </a:cubicBezTo>
                  <a:cubicBezTo>
                    <a:pt x="138" y="40"/>
                    <a:pt x="138" y="40"/>
                    <a:pt x="138" y="40"/>
                  </a:cubicBezTo>
                  <a:cubicBezTo>
                    <a:pt x="138" y="40"/>
                    <a:pt x="138" y="40"/>
                    <a:pt x="138" y="40"/>
                  </a:cubicBezTo>
                  <a:cubicBezTo>
                    <a:pt x="138" y="40"/>
                    <a:pt x="138" y="40"/>
                    <a:pt x="138" y="40"/>
                  </a:cubicBezTo>
                  <a:cubicBezTo>
                    <a:pt x="138" y="40"/>
                    <a:pt x="138" y="40"/>
                    <a:pt x="138" y="40"/>
                  </a:cubicBezTo>
                  <a:cubicBezTo>
                    <a:pt x="138" y="40"/>
                    <a:pt x="138" y="40"/>
                    <a:pt x="138" y="40"/>
                  </a:cubicBezTo>
                  <a:cubicBezTo>
                    <a:pt x="138" y="40"/>
                    <a:pt x="138" y="40"/>
                    <a:pt x="138" y="40"/>
                  </a:cubicBezTo>
                  <a:cubicBezTo>
                    <a:pt x="138" y="40"/>
                    <a:pt x="138" y="40"/>
                    <a:pt x="138" y="40"/>
                  </a:cubicBezTo>
                  <a:cubicBezTo>
                    <a:pt x="138" y="40"/>
                    <a:pt x="138" y="40"/>
                    <a:pt x="138" y="40"/>
                  </a:cubicBezTo>
                  <a:cubicBezTo>
                    <a:pt x="138" y="40"/>
                    <a:pt x="138" y="40"/>
                    <a:pt x="138" y="40"/>
                  </a:cubicBezTo>
                  <a:cubicBezTo>
                    <a:pt x="138" y="40"/>
                    <a:pt x="138" y="40"/>
                    <a:pt x="138" y="40"/>
                  </a:cubicBezTo>
                  <a:cubicBezTo>
                    <a:pt x="138" y="40"/>
                    <a:pt x="138" y="40"/>
                    <a:pt x="138" y="40"/>
                  </a:cubicBezTo>
                  <a:cubicBezTo>
                    <a:pt x="138" y="40"/>
                    <a:pt x="138" y="40"/>
                    <a:pt x="138" y="40"/>
                  </a:cubicBezTo>
                  <a:cubicBezTo>
                    <a:pt x="138" y="40"/>
                    <a:pt x="138" y="40"/>
                    <a:pt x="138" y="40"/>
                  </a:cubicBezTo>
                  <a:cubicBezTo>
                    <a:pt x="138" y="40"/>
                    <a:pt x="138" y="40"/>
                    <a:pt x="138" y="39"/>
                  </a:cubicBezTo>
                  <a:cubicBezTo>
                    <a:pt x="138" y="39"/>
                    <a:pt x="138" y="39"/>
                    <a:pt x="138" y="39"/>
                  </a:cubicBezTo>
                  <a:cubicBezTo>
                    <a:pt x="138" y="39"/>
                    <a:pt x="138" y="39"/>
                    <a:pt x="138" y="39"/>
                  </a:cubicBezTo>
                  <a:cubicBezTo>
                    <a:pt x="138" y="39"/>
                    <a:pt x="138" y="39"/>
                    <a:pt x="138" y="39"/>
                  </a:cubicBezTo>
                  <a:cubicBezTo>
                    <a:pt x="138" y="39"/>
                    <a:pt x="138" y="39"/>
                    <a:pt x="138" y="39"/>
                  </a:cubicBezTo>
                  <a:cubicBezTo>
                    <a:pt x="138" y="39"/>
                    <a:pt x="138" y="39"/>
                    <a:pt x="138" y="39"/>
                  </a:cubicBezTo>
                  <a:cubicBezTo>
                    <a:pt x="138" y="39"/>
                    <a:pt x="138" y="39"/>
                    <a:pt x="138" y="39"/>
                  </a:cubicBezTo>
                  <a:cubicBezTo>
                    <a:pt x="138" y="39"/>
                    <a:pt x="138" y="39"/>
                    <a:pt x="138" y="39"/>
                  </a:cubicBezTo>
                  <a:cubicBezTo>
                    <a:pt x="138" y="39"/>
                    <a:pt x="138" y="39"/>
                    <a:pt x="138" y="39"/>
                  </a:cubicBezTo>
                  <a:cubicBezTo>
                    <a:pt x="138" y="39"/>
                    <a:pt x="138" y="39"/>
                    <a:pt x="138" y="39"/>
                  </a:cubicBezTo>
                  <a:cubicBezTo>
                    <a:pt x="138" y="39"/>
                    <a:pt x="138" y="39"/>
                    <a:pt x="138" y="39"/>
                  </a:cubicBezTo>
                  <a:cubicBezTo>
                    <a:pt x="138" y="39"/>
                    <a:pt x="138" y="39"/>
                    <a:pt x="138" y="39"/>
                  </a:cubicBezTo>
                  <a:cubicBezTo>
                    <a:pt x="138" y="39"/>
                    <a:pt x="138" y="39"/>
                    <a:pt x="138" y="39"/>
                  </a:cubicBezTo>
                  <a:cubicBezTo>
                    <a:pt x="138" y="39"/>
                    <a:pt x="138" y="39"/>
                    <a:pt x="138" y="39"/>
                  </a:cubicBezTo>
                  <a:cubicBezTo>
                    <a:pt x="138" y="39"/>
                    <a:pt x="138" y="39"/>
                    <a:pt x="138" y="39"/>
                  </a:cubicBezTo>
                  <a:cubicBezTo>
                    <a:pt x="138" y="38"/>
                    <a:pt x="138" y="38"/>
                    <a:pt x="138" y="38"/>
                  </a:cubicBezTo>
                  <a:cubicBezTo>
                    <a:pt x="138" y="38"/>
                    <a:pt x="138" y="38"/>
                    <a:pt x="138" y="38"/>
                  </a:cubicBezTo>
                  <a:cubicBezTo>
                    <a:pt x="138" y="38"/>
                    <a:pt x="138" y="38"/>
                    <a:pt x="138" y="38"/>
                  </a:cubicBezTo>
                  <a:cubicBezTo>
                    <a:pt x="138" y="38"/>
                    <a:pt x="138" y="38"/>
                    <a:pt x="138" y="38"/>
                  </a:cubicBezTo>
                  <a:cubicBezTo>
                    <a:pt x="138" y="38"/>
                    <a:pt x="138" y="38"/>
                    <a:pt x="138" y="38"/>
                  </a:cubicBezTo>
                  <a:cubicBezTo>
                    <a:pt x="138" y="38"/>
                    <a:pt x="138" y="38"/>
                    <a:pt x="138" y="38"/>
                  </a:cubicBezTo>
                  <a:cubicBezTo>
                    <a:pt x="138" y="38"/>
                    <a:pt x="138" y="38"/>
                    <a:pt x="138" y="38"/>
                  </a:cubicBezTo>
                  <a:cubicBezTo>
                    <a:pt x="138" y="38"/>
                    <a:pt x="138" y="38"/>
                    <a:pt x="138" y="38"/>
                  </a:cubicBezTo>
                  <a:cubicBezTo>
                    <a:pt x="138" y="38"/>
                    <a:pt x="138" y="38"/>
                    <a:pt x="138" y="38"/>
                  </a:cubicBezTo>
                  <a:cubicBezTo>
                    <a:pt x="138" y="38"/>
                    <a:pt x="138" y="38"/>
                    <a:pt x="138" y="38"/>
                  </a:cubicBezTo>
                  <a:cubicBezTo>
                    <a:pt x="138" y="38"/>
                    <a:pt x="138" y="38"/>
                    <a:pt x="138" y="38"/>
                  </a:cubicBezTo>
                  <a:cubicBezTo>
                    <a:pt x="138" y="38"/>
                    <a:pt x="138" y="38"/>
                    <a:pt x="138" y="38"/>
                  </a:cubicBezTo>
                  <a:cubicBezTo>
                    <a:pt x="138" y="37"/>
                    <a:pt x="138" y="37"/>
                    <a:pt x="138" y="37"/>
                  </a:cubicBezTo>
                  <a:cubicBezTo>
                    <a:pt x="138" y="37"/>
                    <a:pt x="138" y="37"/>
                    <a:pt x="138" y="37"/>
                  </a:cubicBezTo>
                  <a:cubicBezTo>
                    <a:pt x="138" y="37"/>
                    <a:pt x="138" y="37"/>
                    <a:pt x="138" y="37"/>
                  </a:cubicBezTo>
                  <a:cubicBezTo>
                    <a:pt x="138" y="37"/>
                    <a:pt x="138" y="37"/>
                    <a:pt x="138" y="37"/>
                  </a:cubicBezTo>
                  <a:cubicBezTo>
                    <a:pt x="138" y="37"/>
                    <a:pt x="138" y="37"/>
                    <a:pt x="138" y="37"/>
                  </a:cubicBezTo>
                  <a:cubicBezTo>
                    <a:pt x="138" y="37"/>
                    <a:pt x="138" y="37"/>
                    <a:pt x="138" y="37"/>
                  </a:cubicBezTo>
                  <a:cubicBezTo>
                    <a:pt x="138" y="37"/>
                    <a:pt x="138" y="37"/>
                    <a:pt x="138" y="37"/>
                  </a:cubicBezTo>
                  <a:cubicBezTo>
                    <a:pt x="138" y="37"/>
                    <a:pt x="138" y="37"/>
                    <a:pt x="138" y="37"/>
                  </a:cubicBezTo>
                  <a:cubicBezTo>
                    <a:pt x="138" y="37"/>
                    <a:pt x="138" y="37"/>
                    <a:pt x="138" y="37"/>
                  </a:cubicBezTo>
                  <a:cubicBezTo>
                    <a:pt x="138" y="37"/>
                    <a:pt x="138" y="37"/>
                    <a:pt x="138" y="37"/>
                  </a:cubicBezTo>
                  <a:cubicBezTo>
                    <a:pt x="138" y="36"/>
                    <a:pt x="138" y="36"/>
                    <a:pt x="138" y="36"/>
                  </a:cubicBezTo>
                  <a:cubicBezTo>
                    <a:pt x="138" y="36"/>
                    <a:pt x="138" y="36"/>
                    <a:pt x="138" y="36"/>
                  </a:cubicBezTo>
                  <a:cubicBezTo>
                    <a:pt x="138" y="36"/>
                    <a:pt x="138" y="36"/>
                    <a:pt x="138" y="36"/>
                  </a:cubicBezTo>
                  <a:cubicBezTo>
                    <a:pt x="138" y="36"/>
                    <a:pt x="138" y="36"/>
                    <a:pt x="138" y="36"/>
                  </a:cubicBezTo>
                  <a:cubicBezTo>
                    <a:pt x="138" y="36"/>
                    <a:pt x="138" y="36"/>
                    <a:pt x="138" y="36"/>
                  </a:cubicBezTo>
                  <a:cubicBezTo>
                    <a:pt x="138" y="36"/>
                    <a:pt x="138" y="36"/>
                    <a:pt x="138" y="36"/>
                  </a:cubicBezTo>
                  <a:cubicBezTo>
                    <a:pt x="138" y="36"/>
                    <a:pt x="138" y="36"/>
                    <a:pt x="138" y="36"/>
                  </a:cubicBezTo>
                  <a:cubicBezTo>
                    <a:pt x="138" y="36"/>
                    <a:pt x="138" y="36"/>
                    <a:pt x="138" y="36"/>
                  </a:cubicBezTo>
                  <a:cubicBezTo>
                    <a:pt x="138" y="36"/>
                    <a:pt x="138" y="36"/>
                    <a:pt x="138" y="36"/>
                  </a:cubicBezTo>
                  <a:cubicBezTo>
                    <a:pt x="138" y="36"/>
                    <a:pt x="138" y="36"/>
                    <a:pt x="138" y="36"/>
                  </a:cubicBezTo>
                  <a:cubicBezTo>
                    <a:pt x="138" y="35"/>
                    <a:pt x="137" y="35"/>
                    <a:pt x="137" y="35"/>
                  </a:cubicBezTo>
                  <a:cubicBezTo>
                    <a:pt x="137" y="35"/>
                    <a:pt x="137" y="35"/>
                    <a:pt x="137" y="35"/>
                  </a:cubicBezTo>
                  <a:cubicBezTo>
                    <a:pt x="137" y="35"/>
                    <a:pt x="137" y="35"/>
                    <a:pt x="137" y="35"/>
                  </a:cubicBezTo>
                  <a:cubicBezTo>
                    <a:pt x="137" y="35"/>
                    <a:pt x="137" y="35"/>
                    <a:pt x="137" y="35"/>
                  </a:cubicBezTo>
                  <a:cubicBezTo>
                    <a:pt x="137" y="35"/>
                    <a:pt x="137" y="35"/>
                    <a:pt x="137" y="35"/>
                  </a:cubicBezTo>
                  <a:cubicBezTo>
                    <a:pt x="137" y="35"/>
                    <a:pt x="137" y="35"/>
                    <a:pt x="137" y="35"/>
                  </a:cubicBezTo>
                  <a:cubicBezTo>
                    <a:pt x="136" y="31"/>
                    <a:pt x="135" y="27"/>
                    <a:pt x="133" y="23"/>
                  </a:cubicBezTo>
                  <a:cubicBezTo>
                    <a:pt x="133" y="23"/>
                    <a:pt x="133" y="23"/>
                    <a:pt x="133" y="23"/>
                  </a:cubicBezTo>
                  <a:cubicBezTo>
                    <a:pt x="133" y="23"/>
                    <a:pt x="133" y="23"/>
                    <a:pt x="133" y="23"/>
                  </a:cubicBezTo>
                  <a:cubicBezTo>
                    <a:pt x="133" y="23"/>
                    <a:pt x="133" y="23"/>
                    <a:pt x="133" y="23"/>
                  </a:cubicBezTo>
                  <a:cubicBezTo>
                    <a:pt x="132" y="23"/>
                    <a:pt x="132" y="23"/>
                    <a:pt x="132" y="23"/>
                  </a:cubicBezTo>
                  <a:cubicBezTo>
                    <a:pt x="132" y="23"/>
                    <a:pt x="132" y="23"/>
                    <a:pt x="132" y="23"/>
                  </a:cubicBezTo>
                  <a:cubicBezTo>
                    <a:pt x="132" y="23"/>
                    <a:pt x="132" y="23"/>
                    <a:pt x="132" y="23"/>
                  </a:cubicBezTo>
                  <a:cubicBezTo>
                    <a:pt x="132" y="23"/>
                    <a:pt x="132" y="23"/>
                    <a:pt x="132" y="23"/>
                  </a:cubicBezTo>
                  <a:cubicBezTo>
                    <a:pt x="132" y="23"/>
                    <a:pt x="132" y="23"/>
                    <a:pt x="132" y="23"/>
                  </a:cubicBezTo>
                  <a:cubicBezTo>
                    <a:pt x="132" y="23"/>
                    <a:pt x="132" y="23"/>
                    <a:pt x="132" y="23"/>
                  </a:cubicBezTo>
                  <a:cubicBezTo>
                    <a:pt x="132" y="23"/>
                    <a:pt x="132" y="22"/>
                    <a:pt x="132" y="22"/>
                  </a:cubicBezTo>
                  <a:cubicBezTo>
                    <a:pt x="132" y="22"/>
                    <a:pt x="132" y="22"/>
                    <a:pt x="132" y="22"/>
                  </a:cubicBezTo>
                  <a:cubicBezTo>
                    <a:pt x="132" y="22"/>
                    <a:pt x="132" y="22"/>
                    <a:pt x="132" y="22"/>
                  </a:cubicBezTo>
                  <a:cubicBezTo>
                    <a:pt x="132" y="22"/>
                    <a:pt x="132" y="22"/>
                    <a:pt x="132" y="22"/>
                  </a:cubicBezTo>
                  <a:cubicBezTo>
                    <a:pt x="132" y="22"/>
                    <a:pt x="132" y="22"/>
                    <a:pt x="132" y="22"/>
                  </a:cubicBezTo>
                  <a:cubicBezTo>
                    <a:pt x="132" y="22"/>
                    <a:pt x="132" y="22"/>
                    <a:pt x="132" y="22"/>
                  </a:cubicBezTo>
                  <a:cubicBezTo>
                    <a:pt x="132" y="22"/>
                    <a:pt x="132" y="22"/>
                    <a:pt x="132" y="22"/>
                  </a:cubicBezTo>
                  <a:cubicBezTo>
                    <a:pt x="132" y="22"/>
                    <a:pt x="132" y="22"/>
                    <a:pt x="132" y="22"/>
                  </a:cubicBezTo>
                  <a:cubicBezTo>
                    <a:pt x="132" y="22"/>
                    <a:pt x="132" y="22"/>
                    <a:pt x="132" y="22"/>
                  </a:cubicBezTo>
                  <a:cubicBezTo>
                    <a:pt x="132" y="22"/>
                    <a:pt x="132" y="22"/>
                    <a:pt x="132" y="22"/>
                  </a:cubicBezTo>
                  <a:cubicBezTo>
                    <a:pt x="132" y="22"/>
                    <a:pt x="132" y="22"/>
                    <a:pt x="132" y="22"/>
                  </a:cubicBezTo>
                  <a:cubicBezTo>
                    <a:pt x="132" y="22"/>
                    <a:pt x="132" y="22"/>
                    <a:pt x="132" y="22"/>
                  </a:cubicBezTo>
                  <a:cubicBezTo>
                    <a:pt x="132" y="22"/>
                    <a:pt x="132" y="22"/>
                    <a:pt x="132" y="22"/>
                  </a:cubicBezTo>
                  <a:cubicBezTo>
                    <a:pt x="132" y="22"/>
                    <a:pt x="132" y="21"/>
                    <a:pt x="132" y="21"/>
                  </a:cubicBezTo>
                  <a:cubicBezTo>
                    <a:pt x="132" y="21"/>
                    <a:pt x="132" y="21"/>
                    <a:pt x="132" y="21"/>
                  </a:cubicBezTo>
                  <a:cubicBezTo>
                    <a:pt x="131" y="21"/>
                    <a:pt x="131" y="21"/>
                    <a:pt x="131" y="21"/>
                  </a:cubicBezTo>
                  <a:cubicBezTo>
                    <a:pt x="131" y="21"/>
                    <a:pt x="131" y="21"/>
                    <a:pt x="131" y="21"/>
                  </a:cubicBezTo>
                  <a:cubicBezTo>
                    <a:pt x="131" y="21"/>
                    <a:pt x="131" y="21"/>
                    <a:pt x="131" y="21"/>
                  </a:cubicBezTo>
                  <a:cubicBezTo>
                    <a:pt x="131" y="21"/>
                    <a:pt x="131" y="21"/>
                    <a:pt x="131" y="21"/>
                  </a:cubicBezTo>
                  <a:cubicBezTo>
                    <a:pt x="131" y="21"/>
                    <a:pt x="131" y="21"/>
                    <a:pt x="131" y="21"/>
                  </a:cubicBezTo>
                  <a:cubicBezTo>
                    <a:pt x="131" y="21"/>
                    <a:pt x="131" y="21"/>
                    <a:pt x="131" y="21"/>
                  </a:cubicBezTo>
                  <a:cubicBezTo>
                    <a:pt x="130" y="19"/>
                    <a:pt x="128" y="17"/>
                    <a:pt x="126" y="15"/>
                  </a:cubicBezTo>
                  <a:cubicBezTo>
                    <a:pt x="126" y="15"/>
                    <a:pt x="126" y="15"/>
                    <a:pt x="126" y="15"/>
                  </a:cubicBezTo>
                  <a:cubicBezTo>
                    <a:pt x="126" y="15"/>
                    <a:pt x="126" y="15"/>
                    <a:pt x="126" y="15"/>
                  </a:cubicBezTo>
                  <a:cubicBezTo>
                    <a:pt x="125" y="13"/>
                    <a:pt x="123" y="12"/>
                    <a:pt x="121" y="10"/>
                  </a:cubicBezTo>
                  <a:cubicBezTo>
                    <a:pt x="121" y="10"/>
                    <a:pt x="120" y="9"/>
                    <a:pt x="119" y="8"/>
                  </a:cubicBezTo>
                  <a:cubicBezTo>
                    <a:pt x="112" y="3"/>
                    <a:pt x="103" y="0"/>
                    <a:pt x="93" y="0"/>
                  </a:cubicBezTo>
                  <a:cubicBezTo>
                    <a:pt x="93" y="0"/>
                    <a:pt x="93" y="0"/>
                    <a:pt x="93" y="0"/>
                  </a:cubicBezTo>
                  <a:cubicBezTo>
                    <a:pt x="93" y="0"/>
                    <a:pt x="93" y="0"/>
                    <a:pt x="93" y="0"/>
                  </a:cubicBezTo>
                  <a:cubicBezTo>
                    <a:pt x="93" y="0"/>
                    <a:pt x="93" y="0"/>
                    <a:pt x="93" y="0"/>
                  </a:cubicBezTo>
                  <a:cubicBezTo>
                    <a:pt x="93" y="0"/>
                    <a:pt x="93" y="0"/>
                    <a:pt x="93" y="0"/>
                  </a:cubicBezTo>
                  <a:cubicBezTo>
                    <a:pt x="93" y="0"/>
                    <a:pt x="93" y="0"/>
                    <a:pt x="93" y="0"/>
                  </a:cubicBezTo>
                  <a:cubicBezTo>
                    <a:pt x="93" y="0"/>
                    <a:pt x="93" y="0"/>
                    <a:pt x="93" y="0"/>
                  </a:cubicBezTo>
                  <a:cubicBezTo>
                    <a:pt x="93" y="0"/>
                    <a:pt x="93" y="0"/>
                    <a:pt x="93" y="0"/>
                  </a:cubicBezTo>
                  <a:cubicBezTo>
                    <a:pt x="93" y="0"/>
                    <a:pt x="93" y="0"/>
                    <a:pt x="93" y="0"/>
                  </a:cubicBezTo>
                  <a:cubicBezTo>
                    <a:pt x="93" y="0"/>
                    <a:pt x="93" y="0"/>
                    <a:pt x="93" y="0"/>
                  </a:cubicBezTo>
                  <a:cubicBezTo>
                    <a:pt x="93" y="0"/>
                    <a:pt x="93" y="0"/>
                    <a:pt x="93" y="0"/>
                  </a:cubicBezTo>
                  <a:cubicBezTo>
                    <a:pt x="93" y="0"/>
                    <a:pt x="93" y="0"/>
                    <a:pt x="93" y="0"/>
                  </a:cubicBezTo>
                  <a:cubicBezTo>
                    <a:pt x="93" y="0"/>
                    <a:pt x="93" y="0"/>
                    <a:pt x="93" y="0"/>
                  </a:cubicBezTo>
                  <a:cubicBezTo>
                    <a:pt x="92" y="0"/>
                    <a:pt x="92" y="0"/>
                    <a:pt x="92" y="0"/>
                  </a:cubicBezTo>
                  <a:cubicBezTo>
                    <a:pt x="92" y="0"/>
                    <a:pt x="92" y="0"/>
                    <a:pt x="92" y="0"/>
                  </a:cubicBezTo>
                  <a:cubicBezTo>
                    <a:pt x="92" y="0"/>
                    <a:pt x="92" y="0"/>
                    <a:pt x="92" y="0"/>
                  </a:cubicBezTo>
                  <a:cubicBezTo>
                    <a:pt x="92" y="0"/>
                    <a:pt x="92" y="0"/>
                    <a:pt x="92" y="0"/>
                  </a:cubicBezTo>
                  <a:cubicBezTo>
                    <a:pt x="92" y="0"/>
                    <a:pt x="92" y="0"/>
                    <a:pt x="92" y="0"/>
                  </a:cubicBezTo>
                </a:path>
              </a:pathLst>
            </a:custGeom>
            <a:solidFill>
              <a:srgbClr val="5B4E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75" name="Group 274">
            <a:extLst>
              <a:ext uri="{FF2B5EF4-FFF2-40B4-BE49-F238E27FC236}">
                <a16:creationId xmlns:a16="http://schemas.microsoft.com/office/drawing/2014/main" id="{482A56B9-2B9D-4302-9989-A6DF639F146D}"/>
              </a:ext>
            </a:extLst>
          </p:cNvPr>
          <p:cNvGrpSpPr/>
          <p:nvPr/>
        </p:nvGrpSpPr>
        <p:grpSpPr>
          <a:xfrm>
            <a:off x="0" y="1309816"/>
            <a:ext cx="5005739" cy="84136"/>
            <a:chOff x="152400" y="4967286"/>
            <a:chExt cx="6896100" cy="423864"/>
          </a:xfrm>
        </p:grpSpPr>
        <p:sp>
          <p:nvSpPr>
            <p:cNvPr id="276" name="Rectangle 275">
              <a:extLst>
                <a:ext uri="{FF2B5EF4-FFF2-40B4-BE49-F238E27FC236}">
                  <a16:creationId xmlns:a16="http://schemas.microsoft.com/office/drawing/2014/main" id="{4304782C-6EC7-4059-ABDD-712526B145C5}"/>
                </a:ext>
              </a:extLst>
            </p:cNvPr>
            <p:cNvSpPr/>
            <p:nvPr/>
          </p:nvSpPr>
          <p:spPr>
            <a:xfrm>
              <a:off x="5324475" y="4967286"/>
              <a:ext cx="1724025" cy="423864"/>
            </a:xfrm>
            <a:prstGeom prst="rect">
              <a:avLst/>
            </a:prstGeom>
            <a:solidFill>
              <a:srgbClr val="E1DE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7" name="Rectangle 276">
              <a:extLst>
                <a:ext uri="{FF2B5EF4-FFF2-40B4-BE49-F238E27FC236}">
                  <a16:creationId xmlns:a16="http://schemas.microsoft.com/office/drawing/2014/main" id="{2B496589-A00F-4C15-A9AE-374E02C37ACD}"/>
                </a:ext>
              </a:extLst>
            </p:cNvPr>
            <p:cNvSpPr/>
            <p:nvPr/>
          </p:nvSpPr>
          <p:spPr>
            <a:xfrm>
              <a:off x="3600450" y="4967286"/>
              <a:ext cx="1724025" cy="423864"/>
            </a:xfrm>
            <a:prstGeom prst="rect">
              <a:avLst/>
            </a:prstGeom>
            <a:solidFill>
              <a:srgbClr val="C783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8" name="Rectangle 277">
              <a:extLst>
                <a:ext uri="{FF2B5EF4-FFF2-40B4-BE49-F238E27FC236}">
                  <a16:creationId xmlns:a16="http://schemas.microsoft.com/office/drawing/2014/main" id="{CC6DB3FF-BD36-451A-9711-0C2C14AA8623}"/>
                </a:ext>
              </a:extLst>
            </p:cNvPr>
            <p:cNvSpPr/>
            <p:nvPr/>
          </p:nvSpPr>
          <p:spPr>
            <a:xfrm>
              <a:off x="1876425" y="4967286"/>
              <a:ext cx="1724025" cy="423864"/>
            </a:xfrm>
            <a:prstGeom prst="rect">
              <a:avLst/>
            </a:prstGeom>
            <a:solidFill>
              <a:srgbClr val="E1DE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9" name="Rectangle 278">
              <a:extLst>
                <a:ext uri="{FF2B5EF4-FFF2-40B4-BE49-F238E27FC236}">
                  <a16:creationId xmlns:a16="http://schemas.microsoft.com/office/drawing/2014/main" id="{0C6D2B15-B455-43BE-8EDE-900334C837D3}"/>
                </a:ext>
              </a:extLst>
            </p:cNvPr>
            <p:cNvSpPr/>
            <p:nvPr/>
          </p:nvSpPr>
          <p:spPr>
            <a:xfrm>
              <a:off x="152400" y="4967286"/>
              <a:ext cx="1724025" cy="423864"/>
            </a:xfrm>
            <a:prstGeom prst="rect">
              <a:avLst/>
            </a:prstGeom>
            <a:solidFill>
              <a:srgbClr val="A752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80" name="TextBox 105">
            <a:extLst>
              <a:ext uri="{FF2B5EF4-FFF2-40B4-BE49-F238E27FC236}">
                <a16:creationId xmlns:a16="http://schemas.microsoft.com/office/drawing/2014/main" id="{86817A43-A033-4749-A815-CB8892338C77}"/>
              </a:ext>
            </a:extLst>
          </p:cNvPr>
          <p:cNvSpPr txBox="1">
            <a:spLocks noChangeArrowheads="1"/>
          </p:cNvSpPr>
          <p:nvPr/>
        </p:nvSpPr>
        <p:spPr bwMode="auto">
          <a:xfrm>
            <a:off x="364918" y="683181"/>
            <a:ext cx="5139959"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3200" dirty="0">
                <a:solidFill>
                  <a:schemeClr val="bg1"/>
                </a:solidFill>
                <a:latin typeface="Arial Black" panose="020B0A04020102020204" pitchFamily="34" charset="0"/>
              </a:rPr>
              <a:t>Agrega tu título aquí</a:t>
            </a:r>
          </a:p>
        </p:txBody>
      </p:sp>
    </p:spTree>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Box 86">
            <a:extLst>
              <a:ext uri="{FF2B5EF4-FFF2-40B4-BE49-F238E27FC236}">
                <a16:creationId xmlns:a16="http://schemas.microsoft.com/office/drawing/2014/main" id="{7256EBA5-F711-4051-B3B4-B2BE86B5ABD7}"/>
              </a:ext>
            </a:extLst>
          </p:cNvPr>
          <p:cNvSpPr txBox="1"/>
          <p:nvPr/>
        </p:nvSpPr>
        <p:spPr>
          <a:xfrm>
            <a:off x="754422" y="3035193"/>
            <a:ext cx="4325258" cy="1323439"/>
          </a:xfrm>
          <a:prstGeom prst="rect">
            <a:avLst/>
          </a:prstGeom>
          <a:noFill/>
        </p:spPr>
        <p:txBody>
          <a:bodyPr wrap="square" rtlCol="0">
            <a:spAutoFit/>
          </a:bodyPr>
          <a:lstStyle/>
          <a:p>
            <a:r>
              <a:rPr lang="en-US" sz="1600" dirty="0"/>
              <a:t>Lorem ipsum dolor sit amet, consectetur adipiscing elit. Vivamus tempor, purus non sagittis finibus, augue nunc tincidunt mi, suscipit dapibus felis dui in augue. Pellentesque habitant morbi tristique senectus et netus et malesuada</a:t>
            </a:r>
          </a:p>
        </p:txBody>
      </p:sp>
      <p:sp>
        <p:nvSpPr>
          <p:cNvPr id="88" name="TextBox 105">
            <a:extLst>
              <a:ext uri="{FF2B5EF4-FFF2-40B4-BE49-F238E27FC236}">
                <a16:creationId xmlns:a16="http://schemas.microsoft.com/office/drawing/2014/main" id="{38AF1C4E-6EF9-4467-9426-141C3FE7973B}"/>
              </a:ext>
            </a:extLst>
          </p:cNvPr>
          <p:cNvSpPr txBox="1">
            <a:spLocks noChangeArrowheads="1"/>
          </p:cNvSpPr>
          <p:nvPr/>
        </p:nvSpPr>
        <p:spPr bwMode="auto">
          <a:xfrm>
            <a:off x="754422" y="1925343"/>
            <a:ext cx="4936766"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3200" dirty="0">
                <a:solidFill>
                  <a:srgbClr val="C78322"/>
                </a:solidFill>
                <a:latin typeface="Arial Black" panose="020B0A04020102020204" pitchFamily="34" charset="0"/>
              </a:rPr>
              <a:t>Agrega tu título aquí</a:t>
            </a:r>
          </a:p>
        </p:txBody>
      </p:sp>
      <p:grpSp>
        <p:nvGrpSpPr>
          <p:cNvPr id="89" name="Group 88">
            <a:extLst>
              <a:ext uri="{FF2B5EF4-FFF2-40B4-BE49-F238E27FC236}">
                <a16:creationId xmlns:a16="http://schemas.microsoft.com/office/drawing/2014/main" id="{43BE7F73-6FCA-4700-B796-55B244D32B9D}"/>
              </a:ext>
            </a:extLst>
          </p:cNvPr>
          <p:cNvGrpSpPr/>
          <p:nvPr/>
        </p:nvGrpSpPr>
        <p:grpSpPr>
          <a:xfrm>
            <a:off x="861588" y="2767496"/>
            <a:ext cx="3812012" cy="98473"/>
            <a:chOff x="152400" y="4967286"/>
            <a:chExt cx="6896100" cy="423864"/>
          </a:xfrm>
        </p:grpSpPr>
        <p:sp>
          <p:nvSpPr>
            <p:cNvPr id="90" name="Rectangle 89">
              <a:extLst>
                <a:ext uri="{FF2B5EF4-FFF2-40B4-BE49-F238E27FC236}">
                  <a16:creationId xmlns:a16="http://schemas.microsoft.com/office/drawing/2014/main" id="{5722935D-ACE1-4DBD-87A9-7999D8E4D70A}"/>
                </a:ext>
              </a:extLst>
            </p:cNvPr>
            <p:cNvSpPr/>
            <p:nvPr/>
          </p:nvSpPr>
          <p:spPr>
            <a:xfrm>
              <a:off x="5324475" y="4967286"/>
              <a:ext cx="1724025" cy="423864"/>
            </a:xfrm>
            <a:prstGeom prst="rect">
              <a:avLst/>
            </a:prstGeom>
            <a:solidFill>
              <a:srgbClr val="3244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Rectangle 90">
              <a:extLst>
                <a:ext uri="{FF2B5EF4-FFF2-40B4-BE49-F238E27FC236}">
                  <a16:creationId xmlns:a16="http://schemas.microsoft.com/office/drawing/2014/main" id="{339CC25E-F1A7-4E1A-B83B-FF0364CDEF25}"/>
                </a:ext>
              </a:extLst>
            </p:cNvPr>
            <p:cNvSpPr/>
            <p:nvPr/>
          </p:nvSpPr>
          <p:spPr>
            <a:xfrm>
              <a:off x="3600450" y="4967286"/>
              <a:ext cx="1724025" cy="423864"/>
            </a:xfrm>
            <a:prstGeom prst="rect">
              <a:avLst/>
            </a:prstGeom>
            <a:solidFill>
              <a:srgbClr val="C783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Rectangle 91">
              <a:extLst>
                <a:ext uri="{FF2B5EF4-FFF2-40B4-BE49-F238E27FC236}">
                  <a16:creationId xmlns:a16="http://schemas.microsoft.com/office/drawing/2014/main" id="{715DE075-AC30-47D4-BCD6-9468D6301842}"/>
                </a:ext>
              </a:extLst>
            </p:cNvPr>
            <p:cNvSpPr/>
            <p:nvPr/>
          </p:nvSpPr>
          <p:spPr>
            <a:xfrm>
              <a:off x="1876425" y="4967286"/>
              <a:ext cx="1724025" cy="423864"/>
            </a:xfrm>
            <a:prstGeom prst="rect">
              <a:avLst/>
            </a:prstGeom>
            <a:solidFill>
              <a:srgbClr val="E1DE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92">
              <a:extLst>
                <a:ext uri="{FF2B5EF4-FFF2-40B4-BE49-F238E27FC236}">
                  <a16:creationId xmlns:a16="http://schemas.microsoft.com/office/drawing/2014/main" id="{A5F85C54-24C2-4283-B624-5C66F07F99BF}"/>
                </a:ext>
              </a:extLst>
            </p:cNvPr>
            <p:cNvSpPr/>
            <p:nvPr/>
          </p:nvSpPr>
          <p:spPr>
            <a:xfrm>
              <a:off x="152400" y="4967286"/>
              <a:ext cx="1724025" cy="423864"/>
            </a:xfrm>
            <a:prstGeom prst="rect">
              <a:avLst/>
            </a:prstGeom>
            <a:solidFill>
              <a:srgbClr val="A752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a:extLst>
              <a:ext uri="{FF2B5EF4-FFF2-40B4-BE49-F238E27FC236}">
                <a16:creationId xmlns:a16="http://schemas.microsoft.com/office/drawing/2014/main" id="{2545721C-6B87-445F-A803-BEDB475441F2}"/>
              </a:ext>
            </a:extLst>
          </p:cNvPr>
          <p:cNvSpPr/>
          <p:nvPr/>
        </p:nvSpPr>
        <p:spPr>
          <a:xfrm>
            <a:off x="580571" y="290286"/>
            <a:ext cx="11030858" cy="6400800"/>
          </a:xfrm>
          <a:prstGeom prst="rect">
            <a:avLst/>
          </a:prstGeom>
          <a:noFill/>
          <a:ln>
            <a:solidFill>
              <a:srgbClr val="C783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4">
            <a:extLst>
              <a:ext uri="{FF2B5EF4-FFF2-40B4-BE49-F238E27FC236}">
                <a16:creationId xmlns:a16="http://schemas.microsoft.com/office/drawing/2014/main" id="{28D220D6-9A6F-4C56-A0A6-FF1ED3935F13}"/>
              </a:ext>
            </a:extLst>
          </p:cNvPr>
          <p:cNvGrpSpPr>
            <a:grpSpLocks noChangeAspect="1"/>
          </p:cNvGrpSpPr>
          <p:nvPr/>
        </p:nvGrpSpPr>
        <p:grpSpPr bwMode="auto">
          <a:xfrm>
            <a:off x="5699125" y="1125538"/>
            <a:ext cx="5735638" cy="4606925"/>
            <a:chOff x="3590" y="709"/>
            <a:chExt cx="3613" cy="2902"/>
          </a:xfrm>
        </p:grpSpPr>
        <p:grpSp>
          <p:nvGrpSpPr>
            <p:cNvPr id="4" name="Group 205">
              <a:extLst>
                <a:ext uri="{FF2B5EF4-FFF2-40B4-BE49-F238E27FC236}">
                  <a16:creationId xmlns:a16="http://schemas.microsoft.com/office/drawing/2014/main" id="{0942EF23-E804-4D3C-8230-25AEA78C4A0C}"/>
                </a:ext>
              </a:extLst>
            </p:cNvPr>
            <p:cNvGrpSpPr>
              <a:grpSpLocks/>
            </p:cNvGrpSpPr>
            <p:nvPr/>
          </p:nvGrpSpPr>
          <p:grpSpPr bwMode="auto">
            <a:xfrm>
              <a:off x="3590" y="709"/>
              <a:ext cx="3613" cy="2902"/>
              <a:chOff x="3590" y="709"/>
              <a:chExt cx="3613" cy="2902"/>
            </a:xfrm>
          </p:grpSpPr>
          <p:sp>
            <p:nvSpPr>
              <p:cNvPr id="121" name="Freeform 5">
                <a:extLst>
                  <a:ext uri="{FF2B5EF4-FFF2-40B4-BE49-F238E27FC236}">
                    <a16:creationId xmlns:a16="http://schemas.microsoft.com/office/drawing/2014/main" id="{12F2998E-BF95-4E1F-835C-83F8C6AA306F}"/>
                  </a:ext>
                </a:extLst>
              </p:cNvPr>
              <p:cNvSpPr>
                <a:spLocks/>
              </p:cNvSpPr>
              <p:nvPr/>
            </p:nvSpPr>
            <p:spPr bwMode="auto">
              <a:xfrm>
                <a:off x="4106" y="3045"/>
                <a:ext cx="669" cy="345"/>
              </a:xfrm>
              <a:custGeom>
                <a:avLst/>
                <a:gdLst>
                  <a:gd name="T0" fmla="*/ 170 w 282"/>
                  <a:gd name="T1" fmla="*/ 0 h 145"/>
                  <a:gd name="T2" fmla="*/ 101 w 282"/>
                  <a:gd name="T3" fmla="*/ 23 h 145"/>
                  <a:gd name="T4" fmla="*/ 24 w 282"/>
                  <a:gd name="T5" fmla="*/ 60 h 145"/>
                  <a:gd name="T6" fmla="*/ 4 w 282"/>
                  <a:gd name="T7" fmla="*/ 97 h 145"/>
                  <a:gd name="T8" fmla="*/ 39 w 282"/>
                  <a:gd name="T9" fmla="*/ 126 h 145"/>
                  <a:gd name="T10" fmla="*/ 82 w 282"/>
                  <a:gd name="T11" fmla="*/ 142 h 145"/>
                  <a:gd name="T12" fmla="*/ 104 w 282"/>
                  <a:gd name="T13" fmla="*/ 145 h 145"/>
                  <a:gd name="T14" fmla="*/ 180 w 282"/>
                  <a:gd name="T15" fmla="*/ 116 h 145"/>
                  <a:gd name="T16" fmla="*/ 219 w 282"/>
                  <a:gd name="T17" fmla="*/ 85 h 145"/>
                  <a:gd name="T18" fmla="*/ 252 w 282"/>
                  <a:gd name="T19" fmla="*/ 58 h 145"/>
                  <a:gd name="T20" fmla="*/ 174 w 282"/>
                  <a:gd name="T21" fmla="*/ 0 h 145"/>
                  <a:gd name="T22" fmla="*/ 170 w 282"/>
                  <a:gd name="T23" fmla="*/ 0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2" h="145">
                    <a:moveTo>
                      <a:pt x="170" y="0"/>
                    </a:moveTo>
                    <a:cubicBezTo>
                      <a:pt x="146" y="0"/>
                      <a:pt x="123" y="14"/>
                      <a:pt x="101" y="23"/>
                    </a:cubicBezTo>
                    <a:cubicBezTo>
                      <a:pt x="75" y="35"/>
                      <a:pt x="47" y="44"/>
                      <a:pt x="24" y="60"/>
                    </a:cubicBezTo>
                    <a:cubicBezTo>
                      <a:pt x="11" y="68"/>
                      <a:pt x="0" y="81"/>
                      <a:pt x="4" y="97"/>
                    </a:cubicBezTo>
                    <a:cubicBezTo>
                      <a:pt x="9" y="113"/>
                      <a:pt x="26" y="120"/>
                      <a:pt x="39" y="126"/>
                    </a:cubicBezTo>
                    <a:cubicBezTo>
                      <a:pt x="53" y="131"/>
                      <a:pt x="68" y="136"/>
                      <a:pt x="82" y="142"/>
                    </a:cubicBezTo>
                    <a:cubicBezTo>
                      <a:pt x="86" y="143"/>
                      <a:pt x="94" y="145"/>
                      <a:pt x="104" y="145"/>
                    </a:cubicBezTo>
                    <a:cubicBezTo>
                      <a:pt x="123" y="145"/>
                      <a:pt x="149" y="140"/>
                      <a:pt x="180" y="116"/>
                    </a:cubicBezTo>
                    <a:cubicBezTo>
                      <a:pt x="194" y="106"/>
                      <a:pt x="206" y="95"/>
                      <a:pt x="219" y="85"/>
                    </a:cubicBezTo>
                    <a:cubicBezTo>
                      <a:pt x="230" y="77"/>
                      <a:pt x="242" y="68"/>
                      <a:pt x="252" y="58"/>
                    </a:cubicBezTo>
                    <a:cubicBezTo>
                      <a:pt x="282" y="26"/>
                      <a:pt x="186" y="1"/>
                      <a:pt x="174" y="0"/>
                    </a:cubicBezTo>
                    <a:cubicBezTo>
                      <a:pt x="173" y="0"/>
                      <a:pt x="172" y="0"/>
                      <a:pt x="170" y="0"/>
                    </a:cubicBezTo>
                  </a:path>
                </a:pathLst>
              </a:custGeom>
              <a:solidFill>
                <a:srgbClr val="F4E6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6">
                <a:extLst>
                  <a:ext uri="{FF2B5EF4-FFF2-40B4-BE49-F238E27FC236}">
                    <a16:creationId xmlns:a16="http://schemas.microsoft.com/office/drawing/2014/main" id="{947A2391-1EEE-4584-8A75-1935B600BD45}"/>
                  </a:ext>
                </a:extLst>
              </p:cNvPr>
              <p:cNvSpPr>
                <a:spLocks/>
              </p:cNvSpPr>
              <p:nvPr/>
            </p:nvSpPr>
            <p:spPr bwMode="auto">
              <a:xfrm>
                <a:off x="3614" y="1943"/>
                <a:ext cx="874" cy="423"/>
              </a:xfrm>
              <a:custGeom>
                <a:avLst/>
                <a:gdLst>
                  <a:gd name="T0" fmla="*/ 234 w 368"/>
                  <a:gd name="T1" fmla="*/ 0 h 178"/>
                  <a:gd name="T2" fmla="*/ 28 w 368"/>
                  <a:gd name="T3" fmla="*/ 55 h 178"/>
                  <a:gd name="T4" fmla="*/ 24 w 368"/>
                  <a:gd name="T5" fmla="*/ 97 h 178"/>
                  <a:gd name="T6" fmla="*/ 123 w 368"/>
                  <a:gd name="T7" fmla="*/ 156 h 178"/>
                  <a:gd name="T8" fmla="*/ 162 w 368"/>
                  <a:gd name="T9" fmla="*/ 173 h 178"/>
                  <a:gd name="T10" fmla="*/ 191 w 368"/>
                  <a:gd name="T11" fmla="*/ 164 h 178"/>
                  <a:gd name="T12" fmla="*/ 226 w 368"/>
                  <a:gd name="T13" fmla="*/ 149 h 178"/>
                  <a:gd name="T14" fmla="*/ 245 w 368"/>
                  <a:gd name="T15" fmla="*/ 154 h 178"/>
                  <a:gd name="T16" fmla="*/ 289 w 368"/>
                  <a:gd name="T17" fmla="*/ 177 h 178"/>
                  <a:gd name="T18" fmla="*/ 301 w 368"/>
                  <a:gd name="T19" fmla="*/ 178 h 178"/>
                  <a:gd name="T20" fmla="*/ 357 w 368"/>
                  <a:gd name="T21" fmla="*/ 149 h 178"/>
                  <a:gd name="T22" fmla="*/ 355 w 368"/>
                  <a:gd name="T23" fmla="*/ 130 h 178"/>
                  <a:gd name="T24" fmla="*/ 343 w 368"/>
                  <a:gd name="T25" fmla="*/ 121 h 178"/>
                  <a:gd name="T26" fmla="*/ 330 w 368"/>
                  <a:gd name="T27" fmla="*/ 106 h 178"/>
                  <a:gd name="T28" fmla="*/ 320 w 368"/>
                  <a:gd name="T29" fmla="*/ 88 h 178"/>
                  <a:gd name="T30" fmla="*/ 342 w 368"/>
                  <a:gd name="T31" fmla="*/ 26 h 178"/>
                  <a:gd name="T32" fmla="*/ 300 w 368"/>
                  <a:gd name="T33" fmla="*/ 10 h 178"/>
                  <a:gd name="T34" fmla="*/ 248 w 368"/>
                  <a:gd name="T35" fmla="*/ 0 h 178"/>
                  <a:gd name="T36" fmla="*/ 234 w 368"/>
                  <a:gd name="T37" fmla="*/ 0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68" h="178">
                    <a:moveTo>
                      <a:pt x="234" y="0"/>
                    </a:moveTo>
                    <a:cubicBezTo>
                      <a:pt x="156" y="0"/>
                      <a:pt x="30" y="54"/>
                      <a:pt x="28" y="55"/>
                    </a:cubicBezTo>
                    <a:cubicBezTo>
                      <a:pt x="4" y="66"/>
                      <a:pt x="0" y="83"/>
                      <a:pt x="24" y="97"/>
                    </a:cubicBezTo>
                    <a:cubicBezTo>
                      <a:pt x="57" y="118"/>
                      <a:pt x="92" y="130"/>
                      <a:pt x="123" y="156"/>
                    </a:cubicBezTo>
                    <a:cubicBezTo>
                      <a:pt x="136" y="167"/>
                      <a:pt x="149" y="173"/>
                      <a:pt x="162" y="173"/>
                    </a:cubicBezTo>
                    <a:cubicBezTo>
                      <a:pt x="171" y="173"/>
                      <a:pt x="180" y="170"/>
                      <a:pt x="191" y="164"/>
                    </a:cubicBezTo>
                    <a:cubicBezTo>
                      <a:pt x="203" y="156"/>
                      <a:pt x="214" y="149"/>
                      <a:pt x="226" y="149"/>
                    </a:cubicBezTo>
                    <a:cubicBezTo>
                      <a:pt x="232" y="149"/>
                      <a:pt x="238" y="150"/>
                      <a:pt x="245" y="154"/>
                    </a:cubicBezTo>
                    <a:cubicBezTo>
                      <a:pt x="260" y="163"/>
                      <a:pt x="271" y="173"/>
                      <a:pt x="289" y="177"/>
                    </a:cubicBezTo>
                    <a:cubicBezTo>
                      <a:pt x="292" y="178"/>
                      <a:pt x="297" y="178"/>
                      <a:pt x="301" y="178"/>
                    </a:cubicBezTo>
                    <a:cubicBezTo>
                      <a:pt x="322" y="178"/>
                      <a:pt x="347" y="170"/>
                      <a:pt x="357" y="149"/>
                    </a:cubicBezTo>
                    <a:cubicBezTo>
                      <a:pt x="356" y="143"/>
                      <a:pt x="355" y="137"/>
                      <a:pt x="355" y="130"/>
                    </a:cubicBezTo>
                    <a:cubicBezTo>
                      <a:pt x="351" y="127"/>
                      <a:pt x="346" y="125"/>
                      <a:pt x="343" y="121"/>
                    </a:cubicBezTo>
                    <a:cubicBezTo>
                      <a:pt x="339" y="115"/>
                      <a:pt x="335" y="110"/>
                      <a:pt x="330" y="106"/>
                    </a:cubicBezTo>
                    <a:cubicBezTo>
                      <a:pt x="322" y="98"/>
                      <a:pt x="316" y="99"/>
                      <a:pt x="320" y="88"/>
                    </a:cubicBezTo>
                    <a:cubicBezTo>
                      <a:pt x="327" y="71"/>
                      <a:pt x="368" y="45"/>
                      <a:pt x="342" y="26"/>
                    </a:cubicBezTo>
                    <a:cubicBezTo>
                      <a:pt x="331" y="18"/>
                      <a:pt x="314" y="14"/>
                      <a:pt x="300" y="10"/>
                    </a:cubicBezTo>
                    <a:cubicBezTo>
                      <a:pt x="283" y="5"/>
                      <a:pt x="266" y="2"/>
                      <a:pt x="248" y="0"/>
                    </a:cubicBezTo>
                    <a:cubicBezTo>
                      <a:pt x="243" y="0"/>
                      <a:pt x="239" y="0"/>
                      <a:pt x="234" y="0"/>
                    </a:cubicBezTo>
                  </a:path>
                </a:pathLst>
              </a:custGeom>
              <a:solidFill>
                <a:srgbClr val="F4E6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7">
                <a:extLst>
                  <a:ext uri="{FF2B5EF4-FFF2-40B4-BE49-F238E27FC236}">
                    <a16:creationId xmlns:a16="http://schemas.microsoft.com/office/drawing/2014/main" id="{AC7E6817-CAA0-4455-BACE-A8EBD957690B}"/>
                  </a:ext>
                </a:extLst>
              </p:cNvPr>
              <p:cNvSpPr>
                <a:spLocks/>
              </p:cNvSpPr>
              <p:nvPr/>
            </p:nvSpPr>
            <p:spPr bwMode="auto">
              <a:xfrm>
                <a:off x="3590" y="2632"/>
                <a:ext cx="855" cy="478"/>
              </a:xfrm>
              <a:custGeom>
                <a:avLst/>
                <a:gdLst>
                  <a:gd name="T0" fmla="*/ 151 w 360"/>
                  <a:gd name="T1" fmla="*/ 0 h 201"/>
                  <a:gd name="T2" fmla="*/ 127 w 360"/>
                  <a:gd name="T3" fmla="*/ 3 h 201"/>
                  <a:gd name="T4" fmla="*/ 82 w 360"/>
                  <a:gd name="T5" fmla="*/ 23 h 201"/>
                  <a:gd name="T6" fmla="*/ 41 w 360"/>
                  <a:gd name="T7" fmla="*/ 46 h 201"/>
                  <a:gd name="T8" fmla="*/ 16 w 360"/>
                  <a:gd name="T9" fmla="*/ 79 h 201"/>
                  <a:gd name="T10" fmla="*/ 74 w 360"/>
                  <a:gd name="T11" fmla="*/ 143 h 201"/>
                  <a:gd name="T12" fmla="*/ 167 w 360"/>
                  <a:gd name="T13" fmla="*/ 190 h 201"/>
                  <a:gd name="T14" fmla="*/ 207 w 360"/>
                  <a:gd name="T15" fmla="*/ 201 h 201"/>
                  <a:gd name="T16" fmla="*/ 237 w 360"/>
                  <a:gd name="T17" fmla="*/ 193 h 201"/>
                  <a:gd name="T18" fmla="*/ 276 w 360"/>
                  <a:gd name="T19" fmla="*/ 166 h 201"/>
                  <a:gd name="T20" fmla="*/ 359 w 360"/>
                  <a:gd name="T21" fmla="*/ 100 h 201"/>
                  <a:gd name="T22" fmla="*/ 321 w 360"/>
                  <a:gd name="T23" fmla="*/ 70 h 201"/>
                  <a:gd name="T24" fmla="*/ 226 w 360"/>
                  <a:gd name="T25" fmla="*/ 20 h 201"/>
                  <a:gd name="T26" fmla="*/ 151 w 360"/>
                  <a:gd name="T27" fmla="*/ 0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60" h="201">
                    <a:moveTo>
                      <a:pt x="151" y="0"/>
                    </a:moveTo>
                    <a:cubicBezTo>
                      <a:pt x="143" y="0"/>
                      <a:pt x="135" y="1"/>
                      <a:pt x="127" y="3"/>
                    </a:cubicBezTo>
                    <a:cubicBezTo>
                      <a:pt x="111" y="7"/>
                      <a:pt x="97" y="15"/>
                      <a:pt x="82" y="23"/>
                    </a:cubicBezTo>
                    <a:cubicBezTo>
                      <a:pt x="69" y="31"/>
                      <a:pt x="41" y="46"/>
                      <a:pt x="41" y="46"/>
                    </a:cubicBezTo>
                    <a:cubicBezTo>
                      <a:pt x="27" y="55"/>
                      <a:pt x="0" y="56"/>
                      <a:pt x="16" y="79"/>
                    </a:cubicBezTo>
                    <a:cubicBezTo>
                      <a:pt x="31" y="101"/>
                      <a:pt x="52" y="127"/>
                      <a:pt x="74" y="143"/>
                    </a:cubicBezTo>
                    <a:cubicBezTo>
                      <a:pt x="101" y="163"/>
                      <a:pt x="136" y="176"/>
                      <a:pt x="167" y="190"/>
                    </a:cubicBezTo>
                    <a:cubicBezTo>
                      <a:pt x="181" y="197"/>
                      <a:pt x="194" y="201"/>
                      <a:pt x="207" y="201"/>
                    </a:cubicBezTo>
                    <a:cubicBezTo>
                      <a:pt x="216" y="201"/>
                      <a:pt x="226" y="198"/>
                      <a:pt x="237" y="193"/>
                    </a:cubicBezTo>
                    <a:cubicBezTo>
                      <a:pt x="251" y="185"/>
                      <a:pt x="263" y="174"/>
                      <a:pt x="276" y="166"/>
                    </a:cubicBezTo>
                    <a:cubicBezTo>
                      <a:pt x="291" y="156"/>
                      <a:pt x="357" y="122"/>
                      <a:pt x="359" y="100"/>
                    </a:cubicBezTo>
                    <a:cubicBezTo>
                      <a:pt x="360" y="76"/>
                      <a:pt x="339" y="76"/>
                      <a:pt x="321" y="70"/>
                    </a:cubicBezTo>
                    <a:cubicBezTo>
                      <a:pt x="288" y="57"/>
                      <a:pt x="258" y="36"/>
                      <a:pt x="226" y="20"/>
                    </a:cubicBezTo>
                    <a:cubicBezTo>
                      <a:pt x="203" y="9"/>
                      <a:pt x="177" y="0"/>
                      <a:pt x="151" y="0"/>
                    </a:cubicBezTo>
                  </a:path>
                </a:pathLst>
              </a:custGeom>
              <a:solidFill>
                <a:srgbClr val="F4E6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8">
                <a:extLst>
                  <a:ext uri="{FF2B5EF4-FFF2-40B4-BE49-F238E27FC236}">
                    <a16:creationId xmlns:a16="http://schemas.microsoft.com/office/drawing/2014/main" id="{7695383C-BEB1-44DF-9F04-8684845AB90C}"/>
                  </a:ext>
                </a:extLst>
              </p:cNvPr>
              <p:cNvSpPr>
                <a:spLocks/>
              </p:cNvSpPr>
              <p:nvPr/>
            </p:nvSpPr>
            <p:spPr bwMode="auto">
              <a:xfrm>
                <a:off x="4944" y="3100"/>
                <a:ext cx="914" cy="511"/>
              </a:xfrm>
              <a:custGeom>
                <a:avLst/>
                <a:gdLst>
                  <a:gd name="T0" fmla="*/ 161 w 385"/>
                  <a:gd name="T1" fmla="*/ 0 h 215"/>
                  <a:gd name="T2" fmla="*/ 136 w 385"/>
                  <a:gd name="T3" fmla="*/ 3 h 215"/>
                  <a:gd name="T4" fmla="*/ 87 w 385"/>
                  <a:gd name="T5" fmla="*/ 25 h 215"/>
                  <a:gd name="T6" fmla="*/ 44 w 385"/>
                  <a:gd name="T7" fmla="*/ 50 h 215"/>
                  <a:gd name="T8" fmla="*/ 16 w 385"/>
                  <a:gd name="T9" fmla="*/ 84 h 215"/>
                  <a:gd name="T10" fmla="*/ 78 w 385"/>
                  <a:gd name="T11" fmla="*/ 153 h 215"/>
                  <a:gd name="T12" fmla="*/ 178 w 385"/>
                  <a:gd name="T13" fmla="*/ 203 h 215"/>
                  <a:gd name="T14" fmla="*/ 220 w 385"/>
                  <a:gd name="T15" fmla="*/ 215 h 215"/>
                  <a:gd name="T16" fmla="*/ 253 w 385"/>
                  <a:gd name="T17" fmla="*/ 206 h 215"/>
                  <a:gd name="T18" fmla="*/ 295 w 385"/>
                  <a:gd name="T19" fmla="*/ 177 h 215"/>
                  <a:gd name="T20" fmla="*/ 383 w 385"/>
                  <a:gd name="T21" fmla="*/ 107 h 215"/>
                  <a:gd name="T22" fmla="*/ 343 w 385"/>
                  <a:gd name="T23" fmla="*/ 75 h 215"/>
                  <a:gd name="T24" fmla="*/ 242 w 385"/>
                  <a:gd name="T25" fmla="*/ 22 h 215"/>
                  <a:gd name="T26" fmla="*/ 161 w 385"/>
                  <a:gd name="T27" fmla="*/ 0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85" h="215">
                    <a:moveTo>
                      <a:pt x="161" y="0"/>
                    </a:moveTo>
                    <a:cubicBezTo>
                      <a:pt x="153" y="0"/>
                      <a:pt x="144" y="1"/>
                      <a:pt x="136" y="3"/>
                    </a:cubicBezTo>
                    <a:cubicBezTo>
                      <a:pt x="118" y="7"/>
                      <a:pt x="103" y="16"/>
                      <a:pt x="87" y="25"/>
                    </a:cubicBezTo>
                    <a:cubicBezTo>
                      <a:pt x="73" y="33"/>
                      <a:pt x="44" y="50"/>
                      <a:pt x="44" y="50"/>
                    </a:cubicBezTo>
                    <a:cubicBezTo>
                      <a:pt x="29" y="59"/>
                      <a:pt x="0" y="60"/>
                      <a:pt x="16" y="84"/>
                    </a:cubicBezTo>
                    <a:cubicBezTo>
                      <a:pt x="33" y="108"/>
                      <a:pt x="55" y="136"/>
                      <a:pt x="78" y="153"/>
                    </a:cubicBezTo>
                    <a:cubicBezTo>
                      <a:pt x="108" y="175"/>
                      <a:pt x="145" y="188"/>
                      <a:pt x="178" y="203"/>
                    </a:cubicBezTo>
                    <a:cubicBezTo>
                      <a:pt x="193" y="210"/>
                      <a:pt x="207" y="215"/>
                      <a:pt x="220" y="215"/>
                    </a:cubicBezTo>
                    <a:cubicBezTo>
                      <a:pt x="231" y="215"/>
                      <a:pt x="241" y="212"/>
                      <a:pt x="253" y="206"/>
                    </a:cubicBezTo>
                    <a:cubicBezTo>
                      <a:pt x="268" y="198"/>
                      <a:pt x="280" y="186"/>
                      <a:pt x="295" y="177"/>
                    </a:cubicBezTo>
                    <a:cubicBezTo>
                      <a:pt x="310" y="167"/>
                      <a:pt x="382" y="131"/>
                      <a:pt x="383" y="107"/>
                    </a:cubicBezTo>
                    <a:cubicBezTo>
                      <a:pt x="385" y="81"/>
                      <a:pt x="362" y="82"/>
                      <a:pt x="343" y="75"/>
                    </a:cubicBezTo>
                    <a:cubicBezTo>
                      <a:pt x="307" y="62"/>
                      <a:pt x="276" y="39"/>
                      <a:pt x="242" y="22"/>
                    </a:cubicBezTo>
                    <a:cubicBezTo>
                      <a:pt x="217" y="10"/>
                      <a:pt x="189" y="0"/>
                      <a:pt x="161" y="0"/>
                    </a:cubicBezTo>
                  </a:path>
                </a:pathLst>
              </a:custGeom>
              <a:solidFill>
                <a:srgbClr val="F4E6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9">
                <a:extLst>
                  <a:ext uri="{FF2B5EF4-FFF2-40B4-BE49-F238E27FC236}">
                    <a16:creationId xmlns:a16="http://schemas.microsoft.com/office/drawing/2014/main" id="{21F3F0B5-00A5-4D33-97B2-38D7864AD1F6}"/>
                  </a:ext>
                </a:extLst>
              </p:cNvPr>
              <p:cNvSpPr>
                <a:spLocks/>
              </p:cNvSpPr>
              <p:nvPr/>
            </p:nvSpPr>
            <p:spPr bwMode="auto">
              <a:xfrm>
                <a:off x="4455" y="1843"/>
                <a:ext cx="2748" cy="1110"/>
              </a:xfrm>
              <a:custGeom>
                <a:avLst/>
                <a:gdLst>
                  <a:gd name="T0" fmla="*/ 1073 w 1157"/>
                  <a:gd name="T1" fmla="*/ 0 h 467"/>
                  <a:gd name="T2" fmla="*/ 1129 w 1157"/>
                  <a:gd name="T3" fmla="*/ 130 h 467"/>
                  <a:gd name="T4" fmla="*/ 572 w 1157"/>
                  <a:gd name="T5" fmla="*/ 424 h 467"/>
                  <a:gd name="T6" fmla="*/ 21 w 1157"/>
                  <a:gd name="T7" fmla="*/ 130 h 467"/>
                  <a:gd name="T8" fmla="*/ 55 w 1157"/>
                  <a:gd name="T9" fmla="*/ 28 h 467"/>
                  <a:gd name="T10" fmla="*/ 0 w 1157"/>
                  <a:gd name="T11" fmla="*/ 159 h 467"/>
                  <a:gd name="T12" fmla="*/ 1 w 1157"/>
                  <a:gd name="T13" fmla="*/ 172 h 467"/>
                  <a:gd name="T14" fmla="*/ 6 w 1157"/>
                  <a:gd name="T15" fmla="*/ 185 h 467"/>
                  <a:gd name="T16" fmla="*/ 3 w 1157"/>
                  <a:gd name="T17" fmla="*/ 191 h 467"/>
                  <a:gd name="T18" fmla="*/ 575 w 1157"/>
                  <a:gd name="T19" fmla="*/ 467 h 467"/>
                  <a:gd name="T20" fmla="*/ 1098 w 1157"/>
                  <a:gd name="T21" fmla="*/ 293 h 467"/>
                  <a:gd name="T22" fmla="*/ 1112 w 1157"/>
                  <a:gd name="T23" fmla="*/ 277 h 467"/>
                  <a:gd name="T24" fmla="*/ 1157 w 1157"/>
                  <a:gd name="T25" fmla="*/ 159 h 467"/>
                  <a:gd name="T26" fmla="*/ 1073 w 1157"/>
                  <a:gd name="T27" fmla="*/ 0 h 4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57" h="467">
                    <a:moveTo>
                      <a:pt x="1073" y="0"/>
                    </a:moveTo>
                    <a:cubicBezTo>
                      <a:pt x="1109" y="39"/>
                      <a:pt x="1129" y="83"/>
                      <a:pt x="1129" y="130"/>
                    </a:cubicBezTo>
                    <a:cubicBezTo>
                      <a:pt x="1129" y="292"/>
                      <a:pt x="878" y="424"/>
                      <a:pt x="572" y="424"/>
                    </a:cubicBezTo>
                    <a:cubicBezTo>
                      <a:pt x="266" y="424"/>
                      <a:pt x="21" y="292"/>
                      <a:pt x="21" y="130"/>
                    </a:cubicBezTo>
                    <a:cubicBezTo>
                      <a:pt x="21" y="94"/>
                      <a:pt x="33" y="60"/>
                      <a:pt x="55" y="28"/>
                    </a:cubicBezTo>
                    <a:cubicBezTo>
                      <a:pt x="20" y="68"/>
                      <a:pt x="0" y="112"/>
                      <a:pt x="0" y="159"/>
                    </a:cubicBezTo>
                    <a:cubicBezTo>
                      <a:pt x="0" y="164"/>
                      <a:pt x="0" y="168"/>
                      <a:pt x="1" y="172"/>
                    </a:cubicBezTo>
                    <a:cubicBezTo>
                      <a:pt x="5" y="175"/>
                      <a:pt x="8" y="178"/>
                      <a:pt x="6" y="185"/>
                    </a:cubicBezTo>
                    <a:cubicBezTo>
                      <a:pt x="5" y="187"/>
                      <a:pt x="4" y="189"/>
                      <a:pt x="3" y="191"/>
                    </a:cubicBezTo>
                    <a:cubicBezTo>
                      <a:pt x="33" y="346"/>
                      <a:pt x="276" y="467"/>
                      <a:pt x="575" y="467"/>
                    </a:cubicBezTo>
                    <a:cubicBezTo>
                      <a:pt x="804" y="467"/>
                      <a:pt x="1004" y="396"/>
                      <a:pt x="1098" y="293"/>
                    </a:cubicBezTo>
                    <a:cubicBezTo>
                      <a:pt x="1112" y="277"/>
                      <a:pt x="1112" y="277"/>
                      <a:pt x="1112" y="277"/>
                    </a:cubicBezTo>
                    <a:cubicBezTo>
                      <a:pt x="1141" y="241"/>
                      <a:pt x="1157" y="201"/>
                      <a:pt x="1157" y="159"/>
                    </a:cubicBezTo>
                    <a:cubicBezTo>
                      <a:pt x="1157" y="101"/>
                      <a:pt x="1126" y="47"/>
                      <a:pt x="1073" y="0"/>
                    </a:cubicBezTo>
                  </a:path>
                </a:pathLst>
              </a:custGeom>
              <a:solidFill>
                <a:srgbClr val="F4E6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10">
                <a:extLst>
                  <a:ext uri="{FF2B5EF4-FFF2-40B4-BE49-F238E27FC236}">
                    <a16:creationId xmlns:a16="http://schemas.microsoft.com/office/drawing/2014/main" id="{2B91DA2A-FAD9-4A63-ACEE-B6E49F2A5F8F}"/>
                  </a:ext>
                </a:extLst>
              </p:cNvPr>
              <p:cNvSpPr>
                <a:spLocks/>
              </p:cNvSpPr>
              <p:nvPr/>
            </p:nvSpPr>
            <p:spPr bwMode="auto">
              <a:xfrm>
                <a:off x="4457" y="2252"/>
                <a:ext cx="17" cy="45"/>
              </a:xfrm>
              <a:custGeom>
                <a:avLst/>
                <a:gdLst>
                  <a:gd name="T0" fmla="*/ 0 w 7"/>
                  <a:gd name="T1" fmla="*/ 0 h 19"/>
                  <a:gd name="T2" fmla="*/ 2 w 7"/>
                  <a:gd name="T3" fmla="*/ 19 h 19"/>
                  <a:gd name="T4" fmla="*/ 5 w 7"/>
                  <a:gd name="T5" fmla="*/ 13 h 19"/>
                  <a:gd name="T6" fmla="*/ 0 w 7"/>
                  <a:gd name="T7" fmla="*/ 0 h 19"/>
                </a:gdLst>
                <a:ahLst/>
                <a:cxnLst>
                  <a:cxn ang="0">
                    <a:pos x="T0" y="T1"/>
                  </a:cxn>
                  <a:cxn ang="0">
                    <a:pos x="T2" y="T3"/>
                  </a:cxn>
                  <a:cxn ang="0">
                    <a:pos x="T4" y="T5"/>
                  </a:cxn>
                  <a:cxn ang="0">
                    <a:pos x="T6" y="T7"/>
                  </a:cxn>
                </a:cxnLst>
                <a:rect l="0" t="0" r="r" b="b"/>
                <a:pathLst>
                  <a:path w="7" h="19">
                    <a:moveTo>
                      <a:pt x="0" y="0"/>
                    </a:moveTo>
                    <a:cubicBezTo>
                      <a:pt x="0" y="7"/>
                      <a:pt x="1" y="13"/>
                      <a:pt x="2" y="19"/>
                    </a:cubicBezTo>
                    <a:cubicBezTo>
                      <a:pt x="3" y="17"/>
                      <a:pt x="4" y="15"/>
                      <a:pt x="5" y="13"/>
                    </a:cubicBezTo>
                    <a:cubicBezTo>
                      <a:pt x="7" y="6"/>
                      <a:pt x="4" y="3"/>
                      <a:pt x="0" y="0"/>
                    </a:cubicBezTo>
                  </a:path>
                </a:pathLst>
              </a:custGeom>
              <a:solidFill>
                <a:srgbClr val="EFDA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Oval 11">
                <a:extLst>
                  <a:ext uri="{FF2B5EF4-FFF2-40B4-BE49-F238E27FC236}">
                    <a16:creationId xmlns:a16="http://schemas.microsoft.com/office/drawing/2014/main" id="{73E16DF5-4A6A-4993-942A-878ABE1ADDB7}"/>
                  </a:ext>
                </a:extLst>
              </p:cNvPr>
              <p:cNvSpPr>
                <a:spLocks noChangeArrowheads="1"/>
              </p:cNvSpPr>
              <p:nvPr/>
            </p:nvSpPr>
            <p:spPr bwMode="auto">
              <a:xfrm>
                <a:off x="4505" y="1451"/>
                <a:ext cx="2631" cy="1400"/>
              </a:xfrm>
              <a:prstGeom prst="ellipse">
                <a:avLst/>
              </a:prstGeom>
              <a:solidFill>
                <a:srgbClr val="F9A6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296" name="Oval 12">
                <a:extLst>
                  <a:ext uri="{FF2B5EF4-FFF2-40B4-BE49-F238E27FC236}">
                    <a16:creationId xmlns:a16="http://schemas.microsoft.com/office/drawing/2014/main" id="{176BBDCA-F1FA-4C76-BA97-1D918E720BF2}"/>
                  </a:ext>
                </a:extLst>
              </p:cNvPr>
              <p:cNvSpPr>
                <a:spLocks noChangeArrowheads="1"/>
              </p:cNvSpPr>
              <p:nvPr/>
            </p:nvSpPr>
            <p:spPr bwMode="auto">
              <a:xfrm>
                <a:off x="4602" y="1479"/>
                <a:ext cx="2439" cy="1298"/>
              </a:xfrm>
              <a:prstGeom prst="ellipse">
                <a:avLst/>
              </a:prstGeom>
              <a:solidFill>
                <a:srgbClr val="FFB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298" name="Oval 13">
                <a:extLst>
                  <a:ext uri="{FF2B5EF4-FFF2-40B4-BE49-F238E27FC236}">
                    <a16:creationId xmlns:a16="http://schemas.microsoft.com/office/drawing/2014/main" id="{6D391B60-7410-47C4-83AE-9BADD2A4045A}"/>
                  </a:ext>
                </a:extLst>
              </p:cNvPr>
              <p:cNvSpPr>
                <a:spLocks noChangeArrowheads="1"/>
              </p:cNvSpPr>
              <p:nvPr/>
            </p:nvSpPr>
            <p:spPr bwMode="auto">
              <a:xfrm>
                <a:off x="4866" y="1619"/>
                <a:ext cx="1862" cy="994"/>
              </a:xfrm>
              <a:prstGeom prst="ellipse">
                <a:avLst/>
              </a:prstGeom>
              <a:solidFill>
                <a:srgbClr val="F9A6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00" name="Freeform 14">
                <a:extLst>
                  <a:ext uri="{FF2B5EF4-FFF2-40B4-BE49-F238E27FC236}">
                    <a16:creationId xmlns:a16="http://schemas.microsoft.com/office/drawing/2014/main" id="{9B7915F9-4F68-44AA-A77A-3FC1A93E4994}"/>
                  </a:ext>
                </a:extLst>
              </p:cNvPr>
              <p:cNvSpPr>
                <a:spLocks/>
              </p:cNvSpPr>
              <p:nvPr/>
            </p:nvSpPr>
            <p:spPr bwMode="auto">
              <a:xfrm>
                <a:off x="3676" y="1802"/>
                <a:ext cx="715" cy="452"/>
              </a:xfrm>
              <a:custGeom>
                <a:avLst/>
                <a:gdLst>
                  <a:gd name="T0" fmla="*/ 197 w 301"/>
                  <a:gd name="T1" fmla="*/ 7 h 190"/>
                  <a:gd name="T2" fmla="*/ 133 w 301"/>
                  <a:gd name="T3" fmla="*/ 10 h 190"/>
                  <a:gd name="T4" fmla="*/ 49 w 301"/>
                  <a:gd name="T5" fmla="*/ 59 h 190"/>
                  <a:gd name="T6" fmla="*/ 0 w 301"/>
                  <a:gd name="T7" fmla="*/ 102 h 190"/>
                  <a:gd name="T8" fmla="*/ 29 w 301"/>
                  <a:gd name="T9" fmla="*/ 130 h 190"/>
                  <a:gd name="T10" fmla="*/ 124 w 301"/>
                  <a:gd name="T11" fmla="*/ 186 h 190"/>
                  <a:gd name="T12" fmla="*/ 169 w 301"/>
                  <a:gd name="T13" fmla="*/ 178 h 190"/>
                  <a:gd name="T14" fmla="*/ 232 w 301"/>
                  <a:gd name="T15" fmla="*/ 145 h 190"/>
                  <a:gd name="T16" fmla="*/ 300 w 301"/>
                  <a:gd name="T17" fmla="*/ 81 h 190"/>
                  <a:gd name="T18" fmla="*/ 301 w 301"/>
                  <a:gd name="T19" fmla="*/ 65 h 190"/>
                  <a:gd name="T20" fmla="*/ 289 w 301"/>
                  <a:gd name="T21" fmla="*/ 59 h 190"/>
                  <a:gd name="T22" fmla="*/ 197 w 301"/>
                  <a:gd name="T23" fmla="*/ 7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01" h="190">
                    <a:moveTo>
                      <a:pt x="197" y="7"/>
                    </a:moveTo>
                    <a:cubicBezTo>
                      <a:pt x="184" y="0"/>
                      <a:pt x="154" y="0"/>
                      <a:pt x="133" y="10"/>
                    </a:cubicBezTo>
                    <a:cubicBezTo>
                      <a:pt x="133" y="10"/>
                      <a:pt x="78" y="32"/>
                      <a:pt x="49" y="59"/>
                    </a:cubicBezTo>
                    <a:cubicBezTo>
                      <a:pt x="22" y="85"/>
                      <a:pt x="9" y="91"/>
                      <a:pt x="0" y="102"/>
                    </a:cubicBezTo>
                    <a:cubicBezTo>
                      <a:pt x="5" y="109"/>
                      <a:pt x="13" y="120"/>
                      <a:pt x="29" y="130"/>
                    </a:cubicBezTo>
                    <a:cubicBezTo>
                      <a:pt x="58" y="149"/>
                      <a:pt x="114" y="181"/>
                      <a:pt x="124" y="186"/>
                    </a:cubicBezTo>
                    <a:cubicBezTo>
                      <a:pt x="134" y="190"/>
                      <a:pt x="158" y="189"/>
                      <a:pt x="169" y="178"/>
                    </a:cubicBezTo>
                    <a:cubicBezTo>
                      <a:pt x="180" y="167"/>
                      <a:pt x="206" y="160"/>
                      <a:pt x="232" y="145"/>
                    </a:cubicBezTo>
                    <a:cubicBezTo>
                      <a:pt x="258" y="129"/>
                      <a:pt x="297" y="95"/>
                      <a:pt x="300" y="81"/>
                    </a:cubicBezTo>
                    <a:cubicBezTo>
                      <a:pt x="301" y="76"/>
                      <a:pt x="301" y="70"/>
                      <a:pt x="301" y="65"/>
                    </a:cubicBezTo>
                    <a:cubicBezTo>
                      <a:pt x="298" y="63"/>
                      <a:pt x="294" y="61"/>
                      <a:pt x="289" y="59"/>
                    </a:cubicBezTo>
                    <a:cubicBezTo>
                      <a:pt x="273" y="52"/>
                      <a:pt x="210" y="13"/>
                      <a:pt x="197" y="7"/>
                    </a:cubicBezTo>
                    <a:close/>
                  </a:path>
                </a:pathLst>
              </a:custGeom>
              <a:solidFill>
                <a:srgbClr val="C998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01" name="Freeform 15">
                <a:extLst>
                  <a:ext uri="{FF2B5EF4-FFF2-40B4-BE49-F238E27FC236}">
                    <a16:creationId xmlns:a16="http://schemas.microsoft.com/office/drawing/2014/main" id="{49767004-1B49-4699-B8BD-CBBC4AEF05A9}"/>
                  </a:ext>
                </a:extLst>
              </p:cNvPr>
              <p:cNvSpPr>
                <a:spLocks/>
              </p:cNvSpPr>
              <p:nvPr/>
            </p:nvSpPr>
            <p:spPr bwMode="auto">
              <a:xfrm>
                <a:off x="3633" y="1957"/>
                <a:ext cx="793" cy="352"/>
              </a:xfrm>
              <a:custGeom>
                <a:avLst/>
                <a:gdLst>
                  <a:gd name="T0" fmla="*/ 319 w 334"/>
                  <a:gd name="T1" fmla="*/ 0 h 148"/>
                  <a:gd name="T2" fmla="*/ 318 w 334"/>
                  <a:gd name="T3" fmla="*/ 16 h 148"/>
                  <a:gd name="T4" fmla="*/ 250 w 334"/>
                  <a:gd name="T5" fmla="*/ 80 h 148"/>
                  <a:gd name="T6" fmla="*/ 187 w 334"/>
                  <a:gd name="T7" fmla="*/ 113 h 148"/>
                  <a:gd name="T8" fmla="*/ 142 w 334"/>
                  <a:gd name="T9" fmla="*/ 121 h 148"/>
                  <a:gd name="T10" fmla="*/ 47 w 334"/>
                  <a:gd name="T11" fmla="*/ 65 h 148"/>
                  <a:gd name="T12" fmla="*/ 18 w 334"/>
                  <a:gd name="T13" fmla="*/ 37 h 148"/>
                  <a:gd name="T14" fmla="*/ 16 w 334"/>
                  <a:gd name="T15" fmla="*/ 40 h 148"/>
                  <a:gd name="T16" fmla="*/ 16 w 334"/>
                  <a:gd name="T17" fmla="*/ 67 h 148"/>
                  <a:gd name="T18" fmla="*/ 96 w 334"/>
                  <a:gd name="T19" fmla="*/ 122 h 148"/>
                  <a:gd name="T20" fmla="*/ 151 w 334"/>
                  <a:gd name="T21" fmla="*/ 145 h 148"/>
                  <a:gd name="T22" fmla="*/ 198 w 334"/>
                  <a:gd name="T23" fmla="*/ 125 h 148"/>
                  <a:gd name="T24" fmla="*/ 295 w 334"/>
                  <a:gd name="T25" fmla="*/ 67 h 148"/>
                  <a:gd name="T26" fmla="*/ 333 w 334"/>
                  <a:gd name="T27" fmla="*/ 21 h 148"/>
                  <a:gd name="T28" fmla="*/ 319 w 334"/>
                  <a:gd name="T29" fmla="*/ 0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34" h="148">
                    <a:moveTo>
                      <a:pt x="319" y="0"/>
                    </a:moveTo>
                    <a:cubicBezTo>
                      <a:pt x="319" y="5"/>
                      <a:pt x="319" y="11"/>
                      <a:pt x="318" y="16"/>
                    </a:cubicBezTo>
                    <a:cubicBezTo>
                      <a:pt x="315" y="30"/>
                      <a:pt x="276" y="64"/>
                      <a:pt x="250" y="80"/>
                    </a:cubicBezTo>
                    <a:cubicBezTo>
                      <a:pt x="224" y="95"/>
                      <a:pt x="198" y="102"/>
                      <a:pt x="187" y="113"/>
                    </a:cubicBezTo>
                    <a:cubicBezTo>
                      <a:pt x="176" y="124"/>
                      <a:pt x="152" y="125"/>
                      <a:pt x="142" y="121"/>
                    </a:cubicBezTo>
                    <a:cubicBezTo>
                      <a:pt x="132" y="116"/>
                      <a:pt x="76" y="84"/>
                      <a:pt x="47" y="65"/>
                    </a:cubicBezTo>
                    <a:cubicBezTo>
                      <a:pt x="31" y="55"/>
                      <a:pt x="23" y="44"/>
                      <a:pt x="18" y="37"/>
                    </a:cubicBezTo>
                    <a:cubicBezTo>
                      <a:pt x="18" y="38"/>
                      <a:pt x="17" y="39"/>
                      <a:pt x="16" y="40"/>
                    </a:cubicBezTo>
                    <a:cubicBezTo>
                      <a:pt x="7" y="53"/>
                      <a:pt x="0" y="54"/>
                      <a:pt x="16" y="67"/>
                    </a:cubicBezTo>
                    <a:cubicBezTo>
                      <a:pt x="33" y="80"/>
                      <a:pt x="78" y="111"/>
                      <a:pt x="96" y="122"/>
                    </a:cubicBezTo>
                    <a:cubicBezTo>
                      <a:pt x="114" y="132"/>
                      <a:pt x="139" y="143"/>
                      <a:pt x="151" y="145"/>
                    </a:cubicBezTo>
                    <a:cubicBezTo>
                      <a:pt x="167" y="148"/>
                      <a:pt x="187" y="129"/>
                      <a:pt x="198" y="125"/>
                    </a:cubicBezTo>
                    <a:cubicBezTo>
                      <a:pt x="208" y="122"/>
                      <a:pt x="268" y="98"/>
                      <a:pt x="295" y="67"/>
                    </a:cubicBezTo>
                    <a:cubicBezTo>
                      <a:pt x="306" y="54"/>
                      <a:pt x="333" y="29"/>
                      <a:pt x="333" y="21"/>
                    </a:cubicBezTo>
                    <a:cubicBezTo>
                      <a:pt x="334" y="15"/>
                      <a:pt x="333" y="9"/>
                      <a:pt x="319" y="0"/>
                    </a:cubicBezTo>
                    <a:close/>
                  </a:path>
                </a:pathLst>
              </a:custGeom>
              <a:solidFill>
                <a:srgbClr val="B380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02" name="Freeform 16">
                <a:extLst>
                  <a:ext uri="{FF2B5EF4-FFF2-40B4-BE49-F238E27FC236}">
                    <a16:creationId xmlns:a16="http://schemas.microsoft.com/office/drawing/2014/main" id="{0AD5710E-8072-47B1-907A-9A5BAC00CA4F}"/>
                  </a:ext>
                </a:extLst>
              </p:cNvPr>
              <p:cNvSpPr>
                <a:spLocks/>
              </p:cNvSpPr>
              <p:nvPr/>
            </p:nvSpPr>
            <p:spPr bwMode="auto">
              <a:xfrm>
                <a:off x="3764" y="1981"/>
                <a:ext cx="323" cy="194"/>
              </a:xfrm>
              <a:custGeom>
                <a:avLst/>
                <a:gdLst>
                  <a:gd name="T0" fmla="*/ 10 w 136"/>
                  <a:gd name="T1" fmla="*/ 24 h 82"/>
                  <a:gd name="T2" fmla="*/ 24 w 136"/>
                  <a:gd name="T3" fmla="*/ 43 h 82"/>
                  <a:gd name="T4" fmla="*/ 49 w 136"/>
                  <a:gd name="T5" fmla="*/ 59 h 82"/>
                  <a:gd name="T6" fmla="*/ 104 w 136"/>
                  <a:gd name="T7" fmla="*/ 71 h 82"/>
                  <a:gd name="T8" fmla="*/ 136 w 136"/>
                  <a:gd name="T9" fmla="*/ 43 h 82"/>
                  <a:gd name="T10" fmla="*/ 41 w 136"/>
                  <a:gd name="T11" fmla="*/ 0 h 82"/>
                  <a:gd name="T12" fmla="*/ 10 w 136"/>
                  <a:gd name="T13" fmla="*/ 24 h 82"/>
                </a:gdLst>
                <a:ahLst/>
                <a:cxnLst>
                  <a:cxn ang="0">
                    <a:pos x="T0" y="T1"/>
                  </a:cxn>
                  <a:cxn ang="0">
                    <a:pos x="T2" y="T3"/>
                  </a:cxn>
                  <a:cxn ang="0">
                    <a:pos x="T4" y="T5"/>
                  </a:cxn>
                  <a:cxn ang="0">
                    <a:pos x="T6" y="T7"/>
                  </a:cxn>
                  <a:cxn ang="0">
                    <a:pos x="T8" y="T9"/>
                  </a:cxn>
                  <a:cxn ang="0">
                    <a:pos x="T10" y="T11"/>
                  </a:cxn>
                  <a:cxn ang="0">
                    <a:pos x="T12" y="T13"/>
                  </a:cxn>
                </a:cxnLst>
                <a:rect l="0" t="0" r="r" b="b"/>
                <a:pathLst>
                  <a:path w="136" h="82">
                    <a:moveTo>
                      <a:pt x="10" y="24"/>
                    </a:moveTo>
                    <a:cubicBezTo>
                      <a:pt x="0" y="37"/>
                      <a:pt x="13" y="39"/>
                      <a:pt x="24" y="43"/>
                    </a:cubicBezTo>
                    <a:cubicBezTo>
                      <a:pt x="35" y="46"/>
                      <a:pt x="36" y="49"/>
                      <a:pt x="49" y="59"/>
                    </a:cubicBezTo>
                    <a:cubicBezTo>
                      <a:pt x="61" y="69"/>
                      <a:pt x="83" y="82"/>
                      <a:pt x="104" y="71"/>
                    </a:cubicBezTo>
                    <a:cubicBezTo>
                      <a:pt x="126" y="59"/>
                      <a:pt x="136" y="43"/>
                      <a:pt x="136" y="43"/>
                    </a:cubicBezTo>
                    <a:cubicBezTo>
                      <a:pt x="41" y="0"/>
                      <a:pt x="41" y="0"/>
                      <a:pt x="41" y="0"/>
                    </a:cubicBezTo>
                    <a:cubicBezTo>
                      <a:pt x="41" y="0"/>
                      <a:pt x="20" y="12"/>
                      <a:pt x="10" y="24"/>
                    </a:cubicBezTo>
                    <a:close/>
                  </a:path>
                </a:pathLst>
              </a:custGeom>
              <a:solidFill>
                <a:srgbClr val="B380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03" name="Freeform 17">
                <a:extLst>
                  <a:ext uri="{FF2B5EF4-FFF2-40B4-BE49-F238E27FC236}">
                    <a16:creationId xmlns:a16="http://schemas.microsoft.com/office/drawing/2014/main" id="{29AF7166-AEA3-4904-9ADB-B55E1649E083}"/>
                  </a:ext>
                </a:extLst>
              </p:cNvPr>
              <p:cNvSpPr>
                <a:spLocks/>
              </p:cNvSpPr>
              <p:nvPr/>
            </p:nvSpPr>
            <p:spPr bwMode="auto">
              <a:xfrm>
                <a:off x="3676" y="2565"/>
                <a:ext cx="712" cy="450"/>
              </a:xfrm>
              <a:custGeom>
                <a:avLst/>
                <a:gdLst>
                  <a:gd name="T0" fmla="*/ 252 w 300"/>
                  <a:gd name="T1" fmla="*/ 59 h 189"/>
                  <a:gd name="T2" fmla="*/ 168 w 300"/>
                  <a:gd name="T3" fmla="*/ 9 h 189"/>
                  <a:gd name="T4" fmla="*/ 104 w 300"/>
                  <a:gd name="T5" fmla="*/ 6 h 189"/>
                  <a:gd name="T6" fmla="*/ 12 w 300"/>
                  <a:gd name="T7" fmla="*/ 59 h 189"/>
                  <a:gd name="T8" fmla="*/ 0 w 300"/>
                  <a:gd name="T9" fmla="*/ 65 h 189"/>
                  <a:gd name="T10" fmla="*/ 1 w 300"/>
                  <a:gd name="T11" fmla="*/ 80 h 189"/>
                  <a:gd name="T12" fmla="*/ 68 w 300"/>
                  <a:gd name="T13" fmla="*/ 144 h 189"/>
                  <a:gd name="T14" fmla="*/ 132 w 300"/>
                  <a:gd name="T15" fmla="*/ 178 h 189"/>
                  <a:gd name="T16" fmla="*/ 177 w 300"/>
                  <a:gd name="T17" fmla="*/ 185 h 189"/>
                  <a:gd name="T18" fmla="*/ 271 w 300"/>
                  <a:gd name="T19" fmla="*/ 130 h 189"/>
                  <a:gd name="T20" fmla="*/ 300 w 300"/>
                  <a:gd name="T21" fmla="*/ 102 h 189"/>
                  <a:gd name="T22" fmla="*/ 252 w 300"/>
                  <a:gd name="T23" fmla="*/ 59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00" h="189">
                    <a:moveTo>
                      <a:pt x="252" y="59"/>
                    </a:moveTo>
                    <a:cubicBezTo>
                      <a:pt x="223" y="31"/>
                      <a:pt x="168" y="9"/>
                      <a:pt x="168" y="9"/>
                    </a:cubicBezTo>
                    <a:cubicBezTo>
                      <a:pt x="146" y="0"/>
                      <a:pt x="117" y="0"/>
                      <a:pt x="104" y="6"/>
                    </a:cubicBezTo>
                    <a:cubicBezTo>
                      <a:pt x="91" y="12"/>
                      <a:pt x="28" y="52"/>
                      <a:pt x="12" y="59"/>
                    </a:cubicBezTo>
                    <a:cubicBezTo>
                      <a:pt x="7" y="61"/>
                      <a:pt x="3" y="63"/>
                      <a:pt x="0" y="65"/>
                    </a:cubicBezTo>
                    <a:cubicBezTo>
                      <a:pt x="0" y="70"/>
                      <a:pt x="0" y="75"/>
                      <a:pt x="1" y="80"/>
                    </a:cubicBezTo>
                    <a:cubicBezTo>
                      <a:pt x="4" y="94"/>
                      <a:pt x="42" y="129"/>
                      <a:pt x="68" y="144"/>
                    </a:cubicBezTo>
                    <a:cubicBezTo>
                      <a:pt x="94" y="160"/>
                      <a:pt x="121" y="167"/>
                      <a:pt x="132" y="178"/>
                    </a:cubicBezTo>
                    <a:cubicBezTo>
                      <a:pt x="143" y="188"/>
                      <a:pt x="167" y="189"/>
                      <a:pt x="177" y="185"/>
                    </a:cubicBezTo>
                    <a:cubicBezTo>
                      <a:pt x="187" y="181"/>
                      <a:pt x="242" y="149"/>
                      <a:pt x="271" y="130"/>
                    </a:cubicBezTo>
                    <a:cubicBezTo>
                      <a:pt x="287" y="119"/>
                      <a:pt x="296" y="109"/>
                      <a:pt x="300" y="102"/>
                    </a:cubicBezTo>
                    <a:cubicBezTo>
                      <a:pt x="291" y="91"/>
                      <a:pt x="279" y="84"/>
                      <a:pt x="252" y="59"/>
                    </a:cubicBezTo>
                    <a:close/>
                  </a:path>
                </a:pathLst>
              </a:custGeom>
              <a:solidFill>
                <a:srgbClr val="FFB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04" name="Freeform 18">
                <a:extLst>
                  <a:ext uri="{FF2B5EF4-FFF2-40B4-BE49-F238E27FC236}">
                    <a16:creationId xmlns:a16="http://schemas.microsoft.com/office/drawing/2014/main" id="{779D1C8F-550A-43EA-B5C7-915C36C5844B}"/>
                  </a:ext>
                </a:extLst>
              </p:cNvPr>
              <p:cNvSpPr>
                <a:spLocks/>
              </p:cNvSpPr>
              <p:nvPr/>
            </p:nvSpPr>
            <p:spPr bwMode="auto">
              <a:xfrm>
                <a:off x="3640" y="2720"/>
                <a:ext cx="793" cy="352"/>
              </a:xfrm>
              <a:custGeom>
                <a:avLst/>
                <a:gdLst>
                  <a:gd name="T0" fmla="*/ 315 w 334"/>
                  <a:gd name="T1" fmla="*/ 37 h 148"/>
                  <a:gd name="T2" fmla="*/ 286 w 334"/>
                  <a:gd name="T3" fmla="*/ 65 h 148"/>
                  <a:gd name="T4" fmla="*/ 192 w 334"/>
                  <a:gd name="T5" fmla="*/ 120 h 148"/>
                  <a:gd name="T6" fmla="*/ 147 w 334"/>
                  <a:gd name="T7" fmla="*/ 113 h 148"/>
                  <a:gd name="T8" fmla="*/ 83 w 334"/>
                  <a:gd name="T9" fmla="*/ 79 h 148"/>
                  <a:gd name="T10" fmla="*/ 16 w 334"/>
                  <a:gd name="T11" fmla="*/ 15 h 148"/>
                  <a:gd name="T12" fmla="*/ 15 w 334"/>
                  <a:gd name="T13" fmla="*/ 0 h 148"/>
                  <a:gd name="T14" fmla="*/ 0 w 334"/>
                  <a:gd name="T15" fmla="*/ 21 h 148"/>
                  <a:gd name="T16" fmla="*/ 39 w 334"/>
                  <a:gd name="T17" fmla="*/ 67 h 148"/>
                  <a:gd name="T18" fmla="*/ 136 w 334"/>
                  <a:gd name="T19" fmla="*/ 125 h 148"/>
                  <a:gd name="T20" fmla="*/ 183 w 334"/>
                  <a:gd name="T21" fmla="*/ 145 h 148"/>
                  <a:gd name="T22" fmla="*/ 237 w 334"/>
                  <a:gd name="T23" fmla="*/ 121 h 148"/>
                  <a:gd name="T24" fmla="*/ 317 w 334"/>
                  <a:gd name="T25" fmla="*/ 67 h 148"/>
                  <a:gd name="T26" fmla="*/ 317 w 334"/>
                  <a:gd name="T27" fmla="*/ 39 h 148"/>
                  <a:gd name="T28" fmla="*/ 315 w 334"/>
                  <a:gd name="T29" fmla="*/ 37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34" h="148">
                    <a:moveTo>
                      <a:pt x="315" y="37"/>
                    </a:moveTo>
                    <a:cubicBezTo>
                      <a:pt x="311" y="44"/>
                      <a:pt x="302" y="54"/>
                      <a:pt x="286" y="65"/>
                    </a:cubicBezTo>
                    <a:cubicBezTo>
                      <a:pt x="257" y="84"/>
                      <a:pt x="202" y="116"/>
                      <a:pt x="192" y="120"/>
                    </a:cubicBezTo>
                    <a:cubicBezTo>
                      <a:pt x="182" y="124"/>
                      <a:pt x="158" y="123"/>
                      <a:pt x="147" y="113"/>
                    </a:cubicBezTo>
                    <a:cubicBezTo>
                      <a:pt x="136" y="102"/>
                      <a:pt x="109" y="95"/>
                      <a:pt x="83" y="79"/>
                    </a:cubicBezTo>
                    <a:cubicBezTo>
                      <a:pt x="57" y="64"/>
                      <a:pt x="19" y="29"/>
                      <a:pt x="16" y="15"/>
                    </a:cubicBezTo>
                    <a:cubicBezTo>
                      <a:pt x="15" y="10"/>
                      <a:pt x="15" y="5"/>
                      <a:pt x="15" y="0"/>
                    </a:cubicBezTo>
                    <a:cubicBezTo>
                      <a:pt x="0" y="8"/>
                      <a:pt x="0" y="15"/>
                      <a:pt x="0" y="21"/>
                    </a:cubicBezTo>
                    <a:cubicBezTo>
                      <a:pt x="1" y="29"/>
                      <a:pt x="27" y="53"/>
                      <a:pt x="39" y="67"/>
                    </a:cubicBezTo>
                    <a:cubicBezTo>
                      <a:pt x="66" y="97"/>
                      <a:pt x="125" y="121"/>
                      <a:pt x="136" y="125"/>
                    </a:cubicBezTo>
                    <a:cubicBezTo>
                      <a:pt x="146" y="128"/>
                      <a:pt x="167" y="148"/>
                      <a:pt x="183" y="145"/>
                    </a:cubicBezTo>
                    <a:cubicBezTo>
                      <a:pt x="194" y="142"/>
                      <a:pt x="219" y="132"/>
                      <a:pt x="237" y="121"/>
                    </a:cubicBezTo>
                    <a:cubicBezTo>
                      <a:pt x="256" y="110"/>
                      <a:pt x="301" y="79"/>
                      <a:pt x="317" y="67"/>
                    </a:cubicBezTo>
                    <a:cubicBezTo>
                      <a:pt x="334" y="54"/>
                      <a:pt x="326" y="52"/>
                      <a:pt x="317" y="39"/>
                    </a:cubicBezTo>
                    <a:cubicBezTo>
                      <a:pt x="317" y="38"/>
                      <a:pt x="316" y="38"/>
                      <a:pt x="315" y="37"/>
                    </a:cubicBezTo>
                    <a:close/>
                  </a:path>
                </a:pathLst>
              </a:custGeom>
              <a:solidFill>
                <a:srgbClr val="F9A6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05" name="Freeform 19">
                <a:extLst>
                  <a:ext uri="{FF2B5EF4-FFF2-40B4-BE49-F238E27FC236}">
                    <a16:creationId xmlns:a16="http://schemas.microsoft.com/office/drawing/2014/main" id="{F03E461F-0926-45F1-9011-7B14591ECA45}"/>
                  </a:ext>
                </a:extLst>
              </p:cNvPr>
              <p:cNvSpPr>
                <a:spLocks/>
              </p:cNvSpPr>
              <p:nvPr/>
            </p:nvSpPr>
            <p:spPr bwMode="auto">
              <a:xfrm>
                <a:off x="5027" y="3031"/>
                <a:ext cx="760" cy="478"/>
              </a:xfrm>
              <a:custGeom>
                <a:avLst/>
                <a:gdLst>
                  <a:gd name="T0" fmla="*/ 266 w 320"/>
                  <a:gd name="T1" fmla="*/ 59 h 201"/>
                  <a:gd name="T2" fmla="*/ 176 w 320"/>
                  <a:gd name="T3" fmla="*/ 10 h 201"/>
                  <a:gd name="T4" fmla="*/ 108 w 320"/>
                  <a:gd name="T5" fmla="*/ 9 h 201"/>
                  <a:gd name="T6" fmla="*/ 12 w 320"/>
                  <a:gd name="T7" fmla="*/ 68 h 201"/>
                  <a:gd name="T8" fmla="*/ 0 w 320"/>
                  <a:gd name="T9" fmla="*/ 75 h 201"/>
                  <a:gd name="T10" fmla="*/ 2 w 320"/>
                  <a:gd name="T11" fmla="*/ 91 h 201"/>
                  <a:gd name="T12" fmla="*/ 75 w 320"/>
                  <a:gd name="T13" fmla="*/ 157 h 201"/>
                  <a:gd name="T14" fmla="*/ 144 w 320"/>
                  <a:gd name="T15" fmla="*/ 189 h 201"/>
                  <a:gd name="T16" fmla="*/ 192 w 320"/>
                  <a:gd name="T17" fmla="*/ 196 h 201"/>
                  <a:gd name="T18" fmla="*/ 290 w 320"/>
                  <a:gd name="T19" fmla="*/ 133 h 201"/>
                  <a:gd name="T20" fmla="*/ 320 w 320"/>
                  <a:gd name="T21" fmla="*/ 103 h 201"/>
                  <a:gd name="T22" fmla="*/ 266 w 320"/>
                  <a:gd name="T23" fmla="*/ 59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20" h="201">
                    <a:moveTo>
                      <a:pt x="266" y="59"/>
                    </a:moveTo>
                    <a:cubicBezTo>
                      <a:pt x="234" y="31"/>
                      <a:pt x="176" y="10"/>
                      <a:pt x="176" y="10"/>
                    </a:cubicBezTo>
                    <a:cubicBezTo>
                      <a:pt x="152" y="0"/>
                      <a:pt x="121" y="2"/>
                      <a:pt x="108" y="9"/>
                    </a:cubicBezTo>
                    <a:cubicBezTo>
                      <a:pt x="94" y="16"/>
                      <a:pt x="29" y="60"/>
                      <a:pt x="12" y="68"/>
                    </a:cubicBezTo>
                    <a:cubicBezTo>
                      <a:pt x="7" y="71"/>
                      <a:pt x="3" y="73"/>
                      <a:pt x="0" y="75"/>
                    </a:cubicBezTo>
                    <a:cubicBezTo>
                      <a:pt x="0" y="80"/>
                      <a:pt x="0" y="86"/>
                      <a:pt x="2" y="91"/>
                    </a:cubicBezTo>
                    <a:cubicBezTo>
                      <a:pt x="5" y="106"/>
                      <a:pt x="47" y="141"/>
                      <a:pt x="75" y="157"/>
                    </a:cubicBezTo>
                    <a:cubicBezTo>
                      <a:pt x="103" y="172"/>
                      <a:pt x="132" y="179"/>
                      <a:pt x="144" y="189"/>
                    </a:cubicBezTo>
                    <a:cubicBezTo>
                      <a:pt x="156" y="200"/>
                      <a:pt x="182" y="201"/>
                      <a:pt x="192" y="196"/>
                    </a:cubicBezTo>
                    <a:cubicBezTo>
                      <a:pt x="202" y="191"/>
                      <a:pt x="260" y="155"/>
                      <a:pt x="290" y="133"/>
                    </a:cubicBezTo>
                    <a:cubicBezTo>
                      <a:pt x="306" y="122"/>
                      <a:pt x="315" y="110"/>
                      <a:pt x="320" y="103"/>
                    </a:cubicBezTo>
                    <a:cubicBezTo>
                      <a:pt x="310" y="91"/>
                      <a:pt x="296" y="85"/>
                      <a:pt x="266" y="59"/>
                    </a:cubicBezTo>
                    <a:close/>
                  </a:path>
                </a:pathLst>
              </a:custGeom>
              <a:solidFill>
                <a:srgbClr val="FFB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06" name="Freeform 20">
                <a:extLst>
                  <a:ext uri="{FF2B5EF4-FFF2-40B4-BE49-F238E27FC236}">
                    <a16:creationId xmlns:a16="http://schemas.microsoft.com/office/drawing/2014/main" id="{A2F435BD-38A9-4A6A-9E1A-4A551D91D8CD}"/>
                  </a:ext>
                </a:extLst>
              </p:cNvPr>
              <p:cNvSpPr>
                <a:spLocks/>
              </p:cNvSpPr>
              <p:nvPr/>
            </p:nvSpPr>
            <p:spPr bwMode="auto">
              <a:xfrm>
                <a:off x="4992" y="3209"/>
                <a:ext cx="843" cy="359"/>
              </a:xfrm>
              <a:custGeom>
                <a:avLst/>
                <a:gdLst>
                  <a:gd name="T0" fmla="*/ 335 w 355"/>
                  <a:gd name="T1" fmla="*/ 28 h 151"/>
                  <a:gd name="T2" fmla="*/ 305 w 355"/>
                  <a:gd name="T3" fmla="*/ 58 h 151"/>
                  <a:gd name="T4" fmla="*/ 207 w 355"/>
                  <a:gd name="T5" fmla="*/ 121 h 151"/>
                  <a:gd name="T6" fmla="*/ 159 w 355"/>
                  <a:gd name="T7" fmla="*/ 114 h 151"/>
                  <a:gd name="T8" fmla="*/ 90 w 355"/>
                  <a:gd name="T9" fmla="*/ 82 h 151"/>
                  <a:gd name="T10" fmla="*/ 17 w 355"/>
                  <a:gd name="T11" fmla="*/ 16 h 151"/>
                  <a:gd name="T12" fmla="*/ 15 w 355"/>
                  <a:gd name="T13" fmla="*/ 0 h 151"/>
                  <a:gd name="T14" fmla="*/ 0 w 355"/>
                  <a:gd name="T15" fmla="*/ 23 h 151"/>
                  <a:gd name="T16" fmla="*/ 43 w 355"/>
                  <a:gd name="T17" fmla="*/ 70 h 151"/>
                  <a:gd name="T18" fmla="*/ 148 w 355"/>
                  <a:gd name="T19" fmla="*/ 128 h 151"/>
                  <a:gd name="T20" fmla="*/ 198 w 355"/>
                  <a:gd name="T21" fmla="*/ 147 h 151"/>
                  <a:gd name="T22" fmla="*/ 255 w 355"/>
                  <a:gd name="T23" fmla="*/ 120 h 151"/>
                  <a:gd name="T24" fmla="*/ 338 w 355"/>
                  <a:gd name="T25" fmla="*/ 59 h 151"/>
                  <a:gd name="T26" fmla="*/ 337 w 355"/>
                  <a:gd name="T27" fmla="*/ 30 h 151"/>
                  <a:gd name="T28" fmla="*/ 335 w 355"/>
                  <a:gd name="T29" fmla="*/ 28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55" h="151">
                    <a:moveTo>
                      <a:pt x="335" y="28"/>
                    </a:moveTo>
                    <a:cubicBezTo>
                      <a:pt x="330" y="35"/>
                      <a:pt x="321" y="47"/>
                      <a:pt x="305" y="58"/>
                    </a:cubicBezTo>
                    <a:cubicBezTo>
                      <a:pt x="275" y="80"/>
                      <a:pt x="217" y="116"/>
                      <a:pt x="207" y="121"/>
                    </a:cubicBezTo>
                    <a:cubicBezTo>
                      <a:pt x="197" y="126"/>
                      <a:pt x="171" y="125"/>
                      <a:pt x="159" y="114"/>
                    </a:cubicBezTo>
                    <a:cubicBezTo>
                      <a:pt x="147" y="104"/>
                      <a:pt x="118" y="97"/>
                      <a:pt x="90" y="82"/>
                    </a:cubicBezTo>
                    <a:cubicBezTo>
                      <a:pt x="62" y="66"/>
                      <a:pt x="20" y="31"/>
                      <a:pt x="17" y="16"/>
                    </a:cubicBezTo>
                    <a:cubicBezTo>
                      <a:pt x="15" y="11"/>
                      <a:pt x="15" y="5"/>
                      <a:pt x="15" y="0"/>
                    </a:cubicBezTo>
                    <a:cubicBezTo>
                      <a:pt x="0" y="10"/>
                      <a:pt x="0" y="17"/>
                      <a:pt x="0" y="23"/>
                    </a:cubicBezTo>
                    <a:cubicBezTo>
                      <a:pt x="1" y="31"/>
                      <a:pt x="30" y="56"/>
                      <a:pt x="43" y="70"/>
                    </a:cubicBezTo>
                    <a:cubicBezTo>
                      <a:pt x="73" y="101"/>
                      <a:pt x="136" y="124"/>
                      <a:pt x="148" y="128"/>
                    </a:cubicBezTo>
                    <a:cubicBezTo>
                      <a:pt x="159" y="131"/>
                      <a:pt x="181" y="151"/>
                      <a:pt x="198" y="147"/>
                    </a:cubicBezTo>
                    <a:cubicBezTo>
                      <a:pt x="210" y="144"/>
                      <a:pt x="237" y="132"/>
                      <a:pt x="255" y="120"/>
                    </a:cubicBezTo>
                    <a:cubicBezTo>
                      <a:pt x="274" y="108"/>
                      <a:pt x="321" y="73"/>
                      <a:pt x="338" y="59"/>
                    </a:cubicBezTo>
                    <a:cubicBezTo>
                      <a:pt x="355" y="45"/>
                      <a:pt x="347" y="44"/>
                      <a:pt x="337" y="30"/>
                    </a:cubicBezTo>
                    <a:cubicBezTo>
                      <a:pt x="336" y="29"/>
                      <a:pt x="335" y="29"/>
                      <a:pt x="335" y="28"/>
                    </a:cubicBezTo>
                    <a:close/>
                  </a:path>
                </a:pathLst>
              </a:custGeom>
              <a:solidFill>
                <a:srgbClr val="F9A6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07" name="Freeform 21">
                <a:extLst>
                  <a:ext uri="{FF2B5EF4-FFF2-40B4-BE49-F238E27FC236}">
                    <a16:creationId xmlns:a16="http://schemas.microsoft.com/office/drawing/2014/main" id="{AE27F369-61BC-41FA-B7F2-65AC2064788F}"/>
                  </a:ext>
                </a:extLst>
              </p:cNvPr>
              <p:cNvSpPr>
                <a:spLocks/>
              </p:cNvSpPr>
              <p:nvPr/>
            </p:nvSpPr>
            <p:spPr bwMode="auto">
              <a:xfrm>
                <a:off x="5148" y="3176"/>
                <a:ext cx="570" cy="257"/>
              </a:xfrm>
              <a:custGeom>
                <a:avLst/>
                <a:gdLst>
                  <a:gd name="T0" fmla="*/ 47 w 240"/>
                  <a:gd name="T1" fmla="*/ 14 h 108"/>
                  <a:gd name="T2" fmla="*/ 10 w 240"/>
                  <a:gd name="T3" fmla="*/ 26 h 108"/>
                  <a:gd name="T4" fmla="*/ 22 w 240"/>
                  <a:gd name="T5" fmla="*/ 60 h 108"/>
                  <a:gd name="T6" fmla="*/ 68 w 240"/>
                  <a:gd name="T7" fmla="*/ 101 h 108"/>
                  <a:gd name="T8" fmla="*/ 112 w 240"/>
                  <a:gd name="T9" fmla="*/ 103 h 108"/>
                  <a:gd name="T10" fmla="*/ 151 w 240"/>
                  <a:gd name="T11" fmla="*/ 101 h 108"/>
                  <a:gd name="T12" fmla="*/ 194 w 240"/>
                  <a:gd name="T13" fmla="*/ 72 h 108"/>
                  <a:gd name="T14" fmla="*/ 219 w 240"/>
                  <a:gd name="T15" fmla="*/ 40 h 108"/>
                  <a:gd name="T16" fmla="*/ 240 w 240"/>
                  <a:gd name="T17" fmla="*/ 19 h 108"/>
                  <a:gd name="T18" fmla="*/ 218 w 240"/>
                  <a:gd name="T19" fmla="*/ 0 h 108"/>
                  <a:gd name="T20" fmla="*/ 47 w 240"/>
                  <a:gd name="T21" fmla="*/ 14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0" h="108">
                    <a:moveTo>
                      <a:pt x="47" y="14"/>
                    </a:moveTo>
                    <a:cubicBezTo>
                      <a:pt x="47" y="14"/>
                      <a:pt x="19" y="14"/>
                      <a:pt x="10" y="26"/>
                    </a:cubicBezTo>
                    <a:cubicBezTo>
                      <a:pt x="0" y="37"/>
                      <a:pt x="12" y="54"/>
                      <a:pt x="22" y="60"/>
                    </a:cubicBezTo>
                    <a:cubicBezTo>
                      <a:pt x="31" y="65"/>
                      <a:pt x="56" y="94"/>
                      <a:pt x="68" y="101"/>
                    </a:cubicBezTo>
                    <a:cubicBezTo>
                      <a:pt x="80" y="108"/>
                      <a:pt x="107" y="104"/>
                      <a:pt x="112" y="103"/>
                    </a:cubicBezTo>
                    <a:cubicBezTo>
                      <a:pt x="117" y="101"/>
                      <a:pt x="141" y="105"/>
                      <a:pt x="151" y="101"/>
                    </a:cubicBezTo>
                    <a:cubicBezTo>
                      <a:pt x="161" y="97"/>
                      <a:pt x="179" y="79"/>
                      <a:pt x="194" y="72"/>
                    </a:cubicBezTo>
                    <a:cubicBezTo>
                      <a:pt x="209" y="65"/>
                      <a:pt x="210" y="50"/>
                      <a:pt x="219" y="40"/>
                    </a:cubicBezTo>
                    <a:cubicBezTo>
                      <a:pt x="228" y="29"/>
                      <a:pt x="240" y="19"/>
                      <a:pt x="240" y="19"/>
                    </a:cubicBezTo>
                    <a:cubicBezTo>
                      <a:pt x="218" y="0"/>
                      <a:pt x="218" y="0"/>
                      <a:pt x="218" y="0"/>
                    </a:cubicBezTo>
                    <a:cubicBezTo>
                      <a:pt x="218" y="0"/>
                      <a:pt x="59" y="13"/>
                      <a:pt x="47" y="14"/>
                    </a:cubicBezTo>
                    <a:close/>
                  </a:path>
                </a:pathLst>
              </a:custGeom>
              <a:solidFill>
                <a:srgbClr val="F9A6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08" name="Freeform 22">
                <a:extLst>
                  <a:ext uri="{FF2B5EF4-FFF2-40B4-BE49-F238E27FC236}">
                    <a16:creationId xmlns:a16="http://schemas.microsoft.com/office/drawing/2014/main" id="{BCFFCF54-80E8-4364-8F71-8B7262D423EA}"/>
                  </a:ext>
                </a:extLst>
              </p:cNvPr>
              <p:cNvSpPr>
                <a:spLocks/>
              </p:cNvSpPr>
              <p:nvPr/>
            </p:nvSpPr>
            <p:spPr bwMode="auto">
              <a:xfrm>
                <a:off x="4550" y="2772"/>
                <a:ext cx="610" cy="349"/>
              </a:xfrm>
              <a:custGeom>
                <a:avLst/>
                <a:gdLst>
                  <a:gd name="T0" fmla="*/ 427 w 610"/>
                  <a:gd name="T1" fmla="*/ 98 h 349"/>
                  <a:gd name="T2" fmla="*/ 256 w 610"/>
                  <a:gd name="T3" fmla="*/ 0 h 349"/>
                  <a:gd name="T4" fmla="*/ 0 w 610"/>
                  <a:gd name="T5" fmla="*/ 147 h 349"/>
                  <a:gd name="T6" fmla="*/ 176 w 610"/>
                  <a:gd name="T7" fmla="*/ 247 h 349"/>
                  <a:gd name="T8" fmla="*/ 176 w 610"/>
                  <a:gd name="T9" fmla="*/ 247 h 349"/>
                  <a:gd name="T10" fmla="*/ 354 w 610"/>
                  <a:gd name="T11" fmla="*/ 349 h 349"/>
                  <a:gd name="T12" fmla="*/ 610 w 610"/>
                  <a:gd name="T13" fmla="*/ 202 h 349"/>
                  <a:gd name="T14" fmla="*/ 427 w 610"/>
                  <a:gd name="T15" fmla="*/ 95 h 349"/>
                  <a:gd name="T16" fmla="*/ 427 w 610"/>
                  <a:gd name="T17" fmla="*/ 98 h 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0" h="349">
                    <a:moveTo>
                      <a:pt x="427" y="98"/>
                    </a:moveTo>
                    <a:lnTo>
                      <a:pt x="256" y="0"/>
                    </a:lnTo>
                    <a:lnTo>
                      <a:pt x="0" y="147"/>
                    </a:lnTo>
                    <a:lnTo>
                      <a:pt x="176" y="247"/>
                    </a:lnTo>
                    <a:lnTo>
                      <a:pt x="176" y="247"/>
                    </a:lnTo>
                    <a:lnTo>
                      <a:pt x="354" y="349"/>
                    </a:lnTo>
                    <a:lnTo>
                      <a:pt x="610" y="202"/>
                    </a:lnTo>
                    <a:lnTo>
                      <a:pt x="427" y="95"/>
                    </a:lnTo>
                    <a:lnTo>
                      <a:pt x="427" y="98"/>
                    </a:lnTo>
                    <a:close/>
                  </a:path>
                </a:pathLst>
              </a:custGeom>
              <a:solidFill>
                <a:srgbClr val="D9AE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17" name="Freeform 23">
                <a:extLst>
                  <a:ext uri="{FF2B5EF4-FFF2-40B4-BE49-F238E27FC236}">
                    <a16:creationId xmlns:a16="http://schemas.microsoft.com/office/drawing/2014/main" id="{E1B978EC-81CD-4A43-9D3F-91528408BB51}"/>
                  </a:ext>
                </a:extLst>
              </p:cNvPr>
              <p:cNvSpPr>
                <a:spLocks/>
              </p:cNvSpPr>
              <p:nvPr/>
            </p:nvSpPr>
            <p:spPr bwMode="auto">
              <a:xfrm>
                <a:off x="4550" y="2919"/>
                <a:ext cx="354" cy="214"/>
              </a:xfrm>
              <a:custGeom>
                <a:avLst/>
                <a:gdLst>
                  <a:gd name="T0" fmla="*/ 0 w 354"/>
                  <a:gd name="T1" fmla="*/ 12 h 214"/>
                  <a:gd name="T2" fmla="*/ 354 w 354"/>
                  <a:gd name="T3" fmla="*/ 214 h 214"/>
                  <a:gd name="T4" fmla="*/ 354 w 354"/>
                  <a:gd name="T5" fmla="*/ 202 h 214"/>
                  <a:gd name="T6" fmla="*/ 0 w 354"/>
                  <a:gd name="T7" fmla="*/ 0 h 214"/>
                  <a:gd name="T8" fmla="*/ 0 w 354"/>
                  <a:gd name="T9" fmla="*/ 12 h 214"/>
                </a:gdLst>
                <a:ahLst/>
                <a:cxnLst>
                  <a:cxn ang="0">
                    <a:pos x="T0" y="T1"/>
                  </a:cxn>
                  <a:cxn ang="0">
                    <a:pos x="T2" y="T3"/>
                  </a:cxn>
                  <a:cxn ang="0">
                    <a:pos x="T4" y="T5"/>
                  </a:cxn>
                  <a:cxn ang="0">
                    <a:pos x="T6" y="T7"/>
                  </a:cxn>
                  <a:cxn ang="0">
                    <a:pos x="T8" y="T9"/>
                  </a:cxn>
                </a:cxnLst>
                <a:rect l="0" t="0" r="r" b="b"/>
                <a:pathLst>
                  <a:path w="354" h="214">
                    <a:moveTo>
                      <a:pt x="0" y="12"/>
                    </a:moveTo>
                    <a:lnTo>
                      <a:pt x="354" y="214"/>
                    </a:lnTo>
                    <a:lnTo>
                      <a:pt x="354" y="202"/>
                    </a:lnTo>
                    <a:lnTo>
                      <a:pt x="0" y="0"/>
                    </a:lnTo>
                    <a:lnTo>
                      <a:pt x="0" y="12"/>
                    </a:lnTo>
                    <a:close/>
                  </a:path>
                </a:pathLst>
              </a:custGeom>
              <a:solidFill>
                <a:srgbClr val="B380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18" name="Freeform 24">
                <a:extLst>
                  <a:ext uri="{FF2B5EF4-FFF2-40B4-BE49-F238E27FC236}">
                    <a16:creationId xmlns:a16="http://schemas.microsoft.com/office/drawing/2014/main" id="{4D9759C0-748D-46A2-BCC7-B8EFFCBCE607}"/>
                  </a:ext>
                </a:extLst>
              </p:cNvPr>
              <p:cNvSpPr>
                <a:spLocks/>
              </p:cNvSpPr>
              <p:nvPr/>
            </p:nvSpPr>
            <p:spPr bwMode="auto">
              <a:xfrm>
                <a:off x="4904" y="2974"/>
                <a:ext cx="256" cy="159"/>
              </a:xfrm>
              <a:custGeom>
                <a:avLst/>
                <a:gdLst>
                  <a:gd name="T0" fmla="*/ 0 w 256"/>
                  <a:gd name="T1" fmla="*/ 159 h 159"/>
                  <a:gd name="T2" fmla="*/ 256 w 256"/>
                  <a:gd name="T3" fmla="*/ 19 h 159"/>
                  <a:gd name="T4" fmla="*/ 256 w 256"/>
                  <a:gd name="T5" fmla="*/ 0 h 159"/>
                  <a:gd name="T6" fmla="*/ 0 w 256"/>
                  <a:gd name="T7" fmla="*/ 147 h 159"/>
                  <a:gd name="T8" fmla="*/ 0 w 256"/>
                  <a:gd name="T9" fmla="*/ 159 h 159"/>
                </a:gdLst>
                <a:ahLst/>
                <a:cxnLst>
                  <a:cxn ang="0">
                    <a:pos x="T0" y="T1"/>
                  </a:cxn>
                  <a:cxn ang="0">
                    <a:pos x="T2" y="T3"/>
                  </a:cxn>
                  <a:cxn ang="0">
                    <a:pos x="T4" y="T5"/>
                  </a:cxn>
                  <a:cxn ang="0">
                    <a:pos x="T6" y="T7"/>
                  </a:cxn>
                  <a:cxn ang="0">
                    <a:pos x="T8" y="T9"/>
                  </a:cxn>
                </a:cxnLst>
                <a:rect l="0" t="0" r="r" b="b"/>
                <a:pathLst>
                  <a:path w="256" h="159">
                    <a:moveTo>
                      <a:pt x="0" y="159"/>
                    </a:moveTo>
                    <a:lnTo>
                      <a:pt x="256" y="19"/>
                    </a:lnTo>
                    <a:lnTo>
                      <a:pt x="256" y="0"/>
                    </a:lnTo>
                    <a:lnTo>
                      <a:pt x="0" y="147"/>
                    </a:lnTo>
                    <a:lnTo>
                      <a:pt x="0" y="159"/>
                    </a:lnTo>
                    <a:close/>
                  </a:path>
                </a:pathLst>
              </a:custGeom>
              <a:solidFill>
                <a:srgbClr val="C998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19" name="Freeform 25">
                <a:extLst>
                  <a:ext uri="{FF2B5EF4-FFF2-40B4-BE49-F238E27FC236}">
                    <a16:creationId xmlns:a16="http://schemas.microsoft.com/office/drawing/2014/main" id="{ED7BD559-1FAE-4DF0-BAF0-99CFFB4B374E}"/>
                  </a:ext>
                </a:extLst>
              </p:cNvPr>
              <p:cNvSpPr>
                <a:spLocks/>
              </p:cNvSpPr>
              <p:nvPr/>
            </p:nvSpPr>
            <p:spPr bwMode="auto">
              <a:xfrm>
                <a:off x="4590" y="2796"/>
                <a:ext cx="542" cy="306"/>
              </a:xfrm>
              <a:custGeom>
                <a:avLst/>
                <a:gdLst>
                  <a:gd name="T0" fmla="*/ 0 w 542"/>
                  <a:gd name="T1" fmla="*/ 131 h 306"/>
                  <a:gd name="T2" fmla="*/ 314 w 542"/>
                  <a:gd name="T3" fmla="*/ 306 h 306"/>
                  <a:gd name="T4" fmla="*/ 542 w 542"/>
                  <a:gd name="T5" fmla="*/ 176 h 306"/>
                  <a:gd name="T6" fmla="*/ 233 w 542"/>
                  <a:gd name="T7" fmla="*/ 0 h 306"/>
                  <a:gd name="T8" fmla="*/ 0 w 542"/>
                  <a:gd name="T9" fmla="*/ 131 h 306"/>
                </a:gdLst>
                <a:ahLst/>
                <a:cxnLst>
                  <a:cxn ang="0">
                    <a:pos x="T0" y="T1"/>
                  </a:cxn>
                  <a:cxn ang="0">
                    <a:pos x="T2" y="T3"/>
                  </a:cxn>
                  <a:cxn ang="0">
                    <a:pos x="T4" y="T5"/>
                  </a:cxn>
                  <a:cxn ang="0">
                    <a:pos x="T6" y="T7"/>
                  </a:cxn>
                  <a:cxn ang="0">
                    <a:pos x="T8" y="T9"/>
                  </a:cxn>
                </a:cxnLst>
                <a:rect l="0" t="0" r="r" b="b"/>
                <a:pathLst>
                  <a:path w="542" h="306">
                    <a:moveTo>
                      <a:pt x="0" y="131"/>
                    </a:moveTo>
                    <a:lnTo>
                      <a:pt x="314" y="306"/>
                    </a:lnTo>
                    <a:lnTo>
                      <a:pt x="542" y="176"/>
                    </a:lnTo>
                    <a:lnTo>
                      <a:pt x="233" y="0"/>
                    </a:lnTo>
                    <a:lnTo>
                      <a:pt x="0" y="131"/>
                    </a:lnTo>
                    <a:close/>
                  </a:path>
                </a:pathLst>
              </a:custGeom>
              <a:solidFill>
                <a:srgbClr val="DFD8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20" name="Freeform 26">
                <a:extLst>
                  <a:ext uri="{FF2B5EF4-FFF2-40B4-BE49-F238E27FC236}">
                    <a16:creationId xmlns:a16="http://schemas.microsoft.com/office/drawing/2014/main" id="{3F76AA91-9E35-46D8-B549-9D78EF3A35AD}"/>
                  </a:ext>
                </a:extLst>
              </p:cNvPr>
              <p:cNvSpPr>
                <a:spLocks/>
              </p:cNvSpPr>
              <p:nvPr/>
            </p:nvSpPr>
            <p:spPr bwMode="auto">
              <a:xfrm>
                <a:off x="4752" y="2879"/>
                <a:ext cx="380" cy="195"/>
              </a:xfrm>
              <a:custGeom>
                <a:avLst/>
                <a:gdLst>
                  <a:gd name="T0" fmla="*/ 95 w 160"/>
                  <a:gd name="T1" fmla="*/ 2 h 82"/>
                  <a:gd name="T2" fmla="*/ 0 w 160"/>
                  <a:gd name="T3" fmla="*/ 57 h 82"/>
                  <a:gd name="T4" fmla="*/ 64 w 160"/>
                  <a:gd name="T5" fmla="*/ 82 h 82"/>
                  <a:gd name="T6" fmla="*/ 160 w 160"/>
                  <a:gd name="T7" fmla="*/ 29 h 82"/>
                  <a:gd name="T8" fmla="*/ 126 w 160"/>
                  <a:gd name="T9" fmla="*/ 9 h 82"/>
                  <a:gd name="T10" fmla="*/ 95 w 160"/>
                  <a:gd name="T11" fmla="*/ 2 h 82"/>
                </a:gdLst>
                <a:ahLst/>
                <a:cxnLst>
                  <a:cxn ang="0">
                    <a:pos x="T0" y="T1"/>
                  </a:cxn>
                  <a:cxn ang="0">
                    <a:pos x="T2" y="T3"/>
                  </a:cxn>
                  <a:cxn ang="0">
                    <a:pos x="T4" y="T5"/>
                  </a:cxn>
                  <a:cxn ang="0">
                    <a:pos x="T6" y="T7"/>
                  </a:cxn>
                  <a:cxn ang="0">
                    <a:pos x="T8" y="T9"/>
                  </a:cxn>
                  <a:cxn ang="0">
                    <a:pos x="T10" y="T11"/>
                  </a:cxn>
                </a:cxnLst>
                <a:rect l="0" t="0" r="r" b="b"/>
                <a:pathLst>
                  <a:path w="160" h="82">
                    <a:moveTo>
                      <a:pt x="95" y="2"/>
                    </a:moveTo>
                    <a:cubicBezTo>
                      <a:pt x="0" y="57"/>
                      <a:pt x="0" y="57"/>
                      <a:pt x="0" y="57"/>
                    </a:cubicBezTo>
                    <a:cubicBezTo>
                      <a:pt x="38" y="60"/>
                      <a:pt x="64" y="82"/>
                      <a:pt x="64" y="82"/>
                    </a:cubicBezTo>
                    <a:cubicBezTo>
                      <a:pt x="160" y="29"/>
                      <a:pt x="160" y="29"/>
                      <a:pt x="160" y="29"/>
                    </a:cubicBezTo>
                    <a:cubicBezTo>
                      <a:pt x="160" y="29"/>
                      <a:pt x="144" y="18"/>
                      <a:pt x="126" y="9"/>
                    </a:cubicBezTo>
                    <a:cubicBezTo>
                      <a:pt x="108" y="0"/>
                      <a:pt x="95" y="2"/>
                      <a:pt x="95" y="2"/>
                    </a:cubicBezTo>
                    <a:close/>
                  </a:path>
                </a:pathLst>
              </a:custGeom>
              <a:solidFill>
                <a:srgbClr val="FCF8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21" name="Freeform 27">
                <a:extLst>
                  <a:ext uri="{FF2B5EF4-FFF2-40B4-BE49-F238E27FC236}">
                    <a16:creationId xmlns:a16="http://schemas.microsoft.com/office/drawing/2014/main" id="{7194CB65-3FF0-4C2A-820A-EDE6ED392042}"/>
                  </a:ext>
                </a:extLst>
              </p:cNvPr>
              <p:cNvSpPr>
                <a:spLocks/>
              </p:cNvSpPr>
              <p:nvPr/>
            </p:nvSpPr>
            <p:spPr bwMode="auto">
              <a:xfrm>
                <a:off x="4590" y="2891"/>
                <a:ext cx="76" cy="71"/>
              </a:xfrm>
              <a:custGeom>
                <a:avLst/>
                <a:gdLst>
                  <a:gd name="T0" fmla="*/ 0 w 76"/>
                  <a:gd name="T1" fmla="*/ 36 h 71"/>
                  <a:gd name="T2" fmla="*/ 64 w 76"/>
                  <a:gd name="T3" fmla="*/ 71 h 71"/>
                  <a:gd name="T4" fmla="*/ 76 w 76"/>
                  <a:gd name="T5" fmla="*/ 24 h 71"/>
                  <a:gd name="T6" fmla="*/ 0 w 76"/>
                  <a:gd name="T7" fmla="*/ 0 h 71"/>
                  <a:gd name="T8" fmla="*/ 0 w 76"/>
                  <a:gd name="T9" fmla="*/ 36 h 71"/>
                </a:gdLst>
                <a:ahLst/>
                <a:cxnLst>
                  <a:cxn ang="0">
                    <a:pos x="T0" y="T1"/>
                  </a:cxn>
                  <a:cxn ang="0">
                    <a:pos x="T2" y="T3"/>
                  </a:cxn>
                  <a:cxn ang="0">
                    <a:pos x="T4" y="T5"/>
                  </a:cxn>
                  <a:cxn ang="0">
                    <a:pos x="T6" y="T7"/>
                  </a:cxn>
                  <a:cxn ang="0">
                    <a:pos x="T8" y="T9"/>
                  </a:cxn>
                </a:cxnLst>
                <a:rect l="0" t="0" r="r" b="b"/>
                <a:pathLst>
                  <a:path w="76" h="71">
                    <a:moveTo>
                      <a:pt x="0" y="36"/>
                    </a:moveTo>
                    <a:lnTo>
                      <a:pt x="64" y="71"/>
                    </a:lnTo>
                    <a:lnTo>
                      <a:pt x="76" y="24"/>
                    </a:lnTo>
                    <a:lnTo>
                      <a:pt x="0" y="0"/>
                    </a:lnTo>
                    <a:lnTo>
                      <a:pt x="0" y="36"/>
                    </a:lnTo>
                    <a:close/>
                  </a:path>
                </a:pathLst>
              </a:custGeom>
              <a:solidFill>
                <a:srgbClr val="DFD8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22" name="Freeform 28">
                <a:extLst>
                  <a:ext uri="{FF2B5EF4-FFF2-40B4-BE49-F238E27FC236}">
                    <a16:creationId xmlns:a16="http://schemas.microsoft.com/office/drawing/2014/main" id="{4859210D-BAAB-47D9-A8DB-22645335F31C}"/>
                  </a:ext>
                </a:extLst>
              </p:cNvPr>
              <p:cNvSpPr>
                <a:spLocks/>
              </p:cNvSpPr>
              <p:nvPr/>
            </p:nvSpPr>
            <p:spPr bwMode="auto">
              <a:xfrm>
                <a:off x="4904" y="2948"/>
                <a:ext cx="228" cy="154"/>
              </a:xfrm>
              <a:custGeom>
                <a:avLst/>
                <a:gdLst>
                  <a:gd name="T0" fmla="*/ 0 w 228"/>
                  <a:gd name="T1" fmla="*/ 154 h 154"/>
                  <a:gd name="T2" fmla="*/ 228 w 228"/>
                  <a:gd name="T3" fmla="*/ 24 h 154"/>
                  <a:gd name="T4" fmla="*/ 228 w 228"/>
                  <a:gd name="T5" fmla="*/ 0 h 154"/>
                  <a:gd name="T6" fmla="*/ 0 w 228"/>
                  <a:gd name="T7" fmla="*/ 126 h 154"/>
                  <a:gd name="T8" fmla="*/ 0 w 228"/>
                  <a:gd name="T9" fmla="*/ 154 h 154"/>
                </a:gdLst>
                <a:ahLst/>
                <a:cxnLst>
                  <a:cxn ang="0">
                    <a:pos x="T0" y="T1"/>
                  </a:cxn>
                  <a:cxn ang="0">
                    <a:pos x="T2" y="T3"/>
                  </a:cxn>
                  <a:cxn ang="0">
                    <a:pos x="T4" y="T5"/>
                  </a:cxn>
                  <a:cxn ang="0">
                    <a:pos x="T6" y="T7"/>
                  </a:cxn>
                  <a:cxn ang="0">
                    <a:pos x="T8" y="T9"/>
                  </a:cxn>
                </a:cxnLst>
                <a:rect l="0" t="0" r="r" b="b"/>
                <a:pathLst>
                  <a:path w="228" h="154">
                    <a:moveTo>
                      <a:pt x="0" y="154"/>
                    </a:moveTo>
                    <a:lnTo>
                      <a:pt x="228" y="24"/>
                    </a:lnTo>
                    <a:lnTo>
                      <a:pt x="228" y="0"/>
                    </a:lnTo>
                    <a:lnTo>
                      <a:pt x="0" y="126"/>
                    </a:lnTo>
                    <a:lnTo>
                      <a:pt x="0" y="154"/>
                    </a:lnTo>
                    <a:close/>
                  </a:path>
                </a:pathLst>
              </a:custGeom>
              <a:solidFill>
                <a:srgbClr val="F1E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23" name="Freeform 29">
                <a:extLst>
                  <a:ext uri="{FF2B5EF4-FFF2-40B4-BE49-F238E27FC236}">
                    <a16:creationId xmlns:a16="http://schemas.microsoft.com/office/drawing/2014/main" id="{D471469F-3DCF-472F-996F-972893F1632F}"/>
                  </a:ext>
                </a:extLst>
              </p:cNvPr>
              <p:cNvSpPr>
                <a:spLocks/>
              </p:cNvSpPr>
              <p:nvPr/>
            </p:nvSpPr>
            <p:spPr bwMode="auto">
              <a:xfrm>
                <a:off x="4590" y="2758"/>
                <a:ext cx="387" cy="257"/>
              </a:xfrm>
              <a:custGeom>
                <a:avLst/>
                <a:gdLst>
                  <a:gd name="T0" fmla="*/ 96 w 163"/>
                  <a:gd name="T1" fmla="*/ 0 h 108"/>
                  <a:gd name="T2" fmla="*/ 0 w 163"/>
                  <a:gd name="T3" fmla="*/ 56 h 108"/>
                  <a:gd name="T4" fmla="*/ 38 w 163"/>
                  <a:gd name="T5" fmla="*/ 81 h 108"/>
                  <a:gd name="T6" fmla="*/ 68 w 163"/>
                  <a:gd name="T7" fmla="*/ 108 h 108"/>
                  <a:gd name="T8" fmla="*/ 163 w 163"/>
                  <a:gd name="T9" fmla="*/ 53 h 108"/>
                  <a:gd name="T10" fmla="*/ 135 w 163"/>
                  <a:gd name="T11" fmla="*/ 26 h 108"/>
                  <a:gd name="T12" fmla="*/ 96 w 163"/>
                  <a:gd name="T13" fmla="*/ 0 h 108"/>
                </a:gdLst>
                <a:ahLst/>
                <a:cxnLst>
                  <a:cxn ang="0">
                    <a:pos x="T0" y="T1"/>
                  </a:cxn>
                  <a:cxn ang="0">
                    <a:pos x="T2" y="T3"/>
                  </a:cxn>
                  <a:cxn ang="0">
                    <a:pos x="T4" y="T5"/>
                  </a:cxn>
                  <a:cxn ang="0">
                    <a:pos x="T6" y="T7"/>
                  </a:cxn>
                  <a:cxn ang="0">
                    <a:pos x="T8" y="T9"/>
                  </a:cxn>
                  <a:cxn ang="0">
                    <a:pos x="T10" y="T11"/>
                  </a:cxn>
                  <a:cxn ang="0">
                    <a:pos x="T12" y="T13"/>
                  </a:cxn>
                </a:cxnLst>
                <a:rect l="0" t="0" r="r" b="b"/>
                <a:pathLst>
                  <a:path w="163" h="108">
                    <a:moveTo>
                      <a:pt x="96" y="0"/>
                    </a:moveTo>
                    <a:cubicBezTo>
                      <a:pt x="0" y="56"/>
                      <a:pt x="0" y="56"/>
                      <a:pt x="0" y="56"/>
                    </a:cubicBezTo>
                    <a:cubicBezTo>
                      <a:pt x="0" y="56"/>
                      <a:pt x="27" y="73"/>
                      <a:pt x="38" y="81"/>
                    </a:cubicBezTo>
                    <a:cubicBezTo>
                      <a:pt x="57" y="95"/>
                      <a:pt x="68" y="108"/>
                      <a:pt x="68" y="108"/>
                    </a:cubicBezTo>
                    <a:cubicBezTo>
                      <a:pt x="163" y="53"/>
                      <a:pt x="163" y="53"/>
                      <a:pt x="163" y="53"/>
                    </a:cubicBezTo>
                    <a:cubicBezTo>
                      <a:pt x="163" y="53"/>
                      <a:pt x="148" y="38"/>
                      <a:pt x="135" y="26"/>
                    </a:cubicBezTo>
                    <a:cubicBezTo>
                      <a:pt x="127" y="19"/>
                      <a:pt x="96" y="0"/>
                      <a:pt x="96"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24" name="Freeform 30">
                <a:extLst>
                  <a:ext uri="{FF2B5EF4-FFF2-40B4-BE49-F238E27FC236}">
                    <a16:creationId xmlns:a16="http://schemas.microsoft.com/office/drawing/2014/main" id="{558FF188-3209-443E-915A-666688200D29}"/>
                  </a:ext>
                </a:extLst>
              </p:cNvPr>
              <p:cNvSpPr>
                <a:spLocks/>
              </p:cNvSpPr>
              <p:nvPr/>
            </p:nvSpPr>
            <p:spPr bwMode="auto">
              <a:xfrm>
                <a:off x="4780" y="2981"/>
                <a:ext cx="166" cy="76"/>
              </a:xfrm>
              <a:custGeom>
                <a:avLst/>
                <a:gdLst>
                  <a:gd name="T0" fmla="*/ 18 w 70"/>
                  <a:gd name="T1" fmla="*/ 0 h 32"/>
                  <a:gd name="T2" fmla="*/ 0 w 70"/>
                  <a:gd name="T3" fmla="*/ 11 h 32"/>
                  <a:gd name="T4" fmla="*/ 29 w 70"/>
                  <a:gd name="T5" fmla="*/ 17 h 32"/>
                  <a:gd name="T6" fmla="*/ 54 w 70"/>
                  <a:gd name="T7" fmla="*/ 32 h 32"/>
                  <a:gd name="T8" fmla="*/ 70 w 70"/>
                  <a:gd name="T9" fmla="*/ 22 h 32"/>
                  <a:gd name="T10" fmla="*/ 47 w 70"/>
                  <a:gd name="T11" fmla="*/ 9 h 32"/>
                  <a:gd name="T12" fmla="*/ 18 w 70"/>
                  <a:gd name="T13" fmla="*/ 0 h 32"/>
                </a:gdLst>
                <a:ahLst/>
                <a:cxnLst>
                  <a:cxn ang="0">
                    <a:pos x="T0" y="T1"/>
                  </a:cxn>
                  <a:cxn ang="0">
                    <a:pos x="T2" y="T3"/>
                  </a:cxn>
                  <a:cxn ang="0">
                    <a:pos x="T4" y="T5"/>
                  </a:cxn>
                  <a:cxn ang="0">
                    <a:pos x="T6" y="T7"/>
                  </a:cxn>
                  <a:cxn ang="0">
                    <a:pos x="T8" y="T9"/>
                  </a:cxn>
                  <a:cxn ang="0">
                    <a:pos x="T10" y="T11"/>
                  </a:cxn>
                  <a:cxn ang="0">
                    <a:pos x="T12" y="T13"/>
                  </a:cxn>
                </a:cxnLst>
                <a:rect l="0" t="0" r="r" b="b"/>
                <a:pathLst>
                  <a:path w="70" h="32">
                    <a:moveTo>
                      <a:pt x="18" y="0"/>
                    </a:moveTo>
                    <a:cubicBezTo>
                      <a:pt x="0" y="11"/>
                      <a:pt x="0" y="11"/>
                      <a:pt x="0" y="11"/>
                    </a:cubicBezTo>
                    <a:cubicBezTo>
                      <a:pt x="0" y="11"/>
                      <a:pt x="17" y="13"/>
                      <a:pt x="29" y="17"/>
                    </a:cubicBezTo>
                    <a:cubicBezTo>
                      <a:pt x="41" y="22"/>
                      <a:pt x="54" y="32"/>
                      <a:pt x="54" y="32"/>
                    </a:cubicBezTo>
                    <a:cubicBezTo>
                      <a:pt x="70" y="22"/>
                      <a:pt x="70" y="22"/>
                      <a:pt x="70" y="22"/>
                    </a:cubicBezTo>
                    <a:cubicBezTo>
                      <a:pt x="70" y="22"/>
                      <a:pt x="61" y="15"/>
                      <a:pt x="47" y="9"/>
                    </a:cubicBezTo>
                    <a:cubicBezTo>
                      <a:pt x="35" y="3"/>
                      <a:pt x="18" y="0"/>
                      <a:pt x="18" y="0"/>
                    </a:cubicBezTo>
                    <a:close/>
                  </a:path>
                </a:pathLst>
              </a:custGeom>
              <a:solidFill>
                <a:srgbClr val="D3CB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25" name="Freeform 31">
                <a:extLst>
                  <a:ext uri="{FF2B5EF4-FFF2-40B4-BE49-F238E27FC236}">
                    <a16:creationId xmlns:a16="http://schemas.microsoft.com/office/drawing/2014/main" id="{B33C6F0E-DF9B-409B-BEB6-8A75036F8691}"/>
                  </a:ext>
                </a:extLst>
              </p:cNvPr>
              <p:cNvSpPr>
                <a:spLocks/>
              </p:cNvSpPr>
              <p:nvPr/>
            </p:nvSpPr>
            <p:spPr bwMode="auto">
              <a:xfrm>
                <a:off x="4832" y="2953"/>
                <a:ext cx="164" cy="76"/>
              </a:xfrm>
              <a:custGeom>
                <a:avLst/>
                <a:gdLst>
                  <a:gd name="T0" fmla="*/ 16 w 69"/>
                  <a:gd name="T1" fmla="*/ 0 h 32"/>
                  <a:gd name="T2" fmla="*/ 0 w 69"/>
                  <a:gd name="T3" fmla="*/ 10 h 32"/>
                  <a:gd name="T4" fmla="*/ 28 w 69"/>
                  <a:gd name="T5" fmla="*/ 17 h 32"/>
                  <a:gd name="T6" fmla="*/ 53 w 69"/>
                  <a:gd name="T7" fmla="*/ 32 h 32"/>
                  <a:gd name="T8" fmla="*/ 69 w 69"/>
                  <a:gd name="T9" fmla="*/ 22 h 32"/>
                  <a:gd name="T10" fmla="*/ 46 w 69"/>
                  <a:gd name="T11" fmla="*/ 9 h 32"/>
                  <a:gd name="T12" fmla="*/ 16 w 69"/>
                  <a:gd name="T13" fmla="*/ 0 h 32"/>
                </a:gdLst>
                <a:ahLst/>
                <a:cxnLst>
                  <a:cxn ang="0">
                    <a:pos x="T0" y="T1"/>
                  </a:cxn>
                  <a:cxn ang="0">
                    <a:pos x="T2" y="T3"/>
                  </a:cxn>
                  <a:cxn ang="0">
                    <a:pos x="T4" y="T5"/>
                  </a:cxn>
                  <a:cxn ang="0">
                    <a:pos x="T6" y="T7"/>
                  </a:cxn>
                  <a:cxn ang="0">
                    <a:pos x="T8" y="T9"/>
                  </a:cxn>
                  <a:cxn ang="0">
                    <a:pos x="T10" y="T11"/>
                  </a:cxn>
                  <a:cxn ang="0">
                    <a:pos x="T12" y="T13"/>
                  </a:cxn>
                </a:cxnLst>
                <a:rect l="0" t="0" r="r" b="b"/>
                <a:pathLst>
                  <a:path w="69" h="32">
                    <a:moveTo>
                      <a:pt x="16" y="0"/>
                    </a:moveTo>
                    <a:cubicBezTo>
                      <a:pt x="0" y="10"/>
                      <a:pt x="0" y="10"/>
                      <a:pt x="0" y="10"/>
                    </a:cubicBezTo>
                    <a:cubicBezTo>
                      <a:pt x="0" y="10"/>
                      <a:pt x="15" y="13"/>
                      <a:pt x="28" y="17"/>
                    </a:cubicBezTo>
                    <a:cubicBezTo>
                      <a:pt x="40" y="22"/>
                      <a:pt x="53" y="32"/>
                      <a:pt x="53" y="32"/>
                    </a:cubicBezTo>
                    <a:cubicBezTo>
                      <a:pt x="69" y="22"/>
                      <a:pt x="69" y="22"/>
                      <a:pt x="69" y="22"/>
                    </a:cubicBezTo>
                    <a:cubicBezTo>
                      <a:pt x="69" y="22"/>
                      <a:pt x="60" y="15"/>
                      <a:pt x="46" y="9"/>
                    </a:cubicBezTo>
                    <a:cubicBezTo>
                      <a:pt x="34" y="3"/>
                      <a:pt x="16" y="0"/>
                      <a:pt x="16" y="0"/>
                    </a:cubicBezTo>
                    <a:close/>
                  </a:path>
                </a:pathLst>
              </a:custGeom>
              <a:solidFill>
                <a:srgbClr val="D3CB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26" name="Freeform 32">
                <a:extLst>
                  <a:ext uri="{FF2B5EF4-FFF2-40B4-BE49-F238E27FC236}">
                    <a16:creationId xmlns:a16="http://schemas.microsoft.com/office/drawing/2014/main" id="{DBF1EB2B-6651-41CA-B561-CAB5DF972A1B}"/>
                  </a:ext>
                </a:extLst>
              </p:cNvPr>
              <p:cNvSpPr>
                <a:spLocks/>
              </p:cNvSpPr>
              <p:nvPr/>
            </p:nvSpPr>
            <p:spPr bwMode="auto">
              <a:xfrm>
                <a:off x="4882" y="2924"/>
                <a:ext cx="164" cy="76"/>
              </a:xfrm>
              <a:custGeom>
                <a:avLst/>
                <a:gdLst>
                  <a:gd name="T0" fmla="*/ 16 w 69"/>
                  <a:gd name="T1" fmla="*/ 0 h 32"/>
                  <a:gd name="T2" fmla="*/ 0 w 69"/>
                  <a:gd name="T3" fmla="*/ 10 h 32"/>
                  <a:gd name="T4" fmla="*/ 27 w 69"/>
                  <a:gd name="T5" fmla="*/ 18 h 32"/>
                  <a:gd name="T6" fmla="*/ 52 w 69"/>
                  <a:gd name="T7" fmla="*/ 32 h 32"/>
                  <a:gd name="T8" fmla="*/ 69 w 69"/>
                  <a:gd name="T9" fmla="*/ 22 h 32"/>
                  <a:gd name="T10" fmla="*/ 45 w 69"/>
                  <a:gd name="T11" fmla="*/ 9 h 32"/>
                  <a:gd name="T12" fmla="*/ 16 w 69"/>
                  <a:gd name="T13" fmla="*/ 0 h 32"/>
                </a:gdLst>
                <a:ahLst/>
                <a:cxnLst>
                  <a:cxn ang="0">
                    <a:pos x="T0" y="T1"/>
                  </a:cxn>
                  <a:cxn ang="0">
                    <a:pos x="T2" y="T3"/>
                  </a:cxn>
                  <a:cxn ang="0">
                    <a:pos x="T4" y="T5"/>
                  </a:cxn>
                  <a:cxn ang="0">
                    <a:pos x="T6" y="T7"/>
                  </a:cxn>
                  <a:cxn ang="0">
                    <a:pos x="T8" y="T9"/>
                  </a:cxn>
                  <a:cxn ang="0">
                    <a:pos x="T10" y="T11"/>
                  </a:cxn>
                  <a:cxn ang="0">
                    <a:pos x="T12" y="T13"/>
                  </a:cxn>
                </a:cxnLst>
                <a:rect l="0" t="0" r="r" b="b"/>
                <a:pathLst>
                  <a:path w="69" h="32">
                    <a:moveTo>
                      <a:pt x="16" y="0"/>
                    </a:moveTo>
                    <a:cubicBezTo>
                      <a:pt x="0" y="10"/>
                      <a:pt x="0" y="10"/>
                      <a:pt x="0" y="10"/>
                    </a:cubicBezTo>
                    <a:cubicBezTo>
                      <a:pt x="0" y="10"/>
                      <a:pt x="15" y="13"/>
                      <a:pt x="27" y="18"/>
                    </a:cubicBezTo>
                    <a:cubicBezTo>
                      <a:pt x="39" y="22"/>
                      <a:pt x="52" y="32"/>
                      <a:pt x="52" y="32"/>
                    </a:cubicBezTo>
                    <a:cubicBezTo>
                      <a:pt x="69" y="22"/>
                      <a:pt x="69" y="22"/>
                      <a:pt x="69" y="22"/>
                    </a:cubicBezTo>
                    <a:cubicBezTo>
                      <a:pt x="69" y="22"/>
                      <a:pt x="59" y="15"/>
                      <a:pt x="45" y="9"/>
                    </a:cubicBezTo>
                    <a:cubicBezTo>
                      <a:pt x="34" y="4"/>
                      <a:pt x="16" y="0"/>
                      <a:pt x="16" y="0"/>
                    </a:cubicBezTo>
                    <a:close/>
                  </a:path>
                </a:pathLst>
              </a:custGeom>
              <a:solidFill>
                <a:srgbClr val="D3CB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27" name="Freeform 33">
                <a:extLst>
                  <a:ext uri="{FF2B5EF4-FFF2-40B4-BE49-F238E27FC236}">
                    <a16:creationId xmlns:a16="http://schemas.microsoft.com/office/drawing/2014/main" id="{64DD3BA7-D384-4EB5-A21E-4F5B7650B4D7}"/>
                  </a:ext>
                </a:extLst>
              </p:cNvPr>
              <p:cNvSpPr>
                <a:spLocks/>
              </p:cNvSpPr>
              <p:nvPr/>
            </p:nvSpPr>
            <p:spPr bwMode="auto">
              <a:xfrm>
                <a:off x="4937" y="2896"/>
                <a:ext cx="164" cy="73"/>
              </a:xfrm>
              <a:custGeom>
                <a:avLst/>
                <a:gdLst>
                  <a:gd name="T0" fmla="*/ 16 w 69"/>
                  <a:gd name="T1" fmla="*/ 0 h 31"/>
                  <a:gd name="T2" fmla="*/ 0 w 69"/>
                  <a:gd name="T3" fmla="*/ 10 h 31"/>
                  <a:gd name="T4" fmla="*/ 27 w 69"/>
                  <a:gd name="T5" fmla="*/ 17 h 31"/>
                  <a:gd name="T6" fmla="*/ 52 w 69"/>
                  <a:gd name="T7" fmla="*/ 31 h 31"/>
                  <a:gd name="T8" fmla="*/ 69 w 69"/>
                  <a:gd name="T9" fmla="*/ 22 h 31"/>
                  <a:gd name="T10" fmla="*/ 45 w 69"/>
                  <a:gd name="T11" fmla="*/ 9 h 31"/>
                  <a:gd name="T12" fmla="*/ 16 w 69"/>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69" h="31">
                    <a:moveTo>
                      <a:pt x="16" y="0"/>
                    </a:moveTo>
                    <a:cubicBezTo>
                      <a:pt x="0" y="10"/>
                      <a:pt x="0" y="10"/>
                      <a:pt x="0" y="10"/>
                    </a:cubicBezTo>
                    <a:cubicBezTo>
                      <a:pt x="0" y="10"/>
                      <a:pt x="15" y="13"/>
                      <a:pt x="27" y="17"/>
                    </a:cubicBezTo>
                    <a:cubicBezTo>
                      <a:pt x="39" y="22"/>
                      <a:pt x="52" y="31"/>
                      <a:pt x="52" y="31"/>
                    </a:cubicBezTo>
                    <a:cubicBezTo>
                      <a:pt x="69" y="22"/>
                      <a:pt x="69" y="22"/>
                      <a:pt x="69" y="22"/>
                    </a:cubicBezTo>
                    <a:cubicBezTo>
                      <a:pt x="69" y="22"/>
                      <a:pt x="59" y="15"/>
                      <a:pt x="45" y="9"/>
                    </a:cubicBezTo>
                    <a:cubicBezTo>
                      <a:pt x="34" y="3"/>
                      <a:pt x="16" y="0"/>
                      <a:pt x="16" y="0"/>
                    </a:cubicBezTo>
                    <a:close/>
                  </a:path>
                </a:pathLst>
              </a:custGeom>
              <a:solidFill>
                <a:srgbClr val="D3CB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28" name="Freeform 34">
                <a:extLst>
                  <a:ext uri="{FF2B5EF4-FFF2-40B4-BE49-F238E27FC236}">
                    <a16:creationId xmlns:a16="http://schemas.microsoft.com/office/drawing/2014/main" id="{5B072966-F2E0-4915-9953-9F5B9DCE8AD9}"/>
                  </a:ext>
                </a:extLst>
              </p:cNvPr>
              <p:cNvSpPr>
                <a:spLocks/>
              </p:cNvSpPr>
              <p:nvPr/>
            </p:nvSpPr>
            <p:spPr bwMode="auto">
              <a:xfrm>
                <a:off x="4614" y="2846"/>
                <a:ext cx="211" cy="150"/>
              </a:xfrm>
              <a:custGeom>
                <a:avLst/>
                <a:gdLst>
                  <a:gd name="T0" fmla="*/ 62 w 89"/>
                  <a:gd name="T1" fmla="*/ 18 h 63"/>
                  <a:gd name="T2" fmla="*/ 30 w 89"/>
                  <a:gd name="T3" fmla="*/ 0 h 63"/>
                  <a:gd name="T4" fmla="*/ 0 w 89"/>
                  <a:gd name="T5" fmla="*/ 18 h 63"/>
                  <a:gd name="T6" fmla="*/ 31 w 89"/>
                  <a:gd name="T7" fmla="*/ 35 h 63"/>
                  <a:gd name="T8" fmla="*/ 60 w 89"/>
                  <a:gd name="T9" fmla="*/ 63 h 63"/>
                  <a:gd name="T10" fmla="*/ 89 w 89"/>
                  <a:gd name="T11" fmla="*/ 45 h 63"/>
                  <a:gd name="T12" fmla="*/ 62 w 89"/>
                  <a:gd name="T13" fmla="*/ 18 h 63"/>
                </a:gdLst>
                <a:ahLst/>
                <a:cxnLst>
                  <a:cxn ang="0">
                    <a:pos x="T0" y="T1"/>
                  </a:cxn>
                  <a:cxn ang="0">
                    <a:pos x="T2" y="T3"/>
                  </a:cxn>
                  <a:cxn ang="0">
                    <a:pos x="T4" y="T5"/>
                  </a:cxn>
                  <a:cxn ang="0">
                    <a:pos x="T6" y="T7"/>
                  </a:cxn>
                  <a:cxn ang="0">
                    <a:pos x="T8" y="T9"/>
                  </a:cxn>
                  <a:cxn ang="0">
                    <a:pos x="T10" y="T11"/>
                  </a:cxn>
                  <a:cxn ang="0">
                    <a:pos x="T12" y="T13"/>
                  </a:cxn>
                </a:cxnLst>
                <a:rect l="0" t="0" r="r" b="b"/>
                <a:pathLst>
                  <a:path w="89" h="63">
                    <a:moveTo>
                      <a:pt x="62" y="18"/>
                    </a:moveTo>
                    <a:cubicBezTo>
                      <a:pt x="50" y="9"/>
                      <a:pt x="30" y="0"/>
                      <a:pt x="30" y="0"/>
                    </a:cubicBezTo>
                    <a:cubicBezTo>
                      <a:pt x="0" y="18"/>
                      <a:pt x="0" y="18"/>
                      <a:pt x="0" y="18"/>
                    </a:cubicBezTo>
                    <a:cubicBezTo>
                      <a:pt x="0" y="18"/>
                      <a:pt x="16" y="25"/>
                      <a:pt x="31" y="35"/>
                    </a:cubicBezTo>
                    <a:cubicBezTo>
                      <a:pt x="43" y="44"/>
                      <a:pt x="60" y="63"/>
                      <a:pt x="60" y="63"/>
                    </a:cubicBezTo>
                    <a:cubicBezTo>
                      <a:pt x="89" y="45"/>
                      <a:pt x="89" y="45"/>
                      <a:pt x="89" y="45"/>
                    </a:cubicBezTo>
                    <a:cubicBezTo>
                      <a:pt x="89" y="45"/>
                      <a:pt x="75" y="29"/>
                      <a:pt x="62" y="18"/>
                    </a:cubicBezTo>
                    <a:close/>
                  </a:path>
                </a:pathLst>
              </a:custGeom>
              <a:solidFill>
                <a:srgbClr val="D3CB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29" name="Freeform 35">
                <a:extLst>
                  <a:ext uri="{FF2B5EF4-FFF2-40B4-BE49-F238E27FC236}">
                    <a16:creationId xmlns:a16="http://schemas.microsoft.com/office/drawing/2014/main" id="{CAB47923-9387-4735-955E-ECF6FF07760C}"/>
                  </a:ext>
                </a:extLst>
              </p:cNvPr>
              <p:cNvSpPr>
                <a:spLocks/>
              </p:cNvSpPr>
              <p:nvPr/>
            </p:nvSpPr>
            <p:spPr bwMode="auto">
              <a:xfrm>
                <a:off x="4695" y="2834"/>
                <a:ext cx="152" cy="112"/>
              </a:xfrm>
              <a:custGeom>
                <a:avLst/>
                <a:gdLst>
                  <a:gd name="T0" fmla="*/ 37 w 64"/>
                  <a:gd name="T1" fmla="*/ 18 h 47"/>
                  <a:gd name="T2" fmla="*/ 5 w 64"/>
                  <a:gd name="T3" fmla="*/ 0 h 47"/>
                  <a:gd name="T4" fmla="*/ 0 w 64"/>
                  <a:gd name="T5" fmla="*/ 3 h 47"/>
                  <a:gd name="T6" fmla="*/ 31 w 64"/>
                  <a:gd name="T7" fmla="*/ 20 h 47"/>
                  <a:gd name="T8" fmla="*/ 60 w 64"/>
                  <a:gd name="T9" fmla="*/ 47 h 47"/>
                  <a:gd name="T10" fmla="*/ 64 w 64"/>
                  <a:gd name="T11" fmla="*/ 45 h 47"/>
                  <a:gd name="T12" fmla="*/ 37 w 64"/>
                  <a:gd name="T13" fmla="*/ 18 h 47"/>
                </a:gdLst>
                <a:ahLst/>
                <a:cxnLst>
                  <a:cxn ang="0">
                    <a:pos x="T0" y="T1"/>
                  </a:cxn>
                  <a:cxn ang="0">
                    <a:pos x="T2" y="T3"/>
                  </a:cxn>
                  <a:cxn ang="0">
                    <a:pos x="T4" y="T5"/>
                  </a:cxn>
                  <a:cxn ang="0">
                    <a:pos x="T6" y="T7"/>
                  </a:cxn>
                  <a:cxn ang="0">
                    <a:pos x="T8" y="T9"/>
                  </a:cxn>
                  <a:cxn ang="0">
                    <a:pos x="T10" y="T11"/>
                  </a:cxn>
                  <a:cxn ang="0">
                    <a:pos x="T12" y="T13"/>
                  </a:cxn>
                </a:cxnLst>
                <a:rect l="0" t="0" r="r" b="b"/>
                <a:pathLst>
                  <a:path w="64" h="47">
                    <a:moveTo>
                      <a:pt x="37" y="18"/>
                    </a:moveTo>
                    <a:cubicBezTo>
                      <a:pt x="25" y="8"/>
                      <a:pt x="5" y="0"/>
                      <a:pt x="5" y="0"/>
                    </a:cubicBezTo>
                    <a:cubicBezTo>
                      <a:pt x="0" y="3"/>
                      <a:pt x="0" y="3"/>
                      <a:pt x="0" y="3"/>
                    </a:cubicBezTo>
                    <a:cubicBezTo>
                      <a:pt x="0" y="3"/>
                      <a:pt x="16" y="9"/>
                      <a:pt x="31" y="20"/>
                    </a:cubicBezTo>
                    <a:cubicBezTo>
                      <a:pt x="43" y="28"/>
                      <a:pt x="60" y="47"/>
                      <a:pt x="60" y="47"/>
                    </a:cubicBezTo>
                    <a:cubicBezTo>
                      <a:pt x="64" y="45"/>
                      <a:pt x="64" y="45"/>
                      <a:pt x="64" y="45"/>
                    </a:cubicBezTo>
                    <a:cubicBezTo>
                      <a:pt x="64" y="45"/>
                      <a:pt x="50" y="29"/>
                      <a:pt x="37" y="18"/>
                    </a:cubicBezTo>
                    <a:close/>
                  </a:path>
                </a:pathLst>
              </a:custGeom>
              <a:solidFill>
                <a:srgbClr val="D3CB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30" name="Freeform 36">
                <a:extLst>
                  <a:ext uri="{FF2B5EF4-FFF2-40B4-BE49-F238E27FC236}">
                    <a16:creationId xmlns:a16="http://schemas.microsoft.com/office/drawing/2014/main" id="{49DD3B3F-D51C-43D3-883A-86DB5E9CAAA0}"/>
                  </a:ext>
                </a:extLst>
              </p:cNvPr>
              <p:cNvSpPr>
                <a:spLocks/>
              </p:cNvSpPr>
              <p:nvPr/>
            </p:nvSpPr>
            <p:spPr bwMode="auto">
              <a:xfrm>
                <a:off x="4714" y="2820"/>
                <a:ext cx="152" cy="114"/>
              </a:xfrm>
              <a:custGeom>
                <a:avLst/>
                <a:gdLst>
                  <a:gd name="T0" fmla="*/ 38 w 64"/>
                  <a:gd name="T1" fmla="*/ 19 h 48"/>
                  <a:gd name="T2" fmla="*/ 6 w 64"/>
                  <a:gd name="T3" fmla="*/ 0 h 48"/>
                  <a:gd name="T4" fmla="*/ 0 w 64"/>
                  <a:gd name="T5" fmla="*/ 4 h 48"/>
                  <a:gd name="T6" fmla="*/ 31 w 64"/>
                  <a:gd name="T7" fmla="*/ 20 h 48"/>
                  <a:gd name="T8" fmla="*/ 60 w 64"/>
                  <a:gd name="T9" fmla="*/ 48 h 48"/>
                  <a:gd name="T10" fmla="*/ 64 w 64"/>
                  <a:gd name="T11" fmla="*/ 45 h 48"/>
                  <a:gd name="T12" fmla="*/ 38 w 64"/>
                  <a:gd name="T13" fmla="*/ 19 h 48"/>
                </a:gdLst>
                <a:ahLst/>
                <a:cxnLst>
                  <a:cxn ang="0">
                    <a:pos x="T0" y="T1"/>
                  </a:cxn>
                  <a:cxn ang="0">
                    <a:pos x="T2" y="T3"/>
                  </a:cxn>
                  <a:cxn ang="0">
                    <a:pos x="T4" y="T5"/>
                  </a:cxn>
                  <a:cxn ang="0">
                    <a:pos x="T6" y="T7"/>
                  </a:cxn>
                  <a:cxn ang="0">
                    <a:pos x="T8" y="T9"/>
                  </a:cxn>
                  <a:cxn ang="0">
                    <a:pos x="T10" y="T11"/>
                  </a:cxn>
                  <a:cxn ang="0">
                    <a:pos x="T12" y="T13"/>
                  </a:cxn>
                </a:cxnLst>
                <a:rect l="0" t="0" r="r" b="b"/>
                <a:pathLst>
                  <a:path w="64" h="48">
                    <a:moveTo>
                      <a:pt x="38" y="19"/>
                    </a:moveTo>
                    <a:cubicBezTo>
                      <a:pt x="26" y="9"/>
                      <a:pt x="6" y="0"/>
                      <a:pt x="6" y="0"/>
                    </a:cubicBezTo>
                    <a:cubicBezTo>
                      <a:pt x="0" y="4"/>
                      <a:pt x="0" y="4"/>
                      <a:pt x="0" y="4"/>
                    </a:cubicBezTo>
                    <a:cubicBezTo>
                      <a:pt x="0" y="4"/>
                      <a:pt x="16" y="10"/>
                      <a:pt x="31" y="20"/>
                    </a:cubicBezTo>
                    <a:cubicBezTo>
                      <a:pt x="43" y="29"/>
                      <a:pt x="60" y="48"/>
                      <a:pt x="60" y="48"/>
                    </a:cubicBezTo>
                    <a:cubicBezTo>
                      <a:pt x="64" y="45"/>
                      <a:pt x="64" y="45"/>
                      <a:pt x="64" y="45"/>
                    </a:cubicBezTo>
                    <a:cubicBezTo>
                      <a:pt x="64" y="45"/>
                      <a:pt x="51" y="29"/>
                      <a:pt x="38" y="19"/>
                    </a:cubicBezTo>
                    <a:close/>
                  </a:path>
                </a:pathLst>
              </a:custGeom>
              <a:solidFill>
                <a:srgbClr val="D3CB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31" name="Freeform 37">
                <a:extLst>
                  <a:ext uri="{FF2B5EF4-FFF2-40B4-BE49-F238E27FC236}">
                    <a16:creationId xmlns:a16="http://schemas.microsoft.com/office/drawing/2014/main" id="{4AA5F98D-4C24-433E-A8E3-BFD50242635E}"/>
                  </a:ext>
                </a:extLst>
              </p:cNvPr>
              <p:cNvSpPr>
                <a:spLocks/>
              </p:cNvSpPr>
              <p:nvPr/>
            </p:nvSpPr>
            <p:spPr bwMode="auto">
              <a:xfrm>
                <a:off x="4735" y="2808"/>
                <a:ext cx="152" cy="111"/>
              </a:xfrm>
              <a:custGeom>
                <a:avLst/>
                <a:gdLst>
                  <a:gd name="T0" fmla="*/ 38 w 64"/>
                  <a:gd name="T1" fmla="*/ 18 h 47"/>
                  <a:gd name="T2" fmla="*/ 6 w 64"/>
                  <a:gd name="T3" fmla="*/ 0 h 47"/>
                  <a:gd name="T4" fmla="*/ 0 w 64"/>
                  <a:gd name="T5" fmla="*/ 3 h 47"/>
                  <a:gd name="T6" fmla="*/ 31 w 64"/>
                  <a:gd name="T7" fmla="*/ 20 h 47"/>
                  <a:gd name="T8" fmla="*/ 60 w 64"/>
                  <a:gd name="T9" fmla="*/ 47 h 47"/>
                  <a:gd name="T10" fmla="*/ 64 w 64"/>
                  <a:gd name="T11" fmla="*/ 44 h 47"/>
                  <a:gd name="T12" fmla="*/ 38 w 64"/>
                  <a:gd name="T13" fmla="*/ 18 h 47"/>
                </a:gdLst>
                <a:ahLst/>
                <a:cxnLst>
                  <a:cxn ang="0">
                    <a:pos x="T0" y="T1"/>
                  </a:cxn>
                  <a:cxn ang="0">
                    <a:pos x="T2" y="T3"/>
                  </a:cxn>
                  <a:cxn ang="0">
                    <a:pos x="T4" y="T5"/>
                  </a:cxn>
                  <a:cxn ang="0">
                    <a:pos x="T6" y="T7"/>
                  </a:cxn>
                  <a:cxn ang="0">
                    <a:pos x="T8" y="T9"/>
                  </a:cxn>
                  <a:cxn ang="0">
                    <a:pos x="T10" y="T11"/>
                  </a:cxn>
                  <a:cxn ang="0">
                    <a:pos x="T12" y="T13"/>
                  </a:cxn>
                </a:cxnLst>
                <a:rect l="0" t="0" r="r" b="b"/>
                <a:pathLst>
                  <a:path w="64" h="47">
                    <a:moveTo>
                      <a:pt x="38" y="18"/>
                    </a:moveTo>
                    <a:cubicBezTo>
                      <a:pt x="26" y="8"/>
                      <a:pt x="6" y="0"/>
                      <a:pt x="6" y="0"/>
                    </a:cubicBezTo>
                    <a:cubicBezTo>
                      <a:pt x="0" y="3"/>
                      <a:pt x="0" y="3"/>
                      <a:pt x="0" y="3"/>
                    </a:cubicBezTo>
                    <a:cubicBezTo>
                      <a:pt x="0" y="3"/>
                      <a:pt x="16" y="9"/>
                      <a:pt x="31" y="20"/>
                    </a:cubicBezTo>
                    <a:cubicBezTo>
                      <a:pt x="43" y="28"/>
                      <a:pt x="60" y="47"/>
                      <a:pt x="60" y="47"/>
                    </a:cubicBezTo>
                    <a:cubicBezTo>
                      <a:pt x="64" y="44"/>
                      <a:pt x="64" y="44"/>
                      <a:pt x="64" y="44"/>
                    </a:cubicBezTo>
                    <a:cubicBezTo>
                      <a:pt x="64" y="44"/>
                      <a:pt x="51" y="28"/>
                      <a:pt x="38" y="18"/>
                    </a:cubicBezTo>
                    <a:close/>
                  </a:path>
                </a:pathLst>
              </a:custGeom>
              <a:solidFill>
                <a:srgbClr val="D3CB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32" name="Freeform 38">
                <a:extLst>
                  <a:ext uri="{FF2B5EF4-FFF2-40B4-BE49-F238E27FC236}">
                    <a16:creationId xmlns:a16="http://schemas.microsoft.com/office/drawing/2014/main" id="{623BAB37-FA17-4FD7-BC1D-1DBBAEA441F6}"/>
                  </a:ext>
                </a:extLst>
              </p:cNvPr>
              <p:cNvSpPr>
                <a:spLocks/>
              </p:cNvSpPr>
              <p:nvPr/>
            </p:nvSpPr>
            <p:spPr bwMode="auto">
              <a:xfrm>
                <a:off x="4756" y="2793"/>
                <a:ext cx="152" cy="112"/>
              </a:xfrm>
              <a:custGeom>
                <a:avLst/>
                <a:gdLst>
                  <a:gd name="T0" fmla="*/ 38 w 64"/>
                  <a:gd name="T1" fmla="*/ 18 h 47"/>
                  <a:gd name="T2" fmla="*/ 5 w 64"/>
                  <a:gd name="T3" fmla="*/ 0 h 47"/>
                  <a:gd name="T4" fmla="*/ 0 w 64"/>
                  <a:gd name="T5" fmla="*/ 3 h 47"/>
                  <a:gd name="T6" fmla="*/ 31 w 64"/>
                  <a:gd name="T7" fmla="*/ 20 h 47"/>
                  <a:gd name="T8" fmla="*/ 60 w 64"/>
                  <a:gd name="T9" fmla="*/ 47 h 47"/>
                  <a:gd name="T10" fmla="*/ 64 w 64"/>
                  <a:gd name="T11" fmla="*/ 45 h 47"/>
                  <a:gd name="T12" fmla="*/ 38 w 64"/>
                  <a:gd name="T13" fmla="*/ 18 h 47"/>
                </a:gdLst>
                <a:ahLst/>
                <a:cxnLst>
                  <a:cxn ang="0">
                    <a:pos x="T0" y="T1"/>
                  </a:cxn>
                  <a:cxn ang="0">
                    <a:pos x="T2" y="T3"/>
                  </a:cxn>
                  <a:cxn ang="0">
                    <a:pos x="T4" y="T5"/>
                  </a:cxn>
                  <a:cxn ang="0">
                    <a:pos x="T6" y="T7"/>
                  </a:cxn>
                  <a:cxn ang="0">
                    <a:pos x="T8" y="T9"/>
                  </a:cxn>
                  <a:cxn ang="0">
                    <a:pos x="T10" y="T11"/>
                  </a:cxn>
                  <a:cxn ang="0">
                    <a:pos x="T12" y="T13"/>
                  </a:cxn>
                </a:cxnLst>
                <a:rect l="0" t="0" r="r" b="b"/>
                <a:pathLst>
                  <a:path w="64" h="47">
                    <a:moveTo>
                      <a:pt x="38" y="18"/>
                    </a:moveTo>
                    <a:cubicBezTo>
                      <a:pt x="26" y="9"/>
                      <a:pt x="5" y="0"/>
                      <a:pt x="5" y="0"/>
                    </a:cubicBezTo>
                    <a:cubicBezTo>
                      <a:pt x="0" y="3"/>
                      <a:pt x="0" y="3"/>
                      <a:pt x="0" y="3"/>
                    </a:cubicBezTo>
                    <a:cubicBezTo>
                      <a:pt x="0" y="3"/>
                      <a:pt x="16" y="10"/>
                      <a:pt x="31" y="20"/>
                    </a:cubicBezTo>
                    <a:cubicBezTo>
                      <a:pt x="43" y="29"/>
                      <a:pt x="60" y="47"/>
                      <a:pt x="60" y="47"/>
                    </a:cubicBezTo>
                    <a:cubicBezTo>
                      <a:pt x="64" y="45"/>
                      <a:pt x="64" y="45"/>
                      <a:pt x="64" y="45"/>
                    </a:cubicBezTo>
                    <a:cubicBezTo>
                      <a:pt x="64" y="45"/>
                      <a:pt x="50" y="29"/>
                      <a:pt x="38" y="18"/>
                    </a:cubicBezTo>
                    <a:close/>
                  </a:path>
                </a:pathLst>
              </a:custGeom>
              <a:solidFill>
                <a:srgbClr val="D3CB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33" name="Freeform 39">
                <a:extLst>
                  <a:ext uri="{FF2B5EF4-FFF2-40B4-BE49-F238E27FC236}">
                    <a16:creationId xmlns:a16="http://schemas.microsoft.com/office/drawing/2014/main" id="{45BB9117-4768-4642-9452-C7D6B3AA94DF}"/>
                  </a:ext>
                </a:extLst>
              </p:cNvPr>
              <p:cNvSpPr>
                <a:spLocks/>
              </p:cNvSpPr>
              <p:nvPr/>
            </p:nvSpPr>
            <p:spPr bwMode="auto">
              <a:xfrm>
                <a:off x="4780" y="2774"/>
                <a:ext cx="166" cy="122"/>
              </a:xfrm>
              <a:custGeom>
                <a:avLst/>
                <a:gdLst>
                  <a:gd name="T0" fmla="*/ 44 w 70"/>
                  <a:gd name="T1" fmla="*/ 18 h 51"/>
                  <a:gd name="T2" fmla="*/ 12 w 70"/>
                  <a:gd name="T3" fmla="*/ 0 h 51"/>
                  <a:gd name="T4" fmla="*/ 0 w 70"/>
                  <a:gd name="T5" fmla="*/ 6 h 51"/>
                  <a:gd name="T6" fmla="*/ 31 w 70"/>
                  <a:gd name="T7" fmla="*/ 23 h 51"/>
                  <a:gd name="T8" fmla="*/ 60 w 70"/>
                  <a:gd name="T9" fmla="*/ 51 h 51"/>
                  <a:gd name="T10" fmla="*/ 70 w 70"/>
                  <a:gd name="T11" fmla="*/ 45 h 51"/>
                  <a:gd name="T12" fmla="*/ 44 w 70"/>
                  <a:gd name="T13" fmla="*/ 18 h 51"/>
                </a:gdLst>
                <a:ahLst/>
                <a:cxnLst>
                  <a:cxn ang="0">
                    <a:pos x="T0" y="T1"/>
                  </a:cxn>
                  <a:cxn ang="0">
                    <a:pos x="T2" y="T3"/>
                  </a:cxn>
                  <a:cxn ang="0">
                    <a:pos x="T4" y="T5"/>
                  </a:cxn>
                  <a:cxn ang="0">
                    <a:pos x="T6" y="T7"/>
                  </a:cxn>
                  <a:cxn ang="0">
                    <a:pos x="T8" y="T9"/>
                  </a:cxn>
                  <a:cxn ang="0">
                    <a:pos x="T10" y="T11"/>
                  </a:cxn>
                  <a:cxn ang="0">
                    <a:pos x="T12" y="T13"/>
                  </a:cxn>
                </a:cxnLst>
                <a:rect l="0" t="0" r="r" b="b"/>
                <a:pathLst>
                  <a:path w="70" h="51">
                    <a:moveTo>
                      <a:pt x="44" y="18"/>
                    </a:moveTo>
                    <a:cubicBezTo>
                      <a:pt x="32" y="9"/>
                      <a:pt x="12" y="0"/>
                      <a:pt x="12" y="0"/>
                    </a:cubicBezTo>
                    <a:cubicBezTo>
                      <a:pt x="0" y="6"/>
                      <a:pt x="0" y="6"/>
                      <a:pt x="0" y="6"/>
                    </a:cubicBezTo>
                    <a:cubicBezTo>
                      <a:pt x="0" y="6"/>
                      <a:pt x="16" y="13"/>
                      <a:pt x="31" y="23"/>
                    </a:cubicBezTo>
                    <a:cubicBezTo>
                      <a:pt x="43" y="32"/>
                      <a:pt x="60" y="51"/>
                      <a:pt x="60" y="51"/>
                    </a:cubicBezTo>
                    <a:cubicBezTo>
                      <a:pt x="70" y="45"/>
                      <a:pt x="70" y="45"/>
                      <a:pt x="70" y="45"/>
                    </a:cubicBezTo>
                    <a:cubicBezTo>
                      <a:pt x="70" y="45"/>
                      <a:pt x="57" y="29"/>
                      <a:pt x="44" y="18"/>
                    </a:cubicBezTo>
                    <a:close/>
                  </a:path>
                </a:pathLst>
              </a:custGeom>
              <a:solidFill>
                <a:srgbClr val="D3CB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34" name="Freeform 40">
                <a:extLst>
                  <a:ext uri="{FF2B5EF4-FFF2-40B4-BE49-F238E27FC236}">
                    <a16:creationId xmlns:a16="http://schemas.microsoft.com/office/drawing/2014/main" id="{D916C4B8-C630-4F06-86A4-4A9BE73D6380}"/>
                  </a:ext>
                </a:extLst>
              </p:cNvPr>
              <p:cNvSpPr>
                <a:spLocks/>
              </p:cNvSpPr>
              <p:nvPr/>
            </p:nvSpPr>
            <p:spPr bwMode="auto">
              <a:xfrm>
                <a:off x="4042" y="1489"/>
                <a:ext cx="239" cy="330"/>
              </a:xfrm>
              <a:custGeom>
                <a:avLst/>
                <a:gdLst>
                  <a:gd name="T0" fmla="*/ 72 w 101"/>
                  <a:gd name="T1" fmla="*/ 83 h 139"/>
                  <a:gd name="T2" fmla="*/ 42 w 101"/>
                  <a:gd name="T3" fmla="*/ 37 h 139"/>
                  <a:gd name="T4" fmla="*/ 8 w 101"/>
                  <a:gd name="T5" fmla="*/ 0 h 139"/>
                  <a:gd name="T6" fmla="*/ 17 w 101"/>
                  <a:gd name="T7" fmla="*/ 61 h 139"/>
                  <a:gd name="T8" fmla="*/ 53 w 101"/>
                  <a:gd name="T9" fmla="*/ 101 h 139"/>
                  <a:gd name="T10" fmla="*/ 76 w 101"/>
                  <a:gd name="T11" fmla="*/ 133 h 139"/>
                  <a:gd name="T12" fmla="*/ 99 w 101"/>
                  <a:gd name="T13" fmla="*/ 139 h 139"/>
                  <a:gd name="T14" fmla="*/ 99 w 101"/>
                  <a:gd name="T15" fmla="*/ 119 h 139"/>
                  <a:gd name="T16" fmla="*/ 72 w 101"/>
                  <a:gd name="T17" fmla="*/ 83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1" h="139">
                    <a:moveTo>
                      <a:pt x="72" y="83"/>
                    </a:moveTo>
                    <a:cubicBezTo>
                      <a:pt x="66" y="77"/>
                      <a:pt x="58" y="67"/>
                      <a:pt x="42" y="37"/>
                    </a:cubicBezTo>
                    <a:cubicBezTo>
                      <a:pt x="26" y="7"/>
                      <a:pt x="8" y="0"/>
                      <a:pt x="8" y="0"/>
                    </a:cubicBezTo>
                    <a:cubicBezTo>
                      <a:pt x="0" y="11"/>
                      <a:pt x="6" y="46"/>
                      <a:pt x="17" y="61"/>
                    </a:cubicBezTo>
                    <a:cubicBezTo>
                      <a:pt x="28" y="76"/>
                      <a:pt x="45" y="90"/>
                      <a:pt x="53" y="101"/>
                    </a:cubicBezTo>
                    <a:cubicBezTo>
                      <a:pt x="60" y="111"/>
                      <a:pt x="76" y="133"/>
                      <a:pt x="76" y="133"/>
                    </a:cubicBezTo>
                    <a:cubicBezTo>
                      <a:pt x="99" y="139"/>
                      <a:pt x="99" y="139"/>
                      <a:pt x="99" y="139"/>
                    </a:cubicBezTo>
                    <a:cubicBezTo>
                      <a:pt x="99" y="139"/>
                      <a:pt x="101" y="131"/>
                      <a:pt x="99" y="119"/>
                    </a:cubicBezTo>
                    <a:cubicBezTo>
                      <a:pt x="97" y="107"/>
                      <a:pt x="79" y="90"/>
                      <a:pt x="72" y="83"/>
                    </a:cubicBezTo>
                    <a:close/>
                  </a:path>
                </a:pathLst>
              </a:custGeom>
              <a:solidFill>
                <a:srgbClr val="FFC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35" name="Freeform 41">
                <a:extLst>
                  <a:ext uri="{FF2B5EF4-FFF2-40B4-BE49-F238E27FC236}">
                    <a16:creationId xmlns:a16="http://schemas.microsoft.com/office/drawing/2014/main" id="{0EBC587E-2850-4573-88FA-2438E00A3F41}"/>
                  </a:ext>
                </a:extLst>
              </p:cNvPr>
              <p:cNvSpPr>
                <a:spLocks/>
              </p:cNvSpPr>
              <p:nvPr/>
            </p:nvSpPr>
            <p:spPr bwMode="auto">
              <a:xfrm>
                <a:off x="3856" y="1743"/>
                <a:ext cx="383" cy="394"/>
              </a:xfrm>
              <a:custGeom>
                <a:avLst/>
                <a:gdLst>
                  <a:gd name="T0" fmla="*/ 134 w 161"/>
                  <a:gd name="T1" fmla="*/ 9 h 166"/>
                  <a:gd name="T2" fmla="*/ 114 w 161"/>
                  <a:gd name="T3" fmla="*/ 25 h 166"/>
                  <a:gd name="T4" fmla="*/ 108 w 161"/>
                  <a:gd name="T5" fmla="*/ 25 h 166"/>
                  <a:gd name="T6" fmla="*/ 37 w 161"/>
                  <a:gd name="T7" fmla="*/ 61 h 166"/>
                  <a:gd name="T8" fmla="*/ 2 w 161"/>
                  <a:gd name="T9" fmla="*/ 115 h 166"/>
                  <a:gd name="T10" fmla="*/ 45 w 161"/>
                  <a:gd name="T11" fmla="*/ 164 h 166"/>
                  <a:gd name="T12" fmla="*/ 126 w 161"/>
                  <a:gd name="T13" fmla="*/ 128 h 166"/>
                  <a:gd name="T14" fmla="*/ 148 w 161"/>
                  <a:gd name="T15" fmla="*/ 87 h 166"/>
                  <a:gd name="T16" fmla="*/ 161 w 161"/>
                  <a:gd name="T17" fmla="*/ 6 h 166"/>
                  <a:gd name="T18" fmla="*/ 134 w 161"/>
                  <a:gd name="T19" fmla="*/ 9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1" h="166">
                    <a:moveTo>
                      <a:pt x="134" y="9"/>
                    </a:moveTo>
                    <a:cubicBezTo>
                      <a:pt x="127" y="14"/>
                      <a:pt x="122" y="19"/>
                      <a:pt x="114" y="25"/>
                    </a:cubicBezTo>
                    <a:cubicBezTo>
                      <a:pt x="111" y="28"/>
                      <a:pt x="111" y="25"/>
                      <a:pt x="108" y="25"/>
                    </a:cubicBezTo>
                    <a:cubicBezTo>
                      <a:pt x="77" y="28"/>
                      <a:pt x="46" y="53"/>
                      <a:pt x="37" y="61"/>
                    </a:cubicBezTo>
                    <a:cubicBezTo>
                      <a:pt x="17" y="79"/>
                      <a:pt x="0" y="97"/>
                      <a:pt x="2" y="115"/>
                    </a:cubicBezTo>
                    <a:cubicBezTo>
                      <a:pt x="6" y="142"/>
                      <a:pt x="24" y="163"/>
                      <a:pt x="45" y="164"/>
                    </a:cubicBezTo>
                    <a:cubicBezTo>
                      <a:pt x="71" y="166"/>
                      <a:pt x="112" y="139"/>
                      <a:pt x="126" y="128"/>
                    </a:cubicBezTo>
                    <a:cubicBezTo>
                      <a:pt x="156" y="103"/>
                      <a:pt x="148" y="87"/>
                      <a:pt x="148" y="87"/>
                    </a:cubicBezTo>
                    <a:cubicBezTo>
                      <a:pt x="161" y="6"/>
                      <a:pt x="161" y="6"/>
                      <a:pt x="161" y="6"/>
                    </a:cubicBezTo>
                    <a:cubicBezTo>
                      <a:pt x="161" y="6"/>
                      <a:pt x="147" y="0"/>
                      <a:pt x="134" y="9"/>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36" name="Freeform 42">
                <a:extLst>
                  <a:ext uri="{FF2B5EF4-FFF2-40B4-BE49-F238E27FC236}">
                    <a16:creationId xmlns:a16="http://schemas.microsoft.com/office/drawing/2014/main" id="{5BC7A2C9-B338-41AC-A399-4243801D2097}"/>
                  </a:ext>
                </a:extLst>
              </p:cNvPr>
              <p:cNvSpPr>
                <a:spLocks/>
              </p:cNvSpPr>
              <p:nvPr/>
            </p:nvSpPr>
            <p:spPr bwMode="auto">
              <a:xfrm>
                <a:off x="3804" y="1479"/>
                <a:ext cx="309" cy="568"/>
              </a:xfrm>
              <a:custGeom>
                <a:avLst/>
                <a:gdLst>
                  <a:gd name="T0" fmla="*/ 127 w 130"/>
                  <a:gd name="T1" fmla="*/ 54 h 239"/>
                  <a:gd name="T2" fmla="*/ 103 w 130"/>
                  <a:gd name="T3" fmla="*/ 5 h 239"/>
                  <a:gd name="T4" fmla="*/ 50 w 130"/>
                  <a:gd name="T5" fmla="*/ 12 h 239"/>
                  <a:gd name="T6" fmla="*/ 13 w 130"/>
                  <a:gd name="T7" fmla="*/ 52 h 239"/>
                  <a:gd name="T8" fmla="*/ 17 w 130"/>
                  <a:gd name="T9" fmla="*/ 137 h 239"/>
                  <a:gd name="T10" fmla="*/ 28 w 130"/>
                  <a:gd name="T11" fmla="*/ 239 h 239"/>
                  <a:gd name="T12" fmla="*/ 70 w 130"/>
                  <a:gd name="T13" fmla="*/ 202 h 239"/>
                  <a:gd name="T14" fmla="*/ 128 w 130"/>
                  <a:gd name="T15" fmla="*/ 136 h 239"/>
                  <a:gd name="T16" fmla="*/ 127 w 130"/>
                  <a:gd name="T17" fmla="*/ 54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 h="239">
                    <a:moveTo>
                      <a:pt x="127" y="54"/>
                    </a:moveTo>
                    <a:cubicBezTo>
                      <a:pt x="124" y="36"/>
                      <a:pt x="103" y="5"/>
                      <a:pt x="103" y="5"/>
                    </a:cubicBezTo>
                    <a:cubicBezTo>
                      <a:pt x="103" y="5"/>
                      <a:pt x="65" y="0"/>
                      <a:pt x="50" y="12"/>
                    </a:cubicBezTo>
                    <a:cubicBezTo>
                      <a:pt x="50" y="12"/>
                      <a:pt x="19" y="36"/>
                      <a:pt x="13" y="52"/>
                    </a:cubicBezTo>
                    <a:cubicBezTo>
                      <a:pt x="0" y="86"/>
                      <a:pt x="11" y="98"/>
                      <a:pt x="17" y="137"/>
                    </a:cubicBezTo>
                    <a:cubicBezTo>
                      <a:pt x="24" y="176"/>
                      <a:pt x="12" y="218"/>
                      <a:pt x="28" y="239"/>
                    </a:cubicBezTo>
                    <a:cubicBezTo>
                      <a:pt x="45" y="233"/>
                      <a:pt x="64" y="219"/>
                      <a:pt x="70" y="202"/>
                    </a:cubicBezTo>
                    <a:cubicBezTo>
                      <a:pt x="78" y="174"/>
                      <a:pt x="91" y="146"/>
                      <a:pt x="128" y="136"/>
                    </a:cubicBezTo>
                    <a:cubicBezTo>
                      <a:pt x="122" y="104"/>
                      <a:pt x="130" y="72"/>
                      <a:pt x="127" y="54"/>
                    </a:cubicBezTo>
                    <a:close/>
                  </a:path>
                </a:pathLst>
              </a:custGeom>
              <a:solidFill>
                <a:srgbClr val="FED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37" name="Freeform 43">
                <a:extLst>
                  <a:ext uri="{FF2B5EF4-FFF2-40B4-BE49-F238E27FC236}">
                    <a16:creationId xmlns:a16="http://schemas.microsoft.com/office/drawing/2014/main" id="{E1055032-5F04-4FBD-A62B-394BC615398B}"/>
                  </a:ext>
                </a:extLst>
              </p:cNvPr>
              <p:cNvSpPr>
                <a:spLocks/>
              </p:cNvSpPr>
              <p:nvPr/>
            </p:nvSpPr>
            <p:spPr bwMode="auto">
              <a:xfrm>
                <a:off x="3909" y="1429"/>
                <a:ext cx="121" cy="155"/>
              </a:xfrm>
              <a:custGeom>
                <a:avLst/>
                <a:gdLst>
                  <a:gd name="T0" fmla="*/ 26 w 51"/>
                  <a:gd name="T1" fmla="*/ 0 h 65"/>
                  <a:gd name="T2" fmla="*/ 13 w 51"/>
                  <a:gd name="T3" fmla="*/ 15 h 65"/>
                  <a:gd name="T4" fmla="*/ 0 w 51"/>
                  <a:gd name="T5" fmla="*/ 38 h 65"/>
                  <a:gd name="T6" fmla="*/ 23 w 51"/>
                  <a:gd name="T7" fmla="*/ 56 h 65"/>
                  <a:gd name="T8" fmla="*/ 51 w 51"/>
                  <a:gd name="T9" fmla="*/ 49 h 65"/>
                  <a:gd name="T10" fmla="*/ 45 w 51"/>
                  <a:gd name="T11" fmla="*/ 20 h 65"/>
                  <a:gd name="T12" fmla="*/ 26 w 51"/>
                  <a:gd name="T13" fmla="*/ 0 h 65"/>
                </a:gdLst>
                <a:ahLst/>
                <a:cxnLst>
                  <a:cxn ang="0">
                    <a:pos x="T0" y="T1"/>
                  </a:cxn>
                  <a:cxn ang="0">
                    <a:pos x="T2" y="T3"/>
                  </a:cxn>
                  <a:cxn ang="0">
                    <a:pos x="T4" y="T5"/>
                  </a:cxn>
                  <a:cxn ang="0">
                    <a:pos x="T6" y="T7"/>
                  </a:cxn>
                  <a:cxn ang="0">
                    <a:pos x="T8" y="T9"/>
                  </a:cxn>
                  <a:cxn ang="0">
                    <a:pos x="T10" y="T11"/>
                  </a:cxn>
                  <a:cxn ang="0">
                    <a:pos x="T12" y="T13"/>
                  </a:cxn>
                </a:cxnLst>
                <a:rect l="0" t="0" r="r" b="b"/>
                <a:pathLst>
                  <a:path w="51" h="65">
                    <a:moveTo>
                      <a:pt x="26" y="0"/>
                    </a:moveTo>
                    <a:cubicBezTo>
                      <a:pt x="26" y="0"/>
                      <a:pt x="15" y="9"/>
                      <a:pt x="13" y="15"/>
                    </a:cubicBezTo>
                    <a:cubicBezTo>
                      <a:pt x="9" y="28"/>
                      <a:pt x="0" y="38"/>
                      <a:pt x="0" y="38"/>
                    </a:cubicBezTo>
                    <a:cubicBezTo>
                      <a:pt x="0" y="38"/>
                      <a:pt x="6" y="47"/>
                      <a:pt x="23" y="56"/>
                    </a:cubicBezTo>
                    <a:cubicBezTo>
                      <a:pt x="43" y="65"/>
                      <a:pt x="51" y="49"/>
                      <a:pt x="51" y="49"/>
                    </a:cubicBezTo>
                    <a:cubicBezTo>
                      <a:pt x="45" y="20"/>
                      <a:pt x="45" y="20"/>
                      <a:pt x="45" y="20"/>
                    </a:cubicBezTo>
                    <a:lnTo>
                      <a:pt x="26" y="0"/>
                    </a:lnTo>
                    <a:close/>
                  </a:path>
                </a:pathLst>
              </a:custGeom>
              <a:solidFill>
                <a:srgbClr val="FF94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38" name="Freeform 44">
                <a:extLst>
                  <a:ext uri="{FF2B5EF4-FFF2-40B4-BE49-F238E27FC236}">
                    <a16:creationId xmlns:a16="http://schemas.microsoft.com/office/drawing/2014/main" id="{71CD558C-E862-4754-BC0B-045A7A50EE5A}"/>
                  </a:ext>
                </a:extLst>
              </p:cNvPr>
              <p:cNvSpPr>
                <a:spLocks/>
              </p:cNvSpPr>
              <p:nvPr/>
            </p:nvSpPr>
            <p:spPr bwMode="auto">
              <a:xfrm>
                <a:off x="3935" y="1275"/>
                <a:ext cx="218" cy="275"/>
              </a:xfrm>
              <a:custGeom>
                <a:avLst/>
                <a:gdLst>
                  <a:gd name="T0" fmla="*/ 22 w 92"/>
                  <a:gd name="T1" fmla="*/ 12 h 116"/>
                  <a:gd name="T2" fmla="*/ 5 w 92"/>
                  <a:gd name="T3" fmla="*/ 67 h 116"/>
                  <a:gd name="T4" fmla="*/ 39 w 92"/>
                  <a:gd name="T5" fmla="*/ 108 h 116"/>
                  <a:gd name="T6" fmla="*/ 81 w 92"/>
                  <a:gd name="T7" fmla="*/ 36 h 116"/>
                  <a:gd name="T8" fmla="*/ 22 w 92"/>
                  <a:gd name="T9" fmla="*/ 12 h 116"/>
                </a:gdLst>
                <a:ahLst/>
                <a:cxnLst>
                  <a:cxn ang="0">
                    <a:pos x="T0" y="T1"/>
                  </a:cxn>
                  <a:cxn ang="0">
                    <a:pos x="T2" y="T3"/>
                  </a:cxn>
                  <a:cxn ang="0">
                    <a:pos x="T4" y="T5"/>
                  </a:cxn>
                  <a:cxn ang="0">
                    <a:pos x="T6" y="T7"/>
                  </a:cxn>
                  <a:cxn ang="0">
                    <a:pos x="T8" y="T9"/>
                  </a:cxn>
                </a:cxnLst>
                <a:rect l="0" t="0" r="r" b="b"/>
                <a:pathLst>
                  <a:path w="92" h="116">
                    <a:moveTo>
                      <a:pt x="22" y="12"/>
                    </a:moveTo>
                    <a:cubicBezTo>
                      <a:pt x="11" y="20"/>
                      <a:pt x="0" y="45"/>
                      <a:pt x="5" y="67"/>
                    </a:cubicBezTo>
                    <a:cubicBezTo>
                      <a:pt x="10" y="86"/>
                      <a:pt x="30" y="103"/>
                      <a:pt x="39" y="108"/>
                    </a:cubicBezTo>
                    <a:cubicBezTo>
                      <a:pt x="56" y="116"/>
                      <a:pt x="92" y="73"/>
                      <a:pt x="81" y="36"/>
                    </a:cubicBezTo>
                    <a:cubicBezTo>
                      <a:pt x="71" y="0"/>
                      <a:pt x="37" y="2"/>
                      <a:pt x="22" y="12"/>
                    </a:cubicBezTo>
                    <a:close/>
                  </a:path>
                </a:pathLst>
              </a:custGeom>
              <a:solidFill>
                <a:srgbClr val="FFB9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39" name="Freeform 45">
                <a:extLst>
                  <a:ext uri="{FF2B5EF4-FFF2-40B4-BE49-F238E27FC236}">
                    <a16:creationId xmlns:a16="http://schemas.microsoft.com/office/drawing/2014/main" id="{E3899401-08C2-4CB3-B8B1-17F2D10156D2}"/>
                  </a:ext>
                </a:extLst>
              </p:cNvPr>
              <p:cNvSpPr>
                <a:spLocks/>
              </p:cNvSpPr>
              <p:nvPr/>
            </p:nvSpPr>
            <p:spPr bwMode="auto">
              <a:xfrm>
                <a:off x="4103" y="1241"/>
                <a:ext cx="102" cy="81"/>
              </a:xfrm>
              <a:custGeom>
                <a:avLst/>
                <a:gdLst>
                  <a:gd name="T0" fmla="*/ 23 w 43"/>
                  <a:gd name="T1" fmla="*/ 3 h 34"/>
                  <a:gd name="T2" fmla="*/ 0 w 43"/>
                  <a:gd name="T3" fmla="*/ 19 h 34"/>
                  <a:gd name="T4" fmla="*/ 9 w 43"/>
                  <a:gd name="T5" fmla="*/ 32 h 34"/>
                  <a:gd name="T6" fmla="*/ 37 w 43"/>
                  <a:gd name="T7" fmla="*/ 22 h 34"/>
                  <a:gd name="T8" fmla="*/ 41 w 43"/>
                  <a:gd name="T9" fmla="*/ 1 h 34"/>
                  <a:gd name="T10" fmla="*/ 23 w 43"/>
                  <a:gd name="T11" fmla="*/ 3 h 34"/>
                </a:gdLst>
                <a:ahLst/>
                <a:cxnLst>
                  <a:cxn ang="0">
                    <a:pos x="T0" y="T1"/>
                  </a:cxn>
                  <a:cxn ang="0">
                    <a:pos x="T2" y="T3"/>
                  </a:cxn>
                  <a:cxn ang="0">
                    <a:pos x="T4" y="T5"/>
                  </a:cxn>
                  <a:cxn ang="0">
                    <a:pos x="T6" y="T7"/>
                  </a:cxn>
                  <a:cxn ang="0">
                    <a:pos x="T8" y="T9"/>
                  </a:cxn>
                  <a:cxn ang="0">
                    <a:pos x="T10" y="T11"/>
                  </a:cxn>
                </a:cxnLst>
                <a:rect l="0" t="0" r="r" b="b"/>
                <a:pathLst>
                  <a:path w="43" h="34">
                    <a:moveTo>
                      <a:pt x="23" y="3"/>
                    </a:moveTo>
                    <a:cubicBezTo>
                      <a:pt x="11" y="5"/>
                      <a:pt x="0" y="19"/>
                      <a:pt x="0" y="19"/>
                    </a:cubicBezTo>
                    <a:cubicBezTo>
                      <a:pt x="9" y="32"/>
                      <a:pt x="9" y="32"/>
                      <a:pt x="9" y="32"/>
                    </a:cubicBezTo>
                    <a:cubicBezTo>
                      <a:pt x="9" y="32"/>
                      <a:pt x="28" y="34"/>
                      <a:pt x="37" y="22"/>
                    </a:cubicBezTo>
                    <a:cubicBezTo>
                      <a:pt x="43" y="14"/>
                      <a:pt x="41" y="1"/>
                      <a:pt x="41" y="1"/>
                    </a:cubicBezTo>
                    <a:cubicBezTo>
                      <a:pt x="41" y="1"/>
                      <a:pt x="35" y="0"/>
                      <a:pt x="23" y="3"/>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40" name="Freeform 46">
                <a:extLst>
                  <a:ext uri="{FF2B5EF4-FFF2-40B4-BE49-F238E27FC236}">
                    <a16:creationId xmlns:a16="http://schemas.microsoft.com/office/drawing/2014/main" id="{B4FEE439-8E56-4912-8F90-12F0C67A52FC}"/>
                  </a:ext>
                </a:extLst>
              </p:cNvPr>
              <p:cNvSpPr>
                <a:spLocks/>
              </p:cNvSpPr>
              <p:nvPr/>
            </p:nvSpPr>
            <p:spPr bwMode="auto">
              <a:xfrm>
                <a:off x="4087" y="1263"/>
                <a:ext cx="69" cy="85"/>
              </a:xfrm>
              <a:custGeom>
                <a:avLst/>
                <a:gdLst>
                  <a:gd name="T0" fmla="*/ 0 w 29"/>
                  <a:gd name="T1" fmla="*/ 12 h 36"/>
                  <a:gd name="T2" fmla="*/ 0 w 29"/>
                  <a:gd name="T3" fmla="*/ 15 h 36"/>
                  <a:gd name="T4" fmla="*/ 19 w 29"/>
                  <a:gd name="T5" fmla="*/ 36 h 36"/>
                  <a:gd name="T6" fmla="*/ 19 w 29"/>
                  <a:gd name="T7" fmla="*/ 13 h 36"/>
                  <a:gd name="T8" fmla="*/ 0 w 29"/>
                  <a:gd name="T9" fmla="*/ 12 h 36"/>
                </a:gdLst>
                <a:ahLst/>
                <a:cxnLst>
                  <a:cxn ang="0">
                    <a:pos x="T0" y="T1"/>
                  </a:cxn>
                  <a:cxn ang="0">
                    <a:pos x="T2" y="T3"/>
                  </a:cxn>
                  <a:cxn ang="0">
                    <a:pos x="T4" y="T5"/>
                  </a:cxn>
                  <a:cxn ang="0">
                    <a:pos x="T6" y="T7"/>
                  </a:cxn>
                  <a:cxn ang="0">
                    <a:pos x="T8" y="T9"/>
                  </a:cxn>
                </a:cxnLst>
                <a:rect l="0" t="0" r="r" b="b"/>
                <a:pathLst>
                  <a:path w="29" h="36">
                    <a:moveTo>
                      <a:pt x="0" y="12"/>
                    </a:moveTo>
                    <a:cubicBezTo>
                      <a:pt x="0" y="15"/>
                      <a:pt x="0" y="15"/>
                      <a:pt x="0" y="15"/>
                    </a:cubicBezTo>
                    <a:cubicBezTo>
                      <a:pt x="19" y="36"/>
                      <a:pt x="19" y="36"/>
                      <a:pt x="19" y="36"/>
                    </a:cubicBezTo>
                    <a:cubicBezTo>
                      <a:pt x="19" y="36"/>
                      <a:pt x="29" y="26"/>
                      <a:pt x="19" y="13"/>
                    </a:cubicBezTo>
                    <a:cubicBezTo>
                      <a:pt x="10" y="0"/>
                      <a:pt x="0" y="12"/>
                      <a:pt x="0" y="12"/>
                    </a:cubicBezTo>
                    <a:close/>
                  </a:path>
                </a:pathLst>
              </a:custGeom>
              <a:solidFill>
                <a:srgbClr val="FF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41" name="Freeform 47">
                <a:extLst>
                  <a:ext uri="{FF2B5EF4-FFF2-40B4-BE49-F238E27FC236}">
                    <a16:creationId xmlns:a16="http://schemas.microsoft.com/office/drawing/2014/main" id="{7010777C-C88D-4364-93A8-68F9A86E4EBF}"/>
                  </a:ext>
                </a:extLst>
              </p:cNvPr>
              <p:cNvSpPr>
                <a:spLocks/>
              </p:cNvSpPr>
              <p:nvPr/>
            </p:nvSpPr>
            <p:spPr bwMode="auto">
              <a:xfrm>
                <a:off x="3880" y="1239"/>
                <a:ext cx="285" cy="226"/>
              </a:xfrm>
              <a:custGeom>
                <a:avLst/>
                <a:gdLst>
                  <a:gd name="T0" fmla="*/ 54 w 120"/>
                  <a:gd name="T1" fmla="*/ 9 h 95"/>
                  <a:gd name="T2" fmla="*/ 25 w 120"/>
                  <a:gd name="T3" fmla="*/ 95 h 95"/>
                  <a:gd name="T4" fmla="*/ 46 w 120"/>
                  <a:gd name="T5" fmla="*/ 72 h 95"/>
                  <a:gd name="T6" fmla="*/ 113 w 120"/>
                  <a:gd name="T7" fmla="*/ 74 h 95"/>
                  <a:gd name="T8" fmla="*/ 111 w 120"/>
                  <a:gd name="T9" fmla="*/ 41 h 95"/>
                  <a:gd name="T10" fmla="*/ 54 w 120"/>
                  <a:gd name="T11" fmla="*/ 9 h 95"/>
                </a:gdLst>
                <a:ahLst/>
                <a:cxnLst>
                  <a:cxn ang="0">
                    <a:pos x="T0" y="T1"/>
                  </a:cxn>
                  <a:cxn ang="0">
                    <a:pos x="T2" y="T3"/>
                  </a:cxn>
                  <a:cxn ang="0">
                    <a:pos x="T4" y="T5"/>
                  </a:cxn>
                  <a:cxn ang="0">
                    <a:pos x="T6" y="T7"/>
                  </a:cxn>
                  <a:cxn ang="0">
                    <a:pos x="T8" y="T9"/>
                  </a:cxn>
                  <a:cxn ang="0">
                    <a:pos x="T10" y="T11"/>
                  </a:cxn>
                </a:cxnLst>
                <a:rect l="0" t="0" r="r" b="b"/>
                <a:pathLst>
                  <a:path w="120" h="95">
                    <a:moveTo>
                      <a:pt x="54" y="9"/>
                    </a:moveTo>
                    <a:cubicBezTo>
                      <a:pt x="0" y="27"/>
                      <a:pt x="14" y="77"/>
                      <a:pt x="25" y="95"/>
                    </a:cubicBezTo>
                    <a:cubicBezTo>
                      <a:pt x="32" y="91"/>
                      <a:pt x="37" y="76"/>
                      <a:pt x="46" y="72"/>
                    </a:cubicBezTo>
                    <a:cubicBezTo>
                      <a:pt x="73" y="91"/>
                      <a:pt x="113" y="74"/>
                      <a:pt x="113" y="74"/>
                    </a:cubicBezTo>
                    <a:cubicBezTo>
                      <a:pt x="113" y="74"/>
                      <a:pt x="120" y="54"/>
                      <a:pt x="111" y="41"/>
                    </a:cubicBezTo>
                    <a:cubicBezTo>
                      <a:pt x="100" y="25"/>
                      <a:pt x="81" y="0"/>
                      <a:pt x="54" y="9"/>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42" name="Freeform 48">
                <a:extLst>
                  <a:ext uri="{FF2B5EF4-FFF2-40B4-BE49-F238E27FC236}">
                    <a16:creationId xmlns:a16="http://schemas.microsoft.com/office/drawing/2014/main" id="{18E252C1-9815-40EC-A408-28EF1E26BA04}"/>
                  </a:ext>
                </a:extLst>
              </p:cNvPr>
              <p:cNvSpPr>
                <a:spLocks/>
              </p:cNvSpPr>
              <p:nvPr/>
            </p:nvSpPr>
            <p:spPr bwMode="auto">
              <a:xfrm>
                <a:off x="3935" y="1389"/>
                <a:ext cx="57" cy="76"/>
              </a:xfrm>
              <a:custGeom>
                <a:avLst/>
                <a:gdLst>
                  <a:gd name="T0" fmla="*/ 10 w 24"/>
                  <a:gd name="T1" fmla="*/ 8 h 32"/>
                  <a:gd name="T2" fmla="*/ 11 w 24"/>
                  <a:gd name="T3" fmla="*/ 32 h 32"/>
                  <a:gd name="T4" fmla="*/ 24 w 24"/>
                  <a:gd name="T5" fmla="*/ 16 h 32"/>
                  <a:gd name="T6" fmla="*/ 10 w 24"/>
                  <a:gd name="T7" fmla="*/ 8 h 32"/>
                </a:gdLst>
                <a:ahLst/>
                <a:cxnLst>
                  <a:cxn ang="0">
                    <a:pos x="T0" y="T1"/>
                  </a:cxn>
                  <a:cxn ang="0">
                    <a:pos x="T2" y="T3"/>
                  </a:cxn>
                  <a:cxn ang="0">
                    <a:pos x="T4" y="T5"/>
                  </a:cxn>
                  <a:cxn ang="0">
                    <a:pos x="T6" y="T7"/>
                  </a:cxn>
                </a:cxnLst>
                <a:rect l="0" t="0" r="r" b="b"/>
                <a:pathLst>
                  <a:path w="24" h="32">
                    <a:moveTo>
                      <a:pt x="10" y="8"/>
                    </a:moveTo>
                    <a:cubicBezTo>
                      <a:pt x="0" y="19"/>
                      <a:pt x="11" y="32"/>
                      <a:pt x="11" y="32"/>
                    </a:cubicBezTo>
                    <a:cubicBezTo>
                      <a:pt x="24" y="16"/>
                      <a:pt x="24" y="16"/>
                      <a:pt x="24" y="16"/>
                    </a:cubicBezTo>
                    <a:cubicBezTo>
                      <a:pt x="24" y="16"/>
                      <a:pt x="17" y="0"/>
                      <a:pt x="10" y="8"/>
                    </a:cubicBezTo>
                    <a:close/>
                  </a:path>
                </a:pathLst>
              </a:custGeom>
              <a:solidFill>
                <a:srgbClr val="FFB9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43" name="Freeform 49">
                <a:extLst>
                  <a:ext uri="{FF2B5EF4-FFF2-40B4-BE49-F238E27FC236}">
                    <a16:creationId xmlns:a16="http://schemas.microsoft.com/office/drawing/2014/main" id="{AD78BE94-3E14-41CE-8889-B81050074C92}"/>
                  </a:ext>
                </a:extLst>
              </p:cNvPr>
              <p:cNvSpPr>
                <a:spLocks/>
              </p:cNvSpPr>
              <p:nvPr/>
            </p:nvSpPr>
            <p:spPr bwMode="auto">
              <a:xfrm>
                <a:off x="3909" y="1291"/>
                <a:ext cx="71" cy="72"/>
              </a:xfrm>
              <a:custGeom>
                <a:avLst/>
                <a:gdLst>
                  <a:gd name="T0" fmla="*/ 11 w 30"/>
                  <a:gd name="T1" fmla="*/ 0 h 30"/>
                  <a:gd name="T2" fmla="*/ 0 w 30"/>
                  <a:gd name="T3" fmla="*/ 20 h 30"/>
                  <a:gd name="T4" fmla="*/ 10 w 30"/>
                  <a:gd name="T5" fmla="*/ 26 h 30"/>
                  <a:gd name="T6" fmla="*/ 25 w 30"/>
                  <a:gd name="T7" fmla="*/ 9 h 30"/>
                  <a:gd name="T8" fmla="*/ 11 w 30"/>
                  <a:gd name="T9" fmla="*/ 0 h 30"/>
                </a:gdLst>
                <a:ahLst/>
                <a:cxnLst>
                  <a:cxn ang="0">
                    <a:pos x="T0" y="T1"/>
                  </a:cxn>
                  <a:cxn ang="0">
                    <a:pos x="T2" y="T3"/>
                  </a:cxn>
                  <a:cxn ang="0">
                    <a:pos x="T4" y="T5"/>
                  </a:cxn>
                  <a:cxn ang="0">
                    <a:pos x="T6" y="T7"/>
                  </a:cxn>
                  <a:cxn ang="0">
                    <a:pos x="T8" y="T9"/>
                  </a:cxn>
                </a:cxnLst>
                <a:rect l="0" t="0" r="r" b="b"/>
                <a:pathLst>
                  <a:path w="30" h="30">
                    <a:moveTo>
                      <a:pt x="11" y="0"/>
                    </a:moveTo>
                    <a:cubicBezTo>
                      <a:pt x="0" y="20"/>
                      <a:pt x="0" y="20"/>
                      <a:pt x="0" y="20"/>
                    </a:cubicBezTo>
                    <a:cubicBezTo>
                      <a:pt x="0" y="20"/>
                      <a:pt x="5" y="24"/>
                      <a:pt x="10" y="26"/>
                    </a:cubicBezTo>
                    <a:cubicBezTo>
                      <a:pt x="20" y="30"/>
                      <a:pt x="30" y="17"/>
                      <a:pt x="25" y="9"/>
                    </a:cubicBezTo>
                    <a:cubicBezTo>
                      <a:pt x="20" y="1"/>
                      <a:pt x="11" y="0"/>
                      <a:pt x="11" y="0"/>
                    </a:cubicBezTo>
                    <a:close/>
                  </a:path>
                </a:pathLst>
              </a:custGeom>
              <a:solidFill>
                <a:srgbClr val="FF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44" name="Freeform 50">
                <a:extLst>
                  <a:ext uri="{FF2B5EF4-FFF2-40B4-BE49-F238E27FC236}">
                    <a16:creationId xmlns:a16="http://schemas.microsoft.com/office/drawing/2014/main" id="{4F5B1DE7-916A-4527-B3ED-EB8C8113BF3C}"/>
                  </a:ext>
                </a:extLst>
              </p:cNvPr>
              <p:cNvSpPr>
                <a:spLocks/>
              </p:cNvSpPr>
              <p:nvPr/>
            </p:nvSpPr>
            <p:spPr bwMode="auto">
              <a:xfrm>
                <a:off x="3802" y="1265"/>
                <a:ext cx="156" cy="100"/>
              </a:xfrm>
              <a:custGeom>
                <a:avLst/>
                <a:gdLst>
                  <a:gd name="T0" fmla="*/ 35 w 66"/>
                  <a:gd name="T1" fmla="*/ 1 h 42"/>
                  <a:gd name="T2" fmla="*/ 6 w 66"/>
                  <a:gd name="T3" fmla="*/ 1 h 42"/>
                  <a:gd name="T4" fmla="*/ 11 w 66"/>
                  <a:gd name="T5" fmla="*/ 31 h 42"/>
                  <a:gd name="T6" fmla="*/ 53 w 66"/>
                  <a:gd name="T7" fmla="*/ 33 h 42"/>
                  <a:gd name="T8" fmla="*/ 58 w 66"/>
                  <a:gd name="T9" fmla="*/ 10 h 42"/>
                  <a:gd name="T10" fmla="*/ 35 w 66"/>
                  <a:gd name="T11" fmla="*/ 1 h 42"/>
                </a:gdLst>
                <a:ahLst/>
                <a:cxnLst>
                  <a:cxn ang="0">
                    <a:pos x="T0" y="T1"/>
                  </a:cxn>
                  <a:cxn ang="0">
                    <a:pos x="T2" y="T3"/>
                  </a:cxn>
                  <a:cxn ang="0">
                    <a:pos x="T4" y="T5"/>
                  </a:cxn>
                  <a:cxn ang="0">
                    <a:pos x="T6" y="T7"/>
                  </a:cxn>
                  <a:cxn ang="0">
                    <a:pos x="T8" y="T9"/>
                  </a:cxn>
                  <a:cxn ang="0">
                    <a:pos x="T10" y="T11"/>
                  </a:cxn>
                </a:cxnLst>
                <a:rect l="0" t="0" r="r" b="b"/>
                <a:pathLst>
                  <a:path w="66" h="42">
                    <a:moveTo>
                      <a:pt x="35" y="1"/>
                    </a:moveTo>
                    <a:cubicBezTo>
                      <a:pt x="18" y="0"/>
                      <a:pt x="6" y="1"/>
                      <a:pt x="6" y="1"/>
                    </a:cubicBezTo>
                    <a:cubicBezTo>
                      <a:pt x="6" y="1"/>
                      <a:pt x="0" y="20"/>
                      <a:pt x="11" y="31"/>
                    </a:cubicBezTo>
                    <a:cubicBezTo>
                      <a:pt x="22" y="42"/>
                      <a:pt x="53" y="33"/>
                      <a:pt x="53" y="33"/>
                    </a:cubicBezTo>
                    <a:cubicBezTo>
                      <a:pt x="53" y="33"/>
                      <a:pt x="66" y="22"/>
                      <a:pt x="58" y="10"/>
                    </a:cubicBezTo>
                    <a:cubicBezTo>
                      <a:pt x="54" y="6"/>
                      <a:pt x="53" y="3"/>
                      <a:pt x="35" y="1"/>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45" name="Freeform 51">
                <a:extLst>
                  <a:ext uri="{FF2B5EF4-FFF2-40B4-BE49-F238E27FC236}">
                    <a16:creationId xmlns:a16="http://schemas.microsoft.com/office/drawing/2014/main" id="{34A361B5-0B7C-4678-B5C3-371F81A76523}"/>
                  </a:ext>
                </a:extLst>
              </p:cNvPr>
              <p:cNvSpPr>
                <a:spLocks/>
              </p:cNvSpPr>
              <p:nvPr/>
            </p:nvSpPr>
            <p:spPr bwMode="auto">
              <a:xfrm>
                <a:off x="4058" y="1788"/>
                <a:ext cx="342" cy="561"/>
              </a:xfrm>
              <a:custGeom>
                <a:avLst/>
                <a:gdLst>
                  <a:gd name="T0" fmla="*/ 92 w 144"/>
                  <a:gd name="T1" fmla="*/ 178 h 236"/>
                  <a:gd name="T2" fmla="*/ 73 w 144"/>
                  <a:gd name="T3" fmla="*/ 102 h 236"/>
                  <a:gd name="T4" fmla="*/ 38 w 144"/>
                  <a:gd name="T5" fmla="*/ 9 h 236"/>
                  <a:gd name="T6" fmla="*/ 1 w 144"/>
                  <a:gd name="T7" fmla="*/ 39 h 236"/>
                  <a:gd name="T8" fmla="*/ 18 w 144"/>
                  <a:gd name="T9" fmla="*/ 98 h 236"/>
                  <a:gd name="T10" fmla="*/ 60 w 144"/>
                  <a:gd name="T11" fmla="*/ 178 h 236"/>
                  <a:gd name="T12" fmla="*/ 65 w 144"/>
                  <a:gd name="T13" fmla="*/ 199 h 236"/>
                  <a:gd name="T14" fmla="*/ 84 w 144"/>
                  <a:gd name="T15" fmla="*/ 214 h 236"/>
                  <a:gd name="T16" fmla="*/ 110 w 144"/>
                  <a:gd name="T17" fmla="*/ 235 h 236"/>
                  <a:gd name="T18" fmla="*/ 129 w 144"/>
                  <a:gd name="T19" fmla="*/ 216 h 236"/>
                  <a:gd name="T20" fmla="*/ 92 w 144"/>
                  <a:gd name="T21" fmla="*/ 178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4" h="236">
                    <a:moveTo>
                      <a:pt x="92" y="178"/>
                    </a:moveTo>
                    <a:cubicBezTo>
                      <a:pt x="87" y="169"/>
                      <a:pt x="80" y="134"/>
                      <a:pt x="73" y="102"/>
                    </a:cubicBezTo>
                    <a:cubicBezTo>
                      <a:pt x="65" y="70"/>
                      <a:pt x="56" y="16"/>
                      <a:pt x="38" y="9"/>
                    </a:cubicBezTo>
                    <a:cubicBezTo>
                      <a:pt x="19" y="0"/>
                      <a:pt x="0" y="18"/>
                      <a:pt x="1" y="39"/>
                    </a:cubicBezTo>
                    <a:cubicBezTo>
                      <a:pt x="2" y="60"/>
                      <a:pt x="8" y="79"/>
                      <a:pt x="18" y="98"/>
                    </a:cubicBezTo>
                    <a:cubicBezTo>
                      <a:pt x="25" y="111"/>
                      <a:pt x="46" y="151"/>
                      <a:pt x="60" y="178"/>
                    </a:cubicBezTo>
                    <a:cubicBezTo>
                      <a:pt x="65" y="186"/>
                      <a:pt x="63" y="191"/>
                      <a:pt x="65" y="199"/>
                    </a:cubicBezTo>
                    <a:cubicBezTo>
                      <a:pt x="67" y="207"/>
                      <a:pt x="75" y="206"/>
                      <a:pt x="84" y="214"/>
                    </a:cubicBezTo>
                    <a:cubicBezTo>
                      <a:pt x="92" y="223"/>
                      <a:pt x="98" y="234"/>
                      <a:pt x="110" y="235"/>
                    </a:cubicBezTo>
                    <a:cubicBezTo>
                      <a:pt x="126" y="236"/>
                      <a:pt x="144" y="233"/>
                      <a:pt x="129" y="216"/>
                    </a:cubicBezTo>
                    <a:cubicBezTo>
                      <a:pt x="114" y="198"/>
                      <a:pt x="97" y="188"/>
                      <a:pt x="92" y="178"/>
                    </a:cubicBezTo>
                    <a:close/>
                  </a:path>
                </a:pathLst>
              </a:custGeom>
              <a:solidFill>
                <a:srgbClr val="FFC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46" name="Freeform 52">
                <a:extLst>
                  <a:ext uri="{FF2B5EF4-FFF2-40B4-BE49-F238E27FC236}">
                    <a16:creationId xmlns:a16="http://schemas.microsoft.com/office/drawing/2014/main" id="{07047385-359A-449B-8212-3C03BC5DCC6E}"/>
                  </a:ext>
                </a:extLst>
              </p:cNvPr>
              <p:cNvSpPr>
                <a:spLocks/>
              </p:cNvSpPr>
              <p:nvPr/>
            </p:nvSpPr>
            <p:spPr bwMode="auto">
              <a:xfrm>
                <a:off x="4165" y="1743"/>
                <a:ext cx="309" cy="554"/>
              </a:xfrm>
              <a:custGeom>
                <a:avLst/>
                <a:gdLst>
                  <a:gd name="T0" fmla="*/ 87 w 130"/>
                  <a:gd name="T1" fmla="*/ 173 h 233"/>
                  <a:gd name="T2" fmla="*/ 69 w 130"/>
                  <a:gd name="T3" fmla="*/ 97 h 233"/>
                  <a:gd name="T4" fmla="*/ 36 w 130"/>
                  <a:gd name="T5" fmla="*/ 8 h 233"/>
                  <a:gd name="T6" fmla="*/ 1 w 130"/>
                  <a:gd name="T7" fmla="*/ 34 h 233"/>
                  <a:gd name="T8" fmla="*/ 19 w 130"/>
                  <a:gd name="T9" fmla="*/ 90 h 233"/>
                  <a:gd name="T10" fmla="*/ 61 w 130"/>
                  <a:gd name="T11" fmla="*/ 170 h 233"/>
                  <a:gd name="T12" fmla="*/ 66 w 130"/>
                  <a:gd name="T13" fmla="*/ 192 h 233"/>
                  <a:gd name="T14" fmla="*/ 85 w 130"/>
                  <a:gd name="T15" fmla="*/ 207 h 233"/>
                  <a:gd name="T16" fmla="*/ 111 w 130"/>
                  <a:gd name="T17" fmla="*/ 230 h 233"/>
                  <a:gd name="T18" fmla="*/ 126 w 130"/>
                  <a:gd name="T19" fmla="*/ 219 h 233"/>
                  <a:gd name="T20" fmla="*/ 124 w 130"/>
                  <a:gd name="T21" fmla="*/ 204 h 233"/>
                  <a:gd name="T22" fmla="*/ 87 w 130"/>
                  <a:gd name="T23" fmla="*/ 173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0" h="233">
                    <a:moveTo>
                      <a:pt x="87" y="173"/>
                    </a:moveTo>
                    <a:cubicBezTo>
                      <a:pt x="83" y="163"/>
                      <a:pt x="77" y="129"/>
                      <a:pt x="69" y="97"/>
                    </a:cubicBezTo>
                    <a:cubicBezTo>
                      <a:pt x="62" y="65"/>
                      <a:pt x="53" y="17"/>
                      <a:pt x="36" y="8"/>
                    </a:cubicBezTo>
                    <a:cubicBezTo>
                      <a:pt x="22" y="0"/>
                      <a:pt x="0" y="13"/>
                      <a:pt x="1" y="34"/>
                    </a:cubicBezTo>
                    <a:cubicBezTo>
                      <a:pt x="2" y="55"/>
                      <a:pt x="9" y="71"/>
                      <a:pt x="19" y="90"/>
                    </a:cubicBezTo>
                    <a:cubicBezTo>
                      <a:pt x="26" y="103"/>
                      <a:pt x="47" y="144"/>
                      <a:pt x="61" y="170"/>
                    </a:cubicBezTo>
                    <a:cubicBezTo>
                      <a:pt x="66" y="178"/>
                      <a:pt x="64" y="183"/>
                      <a:pt x="66" y="192"/>
                    </a:cubicBezTo>
                    <a:cubicBezTo>
                      <a:pt x="68" y="200"/>
                      <a:pt x="76" y="198"/>
                      <a:pt x="85" y="207"/>
                    </a:cubicBezTo>
                    <a:cubicBezTo>
                      <a:pt x="93" y="216"/>
                      <a:pt x="100" y="225"/>
                      <a:pt x="111" y="230"/>
                    </a:cubicBezTo>
                    <a:cubicBezTo>
                      <a:pt x="116" y="233"/>
                      <a:pt x="122" y="226"/>
                      <a:pt x="126" y="219"/>
                    </a:cubicBezTo>
                    <a:cubicBezTo>
                      <a:pt x="128" y="215"/>
                      <a:pt x="130" y="211"/>
                      <a:pt x="124" y="204"/>
                    </a:cubicBezTo>
                    <a:cubicBezTo>
                      <a:pt x="109" y="186"/>
                      <a:pt x="92" y="182"/>
                      <a:pt x="87" y="173"/>
                    </a:cubicBezTo>
                    <a:close/>
                  </a:path>
                </a:pathLst>
              </a:custGeom>
              <a:solidFill>
                <a:srgbClr val="FFC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47" name="Freeform 53">
                <a:extLst>
                  <a:ext uri="{FF2B5EF4-FFF2-40B4-BE49-F238E27FC236}">
                    <a16:creationId xmlns:a16="http://schemas.microsoft.com/office/drawing/2014/main" id="{08F010D2-7E83-4C46-8C56-45B1B2BB176B}"/>
                  </a:ext>
                </a:extLst>
              </p:cNvPr>
              <p:cNvSpPr>
                <a:spLocks/>
              </p:cNvSpPr>
              <p:nvPr/>
            </p:nvSpPr>
            <p:spPr bwMode="auto">
              <a:xfrm>
                <a:off x="3804" y="1569"/>
                <a:ext cx="425" cy="357"/>
              </a:xfrm>
              <a:custGeom>
                <a:avLst/>
                <a:gdLst>
                  <a:gd name="T0" fmla="*/ 165 w 179"/>
                  <a:gd name="T1" fmla="*/ 114 h 150"/>
                  <a:gd name="T2" fmla="*/ 135 w 179"/>
                  <a:gd name="T3" fmla="*/ 123 h 150"/>
                  <a:gd name="T4" fmla="*/ 70 w 179"/>
                  <a:gd name="T5" fmla="*/ 90 h 150"/>
                  <a:gd name="T6" fmla="*/ 52 w 179"/>
                  <a:gd name="T7" fmla="*/ 24 h 150"/>
                  <a:gd name="T8" fmla="*/ 20 w 179"/>
                  <a:gd name="T9" fmla="*/ 3 h 150"/>
                  <a:gd name="T10" fmla="*/ 12 w 179"/>
                  <a:gd name="T11" fmla="*/ 59 h 150"/>
                  <a:gd name="T12" fmla="*/ 50 w 179"/>
                  <a:gd name="T13" fmla="*/ 114 h 150"/>
                  <a:gd name="T14" fmla="*/ 138 w 179"/>
                  <a:gd name="T15" fmla="*/ 149 h 150"/>
                  <a:gd name="T16" fmla="*/ 178 w 179"/>
                  <a:gd name="T17" fmla="*/ 132 h 150"/>
                  <a:gd name="T18" fmla="*/ 165 w 179"/>
                  <a:gd name="T19" fmla="*/ 114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9" h="150">
                    <a:moveTo>
                      <a:pt x="165" y="114"/>
                    </a:moveTo>
                    <a:cubicBezTo>
                      <a:pt x="153" y="116"/>
                      <a:pt x="144" y="125"/>
                      <a:pt x="135" y="123"/>
                    </a:cubicBezTo>
                    <a:cubicBezTo>
                      <a:pt x="126" y="122"/>
                      <a:pt x="80" y="94"/>
                      <a:pt x="70" y="90"/>
                    </a:cubicBezTo>
                    <a:cubicBezTo>
                      <a:pt x="64" y="81"/>
                      <a:pt x="62" y="45"/>
                      <a:pt x="52" y="24"/>
                    </a:cubicBezTo>
                    <a:cubicBezTo>
                      <a:pt x="44" y="9"/>
                      <a:pt x="30" y="0"/>
                      <a:pt x="20" y="3"/>
                    </a:cubicBezTo>
                    <a:cubicBezTo>
                      <a:pt x="12" y="6"/>
                      <a:pt x="0" y="36"/>
                      <a:pt x="12" y="59"/>
                    </a:cubicBezTo>
                    <a:cubicBezTo>
                      <a:pt x="24" y="83"/>
                      <a:pt x="38" y="103"/>
                      <a:pt x="50" y="114"/>
                    </a:cubicBezTo>
                    <a:cubicBezTo>
                      <a:pt x="62" y="126"/>
                      <a:pt x="117" y="149"/>
                      <a:pt x="138" y="149"/>
                    </a:cubicBezTo>
                    <a:cubicBezTo>
                      <a:pt x="159" y="150"/>
                      <a:pt x="179" y="143"/>
                      <a:pt x="178" y="132"/>
                    </a:cubicBezTo>
                    <a:cubicBezTo>
                      <a:pt x="178" y="121"/>
                      <a:pt x="176" y="113"/>
                      <a:pt x="165" y="114"/>
                    </a:cubicBezTo>
                    <a:close/>
                  </a:path>
                </a:pathLst>
              </a:custGeom>
              <a:solidFill>
                <a:srgbClr val="FFC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48" name="Freeform 54">
                <a:extLst>
                  <a:ext uri="{FF2B5EF4-FFF2-40B4-BE49-F238E27FC236}">
                    <a16:creationId xmlns:a16="http://schemas.microsoft.com/office/drawing/2014/main" id="{E9C561C8-4FC0-4134-8919-D41AAEF2A005}"/>
                  </a:ext>
                </a:extLst>
              </p:cNvPr>
              <p:cNvSpPr>
                <a:spLocks/>
              </p:cNvSpPr>
              <p:nvPr/>
            </p:nvSpPr>
            <p:spPr bwMode="auto">
              <a:xfrm>
                <a:off x="4239" y="1733"/>
                <a:ext cx="59" cy="112"/>
              </a:xfrm>
              <a:custGeom>
                <a:avLst/>
                <a:gdLst>
                  <a:gd name="T0" fmla="*/ 0 w 25"/>
                  <a:gd name="T1" fmla="*/ 32 h 47"/>
                  <a:gd name="T2" fmla="*/ 17 w 25"/>
                  <a:gd name="T3" fmla="*/ 42 h 47"/>
                  <a:gd name="T4" fmla="*/ 14 w 25"/>
                  <a:gd name="T5" fmla="*/ 9 h 47"/>
                  <a:gd name="T6" fmla="*/ 0 w 25"/>
                  <a:gd name="T7" fmla="*/ 32 h 47"/>
                </a:gdLst>
                <a:ahLst/>
                <a:cxnLst>
                  <a:cxn ang="0">
                    <a:pos x="T0" y="T1"/>
                  </a:cxn>
                  <a:cxn ang="0">
                    <a:pos x="T2" y="T3"/>
                  </a:cxn>
                  <a:cxn ang="0">
                    <a:pos x="T4" y="T5"/>
                  </a:cxn>
                  <a:cxn ang="0">
                    <a:pos x="T6" y="T7"/>
                  </a:cxn>
                </a:cxnLst>
                <a:rect l="0" t="0" r="r" b="b"/>
                <a:pathLst>
                  <a:path w="25" h="47">
                    <a:moveTo>
                      <a:pt x="0" y="32"/>
                    </a:moveTo>
                    <a:cubicBezTo>
                      <a:pt x="1" y="44"/>
                      <a:pt x="9" y="47"/>
                      <a:pt x="17" y="42"/>
                    </a:cubicBezTo>
                    <a:cubicBezTo>
                      <a:pt x="25" y="37"/>
                      <a:pt x="20" y="19"/>
                      <a:pt x="14" y="9"/>
                    </a:cubicBezTo>
                    <a:cubicBezTo>
                      <a:pt x="8" y="0"/>
                      <a:pt x="0" y="19"/>
                      <a:pt x="0" y="32"/>
                    </a:cubicBezTo>
                    <a:close/>
                  </a:path>
                </a:pathLst>
              </a:custGeom>
              <a:solidFill>
                <a:srgbClr val="FFC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49" name="Freeform 55">
                <a:extLst>
                  <a:ext uri="{FF2B5EF4-FFF2-40B4-BE49-F238E27FC236}">
                    <a16:creationId xmlns:a16="http://schemas.microsoft.com/office/drawing/2014/main" id="{6C7F8FFD-F34F-469F-B62A-F996A8E10731}"/>
                  </a:ext>
                </a:extLst>
              </p:cNvPr>
              <p:cNvSpPr>
                <a:spLocks/>
              </p:cNvSpPr>
              <p:nvPr/>
            </p:nvSpPr>
            <p:spPr bwMode="auto">
              <a:xfrm>
                <a:off x="4346" y="2729"/>
                <a:ext cx="178" cy="143"/>
              </a:xfrm>
              <a:custGeom>
                <a:avLst/>
                <a:gdLst>
                  <a:gd name="T0" fmla="*/ 52 w 75"/>
                  <a:gd name="T1" fmla="*/ 6 h 60"/>
                  <a:gd name="T2" fmla="*/ 11 w 75"/>
                  <a:gd name="T3" fmla="*/ 18 h 60"/>
                  <a:gd name="T4" fmla="*/ 32 w 75"/>
                  <a:gd name="T5" fmla="*/ 60 h 60"/>
                  <a:gd name="T6" fmla="*/ 75 w 75"/>
                  <a:gd name="T7" fmla="*/ 28 h 60"/>
                  <a:gd name="T8" fmla="*/ 52 w 75"/>
                  <a:gd name="T9" fmla="*/ 6 h 60"/>
                </a:gdLst>
                <a:ahLst/>
                <a:cxnLst>
                  <a:cxn ang="0">
                    <a:pos x="T0" y="T1"/>
                  </a:cxn>
                  <a:cxn ang="0">
                    <a:pos x="T2" y="T3"/>
                  </a:cxn>
                  <a:cxn ang="0">
                    <a:pos x="T4" y="T5"/>
                  </a:cxn>
                  <a:cxn ang="0">
                    <a:pos x="T6" y="T7"/>
                  </a:cxn>
                  <a:cxn ang="0">
                    <a:pos x="T8" y="T9"/>
                  </a:cxn>
                </a:cxnLst>
                <a:rect l="0" t="0" r="r" b="b"/>
                <a:pathLst>
                  <a:path w="75" h="60">
                    <a:moveTo>
                      <a:pt x="52" y="6"/>
                    </a:moveTo>
                    <a:cubicBezTo>
                      <a:pt x="40" y="0"/>
                      <a:pt x="22" y="6"/>
                      <a:pt x="11" y="18"/>
                    </a:cubicBezTo>
                    <a:cubicBezTo>
                      <a:pt x="0" y="31"/>
                      <a:pt x="32" y="60"/>
                      <a:pt x="32" y="60"/>
                    </a:cubicBezTo>
                    <a:cubicBezTo>
                      <a:pt x="75" y="28"/>
                      <a:pt x="75" y="28"/>
                      <a:pt x="75" y="28"/>
                    </a:cubicBezTo>
                    <a:cubicBezTo>
                      <a:pt x="75" y="28"/>
                      <a:pt x="63" y="12"/>
                      <a:pt x="52" y="6"/>
                    </a:cubicBezTo>
                    <a:close/>
                  </a:path>
                </a:pathLst>
              </a:custGeom>
              <a:solidFill>
                <a:srgbClr val="FF9D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50" name="Freeform 56">
                <a:extLst>
                  <a:ext uri="{FF2B5EF4-FFF2-40B4-BE49-F238E27FC236}">
                    <a16:creationId xmlns:a16="http://schemas.microsoft.com/office/drawing/2014/main" id="{0467F37E-2D05-4E4F-A93F-85C68B6E44FA}"/>
                  </a:ext>
                </a:extLst>
              </p:cNvPr>
              <p:cNvSpPr>
                <a:spLocks/>
              </p:cNvSpPr>
              <p:nvPr/>
            </p:nvSpPr>
            <p:spPr bwMode="auto">
              <a:xfrm>
                <a:off x="4441" y="2763"/>
                <a:ext cx="263" cy="470"/>
              </a:xfrm>
              <a:custGeom>
                <a:avLst/>
                <a:gdLst>
                  <a:gd name="T0" fmla="*/ 87 w 111"/>
                  <a:gd name="T1" fmla="*/ 136 h 198"/>
                  <a:gd name="T2" fmla="*/ 67 w 111"/>
                  <a:gd name="T3" fmla="*/ 152 h 198"/>
                  <a:gd name="T4" fmla="*/ 74 w 111"/>
                  <a:gd name="T5" fmla="*/ 48 h 198"/>
                  <a:gd name="T6" fmla="*/ 53 w 111"/>
                  <a:gd name="T7" fmla="*/ 6 h 198"/>
                  <a:gd name="T8" fmla="*/ 2 w 111"/>
                  <a:gd name="T9" fmla="*/ 62 h 198"/>
                  <a:gd name="T10" fmla="*/ 29 w 111"/>
                  <a:gd name="T11" fmla="*/ 79 h 198"/>
                  <a:gd name="T12" fmla="*/ 37 w 111"/>
                  <a:gd name="T13" fmla="*/ 152 h 198"/>
                  <a:gd name="T14" fmla="*/ 43 w 111"/>
                  <a:gd name="T15" fmla="*/ 193 h 198"/>
                  <a:gd name="T16" fmla="*/ 82 w 111"/>
                  <a:gd name="T17" fmla="*/ 178 h 198"/>
                  <a:gd name="T18" fmla="*/ 103 w 111"/>
                  <a:gd name="T19" fmla="*/ 144 h 198"/>
                  <a:gd name="T20" fmla="*/ 87 w 111"/>
                  <a:gd name="T21" fmla="*/ 136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1" h="198">
                    <a:moveTo>
                      <a:pt x="87" y="136"/>
                    </a:moveTo>
                    <a:cubicBezTo>
                      <a:pt x="77" y="139"/>
                      <a:pt x="67" y="152"/>
                      <a:pt x="67" y="152"/>
                    </a:cubicBezTo>
                    <a:cubicBezTo>
                      <a:pt x="67" y="152"/>
                      <a:pt x="75" y="63"/>
                      <a:pt x="74" y="48"/>
                    </a:cubicBezTo>
                    <a:cubicBezTo>
                      <a:pt x="73" y="30"/>
                      <a:pt x="80" y="17"/>
                      <a:pt x="53" y="6"/>
                    </a:cubicBezTo>
                    <a:cubicBezTo>
                      <a:pt x="37" y="0"/>
                      <a:pt x="4" y="42"/>
                      <a:pt x="2" y="62"/>
                    </a:cubicBezTo>
                    <a:cubicBezTo>
                      <a:pt x="0" y="79"/>
                      <a:pt x="29" y="79"/>
                      <a:pt x="29" y="79"/>
                    </a:cubicBezTo>
                    <a:cubicBezTo>
                      <a:pt x="29" y="79"/>
                      <a:pt x="36" y="145"/>
                      <a:pt x="37" y="152"/>
                    </a:cubicBezTo>
                    <a:cubicBezTo>
                      <a:pt x="39" y="159"/>
                      <a:pt x="34" y="189"/>
                      <a:pt x="43" y="193"/>
                    </a:cubicBezTo>
                    <a:cubicBezTo>
                      <a:pt x="54" y="198"/>
                      <a:pt x="68" y="186"/>
                      <a:pt x="82" y="178"/>
                    </a:cubicBezTo>
                    <a:cubicBezTo>
                      <a:pt x="97" y="170"/>
                      <a:pt x="111" y="154"/>
                      <a:pt x="103" y="144"/>
                    </a:cubicBezTo>
                    <a:cubicBezTo>
                      <a:pt x="95" y="134"/>
                      <a:pt x="93" y="134"/>
                      <a:pt x="87" y="136"/>
                    </a:cubicBezTo>
                    <a:close/>
                  </a:path>
                </a:pathLst>
              </a:custGeom>
              <a:solidFill>
                <a:srgbClr val="FFC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51" name="Freeform 57">
                <a:extLst>
                  <a:ext uri="{FF2B5EF4-FFF2-40B4-BE49-F238E27FC236}">
                    <a16:creationId xmlns:a16="http://schemas.microsoft.com/office/drawing/2014/main" id="{7BCBEF3D-1930-4AD3-B6D7-6633FD2B9995}"/>
                  </a:ext>
                </a:extLst>
              </p:cNvPr>
              <p:cNvSpPr>
                <a:spLocks/>
              </p:cNvSpPr>
              <p:nvPr/>
            </p:nvSpPr>
            <p:spPr bwMode="auto">
              <a:xfrm>
                <a:off x="4545" y="2791"/>
                <a:ext cx="74" cy="176"/>
              </a:xfrm>
              <a:custGeom>
                <a:avLst/>
                <a:gdLst>
                  <a:gd name="T0" fmla="*/ 28 w 31"/>
                  <a:gd name="T1" fmla="*/ 8 h 74"/>
                  <a:gd name="T2" fmla="*/ 20 w 31"/>
                  <a:gd name="T3" fmla="*/ 0 h 74"/>
                  <a:gd name="T4" fmla="*/ 21 w 31"/>
                  <a:gd name="T5" fmla="*/ 18 h 74"/>
                  <a:gd name="T6" fmla="*/ 14 w 31"/>
                  <a:gd name="T7" fmla="*/ 34 h 74"/>
                  <a:gd name="T8" fmla="*/ 0 w 31"/>
                  <a:gd name="T9" fmla="*/ 57 h 74"/>
                  <a:gd name="T10" fmla="*/ 14 w 31"/>
                  <a:gd name="T11" fmla="*/ 74 h 74"/>
                  <a:gd name="T12" fmla="*/ 30 w 31"/>
                  <a:gd name="T13" fmla="*/ 29 h 74"/>
                  <a:gd name="T14" fmla="*/ 28 w 31"/>
                  <a:gd name="T15" fmla="*/ 8 h 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74">
                    <a:moveTo>
                      <a:pt x="28" y="8"/>
                    </a:moveTo>
                    <a:cubicBezTo>
                      <a:pt x="28" y="8"/>
                      <a:pt x="25" y="3"/>
                      <a:pt x="20" y="0"/>
                    </a:cubicBezTo>
                    <a:cubicBezTo>
                      <a:pt x="20" y="6"/>
                      <a:pt x="22" y="12"/>
                      <a:pt x="21" y="18"/>
                    </a:cubicBezTo>
                    <a:cubicBezTo>
                      <a:pt x="20" y="24"/>
                      <a:pt x="18" y="28"/>
                      <a:pt x="14" y="34"/>
                    </a:cubicBezTo>
                    <a:cubicBezTo>
                      <a:pt x="11" y="39"/>
                      <a:pt x="0" y="57"/>
                      <a:pt x="0" y="57"/>
                    </a:cubicBezTo>
                    <a:cubicBezTo>
                      <a:pt x="14" y="74"/>
                      <a:pt x="14" y="74"/>
                      <a:pt x="14" y="74"/>
                    </a:cubicBezTo>
                    <a:cubicBezTo>
                      <a:pt x="14" y="74"/>
                      <a:pt x="31" y="37"/>
                      <a:pt x="30" y="29"/>
                    </a:cubicBezTo>
                    <a:cubicBezTo>
                      <a:pt x="29" y="22"/>
                      <a:pt x="28" y="8"/>
                      <a:pt x="28" y="8"/>
                    </a:cubicBezTo>
                    <a:close/>
                  </a:path>
                </a:pathLst>
              </a:custGeom>
              <a:solidFill>
                <a:srgbClr val="FF9D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52" name="Freeform 58">
                <a:extLst>
                  <a:ext uri="{FF2B5EF4-FFF2-40B4-BE49-F238E27FC236}">
                    <a16:creationId xmlns:a16="http://schemas.microsoft.com/office/drawing/2014/main" id="{9F823239-87CD-4C88-8522-A8397B7D5E81}"/>
                  </a:ext>
                </a:extLst>
              </p:cNvPr>
              <p:cNvSpPr>
                <a:spLocks/>
              </p:cNvSpPr>
              <p:nvPr/>
            </p:nvSpPr>
            <p:spPr bwMode="auto">
              <a:xfrm>
                <a:off x="4167" y="2696"/>
                <a:ext cx="150" cy="240"/>
              </a:xfrm>
              <a:custGeom>
                <a:avLst/>
                <a:gdLst>
                  <a:gd name="T0" fmla="*/ 10 w 63"/>
                  <a:gd name="T1" fmla="*/ 27 h 101"/>
                  <a:gd name="T2" fmla="*/ 1 w 63"/>
                  <a:gd name="T3" fmla="*/ 81 h 101"/>
                  <a:gd name="T4" fmla="*/ 44 w 63"/>
                  <a:gd name="T5" fmla="*/ 94 h 101"/>
                  <a:gd name="T6" fmla="*/ 50 w 63"/>
                  <a:gd name="T7" fmla="*/ 13 h 101"/>
                  <a:gd name="T8" fmla="*/ 10 w 63"/>
                  <a:gd name="T9" fmla="*/ 27 h 101"/>
                </a:gdLst>
                <a:ahLst/>
                <a:cxnLst>
                  <a:cxn ang="0">
                    <a:pos x="T0" y="T1"/>
                  </a:cxn>
                  <a:cxn ang="0">
                    <a:pos x="T2" y="T3"/>
                  </a:cxn>
                  <a:cxn ang="0">
                    <a:pos x="T4" y="T5"/>
                  </a:cxn>
                  <a:cxn ang="0">
                    <a:pos x="T6" y="T7"/>
                  </a:cxn>
                  <a:cxn ang="0">
                    <a:pos x="T8" y="T9"/>
                  </a:cxn>
                </a:cxnLst>
                <a:rect l="0" t="0" r="r" b="b"/>
                <a:pathLst>
                  <a:path w="63" h="101">
                    <a:moveTo>
                      <a:pt x="10" y="27"/>
                    </a:moveTo>
                    <a:cubicBezTo>
                      <a:pt x="0" y="53"/>
                      <a:pt x="1" y="81"/>
                      <a:pt x="1" y="81"/>
                    </a:cubicBezTo>
                    <a:cubicBezTo>
                      <a:pt x="1" y="81"/>
                      <a:pt x="25" y="101"/>
                      <a:pt x="44" y="94"/>
                    </a:cubicBezTo>
                    <a:cubicBezTo>
                      <a:pt x="63" y="86"/>
                      <a:pt x="50" y="13"/>
                      <a:pt x="50" y="13"/>
                    </a:cubicBezTo>
                    <a:cubicBezTo>
                      <a:pt x="50" y="13"/>
                      <a:pt x="21" y="0"/>
                      <a:pt x="10" y="27"/>
                    </a:cubicBezTo>
                    <a:close/>
                  </a:path>
                </a:pathLst>
              </a:custGeom>
              <a:solidFill>
                <a:srgbClr val="ED3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53" name="Freeform 59">
                <a:extLst>
                  <a:ext uri="{FF2B5EF4-FFF2-40B4-BE49-F238E27FC236}">
                    <a16:creationId xmlns:a16="http://schemas.microsoft.com/office/drawing/2014/main" id="{BD28938E-4559-4559-8191-C3188054B873}"/>
                  </a:ext>
                </a:extLst>
              </p:cNvPr>
              <p:cNvSpPr>
                <a:spLocks/>
              </p:cNvSpPr>
              <p:nvPr/>
            </p:nvSpPr>
            <p:spPr bwMode="auto">
              <a:xfrm>
                <a:off x="4248" y="2442"/>
                <a:ext cx="219" cy="361"/>
              </a:xfrm>
              <a:custGeom>
                <a:avLst/>
                <a:gdLst>
                  <a:gd name="T0" fmla="*/ 59 w 92"/>
                  <a:gd name="T1" fmla="*/ 10 h 152"/>
                  <a:gd name="T2" fmla="*/ 7 w 92"/>
                  <a:gd name="T3" fmla="*/ 28 h 152"/>
                  <a:gd name="T4" fmla="*/ 11 w 92"/>
                  <a:gd name="T5" fmla="*/ 104 h 152"/>
                  <a:gd name="T6" fmla="*/ 5 w 92"/>
                  <a:gd name="T7" fmla="*/ 137 h 152"/>
                  <a:gd name="T8" fmla="*/ 23 w 92"/>
                  <a:gd name="T9" fmla="*/ 145 h 152"/>
                  <a:gd name="T10" fmla="*/ 52 w 92"/>
                  <a:gd name="T11" fmla="*/ 139 h 152"/>
                  <a:gd name="T12" fmla="*/ 52 w 92"/>
                  <a:gd name="T13" fmla="*/ 107 h 152"/>
                  <a:gd name="T14" fmla="*/ 71 w 92"/>
                  <a:gd name="T15" fmla="*/ 103 h 152"/>
                  <a:gd name="T16" fmla="*/ 79 w 92"/>
                  <a:gd name="T17" fmla="*/ 38 h 152"/>
                  <a:gd name="T18" fmla="*/ 59 w 92"/>
                  <a:gd name="T19" fmla="*/ 10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2" h="152">
                    <a:moveTo>
                      <a:pt x="59" y="10"/>
                    </a:moveTo>
                    <a:cubicBezTo>
                      <a:pt x="45" y="0"/>
                      <a:pt x="18" y="3"/>
                      <a:pt x="7" y="28"/>
                    </a:cubicBezTo>
                    <a:cubicBezTo>
                      <a:pt x="0" y="41"/>
                      <a:pt x="9" y="78"/>
                      <a:pt x="11" y="104"/>
                    </a:cubicBezTo>
                    <a:cubicBezTo>
                      <a:pt x="5" y="137"/>
                      <a:pt x="5" y="137"/>
                      <a:pt x="5" y="137"/>
                    </a:cubicBezTo>
                    <a:cubicBezTo>
                      <a:pt x="5" y="137"/>
                      <a:pt x="5" y="137"/>
                      <a:pt x="23" y="145"/>
                    </a:cubicBezTo>
                    <a:cubicBezTo>
                      <a:pt x="41" y="152"/>
                      <a:pt x="52" y="139"/>
                      <a:pt x="52" y="139"/>
                    </a:cubicBezTo>
                    <a:cubicBezTo>
                      <a:pt x="52" y="107"/>
                      <a:pt x="52" y="107"/>
                      <a:pt x="52" y="107"/>
                    </a:cubicBezTo>
                    <a:cubicBezTo>
                      <a:pt x="52" y="107"/>
                      <a:pt x="67" y="105"/>
                      <a:pt x="71" y="103"/>
                    </a:cubicBezTo>
                    <a:cubicBezTo>
                      <a:pt x="79" y="100"/>
                      <a:pt x="92" y="64"/>
                      <a:pt x="79" y="38"/>
                    </a:cubicBezTo>
                    <a:cubicBezTo>
                      <a:pt x="59" y="0"/>
                      <a:pt x="65" y="13"/>
                      <a:pt x="59" y="10"/>
                    </a:cubicBezTo>
                    <a:close/>
                  </a:path>
                </a:pathLst>
              </a:custGeom>
              <a:solidFill>
                <a:srgbClr val="FFC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54" name="Freeform 60">
                <a:extLst>
                  <a:ext uri="{FF2B5EF4-FFF2-40B4-BE49-F238E27FC236}">
                    <a16:creationId xmlns:a16="http://schemas.microsoft.com/office/drawing/2014/main" id="{969B3D23-F8E5-4C3B-B426-21EDBBECD5F9}"/>
                  </a:ext>
                </a:extLst>
              </p:cNvPr>
              <p:cNvSpPr>
                <a:spLocks/>
              </p:cNvSpPr>
              <p:nvPr/>
            </p:nvSpPr>
            <p:spPr bwMode="auto">
              <a:xfrm>
                <a:off x="4160" y="2891"/>
                <a:ext cx="418" cy="456"/>
              </a:xfrm>
              <a:custGeom>
                <a:avLst/>
                <a:gdLst>
                  <a:gd name="T0" fmla="*/ 160 w 176"/>
                  <a:gd name="T1" fmla="*/ 24 h 192"/>
                  <a:gd name="T2" fmla="*/ 115 w 176"/>
                  <a:gd name="T3" fmla="*/ 7 h 192"/>
                  <a:gd name="T4" fmla="*/ 93 w 176"/>
                  <a:gd name="T5" fmla="*/ 78 h 192"/>
                  <a:gd name="T6" fmla="*/ 9 w 176"/>
                  <a:gd name="T7" fmla="*/ 69 h 192"/>
                  <a:gd name="T8" fmla="*/ 1 w 176"/>
                  <a:gd name="T9" fmla="*/ 128 h 192"/>
                  <a:gd name="T10" fmla="*/ 49 w 176"/>
                  <a:gd name="T11" fmla="*/ 183 h 192"/>
                  <a:gd name="T12" fmla="*/ 128 w 176"/>
                  <a:gd name="T13" fmla="*/ 175 h 192"/>
                  <a:gd name="T14" fmla="*/ 162 w 176"/>
                  <a:gd name="T15" fmla="*/ 110 h 192"/>
                  <a:gd name="T16" fmla="*/ 176 w 176"/>
                  <a:gd name="T17" fmla="*/ 51 h 192"/>
                  <a:gd name="T18" fmla="*/ 160 w 176"/>
                  <a:gd name="T19" fmla="*/ 24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6" h="192">
                    <a:moveTo>
                      <a:pt x="160" y="24"/>
                    </a:moveTo>
                    <a:cubicBezTo>
                      <a:pt x="133" y="0"/>
                      <a:pt x="115" y="7"/>
                      <a:pt x="115" y="7"/>
                    </a:cubicBezTo>
                    <a:cubicBezTo>
                      <a:pt x="93" y="78"/>
                      <a:pt x="93" y="78"/>
                      <a:pt x="93" y="78"/>
                    </a:cubicBezTo>
                    <a:cubicBezTo>
                      <a:pt x="9" y="69"/>
                      <a:pt x="9" y="69"/>
                      <a:pt x="9" y="69"/>
                    </a:cubicBezTo>
                    <a:cubicBezTo>
                      <a:pt x="3" y="105"/>
                      <a:pt x="1" y="100"/>
                      <a:pt x="1" y="128"/>
                    </a:cubicBezTo>
                    <a:cubicBezTo>
                      <a:pt x="0" y="154"/>
                      <a:pt x="10" y="169"/>
                      <a:pt x="49" y="183"/>
                    </a:cubicBezTo>
                    <a:cubicBezTo>
                      <a:pt x="74" y="192"/>
                      <a:pt x="108" y="190"/>
                      <a:pt x="128" y="175"/>
                    </a:cubicBezTo>
                    <a:cubicBezTo>
                      <a:pt x="146" y="161"/>
                      <a:pt x="153" y="145"/>
                      <a:pt x="162" y="110"/>
                    </a:cubicBezTo>
                    <a:cubicBezTo>
                      <a:pt x="170" y="79"/>
                      <a:pt x="176" y="51"/>
                      <a:pt x="176" y="51"/>
                    </a:cubicBezTo>
                    <a:cubicBezTo>
                      <a:pt x="176" y="51"/>
                      <a:pt x="168" y="30"/>
                      <a:pt x="160" y="24"/>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55" name="Freeform 61">
                <a:extLst>
                  <a:ext uri="{FF2B5EF4-FFF2-40B4-BE49-F238E27FC236}">
                    <a16:creationId xmlns:a16="http://schemas.microsoft.com/office/drawing/2014/main" id="{5A3C3E24-E994-4179-9D6D-4E90AC4845CB}"/>
                  </a:ext>
                </a:extLst>
              </p:cNvPr>
              <p:cNvSpPr>
                <a:spLocks/>
              </p:cNvSpPr>
              <p:nvPr/>
            </p:nvSpPr>
            <p:spPr bwMode="auto">
              <a:xfrm>
                <a:off x="4141" y="2751"/>
                <a:ext cx="340" cy="501"/>
              </a:xfrm>
              <a:custGeom>
                <a:avLst/>
                <a:gdLst>
                  <a:gd name="T0" fmla="*/ 102 w 143"/>
                  <a:gd name="T1" fmla="*/ 5 h 211"/>
                  <a:gd name="T2" fmla="*/ 40 w 143"/>
                  <a:gd name="T3" fmla="*/ 2 h 211"/>
                  <a:gd name="T4" fmla="*/ 21 w 143"/>
                  <a:gd name="T5" fmla="*/ 52 h 211"/>
                  <a:gd name="T6" fmla="*/ 0 w 143"/>
                  <a:gd name="T7" fmla="*/ 176 h 211"/>
                  <a:gd name="T8" fmla="*/ 76 w 143"/>
                  <a:gd name="T9" fmla="*/ 208 h 211"/>
                  <a:gd name="T10" fmla="*/ 139 w 143"/>
                  <a:gd name="T11" fmla="*/ 176 h 211"/>
                  <a:gd name="T12" fmla="*/ 130 w 143"/>
                  <a:gd name="T13" fmla="*/ 37 h 211"/>
                  <a:gd name="T14" fmla="*/ 102 w 143"/>
                  <a:gd name="T15" fmla="*/ 5 h 2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3" h="211">
                    <a:moveTo>
                      <a:pt x="102" y="5"/>
                    </a:moveTo>
                    <a:cubicBezTo>
                      <a:pt x="89" y="0"/>
                      <a:pt x="40" y="2"/>
                      <a:pt x="40" y="2"/>
                    </a:cubicBezTo>
                    <a:cubicBezTo>
                      <a:pt x="40" y="2"/>
                      <a:pt x="23" y="9"/>
                      <a:pt x="21" y="52"/>
                    </a:cubicBezTo>
                    <a:cubicBezTo>
                      <a:pt x="19" y="131"/>
                      <a:pt x="4" y="138"/>
                      <a:pt x="0" y="176"/>
                    </a:cubicBezTo>
                    <a:cubicBezTo>
                      <a:pt x="9" y="187"/>
                      <a:pt x="40" y="202"/>
                      <a:pt x="76" y="208"/>
                    </a:cubicBezTo>
                    <a:cubicBezTo>
                      <a:pt x="97" y="211"/>
                      <a:pt x="130" y="200"/>
                      <a:pt x="139" y="176"/>
                    </a:cubicBezTo>
                    <a:cubicBezTo>
                      <a:pt x="139" y="115"/>
                      <a:pt x="143" y="65"/>
                      <a:pt x="130" y="37"/>
                    </a:cubicBezTo>
                    <a:cubicBezTo>
                      <a:pt x="116" y="9"/>
                      <a:pt x="115" y="10"/>
                      <a:pt x="102" y="5"/>
                    </a:cubicBezTo>
                    <a:close/>
                  </a:path>
                </a:pathLst>
              </a:custGeom>
              <a:solidFill>
                <a:srgbClr val="FF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56" name="Freeform 62">
                <a:extLst>
                  <a:ext uri="{FF2B5EF4-FFF2-40B4-BE49-F238E27FC236}">
                    <a16:creationId xmlns:a16="http://schemas.microsoft.com/office/drawing/2014/main" id="{9583E1D2-BBC0-48BC-9FFD-20E621924201}"/>
                  </a:ext>
                </a:extLst>
              </p:cNvPr>
              <p:cNvSpPr>
                <a:spLocks/>
              </p:cNvSpPr>
              <p:nvPr/>
            </p:nvSpPr>
            <p:spPr bwMode="auto">
              <a:xfrm>
                <a:off x="4241" y="2717"/>
                <a:ext cx="159" cy="86"/>
              </a:xfrm>
              <a:custGeom>
                <a:avLst/>
                <a:gdLst>
                  <a:gd name="T0" fmla="*/ 51 w 67"/>
                  <a:gd name="T1" fmla="*/ 9 h 36"/>
                  <a:gd name="T2" fmla="*/ 4 w 67"/>
                  <a:gd name="T3" fmla="*/ 0 h 36"/>
                  <a:gd name="T4" fmla="*/ 0 w 67"/>
                  <a:gd name="T5" fmla="*/ 17 h 36"/>
                  <a:gd name="T6" fmla="*/ 36 w 67"/>
                  <a:gd name="T7" fmla="*/ 30 h 36"/>
                  <a:gd name="T8" fmla="*/ 67 w 67"/>
                  <a:gd name="T9" fmla="*/ 20 h 36"/>
                  <a:gd name="T10" fmla="*/ 51 w 67"/>
                  <a:gd name="T11" fmla="*/ 9 h 36"/>
                </a:gdLst>
                <a:ahLst/>
                <a:cxnLst>
                  <a:cxn ang="0">
                    <a:pos x="T0" y="T1"/>
                  </a:cxn>
                  <a:cxn ang="0">
                    <a:pos x="T2" y="T3"/>
                  </a:cxn>
                  <a:cxn ang="0">
                    <a:pos x="T4" y="T5"/>
                  </a:cxn>
                  <a:cxn ang="0">
                    <a:pos x="T6" y="T7"/>
                  </a:cxn>
                  <a:cxn ang="0">
                    <a:pos x="T8" y="T9"/>
                  </a:cxn>
                  <a:cxn ang="0">
                    <a:pos x="T10" y="T11"/>
                  </a:cxn>
                </a:cxnLst>
                <a:rect l="0" t="0" r="r" b="b"/>
                <a:pathLst>
                  <a:path w="67" h="36">
                    <a:moveTo>
                      <a:pt x="51" y="9"/>
                    </a:moveTo>
                    <a:cubicBezTo>
                      <a:pt x="31" y="7"/>
                      <a:pt x="4" y="0"/>
                      <a:pt x="4" y="0"/>
                    </a:cubicBezTo>
                    <a:cubicBezTo>
                      <a:pt x="0" y="17"/>
                      <a:pt x="0" y="17"/>
                      <a:pt x="0" y="17"/>
                    </a:cubicBezTo>
                    <a:cubicBezTo>
                      <a:pt x="0" y="17"/>
                      <a:pt x="16" y="36"/>
                      <a:pt x="36" y="30"/>
                    </a:cubicBezTo>
                    <a:cubicBezTo>
                      <a:pt x="56" y="25"/>
                      <a:pt x="67" y="20"/>
                      <a:pt x="67" y="20"/>
                    </a:cubicBezTo>
                    <a:cubicBezTo>
                      <a:pt x="67" y="20"/>
                      <a:pt x="64" y="11"/>
                      <a:pt x="51" y="9"/>
                    </a:cubicBezTo>
                    <a:close/>
                  </a:path>
                </a:pathLst>
              </a:custGeom>
              <a:solidFill>
                <a:srgbClr val="ED3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57" name="Freeform 63">
                <a:extLst>
                  <a:ext uri="{FF2B5EF4-FFF2-40B4-BE49-F238E27FC236}">
                    <a16:creationId xmlns:a16="http://schemas.microsoft.com/office/drawing/2014/main" id="{8ABA710E-A5D7-4EFF-8C3E-B0C86D0C4881}"/>
                  </a:ext>
                </a:extLst>
              </p:cNvPr>
              <p:cNvSpPr>
                <a:spLocks/>
              </p:cNvSpPr>
              <p:nvPr/>
            </p:nvSpPr>
            <p:spPr bwMode="auto">
              <a:xfrm>
                <a:off x="4172" y="2380"/>
                <a:ext cx="290" cy="314"/>
              </a:xfrm>
              <a:custGeom>
                <a:avLst/>
                <a:gdLst>
                  <a:gd name="T0" fmla="*/ 109 w 122"/>
                  <a:gd name="T1" fmla="*/ 32 h 132"/>
                  <a:gd name="T2" fmla="*/ 96 w 122"/>
                  <a:gd name="T3" fmla="*/ 14 h 132"/>
                  <a:gd name="T4" fmla="*/ 72 w 122"/>
                  <a:gd name="T5" fmla="*/ 12 h 132"/>
                  <a:gd name="T6" fmla="*/ 50 w 122"/>
                  <a:gd name="T7" fmla="*/ 17 h 132"/>
                  <a:gd name="T8" fmla="*/ 29 w 122"/>
                  <a:gd name="T9" fmla="*/ 25 h 132"/>
                  <a:gd name="T10" fmla="*/ 18 w 122"/>
                  <a:gd name="T11" fmla="*/ 42 h 132"/>
                  <a:gd name="T12" fmla="*/ 12 w 122"/>
                  <a:gd name="T13" fmla="*/ 62 h 132"/>
                  <a:gd name="T14" fmla="*/ 10 w 122"/>
                  <a:gd name="T15" fmla="*/ 82 h 132"/>
                  <a:gd name="T16" fmla="*/ 18 w 122"/>
                  <a:gd name="T17" fmla="*/ 102 h 132"/>
                  <a:gd name="T18" fmla="*/ 31 w 122"/>
                  <a:gd name="T19" fmla="*/ 116 h 132"/>
                  <a:gd name="T20" fmla="*/ 50 w 122"/>
                  <a:gd name="T21" fmla="*/ 124 h 132"/>
                  <a:gd name="T22" fmla="*/ 71 w 122"/>
                  <a:gd name="T23" fmla="*/ 121 h 132"/>
                  <a:gd name="T24" fmla="*/ 89 w 122"/>
                  <a:gd name="T25" fmla="*/ 112 h 132"/>
                  <a:gd name="T26" fmla="*/ 103 w 122"/>
                  <a:gd name="T27" fmla="*/ 93 h 132"/>
                  <a:gd name="T28" fmla="*/ 110 w 122"/>
                  <a:gd name="T29" fmla="*/ 73 h 132"/>
                  <a:gd name="T30" fmla="*/ 115 w 122"/>
                  <a:gd name="T31" fmla="*/ 49 h 132"/>
                  <a:gd name="T32" fmla="*/ 109 w 122"/>
                  <a:gd name="T33" fmla="*/ 3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2" h="132">
                    <a:moveTo>
                      <a:pt x="109" y="32"/>
                    </a:moveTo>
                    <a:cubicBezTo>
                      <a:pt x="114" y="22"/>
                      <a:pt x="107" y="7"/>
                      <a:pt x="96" y="14"/>
                    </a:cubicBezTo>
                    <a:cubicBezTo>
                      <a:pt x="90" y="3"/>
                      <a:pt x="76" y="0"/>
                      <a:pt x="72" y="12"/>
                    </a:cubicBezTo>
                    <a:cubicBezTo>
                      <a:pt x="63" y="2"/>
                      <a:pt x="54" y="2"/>
                      <a:pt x="50" y="17"/>
                    </a:cubicBezTo>
                    <a:cubicBezTo>
                      <a:pt x="43" y="10"/>
                      <a:pt x="28" y="10"/>
                      <a:pt x="29" y="25"/>
                    </a:cubicBezTo>
                    <a:cubicBezTo>
                      <a:pt x="21" y="22"/>
                      <a:pt x="10" y="31"/>
                      <a:pt x="18" y="42"/>
                    </a:cubicBezTo>
                    <a:cubicBezTo>
                      <a:pt x="10" y="41"/>
                      <a:pt x="0" y="50"/>
                      <a:pt x="12" y="62"/>
                    </a:cubicBezTo>
                    <a:cubicBezTo>
                      <a:pt x="5" y="65"/>
                      <a:pt x="1" y="76"/>
                      <a:pt x="10" y="82"/>
                    </a:cubicBezTo>
                    <a:cubicBezTo>
                      <a:pt x="5" y="87"/>
                      <a:pt x="5" y="99"/>
                      <a:pt x="18" y="102"/>
                    </a:cubicBezTo>
                    <a:cubicBezTo>
                      <a:pt x="15" y="108"/>
                      <a:pt x="18" y="116"/>
                      <a:pt x="31" y="116"/>
                    </a:cubicBezTo>
                    <a:cubicBezTo>
                      <a:pt x="31" y="123"/>
                      <a:pt x="38" y="132"/>
                      <a:pt x="50" y="124"/>
                    </a:cubicBezTo>
                    <a:cubicBezTo>
                      <a:pt x="55" y="129"/>
                      <a:pt x="67" y="132"/>
                      <a:pt x="71" y="121"/>
                    </a:cubicBezTo>
                    <a:cubicBezTo>
                      <a:pt x="83" y="124"/>
                      <a:pt x="89" y="120"/>
                      <a:pt x="89" y="112"/>
                    </a:cubicBezTo>
                    <a:cubicBezTo>
                      <a:pt x="96" y="114"/>
                      <a:pt x="104" y="105"/>
                      <a:pt x="103" y="93"/>
                    </a:cubicBezTo>
                    <a:cubicBezTo>
                      <a:pt x="112" y="91"/>
                      <a:pt x="114" y="80"/>
                      <a:pt x="110" y="73"/>
                    </a:cubicBezTo>
                    <a:cubicBezTo>
                      <a:pt x="115" y="68"/>
                      <a:pt x="122" y="61"/>
                      <a:pt x="115" y="49"/>
                    </a:cubicBezTo>
                    <a:cubicBezTo>
                      <a:pt x="122" y="43"/>
                      <a:pt x="120" y="32"/>
                      <a:pt x="109" y="32"/>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58" name="Freeform 64">
                <a:extLst>
                  <a:ext uri="{FF2B5EF4-FFF2-40B4-BE49-F238E27FC236}">
                    <a16:creationId xmlns:a16="http://schemas.microsoft.com/office/drawing/2014/main" id="{D1704033-6EFA-4438-82C8-412F025AC276}"/>
                  </a:ext>
                </a:extLst>
              </p:cNvPr>
              <p:cNvSpPr>
                <a:spLocks/>
              </p:cNvSpPr>
              <p:nvPr/>
            </p:nvSpPr>
            <p:spPr bwMode="auto">
              <a:xfrm>
                <a:off x="4462" y="2805"/>
                <a:ext cx="185" cy="240"/>
              </a:xfrm>
              <a:custGeom>
                <a:avLst/>
                <a:gdLst>
                  <a:gd name="T0" fmla="*/ 61 w 78"/>
                  <a:gd name="T1" fmla="*/ 0 h 101"/>
                  <a:gd name="T2" fmla="*/ 64 w 78"/>
                  <a:gd name="T3" fmla="*/ 17 h 101"/>
                  <a:gd name="T4" fmla="*/ 58 w 78"/>
                  <a:gd name="T5" fmla="*/ 35 h 101"/>
                  <a:gd name="T6" fmla="*/ 46 w 78"/>
                  <a:gd name="T7" fmla="*/ 60 h 101"/>
                  <a:gd name="T8" fmla="*/ 25 w 78"/>
                  <a:gd name="T9" fmla="*/ 22 h 101"/>
                  <a:gd name="T10" fmla="*/ 0 w 78"/>
                  <a:gd name="T11" fmla="*/ 57 h 101"/>
                  <a:gd name="T12" fmla="*/ 12 w 78"/>
                  <a:gd name="T13" fmla="*/ 78 h 101"/>
                  <a:gd name="T14" fmla="*/ 32 w 78"/>
                  <a:gd name="T15" fmla="*/ 97 h 101"/>
                  <a:gd name="T16" fmla="*/ 48 w 78"/>
                  <a:gd name="T17" fmla="*/ 97 h 101"/>
                  <a:gd name="T18" fmla="*/ 62 w 78"/>
                  <a:gd name="T19" fmla="*/ 76 h 101"/>
                  <a:gd name="T20" fmla="*/ 73 w 78"/>
                  <a:gd name="T21" fmla="*/ 38 h 101"/>
                  <a:gd name="T22" fmla="*/ 78 w 78"/>
                  <a:gd name="T23" fmla="*/ 22 h 101"/>
                  <a:gd name="T24" fmla="*/ 73 w 78"/>
                  <a:gd name="T25" fmla="*/ 7 h 101"/>
                  <a:gd name="T26" fmla="*/ 61 w 78"/>
                  <a:gd name="T27" fmla="*/ 0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8" h="101">
                    <a:moveTo>
                      <a:pt x="61" y="0"/>
                    </a:moveTo>
                    <a:cubicBezTo>
                      <a:pt x="61" y="0"/>
                      <a:pt x="62" y="9"/>
                      <a:pt x="64" y="17"/>
                    </a:cubicBezTo>
                    <a:cubicBezTo>
                      <a:pt x="65" y="22"/>
                      <a:pt x="60" y="33"/>
                      <a:pt x="58" y="35"/>
                    </a:cubicBezTo>
                    <a:cubicBezTo>
                      <a:pt x="51" y="46"/>
                      <a:pt x="46" y="60"/>
                      <a:pt x="46" y="60"/>
                    </a:cubicBezTo>
                    <a:cubicBezTo>
                      <a:pt x="25" y="22"/>
                      <a:pt x="25" y="22"/>
                      <a:pt x="25" y="22"/>
                    </a:cubicBezTo>
                    <a:cubicBezTo>
                      <a:pt x="0" y="57"/>
                      <a:pt x="0" y="57"/>
                      <a:pt x="0" y="57"/>
                    </a:cubicBezTo>
                    <a:cubicBezTo>
                      <a:pt x="0" y="57"/>
                      <a:pt x="6" y="69"/>
                      <a:pt x="12" y="78"/>
                    </a:cubicBezTo>
                    <a:cubicBezTo>
                      <a:pt x="18" y="86"/>
                      <a:pt x="28" y="93"/>
                      <a:pt x="32" y="97"/>
                    </a:cubicBezTo>
                    <a:cubicBezTo>
                      <a:pt x="36" y="101"/>
                      <a:pt x="44" y="99"/>
                      <a:pt x="48" y="97"/>
                    </a:cubicBezTo>
                    <a:cubicBezTo>
                      <a:pt x="50" y="96"/>
                      <a:pt x="57" y="87"/>
                      <a:pt x="62" y="76"/>
                    </a:cubicBezTo>
                    <a:cubicBezTo>
                      <a:pt x="68" y="62"/>
                      <a:pt x="72" y="44"/>
                      <a:pt x="73" y="38"/>
                    </a:cubicBezTo>
                    <a:cubicBezTo>
                      <a:pt x="74" y="35"/>
                      <a:pt x="78" y="26"/>
                      <a:pt x="78" y="22"/>
                    </a:cubicBezTo>
                    <a:cubicBezTo>
                      <a:pt x="78" y="14"/>
                      <a:pt x="75" y="9"/>
                      <a:pt x="73" y="7"/>
                    </a:cubicBezTo>
                    <a:cubicBezTo>
                      <a:pt x="68" y="0"/>
                      <a:pt x="61" y="0"/>
                      <a:pt x="61" y="0"/>
                    </a:cubicBezTo>
                    <a:close/>
                  </a:path>
                </a:pathLst>
              </a:custGeom>
              <a:solidFill>
                <a:srgbClr val="FFC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59" name="Freeform 65">
                <a:extLst>
                  <a:ext uri="{FF2B5EF4-FFF2-40B4-BE49-F238E27FC236}">
                    <a16:creationId xmlns:a16="http://schemas.microsoft.com/office/drawing/2014/main" id="{62B6BD7A-293B-4CC2-96ED-C93DE32A6038}"/>
                  </a:ext>
                </a:extLst>
              </p:cNvPr>
              <p:cNvSpPr>
                <a:spLocks/>
              </p:cNvSpPr>
              <p:nvPr/>
            </p:nvSpPr>
            <p:spPr bwMode="auto">
              <a:xfrm>
                <a:off x="4362" y="2741"/>
                <a:ext cx="204" cy="243"/>
              </a:xfrm>
              <a:custGeom>
                <a:avLst/>
                <a:gdLst>
                  <a:gd name="T0" fmla="*/ 18 w 86"/>
                  <a:gd name="T1" fmla="*/ 13 h 102"/>
                  <a:gd name="T2" fmla="*/ 18 w 86"/>
                  <a:gd name="T3" fmla="*/ 65 h 102"/>
                  <a:gd name="T4" fmla="*/ 36 w 86"/>
                  <a:gd name="T5" fmla="*/ 97 h 102"/>
                  <a:gd name="T6" fmla="*/ 68 w 86"/>
                  <a:gd name="T7" fmla="*/ 91 h 102"/>
                  <a:gd name="T8" fmla="*/ 82 w 86"/>
                  <a:gd name="T9" fmla="*/ 63 h 102"/>
                  <a:gd name="T10" fmla="*/ 18 w 86"/>
                  <a:gd name="T11" fmla="*/ 13 h 102"/>
                </a:gdLst>
                <a:ahLst/>
                <a:cxnLst>
                  <a:cxn ang="0">
                    <a:pos x="T0" y="T1"/>
                  </a:cxn>
                  <a:cxn ang="0">
                    <a:pos x="T2" y="T3"/>
                  </a:cxn>
                  <a:cxn ang="0">
                    <a:pos x="T4" y="T5"/>
                  </a:cxn>
                  <a:cxn ang="0">
                    <a:pos x="T6" y="T7"/>
                  </a:cxn>
                  <a:cxn ang="0">
                    <a:pos x="T8" y="T9"/>
                  </a:cxn>
                  <a:cxn ang="0">
                    <a:pos x="T10" y="T11"/>
                  </a:cxn>
                </a:cxnLst>
                <a:rect l="0" t="0" r="r" b="b"/>
                <a:pathLst>
                  <a:path w="86" h="102">
                    <a:moveTo>
                      <a:pt x="18" y="13"/>
                    </a:moveTo>
                    <a:cubicBezTo>
                      <a:pt x="0" y="19"/>
                      <a:pt x="7" y="44"/>
                      <a:pt x="18" y="65"/>
                    </a:cubicBezTo>
                    <a:cubicBezTo>
                      <a:pt x="28" y="81"/>
                      <a:pt x="36" y="97"/>
                      <a:pt x="36" y="97"/>
                    </a:cubicBezTo>
                    <a:cubicBezTo>
                      <a:pt x="36" y="97"/>
                      <a:pt x="49" y="102"/>
                      <a:pt x="68" y="91"/>
                    </a:cubicBezTo>
                    <a:cubicBezTo>
                      <a:pt x="86" y="80"/>
                      <a:pt x="82" y="63"/>
                      <a:pt x="82" y="63"/>
                    </a:cubicBezTo>
                    <a:cubicBezTo>
                      <a:pt x="82" y="63"/>
                      <a:pt x="55" y="0"/>
                      <a:pt x="18" y="13"/>
                    </a:cubicBezTo>
                    <a:close/>
                  </a:path>
                </a:pathLst>
              </a:custGeom>
              <a:solidFill>
                <a:srgbClr val="ED3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48" name="Freeform 66">
                <a:extLst>
                  <a:ext uri="{FF2B5EF4-FFF2-40B4-BE49-F238E27FC236}">
                    <a16:creationId xmlns:a16="http://schemas.microsoft.com/office/drawing/2014/main" id="{6A2A4519-3B5C-44F2-B2CF-1475EB29BF4E}"/>
                  </a:ext>
                </a:extLst>
              </p:cNvPr>
              <p:cNvSpPr>
                <a:spLocks/>
              </p:cNvSpPr>
              <p:nvPr/>
            </p:nvSpPr>
            <p:spPr bwMode="auto">
              <a:xfrm>
                <a:off x="4799" y="1068"/>
                <a:ext cx="385" cy="252"/>
              </a:xfrm>
              <a:custGeom>
                <a:avLst/>
                <a:gdLst>
                  <a:gd name="T0" fmla="*/ 120 w 162"/>
                  <a:gd name="T1" fmla="*/ 7 h 106"/>
                  <a:gd name="T2" fmla="*/ 54 w 162"/>
                  <a:gd name="T3" fmla="*/ 47 h 106"/>
                  <a:gd name="T4" fmla="*/ 0 w 162"/>
                  <a:gd name="T5" fmla="*/ 84 h 106"/>
                  <a:gd name="T6" fmla="*/ 38 w 162"/>
                  <a:gd name="T7" fmla="*/ 104 h 106"/>
                  <a:gd name="T8" fmla="*/ 126 w 162"/>
                  <a:gd name="T9" fmla="*/ 70 h 106"/>
                  <a:gd name="T10" fmla="*/ 157 w 162"/>
                  <a:gd name="T11" fmla="*/ 5 h 106"/>
                  <a:gd name="T12" fmla="*/ 120 w 162"/>
                  <a:gd name="T13" fmla="*/ 7 h 106"/>
                </a:gdLst>
                <a:ahLst/>
                <a:cxnLst>
                  <a:cxn ang="0">
                    <a:pos x="T0" y="T1"/>
                  </a:cxn>
                  <a:cxn ang="0">
                    <a:pos x="T2" y="T3"/>
                  </a:cxn>
                  <a:cxn ang="0">
                    <a:pos x="T4" y="T5"/>
                  </a:cxn>
                  <a:cxn ang="0">
                    <a:pos x="T6" y="T7"/>
                  </a:cxn>
                  <a:cxn ang="0">
                    <a:pos x="T8" y="T9"/>
                  </a:cxn>
                  <a:cxn ang="0">
                    <a:pos x="T10" y="T11"/>
                  </a:cxn>
                  <a:cxn ang="0">
                    <a:pos x="T12" y="T13"/>
                  </a:cxn>
                </a:cxnLst>
                <a:rect l="0" t="0" r="r" b="b"/>
                <a:pathLst>
                  <a:path w="162" h="106">
                    <a:moveTo>
                      <a:pt x="120" y="7"/>
                    </a:moveTo>
                    <a:cubicBezTo>
                      <a:pt x="107" y="11"/>
                      <a:pt x="66" y="39"/>
                      <a:pt x="54" y="47"/>
                    </a:cubicBezTo>
                    <a:cubicBezTo>
                      <a:pt x="18" y="72"/>
                      <a:pt x="5" y="63"/>
                      <a:pt x="0" y="84"/>
                    </a:cubicBezTo>
                    <a:cubicBezTo>
                      <a:pt x="5" y="95"/>
                      <a:pt x="31" y="106"/>
                      <a:pt x="38" y="104"/>
                    </a:cubicBezTo>
                    <a:cubicBezTo>
                      <a:pt x="68" y="97"/>
                      <a:pt x="126" y="70"/>
                      <a:pt x="126" y="70"/>
                    </a:cubicBezTo>
                    <a:cubicBezTo>
                      <a:pt x="157" y="5"/>
                      <a:pt x="157" y="5"/>
                      <a:pt x="157" y="5"/>
                    </a:cubicBezTo>
                    <a:cubicBezTo>
                      <a:pt x="162" y="3"/>
                      <a:pt x="158" y="0"/>
                      <a:pt x="120" y="7"/>
                    </a:cubicBezTo>
                    <a:close/>
                  </a:path>
                </a:pathLst>
              </a:custGeom>
              <a:solidFill>
                <a:srgbClr val="FFC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49" name="Freeform 67">
                <a:extLst>
                  <a:ext uri="{FF2B5EF4-FFF2-40B4-BE49-F238E27FC236}">
                    <a16:creationId xmlns:a16="http://schemas.microsoft.com/office/drawing/2014/main" id="{3CF8DE73-364A-4356-B4A6-9EDD8ADE2333}"/>
                  </a:ext>
                </a:extLst>
              </p:cNvPr>
              <p:cNvSpPr>
                <a:spLocks/>
              </p:cNvSpPr>
              <p:nvPr/>
            </p:nvSpPr>
            <p:spPr bwMode="auto">
              <a:xfrm>
                <a:off x="4889" y="1434"/>
                <a:ext cx="618" cy="423"/>
              </a:xfrm>
              <a:custGeom>
                <a:avLst/>
                <a:gdLst>
                  <a:gd name="T0" fmla="*/ 82 w 260"/>
                  <a:gd name="T1" fmla="*/ 73 h 178"/>
                  <a:gd name="T2" fmla="*/ 11 w 260"/>
                  <a:gd name="T3" fmla="*/ 0 h 178"/>
                  <a:gd name="T4" fmla="*/ 23 w 260"/>
                  <a:gd name="T5" fmla="*/ 63 h 178"/>
                  <a:gd name="T6" fmla="*/ 0 w 260"/>
                  <a:gd name="T7" fmla="*/ 71 h 178"/>
                  <a:gd name="T8" fmla="*/ 34 w 260"/>
                  <a:gd name="T9" fmla="*/ 117 h 178"/>
                  <a:gd name="T10" fmla="*/ 105 w 260"/>
                  <a:gd name="T11" fmla="*/ 158 h 178"/>
                  <a:gd name="T12" fmla="*/ 166 w 260"/>
                  <a:gd name="T13" fmla="*/ 177 h 178"/>
                  <a:gd name="T14" fmla="*/ 216 w 260"/>
                  <a:gd name="T15" fmla="*/ 163 h 178"/>
                  <a:gd name="T16" fmla="*/ 205 w 260"/>
                  <a:gd name="T17" fmla="*/ 110 h 178"/>
                  <a:gd name="T18" fmla="*/ 260 w 260"/>
                  <a:gd name="T19" fmla="*/ 100 h 178"/>
                  <a:gd name="T20" fmla="*/ 143 w 260"/>
                  <a:gd name="T21" fmla="*/ 61 h 178"/>
                  <a:gd name="T22" fmla="*/ 82 w 260"/>
                  <a:gd name="T23" fmla="*/ 73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60" h="178">
                    <a:moveTo>
                      <a:pt x="82" y="73"/>
                    </a:moveTo>
                    <a:cubicBezTo>
                      <a:pt x="78" y="73"/>
                      <a:pt x="52" y="16"/>
                      <a:pt x="11" y="0"/>
                    </a:cubicBezTo>
                    <a:cubicBezTo>
                      <a:pt x="6" y="15"/>
                      <a:pt x="32" y="49"/>
                      <a:pt x="23" y="63"/>
                    </a:cubicBezTo>
                    <a:cubicBezTo>
                      <a:pt x="17" y="73"/>
                      <a:pt x="8" y="62"/>
                      <a:pt x="0" y="71"/>
                    </a:cubicBezTo>
                    <a:cubicBezTo>
                      <a:pt x="6" y="81"/>
                      <a:pt x="27" y="108"/>
                      <a:pt x="34" y="117"/>
                    </a:cubicBezTo>
                    <a:cubicBezTo>
                      <a:pt x="54" y="143"/>
                      <a:pt x="76" y="149"/>
                      <a:pt x="105" y="158"/>
                    </a:cubicBezTo>
                    <a:cubicBezTo>
                      <a:pt x="116" y="171"/>
                      <a:pt x="143" y="178"/>
                      <a:pt x="166" y="177"/>
                    </a:cubicBezTo>
                    <a:cubicBezTo>
                      <a:pt x="181" y="177"/>
                      <a:pt x="192" y="169"/>
                      <a:pt x="216" y="163"/>
                    </a:cubicBezTo>
                    <a:cubicBezTo>
                      <a:pt x="209" y="140"/>
                      <a:pt x="191" y="130"/>
                      <a:pt x="205" y="110"/>
                    </a:cubicBezTo>
                    <a:cubicBezTo>
                      <a:pt x="210" y="104"/>
                      <a:pt x="230" y="126"/>
                      <a:pt x="260" y="100"/>
                    </a:cubicBezTo>
                    <a:cubicBezTo>
                      <a:pt x="226" y="65"/>
                      <a:pt x="160" y="64"/>
                      <a:pt x="143" y="61"/>
                    </a:cubicBezTo>
                    <a:cubicBezTo>
                      <a:pt x="100" y="54"/>
                      <a:pt x="82" y="73"/>
                      <a:pt x="82" y="73"/>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50" name="Freeform 68">
                <a:extLst>
                  <a:ext uri="{FF2B5EF4-FFF2-40B4-BE49-F238E27FC236}">
                    <a16:creationId xmlns:a16="http://schemas.microsoft.com/office/drawing/2014/main" id="{46598E27-7171-47DC-80A3-AF3CE28C6840}"/>
                  </a:ext>
                </a:extLst>
              </p:cNvPr>
              <p:cNvSpPr>
                <a:spLocks/>
              </p:cNvSpPr>
              <p:nvPr/>
            </p:nvSpPr>
            <p:spPr bwMode="auto">
              <a:xfrm>
                <a:off x="4927" y="1619"/>
                <a:ext cx="440" cy="224"/>
              </a:xfrm>
              <a:custGeom>
                <a:avLst/>
                <a:gdLst>
                  <a:gd name="T0" fmla="*/ 117 w 185"/>
                  <a:gd name="T1" fmla="*/ 48 h 94"/>
                  <a:gd name="T2" fmla="*/ 62 w 185"/>
                  <a:gd name="T3" fmla="*/ 40 h 94"/>
                  <a:gd name="T4" fmla="*/ 0 w 185"/>
                  <a:gd name="T5" fmla="*/ 0 h 94"/>
                  <a:gd name="T6" fmla="*/ 18 w 185"/>
                  <a:gd name="T7" fmla="*/ 39 h 94"/>
                  <a:gd name="T8" fmla="*/ 104 w 185"/>
                  <a:gd name="T9" fmla="*/ 94 h 94"/>
                  <a:gd name="T10" fmla="*/ 185 w 185"/>
                  <a:gd name="T11" fmla="*/ 60 h 94"/>
                  <a:gd name="T12" fmla="*/ 117 w 185"/>
                  <a:gd name="T13" fmla="*/ 48 h 94"/>
                </a:gdLst>
                <a:ahLst/>
                <a:cxnLst>
                  <a:cxn ang="0">
                    <a:pos x="T0" y="T1"/>
                  </a:cxn>
                  <a:cxn ang="0">
                    <a:pos x="T2" y="T3"/>
                  </a:cxn>
                  <a:cxn ang="0">
                    <a:pos x="T4" y="T5"/>
                  </a:cxn>
                  <a:cxn ang="0">
                    <a:pos x="T6" y="T7"/>
                  </a:cxn>
                  <a:cxn ang="0">
                    <a:pos x="T8" y="T9"/>
                  </a:cxn>
                  <a:cxn ang="0">
                    <a:pos x="T10" y="T11"/>
                  </a:cxn>
                  <a:cxn ang="0">
                    <a:pos x="T12" y="T13"/>
                  </a:cxn>
                </a:cxnLst>
                <a:rect l="0" t="0" r="r" b="b"/>
                <a:pathLst>
                  <a:path w="185" h="94">
                    <a:moveTo>
                      <a:pt x="117" y="48"/>
                    </a:moveTo>
                    <a:cubicBezTo>
                      <a:pt x="107" y="50"/>
                      <a:pt x="77" y="48"/>
                      <a:pt x="62" y="40"/>
                    </a:cubicBezTo>
                    <a:cubicBezTo>
                      <a:pt x="37" y="26"/>
                      <a:pt x="0" y="0"/>
                      <a:pt x="0" y="0"/>
                    </a:cubicBezTo>
                    <a:cubicBezTo>
                      <a:pt x="0" y="0"/>
                      <a:pt x="4" y="17"/>
                      <a:pt x="18" y="39"/>
                    </a:cubicBezTo>
                    <a:cubicBezTo>
                      <a:pt x="37" y="67"/>
                      <a:pt x="104" y="94"/>
                      <a:pt x="104" y="94"/>
                    </a:cubicBezTo>
                    <a:cubicBezTo>
                      <a:pt x="185" y="60"/>
                      <a:pt x="185" y="60"/>
                      <a:pt x="185" y="60"/>
                    </a:cubicBezTo>
                    <a:cubicBezTo>
                      <a:pt x="185" y="60"/>
                      <a:pt x="182" y="38"/>
                      <a:pt x="117" y="48"/>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51" name="Freeform 69">
                <a:extLst>
                  <a:ext uri="{FF2B5EF4-FFF2-40B4-BE49-F238E27FC236}">
                    <a16:creationId xmlns:a16="http://schemas.microsoft.com/office/drawing/2014/main" id="{241981FE-A2F0-4421-B51A-325B0116A7C4}"/>
                  </a:ext>
                </a:extLst>
              </p:cNvPr>
              <p:cNvSpPr>
                <a:spLocks/>
              </p:cNvSpPr>
              <p:nvPr/>
            </p:nvSpPr>
            <p:spPr bwMode="auto">
              <a:xfrm>
                <a:off x="4752" y="1393"/>
                <a:ext cx="259" cy="493"/>
              </a:xfrm>
              <a:custGeom>
                <a:avLst/>
                <a:gdLst>
                  <a:gd name="T0" fmla="*/ 95 w 109"/>
                  <a:gd name="T1" fmla="*/ 33 h 207"/>
                  <a:gd name="T2" fmla="*/ 43 w 109"/>
                  <a:gd name="T3" fmla="*/ 3 h 207"/>
                  <a:gd name="T4" fmla="*/ 9 w 109"/>
                  <a:gd name="T5" fmla="*/ 27 h 207"/>
                  <a:gd name="T6" fmla="*/ 35 w 109"/>
                  <a:gd name="T7" fmla="*/ 127 h 207"/>
                  <a:gd name="T8" fmla="*/ 75 w 109"/>
                  <a:gd name="T9" fmla="*/ 207 h 207"/>
                  <a:gd name="T10" fmla="*/ 109 w 109"/>
                  <a:gd name="T11" fmla="*/ 191 h 207"/>
                  <a:gd name="T12" fmla="*/ 81 w 109"/>
                  <a:gd name="T13" fmla="*/ 80 h 207"/>
                  <a:gd name="T14" fmla="*/ 95 w 109"/>
                  <a:gd name="T15" fmla="*/ 33 h 20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9" h="207">
                    <a:moveTo>
                      <a:pt x="95" y="33"/>
                    </a:moveTo>
                    <a:cubicBezTo>
                      <a:pt x="95" y="33"/>
                      <a:pt x="62" y="5"/>
                      <a:pt x="43" y="3"/>
                    </a:cubicBezTo>
                    <a:cubicBezTo>
                      <a:pt x="17" y="0"/>
                      <a:pt x="11" y="20"/>
                      <a:pt x="9" y="27"/>
                    </a:cubicBezTo>
                    <a:cubicBezTo>
                      <a:pt x="0" y="58"/>
                      <a:pt x="19" y="100"/>
                      <a:pt x="35" y="127"/>
                    </a:cubicBezTo>
                    <a:cubicBezTo>
                      <a:pt x="50" y="152"/>
                      <a:pt x="75" y="207"/>
                      <a:pt x="75" y="207"/>
                    </a:cubicBezTo>
                    <a:cubicBezTo>
                      <a:pt x="109" y="191"/>
                      <a:pt x="109" y="191"/>
                      <a:pt x="109" y="191"/>
                    </a:cubicBezTo>
                    <a:cubicBezTo>
                      <a:pt x="109" y="191"/>
                      <a:pt x="98" y="98"/>
                      <a:pt x="81" y="80"/>
                    </a:cubicBezTo>
                    <a:cubicBezTo>
                      <a:pt x="95" y="62"/>
                      <a:pt x="95" y="33"/>
                      <a:pt x="95" y="33"/>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52" name="Freeform 70">
                <a:extLst>
                  <a:ext uri="{FF2B5EF4-FFF2-40B4-BE49-F238E27FC236}">
                    <a16:creationId xmlns:a16="http://schemas.microsoft.com/office/drawing/2014/main" id="{94D32337-0255-471D-BCE6-0F734D7FC7C3}"/>
                  </a:ext>
                </a:extLst>
              </p:cNvPr>
              <p:cNvSpPr>
                <a:spLocks/>
              </p:cNvSpPr>
              <p:nvPr/>
            </p:nvSpPr>
            <p:spPr bwMode="auto">
              <a:xfrm>
                <a:off x="4916" y="1831"/>
                <a:ext cx="206" cy="309"/>
              </a:xfrm>
              <a:custGeom>
                <a:avLst/>
                <a:gdLst>
                  <a:gd name="T0" fmla="*/ 39 w 87"/>
                  <a:gd name="T1" fmla="*/ 0 h 130"/>
                  <a:gd name="T2" fmla="*/ 0 w 87"/>
                  <a:gd name="T3" fmla="*/ 11 h 130"/>
                  <a:gd name="T4" fmla="*/ 10 w 87"/>
                  <a:gd name="T5" fmla="*/ 39 h 130"/>
                  <a:gd name="T6" fmla="*/ 42 w 87"/>
                  <a:gd name="T7" fmla="*/ 110 h 130"/>
                  <a:gd name="T8" fmla="*/ 82 w 87"/>
                  <a:gd name="T9" fmla="*/ 107 h 130"/>
                  <a:gd name="T10" fmla="*/ 76 w 87"/>
                  <a:gd name="T11" fmla="*/ 54 h 130"/>
                  <a:gd name="T12" fmla="*/ 39 w 87"/>
                  <a:gd name="T13" fmla="*/ 0 h 130"/>
                </a:gdLst>
                <a:ahLst/>
                <a:cxnLst>
                  <a:cxn ang="0">
                    <a:pos x="T0" y="T1"/>
                  </a:cxn>
                  <a:cxn ang="0">
                    <a:pos x="T2" y="T3"/>
                  </a:cxn>
                  <a:cxn ang="0">
                    <a:pos x="T4" y="T5"/>
                  </a:cxn>
                  <a:cxn ang="0">
                    <a:pos x="T6" y="T7"/>
                  </a:cxn>
                  <a:cxn ang="0">
                    <a:pos x="T8" y="T9"/>
                  </a:cxn>
                  <a:cxn ang="0">
                    <a:pos x="T10" y="T11"/>
                  </a:cxn>
                  <a:cxn ang="0">
                    <a:pos x="T12" y="T13"/>
                  </a:cxn>
                </a:cxnLst>
                <a:rect l="0" t="0" r="r" b="b"/>
                <a:pathLst>
                  <a:path w="87" h="130">
                    <a:moveTo>
                      <a:pt x="39" y="0"/>
                    </a:moveTo>
                    <a:cubicBezTo>
                      <a:pt x="0" y="11"/>
                      <a:pt x="0" y="11"/>
                      <a:pt x="0" y="11"/>
                    </a:cubicBezTo>
                    <a:cubicBezTo>
                      <a:pt x="0" y="11"/>
                      <a:pt x="6" y="32"/>
                      <a:pt x="10" y="39"/>
                    </a:cubicBezTo>
                    <a:cubicBezTo>
                      <a:pt x="13" y="46"/>
                      <a:pt x="26" y="91"/>
                      <a:pt x="42" y="110"/>
                    </a:cubicBezTo>
                    <a:cubicBezTo>
                      <a:pt x="58" y="130"/>
                      <a:pt x="76" y="118"/>
                      <a:pt x="82" y="107"/>
                    </a:cubicBezTo>
                    <a:cubicBezTo>
                      <a:pt x="87" y="97"/>
                      <a:pt x="81" y="64"/>
                      <a:pt x="76" y="54"/>
                    </a:cubicBezTo>
                    <a:cubicBezTo>
                      <a:pt x="66" y="32"/>
                      <a:pt x="39" y="0"/>
                      <a:pt x="39" y="0"/>
                    </a:cubicBezTo>
                    <a:close/>
                  </a:path>
                </a:pathLst>
              </a:custGeom>
              <a:solidFill>
                <a:srgbClr val="C998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53" name="Freeform 71">
                <a:extLst>
                  <a:ext uri="{FF2B5EF4-FFF2-40B4-BE49-F238E27FC236}">
                    <a16:creationId xmlns:a16="http://schemas.microsoft.com/office/drawing/2014/main" id="{93F16E5B-66D2-4FF1-864A-356918905363}"/>
                  </a:ext>
                </a:extLst>
              </p:cNvPr>
              <p:cNvSpPr>
                <a:spLocks/>
              </p:cNvSpPr>
              <p:nvPr/>
            </p:nvSpPr>
            <p:spPr bwMode="auto">
              <a:xfrm>
                <a:off x="5011" y="1008"/>
                <a:ext cx="446" cy="661"/>
              </a:xfrm>
              <a:custGeom>
                <a:avLst/>
                <a:gdLst>
                  <a:gd name="T0" fmla="*/ 178 w 188"/>
                  <a:gd name="T1" fmla="*/ 80 h 278"/>
                  <a:gd name="T2" fmla="*/ 131 w 188"/>
                  <a:gd name="T3" fmla="*/ 31 h 278"/>
                  <a:gd name="T4" fmla="*/ 95 w 188"/>
                  <a:gd name="T5" fmla="*/ 57 h 278"/>
                  <a:gd name="T6" fmla="*/ 70 w 188"/>
                  <a:gd name="T7" fmla="*/ 81 h 278"/>
                  <a:gd name="T8" fmla="*/ 69 w 188"/>
                  <a:gd name="T9" fmla="*/ 81 h 278"/>
                  <a:gd name="T10" fmla="*/ 83 w 188"/>
                  <a:gd name="T11" fmla="*/ 32 h 278"/>
                  <a:gd name="T12" fmla="*/ 83 w 188"/>
                  <a:gd name="T13" fmla="*/ 2 h 278"/>
                  <a:gd name="T14" fmla="*/ 74 w 188"/>
                  <a:gd name="T15" fmla="*/ 0 h 278"/>
                  <a:gd name="T16" fmla="*/ 41 w 188"/>
                  <a:gd name="T17" fmla="*/ 39 h 278"/>
                  <a:gd name="T18" fmla="*/ 7 w 188"/>
                  <a:gd name="T19" fmla="*/ 105 h 278"/>
                  <a:gd name="T20" fmla="*/ 16 w 188"/>
                  <a:gd name="T21" fmla="*/ 132 h 278"/>
                  <a:gd name="T22" fmla="*/ 18 w 188"/>
                  <a:gd name="T23" fmla="*/ 180 h 278"/>
                  <a:gd name="T24" fmla="*/ 6 w 188"/>
                  <a:gd name="T25" fmla="*/ 222 h 278"/>
                  <a:gd name="T26" fmla="*/ 68 w 188"/>
                  <a:gd name="T27" fmla="*/ 273 h 278"/>
                  <a:gd name="T28" fmla="*/ 146 w 188"/>
                  <a:gd name="T29" fmla="*/ 248 h 278"/>
                  <a:gd name="T30" fmla="*/ 142 w 188"/>
                  <a:gd name="T31" fmla="*/ 165 h 278"/>
                  <a:gd name="T32" fmla="*/ 178 w 188"/>
                  <a:gd name="T33" fmla="*/ 80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8" h="278">
                    <a:moveTo>
                      <a:pt x="178" y="80"/>
                    </a:moveTo>
                    <a:cubicBezTo>
                      <a:pt x="175" y="65"/>
                      <a:pt x="131" y="31"/>
                      <a:pt x="131" y="31"/>
                    </a:cubicBezTo>
                    <a:cubicBezTo>
                      <a:pt x="131" y="31"/>
                      <a:pt x="104" y="51"/>
                      <a:pt x="95" y="57"/>
                    </a:cubicBezTo>
                    <a:cubicBezTo>
                      <a:pt x="86" y="63"/>
                      <a:pt x="71" y="80"/>
                      <a:pt x="70" y="81"/>
                    </a:cubicBezTo>
                    <a:cubicBezTo>
                      <a:pt x="69" y="81"/>
                      <a:pt x="69" y="81"/>
                      <a:pt x="69" y="81"/>
                    </a:cubicBezTo>
                    <a:cubicBezTo>
                      <a:pt x="70" y="79"/>
                      <a:pt x="73" y="56"/>
                      <a:pt x="83" y="32"/>
                    </a:cubicBezTo>
                    <a:cubicBezTo>
                      <a:pt x="86" y="25"/>
                      <a:pt x="83" y="2"/>
                      <a:pt x="83" y="2"/>
                    </a:cubicBezTo>
                    <a:cubicBezTo>
                      <a:pt x="83" y="2"/>
                      <a:pt x="79" y="1"/>
                      <a:pt x="74" y="0"/>
                    </a:cubicBezTo>
                    <a:cubicBezTo>
                      <a:pt x="66" y="8"/>
                      <a:pt x="49" y="30"/>
                      <a:pt x="41" y="39"/>
                    </a:cubicBezTo>
                    <a:cubicBezTo>
                      <a:pt x="32" y="48"/>
                      <a:pt x="0" y="75"/>
                      <a:pt x="7" y="105"/>
                    </a:cubicBezTo>
                    <a:cubicBezTo>
                      <a:pt x="9" y="114"/>
                      <a:pt x="12" y="121"/>
                      <a:pt x="16" y="132"/>
                    </a:cubicBezTo>
                    <a:cubicBezTo>
                      <a:pt x="21" y="145"/>
                      <a:pt x="19" y="168"/>
                      <a:pt x="18" y="180"/>
                    </a:cubicBezTo>
                    <a:cubicBezTo>
                      <a:pt x="17" y="195"/>
                      <a:pt x="6" y="222"/>
                      <a:pt x="6" y="222"/>
                    </a:cubicBezTo>
                    <a:cubicBezTo>
                      <a:pt x="6" y="222"/>
                      <a:pt x="6" y="263"/>
                      <a:pt x="68" y="273"/>
                    </a:cubicBezTo>
                    <a:cubicBezTo>
                      <a:pt x="110" y="278"/>
                      <a:pt x="146" y="248"/>
                      <a:pt x="146" y="248"/>
                    </a:cubicBezTo>
                    <a:cubicBezTo>
                      <a:pt x="146" y="248"/>
                      <a:pt x="138" y="190"/>
                      <a:pt x="142" y="165"/>
                    </a:cubicBezTo>
                    <a:cubicBezTo>
                      <a:pt x="146" y="136"/>
                      <a:pt x="188" y="130"/>
                      <a:pt x="178" y="80"/>
                    </a:cubicBezTo>
                    <a:close/>
                  </a:path>
                </a:pathLst>
              </a:custGeom>
              <a:solidFill>
                <a:srgbClr val="C998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54" name="Freeform 72">
                <a:extLst>
                  <a:ext uri="{FF2B5EF4-FFF2-40B4-BE49-F238E27FC236}">
                    <a16:creationId xmlns:a16="http://schemas.microsoft.com/office/drawing/2014/main" id="{C2D8EB7C-DD2E-495D-8AA6-1FD96F4299CE}"/>
                  </a:ext>
                </a:extLst>
              </p:cNvPr>
              <p:cNvSpPr>
                <a:spLocks/>
              </p:cNvSpPr>
              <p:nvPr/>
            </p:nvSpPr>
            <p:spPr bwMode="auto">
              <a:xfrm>
                <a:off x="5117" y="1011"/>
                <a:ext cx="240" cy="304"/>
              </a:xfrm>
              <a:custGeom>
                <a:avLst/>
                <a:gdLst>
                  <a:gd name="T0" fmla="*/ 24 w 101"/>
                  <a:gd name="T1" fmla="*/ 24 h 128"/>
                  <a:gd name="T2" fmla="*/ 4 w 101"/>
                  <a:gd name="T3" fmla="*/ 78 h 128"/>
                  <a:gd name="T4" fmla="*/ 0 w 101"/>
                  <a:gd name="T5" fmla="*/ 128 h 128"/>
                  <a:gd name="T6" fmla="*/ 45 w 101"/>
                  <a:gd name="T7" fmla="*/ 86 h 128"/>
                  <a:gd name="T8" fmla="*/ 101 w 101"/>
                  <a:gd name="T9" fmla="*/ 45 h 128"/>
                  <a:gd name="T10" fmla="*/ 24 w 101"/>
                  <a:gd name="T11" fmla="*/ 24 h 128"/>
                </a:gdLst>
                <a:ahLst/>
                <a:cxnLst>
                  <a:cxn ang="0">
                    <a:pos x="T0" y="T1"/>
                  </a:cxn>
                  <a:cxn ang="0">
                    <a:pos x="T2" y="T3"/>
                  </a:cxn>
                  <a:cxn ang="0">
                    <a:pos x="T4" y="T5"/>
                  </a:cxn>
                  <a:cxn ang="0">
                    <a:pos x="T6" y="T7"/>
                  </a:cxn>
                  <a:cxn ang="0">
                    <a:pos x="T8" y="T9"/>
                  </a:cxn>
                  <a:cxn ang="0">
                    <a:pos x="T10" y="T11"/>
                  </a:cxn>
                </a:cxnLst>
                <a:rect l="0" t="0" r="r" b="b"/>
                <a:pathLst>
                  <a:path w="101" h="128">
                    <a:moveTo>
                      <a:pt x="24" y="24"/>
                    </a:moveTo>
                    <a:cubicBezTo>
                      <a:pt x="24" y="24"/>
                      <a:pt x="7" y="56"/>
                      <a:pt x="4" y="78"/>
                    </a:cubicBezTo>
                    <a:cubicBezTo>
                      <a:pt x="0" y="99"/>
                      <a:pt x="0" y="128"/>
                      <a:pt x="0" y="128"/>
                    </a:cubicBezTo>
                    <a:cubicBezTo>
                      <a:pt x="0" y="128"/>
                      <a:pt x="27" y="94"/>
                      <a:pt x="45" y="86"/>
                    </a:cubicBezTo>
                    <a:cubicBezTo>
                      <a:pt x="64" y="78"/>
                      <a:pt x="101" y="45"/>
                      <a:pt x="101" y="45"/>
                    </a:cubicBezTo>
                    <a:cubicBezTo>
                      <a:pt x="101" y="45"/>
                      <a:pt x="59" y="0"/>
                      <a:pt x="24" y="24"/>
                    </a:cubicBezTo>
                    <a:close/>
                  </a:path>
                </a:pathLst>
              </a:custGeom>
              <a:solidFill>
                <a:srgbClr val="B380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55" name="Freeform 73">
                <a:extLst>
                  <a:ext uri="{FF2B5EF4-FFF2-40B4-BE49-F238E27FC236}">
                    <a16:creationId xmlns:a16="http://schemas.microsoft.com/office/drawing/2014/main" id="{DC2828E3-389D-47E1-A78E-84C51D941911}"/>
                  </a:ext>
                </a:extLst>
              </p:cNvPr>
              <p:cNvSpPr>
                <a:spLocks/>
              </p:cNvSpPr>
              <p:nvPr/>
            </p:nvSpPr>
            <p:spPr bwMode="auto">
              <a:xfrm>
                <a:off x="5015" y="863"/>
                <a:ext cx="159" cy="333"/>
              </a:xfrm>
              <a:custGeom>
                <a:avLst/>
                <a:gdLst>
                  <a:gd name="T0" fmla="*/ 37 w 67"/>
                  <a:gd name="T1" fmla="*/ 0 h 140"/>
                  <a:gd name="T2" fmla="*/ 7 w 67"/>
                  <a:gd name="T3" fmla="*/ 26 h 140"/>
                  <a:gd name="T4" fmla="*/ 10 w 67"/>
                  <a:gd name="T5" fmla="*/ 54 h 140"/>
                  <a:gd name="T6" fmla="*/ 7 w 67"/>
                  <a:gd name="T7" fmla="*/ 75 h 140"/>
                  <a:gd name="T8" fmla="*/ 15 w 67"/>
                  <a:gd name="T9" fmla="*/ 102 h 140"/>
                  <a:gd name="T10" fmla="*/ 25 w 67"/>
                  <a:gd name="T11" fmla="*/ 126 h 140"/>
                  <a:gd name="T12" fmla="*/ 17 w 67"/>
                  <a:gd name="T13" fmla="*/ 128 h 140"/>
                  <a:gd name="T14" fmla="*/ 32 w 67"/>
                  <a:gd name="T15" fmla="*/ 133 h 140"/>
                  <a:gd name="T16" fmla="*/ 49 w 67"/>
                  <a:gd name="T17" fmla="*/ 108 h 140"/>
                  <a:gd name="T18" fmla="*/ 67 w 67"/>
                  <a:gd name="T19" fmla="*/ 86 h 140"/>
                  <a:gd name="T20" fmla="*/ 42 w 67"/>
                  <a:gd name="T21" fmla="*/ 0 h 140"/>
                  <a:gd name="T22" fmla="*/ 37 w 67"/>
                  <a:gd name="T23"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7" h="140">
                    <a:moveTo>
                      <a:pt x="37" y="0"/>
                    </a:moveTo>
                    <a:cubicBezTo>
                      <a:pt x="37" y="0"/>
                      <a:pt x="11" y="16"/>
                      <a:pt x="7" y="26"/>
                    </a:cubicBezTo>
                    <a:cubicBezTo>
                      <a:pt x="2" y="37"/>
                      <a:pt x="5" y="45"/>
                      <a:pt x="10" y="54"/>
                    </a:cubicBezTo>
                    <a:cubicBezTo>
                      <a:pt x="15" y="62"/>
                      <a:pt x="13" y="67"/>
                      <a:pt x="7" y="75"/>
                    </a:cubicBezTo>
                    <a:cubicBezTo>
                      <a:pt x="0" y="83"/>
                      <a:pt x="6" y="95"/>
                      <a:pt x="15" y="102"/>
                    </a:cubicBezTo>
                    <a:cubicBezTo>
                      <a:pt x="23" y="109"/>
                      <a:pt x="28" y="118"/>
                      <a:pt x="25" y="126"/>
                    </a:cubicBezTo>
                    <a:cubicBezTo>
                      <a:pt x="23" y="129"/>
                      <a:pt x="17" y="128"/>
                      <a:pt x="17" y="128"/>
                    </a:cubicBezTo>
                    <a:cubicBezTo>
                      <a:pt x="17" y="128"/>
                      <a:pt x="18" y="140"/>
                      <a:pt x="32" y="133"/>
                    </a:cubicBezTo>
                    <a:cubicBezTo>
                      <a:pt x="44" y="126"/>
                      <a:pt x="33" y="112"/>
                      <a:pt x="49" y="108"/>
                    </a:cubicBezTo>
                    <a:cubicBezTo>
                      <a:pt x="65" y="103"/>
                      <a:pt x="67" y="86"/>
                      <a:pt x="67" y="86"/>
                    </a:cubicBezTo>
                    <a:cubicBezTo>
                      <a:pt x="42" y="0"/>
                      <a:pt x="42" y="0"/>
                      <a:pt x="42" y="0"/>
                    </a:cubicBezTo>
                    <a:lnTo>
                      <a:pt x="37" y="0"/>
                    </a:ln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56" name="Freeform 74">
                <a:extLst>
                  <a:ext uri="{FF2B5EF4-FFF2-40B4-BE49-F238E27FC236}">
                    <a16:creationId xmlns:a16="http://schemas.microsoft.com/office/drawing/2014/main" id="{CACBAC9A-1E93-4C80-B2C6-9AC153EB4B08}"/>
                  </a:ext>
                </a:extLst>
              </p:cNvPr>
              <p:cNvSpPr>
                <a:spLocks/>
              </p:cNvSpPr>
              <p:nvPr/>
            </p:nvSpPr>
            <p:spPr bwMode="auto">
              <a:xfrm>
                <a:off x="5165" y="909"/>
                <a:ext cx="164" cy="301"/>
              </a:xfrm>
              <a:custGeom>
                <a:avLst/>
                <a:gdLst>
                  <a:gd name="T0" fmla="*/ 15 w 69"/>
                  <a:gd name="T1" fmla="*/ 47 h 127"/>
                  <a:gd name="T2" fmla="*/ 9 w 69"/>
                  <a:gd name="T3" fmla="*/ 86 h 127"/>
                  <a:gd name="T4" fmla="*/ 1 w 69"/>
                  <a:gd name="T5" fmla="*/ 127 h 127"/>
                  <a:gd name="T6" fmla="*/ 33 w 69"/>
                  <a:gd name="T7" fmla="*/ 102 h 127"/>
                  <a:gd name="T8" fmla="*/ 69 w 69"/>
                  <a:gd name="T9" fmla="*/ 76 h 127"/>
                  <a:gd name="T10" fmla="*/ 68 w 69"/>
                  <a:gd name="T11" fmla="*/ 0 h 127"/>
                  <a:gd name="T12" fmla="*/ 15 w 69"/>
                  <a:gd name="T13" fmla="*/ 47 h 127"/>
                </a:gdLst>
                <a:ahLst/>
                <a:cxnLst>
                  <a:cxn ang="0">
                    <a:pos x="T0" y="T1"/>
                  </a:cxn>
                  <a:cxn ang="0">
                    <a:pos x="T2" y="T3"/>
                  </a:cxn>
                  <a:cxn ang="0">
                    <a:pos x="T4" y="T5"/>
                  </a:cxn>
                  <a:cxn ang="0">
                    <a:pos x="T6" y="T7"/>
                  </a:cxn>
                  <a:cxn ang="0">
                    <a:pos x="T8" y="T9"/>
                  </a:cxn>
                  <a:cxn ang="0">
                    <a:pos x="T10" y="T11"/>
                  </a:cxn>
                  <a:cxn ang="0">
                    <a:pos x="T12" y="T13"/>
                  </a:cxn>
                </a:cxnLst>
                <a:rect l="0" t="0" r="r" b="b"/>
                <a:pathLst>
                  <a:path w="69" h="127">
                    <a:moveTo>
                      <a:pt x="15" y="47"/>
                    </a:moveTo>
                    <a:cubicBezTo>
                      <a:pt x="15" y="47"/>
                      <a:pt x="14" y="73"/>
                      <a:pt x="9" y="86"/>
                    </a:cubicBezTo>
                    <a:cubicBezTo>
                      <a:pt x="5" y="92"/>
                      <a:pt x="0" y="111"/>
                      <a:pt x="1" y="127"/>
                    </a:cubicBezTo>
                    <a:cubicBezTo>
                      <a:pt x="10" y="123"/>
                      <a:pt x="25" y="109"/>
                      <a:pt x="33" y="102"/>
                    </a:cubicBezTo>
                    <a:cubicBezTo>
                      <a:pt x="43" y="93"/>
                      <a:pt x="69" y="76"/>
                      <a:pt x="69" y="76"/>
                    </a:cubicBezTo>
                    <a:cubicBezTo>
                      <a:pt x="68" y="0"/>
                      <a:pt x="68" y="0"/>
                      <a:pt x="68" y="0"/>
                    </a:cubicBezTo>
                    <a:lnTo>
                      <a:pt x="15" y="47"/>
                    </a:lnTo>
                    <a:close/>
                  </a:path>
                </a:pathLst>
              </a:custGeom>
              <a:solidFill>
                <a:srgbClr val="FF9D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57" name="Freeform 75">
                <a:extLst>
                  <a:ext uri="{FF2B5EF4-FFF2-40B4-BE49-F238E27FC236}">
                    <a16:creationId xmlns:a16="http://schemas.microsoft.com/office/drawing/2014/main" id="{E9B7F043-8558-4302-A861-5C99D55C3588}"/>
                  </a:ext>
                </a:extLst>
              </p:cNvPr>
              <p:cNvSpPr>
                <a:spLocks/>
              </p:cNvSpPr>
              <p:nvPr/>
            </p:nvSpPr>
            <p:spPr bwMode="auto">
              <a:xfrm>
                <a:off x="5068" y="766"/>
                <a:ext cx="263" cy="328"/>
              </a:xfrm>
              <a:custGeom>
                <a:avLst/>
                <a:gdLst>
                  <a:gd name="T0" fmla="*/ 86 w 111"/>
                  <a:gd name="T1" fmla="*/ 17 h 138"/>
                  <a:gd name="T2" fmla="*/ 15 w 111"/>
                  <a:gd name="T3" fmla="*/ 41 h 138"/>
                  <a:gd name="T4" fmla="*/ 60 w 111"/>
                  <a:gd name="T5" fmla="*/ 129 h 138"/>
                  <a:gd name="T6" fmla="*/ 103 w 111"/>
                  <a:gd name="T7" fmla="*/ 83 h 138"/>
                  <a:gd name="T8" fmla="*/ 86 w 111"/>
                  <a:gd name="T9" fmla="*/ 17 h 138"/>
                </a:gdLst>
                <a:ahLst/>
                <a:cxnLst>
                  <a:cxn ang="0">
                    <a:pos x="T0" y="T1"/>
                  </a:cxn>
                  <a:cxn ang="0">
                    <a:pos x="T2" y="T3"/>
                  </a:cxn>
                  <a:cxn ang="0">
                    <a:pos x="T4" y="T5"/>
                  </a:cxn>
                  <a:cxn ang="0">
                    <a:pos x="T6" y="T7"/>
                  </a:cxn>
                  <a:cxn ang="0">
                    <a:pos x="T8" y="T9"/>
                  </a:cxn>
                </a:cxnLst>
                <a:rect l="0" t="0" r="r" b="b"/>
                <a:pathLst>
                  <a:path w="111" h="138">
                    <a:moveTo>
                      <a:pt x="86" y="17"/>
                    </a:moveTo>
                    <a:cubicBezTo>
                      <a:pt x="70" y="4"/>
                      <a:pt x="30" y="0"/>
                      <a:pt x="15" y="41"/>
                    </a:cubicBezTo>
                    <a:cubicBezTo>
                      <a:pt x="0" y="84"/>
                      <a:pt x="39" y="138"/>
                      <a:pt x="60" y="129"/>
                    </a:cubicBezTo>
                    <a:cubicBezTo>
                      <a:pt x="72" y="124"/>
                      <a:pt x="96" y="106"/>
                      <a:pt x="103" y="83"/>
                    </a:cubicBezTo>
                    <a:cubicBezTo>
                      <a:pt x="111" y="57"/>
                      <a:pt x="100" y="27"/>
                      <a:pt x="86" y="17"/>
                    </a:cubicBezTo>
                    <a:close/>
                  </a:path>
                </a:pathLst>
              </a:custGeom>
              <a:solidFill>
                <a:srgbClr val="FFC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58" name="Freeform 76">
                <a:extLst>
                  <a:ext uri="{FF2B5EF4-FFF2-40B4-BE49-F238E27FC236}">
                    <a16:creationId xmlns:a16="http://schemas.microsoft.com/office/drawing/2014/main" id="{6F7DBF0B-D2FA-48CD-A600-1AE9C1E7562A}"/>
                  </a:ext>
                </a:extLst>
              </p:cNvPr>
              <p:cNvSpPr>
                <a:spLocks/>
              </p:cNvSpPr>
              <p:nvPr/>
            </p:nvSpPr>
            <p:spPr bwMode="auto">
              <a:xfrm>
                <a:off x="5037" y="709"/>
                <a:ext cx="358" cy="528"/>
              </a:xfrm>
              <a:custGeom>
                <a:avLst/>
                <a:gdLst>
                  <a:gd name="T0" fmla="*/ 148 w 151"/>
                  <a:gd name="T1" fmla="*/ 119 h 222"/>
                  <a:gd name="T2" fmla="*/ 140 w 151"/>
                  <a:gd name="T3" fmla="*/ 98 h 222"/>
                  <a:gd name="T4" fmla="*/ 143 w 151"/>
                  <a:gd name="T5" fmla="*/ 71 h 222"/>
                  <a:gd name="T6" fmla="*/ 133 w 151"/>
                  <a:gd name="T7" fmla="*/ 49 h 222"/>
                  <a:gd name="T8" fmla="*/ 123 w 151"/>
                  <a:gd name="T9" fmla="*/ 22 h 222"/>
                  <a:gd name="T10" fmla="*/ 103 w 151"/>
                  <a:gd name="T11" fmla="*/ 16 h 222"/>
                  <a:gd name="T12" fmla="*/ 79 w 151"/>
                  <a:gd name="T13" fmla="*/ 1 h 222"/>
                  <a:gd name="T14" fmla="*/ 59 w 151"/>
                  <a:gd name="T15" fmla="*/ 15 h 222"/>
                  <a:gd name="T16" fmla="*/ 30 w 151"/>
                  <a:gd name="T17" fmla="*/ 15 h 222"/>
                  <a:gd name="T18" fmla="*/ 18 w 151"/>
                  <a:gd name="T19" fmla="*/ 38 h 222"/>
                  <a:gd name="T20" fmla="*/ 6 w 151"/>
                  <a:gd name="T21" fmla="*/ 67 h 222"/>
                  <a:gd name="T22" fmla="*/ 15 w 151"/>
                  <a:gd name="T23" fmla="*/ 92 h 222"/>
                  <a:gd name="T24" fmla="*/ 33 w 151"/>
                  <a:gd name="T25" fmla="*/ 89 h 222"/>
                  <a:gd name="T26" fmla="*/ 49 w 151"/>
                  <a:gd name="T27" fmla="*/ 72 h 222"/>
                  <a:gd name="T28" fmla="*/ 91 w 151"/>
                  <a:gd name="T29" fmla="*/ 121 h 222"/>
                  <a:gd name="T30" fmla="*/ 93 w 151"/>
                  <a:gd name="T31" fmla="*/ 137 h 222"/>
                  <a:gd name="T32" fmla="*/ 86 w 151"/>
                  <a:gd name="T33" fmla="*/ 164 h 222"/>
                  <a:gd name="T34" fmla="*/ 94 w 151"/>
                  <a:gd name="T35" fmla="*/ 188 h 222"/>
                  <a:gd name="T36" fmla="*/ 79 w 151"/>
                  <a:gd name="T37" fmla="*/ 213 h 222"/>
                  <a:gd name="T38" fmla="*/ 92 w 151"/>
                  <a:gd name="T39" fmla="*/ 222 h 222"/>
                  <a:gd name="T40" fmla="*/ 91 w 151"/>
                  <a:gd name="T41" fmla="*/ 208 h 222"/>
                  <a:gd name="T42" fmla="*/ 114 w 151"/>
                  <a:gd name="T43" fmla="*/ 194 h 222"/>
                  <a:gd name="T44" fmla="*/ 115 w 151"/>
                  <a:gd name="T45" fmla="*/ 181 h 222"/>
                  <a:gd name="T46" fmla="*/ 141 w 151"/>
                  <a:gd name="T47" fmla="*/ 157 h 222"/>
                  <a:gd name="T48" fmla="*/ 148 w 151"/>
                  <a:gd name="T49" fmla="*/ 119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51" h="222">
                    <a:moveTo>
                      <a:pt x="148" y="119"/>
                    </a:moveTo>
                    <a:cubicBezTo>
                      <a:pt x="147" y="110"/>
                      <a:pt x="142" y="104"/>
                      <a:pt x="140" y="98"/>
                    </a:cubicBezTo>
                    <a:cubicBezTo>
                      <a:pt x="139" y="90"/>
                      <a:pt x="146" y="83"/>
                      <a:pt x="143" y="71"/>
                    </a:cubicBezTo>
                    <a:cubicBezTo>
                      <a:pt x="140" y="62"/>
                      <a:pt x="133" y="58"/>
                      <a:pt x="133" y="49"/>
                    </a:cubicBezTo>
                    <a:cubicBezTo>
                      <a:pt x="133" y="41"/>
                      <a:pt x="137" y="29"/>
                      <a:pt x="123" y="22"/>
                    </a:cubicBezTo>
                    <a:cubicBezTo>
                      <a:pt x="115" y="19"/>
                      <a:pt x="112" y="21"/>
                      <a:pt x="103" y="16"/>
                    </a:cubicBezTo>
                    <a:cubicBezTo>
                      <a:pt x="94" y="11"/>
                      <a:pt x="94" y="0"/>
                      <a:pt x="79" y="1"/>
                    </a:cubicBezTo>
                    <a:cubicBezTo>
                      <a:pt x="69" y="1"/>
                      <a:pt x="66" y="8"/>
                      <a:pt x="59" y="15"/>
                    </a:cubicBezTo>
                    <a:cubicBezTo>
                      <a:pt x="53" y="21"/>
                      <a:pt x="44" y="10"/>
                      <a:pt x="30" y="15"/>
                    </a:cubicBezTo>
                    <a:cubicBezTo>
                      <a:pt x="17" y="20"/>
                      <a:pt x="26" y="32"/>
                      <a:pt x="18" y="38"/>
                    </a:cubicBezTo>
                    <a:cubicBezTo>
                      <a:pt x="10" y="44"/>
                      <a:pt x="0" y="51"/>
                      <a:pt x="6" y="67"/>
                    </a:cubicBezTo>
                    <a:cubicBezTo>
                      <a:pt x="12" y="83"/>
                      <a:pt x="15" y="92"/>
                      <a:pt x="15" y="92"/>
                    </a:cubicBezTo>
                    <a:cubicBezTo>
                      <a:pt x="15" y="92"/>
                      <a:pt x="23" y="94"/>
                      <a:pt x="33" y="89"/>
                    </a:cubicBezTo>
                    <a:cubicBezTo>
                      <a:pt x="44" y="85"/>
                      <a:pt x="49" y="72"/>
                      <a:pt x="49" y="72"/>
                    </a:cubicBezTo>
                    <a:cubicBezTo>
                      <a:pt x="55" y="103"/>
                      <a:pt x="81" y="108"/>
                      <a:pt x="91" y="121"/>
                    </a:cubicBezTo>
                    <a:cubicBezTo>
                      <a:pt x="94" y="124"/>
                      <a:pt x="95" y="134"/>
                      <a:pt x="93" y="137"/>
                    </a:cubicBezTo>
                    <a:cubicBezTo>
                      <a:pt x="87" y="148"/>
                      <a:pt x="81" y="157"/>
                      <a:pt x="86" y="164"/>
                    </a:cubicBezTo>
                    <a:cubicBezTo>
                      <a:pt x="90" y="171"/>
                      <a:pt x="99" y="182"/>
                      <a:pt x="94" y="188"/>
                    </a:cubicBezTo>
                    <a:cubicBezTo>
                      <a:pt x="88" y="194"/>
                      <a:pt x="74" y="205"/>
                      <a:pt x="79" y="213"/>
                    </a:cubicBezTo>
                    <a:cubicBezTo>
                      <a:pt x="85" y="221"/>
                      <a:pt x="92" y="222"/>
                      <a:pt x="92" y="222"/>
                    </a:cubicBezTo>
                    <a:cubicBezTo>
                      <a:pt x="92" y="222"/>
                      <a:pt x="84" y="212"/>
                      <a:pt x="91" y="208"/>
                    </a:cubicBezTo>
                    <a:cubicBezTo>
                      <a:pt x="98" y="204"/>
                      <a:pt x="114" y="201"/>
                      <a:pt x="114" y="194"/>
                    </a:cubicBezTo>
                    <a:cubicBezTo>
                      <a:pt x="114" y="187"/>
                      <a:pt x="104" y="183"/>
                      <a:pt x="115" y="181"/>
                    </a:cubicBezTo>
                    <a:cubicBezTo>
                      <a:pt x="127" y="179"/>
                      <a:pt x="146" y="176"/>
                      <a:pt x="141" y="157"/>
                    </a:cubicBezTo>
                    <a:cubicBezTo>
                      <a:pt x="139" y="146"/>
                      <a:pt x="151" y="131"/>
                      <a:pt x="148" y="119"/>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59" name="Freeform 77">
                <a:extLst>
                  <a:ext uri="{FF2B5EF4-FFF2-40B4-BE49-F238E27FC236}">
                    <a16:creationId xmlns:a16="http://schemas.microsoft.com/office/drawing/2014/main" id="{6CFE96EF-9FAC-47B1-A1AE-4AF03D734C31}"/>
                  </a:ext>
                </a:extLst>
              </p:cNvPr>
              <p:cNvSpPr>
                <a:spLocks/>
              </p:cNvSpPr>
              <p:nvPr/>
            </p:nvSpPr>
            <p:spPr bwMode="auto">
              <a:xfrm>
                <a:off x="5098" y="1641"/>
                <a:ext cx="456" cy="330"/>
              </a:xfrm>
              <a:custGeom>
                <a:avLst/>
                <a:gdLst>
                  <a:gd name="T0" fmla="*/ 154 w 192"/>
                  <a:gd name="T1" fmla="*/ 3 h 139"/>
                  <a:gd name="T2" fmla="*/ 116 w 192"/>
                  <a:gd name="T3" fmla="*/ 18 h 139"/>
                  <a:gd name="T4" fmla="*/ 40 w 192"/>
                  <a:gd name="T5" fmla="*/ 73 h 139"/>
                  <a:gd name="T6" fmla="*/ 0 w 192"/>
                  <a:gd name="T7" fmla="*/ 94 h 139"/>
                  <a:gd name="T8" fmla="*/ 10 w 192"/>
                  <a:gd name="T9" fmla="*/ 139 h 139"/>
                  <a:gd name="T10" fmla="*/ 13 w 192"/>
                  <a:gd name="T11" fmla="*/ 139 h 139"/>
                  <a:gd name="T12" fmla="*/ 170 w 192"/>
                  <a:gd name="T13" fmla="*/ 64 h 139"/>
                  <a:gd name="T14" fmla="*/ 154 w 192"/>
                  <a:gd name="T15" fmla="*/ 3 h 1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2" h="139">
                    <a:moveTo>
                      <a:pt x="154" y="3"/>
                    </a:moveTo>
                    <a:cubicBezTo>
                      <a:pt x="138" y="0"/>
                      <a:pt x="125" y="12"/>
                      <a:pt x="116" y="18"/>
                    </a:cubicBezTo>
                    <a:cubicBezTo>
                      <a:pt x="98" y="29"/>
                      <a:pt x="53" y="65"/>
                      <a:pt x="40" y="73"/>
                    </a:cubicBezTo>
                    <a:cubicBezTo>
                      <a:pt x="25" y="83"/>
                      <a:pt x="13" y="90"/>
                      <a:pt x="0" y="94"/>
                    </a:cubicBezTo>
                    <a:cubicBezTo>
                      <a:pt x="2" y="104"/>
                      <a:pt x="5" y="121"/>
                      <a:pt x="10" y="139"/>
                    </a:cubicBezTo>
                    <a:cubicBezTo>
                      <a:pt x="11" y="139"/>
                      <a:pt x="12" y="139"/>
                      <a:pt x="13" y="139"/>
                    </a:cubicBezTo>
                    <a:cubicBezTo>
                      <a:pt x="92" y="127"/>
                      <a:pt x="148" y="101"/>
                      <a:pt x="170" y="64"/>
                    </a:cubicBezTo>
                    <a:cubicBezTo>
                      <a:pt x="192" y="27"/>
                      <a:pt x="171" y="6"/>
                      <a:pt x="154" y="3"/>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60" name="Freeform 78">
                <a:extLst>
                  <a:ext uri="{FF2B5EF4-FFF2-40B4-BE49-F238E27FC236}">
                    <a16:creationId xmlns:a16="http://schemas.microsoft.com/office/drawing/2014/main" id="{80814838-8DCE-46CD-B156-026E1E6C2055}"/>
                  </a:ext>
                </a:extLst>
              </p:cNvPr>
              <p:cNvSpPr>
                <a:spLocks/>
              </p:cNvSpPr>
              <p:nvPr/>
            </p:nvSpPr>
            <p:spPr bwMode="auto">
              <a:xfrm>
                <a:off x="4802" y="1864"/>
                <a:ext cx="320" cy="166"/>
              </a:xfrm>
              <a:custGeom>
                <a:avLst/>
                <a:gdLst>
                  <a:gd name="T0" fmla="*/ 97 w 135"/>
                  <a:gd name="T1" fmla="*/ 5 h 70"/>
                  <a:gd name="T2" fmla="*/ 22 w 135"/>
                  <a:gd name="T3" fmla="*/ 11 h 70"/>
                  <a:gd name="T4" fmla="*/ 17 w 135"/>
                  <a:gd name="T5" fmla="*/ 61 h 70"/>
                  <a:gd name="T6" fmla="*/ 135 w 135"/>
                  <a:gd name="T7" fmla="*/ 45 h 70"/>
                  <a:gd name="T8" fmla="*/ 125 w 135"/>
                  <a:gd name="T9" fmla="*/ 0 h 70"/>
                  <a:gd name="T10" fmla="*/ 97 w 135"/>
                  <a:gd name="T11" fmla="*/ 5 h 70"/>
                </a:gdLst>
                <a:ahLst/>
                <a:cxnLst>
                  <a:cxn ang="0">
                    <a:pos x="T0" y="T1"/>
                  </a:cxn>
                  <a:cxn ang="0">
                    <a:pos x="T2" y="T3"/>
                  </a:cxn>
                  <a:cxn ang="0">
                    <a:pos x="T4" y="T5"/>
                  </a:cxn>
                  <a:cxn ang="0">
                    <a:pos x="T6" y="T7"/>
                  </a:cxn>
                  <a:cxn ang="0">
                    <a:pos x="T8" y="T9"/>
                  </a:cxn>
                  <a:cxn ang="0">
                    <a:pos x="T10" y="T11"/>
                  </a:cxn>
                </a:cxnLst>
                <a:rect l="0" t="0" r="r" b="b"/>
                <a:pathLst>
                  <a:path w="135" h="70">
                    <a:moveTo>
                      <a:pt x="97" y="5"/>
                    </a:moveTo>
                    <a:cubicBezTo>
                      <a:pt x="88" y="5"/>
                      <a:pt x="44" y="11"/>
                      <a:pt x="22" y="11"/>
                    </a:cubicBezTo>
                    <a:cubicBezTo>
                      <a:pt x="0" y="11"/>
                      <a:pt x="7" y="51"/>
                      <a:pt x="17" y="61"/>
                    </a:cubicBezTo>
                    <a:cubicBezTo>
                      <a:pt x="27" y="70"/>
                      <a:pt x="85" y="53"/>
                      <a:pt x="135" y="45"/>
                    </a:cubicBezTo>
                    <a:cubicBezTo>
                      <a:pt x="130" y="27"/>
                      <a:pt x="127" y="10"/>
                      <a:pt x="125" y="0"/>
                    </a:cubicBezTo>
                    <a:cubicBezTo>
                      <a:pt x="117" y="3"/>
                      <a:pt x="108" y="4"/>
                      <a:pt x="97" y="5"/>
                    </a:cubicBezTo>
                    <a:close/>
                  </a:path>
                </a:pathLst>
              </a:custGeom>
              <a:solidFill>
                <a:srgbClr val="B380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61" name="Freeform 79">
                <a:extLst>
                  <a:ext uri="{FF2B5EF4-FFF2-40B4-BE49-F238E27FC236}">
                    <a16:creationId xmlns:a16="http://schemas.microsoft.com/office/drawing/2014/main" id="{035B03E6-CF7E-431E-ADBC-D280D656D09B}"/>
                  </a:ext>
                </a:extLst>
              </p:cNvPr>
              <p:cNvSpPr>
                <a:spLocks/>
              </p:cNvSpPr>
              <p:nvPr/>
            </p:nvSpPr>
            <p:spPr bwMode="auto">
              <a:xfrm>
                <a:off x="5265" y="1130"/>
                <a:ext cx="301" cy="663"/>
              </a:xfrm>
              <a:custGeom>
                <a:avLst/>
                <a:gdLst>
                  <a:gd name="T0" fmla="*/ 94 w 127"/>
                  <a:gd name="T1" fmla="*/ 65 h 279"/>
                  <a:gd name="T2" fmla="*/ 51 w 127"/>
                  <a:gd name="T3" fmla="*/ 6 h 279"/>
                  <a:gd name="T4" fmla="*/ 39 w 127"/>
                  <a:gd name="T5" fmla="*/ 92 h 279"/>
                  <a:gd name="T6" fmla="*/ 82 w 127"/>
                  <a:gd name="T7" fmla="*/ 144 h 279"/>
                  <a:gd name="T8" fmla="*/ 69 w 127"/>
                  <a:gd name="T9" fmla="*/ 182 h 279"/>
                  <a:gd name="T10" fmla="*/ 53 w 127"/>
                  <a:gd name="T11" fmla="*/ 245 h 279"/>
                  <a:gd name="T12" fmla="*/ 14 w 127"/>
                  <a:gd name="T13" fmla="*/ 247 h 279"/>
                  <a:gd name="T14" fmla="*/ 3 w 127"/>
                  <a:gd name="T15" fmla="*/ 276 h 279"/>
                  <a:gd name="T16" fmla="*/ 43 w 127"/>
                  <a:gd name="T17" fmla="*/ 266 h 279"/>
                  <a:gd name="T18" fmla="*/ 80 w 127"/>
                  <a:gd name="T19" fmla="*/ 260 h 279"/>
                  <a:gd name="T20" fmla="*/ 109 w 127"/>
                  <a:gd name="T21" fmla="*/ 189 h 279"/>
                  <a:gd name="T22" fmla="*/ 124 w 127"/>
                  <a:gd name="T23" fmla="*/ 141 h 279"/>
                  <a:gd name="T24" fmla="*/ 124 w 127"/>
                  <a:gd name="T25" fmla="*/ 128 h 279"/>
                  <a:gd name="T26" fmla="*/ 94 w 127"/>
                  <a:gd name="T27" fmla="*/ 65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7" h="279">
                    <a:moveTo>
                      <a:pt x="94" y="65"/>
                    </a:moveTo>
                    <a:cubicBezTo>
                      <a:pt x="85" y="42"/>
                      <a:pt x="83" y="14"/>
                      <a:pt x="51" y="6"/>
                    </a:cubicBezTo>
                    <a:cubicBezTo>
                      <a:pt x="27" y="0"/>
                      <a:pt x="13" y="65"/>
                      <a:pt x="39" y="92"/>
                    </a:cubicBezTo>
                    <a:cubicBezTo>
                      <a:pt x="48" y="101"/>
                      <a:pt x="66" y="126"/>
                      <a:pt x="82" y="144"/>
                    </a:cubicBezTo>
                    <a:cubicBezTo>
                      <a:pt x="78" y="153"/>
                      <a:pt x="71" y="170"/>
                      <a:pt x="69" y="182"/>
                    </a:cubicBezTo>
                    <a:cubicBezTo>
                      <a:pt x="64" y="205"/>
                      <a:pt x="61" y="243"/>
                      <a:pt x="53" y="245"/>
                    </a:cubicBezTo>
                    <a:cubicBezTo>
                      <a:pt x="44" y="247"/>
                      <a:pt x="28" y="237"/>
                      <a:pt x="14" y="247"/>
                    </a:cubicBezTo>
                    <a:cubicBezTo>
                      <a:pt x="0" y="257"/>
                      <a:pt x="3" y="273"/>
                      <a:pt x="3" y="276"/>
                    </a:cubicBezTo>
                    <a:cubicBezTo>
                      <a:pt x="4" y="279"/>
                      <a:pt x="26" y="263"/>
                      <a:pt x="43" y="266"/>
                    </a:cubicBezTo>
                    <a:cubicBezTo>
                      <a:pt x="60" y="269"/>
                      <a:pt x="70" y="279"/>
                      <a:pt x="80" y="260"/>
                    </a:cubicBezTo>
                    <a:cubicBezTo>
                      <a:pt x="89" y="241"/>
                      <a:pt x="102" y="200"/>
                      <a:pt x="109" y="189"/>
                    </a:cubicBezTo>
                    <a:cubicBezTo>
                      <a:pt x="114" y="180"/>
                      <a:pt x="120" y="153"/>
                      <a:pt x="124" y="141"/>
                    </a:cubicBezTo>
                    <a:cubicBezTo>
                      <a:pt x="127" y="133"/>
                      <a:pt x="124" y="130"/>
                      <a:pt x="124" y="128"/>
                    </a:cubicBezTo>
                    <a:cubicBezTo>
                      <a:pt x="115" y="107"/>
                      <a:pt x="101" y="82"/>
                      <a:pt x="94" y="65"/>
                    </a:cubicBezTo>
                    <a:close/>
                  </a:path>
                </a:pathLst>
              </a:custGeom>
              <a:solidFill>
                <a:srgbClr val="FFC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62" name="Freeform 80">
                <a:extLst>
                  <a:ext uri="{FF2B5EF4-FFF2-40B4-BE49-F238E27FC236}">
                    <a16:creationId xmlns:a16="http://schemas.microsoft.com/office/drawing/2014/main" id="{4F3F41AA-E68A-465C-91A8-D77DDA41E856}"/>
                  </a:ext>
                </a:extLst>
              </p:cNvPr>
              <p:cNvSpPr>
                <a:spLocks/>
              </p:cNvSpPr>
              <p:nvPr/>
            </p:nvSpPr>
            <p:spPr bwMode="auto">
              <a:xfrm>
                <a:off x="4699" y="930"/>
                <a:ext cx="181" cy="418"/>
              </a:xfrm>
              <a:custGeom>
                <a:avLst/>
                <a:gdLst>
                  <a:gd name="T0" fmla="*/ 0 w 181"/>
                  <a:gd name="T1" fmla="*/ 314 h 418"/>
                  <a:gd name="T2" fmla="*/ 181 w 181"/>
                  <a:gd name="T3" fmla="*/ 418 h 418"/>
                  <a:gd name="T4" fmla="*/ 181 w 181"/>
                  <a:gd name="T5" fmla="*/ 105 h 418"/>
                  <a:gd name="T6" fmla="*/ 0 w 181"/>
                  <a:gd name="T7" fmla="*/ 0 h 418"/>
                  <a:gd name="T8" fmla="*/ 0 w 181"/>
                  <a:gd name="T9" fmla="*/ 314 h 418"/>
                </a:gdLst>
                <a:ahLst/>
                <a:cxnLst>
                  <a:cxn ang="0">
                    <a:pos x="T0" y="T1"/>
                  </a:cxn>
                  <a:cxn ang="0">
                    <a:pos x="T2" y="T3"/>
                  </a:cxn>
                  <a:cxn ang="0">
                    <a:pos x="T4" y="T5"/>
                  </a:cxn>
                  <a:cxn ang="0">
                    <a:pos x="T6" y="T7"/>
                  </a:cxn>
                  <a:cxn ang="0">
                    <a:pos x="T8" y="T9"/>
                  </a:cxn>
                </a:cxnLst>
                <a:rect l="0" t="0" r="r" b="b"/>
                <a:pathLst>
                  <a:path w="181" h="418">
                    <a:moveTo>
                      <a:pt x="0" y="314"/>
                    </a:moveTo>
                    <a:lnTo>
                      <a:pt x="181" y="418"/>
                    </a:lnTo>
                    <a:lnTo>
                      <a:pt x="181" y="105"/>
                    </a:lnTo>
                    <a:lnTo>
                      <a:pt x="0" y="0"/>
                    </a:lnTo>
                    <a:lnTo>
                      <a:pt x="0" y="314"/>
                    </a:lnTo>
                    <a:close/>
                  </a:path>
                </a:pathLst>
              </a:custGeom>
              <a:solidFill>
                <a:srgbClr val="FF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63" name="Freeform 81">
                <a:extLst>
                  <a:ext uri="{FF2B5EF4-FFF2-40B4-BE49-F238E27FC236}">
                    <a16:creationId xmlns:a16="http://schemas.microsoft.com/office/drawing/2014/main" id="{43061AA0-8403-47B7-92F5-DCD6A5D87CCE}"/>
                  </a:ext>
                </a:extLst>
              </p:cNvPr>
              <p:cNvSpPr>
                <a:spLocks noEditPoints="1"/>
              </p:cNvSpPr>
              <p:nvPr/>
            </p:nvSpPr>
            <p:spPr bwMode="auto">
              <a:xfrm>
                <a:off x="4704" y="940"/>
                <a:ext cx="169" cy="392"/>
              </a:xfrm>
              <a:custGeom>
                <a:avLst/>
                <a:gdLst>
                  <a:gd name="T0" fmla="*/ 0 w 169"/>
                  <a:gd name="T1" fmla="*/ 294 h 392"/>
                  <a:gd name="T2" fmla="*/ 164 w 169"/>
                  <a:gd name="T3" fmla="*/ 389 h 392"/>
                  <a:gd name="T4" fmla="*/ 169 w 169"/>
                  <a:gd name="T5" fmla="*/ 392 h 392"/>
                  <a:gd name="T6" fmla="*/ 169 w 169"/>
                  <a:gd name="T7" fmla="*/ 97 h 392"/>
                  <a:gd name="T8" fmla="*/ 0 w 169"/>
                  <a:gd name="T9" fmla="*/ 0 h 392"/>
                  <a:gd name="T10" fmla="*/ 0 w 169"/>
                  <a:gd name="T11" fmla="*/ 294 h 392"/>
                  <a:gd name="T12" fmla="*/ 5 w 169"/>
                  <a:gd name="T13" fmla="*/ 9 h 392"/>
                  <a:gd name="T14" fmla="*/ 164 w 169"/>
                  <a:gd name="T15" fmla="*/ 99 h 392"/>
                  <a:gd name="T16" fmla="*/ 164 w 169"/>
                  <a:gd name="T17" fmla="*/ 385 h 392"/>
                  <a:gd name="T18" fmla="*/ 5 w 169"/>
                  <a:gd name="T19" fmla="*/ 292 h 392"/>
                  <a:gd name="T20" fmla="*/ 5 w 169"/>
                  <a:gd name="T21" fmla="*/ 9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9" h="392">
                    <a:moveTo>
                      <a:pt x="0" y="294"/>
                    </a:moveTo>
                    <a:lnTo>
                      <a:pt x="164" y="389"/>
                    </a:lnTo>
                    <a:lnTo>
                      <a:pt x="169" y="392"/>
                    </a:lnTo>
                    <a:lnTo>
                      <a:pt x="169" y="97"/>
                    </a:lnTo>
                    <a:lnTo>
                      <a:pt x="0" y="0"/>
                    </a:lnTo>
                    <a:lnTo>
                      <a:pt x="0" y="294"/>
                    </a:lnTo>
                    <a:close/>
                    <a:moveTo>
                      <a:pt x="5" y="9"/>
                    </a:moveTo>
                    <a:lnTo>
                      <a:pt x="164" y="99"/>
                    </a:lnTo>
                    <a:lnTo>
                      <a:pt x="164" y="385"/>
                    </a:lnTo>
                    <a:lnTo>
                      <a:pt x="5" y="292"/>
                    </a:lnTo>
                    <a:lnTo>
                      <a:pt x="5" y="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64" name="Freeform 82">
                <a:extLst>
                  <a:ext uri="{FF2B5EF4-FFF2-40B4-BE49-F238E27FC236}">
                    <a16:creationId xmlns:a16="http://schemas.microsoft.com/office/drawing/2014/main" id="{8DA774BB-5BA7-4FD4-AF44-E6E1D4DC40BE}"/>
                  </a:ext>
                </a:extLst>
              </p:cNvPr>
              <p:cNvSpPr>
                <a:spLocks/>
              </p:cNvSpPr>
              <p:nvPr/>
            </p:nvSpPr>
            <p:spPr bwMode="auto">
              <a:xfrm>
                <a:off x="4735" y="1132"/>
                <a:ext cx="109" cy="76"/>
              </a:xfrm>
              <a:custGeom>
                <a:avLst/>
                <a:gdLst>
                  <a:gd name="T0" fmla="*/ 0 w 109"/>
                  <a:gd name="T1" fmla="*/ 14 h 76"/>
                  <a:gd name="T2" fmla="*/ 109 w 109"/>
                  <a:gd name="T3" fmla="*/ 76 h 76"/>
                  <a:gd name="T4" fmla="*/ 109 w 109"/>
                  <a:gd name="T5" fmla="*/ 62 h 76"/>
                  <a:gd name="T6" fmla="*/ 0 w 109"/>
                  <a:gd name="T7" fmla="*/ 0 h 76"/>
                  <a:gd name="T8" fmla="*/ 0 w 109"/>
                  <a:gd name="T9" fmla="*/ 14 h 76"/>
                </a:gdLst>
                <a:ahLst/>
                <a:cxnLst>
                  <a:cxn ang="0">
                    <a:pos x="T0" y="T1"/>
                  </a:cxn>
                  <a:cxn ang="0">
                    <a:pos x="T2" y="T3"/>
                  </a:cxn>
                  <a:cxn ang="0">
                    <a:pos x="T4" y="T5"/>
                  </a:cxn>
                  <a:cxn ang="0">
                    <a:pos x="T6" y="T7"/>
                  </a:cxn>
                  <a:cxn ang="0">
                    <a:pos x="T8" y="T9"/>
                  </a:cxn>
                </a:cxnLst>
                <a:rect l="0" t="0" r="r" b="b"/>
                <a:pathLst>
                  <a:path w="109" h="76">
                    <a:moveTo>
                      <a:pt x="0" y="14"/>
                    </a:moveTo>
                    <a:lnTo>
                      <a:pt x="109" y="76"/>
                    </a:lnTo>
                    <a:lnTo>
                      <a:pt x="109" y="62"/>
                    </a:lnTo>
                    <a:lnTo>
                      <a:pt x="0" y="0"/>
                    </a:lnTo>
                    <a:lnTo>
                      <a:pt x="0" y="1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65" name="Freeform 83">
                <a:extLst>
                  <a:ext uri="{FF2B5EF4-FFF2-40B4-BE49-F238E27FC236}">
                    <a16:creationId xmlns:a16="http://schemas.microsoft.com/office/drawing/2014/main" id="{B7CC31B7-5FE0-495A-A6A4-9D9906A3F264}"/>
                  </a:ext>
                </a:extLst>
              </p:cNvPr>
              <p:cNvSpPr>
                <a:spLocks/>
              </p:cNvSpPr>
              <p:nvPr/>
            </p:nvSpPr>
            <p:spPr bwMode="auto">
              <a:xfrm>
                <a:off x="4735" y="1027"/>
                <a:ext cx="109" cy="77"/>
              </a:xfrm>
              <a:custGeom>
                <a:avLst/>
                <a:gdLst>
                  <a:gd name="T0" fmla="*/ 0 w 109"/>
                  <a:gd name="T1" fmla="*/ 15 h 77"/>
                  <a:gd name="T2" fmla="*/ 109 w 109"/>
                  <a:gd name="T3" fmla="*/ 77 h 77"/>
                  <a:gd name="T4" fmla="*/ 109 w 109"/>
                  <a:gd name="T5" fmla="*/ 62 h 77"/>
                  <a:gd name="T6" fmla="*/ 0 w 109"/>
                  <a:gd name="T7" fmla="*/ 0 h 77"/>
                  <a:gd name="T8" fmla="*/ 0 w 109"/>
                  <a:gd name="T9" fmla="*/ 15 h 77"/>
                </a:gdLst>
                <a:ahLst/>
                <a:cxnLst>
                  <a:cxn ang="0">
                    <a:pos x="T0" y="T1"/>
                  </a:cxn>
                  <a:cxn ang="0">
                    <a:pos x="T2" y="T3"/>
                  </a:cxn>
                  <a:cxn ang="0">
                    <a:pos x="T4" y="T5"/>
                  </a:cxn>
                  <a:cxn ang="0">
                    <a:pos x="T6" y="T7"/>
                  </a:cxn>
                  <a:cxn ang="0">
                    <a:pos x="T8" y="T9"/>
                  </a:cxn>
                </a:cxnLst>
                <a:rect l="0" t="0" r="r" b="b"/>
                <a:pathLst>
                  <a:path w="109" h="77">
                    <a:moveTo>
                      <a:pt x="0" y="15"/>
                    </a:moveTo>
                    <a:lnTo>
                      <a:pt x="109" y="77"/>
                    </a:lnTo>
                    <a:lnTo>
                      <a:pt x="109" y="62"/>
                    </a:lnTo>
                    <a:lnTo>
                      <a:pt x="0" y="0"/>
                    </a:lnTo>
                    <a:lnTo>
                      <a:pt x="0" y="1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66" name="Freeform 84">
                <a:extLst>
                  <a:ext uri="{FF2B5EF4-FFF2-40B4-BE49-F238E27FC236}">
                    <a16:creationId xmlns:a16="http://schemas.microsoft.com/office/drawing/2014/main" id="{36FD69E8-D355-4AF8-A38F-D9DF8D900290}"/>
                  </a:ext>
                </a:extLst>
              </p:cNvPr>
              <p:cNvSpPr>
                <a:spLocks/>
              </p:cNvSpPr>
              <p:nvPr/>
            </p:nvSpPr>
            <p:spPr bwMode="auto">
              <a:xfrm>
                <a:off x="4880" y="1016"/>
                <a:ext cx="36" cy="332"/>
              </a:xfrm>
              <a:custGeom>
                <a:avLst/>
                <a:gdLst>
                  <a:gd name="T0" fmla="*/ 0 w 36"/>
                  <a:gd name="T1" fmla="*/ 332 h 332"/>
                  <a:gd name="T2" fmla="*/ 36 w 36"/>
                  <a:gd name="T3" fmla="*/ 311 h 332"/>
                  <a:gd name="T4" fmla="*/ 36 w 36"/>
                  <a:gd name="T5" fmla="*/ 0 h 332"/>
                  <a:gd name="T6" fmla="*/ 0 w 36"/>
                  <a:gd name="T7" fmla="*/ 19 h 332"/>
                  <a:gd name="T8" fmla="*/ 0 w 36"/>
                  <a:gd name="T9" fmla="*/ 332 h 332"/>
                </a:gdLst>
                <a:ahLst/>
                <a:cxnLst>
                  <a:cxn ang="0">
                    <a:pos x="T0" y="T1"/>
                  </a:cxn>
                  <a:cxn ang="0">
                    <a:pos x="T2" y="T3"/>
                  </a:cxn>
                  <a:cxn ang="0">
                    <a:pos x="T4" y="T5"/>
                  </a:cxn>
                  <a:cxn ang="0">
                    <a:pos x="T6" y="T7"/>
                  </a:cxn>
                  <a:cxn ang="0">
                    <a:pos x="T8" y="T9"/>
                  </a:cxn>
                </a:cxnLst>
                <a:rect l="0" t="0" r="r" b="b"/>
                <a:pathLst>
                  <a:path w="36" h="332">
                    <a:moveTo>
                      <a:pt x="0" y="332"/>
                    </a:moveTo>
                    <a:lnTo>
                      <a:pt x="36" y="311"/>
                    </a:lnTo>
                    <a:lnTo>
                      <a:pt x="36" y="0"/>
                    </a:lnTo>
                    <a:lnTo>
                      <a:pt x="0" y="19"/>
                    </a:lnTo>
                    <a:lnTo>
                      <a:pt x="0" y="332"/>
                    </a:lnTo>
                    <a:close/>
                  </a:path>
                </a:pathLst>
              </a:custGeom>
              <a:solidFill>
                <a:srgbClr val="ED3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67" name="Freeform 85">
                <a:extLst>
                  <a:ext uri="{FF2B5EF4-FFF2-40B4-BE49-F238E27FC236}">
                    <a16:creationId xmlns:a16="http://schemas.microsoft.com/office/drawing/2014/main" id="{2A8D1554-EB34-44F8-9B3F-C9A77F51D69F}"/>
                  </a:ext>
                </a:extLst>
              </p:cNvPr>
              <p:cNvSpPr>
                <a:spLocks/>
              </p:cNvSpPr>
              <p:nvPr/>
            </p:nvSpPr>
            <p:spPr bwMode="auto">
              <a:xfrm>
                <a:off x="4699" y="909"/>
                <a:ext cx="217" cy="126"/>
              </a:xfrm>
              <a:custGeom>
                <a:avLst/>
                <a:gdLst>
                  <a:gd name="T0" fmla="*/ 29 w 217"/>
                  <a:gd name="T1" fmla="*/ 4 h 126"/>
                  <a:gd name="T2" fmla="*/ 205 w 217"/>
                  <a:gd name="T3" fmla="*/ 107 h 126"/>
                  <a:gd name="T4" fmla="*/ 181 w 217"/>
                  <a:gd name="T5" fmla="*/ 118 h 126"/>
                  <a:gd name="T6" fmla="*/ 8 w 217"/>
                  <a:gd name="T7" fmla="*/ 19 h 126"/>
                  <a:gd name="T8" fmla="*/ 0 w 217"/>
                  <a:gd name="T9" fmla="*/ 21 h 126"/>
                  <a:gd name="T10" fmla="*/ 181 w 217"/>
                  <a:gd name="T11" fmla="*/ 126 h 126"/>
                  <a:gd name="T12" fmla="*/ 217 w 217"/>
                  <a:gd name="T13" fmla="*/ 107 h 126"/>
                  <a:gd name="T14" fmla="*/ 36 w 217"/>
                  <a:gd name="T15" fmla="*/ 0 h 126"/>
                  <a:gd name="T16" fmla="*/ 29 w 217"/>
                  <a:gd name="T17" fmla="*/ 4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7" h="126">
                    <a:moveTo>
                      <a:pt x="29" y="4"/>
                    </a:moveTo>
                    <a:lnTo>
                      <a:pt x="205" y="107"/>
                    </a:lnTo>
                    <a:lnTo>
                      <a:pt x="181" y="118"/>
                    </a:lnTo>
                    <a:lnTo>
                      <a:pt x="8" y="19"/>
                    </a:lnTo>
                    <a:lnTo>
                      <a:pt x="0" y="21"/>
                    </a:lnTo>
                    <a:lnTo>
                      <a:pt x="181" y="126"/>
                    </a:lnTo>
                    <a:lnTo>
                      <a:pt x="217" y="107"/>
                    </a:lnTo>
                    <a:lnTo>
                      <a:pt x="36" y="0"/>
                    </a:lnTo>
                    <a:lnTo>
                      <a:pt x="29" y="4"/>
                    </a:lnTo>
                    <a:close/>
                  </a:path>
                </a:pathLst>
              </a:custGeom>
              <a:solidFill>
                <a:srgbClr val="FF76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69" name="Freeform 86">
                <a:extLst>
                  <a:ext uri="{FF2B5EF4-FFF2-40B4-BE49-F238E27FC236}">
                    <a16:creationId xmlns:a16="http://schemas.microsoft.com/office/drawing/2014/main" id="{D61417DA-95A6-49A2-940B-46101E6BF4BE}"/>
                  </a:ext>
                </a:extLst>
              </p:cNvPr>
              <p:cNvSpPr>
                <a:spLocks/>
              </p:cNvSpPr>
              <p:nvPr/>
            </p:nvSpPr>
            <p:spPr bwMode="auto">
              <a:xfrm>
                <a:off x="4707" y="913"/>
                <a:ext cx="197" cy="114"/>
              </a:xfrm>
              <a:custGeom>
                <a:avLst/>
                <a:gdLst>
                  <a:gd name="T0" fmla="*/ 0 w 197"/>
                  <a:gd name="T1" fmla="*/ 15 h 114"/>
                  <a:gd name="T2" fmla="*/ 173 w 197"/>
                  <a:gd name="T3" fmla="*/ 114 h 114"/>
                  <a:gd name="T4" fmla="*/ 197 w 197"/>
                  <a:gd name="T5" fmla="*/ 103 h 114"/>
                  <a:gd name="T6" fmla="*/ 21 w 197"/>
                  <a:gd name="T7" fmla="*/ 0 h 114"/>
                  <a:gd name="T8" fmla="*/ 0 w 197"/>
                  <a:gd name="T9" fmla="*/ 15 h 114"/>
                </a:gdLst>
                <a:ahLst/>
                <a:cxnLst>
                  <a:cxn ang="0">
                    <a:pos x="T0" y="T1"/>
                  </a:cxn>
                  <a:cxn ang="0">
                    <a:pos x="T2" y="T3"/>
                  </a:cxn>
                  <a:cxn ang="0">
                    <a:pos x="T4" y="T5"/>
                  </a:cxn>
                  <a:cxn ang="0">
                    <a:pos x="T6" y="T7"/>
                  </a:cxn>
                  <a:cxn ang="0">
                    <a:pos x="T8" y="T9"/>
                  </a:cxn>
                </a:cxnLst>
                <a:rect l="0" t="0" r="r" b="b"/>
                <a:pathLst>
                  <a:path w="197" h="114">
                    <a:moveTo>
                      <a:pt x="0" y="15"/>
                    </a:moveTo>
                    <a:lnTo>
                      <a:pt x="173" y="114"/>
                    </a:lnTo>
                    <a:lnTo>
                      <a:pt x="197" y="103"/>
                    </a:lnTo>
                    <a:lnTo>
                      <a:pt x="21" y="0"/>
                    </a:lnTo>
                    <a:lnTo>
                      <a:pt x="0" y="1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70" name="Freeform 87">
                <a:extLst>
                  <a:ext uri="{FF2B5EF4-FFF2-40B4-BE49-F238E27FC236}">
                    <a16:creationId xmlns:a16="http://schemas.microsoft.com/office/drawing/2014/main" id="{04581D6B-FEA6-47BA-A41D-C7923B7B713D}"/>
                  </a:ext>
                </a:extLst>
              </p:cNvPr>
              <p:cNvSpPr>
                <a:spLocks noEditPoints="1"/>
              </p:cNvSpPr>
              <p:nvPr/>
            </p:nvSpPr>
            <p:spPr bwMode="auto">
              <a:xfrm>
                <a:off x="4716" y="1044"/>
                <a:ext cx="29" cy="74"/>
              </a:xfrm>
              <a:custGeom>
                <a:avLst/>
                <a:gdLst>
                  <a:gd name="T0" fmla="*/ 0 w 29"/>
                  <a:gd name="T1" fmla="*/ 0 h 74"/>
                  <a:gd name="T2" fmla="*/ 2 w 29"/>
                  <a:gd name="T3" fmla="*/ 7 h 74"/>
                  <a:gd name="T4" fmla="*/ 2 w 29"/>
                  <a:gd name="T5" fmla="*/ 31 h 74"/>
                  <a:gd name="T6" fmla="*/ 0 w 29"/>
                  <a:gd name="T7" fmla="*/ 33 h 74"/>
                  <a:gd name="T8" fmla="*/ 2 w 29"/>
                  <a:gd name="T9" fmla="*/ 36 h 74"/>
                  <a:gd name="T10" fmla="*/ 2 w 29"/>
                  <a:gd name="T11" fmla="*/ 57 h 74"/>
                  <a:gd name="T12" fmla="*/ 0 w 29"/>
                  <a:gd name="T13" fmla="*/ 60 h 74"/>
                  <a:gd name="T14" fmla="*/ 24 w 29"/>
                  <a:gd name="T15" fmla="*/ 74 h 74"/>
                  <a:gd name="T16" fmla="*/ 29 w 29"/>
                  <a:gd name="T17" fmla="*/ 64 h 74"/>
                  <a:gd name="T18" fmla="*/ 29 w 29"/>
                  <a:gd name="T19" fmla="*/ 50 h 74"/>
                  <a:gd name="T20" fmla="*/ 26 w 29"/>
                  <a:gd name="T21" fmla="*/ 43 h 74"/>
                  <a:gd name="T22" fmla="*/ 29 w 29"/>
                  <a:gd name="T23" fmla="*/ 38 h 74"/>
                  <a:gd name="T24" fmla="*/ 29 w 29"/>
                  <a:gd name="T25" fmla="*/ 29 h 74"/>
                  <a:gd name="T26" fmla="*/ 24 w 29"/>
                  <a:gd name="T27" fmla="*/ 14 h 74"/>
                  <a:gd name="T28" fmla="*/ 0 w 29"/>
                  <a:gd name="T29" fmla="*/ 0 h 74"/>
                  <a:gd name="T30" fmla="*/ 19 w 29"/>
                  <a:gd name="T31" fmla="*/ 57 h 74"/>
                  <a:gd name="T32" fmla="*/ 19 w 29"/>
                  <a:gd name="T33" fmla="*/ 60 h 74"/>
                  <a:gd name="T34" fmla="*/ 12 w 29"/>
                  <a:gd name="T35" fmla="*/ 55 h 74"/>
                  <a:gd name="T36" fmla="*/ 12 w 29"/>
                  <a:gd name="T37" fmla="*/ 40 h 74"/>
                  <a:gd name="T38" fmla="*/ 19 w 29"/>
                  <a:gd name="T39" fmla="*/ 45 h 74"/>
                  <a:gd name="T40" fmla="*/ 19 w 29"/>
                  <a:gd name="T41" fmla="*/ 48 h 74"/>
                  <a:gd name="T42" fmla="*/ 19 w 29"/>
                  <a:gd name="T43" fmla="*/ 57 h 74"/>
                  <a:gd name="T44" fmla="*/ 19 w 29"/>
                  <a:gd name="T45" fmla="*/ 31 h 74"/>
                  <a:gd name="T46" fmla="*/ 19 w 29"/>
                  <a:gd name="T47" fmla="*/ 33 h 74"/>
                  <a:gd name="T48" fmla="*/ 12 w 29"/>
                  <a:gd name="T49" fmla="*/ 29 h 74"/>
                  <a:gd name="T50" fmla="*/ 12 w 29"/>
                  <a:gd name="T51" fmla="*/ 19 h 74"/>
                  <a:gd name="T52" fmla="*/ 19 w 29"/>
                  <a:gd name="T53" fmla="*/ 21 h 74"/>
                  <a:gd name="T54" fmla="*/ 19 w 29"/>
                  <a:gd name="T55" fmla="*/ 26 h 74"/>
                  <a:gd name="T56" fmla="*/ 19 w 29"/>
                  <a:gd name="T57" fmla="*/ 31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9" h="74">
                    <a:moveTo>
                      <a:pt x="0" y="0"/>
                    </a:moveTo>
                    <a:lnTo>
                      <a:pt x="2" y="7"/>
                    </a:lnTo>
                    <a:lnTo>
                      <a:pt x="2" y="31"/>
                    </a:lnTo>
                    <a:lnTo>
                      <a:pt x="0" y="33"/>
                    </a:lnTo>
                    <a:lnTo>
                      <a:pt x="2" y="36"/>
                    </a:lnTo>
                    <a:lnTo>
                      <a:pt x="2" y="57"/>
                    </a:lnTo>
                    <a:lnTo>
                      <a:pt x="0" y="60"/>
                    </a:lnTo>
                    <a:lnTo>
                      <a:pt x="24" y="74"/>
                    </a:lnTo>
                    <a:lnTo>
                      <a:pt x="29" y="64"/>
                    </a:lnTo>
                    <a:lnTo>
                      <a:pt x="29" y="50"/>
                    </a:lnTo>
                    <a:lnTo>
                      <a:pt x="26" y="43"/>
                    </a:lnTo>
                    <a:lnTo>
                      <a:pt x="29" y="38"/>
                    </a:lnTo>
                    <a:lnTo>
                      <a:pt x="29" y="29"/>
                    </a:lnTo>
                    <a:lnTo>
                      <a:pt x="24" y="14"/>
                    </a:lnTo>
                    <a:lnTo>
                      <a:pt x="0" y="0"/>
                    </a:lnTo>
                    <a:close/>
                    <a:moveTo>
                      <a:pt x="19" y="57"/>
                    </a:moveTo>
                    <a:lnTo>
                      <a:pt x="19" y="60"/>
                    </a:lnTo>
                    <a:lnTo>
                      <a:pt x="12" y="55"/>
                    </a:lnTo>
                    <a:lnTo>
                      <a:pt x="12" y="40"/>
                    </a:lnTo>
                    <a:lnTo>
                      <a:pt x="19" y="45"/>
                    </a:lnTo>
                    <a:lnTo>
                      <a:pt x="19" y="48"/>
                    </a:lnTo>
                    <a:lnTo>
                      <a:pt x="19" y="57"/>
                    </a:lnTo>
                    <a:close/>
                    <a:moveTo>
                      <a:pt x="19" y="31"/>
                    </a:moveTo>
                    <a:lnTo>
                      <a:pt x="19" y="33"/>
                    </a:lnTo>
                    <a:lnTo>
                      <a:pt x="12" y="29"/>
                    </a:lnTo>
                    <a:lnTo>
                      <a:pt x="12" y="19"/>
                    </a:lnTo>
                    <a:lnTo>
                      <a:pt x="19" y="21"/>
                    </a:lnTo>
                    <a:lnTo>
                      <a:pt x="19" y="26"/>
                    </a:lnTo>
                    <a:lnTo>
                      <a:pt x="19" y="3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71" name="Freeform 88">
                <a:extLst>
                  <a:ext uri="{FF2B5EF4-FFF2-40B4-BE49-F238E27FC236}">
                    <a16:creationId xmlns:a16="http://schemas.microsoft.com/office/drawing/2014/main" id="{4805454B-5E47-4331-A51E-370C744C1321}"/>
                  </a:ext>
                </a:extLst>
              </p:cNvPr>
              <p:cNvSpPr>
                <a:spLocks/>
              </p:cNvSpPr>
              <p:nvPr/>
            </p:nvSpPr>
            <p:spPr bwMode="auto">
              <a:xfrm>
                <a:off x="4747" y="1063"/>
                <a:ext cx="12" cy="67"/>
              </a:xfrm>
              <a:custGeom>
                <a:avLst/>
                <a:gdLst>
                  <a:gd name="T0" fmla="*/ 12 w 12"/>
                  <a:gd name="T1" fmla="*/ 7 h 67"/>
                  <a:gd name="T2" fmla="*/ 0 w 12"/>
                  <a:gd name="T3" fmla="*/ 0 h 67"/>
                  <a:gd name="T4" fmla="*/ 2 w 12"/>
                  <a:gd name="T5" fmla="*/ 5 h 67"/>
                  <a:gd name="T6" fmla="*/ 2 w 12"/>
                  <a:gd name="T7" fmla="*/ 55 h 67"/>
                  <a:gd name="T8" fmla="*/ 0 w 12"/>
                  <a:gd name="T9" fmla="*/ 60 h 67"/>
                  <a:gd name="T10" fmla="*/ 12 w 12"/>
                  <a:gd name="T11" fmla="*/ 67 h 67"/>
                  <a:gd name="T12" fmla="*/ 9 w 12"/>
                  <a:gd name="T13" fmla="*/ 60 h 67"/>
                  <a:gd name="T14" fmla="*/ 9 w 12"/>
                  <a:gd name="T15" fmla="*/ 10 h 67"/>
                  <a:gd name="T16" fmla="*/ 12 w 12"/>
                  <a:gd name="T17" fmla="*/ 7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67">
                    <a:moveTo>
                      <a:pt x="12" y="7"/>
                    </a:moveTo>
                    <a:lnTo>
                      <a:pt x="0" y="0"/>
                    </a:lnTo>
                    <a:lnTo>
                      <a:pt x="2" y="5"/>
                    </a:lnTo>
                    <a:lnTo>
                      <a:pt x="2" y="55"/>
                    </a:lnTo>
                    <a:lnTo>
                      <a:pt x="0" y="60"/>
                    </a:lnTo>
                    <a:lnTo>
                      <a:pt x="12" y="67"/>
                    </a:lnTo>
                    <a:lnTo>
                      <a:pt x="9" y="60"/>
                    </a:lnTo>
                    <a:lnTo>
                      <a:pt x="9" y="10"/>
                    </a:lnTo>
                    <a:lnTo>
                      <a:pt x="12" y="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72" name="Freeform 89">
                <a:extLst>
                  <a:ext uri="{FF2B5EF4-FFF2-40B4-BE49-F238E27FC236}">
                    <a16:creationId xmlns:a16="http://schemas.microsoft.com/office/drawing/2014/main" id="{49F77AED-211E-4BD1-8A75-E996D94AD426}"/>
                  </a:ext>
                </a:extLst>
              </p:cNvPr>
              <p:cNvSpPr>
                <a:spLocks noEditPoints="1"/>
              </p:cNvSpPr>
              <p:nvPr/>
            </p:nvSpPr>
            <p:spPr bwMode="auto">
              <a:xfrm>
                <a:off x="4764" y="1073"/>
                <a:ext cx="28" cy="71"/>
              </a:xfrm>
              <a:custGeom>
                <a:avLst/>
                <a:gdLst>
                  <a:gd name="T0" fmla="*/ 0 w 28"/>
                  <a:gd name="T1" fmla="*/ 0 h 71"/>
                  <a:gd name="T2" fmla="*/ 2 w 28"/>
                  <a:gd name="T3" fmla="*/ 7 h 71"/>
                  <a:gd name="T4" fmla="*/ 2 w 28"/>
                  <a:gd name="T5" fmla="*/ 28 h 71"/>
                  <a:gd name="T6" fmla="*/ 0 w 28"/>
                  <a:gd name="T7" fmla="*/ 33 h 71"/>
                  <a:gd name="T8" fmla="*/ 2 w 28"/>
                  <a:gd name="T9" fmla="*/ 33 h 71"/>
                  <a:gd name="T10" fmla="*/ 2 w 28"/>
                  <a:gd name="T11" fmla="*/ 54 h 71"/>
                  <a:gd name="T12" fmla="*/ 0 w 28"/>
                  <a:gd name="T13" fmla="*/ 59 h 71"/>
                  <a:gd name="T14" fmla="*/ 23 w 28"/>
                  <a:gd name="T15" fmla="*/ 71 h 71"/>
                  <a:gd name="T16" fmla="*/ 28 w 28"/>
                  <a:gd name="T17" fmla="*/ 64 h 71"/>
                  <a:gd name="T18" fmla="*/ 28 w 28"/>
                  <a:gd name="T19" fmla="*/ 50 h 71"/>
                  <a:gd name="T20" fmla="*/ 26 w 28"/>
                  <a:gd name="T21" fmla="*/ 42 h 71"/>
                  <a:gd name="T22" fmla="*/ 28 w 28"/>
                  <a:gd name="T23" fmla="*/ 38 h 71"/>
                  <a:gd name="T24" fmla="*/ 28 w 28"/>
                  <a:gd name="T25" fmla="*/ 26 h 71"/>
                  <a:gd name="T26" fmla="*/ 23 w 28"/>
                  <a:gd name="T27" fmla="*/ 11 h 71"/>
                  <a:gd name="T28" fmla="*/ 0 w 28"/>
                  <a:gd name="T29" fmla="*/ 0 h 71"/>
                  <a:gd name="T30" fmla="*/ 19 w 28"/>
                  <a:gd name="T31" fmla="*/ 57 h 71"/>
                  <a:gd name="T32" fmla="*/ 19 w 28"/>
                  <a:gd name="T33" fmla="*/ 59 h 71"/>
                  <a:gd name="T34" fmla="*/ 11 w 28"/>
                  <a:gd name="T35" fmla="*/ 54 h 71"/>
                  <a:gd name="T36" fmla="*/ 11 w 28"/>
                  <a:gd name="T37" fmla="*/ 38 h 71"/>
                  <a:gd name="T38" fmla="*/ 19 w 28"/>
                  <a:gd name="T39" fmla="*/ 42 h 71"/>
                  <a:gd name="T40" fmla="*/ 19 w 28"/>
                  <a:gd name="T41" fmla="*/ 47 h 71"/>
                  <a:gd name="T42" fmla="*/ 19 w 28"/>
                  <a:gd name="T43" fmla="*/ 57 h 71"/>
                  <a:gd name="T44" fmla="*/ 19 w 28"/>
                  <a:gd name="T45" fmla="*/ 31 h 71"/>
                  <a:gd name="T46" fmla="*/ 19 w 28"/>
                  <a:gd name="T47" fmla="*/ 33 h 71"/>
                  <a:gd name="T48" fmla="*/ 11 w 28"/>
                  <a:gd name="T49" fmla="*/ 28 h 71"/>
                  <a:gd name="T50" fmla="*/ 11 w 28"/>
                  <a:gd name="T51" fmla="*/ 16 h 71"/>
                  <a:gd name="T52" fmla="*/ 19 w 28"/>
                  <a:gd name="T53" fmla="*/ 21 h 71"/>
                  <a:gd name="T54" fmla="*/ 19 w 28"/>
                  <a:gd name="T55" fmla="*/ 23 h 71"/>
                  <a:gd name="T56" fmla="*/ 19 w 28"/>
                  <a:gd name="T57" fmla="*/ 31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8" h="71">
                    <a:moveTo>
                      <a:pt x="0" y="0"/>
                    </a:moveTo>
                    <a:lnTo>
                      <a:pt x="2" y="7"/>
                    </a:lnTo>
                    <a:lnTo>
                      <a:pt x="2" y="28"/>
                    </a:lnTo>
                    <a:lnTo>
                      <a:pt x="0" y="33"/>
                    </a:lnTo>
                    <a:lnTo>
                      <a:pt x="2" y="33"/>
                    </a:lnTo>
                    <a:lnTo>
                      <a:pt x="2" y="54"/>
                    </a:lnTo>
                    <a:lnTo>
                      <a:pt x="0" y="59"/>
                    </a:lnTo>
                    <a:lnTo>
                      <a:pt x="23" y="71"/>
                    </a:lnTo>
                    <a:lnTo>
                      <a:pt x="28" y="64"/>
                    </a:lnTo>
                    <a:lnTo>
                      <a:pt x="28" y="50"/>
                    </a:lnTo>
                    <a:lnTo>
                      <a:pt x="26" y="42"/>
                    </a:lnTo>
                    <a:lnTo>
                      <a:pt x="28" y="38"/>
                    </a:lnTo>
                    <a:lnTo>
                      <a:pt x="28" y="26"/>
                    </a:lnTo>
                    <a:lnTo>
                      <a:pt x="23" y="11"/>
                    </a:lnTo>
                    <a:lnTo>
                      <a:pt x="0" y="0"/>
                    </a:lnTo>
                    <a:close/>
                    <a:moveTo>
                      <a:pt x="19" y="57"/>
                    </a:moveTo>
                    <a:lnTo>
                      <a:pt x="19" y="59"/>
                    </a:lnTo>
                    <a:lnTo>
                      <a:pt x="11" y="54"/>
                    </a:lnTo>
                    <a:lnTo>
                      <a:pt x="11" y="38"/>
                    </a:lnTo>
                    <a:lnTo>
                      <a:pt x="19" y="42"/>
                    </a:lnTo>
                    <a:lnTo>
                      <a:pt x="19" y="47"/>
                    </a:lnTo>
                    <a:lnTo>
                      <a:pt x="19" y="57"/>
                    </a:lnTo>
                    <a:close/>
                    <a:moveTo>
                      <a:pt x="19" y="31"/>
                    </a:moveTo>
                    <a:lnTo>
                      <a:pt x="19" y="33"/>
                    </a:lnTo>
                    <a:lnTo>
                      <a:pt x="11" y="28"/>
                    </a:lnTo>
                    <a:lnTo>
                      <a:pt x="11" y="16"/>
                    </a:lnTo>
                    <a:lnTo>
                      <a:pt x="19" y="21"/>
                    </a:lnTo>
                    <a:lnTo>
                      <a:pt x="19" y="23"/>
                    </a:lnTo>
                    <a:lnTo>
                      <a:pt x="19" y="3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73" name="Freeform 90">
                <a:extLst>
                  <a:ext uri="{FF2B5EF4-FFF2-40B4-BE49-F238E27FC236}">
                    <a16:creationId xmlns:a16="http://schemas.microsoft.com/office/drawing/2014/main" id="{5452B939-2BB9-4215-9766-0B29157CB1C5}"/>
                  </a:ext>
                </a:extLst>
              </p:cNvPr>
              <p:cNvSpPr>
                <a:spLocks/>
              </p:cNvSpPr>
              <p:nvPr/>
            </p:nvSpPr>
            <p:spPr bwMode="auto">
              <a:xfrm>
                <a:off x="4794" y="1089"/>
                <a:ext cx="27" cy="76"/>
              </a:xfrm>
              <a:custGeom>
                <a:avLst/>
                <a:gdLst>
                  <a:gd name="T0" fmla="*/ 19 w 27"/>
                  <a:gd name="T1" fmla="*/ 60 h 76"/>
                  <a:gd name="T2" fmla="*/ 10 w 27"/>
                  <a:gd name="T3" fmla="*/ 55 h 76"/>
                  <a:gd name="T4" fmla="*/ 10 w 27"/>
                  <a:gd name="T5" fmla="*/ 12 h 76"/>
                  <a:gd name="T6" fmla="*/ 12 w 27"/>
                  <a:gd name="T7" fmla="*/ 7 h 76"/>
                  <a:gd name="T8" fmla="*/ 0 w 27"/>
                  <a:gd name="T9" fmla="*/ 0 h 76"/>
                  <a:gd name="T10" fmla="*/ 3 w 27"/>
                  <a:gd name="T11" fmla="*/ 7 h 76"/>
                  <a:gd name="T12" fmla="*/ 3 w 27"/>
                  <a:gd name="T13" fmla="*/ 55 h 76"/>
                  <a:gd name="T14" fmla="*/ 0 w 27"/>
                  <a:gd name="T15" fmla="*/ 60 h 76"/>
                  <a:gd name="T16" fmla="*/ 27 w 27"/>
                  <a:gd name="T17" fmla="*/ 76 h 76"/>
                  <a:gd name="T18" fmla="*/ 27 w 27"/>
                  <a:gd name="T19" fmla="*/ 60 h 76"/>
                  <a:gd name="T20" fmla="*/ 19 w 27"/>
                  <a:gd name="T21" fmla="*/ 55 h 76"/>
                  <a:gd name="T22" fmla="*/ 19 w 27"/>
                  <a:gd name="T23" fmla="*/ 60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7" h="76">
                    <a:moveTo>
                      <a:pt x="19" y="60"/>
                    </a:moveTo>
                    <a:lnTo>
                      <a:pt x="10" y="55"/>
                    </a:lnTo>
                    <a:lnTo>
                      <a:pt x="10" y="12"/>
                    </a:lnTo>
                    <a:lnTo>
                      <a:pt x="12" y="7"/>
                    </a:lnTo>
                    <a:lnTo>
                      <a:pt x="0" y="0"/>
                    </a:lnTo>
                    <a:lnTo>
                      <a:pt x="3" y="7"/>
                    </a:lnTo>
                    <a:lnTo>
                      <a:pt x="3" y="55"/>
                    </a:lnTo>
                    <a:lnTo>
                      <a:pt x="0" y="60"/>
                    </a:lnTo>
                    <a:lnTo>
                      <a:pt x="27" y="76"/>
                    </a:lnTo>
                    <a:lnTo>
                      <a:pt x="27" y="60"/>
                    </a:lnTo>
                    <a:lnTo>
                      <a:pt x="19" y="55"/>
                    </a:lnTo>
                    <a:lnTo>
                      <a:pt x="19" y="6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74" name="Freeform 91">
                <a:extLst>
                  <a:ext uri="{FF2B5EF4-FFF2-40B4-BE49-F238E27FC236}">
                    <a16:creationId xmlns:a16="http://schemas.microsoft.com/office/drawing/2014/main" id="{1A4AB45E-F73E-4768-B255-9AF6BB530829}"/>
                  </a:ext>
                </a:extLst>
              </p:cNvPr>
              <p:cNvSpPr>
                <a:spLocks/>
              </p:cNvSpPr>
              <p:nvPr/>
            </p:nvSpPr>
            <p:spPr bwMode="auto">
              <a:xfrm>
                <a:off x="4828" y="1108"/>
                <a:ext cx="26" cy="76"/>
              </a:xfrm>
              <a:custGeom>
                <a:avLst/>
                <a:gdLst>
                  <a:gd name="T0" fmla="*/ 2 w 26"/>
                  <a:gd name="T1" fmla="*/ 7 h 76"/>
                  <a:gd name="T2" fmla="*/ 2 w 26"/>
                  <a:gd name="T3" fmla="*/ 31 h 76"/>
                  <a:gd name="T4" fmla="*/ 0 w 26"/>
                  <a:gd name="T5" fmla="*/ 36 h 76"/>
                  <a:gd name="T6" fmla="*/ 2 w 26"/>
                  <a:gd name="T7" fmla="*/ 36 h 76"/>
                  <a:gd name="T8" fmla="*/ 2 w 26"/>
                  <a:gd name="T9" fmla="*/ 55 h 76"/>
                  <a:gd name="T10" fmla="*/ 0 w 26"/>
                  <a:gd name="T11" fmla="*/ 60 h 76"/>
                  <a:gd name="T12" fmla="*/ 26 w 26"/>
                  <a:gd name="T13" fmla="*/ 76 h 76"/>
                  <a:gd name="T14" fmla="*/ 26 w 26"/>
                  <a:gd name="T15" fmla="*/ 57 h 76"/>
                  <a:gd name="T16" fmla="*/ 16 w 26"/>
                  <a:gd name="T17" fmla="*/ 53 h 76"/>
                  <a:gd name="T18" fmla="*/ 16 w 26"/>
                  <a:gd name="T19" fmla="*/ 60 h 76"/>
                  <a:gd name="T20" fmla="*/ 9 w 26"/>
                  <a:gd name="T21" fmla="*/ 55 h 76"/>
                  <a:gd name="T22" fmla="*/ 9 w 26"/>
                  <a:gd name="T23" fmla="*/ 41 h 76"/>
                  <a:gd name="T24" fmla="*/ 14 w 26"/>
                  <a:gd name="T25" fmla="*/ 45 h 76"/>
                  <a:gd name="T26" fmla="*/ 14 w 26"/>
                  <a:gd name="T27" fmla="*/ 34 h 76"/>
                  <a:gd name="T28" fmla="*/ 9 w 26"/>
                  <a:gd name="T29" fmla="*/ 31 h 76"/>
                  <a:gd name="T30" fmla="*/ 9 w 26"/>
                  <a:gd name="T31" fmla="*/ 17 h 76"/>
                  <a:gd name="T32" fmla="*/ 16 w 26"/>
                  <a:gd name="T33" fmla="*/ 22 h 76"/>
                  <a:gd name="T34" fmla="*/ 16 w 26"/>
                  <a:gd name="T35" fmla="*/ 29 h 76"/>
                  <a:gd name="T36" fmla="*/ 26 w 26"/>
                  <a:gd name="T37" fmla="*/ 34 h 76"/>
                  <a:gd name="T38" fmla="*/ 26 w 26"/>
                  <a:gd name="T39" fmla="*/ 17 h 76"/>
                  <a:gd name="T40" fmla="*/ 0 w 26"/>
                  <a:gd name="T41" fmla="*/ 0 h 76"/>
                  <a:gd name="T42" fmla="*/ 2 w 26"/>
                  <a:gd name="T43" fmla="*/ 7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6" h="76">
                    <a:moveTo>
                      <a:pt x="2" y="7"/>
                    </a:moveTo>
                    <a:lnTo>
                      <a:pt x="2" y="31"/>
                    </a:lnTo>
                    <a:lnTo>
                      <a:pt x="0" y="36"/>
                    </a:lnTo>
                    <a:lnTo>
                      <a:pt x="2" y="36"/>
                    </a:lnTo>
                    <a:lnTo>
                      <a:pt x="2" y="55"/>
                    </a:lnTo>
                    <a:lnTo>
                      <a:pt x="0" y="60"/>
                    </a:lnTo>
                    <a:lnTo>
                      <a:pt x="26" y="76"/>
                    </a:lnTo>
                    <a:lnTo>
                      <a:pt x="26" y="57"/>
                    </a:lnTo>
                    <a:lnTo>
                      <a:pt x="16" y="53"/>
                    </a:lnTo>
                    <a:lnTo>
                      <a:pt x="16" y="60"/>
                    </a:lnTo>
                    <a:lnTo>
                      <a:pt x="9" y="55"/>
                    </a:lnTo>
                    <a:lnTo>
                      <a:pt x="9" y="41"/>
                    </a:lnTo>
                    <a:lnTo>
                      <a:pt x="14" y="45"/>
                    </a:lnTo>
                    <a:lnTo>
                      <a:pt x="14" y="34"/>
                    </a:lnTo>
                    <a:lnTo>
                      <a:pt x="9" y="31"/>
                    </a:lnTo>
                    <a:lnTo>
                      <a:pt x="9" y="17"/>
                    </a:lnTo>
                    <a:lnTo>
                      <a:pt x="16" y="22"/>
                    </a:lnTo>
                    <a:lnTo>
                      <a:pt x="16" y="29"/>
                    </a:lnTo>
                    <a:lnTo>
                      <a:pt x="26" y="34"/>
                    </a:lnTo>
                    <a:lnTo>
                      <a:pt x="26" y="17"/>
                    </a:lnTo>
                    <a:lnTo>
                      <a:pt x="0" y="0"/>
                    </a:lnTo>
                    <a:lnTo>
                      <a:pt x="2" y="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75" name="Freeform 92">
                <a:extLst>
                  <a:ext uri="{FF2B5EF4-FFF2-40B4-BE49-F238E27FC236}">
                    <a16:creationId xmlns:a16="http://schemas.microsoft.com/office/drawing/2014/main" id="{7985B0AE-9B12-43EC-8B1D-439AB4E12315}"/>
                  </a:ext>
                </a:extLst>
              </p:cNvPr>
              <p:cNvSpPr>
                <a:spLocks/>
              </p:cNvSpPr>
              <p:nvPr/>
            </p:nvSpPr>
            <p:spPr bwMode="auto">
              <a:xfrm>
                <a:off x="4680" y="1137"/>
                <a:ext cx="74" cy="100"/>
              </a:xfrm>
              <a:custGeom>
                <a:avLst/>
                <a:gdLst>
                  <a:gd name="T0" fmla="*/ 8 w 31"/>
                  <a:gd name="T1" fmla="*/ 0 h 42"/>
                  <a:gd name="T2" fmla="*/ 0 w 31"/>
                  <a:gd name="T3" fmla="*/ 22 h 42"/>
                  <a:gd name="T4" fmla="*/ 16 w 31"/>
                  <a:gd name="T5" fmla="*/ 40 h 42"/>
                  <a:gd name="T6" fmla="*/ 22 w 31"/>
                  <a:gd name="T7" fmla="*/ 17 h 42"/>
                  <a:gd name="T8" fmla="*/ 8 w 31"/>
                  <a:gd name="T9" fmla="*/ 0 h 42"/>
                </a:gdLst>
                <a:ahLst/>
                <a:cxnLst>
                  <a:cxn ang="0">
                    <a:pos x="T0" y="T1"/>
                  </a:cxn>
                  <a:cxn ang="0">
                    <a:pos x="T2" y="T3"/>
                  </a:cxn>
                  <a:cxn ang="0">
                    <a:pos x="T4" y="T5"/>
                  </a:cxn>
                  <a:cxn ang="0">
                    <a:pos x="T6" y="T7"/>
                  </a:cxn>
                  <a:cxn ang="0">
                    <a:pos x="T8" y="T9"/>
                  </a:cxn>
                </a:cxnLst>
                <a:rect l="0" t="0" r="r" b="b"/>
                <a:pathLst>
                  <a:path w="31" h="42">
                    <a:moveTo>
                      <a:pt x="8" y="0"/>
                    </a:moveTo>
                    <a:cubicBezTo>
                      <a:pt x="8" y="0"/>
                      <a:pt x="0" y="13"/>
                      <a:pt x="0" y="22"/>
                    </a:cubicBezTo>
                    <a:cubicBezTo>
                      <a:pt x="1" y="31"/>
                      <a:pt x="7" y="42"/>
                      <a:pt x="16" y="40"/>
                    </a:cubicBezTo>
                    <a:cubicBezTo>
                      <a:pt x="26" y="38"/>
                      <a:pt x="31" y="30"/>
                      <a:pt x="22" y="17"/>
                    </a:cubicBezTo>
                    <a:cubicBezTo>
                      <a:pt x="14" y="5"/>
                      <a:pt x="8" y="0"/>
                      <a:pt x="8" y="0"/>
                    </a:cubicBezTo>
                    <a:close/>
                  </a:path>
                </a:pathLst>
              </a:custGeom>
              <a:solidFill>
                <a:srgbClr val="FFC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76" name="Freeform 93">
                <a:extLst>
                  <a:ext uri="{FF2B5EF4-FFF2-40B4-BE49-F238E27FC236}">
                    <a16:creationId xmlns:a16="http://schemas.microsoft.com/office/drawing/2014/main" id="{2FBC3B56-F849-4BD8-A1AB-8F6BCD871145}"/>
                  </a:ext>
                </a:extLst>
              </p:cNvPr>
              <p:cNvSpPr>
                <a:spLocks/>
              </p:cNvSpPr>
              <p:nvPr/>
            </p:nvSpPr>
            <p:spPr bwMode="auto">
              <a:xfrm>
                <a:off x="4961" y="2266"/>
                <a:ext cx="477" cy="276"/>
              </a:xfrm>
              <a:custGeom>
                <a:avLst/>
                <a:gdLst>
                  <a:gd name="T0" fmla="*/ 0 w 477"/>
                  <a:gd name="T1" fmla="*/ 169 h 276"/>
                  <a:gd name="T2" fmla="*/ 183 w 477"/>
                  <a:gd name="T3" fmla="*/ 276 h 276"/>
                  <a:gd name="T4" fmla="*/ 477 w 477"/>
                  <a:gd name="T5" fmla="*/ 107 h 276"/>
                  <a:gd name="T6" fmla="*/ 294 w 477"/>
                  <a:gd name="T7" fmla="*/ 0 h 276"/>
                  <a:gd name="T8" fmla="*/ 0 w 477"/>
                  <a:gd name="T9" fmla="*/ 169 h 276"/>
                </a:gdLst>
                <a:ahLst/>
                <a:cxnLst>
                  <a:cxn ang="0">
                    <a:pos x="T0" y="T1"/>
                  </a:cxn>
                  <a:cxn ang="0">
                    <a:pos x="T2" y="T3"/>
                  </a:cxn>
                  <a:cxn ang="0">
                    <a:pos x="T4" y="T5"/>
                  </a:cxn>
                  <a:cxn ang="0">
                    <a:pos x="T6" y="T7"/>
                  </a:cxn>
                  <a:cxn ang="0">
                    <a:pos x="T8" y="T9"/>
                  </a:cxn>
                </a:cxnLst>
                <a:rect l="0" t="0" r="r" b="b"/>
                <a:pathLst>
                  <a:path w="477" h="276">
                    <a:moveTo>
                      <a:pt x="0" y="169"/>
                    </a:moveTo>
                    <a:lnTo>
                      <a:pt x="183" y="276"/>
                    </a:lnTo>
                    <a:lnTo>
                      <a:pt x="477" y="107"/>
                    </a:lnTo>
                    <a:lnTo>
                      <a:pt x="294" y="0"/>
                    </a:lnTo>
                    <a:lnTo>
                      <a:pt x="0" y="169"/>
                    </a:lnTo>
                    <a:close/>
                  </a:path>
                </a:pathLst>
              </a:custGeom>
              <a:solidFill>
                <a:srgbClr val="FF76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77" name="Freeform 94">
                <a:extLst>
                  <a:ext uri="{FF2B5EF4-FFF2-40B4-BE49-F238E27FC236}">
                    <a16:creationId xmlns:a16="http://schemas.microsoft.com/office/drawing/2014/main" id="{6E75B604-238E-429B-AD23-80A4EBB62A29}"/>
                  </a:ext>
                </a:extLst>
              </p:cNvPr>
              <p:cNvSpPr>
                <a:spLocks/>
              </p:cNvSpPr>
              <p:nvPr/>
            </p:nvSpPr>
            <p:spPr bwMode="auto">
              <a:xfrm>
                <a:off x="4961" y="2266"/>
                <a:ext cx="477" cy="276"/>
              </a:xfrm>
              <a:custGeom>
                <a:avLst/>
                <a:gdLst>
                  <a:gd name="T0" fmla="*/ 0 w 477"/>
                  <a:gd name="T1" fmla="*/ 169 h 276"/>
                  <a:gd name="T2" fmla="*/ 183 w 477"/>
                  <a:gd name="T3" fmla="*/ 276 h 276"/>
                  <a:gd name="T4" fmla="*/ 477 w 477"/>
                  <a:gd name="T5" fmla="*/ 107 h 276"/>
                  <a:gd name="T6" fmla="*/ 294 w 477"/>
                  <a:gd name="T7" fmla="*/ 0 h 276"/>
                  <a:gd name="T8" fmla="*/ 0 w 477"/>
                  <a:gd name="T9" fmla="*/ 169 h 276"/>
                </a:gdLst>
                <a:ahLst/>
                <a:cxnLst>
                  <a:cxn ang="0">
                    <a:pos x="T0" y="T1"/>
                  </a:cxn>
                  <a:cxn ang="0">
                    <a:pos x="T2" y="T3"/>
                  </a:cxn>
                  <a:cxn ang="0">
                    <a:pos x="T4" y="T5"/>
                  </a:cxn>
                  <a:cxn ang="0">
                    <a:pos x="T6" y="T7"/>
                  </a:cxn>
                  <a:cxn ang="0">
                    <a:pos x="T8" y="T9"/>
                  </a:cxn>
                </a:cxnLst>
                <a:rect l="0" t="0" r="r" b="b"/>
                <a:pathLst>
                  <a:path w="477" h="276">
                    <a:moveTo>
                      <a:pt x="0" y="169"/>
                    </a:moveTo>
                    <a:lnTo>
                      <a:pt x="183" y="276"/>
                    </a:lnTo>
                    <a:lnTo>
                      <a:pt x="477" y="107"/>
                    </a:lnTo>
                    <a:lnTo>
                      <a:pt x="294" y="0"/>
                    </a:lnTo>
                    <a:lnTo>
                      <a:pt x="0" y="1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78" name="Freeform 95">
                <a:extLst>
                  <a:ext uri="{FF2B5EF4-FFF2-40B4-BE49-F238E27FC236}">
                    <a16:creationId xmlns:a16="http://schemas.microsoft.com/office/drawing/2014/main" id="{F3162E3C-1CA9-453C-BEDE-F54560AE6E96}"/>
                  </a:ext>
                </a:extLst>
              </p:cNvPr>
              <p:cNvSpPr>
                <a:spLocks/>
              </p:cNvSpPr>
              <p:nvPr/>
            </p:nvSpPr>
            <p:spPr bwMode="auto">
              <a:xfrm>
                <a:off x="4961" y="2435"/>
                <a:ext cx="183" cy="114"/>
              </a:xfrm>
              <a:custGeom>
                <a:avLst/>
                <a:gdLst>
                  <a:gd name="T0" fmla="*/ 0 w 183"/>
                  <a:gd name="T1" fmla="*/ 9 h 114"/>
                  <a:gd name="T2" fmla="*/ 183 w 183"/>
                  <a:gd name="T3" fmla="*/ 114 h 114"/>
                  <a:gd name="T4" fmla="*/ 183 w 183"/>
                  <a:gd name="T5" fmla="*/ 107 h 114"/>
                  <a:gd name="T6" fmla="*/ 0 w 183"/>
                  <a:gd name="T7" fmla="*/ 0 h 114"/>
                  <a:gd name="T8" fmla="*/ 0 w 183"/>
                  <a:gd name="T9" fmla="*/ 9 h 114"/>
                </a:gdLst>
                <a:ahLst/>
                <a:cxnLst>
                  <a:cxn ang="0">
                    <a:pos x="T0" y="T1"/>
                  </a:cxn>
                  <a:cxn ang="0">
                    <a:pos x="T2" y="T3"/>
                  </a:cxn>
                  <a:cxn ang="0">
                    <a:pos x="T4" y="T5"/>
                  </a:cxn>
                  <a:cxn ang="0">
                    <a:pos x="T6" y="T7"/>
                  </a:cxn>
                  <a:cxn ang="0">
                    <a:pos x="T8" y="T9"/>
                  </a:cxn>
                </a:cxnLst>
                <a:rect l="0" t="0" r="r" b="b"/>
                <a:pathLst>
                  <a:path w="183" h="114">
                    <a:moveTo>
                      <a:pt x="0" y="9"/>
                    </a:moveTo>
                    <a:lnTo>
                      <a:pt x="183" y="114"/>
                    </a:lnTo>
                    <a:lnTo>
                      <a:pt x="183" y="107"/>
                    </a:lnTo>
                    <a:lnTo>
                      <a:pt x="0" y="0"/>
                    </a:lnTo>
                    <a:lnTo>
                      <a:pt x="0" y="9"/>
                    </a:lnTo>
                    <a:close/>
                  </a:path>
                </a:pathLst>
              </a:custGeom>
              <a:solidFill>
                <a:srgbClr val="FF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79" name="Freeform 96">
                <a:extLst>
                  <a:ext uri="{FF2B5EF4-FFF2-40B4-BE49-F238E27FC236}">
                    <a16:creationId xmlns:a16="http://schemas.microsoft.com/office/drawing/2014/main" id="{DF508F47-EC77-47BA-93C0-B3D53475843A}"/>
                  </a:ext>
                </a:extLst>
              </p:cNvPr>
              <p:cNvSpPr>
                <a:spLocks/>
              </p:cNvSpPr>
              <p:nvPr/>
            </p:nvSpPr>
            <p:spPr bwMode="auto">
              <a:xfrm>
                <a:off x="4961" y="2435"/>
                <a:ext cx="183" cy="114"/>
              </a:xfrm>
              <a:custGeom>
                <a:avLst/>
                <a:gdLst>
                  <a:gd name="T0" fmla="*/ 0 w 183"/>
                  <a:gd name="T1" fmla="*/ 9 h 114"/>
                  <a:gd name="T2" fmla="*/ 183 w 183"/>
                  <a:gd name="T3" fmla="*/ 114 h 114"/>
                  <a:gd name="T4" fmla="*/ 183 w 183"/>
                  <a:gd name="T5" fmla="*/ 107 h 114"/>
                  <a:gd name="T6" fmla="*/ 0 w 183"/>
                  <a:gd name="T7" fmla="*/ 0 h 114"/>
                  <a:gd name="T8" fmla="*/ 0 w 183"/>
                  <a:gd name="T9" fmla="*/ 9 h 114"/>
                </a:gdLst>
                <a:ahLst/>
                <a:cxnLst>
                  <a:cxn ang="0">
                    <a:pos x="T0" y="T1"/>
                  </a:cxn>
                  <a:cxn ang="0">
                    <a:pos x="T2" y="T3"/>
                  </a:cxn>
                  <a:cxn ang="0">
                    <a:pos x="T4" y="T5"/>
                  </a:cxn>
                  <a:cxn ang="0">
                    <a:pos x="T6" y="T7"/>
                  </a:cxn>
                  <a:cxn ang="0">
                    <a:pos x="T8" y="T9"/>
                  </a:cxn>
                </a:cxnLst>
                <a:rect l="0" t="0" r="r" b="b"/>
                <a:pathLst>
                  <a:path w="183" h="114">
                    <a:moveTo>
                      <a:pt x="0" y="9"/>
                    </a:moveTo>
                    <a:lnTo>
                      <a:pt x="183" y="114"/>
                    </a:lnTo>
                    <a:lnTo>
                      <a:pt x="183" y="107"/>
                    </a:lnTo>
                    <a:lnTo>
                      <a:pt x="0" y="0"/>
                    </a:lnTo>
                    <a:lnTo>
                      <a:pt x="0"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80" name="Freeform 97">
                <a:extLst>
                  <a:ext uri="{FF2B5EF4-FFF2-40B4-BE49-F238E27FC236}">
                    <a16:creationId xmlns:a16="http://schemas.microsoft.com/office/drawing/2014/main" id="{3B302C5C-B185-4E22-BBE4-D660321B11BF}"/>
                  </a:ext>
                </a:extLst>
              </p:cNvPr>
              <p:cNvSpPr>
                <a:spLocks/>
              </p:cNvSpPr>
              <p:nvPr/>
            </p:nvSpPr>
            <p:spPr bwMode="auto">
              <a:xfrm>
                <a:off x="5144" y="2373"/>
                <a:ext cx="294" cy="176"/>
              </a:xfrm>
              <a:custGeom>
                <a:avLst/>
                <a:gdLst>
                  <a:gd name="T0" fmla="*/ 0 w 294"/>
                  <a:gd name="T1" fmla="*/ 176 h 176"/>
                  <a:gd name="T2" fmla="*/ 294 w 294"/>
                  <a:gd name="T3" fmla="*/ 7 h 176"/>
                  <a:gd name="T4" fmla="*/ 294 w 294"/>
                  <a:gd name="T5" fmla="*/ 0 h 176"/>
                  <a:gd name="T6" fmla="*/ 0 w 294"/>
                  <a:gd name="T7" fmla="*/ 169 h 176"/>
                  <a:gd name="T8" fmla="*/ 0 w 294"/>
                  <a:gd name="T9" fmla="*/ 176 h 176"/>
                </a:gdLst>
                <a:ahLst/>
                <a:cxnLst>
                  <a:cxn ang="0">
                    <a:pos x="T0" y="T1"/>
                  </a:cxn>
                  <a:cxn ang="0">
                    <a:pos x="T2" y="T3"/>
                  </a:cxn>
                  <a:cxn ang="0">
                    <a:pos x="T4" y="T5"/>
                  </a:cxn>
                  <a:cxn ang="0">
                    <a:pos x="T6" y="T7"/>
                  </a:cxn>
                  <a:cxn ang="0">
                    <a:pos x="T8" y="T9"/>
                  </a:cxn>
                </a:cxnLst>
                <a:rect l="0" t="0" r="r" b="b"/>
                <a:pathLst>
                  <a:path w="294" h="176">
                    <a:moveTo>
                      <a:pt x="0" y="176"/>
                    </a:moveTo>
                    <a:lnTo>
                      <a:pt x="294" y="7"/>
                    </a:lnTo>
                    <a:lnTo>
                      <a:pt x="294" y="0"/>
                    </a:lnTo>
                    <a:lnTo>
                      <a:pt x="0" y="169"/>
                    </a:lnTo>
                    <a:lnTo>
                      <a:pt x="0" y="176"/>
                    </a:lnTo>
                    <a:close/>
                  </a:path>
                </a:pathLst>
              </a:custGeom>
              <a:solidFill>
                <a:srgbClr val="ED3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81" name="Freeform 98">
                <a:extLst>
                  <a:ext uri="{FF2B5EF4-FFF2-40B4-BE49-F238E27FC236}">
                    <a16:creationId xmlns:a16="http://schemas.microsoft.com/office/drawing/2014/main" id="{9BE11BF0-CF18-4E05-AB34-F218A8C77AAC}"/>
                  </a:ext>
                </a:extLst>
              </p:cNvPr>
              <p:cNvSpPr>
                <a:spLocks/>
              </p:cNvSpPr>
              <p:nvPr/>
            </p:nvSpPr>
            <p:spPr bwMode="auto">
              <a:xfrm>
                <a:off x="4958" y="2347"/>
                <a:ext cx="55" cy="92"/>
              </a:xfrm>
              <a:custGeom>
                <a:avLst/>
                <a:gdLst>
                  <a:gd name="T0" fmla="*/ 0 w 55"/>
                  <a:gd name="T1" fmla="*/ 57 h 92"/>
                  <a:gd name="T2" fmla="*/ 10 w 55"/>
                  <a:gd name="T3" fmla="*/ 92 h 92"/>
                  <a:gd name="T4" fmla="*/ 55 w 55"/>
                  <a:gd name="T5" fmla="*/ 66 h 92"/>
                  <a:gd name="T6" fmla="*/ 55 w 55"/>
                  <a:gd name="T7" fmla="*/ 0 h 92"/>
                  <a:gd name="T8" fmla="*/ 10 w 55"/>
                  <a:gd name="T9" fmla="*/ 26 h 92"/>
                  <a:gd name="T10" fmla="*/ 0 w 55"/>
                  <a:gd name="T11" fmla="*/ 57 h 92"/>
                </a:gdLst>
                <a:ahLst/>
                <a:cxnLst>
                  <a:cxn ang="0">
                    <a:pos x="T0" y="T1"/>
                  </a:cxn>
                  <a:cxn ang="0">
                    <a:pos x="T2" y="T3"/>
                  </a:cxn>
                  <a:cxn ang="0">
                    <a:pos x="T4" y="T5"/>
                  </a:cxn>
                  <a:cxn ang="0">
                    <a:pos x="T6" y="T7"/>
                  </a:cxn>
                  <a:cxn ang="0">
                    <a:pos x="T8" y="T9"/>
                  </a:cxn>
                  <a:cxn ang="0">
                    <a:pos x="T10" y="T11"/>
                  </a:cxn>
                </a:cxnLst>
                <a:rect l="0" t="0" r="r" b="b"/>
                <a:pathLst>
                  <a:path w="55" h="92">
                    <a:moveTo>
                      <a:pt x="0" y="57"/>
                    </a:moveTo>
                    <a:lnTo>
                      <a:pt x="10" y="92"/>
                    </a:lnTo>
                    <a:lnTo>
                      <a:pt x="55" y="66"/>
                    </a:lnTo>
                    <a:lnTo>
                      <a:pt x="55" y="0"/>
                    </a:lnTo>
                    <a:lnTo>
                      <a:pt x="10" y="26"/>
                    </a:lnTo>
                    <a:lnTo>
                      <a:pt x="0" y="57"/>
                    </a:lnTo>
                    <a:close/>
                  </a:path>
                </a:pathLst>
              </a:custGeom>
              <a:solidFill>
                <a:srgbClr val="ED3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82" name="Freeform 99">
                <a:extLst>
                  <a:ext uri="{FF2B5EF4-FFF2-40B4-BE49-F238E27FC236}">
                    <a16:creationId xmlns:a16="http://schemas.microsoft.com/office/drawing/2014/main" id="{1904A8AF-2233-4D09-A55F-8C5FA61B7766}"/>
                  </a:ext>
                </a:extLst>
              </p:cNvPr>
              <p:cNvSpPr>
                <a:spLocks/>
              </p:cNvSpPr>
              <p:nvPr/>
            </p:nvSpPr>
            <p:spPr bwMode="auto">
              <a:xfrm>
                <a:off x="4958" y="2347"/>
                <a:ext cx="55" cy="92"/>
              </a:xfrm>
              <a:custGeom>
                <a:avLst/>
                <a:gdLst>
                  <a:gd name="T0" fmla="*/ 0 w 55"/>
                  <a:gd name="T1" fmla="*/ 57 h 92"/>
                  <a:gd name="T2" fmla="*/ 10 w 55"/>
                  <a:gd name="T3" fmla="*/ 92 h 92"/>
                  <a:gd name="T4" fmla="*/ 55 w 55"/>
                  <a:gd name="T5" fmla="*/ 66 h 92"/>
                  <a:gd name="T6" fmla="*/ 55 w 55"/>
                  <a:gd name="T7" fmla="*/ 0 h 92"/>
                  <a:gd name="T8" fmla="*/ 10 w 55"/>
                  <a:gd name="T9" fmla="*/ 26 h 92"/>
                  <a:gd name="T10" fmla="*/ 0 w 55"/>
                  <a:gd name="T11" fmla="*/ 57 h 92"/>
                </a:gdLst>
                <a:ahLst/>
                <a:cxnLst>
                  <a:cxn ang="0">
                    <a:pos x="T0" y="T1"/>
                  </a:cxn>
                  <a:cxn ang="0">
                    <a:pos x="T2" y="T3"/>
                  </a:cxn>
                  <a:cxn ang="0">
                    <a:pos x="T4" y="T5"/>
                  </a:cxn>
                  <a:cxn ang="0">
                    <a:pos x="T6" y="T7"/>
                  </a:cxn>
                  <a:cxn ang="0">
                    <a:pos x="T8" y="T9"/>
                  </a:cxn>
                  <a:cxn ang="0">
                    <a:pos x="T10" y="T11"/>
                  </a:cxn>
                </a:cxnLst>
                <a:rect l="0" t="0" r="r" b="b"/>
                <a:pathLst>
                  <a:path w="55" h="92">
                    <a:moveTo>
                      <a:pt x="0" y="57"/>
                    </a:moveTo>
                    <a:lnTo>
                      <a:pt x="10" y="92"/>
                    </a:lnTo>
                    <a:lnTo>
                      <a:pt x="55" y="66"/>
                    </a:lnTo>
                    <a:lnTo>
                      <a:pt x="55" y="0"/>
                    </a:lnTo>
                    <a:lnTo>
                      <a:pt x="10" y="26"/>
                    </a:lnTo>
                    <a:lnTo>
                      <a:pt x="0" y="5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83" name="Freeform 100">
                <a:extLst>
                  <a:ext uri="{FF2B5EF4-FFF2-40B4-BE49-F238E27FC236}">
                    <a16:creationId xmlns:a16="http://schemas.microsoft.com/office/drawing/2014/main" id="{E1FBED51-5664-4607-9EC0-4F85FA3B413F}"/>
                  </a:ext>
                </a:extLst>
              </p:cNvPr>
              <p:cNvSpPr>
                <a:spLocks/>
              </p:cNvSpPr>
              <p:nvPr/>
            </p:nvSpPr>
            <p:spPr bwMode="auto">
              <a:xfrm>
                <a:off x="4956" y="2361"/>
                <a:ext cx="12" cy="83"/>
              </a:xfrm>
              <a:custGeom>
                <a:avLst/>
                <a:gdLst>
                  <a:gd name="T0" fmla="*/ 2 w 5"/>
                  <a:gd name="T1" fmla="*/ 0 h 35"/>
                  <a:gd name="T2" fmla="*/ 0 w 5"/>
                  <a:gd name="T3" fmla="*/ 16 h 35"/>
                  <a:gd name="T4" fmla="*/ 2 w 5"/>
                  <a:gd name="T5" fmla="*/ 35 h 35"/>
                  <a:gd name="T6" fmla="*/ 5 w 5"/>
                  <a:gd name="T7" fmla="*/ 35 h 35"/>
                  <a:gd name="T8" fmla="*/ 3 w 5"/>
                  <a:gd name="T9" fmla="*/ 17 h 35"/>
                  <a:gd name="T10" fmla="*/ 5 w 5"/>
                  <a:gd name="T11" fmla="*/ 3 h 35"/>
                  <a:gd name="T12" fmla="*/ 2 w 5"/>
                  <a:gd name="T13" fmla="*/ 0 h 35"/>
                </a:gdLst>
                <a:ahLst/>
                <a:cxnLst>
                  <a:cxn ang="0">
                    <a:pos x="T0" y="T1"/>
                  </a:cxn>
                  <a:cxn ang="0">
                    <a:pos x="T2" y="T3"/>
                  </a:cxn>
                  <a:cxn ang="0">
                    <a:pos x="T4" y="T5"/>
                  </a:cxn>
                  <a:cxn ang="0">
                    <a:pos x="T6" y="T7"/>
                  </a:cxn>
                  <a:cxn ang="0">
                    <a:pos x="T8" y="T9"/>
                  </a:cxn>
                  <a:cxn ang="0">
                    <a:pos x="T10" y="T11"/>
                  </a:cxn>
                  <a:cxn ang="0">
                    <a:pos x="T12" y="T13"/>
                  </a:cxn>
                </a:cxnLst>
                <a:rect l="0" t="0" r="r" b="b"/>
                <a:pathLst>
                  <a:path w="5" h="35">
                    <a:moveTo>
                      <a:pt x="2" y="0"/>
                    </a:moveTo>
                    <a:cubicBezTo>
                      <a:pt x="2" y="0"/>
                      <a:pt x="0" y="7"/>
                      <a:pt x="0" y="16"/>
                    </a:cubicBezTo>
                    <a:cubicBezTo>
                      <a:pt x="0" y="28"/>
                      <a:pt x="2" y="35"/>
                      <a:pt x="2" y="35"/>
                    </a:cubicBezTo>
                    <a:cubicBezTo>
                      <a:pt x="5" y="35"/>
                      <a:pt x="5" y="35"/>
                      <a:pt x="5" y="35"/>
                    </a:cubicBezTo>
                    <a:cubicBezTo>
                      <a:pt x="4" y="32"/>
                      <a:pt x="3" y="26"/>
                      <a:pt x="3" y="17"/>
                    </a:cubicBezTo>
                    <a:cubicBezTo>
                      <a:pt x="3" y="11"/>
                      <a:pt x="5" y="6"/>
                      <a:pt x="5" y="3"/>
                    </a:cubicBezTo>
                    <a:cubicBezTo>
                      <a:pt x="2" y="0"/>
                      <a:pt x="2" y="0"/>
                      <a:pt x="2" y="0"/>
                    </a:cubicBezTo>
                  </a:path>
                </a:pathLst>
              </a:custGeom>
              <a:solidFill>
                <a:srgbClr val="FF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84" name="Freeform 101">
                <a:extLst>
                  <a:ext uri="{FF2B5EF4-FFF2-40B4-BE49-F238E27FC236}">
                    <a16:creationId xmlns:a16="http://schemas.microsoft.com/office/drawing/2014/main" id="{5555B184-66B4-46A8-8890-C69271184E74}"/>
                  </a:ext>
                </a:extLst>
              </p:cNvPr>
              <p:cNvSpPr>
                <a:spLocks/>
              </p:cNvSpPr>
              <p:nvPr/>
            </p:nvSpPr>
            <p:spPr bwMode="auto">
              <a:xfrm>
                <a:off x="4973" y="2373"/>
                <a:ext cx="171" cy="159"/>
              </a:xfrm>
              <a:custGeom>
                <a:avLst/>
                <a:gdLst>
                  <a:gd name="T0" fmla="*/ 0 w 171"/>
                  <a:gd name="T1" fmla="*/ 62 h 159"/>
                  <a:gd name="T2" fmla="*/ 171 w 171"/>
                  <a:gd name="T3" fmla="*/ 159 h 159"/>
                  <a:gd name="T4" fmla="*/ 171 w 171"/>
                  <a:gd name="T5" fmla="*/ 97 h 159"/>
                  <a:gd name="T6" fmla="*/ 0 w 171"/>
                  <a:gd name="T7" fmla="*/ 0 h 159"/>
                  <a:gd name="T8" fmla="*/ 0 w 171"/>
                  <a:gd name="T9" fmla="*/ 62 h 159"/>
                </a:gdLst>
                <a:ahLst/>
                <a:cxnLst>
                  <a:cxn ang="0">
                    <a:pos x="T0" y="T1"/>
                  </a:cxn>
                  <a:cxn ang="0">
                    <a:pos x="T2" y="T3"/>
                  </a:cxn>
                  <a:cxn ang="0">
                    <a:pos x="T4" y="T5"/>
                  </a:cxn>
                  <a:cxn ang="0">
                    <a:pos x="T6" y="T7"/>
                  </a:cxn>
                  <a:cxn ang="0">
                    <a:pos x="T8" y="T9"/>
                  </a:cxn>
                </a:cxnLst>
                <a:rect l="0" t="0" r="r" b="b"/>
                <a:pathLst>
                  <a:path w="171" h="159">
                    <a:moveTo>
                      <a:pt x="0" y="62"/>
                    </a:moveTo>
                    <a:lnTo>
                      <a:pt x="171" y="159"/>
                    </a:lnTo>
                    <a:lnTo>
                      <a:pt x="171" y="97"/>
                    </a:lnTo>
                    <a:lnTo>
                      <a:pt x="0" y="0"/>
                    </a:lnTo>
                    <a:lnTo>
                      <a:pt x="0" y="6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85" name="Freeform 102">
                <a:extLst>
                  <a:ext uri="{FF2B5EF4-FFF2-40B4-BE49-F238E27FC236}">
                    <a16:creationId xmlns:a16="http://schemas.microsoft.com/office/drawing/2014/main" id="{15A49684-7438-4CC2-BE71-3155D1C30137}"/>
                  </a:ext>
                </a:extLst>
              </p:cNvPr>
              <p:cNvSpPr>
                <a:spLocks/>
              </p:cNvSpPr>
              <p:nvPr/>
            </p:nvSpPr>
            <p:spPr bwMode="auto">
              <a:xfrm>
                <a:off x="4973" y="2373"/>
                <a:ext cx="171" cy="159"/>
              </a:xfrm>
              <a:custGeom>
                <a:avLst/>
                <a:gdLst>
                  <a:gd name="T0" fmla="*/ 0 w 171"/>
                  <a:gd name="T1" fmla="*/ 62 h 159"/>
                  <a:gd name="T2" fmla="*/ 171 w 171"/>
                  <a:gd name="T3" fmla="*/ 159 h 159"/>
                  <a:gd name="T4" fmla="*/ 171 w 171"/>
                  <a:gd name="T5" fmla="*/ 97 h 159"/>
                  <a:gd name="T6" fmla="*/ 0 w 171"/>
                  <a:gd name="T7" fmla="*/ 0 h 159"/>
                  <a:gd name="T8" fmla="*/ 0 w 171"/>
                  <a:gd name="T9" fmla="*/ 62 h 159"/>
                </a:gdLst>
                <a:ahLst/>
                <a:cxnLst>
                  <a:cxn ang="0">
                    <a:pos x="T0" y="T1"/>
                  </a:cxn>
                  <a:cxn ang="0">
                    <a:pos x="T2" y="T3"/>
                  </a:cxn>
                  <a:cxn ang="0">
                    <a:pos x="T4" y="T5"/>
                  </a:cxn>
                  <a:cxn ang="0">
                    <a:pos x="T6" y="T7"/>
                  </a:cxn>
                  <a:cxn ang="0">
                    <a:pos x="T8" y="T9"/>
                  </a:cxn>
                </a:cxnLst>
                <a:rect l="0" t="0" r="r" b="b"/>
                <a:pathLst>
                  <a:path w="171" h="159">
                    <a:moveTo>
                      <a:pt x="0" y="62"/>
                    </a:moveTo>
                    <a:lnTo>
                      <a:pt x="171" y="159"/>
                    </a:lnTo>
                    <a:lnTo>
                      <a:pt x="171" y="97"/>
                    </a:lnTo>
                    <a:lnTo>
                      <a:pt x="0" y="0"/>
                    </a:lnTo>
                    <a:lnTo>
                      <a:pt x="0" y="6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86" name="Freeform 103">
                <a:extLst>
                  <a:ext uri="{FF2B5EF4-FFF2-40B4-BE49-F238E27FC236}">
                    <a16:creationId xmlns:a16="http://schemas.microsoft.com/office/drawing/2014/main" id="{3DD9798B-4B63-4FE5-AC3A-02DAF1FA4CDF}"/>
                  </a:ext>
                </a:extLst>
              </p:cNvPr>
              <p:cNvSpPr>
                <a:spLocks/>
              </p:cNvSpPr>
              <p:nvPr/>
            </p:nvSpPr>
            <p:spPr bwMode="auto">
              <a:xfrm>
                <a:off x="5144" y="2309"/>
                <a:ext cx="280" cy="223"/>
              </a:xfrm>
              <a:custGeom>
                <a:avLst/>
                <a:gdLst>
                  <a:gd name="T0" fmla="*/ 0 w 280"/>
                  <a:gd name="T1" fmla="*/ 223 h 223"/>
                  <a:gd name="T2" fmla="*/ 280 w 280"/>
                  <a:gd name="T3" fmla="*/ 61 h 223"/>
                  <a:gd name="T4" fmla="*/ 280 w 280"/>
                  <a:gd name="T5" fmla="*/ 0 h 223"/>
                  <a:gd name="T6" fmla="*/ 0 w 280"/>
                  <a:gd name="T7" fmla="*/ 159 h 223"/>
                  <a:gd name="T8" fmla="*/ 0 w 280"/>
                  <a:gd name="T9" fmla="*/ 223 h 223"/>
                </a:gdLst>
                <a:ahLst/>
                <a:cxnLst>
                  <a:cxn ang="0">
                    <a:pos x="T0" y="T1"/>
                  </a:cxn>
                  <a:cxn ang="0">
                    <a:pos x="T2" y="T3"/>
                  </a:cxn>
                  <a:cxn ang="0">
                    <a:pos x="T4" y="T5"/>
                  </a:cxn>
                  <a:cxn ang="0">
                    <a:pos x="T6" y="T7"/>
                  </a:cxn>
                  <a:cxn ang="0">
                    <a:pos x="T8" y="T9"/>
                  </a:cxn>
                </a:cxnLst>
                <a:rect l="0" t="0" r="r" b="b"/>
                <a:pathLst>
                  <a:path w="280" h="223">
                    <a:moveTo>
                      <a:pt x="0" y="223"/>
                    </a:moveTo>
                    <a:lnTo>
                      <a:pt x="280" y="61"/>
                    </a:lnTo>
                    <a:lnTo>
                      <a:pt x="280" y="0"/>
                    </a:lnTo>
                    <a:lnTo>
                      <a:pt x="0" y="159"/>
                    </a:lnTo>
                    <a:lnTo>
                      <a:pt x="0" y="223"/>
                    </a:lnTo>
                    <a:close/>
                  </a:path>
                </a:pathLst>
              </a:custGeom>
              <a:solidFill>
                <a:srgbClr val="E0DB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87" name="Freeform 104">
                <a:extLst>
                  <a:ext uri="{FF2B5EF4-FFF2-40B4-BE49-F238E27FC236}">
                    <a16:creationId xmlns:a16="http://schemas.microsoft.com/office/drawing/2014/main" id="{BCCF13E0-0D39-4A16-B5D7-06F0D7BB628B}"/>
                  </a:ext>
                </a:extLst>
              </p:cNvPr>
              <p:cNvSpPr>
                <a:spLocks/>
              </p:cNvSpPr>
              <p:nvPr/>
            </p:nvSpPr>
            <p:spPr bwMode="auto">
              <a:xfrm>
                <a:off x="5144" y="2309"/>
                <a:ext cx="280" cy="223"/>
              </a:xfrm>
              <a:custGeom>
                <a:avLst/>
                <a:gdLst>
                  <a:gd name="T0" fmla="*/ 0 w 280"/>
                  <a:gd name="T1" fmla="*/ 223 h 223"/>
                  <a:gd name="T2" fmla="*/ 280 w 280"/>
                  <a:gd name="T3" fmla="*/ 61 h 223"/>
                  <a:gd name="T4" fmla="*/ 280 w 280"/>
                  <a:gd name="T5" fmla="*/ 0 h 223"/>
                  <a:gd name="T6" fmla="*/ 0 w 280"/>
                  <a:gd name="T7" fmla="*/ 159 h 223"/>
                  <a:gd name="T8" fmla="*/ 0 w 280"/>
                  <a:gd name="T9" fmla="*/ 223 h 223"/>
                </a:gdLst>
                <a:ahLst/>
                <a:cxnLst>
                  <a:cxn ang="0">
                    <a:pos x="T0" y="T1"/>
                  </a:cxn>
                  <a:cxn ang="0">
                    <a:pos x="T2" y="T3"/>
                  </a:cxn>
                  <a:cxn ang="0">
                    <a:pos x="T4" y="T5"/>
                  </a:cxn>
                  <a:cxn ang="0">
                    <a:pos x="T6" y="T7"/>
                  </a:cxn>
                  <a:cxn ang="0">
                    <a:pos x="T8" y="T9"/>
                  </a:cxn>
                </a:cxnLst>
                <a:rect l="0" t="0" r="r" b="b"/>
                <a:pathLst>
                  <a:path w="280" h="223">
                    <a:moveTo>
                      <a:pt x="0" y="223"/>
                    </a:moveTo>
                    <a:lnTo>
                      <a:pt x="280" y="61"/>
                    </a:lnTo>
                    <a:lnTo>
                      <a:pt x="280" y="0"/>
                    </a:lnTo>
                    <a:lnTo>
                      <a:pt x="0" y="159"/>
                    </a:lnTo>
                    <a:lnTo>
                      <a:pt x="0" y="22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88" name="Freeform 105">
                <a:extLst>
                  <a:ext uri="{FF2B5EF4-FFF2-40B4-BE49-F238E27FC236}">
                    <a16:creationId xmlns:a16="http://schemas.microsoft.com/office/drawing/2014/main" id="{0D207A6F-CB98-40BD-92DE-11FC9CA9806F}"/>
                  </a:ext>
                </a:extLst>
              </p:cNvPr>
              <p:cNvSpPr>
                <a:spLocks/>
              </p:cNvSpPr>
              <p:nvPr/>
            </p:nvSpPr>
            <p:spPr bwMode="auto">
              <a:xfrm>
                <a:off x="4961" y="2202"/>
                <a:ext cx="477" cy="273"/>
              </a:xfrm>
              <a:custGeom>
                <a:avLst/>
                <a:gdLst>
                  <a:gd name="T0" fmla="*/ 0 w 477"/>
                  <a:gd name="T1" fmla="*/ 168 h 273"/>
                  <a:gd name="T2" fmla="*/ 183 w 477"/>
                  <a:gd name="T3" fmla="*/ 273 h 273"/>
                  <a:gd name="T4" fmla="*/ 477 w 477"/>
                  <a:gd name="T5" fmla="*/ 104 h 273"/>
                  <a:gd name="T6" fmla="*/ 294 w 477"/>
                  <a:gd name="T7" fmla="*/ 0 h 273"/>
                  <a:gd name="T8" fmla="*/ 0 w 477"/>
                  <a:gd name="T9" fmla="*/ 168 h 273"/>
                </a:gdLst>
                <a:ahLst/>
                <a:cxnLst>
                  <a:cxn ang="0">
                    <a:pos x="T0" y="T1"/>
                  </a:cxn>
                  <a:cxn ang="0">
                    <a:pos x="T2" y="T3"/>
                  </a:cxn>
                  <a:cxn ang="0">
                    <a:pos x="T4" y="T5"/>
                  </a:cxn>
                  <a:cxn ang="0">
                    <a:pos x="T6" y="T7"/>
                  </a:cxn>
                  <a:cxn ang="0">
                    <a:pos x="T8" y="T9"/>
                  </a:cxn>
                </a:cxnLst>
                <a:rect l="0" t="0" r="r" b="b"/>
                <a:pathLst>
                  <a:path w="477" h="273">
                    <a:moveTo>
                      <a:pt x="0" y="168"/>
                    </a:moveTo>
                    <a:lnTo>
                      <a:pt x="183" y="273"/>
                    </a:lnTo>
                    <a:lnTo>
                      <a:pt x="477" y="104"/>
                    </a:lnTo>
                    <a:lnTo>
                      <a:pt x="294" y="0"/>
                    </a:lnTo>
                    <a:lnTo>
                      <a:pt x="0" y="168"/>
                    </a:lnTo>
                    <a:close/>
                  </a:path>
                </a:pathLst>
              </a:custGeom>
              <a:solidFill>
                <a:srgbClr val="217C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89" name="Freeform 106">
                <a:extLst>
                  <a:ext uri="{FF2B5EF4-FFF2-40B4-BE49-F238E27FC236}">
                    <a16:creationId xmlns:a16="http://schemas.microsoft.com/office/drawing/2014/main" id="{72414DDA-B223-4179-B89A-DBBF1530EC55}"/>
                  </a:ext>
                </a:extLst>
              </p:cNvPr>
              <p:cNvSpPr>
                <a:spLocks/>
              </p:cNvSpPr>
              <p:nvPr/>
            </p:nvSpPr>
            <p:spPr bwMode="auto">
              <a:xfrm>
                <a:off x="4961" y="2202"/>
                <a:ext cx="477" cy="273"/>
              </a:xfrm>
              <a:custGeom>
                <a:avLst/>
                <a:gdLst>
                  <a:gd name="T0" fmla="*/ 0 w 477"/>
                  <a:gd name="T1" fmla="*/ 168 h 273"/>
                  <a:gd name="T2" fmla="*/ 183 w 477"/>
                  <a:gd name="T3" fmla="*/ 273 h 273"/>
                  <a:gd name="T4" fmla="*/ 477 w 477"/>
                  <a:gd name="T5" fmla="*/ 104 h 273"/>
                  <a:gd name="T6" fmla="*/ 294 w 477"/>
                  <a:gd name="T7" fmla="*/ 0 h 273"/>
                  <a:gd name="T8" fmla="*/ 0 w 477"/>
                  <a:gd name="T9" fmla="*/ 168 h 273"/>
                </a:gdLst>
                <a:ahLst/>
                <a:cxnLst>
                  <a:cxn ang="0">
                    <a:pos x="T0" y="T1"/>
                  </a:cxn>
                  <a:cxn ang="0">
                    <a:pos x="T2" y="T3"/>
                  </a:cxn>
                  <a:cxn ang="0">
                    <a:pos x="T4" y="T5"/>
                  </a:cxn>
                  <a:cxn ang="0">
                    <a:pos x="T6" y="T7"/>
                  </a:cxn>
                  <a:cxn ang="0">
                    <a:pos x="T8" y="T9"/>
                  </a:cxn>
                </a:cxnLst>
                <a:rect l="0" t="0" r="r" b="b"/>
                <a:pathLst>
                  <a:path w="477" h="273">
                    <a:moveTo>
                      <a:pt x="0" y="168"/>
                    </a:moveTo>
                    <a:lnTo>
                      <a:pt x="183" y="273"/>
                    </a:lnTo>
                    <a:lnTo>
                      <a:pt x="477" y="104"/>
                    </a:lnTo>
                    <a:lnTo>
                      <a:pt x="294" y="0"/>
                    </a:lnTo>
                    <a:lnTo>
                      <a:pt x="0" y="16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90" name="Freeform 107">
                <a:extLst>
                  <a:ext uri="{FF2B5EF4-FFF2-40B4-BE49-F238E27FC236}">
                    <a16:creationId xmlns:a16="http://schemas.microsoft.com/office/drawing/2014/main" id="{A793BA8E-80CD-4100-B8C8-D2671635232D}"/>
                  </a:ext>
                </a:extLst>
              </p:cNvPr>
              <p:cNvSpPr>
                <a:spLocks/>
              </p:cNvSpPr>
              <p:nvPr/>
            </p:nvSpPr>
            <p:spPr bwMode="auto">
              <a:xfrm>
                <a:off x="4961" y="2192"/>
                <a:ext cx="477" cy="276"/>
              </a:xfrm>
              <a:custGeom>
                <a:avLst/>
                <a:gdLst>
                  <a:gd name="T0" fmla="*/ 0 w 477"/>
                  <a:gd name="T1" fmla="*/ 169 h 276"/>
                  <a:gd name="T2" fmla="*/ 183 w 477"/>
                  <a:gd name="T3" fmla="*/ 276 h 276"/>
                  <a:gd name="T4" fmla="*/ 477 w 477"/>
                  <a:gd name="T5" fmla="*/ 107 h 276"/>
                  <a:gd name="T6" fmla="*/ 294 w 477"/>
                  <a:gd name="T7" fmla="*/ 0 h 276"/>
                  <a:gd name="T8" fmla="*/ 0 w 477"/>
                  <a:gd name="T9" fmla="*/ 169 h 276"/>
                </a:gdLst>
                <a:ahLst/>
                <a:cxnLst>
                  <a:cxn ang="0">
                    <a:pos x="T0" y="T1"/>
                  </a:cxn>
                  <a:cxn ang="0">
                    <a:pos x="T2" y="T3"/>
                  </a:cxn>
                  <a:cxn ang="0">
                    <a:pos x="T4" y="T5"/>
                  </a:cxn>
                  <a:cxn ang="0">
                    <a:pos x="T6" y="T7"/>
                  </a:cxn>
                  <a:cxn ang="0">
                    <a:pos x="T8" y="T9"/>
                  </a:cxn>
                </a:cxnLst>
                <a:rect l="0" t="0" r="r" b="b"/>
                <a:pathLst>
                  <a:path w="477" h="276">
                    <a:moveTo>
                      <a:pt x="0" y="169"/>
                    </a:moveTo>
                    <a:lnTo>
                      <a:pt x="183" y="276"/>
                    </a:lnTo>
                    <a:lnTo>
                      <a:pt x="477" y="107"/>
                    </a:lnTo>
                    <a:lnTo>
                      <a:pt x="294" y="0"/>
                    </a:lnTo>
                    <a:lnTo>
                      <a:pt x="0" y="169"/>
                    </a:lnTo>
                    <a:close/>
                  </a:path>
                </a:pathLst>
              </a:custGeom>
              <a:solidFill>
                <a:srgbClr val="FF76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91" name="Freeform 108">
                <a:extLst>
                  <a:ext uri="{FF2B5EF4-FFF2-40B4-BE49-F238E27FC236}">
                    <a16:creationId xmlns:a16="http://schemas.microsoft.com/office/drawing/2014/main" id="{69E2A350-BFB6-481D-B2B8-6D871BF8F071}"/>
                  </a:ext>
                </a:extLst>
              </p:cNvPr>
              <p:cNvSpPr>
                <a:spLocks/>
              </p:cNvSpPr>
              <p:nvPr/>
            </p:nvSpPr>
            <p:spPr bwMode="auto">
              <a:xfrm>
                <a:off x="4961" y="2192"/>
                <a:ext cx="477" cy="276"/>
              </a:xfrm>
              <a:custGeom>
                <a:avLst/>
                <a:gdLst>
                  <a:gd name="T0" fmla="*/ 0 w 477"/>
                  <a:gd name="T1" fmla="*/ 169 h 276"/>
                  <a:gd name="T2" fmla="*/ 183 w 477"/>
                  <a:gd name="T3" fmla="*/ 276 h 276"/>
                  <a:gd name="T4" fmla="*/ 477 w 477"/>
                  <a:gd name="T5" fmla="*/ 107 h 276"/>
                  <a:gd name="T6" fmla="*/ 294 w 477"/>
                  <a:gd name="T7" fmla="*/ 0 h 276"/>
                  <a:gd name="T8" fmla="*/ 0 w 477"/>
                  <a:gd name="T9" fmla="*/ 169 h 276"/>
                </a:gdLst>
                <a:ahLst/>
                <a:cxnLst>
                  <a:cxn ang="0">
                    <a:pos x="T0" y="T1"/>
                  </a:cxn>
                  <a:cxn ang="0">
                    <a:pos x="T2" y="T3"/>
                  </a:cxn>
                  <a:cxn ang="0">
                    <a:pos x="T4" y="T5"/>
                  </a:cxn>
                  <a:cxn ang="0">
                    <a:pos x="T6" y="T7"/>
                  </a:cxn>
                  <a:cxn ang="0">
                    <a:pos x="T8" y="T9"/>
                  </a:cxn>
                </a:cxnLst>
                <a:rect l="0" t="0" r="r" b="b"/>
                <a:pathLst>
                  <a:path w="477" h="276">
                    <a:moveTo>
                      <a:pt x="0" y="169"/>
                    </a:moveTo>
                    <a:lnTo>
                      <a:pt x="183" y="276"/>
                    </a:lnTo>
                    <a:lnTo>
                      <a:pt x="477" y="107"/>
                    </a:lnTo>
                    <a:lnTo>
                      <a:pt x="294" y="0"/>
                    </a:lnTo>
                    <a:lnTo>
                      <a:pt x="0" y="1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92" name="Freeform 109">
                <a:extLst>
                  <a:ext uri="{FF2B5EF4-FFF2-40B4-BE49-F238E27FC236}">
                    <a16:creationId xmlns:a16="http://schemas.microsoft.com/office/drawing/2014/main" id="{F44C28B0-9CA7-4C8B-8632-07C2CB1434BB}"/>
                  </a:ext>
                </a:extLst>
              </p:cNvPr>
              <p:cNvSpPr>
                <a:spLocks noEditPoints="1"/>
              </p:cNvSpPr>
              <p:nvPr/>
            </p:nvSpPr>
            <p:spPr bwMode="auto">
              <a:xfrm>
                <a:off x="4987" y="2206"/>
                <a:ext cx="437" cy="252"/>
              </a:xfrm>
              <a:custGeom>
                <a:avLst/>
                <a:gdLst>
                  <a:gd name="T0" fmla="*/ 0 w 437"/>
                  <a:gd name="T1" fmla="*/ 162 h 252"/>
                  <a:gd name="T2" fmla="*/ 159 w 437"/>
                  <a:gd name="T3" fmla="*/ 252 h 252"/>
                  <a:gd name="T4" fmla="*/ 437 w 437"/>
                  <a:gd name="T5" fmla="*/ 91 h 252"/>
                  <a:gd name="T6" fmla="*/ 278 w 437"/>
                  <a:gd name="T7" fmla="*/ 0 h 252"/>
                  <a:gd name="T8" fmla="*/ 0 w 437"/>
                  <a:gd name="T9" fmla="*/ 162 h 252"/>
                  <a:gd name="T10" fmla="*/ 159 w 437"/>
                  <a:gd name="T11" fmla="*/ 248 h 252"/>
                  <a:gd name="T12" fmla="*/ 7 w 437"/>
                  <a:gd name="T13" fmla="*/ 162 h 252"/>
                  <a:gd name="T14" fmla="*/ 278 w 437"/>
                  <a:gd name="T15" fmla="*/ 5 h 252"/>
                  <a:gd name="T16" fmla="*/ 430 w 437"/>
                  <a:gd name="T17" fmla="*/ 91 h 252"/>
                  <a:gd name="T18" fmla="*/ 159 w 437"/>
                  <a:gd name="T19" fmla="*/ 248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37" h="252">
                    <a:moveTo>
                      <a:pt x="0" y="162"/>
                    </a:moveTo>
                    <a:lnTo>
                      <a:pt x="159" y="252"/>
                    </a:lnTo>
                    <a:lnTo>
                      <a:pt x="437" y="91"/>
                    </a:lnTo>
                    <a:lnTo>
                      <a:pt x="278" y="0"/>
                    </a:lnTo>
                    <a:lnTo>
                      <a:pt x="0" y="162"/>
                    </a:lnTo>
                    <a:close/>
                    <a:moveTo>
                      <a:pt x="159" y="248"/>
                    </a:moveTo>
                    <a:lnTo>
                      <a:pt x="7" y="162"/>
                    </a:lnTo>
                    <a:lnTo>
                      <a:pt x="278" y="5"/>
                    </a:lnTo>
                    <a:lnTo>
                      <a:pt x="430" y="91"/>
                    </a:lnTo>
                    <a:lnTo>
                      <a:pt x="159" y="24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93" name="Freeform 110">
                <a:extLst>
                  <a:ext uri="{FF2B5EF4-FFF2-40B4-BE49-F238E27FC236}">
                    <a16:creationId xmlns:a16="http://schemas.microsoft.com/office/drawing/2014/main" id="{F269B05E-D140-4517-AC09-DA900A984E9D}"/>
                  </a:ext>
                </a:extLst>
              </p:cNvPr>
              <p:cNvSpPr>
                <a:spLocks noEditPoints="1"/>
              </p:cNvSpPr>
              <p:nvPr/>
            </p:nvSpPr>
            <p:spPr bwMode="auto">
              <a:xfrm>
                <a:off x="4987" y="2206"/>
                <a:ext cx="437" cy="252"/>
              </a:xfrm>
              <a:custGeom>
                <a:avLst/>
                <a:gdLst>
                  <a:gd name="T0" fmla="*/ 0 w 437"/>
                  <a:gd name="T1" fmla="*/ 162 h 252"/>
                  <a:gd name="T2" fmla="*/ 159 w 437"/>
                  <a:gd name="T3" fmla="*/ 252 h 252"/>
                  <a:gd name="T4" fmla="*/ 437 w 437"/>
                  <a:gd name="T5" fmla="*/ 91 h 252"/>
                  <a:gd name="T6" fmla="*/ 278 w 437"/>
                  <a:gd name="T7" fmla="*/ 0 h 252"/>
                  <a:gd name="T8" fmla="*/ 0 w 437"/>
                  <a:gd name="T9" fmla="*/ 162 h 252"/>
                  <a:gd name="T10" fmla="*/ 159 w 437"/>
                  <a:gd name="T11" fmla="*/ 248 h 252"/>
                  <a:gd name="T12" fmla="*/ 7 w 437"/>
                  <a:gd name="T13" fmla="*/ 162 h 252"/>
                  <a:gd name="T14" fmla="*/ 278 w 437"/>
                  <a:gd name="T15" fmla="*/ 5 h 252"/>
                  <a:gd name="T16" fmla="*/ 430 w 437"/>
                  <a:gd name="T17" fmla="*/ 91 h 252"/>
                  <a:gd name="T18" fmla="*/ 159 w 437"/>
                  <a:gd name="T19" fmla="*/ 248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37" h="252">
                    <a:moveTo>
                      <a:pt x="0" y="162"/>
                    </a:moveTo>
                    <a:lnTo>
                      <a:pt x="159" y="252"/>
                    </a:lnTo>
                    <a:lnTo>
                      <a:pt x="437" y="91"/>
                    </a:lnTo>
                    <a:lnTo>
                      <a:pt x="278" y="0"/>
                    </a:lnTo>
                    <a:lnTo>
                      <a:pt x="0" y="162"/>
                    </a:lnTo>
                    <a:moveTo>
                      <a:pt x="159" y="248"/>
                    </a:moveTo>
                    <a:lnTo>
                      <a:pt x="7" y="162"/>
                    </a:lnTo>
                    <a:lnTo>
                      <a:pt x="278" y="5"/>
                    </a:lnTo>
                    <a:lnTo>
                      <a:pt x="430" y="91"/>
                    </a:lnTo>
                    <a:lnTo>
                      <a:pt x="159" y="24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94" name="Freeform 111">
                <a:extLst>
                  <a:ext uri="{FF2B5EF4-FFF2-40B4-BE49-F238E27FC236}">
                    <a16:creationId xmlns:a16="http://schemas.microsoft.com/office/drawing/2014/main" id="{D2117E37-0E23-4EAE-BAB5-9BF3619B9F48}"/>
                  </a:ext>
                </a:extLst>
              </p:cNvPr>
              <p:cNvSpPr>
                <a:spLocks/>
              </p:cNvSpPr>
              <p:nvPr/>
            </p:nvSpPr>
            <p:spPr bwMode="auto">
              <a:xfrm>
                <a:off x="4961" y="2361"/>
                <a:ext cx="183" cy="114"/>
              </a:xfrm>
              <a:custGeom>
                <a:avLst/>
                <a:gdLst>
                  <a:gd name="T0" fmla="*/ 0 w 183"/>
                  <a:gd name="T1" fmla="*/ 9 h 114"/>
                  <a:gd name="T2" fmla="*/ 183 w 183"/>
                  <a:gd name="T3" fmla="*/ 114 h 114"/>
                  <a:gd name="T4" fmla="*/ 183 w 183"/>
                  <a:gd name="T5" fmla="*/ 107 h 114"/>
                  <a:gd name="T6" fmla="*/ 0 w 183"/>
                  <a:gd name="T7" fmla="*/ 0 h 114"/>
                  <a:gd name="T8" fmla="*/ 0 w 183"/>
                  <a:gd name="T9" fmla="*/ 9 h 114"/>
                </a:gdLst>
                <a:ahLst/>
                <a:cxnLst>
                  <a:cxn ang="0">
                    <a:pos x="T0" y="T1"/>
                  </a:cxn>
                  <a:cxn ang="0">
                    <a:pos x="T2" y="T3"/>
                  </a:cxn>
                  <a:cxn ang="0">
                    <a:pos x="T4" y="T5"/>
                  </a:cxn>
                  <a:cxn ang="0">
                    <a:pos x="T6" y="T7"/>
                  </a:cxn>
                  <a:cxn ang="0">
                    <a:pos x="T8" y="T9"/>
                  </a:cxn>
                </a:cxnLst>
                <a:rect l="0" t="0" r="r" b="b"/>
                <a:pathLst>
                  <a:path w="183" h="114">
                    <a:moveTo>
                      <a:pt x="0" y="9"/>
                    </a:moveTo>
                    <a:lnTo>
                      <a:pt x="183" y="114"/>
                    </a:lnTo>
                    <a:lnTo>
                      <a:pt x="183" y="107"/>
                    </a:lnTo>
                    <a:lnTo>
                      <a:pt x="0" y="0"/>
                    </a:lnTo>
                    <a:lnTo>
                      <a:pt x="0" y="9"/>
                    </a:lnTo>
                    <a:close/>
                  </a:path>
                </a:pathLst>
              </a:custGeom>
              <a:solidFill>
                <a:srgbClr val="FF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95" name="Freeform 112">
                <a:extLst>
                  <a:ext uri="{FF2B5EF4-FFF2-40B4-BE49-F238E27FC236}">
                    <a16:creationId xmlns:a16="http://schemas.microsoft.com/office/drawing/2014/main" id="{A0C9CFDA-F267-4963-B544-3157E2EDEABA}"/>
                  </a:ext>
                </a:extLst>
              </p:cNvPr>
              <p:cNvSpPr>
                <a:spLocks/>
              </p:cNvSpPr>
              <p:nvPr/>
            </p:nvSpPr>
            <p:spPr bwMode="auto">
              <a:xfrm>
                <a:off x="4961" y="2361"/>
                <a:ext cx="183" cy="114"/>
              </a:xfrm>
              <a:custGeom>
                <a:avLst/>
                <a:gdLst>
                  <a:gd name="T0" fmla="*/ 0 w 183"/>
                  <a:gd name="T1" fmla="*/ 9 h 114"/>
                  <a:gd name="T2" fmla="*/ 183 w 183"/>
                  <a:gd name="T3" fmla="*/ 114 h 114"/>
                  <a:gd name="T4" fmla="*/ 183 w 183"/>
                  <a:gd name="T5" fmla="*/ 107 h 114"/>
                  <a:gd name="T6" fmla="*/ 0 w 183"/>
                  <a:gd name="T7" fmla="*/ 0 h 114"/>
                  <a:gd name="T8" fmla="*/ 0 w 183"/>
                  <a:gd name="T9" fmla="*/ 9 h 114"/>
                </a:gdLst>
                <a:ahLst/>
                <a:cxnLst>
                  <a:cxn ang="0">
                    <a:pos x="T0" y="T1"/>
                  </a:cxn>
                  <a:cxn ang="0">
                    <a:pos x="T2" y="T3"/>
                  </a:cxn>
                  <a:cxn ang="0">
                    <a:pos x="T4" y="T5"/>
                  </a:cxn>
                  <a:cxn ang="0">
                    <a:pos x="T6" y="T7"/>
                  </a:cxn>
                  <a:cxn ang="0">
                    <a:pos x="T8" y="T9"/>
                  </a:cxn>
                </a:cxnLst>
                <a:rect l="0" t="0" r="r" b="b"/>
                <a:pathLst>
                  <a:path w="183" h="114">
                    <a:moveTo>
                      <a:pt x="0" y="9"/>
                    </a:moveTo>
                    <a:lnTo>
                      <a:pt x="183" y="114"/>
                    </a:lnTo>
                    <a:lnTo>
                      <a:pt x="183" y="107"/>
                    </a:lnTo>
                    <a:lnTo>
                      <a:pt x="0" y="0"/>
                    </a:lnTo>
                    <a:lnTo>
                      <a:pt x="0"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96" name="Freeform 113">
                <a:extLst>
                  <a:ext uri="{FF2B5EF4-FFF2-40B4-BE49-F238E27FC236}">
                    <a16:creationId xmlns:a16="http://schemas.microsoft.com/office/drawing/2014/main" id="{F0D47984-CFF4-40DC-B1A3-B4076218E0BF}"/>
                  </a:ext>
                </a:extLst>
              </p:cNvPr>
              <p:cNvSpPr>
                <a:spLocks/>
              </p:cNvSpPr>
              <p:nvPr/>
            </p:nvSpPr>
            <p:spPr bwMode="auto">
              <a:xfrm>
                <a:off x="5144" y="2299"/>
                <a:ext cx="294" cy="176"/>
              </a:xfrm>
              <a:custGeom>
                <a:avLst/>
                <a:gdLst>
                  <a:gd name="T0" fmla="*/ 0 w 294"/>
                  <a:gd name="T1" fmla="*/ 176 h 176"/>
                  <a:gd name="T2" fmla="*/ 294 w 294"/>
                  <a:gd name="T3" fmla="*/ 7 h 176"/>
                  <a:gd name="T4" fmla="*/ 294 w 294"/>
                  <a:gd name="T5" fmla="*/ 0 h 176"/>
                  <a:gd name="T6" fmla="*/ 0 w 294"/>
                  <a:gd name="T7" fmla="*/ 169 h 176"/>
                  <a:gd name="T8" fmla="*/ 0 w 294"/>
                  <a:gd name="T9" fmla="*/ 176 h 176"/>
                </a:gdLst>
                <a:ahLst/>
                <a:cxnLst>
                  <a:cxn ang="0">
                    <a:pos x="T0" y="T1"/>
                  </a:cxn>
                  <a:cxn ang="0">
                    <a:pos x="T2" y="T3"/>
                  </a:cxn>
                  <a:cxn ang="0">
                    <a:pos x="T4" y="T5"/>
                  </a:cxn>
                  <a:cxn ang="0">
                    <a:pos x="T6" y="T7"/>
                  </a:cxn>
                  <a:cxn ang="0">
                    <a:pos x="T8" y="T9"/>
                  </a:cxn>
                </a:cxnLst>
                <a:rect l="0" t="0" r="r" b="b"/>
                <a:pathLst>
                  <a:path w="294" h="176">
                    <a:moveTo>
                      <a:pt x="0" y="176"/>
                    </a:moveTo>
                    <a:lnTo>
                      <a:pt x="294" y="7"/>
                    </a:lnTo>
                    <a:lnTo>
                      <a:pt x="294" y="0"/>
                    </a:lnTo>
                    <a:lnTo>
                      <a:pt x="0" y="169"/>
                    </a:lnTo>
                    <a:lnTo>
                      <a:pt x="0" y="176"/>
                    </a:lnTo>
                    <a:close/>
                  </a:path>
                </a:pathLst>
              </a:custGeom>
              <a:solidFill>
                <a:srgbClr val="ED3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97" name="Freeform 114">
                <a:extLst>
                  <a:ext uri="{FF2B5EF4-FFF2-40B4-BE49-F238E27FC236}">
                    <a16:creationId xmlns:a16="http://schemas.microsoft.com/office/drawing/2014/main" id="{D682FDAC-770A-43E0-AE07-24E38A282F8A}"/>
                  </a:ext>
                </a:extLst>
              </p:cNvPr>
              <p:cNvSpPr>
                <a:spLocks/>
              </p:cNvSpPr>
              <p:nvPr/>
            </p:nvSpPr>
            <p:spPr bwMode="auto">
              <a:xfrm>
                <a:off x="5144" y="2299"/>
                <a:ext cx="294" cy="176"/>
              </a:xfrm>
              <a:custGeom>
                <a:avLst/>
                <a:gdLst>
                  <a:gd name="T0" fmla="*/ 0 w 294"/>
                  <a:gd name="T1" fmla="*/ 176 h 176"/>
                  <a:gd name="T2" fmla="*/ 294 w 294"/>
                  <a:gd name="T3" fmla="*/ 7 h 176"/>
                  <a:gd name="T4" fmla="*/ 294 w 294"/>
                  <a:gd name="T5" fmla="*/ 0 h 176"/>
                  <a:gd name="T6" fmla="*/ 0 w 294"/>
                  <a:gd name="T7" fmla="*/ 169 h 176"/>
                  <a:gd name="T8" fmla="*/ 0 w 294"/>
                  <a:gd name="T9" fmla="*/ 176 h 176"/>
                </a:gdLst>
                <a:ahLst/>
                <a:cxnLst>
                  <a:cxn ang="0">
                    <a:pos x="T0" y="T1"/>
                  </a:cxn>
                  <a:cxn ang="0">
                    <a:pos x="T2" y="T3"/>
                  </a:cxn>
                  <a:cxn ang="0">
                    <a:pos x="T4" y="T5"/>
                  </a:cxn>
                  <a:cxn ang="0">
                    <a:pos x="T6" y="T7"/>
                  </a:cxn>
                  <a:cxn ang="0">
                    <a:pos x="T8" y="T9"/>
                  </a:cxn>
                </a:cxnLst>
                <a:rect l="0" t="0" r="r" b="b"/>
                <a:pathLst>
                  <a:path w="294" h="176">
                    <a:moveTo>
                      <a:pt x="0" y="176"/>
                    </a:moveTo>
                    <a:lnTo>
                      <a:pt x="294" y="7"/>
                    </a:lnTo>
                    <a:lnTo>
                      <a:pt x="294" y="0"/>
                    </a:lnTo>
                    <a:lnTo>
                      <a:pt x="0" y="169"/>
                    </a:lnTo>
                    <a:lnTo>
                      <a:pt x="0" y="17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98" name="Freeform 115">
                <a:extLst>
                  <a:ext uri="{FF2B5EF4-FFF2-40B4-BE49-F238E27FC236}">
                    <a16:creationId xmlns:a16="http://schemas.microsoft.com/office/drawing/2014/main" id="{0EBC87DE-7A61-411B-97EB-3BA9FD0D1352}"/>
                  </a:ext>
                </a:extLst>
              </p:cNvPr>
              <p:cNvSpPr>
                <a:spLocks/>
              </p:cNvSpPr>
              <p:nvPr/>
            </p:nvSpPr>
            <p:spPr bwMode="auto">
              <a:xfrm>
                <a:off x="5205" y="2259"/>
                <a:ext cx="60" cy="33"/>
              </a:xfrm>
              <a:custGeom>
                <a:avLst/>
                <a:gdLst>
                  <a:gd name="T0" fmla="*/ 36 w 60"/>
                  <a:gd name="T1" fmla="*/ 16 h 33"/>
                  <a:gd name="T2" fmla="*/ 31 w 60"/>
                  <a:gd name="T3" fmla="*/ 12 h 33"/>
                  <a:gd name="T4" fmla="*/ 45 w 60"/>
                  <a:gd name="T5" fmla="*/ 4 h 33"/>
                  <a:gd name="T6" fmla="*/ 38 w 60"/>
                  <a:gd name="T7" fmla="*/ 0 h 33"/>
                  <a:gd name="T8" fmla="*/ 36 w 60"/>
                  <a:gd name="T9" fmla="*/ 2 h 33"/>
                  <a:gd name="T10" fmla="*/ 22 w 60"/>
                  <a:gd name="T11" fmla="*/ 9 h 33"/>
                  <a:gd name="T12" fmla="*/ 17 w 60"/>
                  <a:gd name="T13" fmla="*/ 12 h 33"/>
                  <a:gd name="T14" fmla="*/ 19 w 60"/>
                  <a:gd name="T15" fmla="*/ 12 h 33"/>
                  <a:gd name="T16" fmla="*/ 7 w 60"/>
                  <a:gd name="T17" fmla="*/ 19 h 33"/>
                  <a:gd name="T18" fmla="*/ 0 w 60"/>
                  <a:gd name="T19" fmla="*/ 21 h 33"/>
                  <a:gd name="T20" fmla="*/ 10 w 60"/>
                  <a:gd name="T21" fmla="*/ 23 h 33"/>
                  <a:gd name="T22" fmla="*/ 24 w 60"/>
                  <a:gd name="T23" fmla="*/ 16 h 33"/>
                  <a:gd name="T24" fmla="*/ 29 w 60"/>
                  <a:gd name="T25" fmla="*/ 19 h 33"/>
                  <a:gd name="T26" fmla="*/ 15 w 60"/>
                  <a:gd name="T27" fmla="*/ 28 h 33"/>
                  <a:gd name="T28" fmla="*/ 22 w 60"/>
                  <a:gd name="T29" fmla="*/ 33 h 33"/>
                  <a:gd name="T30" fmla="*/ 24 w 60"/>
                  <a:gd name="T31" fmla="*/ 28 h 33"/>
                  <a:gd name="T32" fmla="*/ 53 w 60"/>
                  <a:gd name="T33" fmla="*/ 12 h 33"/>
                  <a:gd name="T34" fmla="*/ 60 w 60"/>
                  <a:gd name="T35" fmla="*/ 12 h 33"/>
                  <a:gd name="T36" fmla="*/ 50 w 60"/>
                  <a:gd name="T37" fmla="*/ 7 h 33"/>
                  <a:gd name="T38" fmla="*/ 36 w 60"/>
                  <a:gd name="T39" fmla="*/ 16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 h="33">
                    <a:moveTo>
                      <a:pt x="36" y="16"/>
                    </a:moveTo>
                    <a:lnTo>
                      <a:pt x="31" y="12"/>
                    </a:lnTo>
                    <a:lnTo>
                      <a:pt x="45" y="4"/>
                    </a:lnTo>
                    <a:lnTo>
                      <a:pt x="38" y="0"/>
                    </a:lnTo>
                    <a:lnTo>
                      <a:pt x="36" y="2"/>
                    </a:lnTo>
                    <a:lnTo>
                      <a:pt x="22" y="9"/>
                    </a:lnTo>
                    <a:lnTo>
                      <a:pt x="17" y="12"/>
                    </a:lnTo>
                    <a:lnTo>
                      <a:pt x="19" y="12"/>
                    </a:lnTo>
                    <a:lnTo>
                      <a:pt x="7" y="19"/>
                    </a:lnTo>
                    <a:lnTo>
                      <a:pt x="0" y="21"/>
                    </a:lnTo>
                    <a:lnTo>
                      <a:pt x="10" y="23"/>
                    </a:lnTo>
                    <a:lnTo>
                      <a:pt x="24" y="16"/>
                    </a:lnTo>
                    <a:lnTo>
                      <a:pt x="29" y="19"/>
                    </a:lnTo>
                    <a:lnTo>
                      <a:pt x="15" y="28"/>
                    </a:lnTo>
                    <a:lnTo>
                      <a:pt x="22" y="33"/>
                    </a:lnTo>
                    <a:lnTo>
                      <a:pt x="24" y="28"/>
                    </a:lnTo>
                    <a:lnTo>
                      <a:pt x="53" y="12"/>
                    </a:lnTo>
                    <a:lnTo>
                      <a:pt x="60" y="12"/>
                    </a:lnTo>
                    <a:lnTo>
                      <a:pt x="50" y="7"/>
                    </a:lnTo>
                    <a:lnTo>
                      <a:pt x="36" y="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99" name="Freeform 116">
                <a:extLst>
                  <a:ext uri="{FF2B5EF4-FFF2-40B4-BE49-F238E27FC236}">
                    <a16:creationId xmlns:a16="http://schemas.microsoft.com/office/drawing/2014/main" id="{AA9F3058-B0C3-44A3-9D57-F1B53BA44180}"/>
                  </a:ext>
                </a:extLst>
              </p:cNvPr>
              <p:cNvSpPr>
                <a:spLocks noEditPoints="1"/>
              </p:cNvSpPr>
              <p:nvPr/>
            </p:nvSpPr>
            <p:spPr bwMode="auto">
              <a:xfrm>
                <a:off x="5236" y="2273"/>
                <a:ext cx="48" cy="28"/>
              </a:xfrm>
              <a:custGeom>
                <a:avLst/>
                <a:gdLst>
                  <a:gd name="T0" fmla="*/ 29 w 48"/>
                  <a:gd name="T1" fmla="*/ 2 h 28"/>
                  <a:gd name="T2" fmla="*/ 3 w 48"/>
                  <a:gd name="T3" fmla="*/ 17 h 28"/>
                  <a:gd name="T4" fmla="*/ 0 w 48"/>
                  <a:gd name="T5" fmla="*/ 24 h 28"/>
                  <a:gd name="T6" fmla="*/ 10 w 48"/>
                  <a:gd name="T7" fmla="*/ 28 h 28"/>
                  <a:gd name="T8" fmla="*/ 22 w 48"/>
                  <a:gd name="T9" fmla="*/ 28 h 28"/>
                  <a:gd name="T10" fmla="*/ 43 w 48"/>
                  <a:gd name="T11" fmla="*/ 14 h 28"/>
                  <a:gd name="T12" fmla="*/ 43 w 48"/>
                  <a:gd name="T13" fmla="*/ 14 h 28"/>
                  <a:gd name="T14" fmla="*/ 48 w 48"/>
                  <a:gd name="T15" fmla="*/ 9 h 28"/>
                  <a:gd name="T16" fmla="*/ 31 w 48"/>
                  <a:gd name="T17" fmla="*/ 0 h 28"/>
                  <a:gd name="T18" fmla="*/ 29 w 48"/>
                  <a:gd name="T19" fmla="*/ 2 h 28"/>
                  <a:gd name="T20" fmla="*/ 36 w 48"/>
                  <a:gd name="T21" fmla="*/ 9 h 28"/>
                  <a:gd name="T22" fmla="*/ 36 w 48"/>
                  <a:gd name="T23" fmla="*/ 12 h 28"/>
                  <a:gd name="T24" fmla="*/ 17 w 48"/>
                  <a:gd name="T25" fmla="*/ 24 h 28"/>
                  <a:gd name="T26" fmla="*/ 14 w 48"/>
                  <a:gd name="T27" fmla="*/ 24 h 28"/>
                  <a:gd name="T28" fmla="*/ 10 w 48"/>
                  <a:gd name="T29" fmla="*/ 21 h 28"/>
                  <a:gd name="T30" fmla="*/ 10 w 48"/>
                  <a:gd name="T31" fmla="*/ 19 h 28"/>
                  <a:gd name="T32" fmla="*/ 31 w 48"/>
                  <a:gd name="T33" fmla="*/ 7 h 28"/>
                  <a:gd name="T34" fmla="*/ 36 w 48"/>
                  <a:gd name="T35" fmla="*/ 9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8" h="28">
                    <a:moveTo>
                      <a:pt x="29" y="2"/>
                    </a:moveTo>
                    <a:lnTo>
                      <a:pt x="3" y="17"/>
                    </a:lnTo>
                    <a:lnTo>
                      <a:pt x="0" y="24"/>
                    </a:lnTo>
                    <a:lnTo>
                      <a:pt x="10" y="28"/>
                    </a:lnTo>
                    <a:lnTo>
                      <a:pt x="22" y="28"/>
                    </a:lnTo>
                    <a:lnTo>
                      <a:pt x="43" y="14"/>
                    </a:lnTo>
                    <a:lnTo>
                      <a:pt x="43" y="14"/>
                    </a:lnTo>
                    <a:lnTo>
                      <a:pt x="48" y="9"/>
                    </a:lnTo>
                    <a:lnTo>
                      <a:pt x="31" y="0"/>
                    </a:lnTo>
                    <a:lnTo>
                      <a:pt x="29" y="2"/>
                    </a:lnTo>
                    <a:close/>
                    <a:moveTo>
                      <a:pt x="36" y="9"/>
                    </a:moveTo>
                    <a:lnTo>
                      <a:pt x="36" y="12"/>
                    </a:lnTo>
                    <a:lnTo>
                      <a:pt x="17" y="24"/>
                    </a:lnTo>
                    <a:lnTo>
                      <a:pt x="14" y="24"/>
                    </a:lnTo>
                    <a:lnTo>
                      <a:pt x="10" y="21"/>
                    </a:lnTo>
                    <a:lnTo>
                      <a:pt x="10" y="19"/>
                    </a:lnTo>
                    <a:lnTo>
                      <a:pt x="31" y="7"/>
                    </a:lnTo>
                    <a:lnTo>
                      <a:pt x="36" y="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00" name="Freeform 117">
                <a:extLst>
                  <a:ext uri="{FF2B5EF4-FFF2-40B4-BE49-F238E27FC236}">
                    <a16:creationId xmlns:a16="http://schemas.microsoft.com/office/drawing/2014/main" id="{DC278A0F-0541-4CD5-9E54-74C74F477BFC}"/>
                  </a:ext>
                </a:extLst>
              </p:cNvPr>
              <p:cNvSpPr>
                <a:spLocks/>
              </p:cNvSpPr>
              <p:nvPr/>
            </p:nvSpPr>
            <p:spPr bwMode="auto">
              <a:xfrm>
                <a:off x="5253" y="2285"/>
                <a:ext cx="45" cy="31"/>
              </a:xfrm>
              <a:custGeom>
                <a:avLst/>
                <a:gdLst>
                  <a:gd name="T0" fmla="*/ 33 w 45"/>
                  <a:gd name="T1" fmla="*/ 2 h 31"/>
                  <a:gd name="T2" fmla="*/ 5 w 45"/>
                  <a:gd name="T3" fmla="*/ 19 h 31"/>
                  <a:gd name="T4" fmla="*/ 0 w 45"/>
                  <a:gd name="T5" fmla="*/ 21 h 31"/>
                  <a:gd name="T6" fmla="*/ 19 w 45"/>
                  <a:gd name="T7" fmla="*/ 31 h 31"/>
                  <a:gd name="T8" fmla="*/ 28 w 45"/>
                  <a:gd name="T9" fmla="*/ 26 h 31"/>
                  <a:gd name="T10" fmla="*/ 24 w 45"/>
                  <a:gd name="T11" fmla="*/ 21 h 31"/>
                  <a:gd name="T12" fmla="*/ 19 w 45"/>
                  <a:gd name="T13" fmla="*/ 24 h 31"/>
                  <a:gd name="T14" fmla="*/ 14 w 45"/>
                  <a:gd name="T15" fmla="*/ 21 h 31"/>
                  <a:gd name="T16" fmla="*/ 40 w 45"/>
                  <a:gd name="T17" fmla="*/ 5 h 31"/>
                  <a:gd name="T18" fmla="*/ 45 w 45"/>
                  <a:gd name="T19" fmla="*/ 5 h 31"/>
                  <a:gd name="T20" fmla="*/ 35 w 45"/>
                  <a:gd name="T21" fmla="*/ 0 h 31"/>
                  <a:gd name="T22" fmla="*/ 33 w 45"/>
                  <a:gd name="T23" fmla="*/ 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5" h="31">
                    <a:moveTo>
                      <a:pt x="33" y="2"/>
                    </a:moveTo>
                    <a:lnTo>
                      <a:pt x="5" y="19"/>
                    </a:lnTo>
                    <a:lnTo>
                      <a:pt x="0" y="21"/>
                    </a:lnTo>
                    <a:lnTo>
                      <a:pt x="19" y="31"/>
                    </a:lnTo>
                    <a:lnTo>
                      <a:pt x="28" y="26"/>
                    </a:lnTo>
                    <a:lnTo>
                      <a:pt x="24" y="21"/>
                    </a:lnTo>
                    <a:lnTo>
                      <a:pt x="19" y="24"/>
                    </a:lnTo>
                    <a:lnTo>
                      <a:pt x="14" y="21"/>
                    </a:lnTo>
                    <a:lnTo>
                      <a:pt x="40" y="5"/>
                    </a:lnTo>
                    <a:lnTo>
                      <a:pt x="45" y="5"/>
                    </a:lnTo>
                    <a:lnTo>
                      <a:pt x="35" y="0"/>
                    </a:lnTo>
                    <a:lnTo>
                      <a:pt x="33"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01" name="Freeform 118">
                <a:extLst>
                  <a:ext uri="{FF2B5EF4-FFF2-40B4-BE49-F238E27FC236}">
                    <a16:creationId xmlns:a16="http://schemas.microsoft.com/office/drawing/2014/main" id="{902F8CE0-94D0-4E1B-A6B5-28DDA3281504}"/>
                  </a:ext>
                </a:extLst>
              </p:cNvPr>
              <p:cNvSpPr>
                <a:spLocks/>
              </p:cNvSpPr>
              <p:nvPr/>
            </p:nvSpPr>
            <p:spPr bwMode="auto">
              <a:xfrm>
                <a:off x="5277" y="2294"/>
                <a:ext cx="49" cy="31"/>
              </a:xfrm>
              <a:custGeom>
                <a:avLst/>
                <a:gdLst>
                  <a:gd name="T0" fmla="*/ 40 w 49"/>
                  <a:gd name="T1" fmla="*/ 10 h 31"/>
                  <a:gd name="T2" fmla="*/ 28 w 49"/>
                  <a:gd name="T3" fmla="*/ 15 h 31"/>
                  <a:gd name="T4" fmla="*/ 33 w 49"/>
                  <a:gd name="T5" fmla="*/ 7 h 31"/>
                  <a:gd name="T6" fmla="*/ 38 w 49"/>
                  <a:gd name="T7" fmla="*/ 5 h 31"/>
                  <a:gd name="T8" fmla="*/ 30 w 49"/>
                  <a:gd name="T9" fmla="*/ 0 h 31"/>
                  <a:gd name="T10" fmla="*/ 14 w 49"/>
                  <a:gd name="T11" fmla="*/ 19 h 31"/>
                  <a:gd name="T12" fmla="*/ 4 w 49"/>
                  <a:gd name="T13" fmla="*/ 24 h 31"/>
                  <a:gd name="T14" fmla="*/ 0 w 49"/>
                  <a:gd name="T15" fmla="*/ 26 h 31"/>
                  <a:gd name="T16" fmla="*/ 9 w 49"/>
                  <a:gd name="T17" fmla="*/ 31 h 31"/>
                  <a:gd name="T18" fmla="*/ 9 w 49"/>
                  <a:gd name="T19" fmla="*/ 29 h 31"/>
                  <a:gd name="T20" fmla="*/ 21 w 49"/>
                  <a:gd name="T21" fmla="*/ 22 h 31"/>
                  <a:gd name="T22" fmla="*/ 49 w 49"/>
                  <a:gd name="T23" fmla="*/ 12 h 31"/>
                  <a:gd name="T24" fmla="*/ 42 w 49"/>
                  <a:gd name="T25" fmla="*/ 7 h 31"/>
                  <a:gd name="T26" fmla="*/ 40 w 49"/>
                  <a:gd name="T27" fmla="*/ 1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9" h="31">
                    <a:moveTo>
                      <a:pt x="40" y="10"/>
                    </a:moveTo>
                    <a:lnTo>
                      <a:pt x="28" y="15"/>
                    </a:lnTo>
                    <a:lnTo>
                      <a:pt x="33" y="7"/>
                    </a:lnTo>
                    <a:lnTo>
                      <a:pt x="38" y="5"/>
                    </a:lnTo>
                    <a:lnTo>
                      <a:pt x="30" y="0"/>
                    </a:lnTo>
                    <a:lnTo>
                      <a:pt x="14" y="19"/>
                    </a:lnTo>
                    <a:lnTo>
                      <a:pt x="4" y="24"/>
                    </a:lnTo>
                    <a:lnTo>
                      <a:pt x="0" y="26"/>
                    </a:lnTo>
                    <a:lnTo>
                      <a:pt x="9" y="31"/>
                    </a:lnTo>
                    <a:lnTo>
                      <a:pt x="9" y="29"/>
                    </a:lnTo>
                    <a:lnTo>
                      <a:pt x="21" y="22"/>
                    </a:lnTo>
                    <a:lnTo>
                      <a:pt x="49" y="12"/>
                    </a:lnTo>
                    <a:lnTo>
                      <a:pt x="42" y="7"/>
                    </a:lnTo>
                    <a:lnTo>
                      <a:pt x="40" y="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02" name="Freeform 119">
                <a:extLst>
                  <a:ext uri="{FF2B5EF4-FFF2-40B4-BE49-F238E27FC236}">
                    <a16:creationId xmlns:a16="http://schemas.microsoft.com/office/drawing/2014/main" id="{279B2E50-0EFC-4912-8135-E6C1217D1D73}"/>
                  </a:ext>
                </a:extLst>
              </p:cNvPr>
              <p:cNvSpPr>
                <a:spLocks noEditPoints="1"/>
              </p:cNvSpPr>
              <p:nvPr/>
            </p:nvSpPr>
            <p:spPr bwMode="auto">
              <a:xfrm>
                <a:off x="5172" y="2311"/>
                <a:ext cx="52" cy="28"/>
              </a:xfrm>
              <a:custGeom>
                <a:avLst/>
                <a:gdLst>
                  <a:gd name="T0" fmla="*/ 33 w 52"/>
                  <a:gd name="T1" fmla="*/ 2 h 28"/>
                  <a:gd name="T2" fmla="*/ 21 w 52"/>
                  <a:gd name="T3" fmla="*/ 9 h 28"/>
                  <a:gd name="T4" fmla="*/ 17 w 52"/>
                  <a:gd name="T5" fmla="*/ 12 h 28"/>
                  <a:gd name="T6" fmla="*/ 17 w 52"/>
                  <a:gd name="T7" fmla="*/ 12 h 28"/>
                  <a:gd name="T8" fmla="*/ 5 w 52"/>
                  <a:gd name="T9" fmla="*/ 19 h 28"/>
                  <a:gd name="T10" fmla="*/ 0 w 52"/>
                  <a:gd name="T11" fmla="*/ 21 h 28"/>
                  <a:gd name="T12" fmla="*/ 17 w 52"/>
                  <a:gd name="T13" fmla="*/ 28 h 28"/>
                  <a:gd name="T14" fmla="*/ 26 w 52"/>
                  <a:gd name="T15" fmla="*/ 28 h 28"/>
                  <a:gd name="T16" fmla="*/ 36 w 52"/>
                  <a:gd name="T17" fmla="*/ 21 h 28"/>
                  <a:gd name="T18" fmla="*/ 36 w 52"/>
                  <a:gd name="T19" fmla="*/ 19 h 28"/>
                  <a:gd name="T20" fmla="*/ 40 w 52"/>
                  <a:gd name="T21" fmla="*/ 19 h 28"/>
                  <a:gd name="T22" fmla="*/ 48 w 52"/>
                  <a:gd name="T23" fmla="*/ 14 h 28"/>
                  <a:gd name="T24" fmla="*/ 52 w 52"/>
                  <a:gd name="T25" fmla="*/ 9 h 28"/>
                  <a:gd name="T26" fmla="*/ 36 w 52"/>
                  <a:gd name="T27" fmla="*/ 0 h 28"/>
                  <a:gd name="T28" fmla="*/ 33 w 52"/>
                  <a:gd name="T29" fmla="*/ 2 h 28"/>
                  <a:gd name="T30" fmla="*/ 26 w 52"/>
                  <a:gd name="T31" fmla="*/ 19 h 28"/>
                  <a:gd name="T32" fmla="*/ 21 w 52"/>
                  <a:gd name="T33" fmla="*/ 24 h 28"/>
                  <a:gd name="T34" fmla="*/ 19 w 52"/>
                  <a:gd name="T35" fmla="*/ 24 h 28"/>
                  <a:gd name="T36" fmla="*/ 14 w 52"/>
                  <a:gd name="T37" fmla="*/ 21 h 28"/>
                  <a:gd name="T38" fmla="*/ 24 w 52"/>
                  <a:gd name="T39" fmla="*/ 14 h 28"/>
                  <a:gd name="T40" fmla="*/ 29 w 52"/>
                  <a:gd name="T41" fmla="*/ 19 h 28"/>
                  <a:gd name="T42" fmla="*/ 26 w 52"/>
                  <a:gd name="T43" fmla="*/ 19 h 28"/>
                  <a:gd name="T44" fmla="*/ 43 w 52"/>
                  <a:gd name="T45" fmla="*/ 9 h 28"/>
                  <a:gd name="T46" fmla="*/ 40 w 52"/>
                  <a:gd name="T47" fmla="*/ 12 h 28"/>
                  <a:gd name="T48" fmla="*/ 38 w 52"/>
                  <a:gd name="T49" fmla="*/ 14 h 28"/>
                  <a:gd name="T50" fmla="*/ 36 w 52"/>
                  <a:gd name="T51" fmla="*/ 14 h 28"/>
                  <a:gd name="T52" fmla="*/ 31 w 52"/>
                  <a:gd name="T53" fmla="*/ 12 h 28"/>
                  <a:gd name="T54" fmla="*/ 36 w 52"/>
                  <a:gd name="T55" fmla="*/ 7 h 28"/>
                  <a:gd name="T56" fmla="*/ 43 w 52"/>
                  <a:gd name="T57" fmla="*/ 9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2" h="28">
                    <a:moveTo>
                      <a:pt x="33" y="2"/>
                    </a:moveTo>
                    <a:lnTo>
                      <a:pt x="21" y="9"/>
                    </a:lnTo>
                    <a:lnTo>
                      <a:pt x="17" y="12"/>
                    </a:lnTo>
                    <a:lnTo>
                      <a:pt x="17" y="12"/>
                    </a:lnTo>
                    <a:lnTo>
                      <a:pt x="5" y="19"/>
                    </a:lnTo>
                    <a:lnTo>
                      <a:pt x="0" y="21"/>
                    </a:lnTo>
                    <a:lnTo>
                      <a:pt x="17" y="28"/>
                    </a:lnTo>
                    <a:lnTo>
                      <a:pt x="26" y="28"/>
                    </a:lnTo>
                    <a:lnTo>
                      <a:pt x="36" y="21"/>
                    </a:lnTo>
                    <a:lnTo>
                      <a:pt x="36" y="19"/>
                    </a:lnTo>
                    <a:lnTo>
                      <a:pt x="40" y="19"/>
                    </a:lnTo>
                    <a:lnTo>
                      <a:pt x="48" y="14"/>
                    </a:lnTo>
                    <a:lnTo>
                      <a:pt x="52" y="9"/>
                    </a:lnTo>
                    <a:lnTo>
                      <a:pt x="36" y="0"/>
                    </a:lnTo>
                    <a:lnTo>
                      <a:pt x="33" y="2"/>
                    </a:lnTo>
                    <a:close/>
                    <a:moveTo>
                      <a:pt x="26" y="19"/>
                    </a:moveTo>
                    <a:lnTo>
                      <a:pt x="21" y="24"/>
                    </a:lnTo>
                    <a:lnTo>
                      <a:pt x="19" y="24"/>
                    </a:lnTo>
                    <a:lnTo>
                      <a:pt x="14" y="21"/>
                    </a:lnTo>
                    <a:lnTo>
                      <a:pt x="24" y="14"/>
                    </a:lnTo>
                    <a:lnTo>
                      <a:pt x="29" y="19"/>
                    </a:lnTo>
                    <a:lnTo>
                      <a:pt x="26" y="19"/>
                    </a:lnTo>
                    <a:close/>
                    <a:moveTo>
                      <a:pt x="43" y="9"/>
                    </a:moveTo>
                    <a:lnTo>
                      <a:pt x="40" y="12"/>
                    </a:lnTo>
                    <a:lnTo>
                      <a:pt x="38" y="14"/>
                    </a:lnTo>
                    <a:lnTo>
                      <a:pt x="36" y="14"/>
                    </a:lnTo>
                    <a:lnTo>
                      <a:pt x="31" y="12"/>
                    </a:lnTo>
                    <a:lnTo>
                      <a:pt x="36" y="7"/>
                    </a:lnTo>
                    <a:lnTo>
                      <a:pt x="43" y="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03" name="Freeform 120">
                <a:extLst>
                  <a:ext uri="{FF2B5EF4-FFF2-40B4-BE49-F238E27FC236}">
                    <a16:creationId xmlns:a16="http://schemas.microsoft.com/office/drawing/2014/main" id="{E097153E-E8DF-4BB1-A36E-ECB3BF37925C}"/>
                  </a:ext>
                </a:extLst>
              </p:cNvPr>
              <p:cNvSpPr>
                <a:spLocks/>
              </p:cNvSpPr>
              <p:nvPr/>
            </p:nvSpPr>
            <p:spPr bwMode="auto">
              <a:xfrm>
                <a:off x="5193" y="2323"/>
                <a:ext cx="46" cy="31"/>
              </a:xfrm>
              <a:custGeom>
                <a:avLst/>
                <a:gdLst>
                  <a:gd name="T0" fmla="*/ 34 w 46"/>
                  <a:gd name="T1" fmla="*/ 2 h 31"/>
                  <a:gd name="T2" fmla="*/ 5 w 46"/>
                  <a:gd name="T3" fmla="*/ 19 h 31"/>
                  <a:gd name="T4" fmla="*/ 0 w 46"/>
                  <a:gd name="T5" fmla="*/ 21 h 31"/>
                  <a:gd name="T6" fmla="*/ 19 w 46"/>
                  <a:gd name="T7" fmla="*/ 31 h 31"/>
                  <a:gd name="T8" fmla="*/ 29 w 46"/>
                  <a:gd name="T9" fmla="*/ 26 h 31"/>
                  <a:gd name="T10" fmla="*/ 24 w 46"/>
                  <a:gd name="T11" fmla="*/ 21 h 31"/>
                  <a:gd name="T12" fmla="*/ 19 w 46"/>
                  <a:gd name="T13" fmla="*/ 24 h 31"/>
                  <a:gd name="T14" fmla="*/ 15 w 46"/>
                  <a:gd name="T15" fmla="*/ 21 h 31"/>
                  <a:gd name="T16" fmla="*/ 41 w 46"/>
                  <a:gd name="T17" fmla="*/ 5 h 31"/>
                  <a:gd name="T18" fmla="*/ 46 w 46"/>
                  <a:gd name="T19" fmla="*/ 5 h 31"/>
                  <a:gd name="T20" fmla="*/ 36 w 46"/>
                  <a:gd name="T21" fmla="*/ 0 h 31"/>
                  <a:gd name="T22" fmla="*/ 34 w 46"/>
                  <a:gd name="T23" fmla="*/ 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6" h="31">
                    <a:moveTo>
                      <a:pt x="34" y="2"/>
                    </a:moveTo>
                    <a:lnTo>
                      <a:pt x="5" y="19"/>
                    </a:lnTo>
                    <a:lnTo>
                      <a:pt x="0" y="21"/>
                    </a:lnTo>
                    <a:lnTo>
                      <a:pt x="19" y="31"/>
                    </a:lnTo>
                    <a:lnTo>
                      <a:pt x="29" y="26"/>
                    </a:lnTo>
                    <a:lnTo>
                      <a:pt x="24" y="21"/>
                    </a:lnTo>
                    <a:lnTo>
                      <a:pt x="19" y="24"/>
                    </a:lnTo>
                    <a:lnTo>
                      <a:pt x="15" y="21"/>
                    </a:lnTo>
                    <a:lnTo>
                      <a:pt x="41" y="5"/>
                    </a:lnTo>
                    <a:lnTo>
                      <a:pt x="46" y="5"/>
                    </a:lnTo>
                    <a:lnTo>
                      <a:pt x="36" y="0"/>
                    </a:lnTo>
                    <a:lnTo>
                      <a:pt x="34"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04" name="Freeform 121">
                <a:extLst>
                  <a:ext uri="{FF2B5EF4-FFF2-40B4-BE49-F238E27FC236}">
                    <a16:creationId xmlns:a16="http://schemas.microsoft.com/office/drawing/2014/main" id="{4C1CA252-6962-442A-B59D-0E6BC48C6C01}"/>
                  </a:ext>
                </a:extLst>
              </p:cNvPr>
              <p:cNvSpPr>
                <a:spLocks/>
              </p:cNvSpPr>
              <p:nvPr/>
            </p:nvSpPr>
            <p:spPr bwMode="auto">
              <a:xfrm>
                <a:off x="5215" y="2335"/>
                <a:ext cx="57" cy="33"/>
              </a:xfrm>
              <a:custGeom>
                <a:avLst/>
                <a:gdLst>
                  <a:gd name="T0" fmla="*/ 35 w 57"/>
                  <a:gd name="T1" fmla="*/ 4 h 33"/>
                  <a:gd name="T2" fmla="*/ 21 w 57"/>
                  <a:gd name="T3" fmla="*/ 12 h 33"/>
                  <a:gd name="T4" fmla="*/ 16 w 57"/>
                  <a:gd name="T5" fmla="*/ 14 h 33"/>
                  <a:gd name="T6" fmla="*/ 16 w 57"/>
                  <a:gd name="T7" fmla="*/ 14 h 33"/>
                  <a:gd name="T8" fmla="*/ 5 w 57"/>
                  <a:gd name="T9" fmla="*/ 21 h 33"/>
                  <a:gd name="T10" fmla="*/ 0 w 57"/>
                  <a:gd name="T11" fmla="*/ 21 h 33"/>
                  <a:gd name="T12" fmla="*/ 19 w 57"/>
                  <a:gd name="T13" fmla="*/ 33 h 33"/>
                  <a:gd name="T14" fmla="*/ 31 w 57"/>
                  <a:gd name="T15" fmla="*/ 26 h 33"/>
                  <a:gd name="T16" fmla="*/ 24 w 57"/>
                  <a:gd name="T17" fmla="*/ 24 h 33"/>
                  <a:gd name="T18" fmla="*/ 21 w 57"/>
                  <a:gd name="T19" fmla="*/ 26 h 33"/>
                  <a:gd name="T20" fmla="*/ 14 w 57"/>
                  <a:gd name="T21" fmla="*/ 21 h 33"/>
                  <a:gd name="T22" fmla="*/ 24 w 57"/>
                  <a:gd name="T23" fmla="*/ 16 h 33"/>
                  <a:gd name="T24" fmla="*/ 26 w 57"/>
                  <a:gd name="T25" fmla="*/ 19 h 33"/>
                  <a:gd name="T26" fmla="*/ 33 w 57"/>
                  <a:gd name="T27" fmla="*/ 16 h 33"/>
                  <a:gd name="T28" fmla="*/ 28 w 57"/>
                  <a:gd name="T29" fmla="*/ 14 h 33"/>
                  <a:gd name="T30" fmla="*/ 38 w 57"/>
                  <a:gd name="T31" fmla="*/ 9 h 33"/>
                  <a:gd name="T32" fmla="*/ 43 w 57"/>
                  <a:gd name="T33" fmla="*/ 12 h 33"/>
                  <a:gd name="T34" fmla="*/ 40 w 57"/>
                  <a:gd name="T35" fmla="*/ 14 h 33"/>
                  <a:gd name="T36" fmla="*/ 45 w 57"/>
                  <a:gd name="T37" fmla="*/ 19 h 33"/>
                  <a:gd name="T38" fmla="*/ 57 w 57"/>
                  <a:gd name="T39" fmla="*/ 12 h 33"/>
                  <a:gd name="T40" fmla="*/ 38 w 57"/>
                  <a:gd name="T41" fmla="*/ 0 h 33"/>
                  <a:gd name="T42" fmla="*/ 35 w 57"/>
                  <a:gd name="T43" fmla="*/ 4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7" h="33">
                    <a:moveTo>
                      <a:pt x="35" y="4"/>
                    </a:moveTo>
                    <a:lnTo>
                      <a:pt x="21" y="12"/>
                    </a:lnTo>
                    <a:lnTo>
                      <a:pt x="16" y="14"/>
                    </a:lnTo>
                    <a:lnTo>
                      <a:pt x="16" y="14"/>
                    </a:lnTo>
                    <a:lnTo>
                      <a:pt x="5" y="21"/>
                    </a:lnTo>
                    <a:lnTo>
                      <a:pt x="0" y="21"/>
                    </a:lnTo>
                    <a:lnTo>
                      <a:pt x="19" y="33"/>
                    </a:lnTo>
                    <a:lnTo>
                      <a:pt x="31" y="26"/>
                    </a:lnTo>
                    <a:lnTo>
                      <a:pt x="24" y="24"/>
                    </a:lnTo>
                    <a:lnTo>
                      <a:pt x="21" y="26"/>
                    </a:lnTo>
                    <a:lnTo>
                      <a:pt x="14" y="21"/>
                    </a:lnTo>
                    <a:lnTo>
                      <a:pt x="24" y="16"/>
                    </a:lnTo>
                    <a:lnTo>
                      <a:pt x="26" y="19"/>
                    </a:lnTo>
                    <a:lnTo>
                      <a:pt x="33" y="16"/>
                    </a:lnTo>
                    <a:lnTo>
                      <a:pt x="28" y="14"/>
                    </a:lnTo>
                    <a:lnTo>
                      <a:pt x="38" y="9"/>
                    </a:lnTo>
                    <a:lnTo>
                      <a:pt x="43" y="12"/>
                    </a:lnTo>
                    <a:lnTo>
                      <a:pt x="40" y="14"/>
                    </a:lnTo>
                    <a:lnTo>
                      <a:pt x="45" y="19"/>
                    </a:lnTo>
                    <a:lnTo>
                      <a:pt x="57" y="12"/>
                    </a:lnTo>
                    <a:lnTo>
                      <a:pt x="38" y="0"/>
                    </a:lnTo>
                    <a:lnTo>
                      <a:pt x="35" y="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05" name="Freeform 122">
                <a:extLst>
                  <a:ext uri="{FF2B5EF4-FFF2-40B4-BE49-F238E27FC236}">
                    <a16:creationId xmlns:a16="http://schemas.microsoft.com/office/drawing/2014/main" id="{815A97CA-FD60-42B6-B713-2161CD39F3C7}"/>
                  </a:ext>
                </a:extLst>
              </p:cNvPr>
              <p:cNvSpPr>
                <a:spLocks/>
              </p:cNvSpPr>
              <p:nvPr/>
            </p:nvSpPr>
            <p:spPr bwMode="auto">
              <a:xfrm>
                <a:off x="5196" y="2290"/>
                <a:ext cx="78" cy="45"/>
              </a:xfrm>
              <a:custGeom>
                <a:avLst/>
                <a:gdLst>
                  <a:gd name="T0" fmla="*/ 0 w 78"/>
                  <a:gd name="T1" fmla="*/ 2 h 45"/>
                  <a:gd name="T2" fmla="*/ 73 w 78"/>
                  <a:gd name="T3" fmla="*/ 45 h 45"/>
                  <a:gd name="T4" fmla="*/ 78 w 78"/>
                  <a:gd name="T5" fmla="*/ 42 h 45"/>
                  <a:gd name="T6" fmla="*/ 5 w 78"/>
                  <a:gd name="T7" fmla="*/ 0 h 45"/>
                  <a:gd name="T8" fmla="*/ 0 w 78"/>
                  <a:gd name="T9" fmla="*/ 2 h 45"/>
                </a:gdLst>
                <a:ahLst/>
                <a:cxnLst>
                  <a:cxn ang="0">
                    <a:pos x="T0" y="T1"/>
                  </a:cxn>
                  <a:cxn ang="0">
                    <a:pos x="T2" y="T3"/>
                  </a:cxn>
                  <a:cxn ang="0">
                    <a:pos x="T4" y="T5"/>
                  </a:cxn>
                  <a:cxn ang="0">
                    <a:pos x="T6" y="T7"/>
                  </a:cxn>
                  <a:cxn ang="0">
                    <a:pos x="T8" y="T9"/>
                  </a:cxn>
                </a:cxnLst>
                <a:rect l="0" t="0" r="r" b="b"/>
                <a:pathLst>
                  <a:path w="78" h="45">
                    <a:moveTo>
                      <a:pt x="0" y="2"/>
                    </a:moveTo>
                    <a:lnTo>
                      <a:pt x="73" y="45"/>
                    </a:lnTo>
                    <a:lnTo>
                      <a:pt x="78" y="42"/>
                    </a:lnTo>
                    <a:lnTo>
                      <a:pt x="5" y="0"/>
                    </a:lnTo>
                    <a:lnTo>
                      <a:pt x="0"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06" name="Freeform 123">
                <a:extLst>
                  <a:ext uri="{FF2B5EF4-FFF2-40B4-BE49-F238E27FC236}">
                    <a16:creationId xmlns:a16="http://schemas.microsoft.com/office/drawing/2014/main" id="{43FF51C9-3F67-4061-A2C9-E6F89A4C7259}"/>
                  </a:ext>
                </a:extLst>
              </p:cNvPr>
              <p:cNvSpPr>
                <a:spLocks/>
              </p:cNvSpPr>
              <p:nvPr/>
            </p:nvSpPr>
            <p:spPr bwMode="auto">
              <a:xfrm>
                <a:off x="5258" y="2254"/>
                <a:ext cx="78" cy="45"/>
              </a:xfrm>
              <a:custGeom>
                <a:avLst/>
                <a:gdLst>
                  <a:gd name="T0" fmla="*/ 0 w 78"/>
                  <a:gd name="T1" fmla="*/ 2 h 45"/>
                  <a:gd name="T2" fmla="*/ 73 w 78"/>
                  <a:gd name="T3" fmla="*/ 45 h 45"/>
                  <a:gd name="T4" fmla="*/ 78 w 78"/>
                  <a:gd name="T5" fmla="*/ 43 h 45"/>
                  <a:gd name="T6" fmla="*/ 4 w 78"/>
                  <a:gd name="T7" fmla="*/ 0 h 45"/>
                  <a:gd name="T8" fmla="*/ 0 w 78"/>
                  <a:gd name="T9" fmla="*/ 2 h 45"/>
                </a:gdLst>
                <a:ahLst/>
                <a:cxnLst>
                  <a:cxn ang="0">
                    <a:pos x="T0" y="T1"/>
                  </a:cxn>
                  <a:cxn ang="0">
                    <a:pos x="T2" y="T3"/>
                  </a:cxn>
                  <a:cxn ang="0">
                    <a:pos x="T4" y="T5"/>
                  </a:cxn>
                  <a:cxn ang="0">
                    <a:pos x="T6" y="T7"/>
                  </a:cxn>
                  <a:cxn ang="0">
                    <a:pos x="T8" y="T9"/>
                  </a:cxn>
                </a:cxnLst>
                <a:rect l="0" t="0" r="r" b="b"/>
                <a:pathLst>
                  <a:path w="78" h="45">
                    <a:moveTo>
                      <a:pt x="0" y="2"/>
                    </a:moveTo>
                    <a:lnTo>
                      <a:pt x="73" y="45"/>
                    </a:lnTo>
                    <a:lnTo>
                      <a:pt x="78" y="43"/>
                    </a:lnTo>
                    <a:lnTo>
                      <a:pt x="4" y="0"/>
                    </a:lnTo>
                    <a:lnTo>
                      <a:pt x="0"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07" name="Freeform 124">
                <a:extLst>
                  <a:ext uri="{FF2B5EF4-FFF2-40B4-BE49-F238E27FC236}">
                    <a16:creationId xmlns:a16="http://schemas.microsoft.com/office/drawing/2014/main" id="{F7DCF595-91AC-417B-AFB9-1AEB8D4E6937}"/>
                  </a:ext>
                </a:extLst>
              </p:cNvPr>
              <p:cNvSpPr>
                <a:spLocks/>
              </p:cNvSpPr>
              <p:nvPr/>
            </p:nvSpPr>
            <p:spPr bwMode="auto">
              <a:xfrm>
                <a:off x="4968" y="2197"/>
                <a:ext cx="299" cy="171"/>
              </a:xfrm>
              <a:custGeom>
                <a:avLst/>
                <a:gdLst>
                  <a:gd name="T0" fmla="*/ 0 w 299"/>
                  <a:gd name="T1" fmla="*/ 169 h 171"/>
                  <a:gd name="T2" fmla="*/ 5 w 299"/>
                  <a:gd name="T3" fmla="*/ 171 h 171"/>
                  <a:gd name="T4" fmla="*/ 299 w 299"/>
                  <a:gd name="T5" fmla="*/ 2 h 171"/>
                  <a:gd name="T6" fmla="*/ 292 w 299"/>
                  <a:gd name="T7" fmla="*/ 0 h 171"/>
                  <a:gd name="T8" fmla="*/ 0 w 299"/>
                  <a:gd name="T9" fmla="*/ 169 h 171"/>
                </a:gdLst>
                <a:ahLst/>
                <a:cxnLst>
                  <a:cxn ang="0">
                    <a:pos x="T0" y="T1"/>
                  </a:cxn>
                  <a:cxn ang="0">
                    <a:pos x="T2" y="T3"/>
                  </a:cxn>
                  <a:cxn ang="0">
                    <a:pos x="T4" y="T5"/>
                  </a:cxn>
                  <a:cxn ang="0">
                    <a:pos x="T6" y="T7"/>
                  </a:cxn>
                  <a:cxn ang="0">
                    <a:pos x="T8" y="T9"/>
                  </a:cxn>
                </a:cxnLst>
                <a:rect l="0" t="0" r="r" b="b"/>
                <a:pathLst>
                  <a:path w="299" h="171">
                    <a:moveTo>
                      <a:pt x="0" y="169"/>
                    </a:moveTo>
                    <a:lnTo>
                      <a:pt x="5" y="171"/>
                    </a:lnTo>
                    <a:lnTo>
                      <a:pt x="299" y="2"/>
                    </a:lnTo>
                    <a:lnTo>
                      <a:pt x="292" y="0"/>
                    </a:lnTo>
                    <a:lnTo>
                      <a:pt x="0" y="169"/>
                    </a:lnTo>
                    <a:close/>
                  </a:path>
                </a:pathLst>
              </a:custGeom>
              <a:solidFill>
                <a:srgbClr val="FF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08" name="Freeform 125">
                <a:extLst>
                  <a:ext uri="{FF2B5EF4-FFF2-40B4-BE49-F238E27FC236}">
                    <a16:creationId xmlns:a16="http://schemas.microsoft.com/office/drawing/2014/main" id="{E1F4F5DD-2A73-4525-8A75-2C2450191BA1}"/>
                  </a:ext>
                </a:extLst>
              </p:cNvPr>
              <p:cNvSpPr>
                <a:spLocks/>
              </p:cNvSpPr>
              <p:nvPr/>
            </p:nvSpPr>
            <p:spPr bwMode="auto">
              <a:xfrm>
                <a:off x="4968" y="2197"/>
                <a:ext cx="299" cy="171"/>
              </a:xfrm>
              <a:custGeom>
                <a:avLst/>
                <a:gdLst>
                  <a:gd name="T0" fmla="*/ 0 w 299"/>
                  <a:gd name="T1" fmla="*/ 169 h 171"/>
                  <a:gd name="T2" fmla="*/ 5 w 299"/>
                  <a:gd name="T3" fmla="*/ 171 h 171"/>
                  <a:gd name="T4" fmla="*/ 299 w 299"/>
                  <a:gd name="T5" fmla="*/ 2 h 171"/>
                  <a:gd name="T6" fmla="*/ 292 w 299"/>
                  <a:gd name="T7" fmla="*/ 0 h 171"/>
                  <a:gd name="T8" fmla="*/ 0 w 299"/>
                  <a:gd name="T9" fmla="*/ 169 h 171"/>
                </a:gdLst>
                <a:ahLst/>
                <a:cxnLst>
                  <a:cxn ang="0">
                    <a:pos x="T0" y="T1"/>
                  </a:cxn>
                  <a:cxn ang="0">
                    <a:pos x="T2" y="T3"/>
                  </a:cxn>
                  <a:cxn ang="0">
                    <a:pos x="T4" y="T5"/>
                  </a:cxn>
                  <a:cxn ang="0">
                    <a:pos x="T6" y="T7"/>
                  </a:cxn>
                  <a:cxn ang="0">
                    <a:pos x="T8" y="T9"/>
                  </a:cxn>
                </a:cxnLst>
                <a:rect l="0" t="0" r="r" b="b"/>
                <a:pathLst>
                  <a:path w="299" h="171">
                    <a:moveTo>
                      <a:pt x="0" y="169"/>
                    </a:moveTo>
                    <a:lnTo>
                      <a:pt x="5" y="171"/>
                    </a:lnTo>
                    <a:lnTo>
                      <a:pt x="299" y="2"/>
                    </a:lnTo>
                    <a:lnTo>
                      <a:pt x="292" y="0"/>
                    </a:lnTo>
                    <a:lnTo>
                      <a:pt x="0" y="1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09" name="Freeform 126">
                <a:extLst>
                  <a:ext uri="{FF2B5EF4-FFF2-40B4-BE49-F238E27FC236}">
                    <a16:creationId xmlns:a16="http://schemas.microsoft.com/office/drawing/2014/main" id="{88DE9897-A90F-4486-A563-5C92730B9DCC}"/>
                  </a:ext>
                </a:extLst>
              </p:cNvPr>
              <p:cNvSpPr>
                <a:spLocks/>
              </p:cNvSpPr>
              <p:nvPr/>
            </p:nvSpPr>
            <p:spPr bwMode="auto">
              <a:xfrm>
                <a:off x="4899" y="2366"/>
                <a:ext cx="19" cy="19"/>
              </a:xfrm>
              <a:custGeom>
                <a:avLst/>
                <a:gdLst>
                  <a:gd name="T0" fmla="*/ 5 w 8"/>
                  <a:gd name="T1" fmla="*/ 7 h 8"/>
                  <a:gd name="T2" fmla="*/ 1 w 8"/>
                  <a:gd name="T3" fmla="*/ 3 h 8"/>
                  <a:gd name="T4" fmla="*/ 2 w 8"/>
                  <a:gd name="T5" fmla="*/ 0 h 8"/>
                  <a:gd name="T6" fmla="*/ 0 w 8"/>
                  <a:gd name="T7" fmla="*/ 4 h 8"/>
                  <a:gd name="T8" fmla="*/ 4 w 8"/>
                  <a:gd name="T9" fmla="*/ 8 h 8"/>
                  <a:gd name="T10" fmla="*/ 8 w 8"/>
                  <a:gd name="T11" fmla="*/ 4 h 8"/>
                  <a:gd name="T12" fmla="*/ 8 w 8"/>
                  <a:gd name="T13" fmla="*/ 3 h 8"/>
                  <a:gd name="T14" fmla="*/ 5 w 8"/>
                  <a:gd name="T15" fmla="*/ 7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8">
                    <a:moveTo>
                      <a:pt x="5" y="7"/>
                    </a:moveTo>
                    <a:cubicBezTo>
                      <a:pt x="2" y="7"/>
                      <a:pt x="1" y="5"/>
                      <a:pt x="1" y="3"/>
                    </a:cubicBezTo>
                    <a:cubicBezTo>
                      <a:pt x="1" y="2"/>
                      <a:pt x="1" y="1"/>
                      <a:pt x="2" y="0"/>
                    </a:cubicBezTo>
                    <a:cubicBezTo>
                      <a:pt x="1" y="1"/>
                      <a:pt x="0" y="2"/>
                      <a:pt x="0" y="4"/>
                    </a:cubicBezTo>
                    <a:cubicBezTo>
                      <a:pt x="0" y="6"/>
                      <a:pt x="2" y="8"/>
                      <a:pt x="4" y="8"/>
                    </a:cubicBezTo>
                    <a:cubicBezTo>
                      <a:pt x="6" y="8"/>
                      <a:pt x="8" y="6"/>
                      <a:pt x="8" y="4"/>
                    </a:cubicBezTo>
                    <a:cubicBezTo>
                      <a:pt x="8" y="3"/>
                      <a:pt x="8" y="3"/>
                      <a:pt x="8" y="3"/>
                    </a:cubicBezTo>
                    <a:cubicBezTo>
                      <a:pt x="8" y="5"/>
                      <a:pt x="7" y="7"/>
                      <a:pt x="5" y="7"/>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10" name="Freeform 127">
                <a:extLst>
                  <a:ext uri="{FF2B5EF4-FFF2-40B4-BE49-F238E27FC236}">
                    <a16:creationId xmlns:a16="http://schemas.microsoft.com/office/drawing/2014/main" id="{304D0CBA-E63B-4AC9-9CD8-0F5793D54D74}"/>
                  </a:ext>
                </a:extLst>
              </p:cNvPr>
              <p:cNvSpPr>
                <a:spLocks/>
              </p:cNvSpPr>
              <p:nvPr/>
            </p:nvSpPr>
            <p:spPr bwMode="auto">
              <a:xfrm>
                <a:off x="4901" y="2366"/>
                <a:ext cx="17" cy="16"/>
              </a:xfrm>
              <a:custGeom>
                <a:avLst/>
                <a:gdLst>
                  <a:gd name="T0" fmla="*/ 3 w 7"/>
                  <a:gd name="T1" fmla="*/ 0 h 7"/>
                  <a:gd name="T2" fmla="*/ 1 w 7"/>
                  <a:gd name="T3" fmla="*/ 0 h 7"/>
                  <a:gd name="T4" fmla="*/ 0 w 7"/>
                  <a:gd name="T5" fmla="*/ 3 h 7"/>
                  <a:gd name="T6" fmla="*/ 4 w 7"/>
                  <a:gd name="T7" fmla="*/ 7 h 7"/>
                  <a:gd name="T8" fmla="*/ 7 w 7"/>
                  <a:gd name="T9" fmla="*/ 3 h 7"/>
                  <a:gd name="T10" fmla="*/ 3 w 7"/>
                  <a:gd name="T11" fmla="*/ 0 h 7"/>
                </a:gdLst>
                <a:ahLst/>
                <a:cxnLst>
                  <a:cxn ang="0">
                    <a:pos x="T0" y="T1"/>
                  </a:cxn>
                  <a:cxn ang="0">
                    <a:pos x="T2" y="T3"/>
                  </a:cxn>
                  <a:cxn ang="0">
                    <a:pos x="T4" y="T5"/>
                  </a:cxn>
                  <a:cxn ang="0">
                    <a:pos x="T6" y="T7"/>
                  </a:cxn>
                  <a:cxn ang="0">
                    <a:pos x="T8" y="T9"/>
                  </a:cxn>
                  <a:cxn ang="0">
                    <a:pos x="T10" y="T11"/>
                  </a:cxn>
                </a:cxnLst>
                <a:rect l="0" t="0" r="r" b="b"/>
                <a:pathLst>
                  <a:path w="7" h="7">
                    <a:moveTo>
                      <a:pt x="3" y="0"/>
                    </a:moveTo>
                    <a:cubicBezTo>
                      <a:pt x="2" y="0"/>
                      <a:pt x="2" y="0"/>
                      <a:pt x="1" y="0"/>
                    </a:cubicBezTo>
                    <a:cubicBezTo>
                      <a:pt x="0" y="1"/>
                      <a:pt x="0" y="2"/>
                      <a:pt x="0" y="3"/>
                    </a:cubicBezTo>
                    <a:cubicBezTo>
                      <a:pt x="0" y="5"/>
                      <a:pt x="1" y="7"/>
                      <a:pt x="4" y="7"/>
                    </a:cubicBezTo>
                    <a:cubicBezTo>
                      <a:pt x="6" y="7"/>
                      <a:pt x="7" y="5"/>
                      <a:pt x="7" y="3"/>
                    </a:cubicBezTo>
                    <a:cubicBezTo>
                      <a:pt x="7" y="1"/>
                      <a:pt x="5" y="0"/>
                      <a:pt x="3"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11" name="Freeform 128">
                <a:extLst>
                  <a:ext uri="{FF2B5EF4-FFF2-40B4-BE49-F238E27FC236}">
                    <a16:creationId xmlns:a16="http://schemas.microsoft.com/office/drawing/2014/main" id="{BDA1C47F-E740-4FF8-A140-25355C2BAB61}"/>
                  </a:ext>
                </a:extLst>
              </p:cNvPr>
              <p:cNvSpPr>
                <a:spLocks/>
              </p:cNvSpPr>
              <p:nvPr/>
            </p:nvSpPr>
            <p:spPr bwMode="auto">
              <a:xfrm>
                <a:off x="4892" y="2382"/>
                <a:ext cx="19" cy="22"/>
              </a:xfrm>
              <a:custGeom>
                <a:avLst/>
                <a:gdLst>
                  <a:gd name="T0" fmla="*/ 4 w 8"/>
                  <a:gd name="T1" fmla="*/ 7 h 9"/>
                  <a:gd name="T2" fmla="*/ 1 w 8"/>
                  <a:gd name="T3" fmla="*/ 3 h 9"/>
                  <a:gd name="T4" fmla="*/ 2 w 8"/>
                  <a:gd name="T5" fmla="*/ 0 h 9"/>
                  <a:gd name="T6" fmla="*/ 0 w 8"/>
                  <a:gd name="T7" fmla="*/ 4 h 9"/>
                  <a:gd name="T8" fmla="*/ 4 w 8"/>
                  <a:gd name="T9" fmla="*/ 9 h 9"/>
                  <a:gd name="T10" fmla="*/ 8 w 8"/>
                  <a:gd name="T11" fmla="*/ 4 h 9"/>
                  <a:gd name="T12" fmla="*/ 8 w 8"/>
                  <a:gd name="T13" fmla="*/ 4 h 9"/>
                  <a:gd name="T14" fmla="*/ 4 w 8"/>
                  <a:gd name="T15" fmla="*/ 7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9">
                    <a:moveTo>
                      <a:pt x="4" y="7"/>
                    </a:moveTo>
                    <a:cubicBezTo>
                      <a:pt x="2" y="7"/>
                      <a:pt x="1" y="5"/>
                      <a:pt x="1" y="3"/>
                    </a:cubicBezTo>
                    <a:cubicBezTo>
                      <a:pt x="1" y="2"/>
                      <a:pt x="1" y="1"/>
                      <a:pt x="2" y="0"/>
                    </a:cubicBezTo>
                    <a:cubicBezTo>
                      <a:pt x="1" y="1"/>
                      <a:pt x="0" y="3"/>
                      <a:pt x="0" y="4"/>
                    </a:cubicBezTo>
                    <a:cubicBezTo>
                      <a:pt x="0" y="7"/>
                      <a:pt x="2" y="9"/>
                      <a:pt x="4" y="9"/>
                    </a:cubicBezTo>
                    <a:cubicBezTo>
                      <a:pt x="6" y="9"/>
                      <a:pt x="8" y="7"/>
                      <a:pt x="8" y="4"/>
                    </a:cubicBezTo>
                    <a:cubicBezTo>
                      <a:pt x="8" y="4"/>
                      <a:pt x="8" y="4"/>
                      <a:pt x="8" y="4"/>
                    </a:cubicBezTo>
                    <a:cubicBezTo>
                      <a:pt x="8" y="6"/>
                      <a:pt x="6" y="7"/>
                      <a:pt x="4" y="7"/>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60" name="Freeform 129">
                <a:extLst>
                  <a:ext uri="{FF2B5EF4-FFF2-40B4-BE49-F238E27FC236}">
                    <a16:creationId xmlns:a16="http://schemas.microsoft.com/office/drawing/2014/main" id="{6F708A2A-439C-4E22-8225-EBB801B3DADC}"/>
                  </a:ext>
                </a:extLst>
              </p:cNvPr>
              <p:cNvSpPr>
                <a:spLocks/>
              </p:cNvSpPr>
              <p:nvPr/>
            </p:nvSpPr>
            <p:spPr bwMode="auto">
              <a:xfrm>
                <a:off x="4894" y="2382"/>
                <a:ext cx="17" cy="17"/>
              </a:xfrm>
              <a:custGeom>
                <a:avLst/>
                <a:gdLst>
                  <a:gd name="T0" fmla="*/ 3 w 7"/>
                  <a:gd name="T1" fmla="*/ 0 h 7"/>
                  <a:gd name="T2" fmla="*/ 1 w 7"/>
                  <a:gd name="T3" fmla="*/ 0 h 7"/>
                  <a:gd name="T4" fmla="*/ 0 w 7"/>
                  <a:gd name="T5" fmla="*/ 3 h 7"/>
                  <a:gd name="T6" fmla="*/ 3 w 7"/>
                  <a:gd name="T7" fmla="*/ 7 h 7"/>
                  <a:gd name="T8" fmla="*/ 7 w 7"/>
                  <a:gd name="T9" fmla="*/ 4 h 7"/>
                  <a:gd name="T10" fmla="*/ 3 w 7"/>
                  <a:gd name="T11" fmla="*/ 0 h 7"/>
                </a:gdLst>
                <a:ahLst/>
                <a:cxnLst>
                  <a:cxn ang="0">
                    <a:pos x="T0" y="T1"/>
                  </a:cxn>
                  <a:cxn ang="0">
                    <a:pos x="T2" y="T3"/>
                  </a:cxn>
                  <a:cxn ang="0">
                    <a:pos x="T4" y="T5"/>
                  </a:cxn>
                  <a:cxn ang="0">
                    <a:pos x="T6" y="T7"/>
                  </a:cxn>
                  <a:cxn ang="0">
                    <a:pos x="T8" y="T9"/>
                  </a:cxn>
                  <a:cxn ang="0">
                    <a:pos x="T10" y="T11"/>
                  </a:cxn>
                </a:cxnLst>
                <a:rect l="0" t="0" r="r" b="b"/>
                <a:pathLst>
                  <a:path w="7" h="7">
                    <a:moveTo>
                      <a:pt x="3" y="0"/>
                    </a:moveTo>
                    <a:cubicBezTo>
                      <a:pt x="2" y="0"/>
                      <a:pt x="2" y="0"/>
                      <a:pt x="1" y="0"/>
                    </a:cubicBezTo>
                    <a:cubicBezTo>
                      <a:pt x="0" y="1"/>
                      <a:pt x="0" y="2"/>
                      <a:pt x="0" y="3"/>
                    </a:cubicBezTo>
                    <a:cubicBezTo>
                      <a:pt x="0" y="5"/>
                      <a:pt x="1" y="7"/>
                      <a:pt x="3" y="7"/>
                    </a:cubicBezTo>
                    <a:cubicBezTo>
                      <a:pt x="5" y="7"/>
                      <a:pt x="7" y="6"/>
                      <a:pt x="7" y="4"/>
                    </a:cubicBezTo>
                    <a:cubicBezTo>
                      <a:pt x="7" y="2"/>
                      <a:pt x="5" y="0"/>
                      <a:pt x="3"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61" name="Freeform 130">
                <a:extLst>
                  <a:ext uri="{FF2B5EF4-FFF2-40B4-BE49-F238E27FC236}">
                    <a16:creationId xmlns:a16="http://schemas.microsoft.com/office/drawing/2014/main" id="{F7DE397F-4A5F-4CF2-B6C1-D8724A3B683F}"/>
                  </a:ext>
                </a:extLst>
              </p:cNvPr>
              <p:cNvSpPr>
                <a:spLocks/>
              </p:cNvSpPr>
              <p:nvPr/>
            </p:nvSpPr>
            <p:spPr bwMode="auto">
              <a:xfrm>
                <a:off x="4901" y="2385"/>
                <a:ext cx="7" cy="4"/>
              </a:xfrm>
              <a:custGeom>
                <a:avLst/>
                <a:gdLst>
                  <a:gd name="T0" fmla="*/ 1 w 3"/>
                  <a:gd name="T1" fmla="*/ 0 h 2"/>
                  <a:gd name="T2" fmla="*/ 0 w 3"/>
                  <a:gd name="T3" fmla="*/ 0 h 2"/>
                  <a:gd name="T4" fmla="*/ 1 w 3"/>
                  <a:gd name="T5" fmla="*/ 2 h 2"/>
                  <a:gd name="T6" fmla="*/ 2 w 3"/>
                  <a:gd name="T7" fmla="*/ 2 h 2"/>
                  <a:gd name="T8" fmla="*/ 3 w 3"/>
                  <a:gd name="T9" fmla="*/ 2 h 2"/>
                  <a:gd name="T10" fmla="*/ 2 w 3"/>
                  <a:gd name="T11" fmla="*/ 0 h 2"/>
                  <a:gd name="T12" fmla="*/ 1 w 3"/>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1" y="0"/>
                    </a:moveTo>
                    <a:cubicBezTo>
                      <a:pt x="0" y="0"/>
                      <a:pt x="0" y="0"/>
                      <a:pt x="0" y="0"/>
                    </a:cubicBezTo>
                    <a:cubicBezTo>
                      <a:pt x="0" y="1"/>
                      <a:pt x="0" y="2"/>
                      <a:pt x="1" y="2"/>
                    </a:cubicBezTo>
                    <a:cubicBezTo>
                      <a:pt x="1" y="2"/>
                      <a:pt x="1" y="2"/>
                      <a:pt x="2" y="2"/>
                    </a:cubicBezTo>
                    <a:cubicBezTo>
                      <a:pt x="2" y="2"/>
                      <a:pt x="2" y="2"/>
                      <a:pt x="3" y="2"/>
                    </a:cubicBezTo>
                    <a:cubicBezTo>
                      <a:pt x="3" y="1"/>
                      <a:pt x="3" y="0"/>
                      <a:pt x="2" y="0"/>
                    </a:cubicBezTo>
                    <a:cubicBezTo>
                      <a:pt x="2" y="0"/>
                      <a:pt x="1" y="0"/>
                      <a:pt x="1"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62" name="Freeform 131">
                <a:extLst>
                  <a:ext uri="{FF2B5EF4-FFF2-40B4-BE49-F238E27FC236}">
                    <a16:creationId xmlns:a16="http://schemas.microsoft.com/office/drawing/2014/main" id="{AFC16E99-C780-4550-BE55-94BCCE9BEA47}"/>
                  </a:ext>
                </a:extLst>
              </p:cNvPr>
              <p:cNvSpPr>
                <a:spLocks/>
              </p:cNvSpPr>
              <p:nvPr/>
            </p:nvSpPr>
            <p:spPr bwMode="auto">
              <a:xfrm>
                <a:off x="4892" y="2401"/>
                <a:ext cx="19" cy="19"/>
              </a:xfrm>
              <a:custGeom>
                <a:avLst/>
                <a:gdLst>
                  <a:gd name="T0" fmla="*/ 4 w 8"/>
                  <a:gd name="T1" fmla="*/ 7 h 8"/>
                  <a:gd name="T2" fmla="*/ 1 w 8"/>
                  <a:gd name="T3" fmla="*/ 3 h 8"/>
                  <a:gd name="T4" fmla="*/ 2 w 8"/>
                  <a:gd name="T5" fmla="*/ 0 h 8"/>
                  <a:gd name="T6" fmla="*/ 0 w 8"/>
                  <a:gd name="T7" fmla="*/ 4 h 8"/>
                  <a:gd name="T8" fmla="*/ 4 w 8"/>
                  <a:gd name="T9" fmla="*/ 8 h 8"/>
                  <a:gd name="T10" fmla="*/ 8 w 8"/>
                  <a:gd name="T11" fmla="*/ 4 h 8"/>
                  <a:gd name="T12" fmla="*/ 8 w 8"/>
                  <a:gd name="T13" fmla="*/ 3 h 8"/>
                  <a:gd name="T14" fmla="*/ 4 w 8"/>
                  <a:gd name="T15" fmla="*/ 7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8">
                    <a:moveTo>
                      <a:pt x="4" y="7"/>
                    </a:moveTo>
                    <a:cubicBezTo>
                      <a:pt x="2" y="7"/>
                      <a:pt x="1" y="5"/>
                      <a:pt x="1" y="3"/>
                    </a:cubicBezTo>
                    <a:cubicBezTo>
                      <a:pt x="1" y="2"/>
                      <a:pt x="1" y="1"/>
                      <a:pt x="2" y="0"/>
                    </a:cubicBezTo>
                    <a:cubicBezTo>
                      <a:pt x="1" y="1"/>
                      <a:pt x="0" y="2"/>
                      <a:pt x="0" y="4"/>
                    </a:cubicBezTo>
                    <a:cubicBezTo>
                      <a:pt x="0" y="6"/>
                      <a:pt x="2" y="8"/>
                      <a:pt x="4" y="8"/>
                    </a:cubicBezTo>
                    <a:cubicBezTo>
                      <a:pt x="6" y="8"/>
                      <a:pt x="8" y="6"/>
                      <a:pt x="8" y="4"/>
                    </a:cubicBezTo>
                    <a:cubicBezTo>
                      <a:pt x="8" y="3"/>
                      <a:pt x="8" y="3"/>
                      <a:pt x="8" y="3"/>
                    </a:cubicBezTo>
                    <a:cubicBezTo>
                      <a:pt x="8" y="5"/>
                      <a:pt x="6" y="7"/>
                      <a:pt x="4" y="7"/>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63" name="Freeform 132">
                <a:extLst>
                  <a:ext uri="{FF2B5EF4-FFF2-40B4-BE49-F238E27FC236}">
                    <a16:creationId xmlns:a16="http://schemas.microsoft.com/office/drawing/2014/main" id="{AE807A4C-0A41-4C6C-93BB-0EB067804EA2}"/>
                  </a:ext>
                </a:extLst>
              </p:cNvPr>
              <p:cNvSpPr>
                <a:spLocks/>
              </p:cNvSpPr>
              <p:nvPr/>
            </p:nvSpPr>
            <p:spPr bwMode="auto">
              <a:xfrm>
                <a:off x="4894" y="2401"/>
                <a:ext cx="17" cy="17"/>
              </a:xfrm>
              <a:custGeom>
                <a:avLst/>
                <a:gdLst>
                  <a:gd name="T0" fmla="*/ 3 w 7"/>
                  <a:gd name="T1" fmla="*/ 0 h 7"/>
                  <a:gd name="T2" fmla="*/ 1 w 7"/>
                  <a:gd name="T3" fmla="*/ 0 h 7"/>
                  <a:gd name="T4" fmla="*/ 0 w 7"/>
                  <a:gd name="T5" fmla="*/ 3 h 7"/>
                  <a:gd name="T6" fmla="*/ 3 w 7"/>
                  <a:gd name="T7" fmla="*/ 7 h 7"/>
                  <a:gd name="T8" fmla="*/ 7 w 7"/>
                  <a:gd name="T9" fmla="*/ 3 h 7"/>
                  <a:gd name="T10" fmla="*/ 3 w 7"/>
                  <a:gd name="T11" fmla="*/ 0 h 7"/>
                </a:gdLst>
                <a:ahLst/>
                <a:cxnLst>
                  <a:cxn ang="0">
                    <a:pos x="T0" y="T1"/>
                  </a:cxn>
                  <a:cxn ang="0">
                    <a:pos x="T2" y="T3"/>
                  </a:cxn>
                  <a:cxn ang="0">
                    <a:pos x="T4" y="T5"/>
                  </a:cxn>
                  <a:cxn ang="0">
                    <a:pos x="T6" y="T7"/>
                  </a:cxn>
                  <a:cxn ang="0">
                    <a:pos x="T8" y="T9"/>
                  </a:cxn>
                  <a:cxn ang="0">
                    <a:pos x="T10" y="T11"/>
                  </a:cxn>
                </a:cxnLst>
                <a:rect l="0" t="0" r="r" b="b"/>
                <a:pathLst>
                  <a:path w="7" h="7">
                    <a:moveTo>
                      <a:pt x="3" y="0"/>
                    </a:moveTo>
                    <a:cubicBezTo>
                      <a:pt x="2" y="0"/>
                      <a:pt x="2" y="0"/>
                      <a:pt x="1" y="0"/>
                    </a:cubicBezTo>
                    <a:cubicBezTo>
                      <a:pt x="0" y="1"/>
                      <a:pt x="0" y="2"/>
                      <a:pt x="0" y="3"/>
                    </a:cubicBezTo>
                    <a:cubicBezTo>
                      <a:pt x="0" y="5"/>
                      <a:pt x="1" y="7"/>
                      <a:pt x="3" y="7"/>
                    </a:cubicBezTo>
                    <a:cubicBezTo>
                      <a:pt x="5" y="7"/>
                      <a:pt x="7" y="5"/>
                      <a:pt x="7" y="3"/>
                    </a:cubicBezTo>
                    <a:cubicBezTo>
                      <a:pt x="7" y="1"/>
                      <a:pt x="5" y="0"/>
                      <a:pt x="3"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64" name="Freeform 133">
                <a:extLst>
                  <a:ext uri="{FF2B5EF4-FFF2-40B4-BE49-F238E27FC236}">
                    <a16:creationId xmlns:a16="http://schemas.microsoft.com/office/drawing/2014/main" id="{97F93594-5E00-4C5C-AAF6-FC8AAF182DBA}"/>
                  </a:ext>
                </a:extLst>
              </p:cNvPr>
              <p:cNvSpPr>
                <a:spLocks/>
              </p:cNvSpPr>
              <p:nvPr/>
            </p:nvSpPr>
            <p:spPr bwMode="auto">
              <a:xfrm>
                <a:off x="4901" y="2401"/>
                <a:ext cx="7" cy="7"/>
              </a:xfrm>
              <a:custGeom>
                <a:avLst/>
                <a:gdLst>
                  <a:gd name="T0" fmla="*/ 1 w 3"/>
                  <a:gd name="T1" fmla="*/ 0 h 3"/>
                  <a:gd name="T2" fmla="*/ 0 w 3"/>
                  <a:gd name="T3" fmla="*/ 1 h 3"/>
                  <a:gd name="T4" fmla="*/ 1 w 3"/>
                  <a:gd name="T5" fmla="*/ 3 h 3"/>
                  <a:gd name="T6" fmla="*/ 2 w 3"/>
                  <a:gd name="T7" fmla="*/ 3 h 3"/>
                  <a:gd name="T8" fmla="*/ 3 w 3"/>
                  <a:gd name="T9" fmla="*/ 2 h 3"/>
                  <a:gd name="T10" fmla="*/ 2 w 3"/>
                  <a:gd name="T11" fmla="*/ 1 h 3"/>
                  <a:gd name="T12" fmla="*/ 1 w 3"/>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3" h="3">
                    <a:moveTo>
                      <a:pt x="1" y="0"/>
                    </a:moveTo>
                    <a:cubicBezTo>
                      <a:pt x="0" y="0"/>
                      <a:pt x="0" y="0"/>
                      <a:pt x="0" y="1"/>
                    </a:cubicBezTo>
                    <a:cubicBezTo>
                      <a:pt x="0" y="1"/>
                      <a:pt x="0" y="2"/>
                      <a:pt x="1" y="3"/>
                    </a:cubicBezTo>
                    <a:cubicBezTo>
                      <a:pt x="1" y="3"/>
                      <a:pt x="1" y="3"/>
                      <a:pt x="2" y="3"/>
                    </a:cubicBezTo>
                    <a:cubicBezTo>
                      <a:pt x="2" y="3"/>
                      <a:pt x="2" y="3"/>
                      <a:pt x="3" y="2"/>
                    </a:cubicBezTo>
                    <a:cubicBezTo>
                      <a:pt x="3" y="2"/>
                      <a:pt x="3" y="1"/>
                      <a:pt x="2" y="1"/>
                    </a:cubicBezTo>
                    <a:cubicBezTo>
                      <a:pt x="2" y="0"/>
                      <a:pt x="1" y="0"/>
                      <a:pt x="1"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65" name="Freeform 134">
                <a:extLst>
                  <a:ext uri="{FF2B5EF4-FFF2-40B4-BE49-F238E27FC236}">
                    <a16:creationId xmlns:a16="http://schemas.microsoft.com/office/drawing/2014/main" id="{9B8C0266-125E-42DC-908D-137ECA8640D0}"/>
                  </a:ext>
                </a:extLst>
              </p:cNvPr>
              <p:cNvSpPr>
                <a:spLocks/>
              </p:cNvSpPr>
              <p:nvPr/>
            </p:nvSpPr>
            <p:spPr bwMode="auto">
              <a:xfrm>
                <a:off x="4904" y="2416"/>
                <a:ext cx="19" cy="19"/>
              </a:xfrm>
              <a:custGeom>
                <a:avLst/>
                <a:gdLst>
                  <a:gd name="T0" fmla="*/ 4 w 8"/>
                  <a:gd name="T1" fmla="*/ 7 h 8"/>
                  <a:gd name="T2" fmla="*/ 1 w 8"/>
                  <a:gd name="T3" fmla="*/ 3 h 8"/>
                  <a:gd name="T4" fmla="*/ 2 w 8"/>
                  <a:gd name="T5" fmla="*/ 0 h 8"/>
                  <a:gd name="T6" fmla="*/ 0 w 8"/>
                  <a:gd name="T7" fmla="*/ 4 h 8"/>
                  <a:gd name="T8" fmla="*/ 4 w 8"/>
                  <a:gd name="T9" fmla="*/ 8 h 8"/>
                  <a:gd name="T10" fmla="*/ 8 w 8"/>
                  <a:gd name="T11" fmla="*/ 4 h 8"/>
                  <a:gd name="T12" fmla="*/ 8 w 8"/>
                  <a:gd name="T13" fmla="*/ 4 h 8"/>
                  <a:gd name="T14" fmla="*/ 4 w 8"/>
                  <a:gd name="T15" fmla="*/ 7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8">
                    <a:moveTo>
                      <a:pt x="4" y="7"/>
                    </a:moveTo>
                    <a:cubicBezTo>
                      <a:pt x="2" y="7"/>
                      <a:pt x="1" y="5"/>
                      <a:pt x="1" y="3"/>
                    </a:cubicBezTo>
                    <a:cubicBezTo>
                      <a:pt x="1" y="2"/>
                      <a:pt x="1" y="1"/>
                      <a:pt x="2" y="0"/>
                    </a:cubicBezTo>
                    <a:cubicBezTo>
                      <a:pt x="1" y="1"/>
                      <a:pt x="0" y="2"/>
                      <a:pt x="0" y="4"/>
                    </a:cubicBezTo>
                    <a:cubicBezTo>
                      <a:pt x="0" y="7"/>
                      <a:pt x="1" y="8"/>
                      <a:pt x="4" y="8"/>
                    </a:cubicBezTo>
                    <a:cubicBezTo>
                      <a:pt x="6" y="8"/>
                      <a:pt x="8" y="7"/>
                      <a:pt x="8" y="4"/>
                    </a:cubicBezTo>
                    <a:cubicBezTo>
                      <a:pt x="8" y="4"/>
                      <a:pt x="8" y="4"/>
                      <a:pt x="8" y="4"/>
                    </a:cubicBezTo>
                    <a:cubicBezTo>
                      <a:pt x="8" y="6"/>
                      <a:pt x="6" y="7"/>
                      <a:pt x="4" y="7"/>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66" name="Freeform 135">
                <a:extLst>
                  <a:ext uri="{FF2B5EF4-FFF2-40B4-BE49-F238E27FC236}">
                    <a16:creationId xmlns:a16="http://schemas.microsoft.com/office/drawing/2014/main" id="{D6B6DAD5-0065-49CD-9372-2DBD4FC36151}"/>
                  </a:ext>
                </a:extLst>
              </p:cNvPr>
              <p:cNvSpPr>
                <a:spLocks/>
              </p:cNvSpPr>
              <p:nvPr/>
            </p:nvSpPr>
            <p:spPr bwMode="auto">
              <a:xfrm>
                <a:off x="4906" y="2416"/>
                <a:ext cx="17" cy="16"/>
              </a:xfrm>
              <a:custGeom>
                <a:avLst/>
                <a:gdLst>
                  <a:gd name="T0" fmla="*/ 3 w 7"/>
                  <a:gd name="T1" fmla="*/ 0 h 7"/>
                  <a:gd name="T2" fmla="*/ 1 w 7"/>
                  <a:gd name="T3" fmla="*/ 0 h 7"/>
                  <a:gd name="T4" fmla="*/ 0 w 7"/>
                  <a:gd name="T5" fmla="*/ 3 h 7"/>
                  <a:gd name="T6" fmla="*/ 3 w 7"/>
                  <a:gd name="T7" fmla="*/ 7 h 7"/>
                  <a:gd name="T8" fmla="*/ 7 w 7"/>
                  <a:gd name="T9" fmla="*/ 4 h 7"/>
                  <a:gd name="T10" fmla="*/ 3 w 7"/>
                  <a:gd name="T11" fmla="*/ 0 h 7"/>
                </a:gdLst>
                <a:ahLst/>
                <a:cxnLst>
                  <a:cxn ang="0">
                    <a:pos x="T0" y="T1"/>
                  </a:cxn>
                  <a:cxn ang="0">
                    <a:pos x="T2" y="T3"/>
                  </a:cxn>
                  <a:cxn ang="0">
                    <a:pos x="T4" y="T5"/>
                  </a:cxn>
                  <a:cxn ang="0">
                    <a:pos x="T6" y="T7"/>
                  </a:cxn>
                  <a:cxn ang="0">
                    <a:pos x="T8" y="T9"/>
                  </a:cxn>
                  <a:cxn ang="0">
                    <a:pos x="T10" y="T11"/>
                  </a:cxn>
                </a:cxnLst>
                <a:rect l="0" t="0" r="r" b="b"/>
                <a:pathLst>
                  <a:path w="7" h="7">
                    <a:moveTo>
                      <a:pt x="3" y="0"/>
                    </a:moveTo>
                    <a:cubicBezTo>
                      <a:pt x="2" y="0"/>
                      <a:pt x="2" y="0"/>
                      <a:pt x="1" y="0"/>
                    </a:cubicBezTo>
                    <a:cubicBezTo>
                      <a:pt x="0" y="1"/>
                      <a:pt x="0" y="2"/>
                      <a:pt x="0" y="3"/>
                    </a:cubicBezTo>
                    <a:cubicBezTo>
                      <a:pt x="0" y="5"/>
                      <a:pt x="1" y="7"/>
                      <a:pt x="3" y="7"/>
                    </a:cubicBezTo>
                    <a:cubicBezTo>
                      <a:pt x="5" y="7"/>
                      <a:pt x="7" y="6"/>
                      <a:pt x="7" y="4"/>
                    </a:cubicBezTo>
                    <a:cubicBezTo>
                      <a:pt x="7" y="1"/>
                      <a:pt x="5" y="0"/>
                      <a:pt x="3"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67" name="Freeform 136">
                <a:extLst>
                  <a:ext uri="{FF2B5EF4-FFF2-40B4-BE49-F238E27FC236}">
                    <a16:creationId xmlns:a16="http://schemas.microsoft.com/office/drawing/2014/main" id="{2930D1A4-DF77-4CE7-BF08-F78D54FE1FDE}"/>
                  </a:ext>
                </a:extLst>
              </p:cNvPr>
              <p:cNvSpPr>
                <a:spLocks/>
              </p:cNvSpPr>
              <p:nvPr/>
            </p:nvSpPr>
            <p:spPr bwMode="auto">
              <a:xfrm>
                <a:off x="4911" y="2418"/>
                <a:ext cx="9" cy="5"/>
              </a:xfrm>
              <a:custGeom>
                <a:avLst/>
                <a:gdLst>
                  <a:gd name="T0" fmla="*/ 2 w 4"/>
                  <a:gd name="T1" fmla="*/ 0 h 2"/>
                  <a:gd name="T2" fmla="*/ 1 w 4"/>
                  <a:gd name="T3" fmla="*/ 0 h 2"/>
                  <a:gd name="T4" fmla="*/ 1 w 4"/>
                  <a:gd name="T5" fmla="*/ 2 h 2"/>
                  <a:gd name="T6" fmla="*/ 2 w 4"/>
                  <a:gd name="T7" fmla="*/ 2 h 2"/>
                  <a:gd name="T8" fmla="*/ 3 w 4"/>
                  <a:gd name="T9" fmla="*/ 2 h 2"/>
                  <a:gd name="T10" fmla="*/ 3 w 4"/>
                  <a:gd name="T11" fmla="*/ 0 h 2"/>
                  <a:gd name="T12" fmla="*/ 2 w 4"/>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4" h="2">
                    <a:moveTo>
                      <a:pt x="2" y="0"/>
                    </a:moveTo>
                    <a:cubicBezTo>
                      <a:pt x="1" y="0"/>
                      <a:pt x="1" y="0"/>
                      <a:pt x="1" y="0"/>
                    </a:cubicBezTo>
                    <a:cubicBezTo>
                      <a:pt x="0" y="1"/>
                      <a:pt x="1" y="1"/>
                      <a:pt x="1" y="2"/>
                    </a:cubicBezTo>
                    <a:cubicBezTo>
                      <a:pt x="2" y="2"/>
                      <a:pt x="2" y="2"/>
                      <a:pt x="2" y="2"/>
                    </a:cubicBezTo>
                    <a:cubicBezTo>
                      <a:pt x="3" y="2"/>
                      <a:pt x="3" y="2"/>
                      <a:pt x="3" y="2"/>
                    </a:cubicBezTo>
                    <a:cubicBezTo>
                      <a:pt x="4" y="1"/>
                      <a:pt x="3" y="0"/>
                      <a:pt x="3" y="0"/>
                    </a:cubicBezTo>
                    <a:cubicBezTo>
                      <a:pt x="2" y="0"/>
                      <a:pt x="2" y="0"/>
                      <a:pt x="2"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68" name="Freeform 137">
                <a:extLst>
                  <a:ext uri="{FF2B5EF4-FFF2-40B4-BE49-F238E27FC236}">
                    <a16:creationId xmlns:a16="http://schemas.microsoft.com/office/drawing/2014/main" id="{601DAE99-1BCC-4B35-9CFA-92F02D67D537}"/>
                  </a:ext>
                </a:extLst>
              </p:cNvPr>
              <p:cNvSpPr>
                <a:spLocks/>
              </p:cNvSpPr>
              <p:nvPr/>
            </p:nvSpPr>
            <p:spPr bwMode="auto">
              <a:xfrm>
                <a:off x="4918" y="2427"/>
                <a:ext cx="21" cy="19"/>
              </a:xfrm>
              <a:custGeom>
                <a:avLst/>
                <a:gdLst>
                  <a:gd name="T0" fmla="*/ 5 w 9"/>
                  <a:gd name="T1" fmla="*/ 6 h 8"/>
                  <a:gd name="T2" fmla="*/ 1 w 9"/>
                  <a:gd name="T3" fmla="*/ 3 h 8"/>
                  <a:gd name="T4" fmla="*/ 3 w 9"/>
                  <a:gd name="T5" fmla="*/ 0 h 8"/>
                  <a:gd name="T6" fmla="*/ 0 w 9"/>
                  <a:gd name="T7" fmla="*/ 3 h 8"/>
                  <a:gd name="T8" fmla="*/ 5 w 9"/>
                  <a:gd name="T9" fmla="*/ 8 h 8"/>
                  <a:gd name="T10" fmla="*/ 9 w 9"/>
                  <a:gd name="T11" fmla="*/ 3 h 8"/>
                  <a:gd name="T12" fmla="*/ 9 w 9"/>
                  <a:gd name="T13" fmla="*/ 3 h 8"/>
                  <a:gd name="T14" fmla="*/ 5 w 9"/>
                  <a:gd name="T15" fmla="*/ 6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8">
                    <a:moveTo>
                      <a:pt x="5" y="6"/>
                    </a:moveTo>
                    <a:cubicBezTo>
                      <a:pt x="3" y="6"/>
                      <a:pt x="1" y="5"/>
                      <a:pt x="1" y="3"/>
                    </a:cubicBezTo>
                    <a:cubicBezTo>
                      <a:pt x="1" y="1"/>
                      <a:pt x="2" y="0"/>
                      <a:pt x="3" y="0"/>
                    </a:cubicBezTo>
                    <a:cubicBezTo>
                      <a:pt x="1" y="0"/>
                      <a:pt x="0" y="2"/>
                      <a:pt x="0" y="3"/>
                    </a:cubicBezTo>
                    <a:cubicBezTo>
                      <a:pt x="0" y="6"/>
                      <a:pt x="2" y="8"/>
                      <a:pt x="5" y="8"/>
                    </a:cubicBezTo>
                    <a:cubicBezTo>
                      <a:pt x="7" y="8"/>
                      <a:pt x="9" y="6"/>
                      <a:pt x="9" y="3"/>
                    </a:cubicBezTo>
                    <a:cubicBezTo>
                      <a:pt x="9" y="3"/>
                      <a:pt x="9" y="3"/>
                      <a:pt x="9" y="3"/>
                    </a:cubicBezTo>
                    <a:cubicBezTo>
                      <a:pt x="9" y="5"/>
                      <a:pt x="7" y="6"/>
                      <a:pt x="5" y="6"/>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69" name="Freeform 138">
                <a:extLst>
                  <a:ext uri="{FF2B5EF4-FFF2-40B4-BE49-F238E27FC236}">
                    <a16:creationId xmlns:a16="http://schemas.microsoft.com/office/drawing/2014/main" id="{D16E35A2-446E-49A0-87C6-3489E2B16F9B}"/>
                  </a:ext>
                </a:extLst>
              </p:cNvPr>
              <p:cNvSpPr>
                <a:spLocks/>
              </p:cNvSpPr>
              <p:nvPr/>
            </p:nvSpPr>
            <p:spPr bwMode="auto">
              <a:xfrm>
                <a:off x="4920" y="2425"/>
                <a:ext cx="19" cy="17"/>
              </a:xfrm>
              <a:custGeom>
                <a:avLst/>
                <a:gdLst>
                  <a:gd name="T0" fmla="*/ 4 w 8"/>
                  <a:gd name="T1" fmla="*/ 0 h 7"/>
                  <a:gd name="T2" fmla="*/ 2 w 8"/>
                  <a:gd name="T3" fmla="*/ 1 h 7"/>
                  <a:gd name="T4" fmla="*/ 0 w 8"/>
                  <a:gd name="T5" fmla="*/ 4 h 7"/>
                  <a:gd name="T6" fmla="*/ 4 w 8"/>
                  <a:gd name="T7" fmla="*/ 7 h 7"/>
                  <a:gd name="T8" fmla="*/ 8 w 8"/>
                  <a:gd name="T9" fmla="*/ 4 h 7"/>
                  <a:gd name="T10" fmla="*/ 4 w 8"/>
                  <a:gd name="T11" fmla="*/ 0 h 7"/>
                </a:gdLst>
                <a:ahLst/>
                <a:cxnLst>
                  <a:cxn ang="0">
                    <a:pos x="T0" y="T1"/>
                  </a:cxn>
                  <a:cxn ang="0">
                    <a:pos x="T2" y="T3"/>
                  </a:cxn>
                  <a:cxn ang="0">
                    <a:pos x="T4" y="T5"/>
                  </a:cxn>
                  <a:cxn ang="0">
                    <a:pos x="T6" y="T7"/>
                  </a:cxn>
                  <a:cxn ang="0">
                    <a:pos x="T8" y="T9"/>
                  </a:cxn>
                  <a:cxn ang="0">
                    <a:pos x="T10" y="T11"/>
                  </a:cxn>
                </a:cxnLst>
                <a:rect l="0" t="0" r="r" b="b"/>
                <a:pathLst>
                  <a:path w="8" h="7">
                    <a:moveTo>
                      <a:pt x="4" y="0"/>
                    </a:moveTo>
                    <a:cubicBezTo>
                      <a:pt x="3" y="0"/>
                      <a:pt x="2" y="0"/>
                      <a:pt x="2" y="1"/>
                    </a:cubicBezTo>
                    <a:cubicBezTo>
                      <a:pt x="1" y="1"/>
                      <a:pt x="0" y="2"/>
                      <a:pt x="0" y="4"/>
                    </a:cubicBezTo>
                    <a:cubicBezTo>
                      <a:pt x="0" y="6"/>
                      <a:pt x="2" y="7"/>
                      <a:pt x="4" y="7"/>
                    </a:cubicBezTo>
                    <a:cubicBezTo>
                      <a:pt x="6" y="7"/>
                      <a:pt x="8" y="6"/>
                      <a:pt x="8" y="4"/>
                    </a:cubicBezTo>
                    <a:cubicBezTo>
                      <a:pt x="8" y="2"/>
                      <a:pt x="6" y="0"/>
                      <a:pt x="4"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70" name="Freeform 139">
                <a:extLst>
                  <a:ext uri="{FF2B5EF4-FFF2-40B4-BE49-F238E27FC236}">
                    <a16:creationId xmlns:a16="http://schemas.microsoft.com/office/drawing/2014/main" id="{29F8788F-EB0A-43F4-A96B-15F202192DC4}"/>
                  </a:ext>
                </a:extLst>
              </p:cNvPr>
              <p:cNvSpPr>
                <a:spLocks/>
              </p:cNvSpPr>
              <p:nvPr/>
            </p:nvSpPr>
            <p:spPr bwMode="auto">
              <a:xfrm>
                <a:off x="4927" y="2427"/>
                <a:ext cx="10" cy="5"/>
              </a:xfrm>
              <a:custGeom>
                <a:avLst/>
                <a:gdLst>
                  <a:gd name="T0" fmla="*/ 2 w 4"/>
                  <a:gd name="T1" fmla="*/ 0 h 2"/>
                  <a:gd name="T2" fmla="*/ 1 w 4"/>
                  <a:gd name="T3" fmla="*/ 0 h 2"/>
                  <a:gd name="T4" fmla="*/ 1 w 4"/>
                  <a:gd name="T5" fmla="*/ 2 h 2"/>
                  <a:gd name="T6" fmla="*/ 2 w 4"/>
                  <a:gd name="T7" fmla="*/ 2 h 2"/>
                  <a:gd name="T8" fmla="*/ 3 w 4"/>
                  <a:gd name="T9" fmla="*/ 2 h 2"/>
                  <a:gd name="T10" fmla="*/ 3 w 4"/>
                  <a:gd name="T11" fmla="*/ 0 h 2"/>
                  <a:gd name="T12" fmla="*/ 2 w 4"/>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4" h="2">
                    <a:moveTo>
                      <a:pt x="2" y="0"/>
                    </a:moveTo>
                    <a:cubicBezTo>
                      <a:pt x="1" y="0"/>
                      <a:pt x="1" y="0"/>
                      <a:pt x="1" y="0"/>
                    </a:cubicBezTo>
                    <a:cubicBezTo>
                      <a:pt x="0" y="1"/>
                      <a:pt x="1" y="2"/>
                      <a:pt x="1" y="2"/>
                    </a:cubicBezTo>
                    <a:cubicBezTo>
                      <a:pt x="2" y="2"/>
                      <a:pt x="2" y="2"/>
                      <a:pt x="2" y="2"/>
                    </a:cubicBezTo>
                    <a:cubicBezTo>
                      <a:pt x="3" y="2"/>
                      <a:pt x="3" y="2"/>
                      <a:pt x="3" y="2"/>
                    </a:cubicBezTo>
                    <a:cubicBezTo>
                      <a:pt x="4" y="1"/>
                      <a:pt x="3" y="1"/>
                      <a:pt x="3" y="0"/>
                    </a:cubicBezTo>
                    <a:cubicBezTo>
                      <a:pt x="2" y="0"/>
                      <a:pt x="2" y="0"/>
                      <a:pt x="2"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71" name="Freeform 140">
                <a:extLst>
                  <a:ext uri="{FF2B5EF4-FFF2-40B4-BE49-F238E27FC236}">
                    <a16:creationId xmlns:a16="http://schemas.microsoft.com/office/drawing/2014/main" id="{60D006F7-D2C9-4BB5-81E0-AB7C26329336}"/>
                  </a:ext>
                </a:extLst>
              </p:cNvPr>
              <p:cNvSpPr>
                <a:spLocks/>
              </p:cNvSpPr>
              <p:nvPr/>
            </p:nvSpPr>
            <p:spPr bwMode="auto">
              <a:xfrm>
                <a:off x="4937" y="2432"/>
                <a:ext cx="21" cy="19"/>
              </a:xfrm>
              <a:custGeom>
                <a:avLst/>
                <a:gdLst>
                  <a:gd name="T0" fmla="*/ 5 w 9"/>
                  <a:gd name="T1" fmla="*/ 6 h 8"/>
                  <a:gd name="T2" fmla="*/ 1 w 9"/>
                  <a:gd name="T3" fmla="*/ 3 h 8"/>
                  <a:gd name="T4" fmla="*/ 2 w 9"/>
                  <a:gd name="T5" fmla="*/ 0 h 8"/>
                  <a:gd name="T6" fmla="*/ 0 w 9"/>
                  <a:gd name="T7" fmla="*/ 4 h 8"/>
                  <a:gd name="T8" fmla="*/ 4 w 9"/>
                  <a:gd name="T9" fmla="*/ 8 h 8"/>
                  <a:gd name="T10" fmla="*/ 9 w 9"/>
                  <a:gd name="T11" fmla="*/ 4 h 8"/>
                  <a:gd name="T12" fmla="*/ 9 w 9"/>
                  <a:gd name="T13" fmla="*/ 3 h 8"/>
                  <a:gd name="T14" fmla="*/ 5 w 9"/>
                  <a:gd name="T15" fmla="*/ 6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8">
                    <a:moveTo>
                      <a:pt x="5" y="6"/>
                    </a:moveTo>
                    <a:cubicBezTo>
                      <a:pt x="3" y="6"/>
                      <a:pt x="1" y="5"/>
                      <a:pt x="1" y="3"/>
                    </a:cubicBezTo>
                    <a:cubicBezTo>
                      <a:pt x="1" y="1"/>
                      <a:pt x="2" y="0"/>
                      <a:pt x="2" y="0"/>
                    </a:cubicBezTo>
                    <a:cubicBezTo>
                      <a:pt x="1" y="0"/>
                      <a:pt x="0" y="2"/>
                      <a:pt x="0" y="4"/>
                    </a:cubicBezTo>
                    <a:cubicBezTo>
                      <a:pt x="0" y="6"/>
                      <a:pt x="2" y="8"/>
                      <a:pt x="4" y="8"/>
                    </a:cubicBezTo>
                    <a:cubicBezTo>
                      <a:pt x="7" y="8"/>
                      <a:pt x="9" y="6"/>
                      <a:pt x="9" y="4"/>
                    </a:cubicBezTo>
                    <a:cubicBezTo>
                      <a:pt x="9" y="3"/>
                      <a:pt x="9" y="3"/>
                      <a:pt x="9" y="3"/>
                    </a:cubicBezTo>
                    <a:cubicBezTo>
                      <a:pt x="8" y="5"/>
                      <a:pt x="7" y="6"/>
                      <a:pt x="5" y="6"/>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72" name="Freeform 141">
                <a:extLst>
                  <a:ext uri="{FF2B5EF4-FFF2-40B4-BE49-F238E27FC236}">
                    <a16:creationId xmlns:a16="http://schemas.microsoft.com/office/drawing/2014/main" id="{7A00B5E7-2328-49C0-B27E-F82350926C83}"/>
                  </a:ext>
                </a:extLst>
              </p:cNvPr>
              <p:cNvSpPr>
                <a:spLocks/>
              </p:cNvSpPr>
              <p:nvPr/>
            </p:nvSpPr>
            <p:spPr bwMode="auto">
              <a:xfrm>
                <a:off x="4939" y="2430"/>
                <a:ext cx="19" cy="16"/>
              </a:xfrm>
              <a:custGeom>
                <a:avLst/>
                <a:gdLst>
                  <a:gd name="T0" fmla="*/ 3 w 8"/>
                  <a:gd name="T1" fmla="*/ 0 h 7"/>
                  <a:gd name="T2" fmla="*/ 1 w 8"/>
                  <a:gd name="T3" fmla="*/ 1 h 7"/>
                  <a:gd name="T4" fmla="*/ 0 w 8"/>
                  <a:gd name="T5" fmla="*/ 4 h 7"/>
                  <a:gd name="T6" fmla="*/ 4 w 8"/>
                  <a:gd name="T7" fmla="*/ 7 h 7"/>
                  <a:gd name="T8" fmla="*/ 8 w 8"/>
                  <a:gd name="T9" fmla="*/ 4 h 7"/>
                  <a:gd name="T10" fmla="*/ 3 w 8"/>
                  <a:gd name="T11" fmla="*/ 0 h 7"/>
                </a:gdLst>
                <a:ahLst/>
                <a:cxnLst>
                  <a:cxn ang="0">
                    <a:pos x="T0" y="T1"/>
                  </a:cxn>
                  <a:cxn ang="0">
                    <a:pos x="T2" y="T3"/>
                  </a:cxn>
                  <a:cxn ang="0">
                    <a:pos x="T4" y="T5"/>
                  </a:cxn>
                  <a:cxn ang="0">
                    <a:pos x="T6" y="T7"/>
                  </a:cxn>
                  <a:cxn ang="0">
                    <a:pos x="T8" y="T9"/>
                  </a:cxn>
                  <a:cxn ang="0">
                    <a:pos x="T10" y="T11"/>
                  </a:cxn>
                </a:cxnLst>
                <a:rect l="0" t="0" r="r" b="b"/>
                <a:pathLst>
                  <a:path w="8" h="7">
                    <a:moveTo>
                      <a:pt x="3" y="0"/>
                    </a:moveTo>
                    <a:cubicBezTo>
                      <a:pt x="3" y="0"/>
                      <a:pt x="2" y="0"/>
                      <a:pt x="1" y="1"/>
                    </a:cubicBezTo>
                    <a:cubicBezTo>
                      <a:pt x="1" y="1"/>
                      <a:pt x="0" y="2"/>
                      <a:pt x="0" y="4"/>
                    </a:cubicBezTo>
                    <a:cubicBezTo>
                      <a:pt x="0" y="6"/>
                      <a:pt x="2" y="7"/>
                      <a:pt x="4" y="7"/>
                    </a:cubicBezTo>
                    <a:cubicBezTo>
                      <a:pt x="6" y="7"/>
                      <a:pt x="7" y="6"/>
                      <a:pt x="8" y="4"/>
                    </a:cubicBezTo>
                    <a:cubicBezTo>
                      <a:pt x="7" y="2"/>
                      <a:pt x="6" y="0"/>
                      <a:pt x="3"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73" name="Freeform 142">
                <a:extLst>
                  <a:ext uri="{FF2B5EF4-FFF2-40B4-BE49-F238E27FC236}">
                    <a16:creationId xmlns:a16="http://schemas.microsoft.com/office/drawing/2014/main" id="{52578D02-141C-4756-BC25-B5DB4C138FBE}"/>
                  </a:ext>
                </a:extLst>
              </p:cNvPr>
              <p:cNvSpPr>
                <a:spLocks/>
              </p:cNvSpPr>
              <p:nvPr/>
            </p:nvSpPr>
            <p:spPr bwMode="auto">
              <a:xfrm>
                <a:off x="4946" y="2432"/>
                <a:ext cx="8" cy="7"/>
              </a:xfrm>
              <a:custGeom>
                <a:avLst/>
                <a:gdLst>
                  <a:gd name="T0" fmla="*/ 1 w 3"/>
                  <a:gd name="T1" fmla="*/ 0 h 3"/>
                  <a:gd name="T2" fmla="*/ 0 w 3"/>
                  <a:gd name="T3" fmla="*/ 0 h 3"/>
                  <a:gd name="T4" fmla="*/ 1 w 3"/>
                  <a:gd name="T5" fmla="*/ 2 h 3"/>
                  <a:gd name="T6" fmla="*/ 2 w 3"/>
                  <a:gd name="T7" fmla="*/ 3 h 3"/>
                  <a:gd name="T8" fmla="*/ 3 w 3"/>
                  <a:gd name="T9" fmla="*/ 2 h 3"/>
                  <a:gd name="T10" fmla="*/ 2 w 3"/>
                  <a:gd name="T11" fmla="*/ 0 h 3"/>
                  <a:gd name="T12" fmla="*/ 1 w 3"/>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3" h="3">
                    <a:moveTo>
                      <a:pt x="1" y="0"/>
                    </a:moveTo>
                    <a:cubicBezTo>
                      <a:pt x="1" y="0"/>
                      <a:pt x="0" y="0"/>
                      <a:pt x="0" y="0"/>
                    </a:cubicBezTo>
                    <a:cubicBezTo>
                      <a:pt x="0" y="1"/>
                      <a:pt x="0" y="2"/>
                      <a:pt x="1" y="2"/>
                    </a:cubicBezTo>
                    <a:cubicBezTo>
                      <a:pt x="1" y="3"/>
                      <a:pt x="2" y="3"/>
                      <a:pt x="2" y="3"/>
                    </a:cubicBezTo>
                    <a:cubicBezTo>
                      <a:pt x="2" y="3"/>
                      <a:pt x="3" y="2"/>
                      <a:pt x="3" y="2"/>
                    </a:cubicBezTo>
                    <a:cubicBezTo>
                      <a:pt x="3" y="2"/>
                      <a:pt x="3" y="1"/>
                      <a:pt x="2" y="0"/>
                    </a:cubicBezTo>
                    <a:cubicBezTo>
                      <a:pt x="2" y="0"/>
                      <a:pt x="2" y="0"/>
                      <a:pt x="1"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74" name="Freeform 143">
                <a:extLst>
                  <a:ext uri="{FF2B5EF4-FFF2-40B4-BE49-F238E27FC236}">
                    <a16:creationId xmlns:a16="http://schemas.microsoft.com/office/drawing/2014/main" id="{7DA4AA22-8BAA-4498-AE68-8A43508CD8C1}"/>
                  </a:ext>
                </a:extLst>
              </p:cNvPr>
              <p:cNvSpPr>
                <a:spLocks/>
              </p:cNvSpPr>
              <p:nvPr/>
            </p:nvSpPr>
            <p:spPr bwMode="auto">
              <a:xfrm>
                <a:off x="4954" y="2442"/>
                <a:ext cx="19" cy="19"/>
              </a:xfrm>
              <a:custGeom>
                <a:avLst/>
                <a:gdLst>
                  <a:gd name="T0" fmla="*/ 5 w 8"/>
                  <a:gd name="T1" fmla="*/ 6 h 8"/>
                  <a:gd name="T2" fmla="*/ 1 w 8"/>
                  <a:gd name="T3" fmla="*/ 2 h 8"/>
                  <a:gd name="T4" fmla="*/ 2 w 8"/>
                  <a:gd name="T5" fmla="*/ 0 h 8"/>
                  <a:gd name="T6" fmla="*/ 0 w 8"/>
                  <a:gd name="T7" fmla="*/ 3 h 8"/>
                  <a:gd name="T8" fmla="*/ 4 w 8"/>
                  <a:gd name="T9" fmla="*/ 8 h 8"/>
                  <a:gd name="T10" fmla="*/ 8 w 8"/>
                  <a:gd name="T11" fmla="*/ 3 h 8"/>
                  <a:gd name="T12" fmla="*/ 8 w 8"/>
                  <a:gd name="T13" fmla="*/ 3 h 8"/>
                  <a:gd name="T14" fmla="*/ 5 w 8"/>
                  <a:gd name="T15" fmla="*/ 6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8">
                    <a:moveTo>
                      <a:pt x="5" y="6"/>
                    </a:moveTo>
                    <a:cubicBezTo>
                      <a:pt x="2" y="6"/>
                      <a:pt x="1" y="5"/>
                      <a:pt x="1" y="2"/>
                    </a:cubicBezTo>
                    <a:cubicBezTo>
                      <a:pt x="1" y="1"/>
                      <a:pt x="1" y="0"/>
                      <a:pt x="2" y="0"/>
                    </a:cubicBezTo>
                    <a:cubicBezTo>
                      <a:pt x="1" y="0"/>
                      <a:pt x="0" y="2"/>
                      <a:pt x="0" y="3"/>
                    </a:cubicBezTo>
                    <a:cubicBezTo>
                      <a:pt x="0" y="6"/>
                      <a:pt x="2" y="8"/>
                      <a:pt x="4" y="8"/>
                    </a:cubicBezTo>
                    <a:cubicBezTo>
                      <a:pt x="6" y="8"/>
                      <a:pt x="8" y="6"/>
                      <a:pt x="8" y="3"/>
                    </a:cubicBezTo>
                    <a:cubicBezTo>
                      <a:pt x="8" y="3"/>
                      <a:pt x="8" y="3"/>
                      <a:pt x="8" y="3"/>
                    </a:cubicBezTo>
                    <a:cubicBezTo>
                      <a:pt x="8" y="5"/>
                      <a:pt x="6" y="6"/>
                      <a:pt x="5" y="6"/>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75" name="Freeform 144">
                <a:extLst>
                  <a:ext uri="{FF2B5EF4-FFF2-40B4-BE49-F238E27FC236}">
                    <a16:creationId xmlns:a16="http://schemas.microsoft.com/office/drawing/2014/main" id="{15ED3081-91C1-4BB8-98B1-E2BFF30E6E43}"/>
                  </a:ext>
                </a:extLst>
              </p:cNvPr>
              <p:cNvSpPr>
                <a:spLocks/>
              </p:cNvSpPr>
              <p:nvPr/>
            </p:nvSpPr>
            <p:spPr bwMode="auto">
              <a:xfrm>
                <a:off x="4956" y="2439"/>
                <a:ext cx="17" cy="17"/>
              </a:xfrm>
              <a:custGeom>
                <a:avLst/>
                <a:gdLst>
                  <a:gd name="T0" fmla="*/ 3 w 7"/>
                  <a:gd name="T1" fmla="*/ 0 h 7"/>
                  <a:gd name="T2" fmla="*/ 1 w 7"/>
                  <a:gd name="T3" fmla="*/ 1 h 7"/>
                  <a:gd name="T4" fmla="*/ 0 w 7"/>
                  <a:gd name="T5" fmla="*/ 3 h 7"/>
                  <a:gd name="T6" fmla="*/ 4 w 7"/>
                  <a:gd name="T7" fmla="*/ 7 h 7"/>
                  <a:gd name="T8" fmla="*/ 7 w 7"/>
                  <a:gd name="T9" fmla="*/ 4 h 7"/>
                  <a:gd name="T10" fmla="*/ 3 w 7"/>
                  <a:gd name="T11" fmla="*/ 0 h 7"/>
                </a:gdLst>
                <a:ahLst/>
                <a:cxnLst>
                  <a:cxn ang="0">
                    <a:pos x="T0" y="T1"/>
                  </a:cxn>
                  <a:cxn ang="0">
                    <a:pos x="T2" y="T3"/>
                  </a:cxn>
                  <a:cxn ang="0">
                    <a:pos x="T4" y="T5"/>
                  </a:cxn>
                  <a:cxn ang="0">
                    <a:pos x="T6" y="T7"/>
                  </a:cxn>
                  <a:cxn ang="0">
                    <a:pos x="T8" y="T9"/>
                  </a:cxn>
                  <a:cxn ang="0">
                    <a:pos x="T10" y="T11"/>
                  </a:cxn>
                </a:cxnLst>
                <a:rect l="0" t="0" r="r" b="b"/>
                <a:pathLst>
                  <a:path w="7" h="7">
                    <a:moveTo>
                      <a:pt x="3" y="0"/>
                    </a:moveTo>
                    <a:cubicBezTo>
                      <a:pt x="2" y="0"/>
                      <a:pt x="2" y="0"/>
                      <a:pt x="1" y="1"/>
                    </a:cubicBezTo>
                    <a:cubicBezTo>
                      <a:pt x="0" y="1"/>
                      <a:pt x="0" y="2"/>
                      <a:pt x="0" y="3"/>
                    </a:cubicBezTo>
                    <a:cubicBezTo>
                      <a:pt x="0" y="6"/>
                      <a:pt x="1" y="7"/>
                      <a:pt x="4" y="7"/>
                    </a:cubicBezTo>
                    <a:cubicBezTo>
                      <a:pt x="5" y="7"/>
                      <a:pt x="7" y="6"/>
                      <a:pt x="7" y="4"/>
                    </a:cubicBezTo>
                    <a:cubicBezTo>
                      <a:pt x="7" y="2"/>
                      <a:pt x="5" y="0"/>
                      <a:pt x="3"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76" name="Freeform 145">
                <a:extLst>
                  <a:ext uri="{FF2B5EF4-FFF2-40B4-BE49-F238E27FC236}">
                    <a16:creationId xmlns:a16="http://schemas.microsoft.com/office/drawing/2014/main" id="{27E922A7-235C-45CB-BE19-A8C508E6B7AE}"/>
                  </a:ext>
                </a:extLst>
              </p:cNvPr>
              <p:cNvSpPr>
                <a:spLocks/>
              </p:cNvSpPr>
              <p:nvPr/>
            </p:nvSpPr>
            <p:spPr bwMode="auto">
              <a:xfrm>
                <a:off x="4963" y="2442"/>
                <a:ext cx="7" cy="4"/>
              </a:xfrm>
              <a:custGeom>
                <a:avLst/>
                <a:gdLst>
                  <a:gd name="T0" fmla="*/ 1 w 3"/>
                  <a:gd name="T1" fmla="*/ 0 h 2"/>
                  <a:gd name="T2" fmla="*/ 0 w 3"/>
                  <a:gd name="T3" fmla="*/ 0 h 2"/>
                  <a:gd name="T4" fmla="*/ 1 w 3"/>
                  <a:gd name="T5" fmla="*/ 2 h 2"/>
                  <a:gd name="T6" fmla="*/ 2 w 3"/>
                  <a:gd name="T7" fmla="*/ 2 h 2"/>
                  <a:gd name="T8" fmla="*/ 3 w 3"/>
                  <a:gd name="T9" fmla="*/ 2 h 2"/>
                  <a:gd name="T10" fmla="*/ 2 w 3"/>
                  <a:gd name="T11" fmla="*/ 0 h 2"/>
                  <a:gd name="T12" fmla="*/ 1 w 3"/>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1" y="0"/>
                    </a:moveTo>
                    <a:cubicBezTo>
                      <a:pt x="1" y="0"/>
                      <a:pt x="0" y="0"/>
                      <a:pt x="0" y="0"/>
                    </a:cubicBezTo>
                    <a:cubicBezTo>
                      <a:pt x="0" y="1"/>
                      <a:pt x="0" y="2"/>
                      <a:pt x="1" y="2"/>
                    </a:cubicBezTo>
                    <a:cubicBezTo>
                      <a:pt x="1" y="2"/>
                      <a:pt x="1" y="2"/>
                      <a:pt x="2" y="2"/>
                    </a:cubicBezTo>
                    <a:cubicBezTo>
                      <a:pt x="2" y="2"/>
                      <a:pt x="2" y="2"/>
                      <a:pt x="3" y="2"/>
                    </a:cubicBezTo>
                    <a:cubicBezTo>
                      <a:pt x="3" y="1"/>
                      <a:pt x="3" y="1"/>
                      <a:pt x="2" y="0"/>
                    </a:cubicBezTo>
                    <a:cubicBezTo>
                      <a:pt x="2" y="0"/>
                      <a:pt x="1" y="0"/>
                      <a:pt x="1"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77" name="Freeform 146">
                <a:extLst>
                  <a:ext uri="{FF2B5EF4-FFF2-40B4-BE49-F238E27FC236}">
                    <a16:creationId xmlns:a16="http://schemas.microsoft.com/office/drawing/2014/main" id="{4FDDF413-7B26-491B-86A7-2C6278708487}"/>
                  </a:ext>
                </a:extLst>
              </p:cNvPr>
              <p:cNvSpPr>
                <a:spLocks/>
              </p:cNvSpPr>
              <p:nvPr/>
            </p:nvSpPr>
            <p:spPr bwMode="auto">
              <a:xfrm>
                <a:off x="4982" y="2366"/>
                <a:ext cx="19" cy="19"/>
              </a:xfrm>
              <a:custGeom>
                <a:avLst/>
                <a:gdLst>
                  <a:gd name="T0" fmla="*/ 5 w 8"/>
                  <a:gd name="T1" fmla="*/ 7 h 8"/>
                  <a:gd name="T2" fmla="*/ 1 w 8"/>
                  <a:gd name="T3" fmla="*/ 3 h 8"/>
                  <a:gd name="T4" fmla="*/ 2 w 8"/>
                  <a:gd name="T5" fmla="*/ 0 h 8"/>
                  <a:gd name="T6" fmla="*/ 0 w 8"/>
                  <a:gd name="T7" fmla="*/ 4 h 8"/>
                  <a:gd name="T8" fmla="*/ 4 w 8"/>
                  <a:gd name="T9" fmla="*/ 8 h 8"/>
                  <a:gd name="T10" fmla="*/ 8 w 8"/>
                  <a:gd name="T11" fmla="*/ 4 h 8"/>
                  <a:gd name="T12" fmla="*/ 8 w 8"/>
                  <a:gd name="T13" fmla="*/ 3 h 8"/>
                  <a:gd name="T14" fmla="*/ 5 w 8"/>
                  <a:gd name="T15" fmla="*/ 7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8">
                    <a:moveTo>
                      <a:pt x="5" y="7"/>
                    </a:moveTo>
                    <a:cubicBezTo>
                      <a:pt x="2" y="7"/>
                      <a:pt x="1" y="5"/>
                      <a:pt x="1" y="3"/>
                    </a:cubicBezTo>
                    <a:cubicBezTo>
                      <a:pt x="1" y="2"/>
                      <a:pt x="1" y="1"/>
                      <a:pt x="2" y="0"/>
                    </a:cubicBezTo>
                    <a:cubicBezTo>
                      <a:pt x="1" y="1"/>
                      <a:pt x="0" y="2"/>
                      <a:pt x="0" y="4"/>
                    </a:cubicBezTo>
                    <a:cubicBezTo>
                      <a:pt x="0" y="6"/>
                      <a:pt x="2" y="8"/>
                      <a:pt x="4" y="8"/>
                    </a:cubicBezTo>
                    <a:cubicBezTo>
                      <a:pt x="6" y="8"/>
                      <a:pt x="8" y="6"/>
                      <a:pt x="8" y="4"/>
                    </a:cubicBezTo>
                    <a:cubicBezTo>
                      <a:pt x="8" y="3"/>
                      <a:pt x="8" y="3"/>
                      <a:pt x="8" y="3"/>
                    </a:cubicBezTo>
                    <a:cubicBezTo>
                      <a:pt x="8" y="5"/>
                      <a:pt x="7" y="7"/>
                      <a:pt x="5" y="7"/>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78" name="Freeform 147">
                <a:extLst>
                  <a:ext uri="{FF2B5EF4-FFF2-40B4-BE49-F238E27FC236}">
                    <a16:creationId xmlns:a16="http://schemas.microsoft.com/office/drawing/2014/main" id="{7536E867-EF32-4744-8BC4-D7EF826C156C}"/>
                  </a:ext>
                </a:extLst>
              </p:cNvPr>
              <p:cNvSpPr>
                <a:spLocks/>
              </p:cNvSpPr>
              <p:nvPr/>
            </p:nvSpPr>
            <p:spPr bwMode="auto">
              <a:xfrm>
                <a:off x="4984" y="2366"/>
                <a:ext cx="17" cy="16"/>
              </a:xfrm>
              <a:custGeom>
                <a:avLst/>
                <a:gdLst>
                  <a:gd name="T0" fmla="*/ 3 w 7"/>
                  <a:gd name="T1" fmla="*/ 0 h 7"/>
                  <a:gd name="T2" fmla="*/ 1 w 7"/>
                  <a:gd name="T3" fmla="*/ 0 h 7"/>
                  <a:gd name="T4" fmla="*/ 0 w 7"/>
                  <a:gd name="T5" fmla="*/ 3 h 7"/>
                  <a:gd name="T6" fmla="*/ 4 w 7"/>
                  <a:gd name="T7" fmla="*/ 7 h 7"/>
                  <a:gd name="T8" fmla="*/ 7 w 7"/>
                  <a:gd name="T9" fmla="*/ 3 h 7"/>
                  <a:gd name="T10" fmla="*/ 3 w 7"/>
                  <a:gd name="T11" fmla="*/ 0 h 7"/>
                </a:gdLst>
                <a:ahLst/>
                <a:cxnLst>
                  <a:cxn ang="0">
                    <a:pos x="T0" y="T1"/>
                  </a:cxn>
                  <a:cxn ang="0">
                    <a:pos x="T2" y="T3"/>
                  </a:cxn>
                  <a:cxn ang="0">
                    <a:pos x="T4" y="T5"/>
                  </a:cxn>
                  <a:cxn ang="0">
                    <a:pos x="T6" y="T7"/>
                  </a:cxn>
                  <a:cxn ang="0">
                    <a:pos x="T8" y="T9"/>
                  </a:cxn>
                  <a:cxn ang="0">
                    <a:pos x="T10" y="T11"/>
                  </a:cxn>
                </a:cxnLst>
                <a:rect l="0" t="0" r="r" b="b"/>
                <a:pathLst>
                  <a:path w="7" h="7">
                    <a:moveTo>
                      <a:pt x="3" y="0"/>
                    </a:moveTo>
                    <a:cubicBezTo>
                      <a:pt x="2" y="0"/>
                      <a:pt x="2" y="0"/>
                      <a:pt x="1" y="0"/>
                    </a:cubicBezTo>
                    <a:cubicBezTo>
                      <a:pt x="0" y="1"/>
                      <a:pt x="0" y="2"/>
                      <a:pt x="0" y="3"/>
                    </a:cubicBezTo>
                    <a:cubicBezTo>
                      <a:pt x="0" y="5"/>
                      <a:pt x="1" y="7"/>
                      <a:pt x="4" y="7"/>
                    </a:cubicBezTo>
                    <a:cubicBezTo>
                      <a:pt x="6" y="7"/>
                      <a:pt x="7" y="5"/>
                      <a:pt x="7" y="3"/>
                    </a:cubicBezTo>
                    <a:cubicBezTo>
                      <a:pt x="7" y="1"/>
                      <a:pt x="5" y="0"/>
                      <a:pt x="3"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79" name="Freeform 148">
                <a:extLst>
                  <a:ext uri="{FF2B5EF4-FFF2-40B4-BE49-F238E27FC236}">
                    <a16:creationId xmlns:a16="http://schemas.microsoft.com/office/drawing/2014/main" id="{C0F628B3-13F9-46B7-BC95-7774C12A0722}"/>
                  </a:ext>
                </a:extLst>
              </p:cNvPr>
              <p:cNvSpPr>
                <a:spLocks/>
              </p:cNvSpPr>
              <p:nvPr/>
            </p:nvSpPr>
            <p:spPr bwMode="auto">
              <a:xfrm>
                <a:off x="4987" y="2385"/>
                <a:ext cx="19" cy="19"/>
              </a:xfrm>
              <a:custGeom>
                <a:avLst/>
                <a:gdLst>
                  <a:gd name="T0" fmla="*/ 4 w 8"/>
                  <a:gd name="T1" fmla="*/ 7 h 8"/>
                  <a:gd name="T2" fmla="*/ 1 w 8"/>
                  <a:gd name="T3" fmla="*/ 3 h 8"/>
                  <a:gd name="T4" fmla="*/ 2 w 8"/>
                  <a:gd name="T5" fmla="*/ 0 h 8"/>
                  <a:gd name="T6" fmla="*/ 0 w 8"/>
                  <a:gd name="T7" fmla="*/ 4 h 8"/>
                  <a:gd name="T8" fmla="*/ 4 w 8"/>
                  <a:gd name="T9" fmla="*/ 8 h 8"/>
                  <a:gd name="T10" fmla="*/ 8 w 8"/>
                  <a:gd name="T11" fmla="*/ 4 h 8"/>
                  <a:gd name="T12" fmla="*/ 8 w 8"/>
                  <a:gd name="T13" fmla="*/ 3 h 8"/>
                  <a:gd name="T14" fmla="*/ 4 w 8"/>
                  <a:gd name="T15" fmla="*/ 7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8">
                    <a:moveTo>
                      <a:pt x="4" y="7"/>
                    </a:moveTo>
                    <a:cubicBezTo>
                      <a:pt x="2" y="7"/>
                      <a:pt x="1" y="5"/>
                      <a:pt x="1" y="3"/>
                    </a:cubicBezTo>
                    <a:cubicBezTo>
                      <a:pt x="1" y="2"/>
                      <a:pt x="1" y="1"/>
                      <a:pt x="2" y="0"/>
                    </a:cubicBezTo>
                    <a:cubicBezTo>
                      <a:pt x="1" y="1"/>
                      <a:pt x="0" y="2"/>
                      <a:pt x="0" y="4"/>
                    </a:cubicBezTo>
                    <a:cubicBezTo>
                      <a:pt x="0" y="6"/>
                      <a:pt x="2" y="8"/>
                      <a:pt x="4" y="8"/>
                    </a:cubicBezTo>
                    <a:cubicBezTo>
                      <a:pt x="6" y="8"/>
                      <a:pt x="8" y="6"/>
                      <a:pt x="8" y="4"/>
                    </a:cubicBezTo>
                    <a:cubicBezTo>
                      <a:pt x="8" y="3"/>
                      <a:pt x="8" y="3"/>
                      <a:pt x="8" y="3"/>
                    </a:cubicBezTo>
                    <a:cubicBezTo>
                      <a:pt x="8" y="5"/>
                      <a:pt x="6" y="7"/>
                      <a:pt x="4" y="7"/>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80" name="Freeform 149">
                <a:extLst>
                  <a:ext uri="{FF2B5EF4-FFF2-40B4-BE49-F238E27FC236}">
                    <a16:creationId xmlns:a16="http://schemas.microsoft.com/office/drawing/2014/main" id="{B60E7C4C-3A93-4C8D-8FC0-3F4DF7838256}"/>
                  </a:ext>
                </a:extLst>
              </p:cNvPr>
              <p:cNvSpPr>
                <a:spLocks/>
              </p:cNvSpPr>
              <p:nvPr/>
            </p:nvSpPr>
            <p:spPr bwMode="auto">
              <a:xfrm>
                <a:off x="4989" y="2382"/>
                <a:ext cx="17" cy="19"/>
              </a:xfrm>
              <a:custGeom>
                <a:avLst/>
                <a:gdLst>
                  <a:gd name="T0" fmla="*/ 3 w 7"/>
                  <a:gd name="T1" fmla="*/ 0 h 8"/>
                  <a:gd name="T2" fmla="*/ 1 w 7"/>
                  <a:gd name="T3" fmla="*/ 1 h 8"/>
                  <a:gd name="T4" fmla="*/ 0 w 7"/>
                  <a:gd name="T5" fmla="*/ 4 h 8"/>
                  <a:gd name="T6" fmla="*/ 3 w 7"/>
                  <a:gd name="T7" fmla="*/ 8 h 8"/>
                  <a:gd name="T8" fmla="*/ 7 w 7"/>
                  <a:gd name="T9" fmla="*/ 4 h 8"/>
                  <a:gd name="T10" fmla="*/ 3 w 7"/>
                  <a:gd name="T11" fmla="*/ 0 h 8"/>
                </a:gdLst>
                <a:ahLst/>
                <a:cxnLst>
                  <a:cxn ang="0">
                    <a:pos x="T0" y="T1"/>
                  </a:cxn>
                  <a:cxn ang="0">
                    <a:pos x="T2" y="T3"/>
                  </a:cxn>
                  <a:cxn ang="0">
                    <a:pos x="T4" y="T5"/>
                  </a:cxn>
                  <a:cxn ang="0">
                    <a:pos x="T6" y="T7"/>
                  </a:cxn>
                  <a:cxn ang="0">
                    <a:pos x="T8" y="T9"/>
                  </a:cxn>
                  <a:cxn ang="0">
                    <a:pos x="T10" y="T11"/>
                  </a:cxn>
                </a:cxnLst>
                <a:rect l="0" t="0" r="r" b="b"/>
                <a:pathLst>
                  <a:path w="7" h="8">
                    <a:moveTo>
                      <a:pt x="3" y="0"/>
                    </a:moveTo>
                    <a:cubicBezTo>
                      <a:pt x="2" y="0"/>
                      <a:pt x="2" y="1"/>
                      <a:pt x="1" y="1"/>
                    </a:cubicBezTo>
                    <a:cubicBezTo>
                      <a:pt x="0" y="2"/>
                      <a:pt x="0" y="3"/>
                      <a:pt x="0" y="4"/>
                    </a:cubicBezTo>
                    <a:cubicBezTo>
                      <a:pt x="0" y="6"/>
                      <a:pt x="1" y="8"/>
                      <a:pt x="3" y="8"/>
                    </a:cubicBezTo>
                    <a:cubicBezTo>
                      <a:pt x="5" y="8"/>
                      <a:pt x="7" y="6"/>
                      <a:pt x="7" y="4"/>
                    </a:cubicBezTo>
                    <a:cubicBezTo>
                      <a:pt x="7" y="2"/>
                      <a:pt x="5" y="0"/>
                      <a:pt x="3"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81" name="Freeform 150">
                <a:extLst>
                  <a:ext uri="{FF2B5EF4-FFF2-40B4-BE49-F238E27FC236}">
                    <a16:creationId xmlns:a16="http://schemas.microsoft.com/office/drawing/2014/main" id="{44D0EE60-56DC-4A11-8983-08D3D7C1727A}"/>
                  </a:ext>
                </a:extLst>
              </p:cNvPr>
              <p:cNvSpPr>
                <a:spLocks/>
              </p:cNvSpPr>
              <p:nvPr/>
            </p:nvSpPr>
            <p:spPr bwMode="auto">
              <a:xfrm>
                <a:off x="4994" y="2385"/>
                <a:ext cx="9" cy="7"/>
              </a:xfrm>
              <a:custGeom>
                <a:avLst/>
                <a:gdLst>
                  <a:gd name="T0" fmla="*/ 2 w 4"/>
                  <a:gd name="T1" fmla="*/ 0 h 3"/>
                  <a:gd name="T2" fmla="*/ 1 w 4"/>
                  <a:gd name="T3" fmla="*/ 1 h 3"/>
                  <a:gd name="T4" fmla="*/ 1 w 4"/>
                  <a:gd name="T5" fmla="*/ 2 h 3"/>
                  <a:gd name="T6" fmla="*/ 2 w 4"/>
                  <a:gd name="T7" fmla="*/ 3 h 3"/>
                  <a:gd name="T8" fmla="*/ 3 w 4"/>
                  <a:gd name="T9" fmla="*/ 2 h 3"/>
                  <a:gd name="T10" fmla="*/ 3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1" y="0"/>
                      <a:pt x="1" y="0"/>
                      <a:pt x="1" y="1"/>
                    </a:cubicBezTo>
                    <a:cubicBezTo>
                      <a:pt x="0" y="1"/>
                      <a:pt x="1" y="2"/>
                      <a:pt x="1" y="2"/>
                    </a:cubicBezTo>
                    <a:cubicBezTo>
                      <a:pt x="2" y="3"/>
                      <a:pt x="2" y="3"/>
                      <a:pt x="2" y="3"/>
                    </a:cubicBezTo>
                    <a:cubicBezTo>
                      <a:pt x="3" y="3"/>
                      <a:pt x="3" y="3"/>
                      <a:pt x="3" y="2"/>
                    </a:cubicBezTo>
                    <a:cubicBezTo>
                      <a:pt x="4" y="2"/>
                      <a:pt x="4" y="1"/>
                      <a:pt x="3" y="0"/>
                    </a:cubicBezTo>
                    <a:cubicBezTo>
                      <a:pt x="2" y="0"/>
                      <a:pt x="2" y="0"/>
                      <a:pt x="2"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82" name="Freeform 151">
                <a:extLst>
                  <a:ext uri="{FF2B5EF4-FFF2-40B4-BE49-F238E27FC236}">
                    <a16:creationId xmlns:a16="http://schemas.microsoft.com/office/drawing/2014/main" id="{66C1E24B-13CB-46E0-BAE5-293B457442D6}"/>
                  </a:ext>
                </a:extLst>
              </p:cNvPr>
              <p:cNvSpPr>
                <a:spLocks/>
              </p:cNvSpPr>
              <p:nvPr/>
            </p:nvSpPr>
            <p:spPr bwMode="auto">
              <a:xfrm>
                <a:off x="4999" y="2399"/>
                <a:ext cx="21" cy="19"/>
              </a:xfrm>
              <a:custGeom>
                <a:avLst/>
                <a:gdLst>
                  <a:gd name="T0" fmla="*/ 5 w 9"/>
                  <a:gd name="T1" fmla="*/ 6 h 8"/>
                  <a:gd name="T2" fmla="*/ 1 w 9"/>
                  <a:gd name="T3" fmla="*/ 2 h 8"/>
                  <a:gd name="T4" fmla="*/ 3 w 9"/>
                  <a:gd name="T5" fmla="*/ 0 h 8"/>
                  <a:gd name="T6" fmla="*/ 0 w 9"/>
                  <a:gd name="T7" fmla="*/ 3 h 8"/>
                  <a:gd name="T8" fmla="*/ 4 w 9"/>
                  <a:gd name="T9" fmla="*/ 8 h 8"/>
                  <a:gd name="T10" fmla="*/ 9 w 9"/>
                  <a:gd name="T11" fmla="*/ 3 h 8"/>
                  <a:gd name="T12" fmla="*/ 9 w 9"/>
                  <a:gd name="T13" fmla="*/ 3 h 8"/>
                  <a:gd name="T14" fmla="*/ 5 w 9"/>
                  <a:gd name="T15" fmla="*/ 6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8">
                    <a:moveTo>
                      <a:pt x="5" y="6"/>
                    </a:moveTo>
                    <a:cubicBezTo>
                      <a:pt x="3" y="6"/>
                      <a:pt x="1" y="5"/>
                      <a:pt x="1" y="2"/>
                    </a:cubicBezTo>
                    <a:cubicBezTo>
                      <a:pt x="1" y="1"/>
                      <a:pt x="2" y="0"/>
                      <a:pt x="3" y="0"/>
                    </a:cubicBezTo>
                    <a:cubicBezTo>
                      <a:pt x="1" y="0"/>
                      <a:pt x="0" y="2"/>
                      <a:pt x="0" y="3"/>
                    </a:cubicBezTo>
                    <a:cubicBezTo>
                      <a:pt x="0" y="6"/>
                      <a:pt x="2" y="8"/>
                      <a:pt x="4" y="8"/>
                    </a:cubicBezTo>
                    <a:cubicBezTo>
                      <a:pt x="7" y="8"/>
                      <a:pt x="9" y="6"/>
                      <a:pt x="9" y="3"/>
                    </a:cubicBezTo>
                    <a:cubicBezTo>
                      <a:pt x="9" y="3"/>
                      <a:pt x="9" y="3"/>
                      <a:pt x="9" y="3"/>
                    </a:cubicBezTo>
                    <a:cubicBezTo>
                      <a:pt x="9" y="5"/>
                      <a:pt x="7" y="6"/>
                      <a:pt x="5" y="6"/>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83" name="Freeform 152">
                <a:extLst>
                  <a:ext uri="{FF2B5EF4-FFF2-40B4-BE49-F238E27FC236}">
                    <a16:creationId xmlns:a16="http://schemas.microsoft.com/office/drawing/2014/main" id="{FD6778B5-AFB1-412D-9D05-816B6DFDA31C}"/>
                  </a:ext>
                </a:extLst>
              </p:cNvPr>
              <p:cNvSpPr>
                <a:spLocks/>
              </p:cNvSpPr>
              <p:nvPr/>
            </p:nvSpPr>
            <p:spPr bwMode="auto">
              <a:xfrm>
                <a:off x="5001" y="2397"/>
                <a:ext cx="19" cy="16"/>
              </a:xfrm>
              <a:custGeom>
                <a:avLst/>
                <a:gdLst>
                  <a:gd name="T0" fmla="*/ 3 w 8"/>
                  <a:gd name="T1" fmla="*/ 0 h 7"/>
                  <a:gd name="T2" fmla="*/ 2 w 8"/>
                  <a:gd name="T3" fmla="*/ 1 h 7"/>
                  <a:gd name="T4" fmla="*/ 0 w 8"/>
                  <a:gd name="T5" fmla="*/ 3 h 7"/>
                  <a:gd name="T6" fmla="*/ 4 w 8"/>
                  <a:gd name="T7" fmla="*/ 7 h 7"/>
                  <a:gd name="T8" fmla="*/ 8 w 8"/>
                  <a:gd name="T9" fmla="*/ 4 h 7"/>
                  <a:gd name="T10" fmla="*/ 3 w 8"/>
                  <a:gd name="T11" fmla="*/ 0 h 7"/>
                </a:gdLst>
                <a:ahLst/>
                <a:cxnLst>
                  <a:cxn ang="0">
                    <a:pos x="T0" y="T1"/>
                  </a:cxn>
                  <a:cxn ang="0">
                    <a:pos x="T2" y="T3"/>
                  </a:cxn>
                  <a:cxn ang="0">
                    <a:pos x="T4" y="T5"/>
                  </a:cxn>
                  <a:cxn ang="0">
                    <a:pos x="T6" y="T7"/>
                  </a:cxn>
                  <a:cxn ang="0">
                    <a:pos x="T8" y="T9"/>
                  </a:cxn>
                  <a:cxn ang="0">
                    <a:pos x="T10" y="T11"/>
                  </a:cxn>
                </a:cxnLst>
                <a:rect l="0" t="0" r="r" b="b"/>
                <a:pathLst>
                  <a:path w="8" h="7">
                    <a:moveTo>
                      <a:pt x="3" y="0"/>
                    </a:moveTo>
                    <a:cubicBezTo>
                      <a:pt x="3" y="0"/>
                      <a:pt x="2" y="0"/>
                      <a:pt x="2" y="1"/>
                    </a:cubicBezTo>
                    <a:cubicBezTo>
                      <a:pt x="1" y="1"/>
                      <a:pt x="0" y="2"/>
                      <a:pt x="0" y="3"/>
                    </a:cubicBezTo>
                    <a:cubicBezTo>
                      <a:pt x="0" y="6"/>
                      <a:pt x="2" y="7"/>
                      <a:pt x="4" y="7"/>
                    </a:cubicBezTo>
                    <a:cubicBezTo>
                      <a:pt x="6" y="7"/>
                      <a:pt x="8" y="6"/>
                      <a:pt x="8" y="4"/>
                    </a:cubicBezTo>
                    <a:cubicBezTo>
                      <a:pt x="7" y="2"/>
                      <a:pt x="6" y="0"/>
                      <a:pt x="3"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84" name="Freeform 153">
                <a:extLst>
                  <a:ext uri="{FF2B5EF4-FFF2-40B4-BE49-F238E27FC236}">
                    <a16:creationId xmlns:a16="http://schemas.microsoft.com/office/drawing/2014/main" id="{CF00DDFC-2FA9-4A78-BE16-BBD513B90115}"/>
                  </a:ext>
                </a:extLst>
              </p:cNvPr>
              <p:cNvSpPr>
                <a:spLocks/>
              </p:cNvSpPr>
              <p:nvPr/>
            </p:nvSpPr>
            <p:spPr bwMode="auto">
              <a:xfrm>
                <a:off x="5008" y="2399"/>
                <a:ext cx="7" cy="5"/>
              </a:xfrm>
              <a:custGeom>
                <a:avLst/>
                <a:gdLst>
                  <a:gd name="T0" fmla="*/ 1 w 3"/>
                  <a:gd name="T1" fmla="*/ 0 h 2"/>
                  <a:gd name="T2" fmla="*/ 0 w 3"/>
                  <a:gd name="T3" fmla="*/ 0 h 2"/>
                  <a:gd name="T4" fmla="*/ 1 w 3"/>
                  <a:gd name="T5" fmla="*/ 2 h 2"/>
                  <a:gd name="T6" fmla="*/ 2 w 3"/>
                  <a:gd name="T7" fmla="*/ 2 h 2"/>
                  <a:gd name="T8" fmla="*/ 3 w 3"/>
                  <a:gd name="T9" fmla="*/ 2 h 2"/>
                  <a:gd name="T10" fmla="*/ 2 w 3"/>
                  <a:gd name="T11" fmla="*/ 0 h 2"/>
                  <a:gd name="T12" fmla="*/ 1 w 3"/>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1" y="0"/>
                    </a:moveTo>
                    <a:cubicBezTo>
                      <a:pt x="1" y="0"/>
                      <a:pt x="1" y="0"/>
                      <a:pt x="0" y="0"/>
                    </a:cubicBezTo>
                    <a:cubicBezTo>
                      <a:pt x="0" y="1"/>
                      <a:pt x="0" y="2"/>
                      <a:pt x="1" y="2"/>
                    </a:cubicBezTo>
                    <a:cubicBezTo>
                      <a:pt x="1" y="2"/>
                      <a:pt x="2" y="2"/>
                      <a:pt x="2" y="2"/>
                    </a:cubicBezTo>
                    <a:cubicBezTo>
                      <a:pt x="2" y="2"/>
                      <a:pt x="3" y="2"/>
                      <a:pt x="3" y="2"/>
                    </a:cubicBezTo>
                    <a:cubicBezTo>
                      <a:pt x="3" y="1"/>
                      <a:pt x="3" y="1"/>
                      <a:pt x="2" y="0"/>
                    </a:cubicBezTo>
                    <a:cubicBezTo>
                      <a:pt x="2" y="0"/>
                      <a:pt x="2" y="0"/>
                      <a:pt x="1"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85" name="Freeform 154">
                <a:extLst>
                  <a:ext uri="{FF2B5EF4-FFF2-40B4-BE49-F238E27FC236}">
                    <a16:creationId xmlns:a16="http://schemas.microsoft.com/office/drawing/2014/main" id="{C8BA295C-65B7-4D9A-95D1-5ED587AC366B}"/>
                  </a:ext>
                </a:extLst>
              </p:cNvPr>
              <p:cNvSpPr>
                <a:spLocks/>
              </p:cNvSpPr>
              <p:nvPr/>
            </p:nvSpPr>
            <p:spPr bwMode="auto">
              <a:xfrm>
                <a:off x="5013" y="2411"/>
                <a:ext cx="19" cy="21"/>
              </a:xfrm>
              <a:custGeom>
                <a:avLst/>
                <a:gdLst>
                  <a:gd name="T0" fmla="*/ 4 w 8"/>
                  <a:gd name="T1" fmla="*/ 7 h 9"/>
                  <a:gd name="T2" fmla="*/ 1 w 8"/>
                  <a:gd name="T3" fmla="*/ 3 h 9"/>
                  <a:gd name="T4" fmla="*/ 2 w 8"/>
                  <a:gd name="T5" fmla="*/ 0 h 9"/>
                  <a:gd name="T6" fmla="*/ 0 w 8"/>
                  <a:gd name="T7" fmla="*/ 4 h 9"/>
                  <a:gd name="T8" fmla="*/ 4 w 8"/>
                  <a:gd name="T9" fmla="*/ 9 h 9"/>
                  <a:gd name="T10" fmla="*/ 8 w 8"/>
                  <a:gd name="T11" fmla="*/ 4 h 9"/>
                  <a:gd name="T12" fmla="*/ 8 w 8"/>
                  <a:gd name="T13" fmla="*/ 4 h 9"/>
                  <a:gd name="T14" fmla="*/ 4 w 8"/>
                  <a:gd name="T15" fmla="*/ 7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9">
                    <a:moveTo>
                      <a:pt x="4" y="7"/>
                    </a:moveTo>
                    <a:cubicBezTo>
                      <a:pt x="2" y="7"/>
                      <a:pt x="1" y="5"/>
                      <a:pt x="1" y="3"/>
                    </a:cubicBezTo>
                    <a:cubicBezTo>
                      <a:pt x="1" y="2"/>
                      <a:pt x="1" y="1"/>
                      <a:pt x="2" y="0"/>
                    </a:cubicBezTo>
                    <a:cubicBezTo>
                      <a:pt x="1" y="1"/>
                      <a:pt x="0" y="3"/>
                      <a:pt x="0" y="4"/>
                    </a:cubicBezTo>
                    <a:cubicBezTo>
                      <a:pt x="0" y="7"/>
                      <a:pt x="1" y="9"/>
                      <a:pt x="4" y="9"/>
                    </a:cubicBezTo>
                    <a:cubicBezTo>
                      <a:pt x="6" y="9"/>
                      <a:pt x="8" y="7"/>
                      <a:pt x="8" y="4"/>
                    </a:cubicBezTo>
                    <a:cubicBezTo>
                      <a:pt x="8" y="4"/>
                      <a:pt x="8" y="4"/>
                      <a:pt x="8" y="4"/>
                    </a:cubicBezTo>
                    <a:cubicBezTo>
                      <a:pt x="8" y="6"/>
                      <a:pt x="6" y="7"/>
                      <a:pt x="4" y="7"/>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86" name="Freeform 155">
                <a:extLst>
                  <a:ext uri="{FF2B5EF4-FFF2-40B4-BE49-F238E27FC236}">
                    <a16:creationId xmlns:a16="http://schemas.microsoft.com/office/drawing/2014/main" id="{F55060C2-43FD-4A29-B216-B8DA60937A68}"/>
                  </a:ext>
                </a:extLst>
              </p:cNvPr>
              <p:cNvSpPr>
                <a:spLocks/>
              </p:cNvSpPr>
              <p:nvPr/>
            </p:nvSpPr>
            <p:spPr bwMode="auto">
              <a:xfrm>
                <a:off x="5015" y="2411"/>
                <a:ext cx="17" cy="16"/>
              </a:xfrm>
              <a:custGeom>
                <a:avLst/>
                <a:gdLst>
                  <a:gd name="T0" fmla="*/ 3 w 7"/>
                  <a:gd name="T1" fmla="*/ 0 h 7"/>
                  <a:gd name="T2" fmla="*/ 1 w 7"/>
                  <a:gd name="T3" fmla="*/ 0 h 7"/>
                  <a:gd name="T4" fmla="*/ 0 w 7"/>
                  <a:gd name="T5" fmla="*/ 3 h 7"/>
                  <a:gd name="T6" fmla="*/ 3 w 7"/>
                  <a:gd name="T7" fmla="*/ 7 h 7"/>
                  <a:gd name="T8" fmla="*/ 7 w 7"/>
                  <a:gd name="T9" fmla="*/ 4 h 7"/>
                  <a:gd name="T10" fmla="*/ 3 w 7"/>
                  <a:gd name="T11" fmla="*/ 0 h 7"/>
                </a:gdLst>
                <a:ahLst/>
                <a:cxnLst>
                  <a:cxn ang="0">
                    <a:pos x="T0" y="T1"/>
                  </a:cxn>
                  <a:cxn ang="0">
                    <a:pos x="T2" y="T3"/>
                  </a:cxn>
                  <a:cxn ang="0">
                    <a:pos x="T4" y="T5"/>
                  </a:cxn>
                  <a:cxn ang="0">
                    <a:pos x="T6" y="T7"/>
                  </a:cxn>
                  <a:cxn ang="0">
                    <a:pos x="T8" y="T9"/>
                  </a:cxn>
                  <a:cxn ang="0">
                    <a:pos x="T10" y="T11"/>
                  </a:cxn>
                </a:cxnLst>
                <a:rect l="0" t="0" r="r" b="b"/>
                <a:pathLst>
                  <a:path w="7" h="7">
                    <a:moveTo>
                      <a:pt x="3" y="0"/>
                    </a:moveTo>
                    <a:cubicBezTo>
                      <a:pt x="2" y="0"/>
                      <a:pt x="2" y="0"/>
                      <a:pt x="1" y="0"/>
                    </a:cubicBezTo>
                    <a:cubicBezTo>
                      <a:pt x="0" y="1"/>
                      <a:pt x="0" y="2"/>
                      <a:pt x="0" y="3"/>
                    </a:cubicBezTo>
                    <a:cubicBezTo>
                      <a:pt x="0" y="5"/>
                      <a:pt x="1" y="7"/>
                      <a:pt x="3" y="7"/>
                    </a:cubicBezTo>
                    <a:cubicBezTo>
                      <a:pt x="5" y="7"/>
                      <a:pt x="7" y="6"/>
                      <a:pt x="7" y="4"/>
                    </a:cubicBezTo>
                    <a:cubicBezTo>
                      <a:pt x="7" y="2"/>
                      <a:pt x="5" y="0"/>
                      <a:pt x="3"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87" name="Freeform 156">
                <a:extLst>
                  <a:ext uri="{FF2B5EF4-FFF2-40B4-BE49-F238E27FC236}">
                    <a16:creationId xmlns:a16="http://schemas.microsoft.com/office/drawing/2014/main" id="{D9929CEB-59B9-41BB-A0DB-B82327FA6C89}"/>
                  </a:ext>
                </a:extLst>
              </p:cNvPr>
              <p:cNvSpPr>
                <a:spLocks/>
              </p:cNvSpPr>
              <p:nvPr/>
            </p:nvSpPr>
            <p:spPr bwMode="auto">
              <a:xfrm>
                <a:off x="5020" y="2413"/>
                <a:ext cx="10" cy="5"/>
              </a:xfrm>
              <a:custGeom>
                <a:avLst/>
                <a:gdLst>
                  <a:gd name="T0" fmla="*/ 2 w 4"/>
                  <a:gd name="T1" fmla="*/ 0 h 2"/>
                  <a:gd name="T2" fmla="*/ 1 w 4"/>
                  <a:gd name="T3" fmla="*/ 0 h 2"/>
                  <a:gd name="T4" fmla="*/ 1 w 4"/>
                  <a:gd name="T5" fmla="*/ 2 h 2"/>
                  <a:gd name="T6" fmla="*/ 2 w 4"/>
                  <a:gd name="T7" fmla="*/ 2 h 2"/>
                  <a:gd name="T8" fmla="*/ 3 w 4"/>
                  <a:gd name="T9" fmla="*/ 2 h 2"/>
                  <a:gd name="T10" fmla="*/ 3 w 4"/>
                  <a:gd name="T11" fmla="*/ 0 h 2"/>
                  <a:gd name="T12" fmla="*/ 2 w 4"/>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4" h="2">
                    <a:moveTo>
                      <a:pt x="2" y="0"/>
                    </a:moveTo>
                    <a:cubicBezTo>
                      <a:pt x="1" y="0"/>
                      <a:pt x="1" y="0"/>
                      <a:pt x="1" y="0"/>
                    </a:cubicBezTo>
                    <a:cubicBezTo>
                      <a:pt x="0" y="1"/>
                      <a:pt x="1" y="1"/>
                      <a:pt x="1" y="2"/>
                    </a:cubicBezTo>
                    <a:cubicBezTo>
                      <a:pt x="2" y="2"/>
                      <a:pt x="2" y="2"/>
                      <a:pt x="2" y="2"/>
                    </a:cubicBezTo>
                    <a:cubicBezTo>
                      <a:pt x="3" y="2"/>
                      <a:pt x="3" y="2"/>
                      <a:pt x="3" y="2"/>
                    </a:cubicBezTo>
                    <a:cubicBezTo>
                      <a:pt x="4" y="1"/>
                      <a:pt x="3" y="0"/>
                      <a:pt x="3" y="0"/>
                    </a:cubicBezTo>
                    <a:cubicBezTo>
                      <a:pt x="2" y="0"/>
                      <a:pt x="2" y="0"/>
                      <a:pt x="2"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88" name="Freeform 157">
                <a:extLst>
                  <a:ext uri="{FF2B5EF4-FFF2-40B4-BE49-F238E27FC236}">
                    <a16:creationId xmlns:a16="http://schemas.microsoft.com/office/drawing/2014/main" id="{D416412F-71D9-4CBD-8B14-79EE18D36CE6}"/>
                  </a:ext>
                </a:extLst>
              </p:cNvPr>
              <p:cNvSpPr>
                <a:spLocks/>
              </p:cNvSpPr>
              <p:nvPr/>
            </p:nvSpPr>
            <p:spPr bwMode="auto">
              <a:xfrm>
                <a:off x="5025" y="2425"/>
                <a:ext cx="21" cy="19"/>
              </a:xfrm>
              <a:custGeom>
                <a:avLst/>
                <a:gdLst>
                  <a:gd name="T0" fmla="*/ 5 w 9"/>
                  <a:gd name="T1" fmla="*/ 7 h 8"/>
                  <a:gd name="T2" fmla="*/ 1 w 9"/>
                  <a:gd name="T3" fmla="*/ 3 h 8"/>
                  <a:gd name="T4" fmla="*/ 3 w 9"/>
                  <a:gd name="T5" fmla="*/ 0 h 8"/>
                  <a:gd name="T6" fmla="*/ 0 w 9"/>
                  <a:gd name="T7" fmla="*/ 4 h 8"/>
                  <a:gd name="T8" fmla="*/ 5 w 9"/>
                  <a:gd name="T9" fmla="*/ 8 h 8"/>
                  <a:gd name="T10" fmla="*/ 9 w 9"/>
                  <a:gd name="T11" fmla="*/ 4 h 8"/>
                  <a:gd name="T12" fmla="*/ 9 w 9"/>
                  <a:gd name="T13" fmla="*/ 3 h 8"/>
                  <a:gd name="T14" fmla="*/ 5 w 9"/>
                  <a:gd name="T15" fmla="*/ 7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8">
                    <a:moveTo>
                      <a:pt x="5" y="7"/>
                    </a:moveTo>
                    <a:cubicBezTo>
                      <a:pt x="3" y="7"/>
                      <a:pt x="1" y="5"/>
                      <a:pt x="1" y="3"/>
                    </a:cubicBezTo>
                    <a:cubicBezTo>
                      <a:pt x="1" y="2"/>
                      <a:pt x="2" y="1"/>
                      <a:pt x="3" y="0"/>
                    </a:cubicBezTo>
                    <a:cubicBezTo>
                      <a:pt x="1" y="1"/>
                      <a:pt x="0" y="2"/>
                      <a:pt x="0" y="4"/>
                    </a:cubicBezTo>
                    <a:cubicBezTo>
                      <a:pt x="0" y="6"/>
                      <a:pt x="2" y="8"/>
                      <a:pt x="5" y="8"/>
                    </a:cubicBezTo>
                    <a:cubicBezTo>
                      <a:pt x="7" y="8"/>
                      <a:pt x="9" y="6"/>
                      <a:pt x="9" y="4"/>
                    </a:cubicBezTo>
                    <a:cubicBezTo>
                      <a:pt x="9" y="3"/>
                      <a:pt x="9" y="3"/>
                      <a:pt x="9" y="3"/>
                    </a:cubicBezTo>
                    <a:cubicBezTo>
                      <a:pt x="9" y="5"/>
                      <a:pt x="7" y="7"/>
                      <a:pt x="5" y="7"/>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89" name="Freeform 158">
                <a:extLst>
                  <a:ext uri="{FF2B5EF4-FFF2-40B4-BE49-F238E27FC236}">
                    <a16:creationId xmlns:a16="http://schemas.microsoft.com/office/drawing/2014/main" id="{F084348B-ED35-422C-A822-F15B931B4370}"/>
                  </a:ext>
                </a:extLst>
              </p:cNvPr>
              <p:cNvSpPr>
                <a:spLocks/>
              </p:cNvSpPr>
              <p:nvPr/>
            </p:nvSpPr>
            <p:spPr bwMode="auto">
              <a:xfrm>
                <a:off x="5027" y="2425"/>
                <a:ext cx="19" cy="17"/>
              </a:xfrm>
              <a:custGeom>
                <a:avLst/>
                <a:gdLst>
                  <a:gd name="T0" fmla="*/ 4 w 8"/>
                  <a:gd name="T1" fmla="*/ 0 h 7"/>
                  <a:gd name="T2" fmla="*/ 2 w 8"/>
                  <a:gd name="T3" fmla="*/ 0 h 7"/>
                  <a:gd name="T4" fmla="*/ 0 w 8"/>
                  <a:gd name="T5" fmla="*/ 3 h 7"/>
                  <a:gd name="T6" fmla="*/ 4 w 8"/>
                  <a:gd name="T7" fmla="*/ 7 h 7"/>
                  <a:gd name="T8" fmla="*/ 8 w 8"/>
                  <a:gd name="T9" fmla="*/ 3 h 7"/>
                  <a:gd name="T10" fmla="*/ 4 w 8"/>
                  <a:gd name="T11" fmla="*/ 0 h 7"/>
                </a:gdLst>
                <a:ahLst/>
                <a:cxnLst>
                  <a:cxn ang="0">
                    <a:pos x="T0" y="T1"/>
                  </a:cxn>
                  <a:cxn ang="0">
                    <a:pos x="T2" y="T3"/>
                  </a:cxn>
                  <a:cxn ang="0">
                    <a:pos x="T4" y="T5"/>
                  </a:cxn>
                  <a:cxn ang="0">
                    <a:pos x="T6" y="T7"/>
                  </a:cxn>
                  <a:cxn ang="0">
                    <a:pos x="T8" y="T9"/>
                  </a:cxn>
                  <a:cxn ang="0">
                    <a:pos x="T10" y="T11"/>
                  </a:cxn>
                </a:cxnLst>
                <a:rect l="0" t="0" r="r" b="b"/>
                <a:pathLst>
                  <a:path w="8" h="7">
                    <a:moveTo>
                      <a:pt x="4" y="0"/>
                    </a:moveTo>
                    <a:cubicBezTo>
                      <a:pt x="3" y="0"/>
                      <a:pt x="2" y="0"/>
                      <a:pt x="2" y="0"/>
                    </a:cubicBezTo>
                    <a:cubicBezTo>
                      <a:pt x="1" y="1"/>
                      <a:pt x="0" y="2"/>
                      <a:pt x="0" y="3"/>
                    </a:cubicBezTo>
                    <a:cubicBezTo>
                      <a:pt x="0" y="5"/>
                      <a:pt x="2" y="7"/>
                      <a:pt x="4" y="7"/>
                    </a:cubicBezTo>
                    <a:cubicBezTo>
                      <a:pt x="6" y="7"/>
                      <a:pt x="8" y="5"/>
                      <a:pt x="8" y="3"/>
                    </a:cubicBezTo>
                    <a:cubicBezTo>
                      <a:pt x="8" y="1"/>
                      <a:pt x="6" y="0"/>
                      <a:pt x="4"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90" name="Freeform 159">
                <a:extLst>
                  <a:ext uri="{FF2B5EF4-FFF2-40B4-BE49-F238E27FC236}">
                    <a16:creationId xmlns:a16="http://schemas.microsoft.com/office/drawing/2014/main" id="{5798F056-F9E0-4B4F-BA64-E59D81796718}"/>
                  </a:ext>
                </a:extLst>
              </p:cNvPr>
              <p:cNvSpPr>
                <a:spLocks/>
              </p:cNvSpPr>
              <p:nvPr/>
            </p:nvSpPr>
            <p:spPr bwMode="auto">
              <a:xfrm>
                <a:off x="5034" y="2425"/>
                <a:ext cx="7" cy="7"/>
              </a:xfrm>
              <a:custGeom>
                <a:avLst/>
                <a:gdLst>
                  <a:gd name="T0" fmla="*/ 1 w 3"/>
                  <a:gd name="T1" fmla="*/ 0 h 3"/>
                  <a:gd name="T2" fmla="*/ 0 w 3"/>
                  <a:gd name="T3" fmla="*/ 1 h 3"/>
                  <a:gd name="T4" fmla="*/ 1 w 3"/>
                  <a:gd name="T5" fmla="*/ 3 h 3"/>
                  <a:gd name="T6" fmla="*/ 2 w 3"/>
                  <a:gd name="T7" fmla="*/ 3 h 3"/>
                  <a:gd name="T8" fmla="*/ 3 w 3"/>
                  <a:gd name="T9" fmla="*/ 2 h 3"/>
                  <a:gd name="T10" fmla="*/ 2 w 3"/>
                  <a:gd name="T11" fmla="*/ 1 h 3"/>
                  <a:gd name="T12" fmla="*/ 1 w 3"/>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3" h="3">
                    <a:moveTo>
                      <a:pt x="1" y="0"/>
                    </a:moveTo>
                    <a:cubicBezTo>
                      <a:pt x="1" y="0"/>
                      <a:pt x="1" y="0"/>
                      <a:pt x="0" y="1"/>
                    </a:cubicBezTo>
                    <a:cubicBezTo>
                      <a:pt x="0" y="1"/>
                      <a:pt x="0" y="2"/>
                      <a:pt x="1" y="3"/>
                    </a:cubicBezTo>
                    <a:cubicBezTo>
                      <a:pt x="1" y="3"/>
                      <a:pt x="2" y="3"/>
                      <a:pt x="2" y="3"/>
                    </a:cubicBezTo>
                    <a:cubicBezTo>
                      <a:pt x="3" y="3"/>
                      <a:pt x="3" y="3"/>
                      <a:pt x="3" y="2"/>
                    </a:cubicBezTo>
                    <a:cubicBezTo>
                      <a:pt x="3" y="2"/>
                      <a:pt x="3" y="1"/>
                      <a:pt x="2" y="1"/>
                    </a:cubicBezTo>
                    <a:cubicBezTo>
                      <a:pt x="2" y="0"/>
                      <a:pt x="2" y="0"/>
                      <a:pt x="1"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91" name="Freeform 160">
                <a:extLst>
                  <a:ext uri="{FF2B5EF4-FFF2-40B4-BE49-F238E27FC236}">
                    <a16:creationId xmlns:a16="http://schemas.microsoft.com/office/drawing/2014/main" id="{231F1697-46A3-4E9D-B62E-4CB948F701AF}"/>
                  </a:ext>
                </a:extLst>
              </p:cNvPr>
              <p:cNvSpPr>
                <a:spLocks/>
              </p:cNvSpPr>
              <p:nvPr/>
            </p:nvSpPr>
            <p:spPr bwMode="auto">
              <a:xfrm>
                <a:off x="5039" y="2439"/>
                <a:ext cx="19" cy="22"/>
              </a:xfrm>
              <a:custGeom>
                <a:avLst/>
                <a:gdLst>
                  <a:gd name="T0" fmla="*/ 5 w 8"/>
                  <a:gd name="T1" fmla="*/ 7 h 9"/>
                  <a:gd name="T2" fmla="*/ 1 w 8"/>
                  <a:gd name="T3" fmla="*/ 3 h 9"/>
                  <a:gd name="T4" fmla="*/ 2 w 8"/>
                  <a:gd name="T5" fmla="*/ 0 h 9"/>
                  <a:gd name="T6" fmla="*/ 0 w 8"/>
                  <a:gd name="T7" fmla="*/ 4 h 9"/>
                  <a:gd name="T8" fmla="*/ 4 w 8"/>
                  <a:gd name="T9" fmla="*/ 9 h 9"/>
                  <a:gd name="T10" fmla="*/ 8 w 8"/>
                  <a:gd name="T11" fmla="*/ 4 h 9"/>
                  <a:gd name="T12" fmla="*/ 8 w 8"/>
                  <a:gd name="T13" fmla="*/ 4 h 9"/>
                  <a:gd name="T14" fmla="*/ 5 w 8"/>
                  <a:gd name="T15" fmla="*/ 7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9">
                    <a:moveTo>
                      <a:pt x="5" y="7"/>
                    </a:moveTo>
                    <a:cubicBezTo>
                      <a:pt x="2" y="7"/>
                      <a:pt x="1" y="5"/>
                      <a:pt x="1" y="3"/>
                    </a:cubicBezTo>
                    <a:cubicBezTo>
                      <a:pt x="1" y="2"/>
                      <a:pt x="1" y="1"/>
                      <a:pt x="2" y="0"/>
                    </a:cubicBezTo>
                    <a:cubicBezTo>
                      <a:pt x="1" y="1"/>
                      <a:pt x="0" y="3"/>
                      <a:pt x="0" y="4"/>
                    </a:cubicBezTo>
                    <a:cubicBezTo>
                      <a:pt x="0" y="7"/>
                      <a:pt x="2" y="9"/>
                      <a:pt x="4" y="9"/>
                    </a:cubicBezTo>
                    <a:cubicBezTo>
                      <a:pt x="6" y="9"/>
                      <a:pt x="8" y="7"/>
                      <a:pt x="8" y="4"/>
                    </a:cubicBezTo>
                    <a:cubicBezTo>
                      <a:pt x="8" y="4"/>
                      <a:pt x="8" y="4"/>
                      <a:pt x="8" y="4"/>
                    </a:cubicBezTo>
                    <a:cubicBezTo>
                      <a:pt x="8" y="6"/>
                      <a:pt x="7" y="7"/>
                      <a:pt x="5" y="7"/>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92" name="Freeform 161">
                <a:extLst>
                  <a:ext uri="{FF2B5EF4-FFF2-40B4-BE49-F238E27FC236}">
                    <a16:creationId xmlns:a16="http://schemas.microsoft.com/office/drawing/2014/main" id="{63CC7A0E-DB19-4FEF-A09F-F02836DC1581}"/>
                  </a:ext>
                </a:extLst>
              </p:cNvPr>
              <p:cNvSpPr>
                <a:spLocks/>
              </p:cNvSpPr>
              <p:nvPr/>
            </p:nvSpPr>
            <p:spPr bwMode="auto">
              <a:xfrm>
                <a:off x="5041" y="2439"/>
                <a:ext cx="17" cy="17"/>
              </a:xfrm>
              <a:custGeom>
                <a:avLst/>
                <a:gdLst>
                  <a:gd name="T0" fmla="*/ 3 w 7"/>
                  <a:gd name="T1" fmla="*/ 0 h 7"/>
                  <a:gd name="T2" fmla="*/ 1 w 7"/>
                  <a:gd name="T3" fmla="*/ 0 h 7"/>
                  <a:gd name="T4" fmla="*/ 0 w 7"/>
                  <a:gd name="T5" fmla="*/ 3 h 7"/>
                  <a:gd name="T6" fmla="*/ 4 w 7"/>
                  <a:gd name="T7" fmla="*/ 7 h 7"/>
                  <a:gd name="T8" fmla="*/ 7 w 7"/>
                  <a:gd name="T9" fmla="*/ 4 h 7"/>
                  <a:gd name="T10" fmla="*/ 3 w 7"/>
                  <a:gd name="T11" fmla="*/ 0 h 7"/>
                </a:gdLst>
                <a:ahLst/>
                <a:cxnLst>
                  <a:cxn ang="0">
                    <a:pos x="T0" y="T1"/>
                  </a:cxn>
                  <a:cxn ang="0">
                    <a:pos x="T2" y="T3"/>
                  </a:cxn>
                  <a:cxn ang="0">
                    <a:pos x="T4" y="T5"/>
                  </a:cxn>
                  <a:cxn ang="0">
                    <a:pos x="T6" y="T7"/>
                  </a:cxn>
                  <a:cxn ang="0">
                    <a:pos x="T8" y="T9"/>
                  </a:cxn>
                  <a:cxn ang="0">
                    <a:pos x="T10" y="T11"/>
                  </a:cxn>
                </a:cxnLst>
                <a:rect l="0" t="0" r="r" b="b"/>
                <a:pathLst>
                  <a:path w="7" h="7">
                    <a:moveTo>
                      <a:pt x="3" y="0"/>
                    </a:moveTo>
                    <a:cubicBezTo>
                      <a:pt x="2" y="0"/>
                      <a:pt x="2" y="0"/>
                      <a:pt x="1" y="0"/>
                    </a:cubicBezTo>
                    <a:cubicBezTo>
                      <a:pt x="0" y="1"/>
                      <a:pt x="0" y="2"/>
                      <a:pt x="0" y="3"/>
                    </a:cubicBezTo>
                    <a:cubicBezTo>
                      <a:pt x="0" y="5"/>
                      <a:pt x="1" y="7"/>
                      <a:pt x="4" y="7"/>
                    </a:cubicBezTo>
                    <a:cubicBezTo>
                      <a:pt x="6" y="7"/>
                      <a:pt x="7" y="6"/>
                      <a:pt x="7" y="4"/>
                    </a:cubicBezTo>
                    <a:cubicBezTo>
                      <a:pt x="7" y="2"/>
                      <a:pt x="5" y="0"/>
                      <a:pt x="3"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93" name="Freeform 162">
                <a:extLst>
                  <a:ext uri="{FF2B5EF4-FFF2-40B4-BE49-F238E27FC236}">
                    <a16:creationId xmlns:a16="http://schemas.microsoft.com/office/drawing/2014/main" id="{AE1951CF-0875-4A67-955F-CA68E530CF1D}"/>
                  </a:ext>
                </a:extLst>
              </p:cNvPr>
              <p:cNvSpPr>
                <a:spLocks/>
              </p:cNvSpPr>
              <p:nvPr/>
            </p:nvSpPr>
            <p:spPr bwMode="auto">
              <a:xfrm>
                <a:off x="5049" y="2442"/>
                <a:ext cx="7" cy="4"/>
              </a:xfrm>
              <a:custGeom>
                <a:avLst/>
                <a:gdLst>
                  <a:gd name="T0" fmla="*/ 1 w 3"/>
                  <a:gd name="T1" fmla="*/ 0 h 2"/>
                  <a:gd name="T2" fmla="*/ 0 w 3"/>
                  <a:gd name="T3" fmla="*/ 0 h 2"/>
                  <a:gd name="T4" fmla="*/ 1 w 3"/>
                  <a:gd name="T5" fmla="*/ 2 h 2"/>
                  <a:gd name="T6" fmla="*/ 2 w 3"/>
                  <a:gd name="T7" fmla="*/ 2 h 2"/>
                  <a:gd name="T8" fmla="*/ 3 w 3"/>
                  <a:gd name="T9" fmla="*/ 2 h 2"/>
                  <a:gd name="T10" fmla="*/ 2 w 3"/>
                  <a:gd name="T11" fmla="*/ 0 h 2"/>
                  <a:gd name="T12" fmla="*/ 1 w 3"/>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1" y="0"/>
                    </a:moveTo>
                    <a:cubicBezTo>
                      <a:pt x="1" y="0"/>
                      <a:pt x="0" y="0"/>
                      <a:pt x="0" y="0"/>
                    </a:cubicBezTo>
                    <a:cubicBezTo>
                      <a:pt x="0" y="1"/>
                      <a:pt x="0" y="2"/>
                      <a:pt x="1" y="2"/>
                    </a:cubicBezTo>
                    <a:cubicBezTo>
                      <a:pt x="1" y="2"/>
                      <a:pt x="1" y="2"/>
                      <a:pt x="2" y="2"/>
                    </a:cubicBezTo>
                    <a:cubicBezTo>
                      <a:pt x="2" y="2"/>
                      <a:pt x="2" y="2"/>
                      <a:pt x="3" y="2"/>
                    </a:cubicBezTo>
                    <a:cubicBezTo>
                      <a:pt x="3" y="1"/>
                      <a:pt x="3" y="0"/>
                      <a:pt x="2" y="0"/>
                    </a:cubicBezTo>
                    <a:cubicBezTo>
                      <a:pt x="2" y="0"/>
                      <a:pt x="1" y="0"/>
                      <a:pt x="1"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94" name="Freeform 163">
                <a:extLst>
                  <a:ext uri="{FF2B5EF4-FFF2-40B4-BE49-F238E27FC236}">
                    <a16:creationId xmlns:a16="http://schemas.microsoft.com/office/drawing/2014/main" id="{2591943C-C7A6-4B6F-BF9C-203AA1FF39E2}"/>
                  </a:ext>
                </a:extLst>
              </p:cNvPr>
              <p:cNvSpPr>
                <a:spLocks/>
              </p:cNvSpPr>
              <p:nvPr/>
            </p:nvSpPr>
            <p:spPr bwMode="auto">
              <a:xfrm>
                <a:off x="5046" y="2458"/>
                <a:ext cx="19" cy="19"/>
              </a:xfrm>
              <a:custGeom>
                <a:avLst/>
                <a:gdLst>
                  <a:gd name="T0" fmla="*/ 5 w 8"/>
                  <a:gd name="T1" fmla="*/ 7 h 8"/>
                  <a:gd name="T2" fmla="*/ 1 w 8"/>
                  <a:gd name="T3" fmla="*/ 3 h 8"/>
                  <a:gd name="T4" fmla="*/ 2 w 8"/>
                  <a:gd name="T5" fmla="*/ 0 h 8"/>
                  <a:gd name="T6" fmla="*/ 0 w 8"/>
                  <a:gd name="T7" fmla="*/ 4 h 8"/>
                  <a:gd name="T8" fmla="*/ 4 w 8"/>
                  <a:gd name="T9" fmla="*/ 8 h 8"/>
                  <a:gd name="T10" fmla="*/ 8 w 8"/>
                  <a:gd name="T11" fmla="*/ 4 h 8"/>
                  <a:gd name="T12" fmla="*/ 8 w 8"/>
                  <a:gd name="T13" fmla="*/ 3 h 8"/>
                  <a:gd name="T14" fmla="*/ 5 w 8"/>
                  <a:gd name="T15" fmla="*/ 7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8">
                    <a:moveTo>
                      <a:pt x="5" y="7"/>
                    </a:moveTo>
                    <a:cubicBezTo>
                      <a:pt x="2" y="7"/>
                      <a:pt x="1" y="5"/>
                      <a:pt x="1" y="3"/>
                    </a:cubicBezTo>
                    <a:cubicBezTo>
                      <a:pt x="1" y="2"/>
                      <a:pt x="1" y="1"/>
                      <a:pt x="2" y="0"/>
                    </a:cubicBezTo>
                    <a:cubicBezTo>
                      <a:pt x="1" y="1"/>
                      <a:pt x="0" y="2"/>
                      <a:pt x="0" y="4"/>
                    </a:cubicBezTo>
                    <a:cubicBezTo>
                      <a:pt x="0" y="6"/>
                      <a:pt x="2" y="8"/>
                      <a:pt x="4" y="8"/>
                    </a:cubicBezTo>
                    <a:cubicBezTo>
                      <a:pt x="6" y="8"/>
                      <a:pt x="8" y="6"/>
                      <a:pt x="8" y="4"/>
                    </a:cubicBezTo>
                    <a:cubicBezTo>
                      <a:pt x="8" y="3"/>
                      <a:pt x="8" y="3"/>
                      <a:pt x="8" y="3"/>
                    </a:cubicBezTo>
                    <a:cubicBezTo>
                      <a:pt x="8" y="5"/>
                      <a:pt x="6" y="7"/>
                      <a:pt x="5" y="7"/>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95" name="Freeform 164">
                <a:extLst>
                  <a:ext uri="{FF2B5EF4-FFF2-40B4-BE49-F238E27FC236}">
                    <a16:creationId xmlns:a16="http://schemas.microsoft.com/office/drawing/2014/main" id="{A88BA940-E2AC-43C5-89F5-582E99FFFECA}"/>
                  </a:ext>
                </a:extLst>
              </p:cNvPr>
              <p:cNvSpPr>
                <a:spLocks/>
              </p:cNvSpPr>
              <p:nvPr/>
            </p:nvSpPr>
            <p:spPr bwMode="auto">
              <a:xfrm>
                <a:off x="5049" y="2458"/>
                <a:ext cx="16" cy="17"/>
              </a:xfrm>
              <a:custGeom>
                <a:avLst/>
                <a:gdLst>
                  <a:gd name="T0" fmla="*/ 3 w 7"/>
                  <a:gd name="T1" fmla="*/ 0 h 7"/>
                  <a:gd name="T2" fmla="*/ 1 w 7"/>
                  <a:gd name="T3" fmla="*/ 0 h 7"/>
                  <a:gd name="T4" fmla="*/ 0 w 7"/>
                  <a:gd name="T5" fmla="*/ 3 h 7"/>
                  <a:gd name="T6" fmla="*/ 4 w 7"/>
                  <a:gd name="T7" fmla="*/ 7 h 7"/>
                  <a:gd name="T8" fmla="*/ 7 w 7"/>
                  <a:gd name="T9" fmla="*/ 3 h 7"/>
                  <a:gd name="T10" fmla="*/ 3 w 7"/>
                  <a:gd name="T11" fmla="*/ 0 h 7"/>
                </a:gdLst>
                <a:ahLst/>
                <a:cxnLst>
                  <a:cxn ang="0">
                    <a:pos x="T0" y="T1"/>
                  </a:cxn>
                  <a:cxn ang="0">
                    <a:pos x="T2" y="T3"/>
                  </a:cxn>
                  <a:cxn ang="0">
                    <a:pos x="T4" y="T5"/>
                  </a:cxn>
                  <a:cxn ang="0">
                    <a:pos x="T6" y="T7"/>
                  </a:cxn>
                  <a:cxn ang="0">
                    <a:pos x="T8" y="T9"/>
                  </a:cxn>
                  <a:cxn ang="0">
                    <a:pos x="T10" y="T11"/>
                  </a:cxn>
                </a:cxnLst>
                <a:rect l="0" t="0" r="r" b="b"/>
                <a:pathLst>
                  <a:path w="7" h="7">
                    <a:moveTo>
                      <a:pt x="3" y="0"/>
                    </a:moveTo>
                    <a:cubicBezTo>
                      <a:pt x="2" y="0"/>
                      <a:pt x="2" y="0"/>
                      <a:pt x="1" y="0"/>
                    </a:cubicBezTo>
                    <a:cubicBezTo>
                      <a:pt x="0" y="1"/>
                      <a:pt x="0" y="2"/>
                      <a:pt x="0" y="3"/>
                    </a:cubicBezTo>
                    <a:cubicBezTo>
                      <a:pt x="0" y="5"/>
                      <a:pt x="1" y="7"/>
                      <a:pt x="4" y="7"/>
                    </a:cubicBezTo>
                    <a:cubicBezTo>
                      <a:pt x="5" y="7"/>
                      <a:pt x="7" y="5"/>
                      <a:pt x="7" y="3"/>
                    </a:cubicBezTo>
                    <a:cubicBezTo>
                      <a:pt x="7" y="1"/>
                      <a:pt x="5" y="0"/>
                      <a:pt x="3"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96" name="Freeform 165">
                <a:extLst>
                  <a:ext uri="{FF2B5EF4-FFF2-40B4-BE49-F238E27FC236}">
                    <a16:creationId xmlns:a16="http://schemas.microsoft.com/office/drawing/2014/main" id="{83605E0E-3A1D-422A-82E0-6857F0494068}"/>
                  </a:ext>
                </a:extLst>
              </p:cNvPr>
              <p:cNvSpPr>
                <a:spLocks/>
              </p:cNvSpPr>
              <p:nvPr/>
            </p:nvSpPr>
            <p:spPr bwMode="auto">
              <a:xfrm>
                <a:off x="5056" y="2458"/>
                <a:ext cx="7" cy="7"/>
              </a:xfrm>
              <a:custGeom>
                <a:avLst/>
                <a:gdLst>
                  <a:gd name="T0" fmla="*/ 1 w 3"/>
                  <a:gd name="T1" fmla="*/ 0 h 3"/>
                  <a:gd name="T2" fmla="*/ 0 w 3"/>
                  <a:gd name="T3" fmla="*/ 1 h 3"/>
                  <a:gd name="T4" fmla="*/ 1 w 3"/>
                  <a:gd name="T5" fmla="*/ 3 h 3"/>
                  <a:gd name="T6" fmla="*/ 2 w 3"/>
                  <a:gd name="T7" fmla="*/ 3 h 3"/>
                  <a:gd name="T8" fmla="*/ 3 w 3"/>
                  <a:gd name="T9" fmla="*/ 2 h 3"/>
                  <a:gd name="T10" fmla="*/ 2 w 3"/>
                  <a:gd name="T11" fmla="*/ 1 h 3"/>
                  <a:gd name="T12" fmla="*/ 1 w 3"/>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3" h="3">
                    <a:moveTo>
                      <a:pt x="1" y="0"/>
                    </a:moveTo>
                    <a:cubicBezTo>
                      <a:pt x="1" y="0"/>
                      <a:pt x="0" y="0"/>
                      <a:pt x="0" y="1"/>
                    </a:cubicBezTo>
                    <a:cubicBezTo>
                      <a:pt x="0" y="1"/>
                      <a:pt x="0" y="2"/>
                      <a:pt x="1" y="3"/>
                    </a:cubicBezTo>
                    <a:cubicBezTo>
                      <a:pt x="1" y="3"/>
                      <a:pt x="1" y="3"/>
                      <a:pt x="2" y="3"/>
                    </a:cubicBezTo>
                    <a:cubicBezTo>
                      <a:pt x="2" y="3"/>
                      <a:pt x="2" y="3"/>
                      <a:pt x="3" y="2"/>
                    </a:cubicBezTo>
                    <a:cubicBezTo>
                      <a:pt x="3" y="2"/>
                      <a:pt x="3" y="1"/>
                      <a:pt x="2" y="1"/>
                    </a:cubicBezTo>
                    <a:cubicBezTo>
                      <a:pt x="2" y="0"/>
                      <a:pt x="1" y="0"/>
                      <a:pt x="1"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97" name="Freeform 166">
                <a:extLst>
                  <a:ext uri="{FF2B5EF4-FFF2-40B4-BE49-F238E27FC236}">
                    <a16:creationId xmlns:a16="http://schemas.microsoft.com/office/drawing/2014/main" id="{64DE619F-6F8F-4135-AE05-4A941C522253}"/>
                  </a:ext>
                </a:extLst>
              </p:cNvPr>
              <p:cNvSpPr>
                <a:spLocks/>
              </p:cNvSpPr>
              <p:nvPr/>
            </p:nvSpPr>
            <p:spPr bwMode="auto">
              <a:xfrm>
                <a:off x="5037" y="2475"/>
                <a:ext cx="21" cy="19"/>
              </a:xfrm>
              <a:custGeom>
                <a:avLst/>
                <a:gdLst>
                  <a:gd name="T0" fmla="*/ 5 w 9"/>
                  <a:gd name="T1" fmla="*/ 7 h 8"/>
                  <a:gd name="T2" fmla="*/ 1 w 9"/>
                  <a:gd name="T3" fmla="*/ 3 h 8"/>
                  <a:gd name="T4" fmla="*/ 3 w 9"/>
                  <a:gd name="T5" fmla="*/ 0 h 8"/>
                  <a:gd name="T6" fmla="*/ 0 w 9"/>
                  <a:gd name="T7" fmla="*/ 4 h 8"/>
                  <a:gd name="T8" fmla="*/ 5 w 9"/>
                  <a:gd name="T9" fmla="*/ 8 h 8"/>
                  <a:gd name="T10" fmla="*/ 9 w 9"/>
                  <a:gd name="T11" fmla="*/ 4 h 8"/>
                  <a:gd name="T12" fmla="*/ 9 w 9"/>
                  <a:gd name="T13" fmla="*/ 4 h 8"/>
                  <a:gd name="T14" fmla="*/ 5 w 9"/>
                  <a:gd name="T15" fmla="*/ 7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8">
                    <a:moveTo>
                      <a:pt x="5" y="7"/>
                    </a:moveTo>
                    <a:cubicBezTo>
                      <a:pt x="3" y="7"/>
                      <a:pt x="1" y="5"/>
                      <a:pt x="1" y="3"/>
                    </a:cubicBezTo>
                    <a:cubicBezTo>
                      <a:pt x="1" y="2"/>
                      <a:pt x="2" y="1"/>
                      <a:pt x="3" y="0"/>
                    </a:cubicBezTo>
                    <a:cubicBezTo>
                      <a:pt x="1" y="1"/>
                      <a:pt x="0" y="2"/>
                      <a:pt x="0" y="4"/>
                    </a:cubicBezTo>
                    <a:cubicBezTo>
                      <a:pt x="0" y="6"/>
                      <a:pt x="2" y="8"/>
                      <a:pt x="5" y="8"/>
                    </a:cubicBezTo>
                    <a:cubicBezTo>
                      <a:pt x="7" y="8"/>
                      <a:pt x="9" y="6"/>
                      <a:pt x="9" y="4"/>
                    </a:cubicBezTo>
                    <a:cubicBezTo>
                      <a:pt x="9" y="4"/>
                      <a:pt x="9" y="4"/>
                      <a:pt x="9" y="4"/>
                    </a:cubicBezTo>
                    <a:cubicBezTo>
                      <a:pt x="9" y="5"/>
                      <a:pt x="7" y="7"/>
                      <a:pt x="5" y="7"/>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98" name="Freeform 167">
                <a:extLst>
                  <a:ext uri="{FF2B5EF4-FFF2-40B4-BE49-F238E27FC236}">
                    <a16:creationId xmlns:a16="http://schemas.microsoft.com/office/drawing/2014/main" id="{1AD72193-A1A2-4A19-990D-88B1C1301241}"/>
                  </a:ext>
                </a:extLst>
              </p:cNvPr>
              <p:cNvSpPr>
                <a:spLocks/>
              </p:cNvSpPr>
              <p:nvPr/>
            </p:nvSpPr>
            <p:spPr bwMode="auto">
              <a:xfrm>
                <a:off x="5039" y="2475"/>
                <a:ext cx="19" cy="17"/>
              </a:xfrm>
              <a:custGeom>
                <a:avLst/>
                <a:gdLst>
                  <a:gd name="T0" fmla="*/ 4 w 8"/>
                  <a:gd name="T1" fmla="*/ 0 h 7"/>
                  <a:gd name="T2" fmla="*/ 2 w 8"/>
                  <a:gd name="T3" fmla="*/ 0 h 7"/>
                  <a:gd name="T4" fmla="*/ 0 w 8"/>
                  <a:gd name="T5" fmla="*/ 3 h 7"/>
                  <a:gd name="T6" fmla="*/ 4 w 8"/>
                  <a:gd name="T7" fmla="*/ 7 h 7"/>
                  <a:gd name="T8" fmla="*/ 8 w 8"/>
                  <a:gd name="T9" fmla="*/ 4 h 7"/>
                  <a:gd name="T10" fmla="*/ 4 w 8"/>
                  <a:gd name="T11" fmla="*/ 0 h 7"/>
                </a:gdLst>
                <a:ahLst/>
                <a:cxnLst>
                  <a:cxn ang="0">
                    <a:pos x="T0" y="T1"/>
                  </a:cxn>
                  <a:cxn ang="0">
                    <a:pos x="T2" y="T3"/>
                  </a:cxn>
                  <a:cxn ang="0">
                    <a:pos x="T4" y="T5"/>
                  </a:cxn>
                  <a:cxn ang="0">
                    <a:pos x="T6" y="T7"/>
                  </a:cxn>
                  <a:cxn ang="0">
                    <a:pos x="T8" y="T9"/>
                  </a:cxn>
                  <a:cxn ang="0">
                    <a:pos x="T10" y="T11"/>
                  </a:cxn>
                </a:cxnLst>
                <a:rect l="0" t="0" r="r" b="b"/>
                <a:pathLst>
                  <a:path w="8" h="7">
                    <a:moveTo>
                      <a:pt x="4" y="0"/>
                    </a:moveTo>
                    <a:cubicBezTo>
                      <a:pt x="3" y="0"/>
                      <a:pt x="2" y="0"/>
                      <a:pt x="2" y="0"/>
                    </a:cubicBezTo>
                    <a:cubicBezTo>
                      <a:pt x="1" y="1"/>
                      <a:pt x="0" y="2"/>
                      <a:pt x="0" y="3"/>
                    </a:cubicBezTo>
                    <a:cubicBezTo>
                      <a:pt x="0" y="5"/>
                      <a:pt x="2" y="7"/>
                      <a:pt x="4" y="7"/>
                    </a:cubicBezTo>
                    <a:cubicBezTo>
                      <a:pt x="6" y="7"/>
                      <a:pt x="8" y="5"/>
                      <a:pt x="8" y="4"/>
                    </a:cubicBezTo>
                    <a:cubicBezTo>
                      <a:pt x="8" y="1"/>
                      <a:pt x="6" y="0"/>
                      <a:pt x="4"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99" name="Freeform 168">
                <a:extLst>
                  <a:ext uri="{FF2B5EF4-FFF2-40B4-BE49-F238E27FC236}">
                    <a16:creationId xmlns:a16="http://schemas.microsoft.com/office/drawing/2014/main" id="{EF9E68C6-4C29-45A0-AEB8-14489642AB1C}"/>
                  </a:ext>
                </a:extLst>
              </p:cNvPr>
              <p:cNvSpPr>
                <a:spLocks/>
              </p:cNvSpPr>
              <p:nvPr/>
            </p:nvSpPr>
            <p:spPr bwMode="auto">
              <a:xfrm>
                <a:off x="5046" y="2475"/>
                <a:ext cx="10" cy="7"/>
              </a:xfrm>
              <a:custGeom>
                <a:avLst/>
                <a:gdLst>
                  <a:gd name="T0" fmla="*/ 2 w 4"/>
                  <a:gd name="T1" fmla="*/ 0 h 3"/>
                  <a:gd name="T2" fmla="*/ 1 w 4"/>
                  <a:gd name="T3" fmla="*/ 1 h 3"/>
                  <a:gd name="T4" fmla="*/ 1 w 4"/>
                  <a:gd name="T5" fmla="*/ 3 h 3"/>
                  <a:gd name="T6" fmla="*/ 2 w 4"/>
                  <a:gd name="T7" fmla="*/ 3 h 3"/>
                  <a:gd name="T8" fmla="*/ 3 w 4"/>
                  <a:gd name="T9" fmla="*/ 3 h 3"/>
                  <a:gd name="T10" fmla="*/ 3 w 4"/>
                  <a:gd name="T11" fmla="*/ 1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1" y="0"/>
                      <a:pt x="1" y="1"/>
                      <a:pt x="1" y="1"/>
                    </a:cubicBezTo>
                    <a:cubicBezTo>
                      <a:pt x="0" y="1"/>
                      <a:pt x="1" y="2"/>
                      <a:pt x="1" y="3"/>
                    </a:cubicBezTo>
                    <a:cubicBezTo>
                      <a:pt x="2" y="3"/>
                      <a:pt x="2" y="3"/>
                      <a:pt x="2" y="3"/>
                    </a:cubicBezTo>
                    <a:cubicBezTo>
                      <a:pt x="3" y="3"/>
                      <a:pt x="3" y="3"/>
                      <a:pt x="3" y="3"/>
                    </a:cubicBezTo>
                    <a:cubicBezTo>
                      <a:pt x="4" y="2"/>
                      <a:pt x="3" y="1"/>
                      <a:pt x="3" y="1"/>
                    </a:cubicBezTo>
                    <a:cubicBezTo>
                      <a:pt x="2" y="1"/>
                      <a:pt x="2" y="0"/>
                      <a:pt x="2"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00" name="Freeform 169">
                <a:extLst>
                  <a:ext uri="{FF2B5EF4-FFF2-40B4-BE49-F238E27FC236}">
                    <a16:creationId xmlns:a16="http://schemas.microsoft.com/office/drawing/2014/main" id="{12166645-D3F6-4864-82FB-0EF42349C12D}"/>
                  </a:ext>
                </a:extLst>
              </p:cNvPr>
              <p:cNvSpPr>
                <a:spLocks/>
              </p:cNvSpPr>
              <p:nvPr/>
            </p:nvSpPr>
            <p:spPr bwMode="auto">
              <a:xfrm>
                <a:off x="5001" y="2492"/>
                <a:ext cx="21" cy="19"/>
              </a:xfrm>
              <a:custGeom>
                <a:avLst/>
                <a:gdLst>
                  <a:gd name="T0" fmla="*/ 5 w 9"/>
                  <a:gd name="T1" fmla="*/ 7 h 8"/>
                  <a:gd name="T2" fmla="*/ 1 w 9"/>
                  <a:gd name="T3" fmla="*/ 3 h 8"/>
                  <a:gd name="T4" fmla="*/ 3 w 9"/>
                  <a:gd name="T5" fmla="*/ 0 h 8"/>
                  <a:gd name="T6" fmla="*/ 0 w 9"/>
                  <a:gd name="T7" fmla="*/ 4 h 8"/>
                  <a:gd name="T8" fmla="*/ 5 w 9"/>
                  <a:gd name="T9" fmla="*/ 8 h 8"/>
                  <a:gd name="T10" fmla="*/ 9 w 9"/>
                  <a:gd name="T11" fmla="*/ 4 h 8"/>
                  <a:gd name="T12" fmla="*/ 9 w 9"/>
                  <a:gd name="T13" fmla="*/ 3 h 8"/>
                  <a:gd name="T14" fmla="*/ 5 w 9"/>
                  <a:gd name="T15" fmla="*/ 7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8">
                    <a:moveTo>
                      <a:pt x="5" y="7"/>
                    </a:moveTo>
                    <a:cubicBezTo>
                      <a:pt x="3" y="7"/>
                      <a:pt x="1" y="5"/>
                      <a:pt x="1" y="3"/>
                    </a:cubicBezTo>
                    <a:cubicBezTo>
                      <a:pt x="1" y="2"/>
                      <a:pt x="2" y="1"/>
                      <a:pt x="3" y="0"/>
                    </a:cubicBezTo>
                    <a:cubicBezTo>
                      <a:pt x="1" y="1"/>
                      <a:pt x="0" y="2"/>
                      <a:pt x="0" y="4"/>
                    </a:cubicBezTo>
                    <a:cubicBezTo>
                      <a:pt x="0" y="6"/>
                      <a:pt x="2" y="8"/>
                      <a:pt x="5" y="8"/>
                    </a:cubicBezTo>
                    <a:cubicBezTo>
                      <a:pt x="7" y="8"/>
                      <a:pt x="9" y="6"/>
                      <a:pt x="9" y="4"/>
                    </a:cubicBezTo>
                    <a:cubicBezTo>
                      <a:pt x="9" y="3"/>
                      <a:pt x="9" y="3"/>
                      <a:pt x="9" y="3"/>
                    </a:cubicBezTo>
                    <a:cubicBezTo>
                      <a:pt x="9" y="5"/>
                      <a:pt x="7" y="7"/>
                      <a:pt x="5" y="7"/>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01" name="Freeform 170">
                <a:extLst>
                  <a:ext uri="{FF2B5EF4-FFF2-40B4-BE49-F238E27FC236}">
                    <a16:creationId xmlns:a16="http://schemas.microsoft.com/office/drawing/2014/main" id="{A440B6C8-05CF-49CD-A248-FCEC9EF29839}"/>
                  </a:ext>
                </a:extLst>
              </p:cNvPr>
              <p:cNvSpPr>
                <a:spLocks/>
              </p:cNvSpPr>
              <p:nvPr/>
            </p:nvSpPr>
            <p:spPr bwMode="auto">
              <a:xfrm>
                <a:off x="5003" y="2492"/>
                <a:ext cx="19" cy="16"/>
              </a:xfrm>
              <a:custGeom>
                <a:avLst/>
                <a:gdLst>
                  <a:gd name="T0" fmla="*/ 4 w 8"/>
                  <a:gd name="T1" fmla="*/ 0 h 7"/>
                  <a:gd name="T2" fmla="*/ 2 w 8"/>
                  <a:gd name="T3" fmla="*/ 0 h 7"/>
                  <a:gd name="T4" fmla="*/ 0 w 8"/>
                  <a:gd name="T5" fmla="*/ 3 h 7"/>
                  <a:gd name="T6" fmla="*/ 4 w 8"/>
                  <a:gd name="T7" fmla="*/ 7 h 7"/>
                  <a:gd name="T8" fmla="*/ 8 w 8"/>
                  <a:gd name="T9" fmla="*/ 3 h 7"/>
                  <a:gd name="T10" fmla="*/ 4 w 8"/>
                  <a:gd name="T11" fmla="*/ 0 h 7"/>
                </a:gdLst>
                <a:ahLst/>
                <a:cxnLst>
                  <a:cxn ang="0">
                    <a:pos x="T0" y="T1"/>
                  </a:cxn>
                  <a:cxn ang="0">
                    <a:pos x="T2" y="T3"/>
                  </a:cxn>
                  <a:cxn ang="0">
                    <a:pos x="T4" y="T5"/>
                  </a:cxn>
                  <a:cxn ang="0">
                    <a:pos x="T6" y="T7"/>
                  </a:cxn>
                  <a:cxn ang="0">
                    <a:pos x="T8" y="T9"/>
                  </a:cxn>
                  <a:cxn ang="0">
                    <a:pos x="T10" y="T11"/>
                  </a:cxn>
                </a:cxnLst>
                <a:rect l="0" t="0" r="r" b="b"/>
                <a:pathLst>
                  <a:path w="8" h="7">
                    <a:moveTo>
                      <a:pt x="4" y="0"/>
                    </a:moveTo>
                    <a:cubicBezTo>
                      <a:pt x="3" y="0"/>
                      <a:pt x="2" y="0"/>
                      <a:pt x="2" y="0"/>
                    </a:cubicBezTo>
                    <a:cubicBezTo>
                      <a:pt x="1" y="1"/>
                      <a:pt x="0" y="2"/>
                      <a:pt x="0" y="3"/>
                    </a:cubicBezTo>
                    <a:cubicBezTo>
                      <a:pt x="0" y="5"/>
                      <a:pt x="2" y="7"/>
                      <a:pt x="4" y="7"/>
                    </a:cubicBezTo>
                    <a:cubicBezTo>
                      <a:pt x="6" y="7"/>
                      <a:pt x="8" y="5"/>
                      <a:pt x="8" y="3"/>
                    </a:cubicBezTo>
                    <a:cubicBezTo>
                      <a:pt x="8" y="1"/>
                      <a:pt x="6" y="0"/>
                      <a:pt x="4"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02" name="Freeform 171">
                <a:extLst>
                  <a:ext uri="{FF2B5EF4-FFF2-40B4-BE49-F238E27FC236}">
                    <a16:creationId xmlns:a16="http://schemas.microsoft.com/office/drawing/2014/main" id="{83A7AD53-A5F5-4EEB-8409-F5EF983B6BBD}"/>
                  </a:ext>
                </a:extLst>
              </p:cNvPr>
              <p:cNvSpPr>
                <a:spLocks/>
              </p:cNvSpPr>
              <p:nvPr/>
            </p:nvSpPr>
            <p:spPr bwMode="auto">
              <a:xfrm>
                <a:off x="5011" y="2492"/>
                <a:ext cx="9" cy="7"/>
              </a:xfrm>
              <a:custGeom>
                <a:avLst/>
                <a:gdLst>
                  <a:gd name="T0" fmla="*/ 2 w 4"/>
                  <a:gd name="T1" fmla="*/ 0 h 3"/>
                  <a:gd name="T2" fmla="*/ 1 w 4"/>
                  <a:gd name="T3" fmla="*/ 1 h 3"/>
                  <a:gd name="T4" fmla="*/ 1 w 4"/>
                  <a:gd name="T5" fmla="*/ 3 h 3"/>
                  <a:gd name="T6" fmla="*/ 2 w 4"/>
                  <a:gd name="T7" fmla="*/ 3 h 3"/>
                  <a:gd name="T8" fmla="*/ 3 w 4"/>
                  <a:gd name="T9" fmla="*/ 3 h 3"/>
                  <a:gd name="T10" fmla="*/ 3 w 4"/>
                  <a:gd name="T11" fmla="*/ 1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1" y="0"/>
                      <a:pt x="1" y="1"/>
                      <a:pt x="1" y="1"/>
                    </a:cubicBezTo>
                    <a:cubicBezTo>
                      <a:pt x="0" y="1"/>
                      <a:pt x="1" y="2"/>
                      <a:pt x="1" y="3"/>
                    </a:cubicBezTo>
                    <a:cubicBezTo>
                      <a:pt x="2" y="3"/>
                      <a:pt x="2" y="3"/>
                      <a:pt x="2" y="3"/>
                    </a:cubicBezTo>
                    <a:cubicBezTo>
                      <a:pt x="3" y="3"/>
                      <a:pt x="3" y="3"/>
                      <a:pt x="3" y="3"/>
                    </a:cubicBezTo>
                    <a:cubicBezTo>
                      <a:pt x="4" y="2"/>
                      <a:pt x="3" y="1"/>
                      <a:pt x="3" y="1"/>
                    </a:cubicBezTo>
                    <a:cubicBezTo>
                      <a:pt x="2" y="0"/>
                      <a:pt x="2" y="0"/>
                      <a:pt x="2"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03" name="Freeform 172">
                <a:extLst>
                  <a:ext uri="{FF2B5EF4-FFF2-40B4-BE49-F238E27FC236}">
                    <a16:creationId xmlns:a16="http://schemas.microsoft.com/office/drawing/2014/main" id="{06A4710C-ACA1-455A-A3E3-51BE84065DCF}"/>
                  </a:ext>
                </a:extLst>
              </p:cNvPr>
              <p:cNvSpPr>
                <a:spLocks/>
              </p:cNvSpPr>
              <p:nvPr/>
            </p:nvSpPr>
            <p:spPr bwMode="auto">
              <a:xfrm>
                <a:off x="5022" y="2487"/>
                <a:ext cx="19" cy="21"/>
              </a:xfrm>
              <a:custGeom>
                <a:avLst/>
                <a:gdLst>
                  <a:gd name="T0" fmla="*/ 5 w 8"/>
                  <a:gd name="T1" fmla="*/ 7 h 9"/>
                  <a:gd name="T2" fmla="*/ 1 w 8"/>
                  <a:gd name="T3" fmla="*/ 3 h 9"/>
                  <a:gd name="T4" fmla="*/ 2 w 8"/>
                  <a:gd name="T5" fmla="*/ 0 h 9"/>
                  <a:gd name="T6" fmla="*/ 0 w 8"/>
                  <a:gd name="T7" fmla="*/ 4 h 9"/>
                  <a:gd name="T8" fmla="*/ 4 w 8"/>
                  <a:gd name="T9" fmla="*/ 9 h 9"/>
                  <a:gd name="T10" fmla="*/ 8 w 8"/>
                  <a:gd name="T11" fmla="*/ 4 h 9"/>
                  <a:gd name="T12" fmla="*/ 8 w 8"/>
                  <a:gd name="T13" fmla="*/ 4 h 9"/>
                  <a:gd name="T14" fmla="*/ 5 w 8"/>
                  <a:gd name="T15" fmla="*/ 7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9">
                    <a:moveTo>
                      <a:pt x="5" y="7"/>
                    </a:moveTo>
                    <a:cubicBezTo>
                      <a:pt x="3" y="7"/>
                      <a:pt x="1" y="6"/>
                      <a:pt x="1" y="3"/>
                    </a:cubicBezTo>
                    <a:cubicBezTo>
                      <a:pt x="1" y="2"/>
                      <a:pt x="1" y="1"/>
                      <a:pt x="2" y="0"/>
                    </a:cubicBezTo>
                    <a:cubicBezTo>
                      <a:pt x="1" y="1"/>
                      <a:pt x="0" y="3"/>
                      <a:pt x="0" y="4"/>
                    </a:cubicBezTo>
                    <a:cubicBezTo>
                      <a:pt x="0" y="7"/>
                      <a:pt x="2" y="9"/>
                      <a:pt x="4" y="9"/>
                    </a:cubicBezTo>
                    <a:cubicBezTo>
                      <a:pt x="6" y="9"/>
                      <a:pt x="8" y="7"/>
                      <a:pt x="8" y="4"/>
                    </a:cubicBezTo>
                    <a:cubicBezTo>
                      <a:pt x="8" y="4"/>
                      <a:pt x="8" y="4"/>
                      <a:pt x="8" y="4"/>
                    </a:cubicBezTo>
                    <a:cubicBezTo>
                      <a:pt x="8" y="6"/>
                      <a:pt x="7" y="7"/>
                      <a:pt x="5" y="7"/>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04" name="Freeform 173">
                <a:extLst>
                  <a:ext uri="{FF2B5EF4-FFF2-40B4-BE49-F238E27FC236}">
                    <a16:creationId xmlns:a16="http://schemas.microsoft.com/office/drawing/2014/main" id="{5304FDB1-2E12-4C0F-B973-8006C6C8FC63}"/>
                  </a:ext>
                </a:extLst>
              </p:cNvPr>
              <p:cNvSpPr>
                <a:spLocks/>
              </p:cNvSpPr>
              <p:nvPr/>
            </p:nvSpPr>
            <p:spPr bwMode="auto">
              <a:xfrm>
                <a:off x="5025" y="2487"/>
                <a:ext cx="16" cy="16"/>
              </a:xfrm>
              <a:custGeom>
                <a:avLst/>
                <a:gdLst>
                  <a:gd name="T0" fmla="*/ 3 w 7"/>
                  <a:gd name="T1" fmla="*/ 0 h 7"/>
                  <a:gd name="T2" fmla="*/ 1 w 7"/>
                  <a:gd name="T3" fmla="*/ 0 h 7"/>
                  <a:gd name="T4" fmla="*/ 0 w 7"/>
                  <a:gd name="T5" fmla="*/ 3 h 7"/>
                  <a:gd name="T6" fmla="*/ 4 w 7"/>
                  <a:gd name="T7" fmla="*/ 7 h 7"/>
                  <a:gd name="T8" fmla="*/ 7 w 7"/>
                  <a:gd name="T9" fmla="*/ 4 h 7"/>
                  <a:gd name="T10" fmla="*/ 3 w 7"/>
                  <a:gd name="T11" fmla="*/ 0 h 7"/>
                </a:gdLst>
                <a:ahLst/>
                <a:cxnLst>
                  <a:cxn ang="0">
                    <a:pos x="T0" y="T1"/>
                  </a:cxn>
                  <a:cxn ang="0">
                    <a:pos x="T2" y="T3"/>
                  </a:cxn>
                  <a:cxn ang="0">
                    <a:pos x="T4" y="T5"/>
                  </a:cxn>
                  <a:cxn ang="0">
                    <a:pos x="T6" y="T7"/>
                  </a:cxn>
                  <a:cxn ang="0">
                    <a:pos x="T8" y="T9"/>
                  </a:cxn>
                  <a:cxn ang="0">
                    <a:pos x="T10" y="T11"/>
                  </a:cxn>
                </a:cxnLst>
                <a:rect l="0" t="0" r="r" b="b"/>
                <a:pathLst>
                  <a:path w="7" h="7">
                    <a:moveTo>
                      <a:pt x="3" y="0"/>
                    </a:moveTo>
                    <a:cubicBezTo>
                      <a:pt x="2" y="0"/>
                      <a:pt x="2" y="0"/>
                      <a:pt x="1" y="0"/>
                    </a:cubicBezTo>
                    <a:cubicBezTo>
                      <a:pt x="0" y="1"/>
                      <a:pt x="0" y="2"/>
                      <a:pt x="0" y="3"/>
                    </a:cubicBezTo>
                    <a:cubicBezTo>
                      <a:pt x="0" y="6"/>
                      <a:pt x="2" y="7"/>
                      <a:pt x="4" y="7"/>
                    </a:cubicBezTo>
                    <a:cubicBezTo>
                      <a:pt x="6" y="7"/>
                      <a:pt x="7" y="6"/>
                      <a:pt x="7" y="4"/>
                    </a:cubicBezTo>
                    <a:cubicBezTo>
                      <a:pt x="7" y="2"/>
                      <a:pt x="5" y="0"/>
                      <a:pt x="3"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05" name="Freeform 174">
                <a:extLst>
                  <a:ext uri="{FF2B5EF4-FFF2-40B4-BE49-F238E27FC236}">
                    <a16:creationId xmlns:a16="http://schemas.microsoft.com/office/drawing/2014/main" id="{68AB4A40-5362-4DA7-A9CA-FEE9E7AEFC54}"/>
                  </a:ext>
                </a:extLst>
              </p:cNvPr>
              <p:cNvSpPr>
                <a:spLocks/>
              </p:cNvSpPr>
              <p:nvPr/>
            </p:nvSpPr>
            <p:spPr bwMode="auto">
              <a:xfrm>
                <a:off x="5032" y="2489"/>
                <a:ext cx="7" cy="5"/>
              </a:xfrm>
              <a:custGeom>
                <a:avLst/>
                <a:gdLst>
                  <a:gd name="T0" fmla="*/ 1 w 3"/>
                  <a:gd name="T1" fmla="*/ 0 h 2"/>
                  <a:gd name="T2" fmla="*/ 0 w 3"/>
                  <a:gd name="T3" fmla="*/ 0 h 2"/>
                  <a:gd name="T4" fmla="*/ 1 w 3"/>
                  <a:gd name="T5" fmla="*/ 2 h 2"/>
                  <a:gd name="T6" fmla="*/ 2 w 3"/>
                  <a:gd name="T7" fmla="*/ 2 h 2"/>
                  <a:gd name="T8" fmla="*/ 3 w 3"/>
                  <a:gd name="T9" fmla="*/ 2 h 2"/>
                  <a:gd name="T10" fmla="*/ 2 w 3"/>
                  <a:gd name="T11" fmla="*/ 0 h 2"/>
                  <a:gd name="T12" fmla="*/ 1 w 3"/>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1" y="0"/>
                    </a:moveTo>
                    <a:cubicBezTo>
                      <a:pt x="1" y="0"/>
                      <a:pt x="0" y="0"/>
                      <a:pt x="0" y="0"/>
                    </a:cubicBezTo>
                    <a:cubicBezTo>
                      <a:pt x="0" y="1"/>
                      <a:pt x="0" y="2"/>
                      <a:pt x="1" y="2"/>
                    </a:cubicBezTo>
                    <a:cubicBezTo>
                      <a:pt x="1" y="2"/>
                      <a:pt x="1" y="2"/>
                      <a:pt x="2" y="2"/>
                    </a:cubicBezTo>
                    <a:cubicBezTo>
                      <a:pt x="2" y="2"/>
                      <a:pt x="2" y="2"/>
                      <a:pt x="3" y="2"/>
                    </a:cubicBezTo>
                    <a:cubicBezTo>
                      <a:pt x="3" y="1"/>
                      <a:pt x="3" y="0"/>
                      <a:pt x="2" y="0"/>
                    </a:cubicBezTo>
                    <a:cubicBezTo>
                      <a:pt x="2" y="0"/>
                      <a:pt x="1" y="0"/>
                      <a:pt x="1"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06" name="Freeform 175">
                <a:extLst>
                  <a:ext uri="{FF2B5EF4-FFF2-40B4-BE49-F238E27FC236}">
                    <a16:creationId xmlns:a16="http://schemas.microsoft.com/office/drawing/2014/main" id="{597D9F66-3260-41C5-BAEC-19AE3DDAA0BA}"/>
                  </a:ext>
                </a:extLst>
              </p:cNvPr>
              <p:cNvSpPr>
                <a:spLocks/>
              </p:cNvSpPr>
              <p:nvPr/>
            </p:nvSpPr>
            <p:spPr bwMode="auto">
              <a:xfrm>
                <a:off x="4963" y="2456"/>
                <a:ext cx="21" cy="19"/>
              </a:xfrm>
              <a:custGeom>
                <a:avLst/>
                <a:gdLst>
                  <a:gd name="T0" fmla="*/ 5 w 9"/>
                  <a:gd name="T1" fmla="*/ 7 h 8"/>
                  <a:gd name="T2" fmla="*/ 1 w 9"/>
                  <a:gd name="T3" fmla="*/ 3 h 8"/>
                  <a:gd name="T4" fmla="*/ 2 w 9"/>
                  <a:gd name="T5" fmla="*/ 0 h 8"/>
                  <a:gd name="T6" fmla="*/ 0 w 9"/>
                  <a:gd name="T7" fmla="*/ 4 h 8"/>
                  <a:gd name="T8" fmla="*/ 4 w 9"/>
                  <a:gd name="T9" fmla="*/ 8 h 8"/>
                  <a:gd name="T10" fmla="*/ 9 w 9"/>
                  <a:gd name="T11" fmla="*/ 4 h 8"/>
                  <a:gd name="T12" fmla="*/ 9 w 9"/>
                  <a:gd name="T13" fmla="*/ 3 h 8"/>
                  <a:gd name="T14" fmla="*/ 5 w 9"/>
                  <a:gd name="T15" fmla="*/ 7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8">
                    <a:moveTo>
                      <a:pt x="5" y="7"/>
                    </a:moveTo>
                    <a:cubicBezTo>
                      <a:pt x="3" y="7"/>
                      <a:pt x="1" y="5"/>
                      <a:pt x="1" y="3"/>
                    </a:cubicBezTo>
                    <a:cubicBezTo>
                      <a:pt x="1" y="2"/>
                      <a:pt x="2" y="1"/>
                      <a:pt x="2" y="0"/>
                    </a:cubicBezTo>
                    <a:cubicBezTo>
                      <a:pt x="1" y="1"/>
                      <a:pt x="0" y="2"/>
                      <a:pt x="0" y="4"/>
                    </a:cubicBezTo>
                    <a:cubicBezTo>
                      <a:pt x="0" y="6"/>
                      <a:pt x="2" y="8"/>
                      <a:pt x="4" y="8"/>
                    </a:cubicBezTo>
                    <a:cubicBezTo>
                      <a:pt x="7" y="8"/>
                      <a:pt x="9" y="6"/>
                      <a:pt x="9" y="4"/>
                    </a:cubicBezTo>
                    <a:cubicBezTo>
                      <a:pt x="9" y="3"/>
                      <a:pt x="9" y="3"/>
                      <a:pt x="9" y="3"/>
                    </a:cubicBezTo>
                    <a:cubicBezTo>
                      <a:pt x="8" y="5"/>
                      <a:pt x="7" y="7"/>
                      <a:pt x="5" y="7"/>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07" name="Freeform 176">
                <a:extLst>
                  <a:ext uri="{FF2B5EF4-FFF2-40B4-BE49-F238E27FC236}">
                    <a16:creationId xmlns:a16="http://schemas.microsoft.com/office/drawing/2014/main" id="{6C9D3957-CF88-4479-80F9-2F59A9316700}"/>
                  </a:ext>
                </a:extLst>
              </p:cNvPr>
              <p:cNvSpPr>
                <a:spLocks/>
              </p:cNvSpPr>
              <p:nvPr/>
            </p:nvSpPr>
            <p:spPr bwMode="auto">
              <a:xfrm>
                <a:off x="4965" y="2456"/>
                <a:ext cx="19" cy="17"/>
              </a:xfrm>
              <a:custGeom>
                <a:avLst/>
                <a:gdLst>
                  <a:gd name="T0" fmla="*/ 3 w 8"/>
                  <a:gd name="T1" fmla="*/ 0 h 7"/>
                  <a:gd name="T2" fmla="*/ 1 w 8"/>
                  <a:gd name="T3" fmla="*/ 0 h 7"/>
                  <a:gd name="T4" fmla="*/ 0 w 8"/>
                  <a:gd name="T5" fmla="*/ 3 h 7"/>
                  <a:gd name="T6" fmla="*/ 4 w 8"/>
                  <a:gd name="T7" fmla="*/ 7 h 7"/>
                  <a:gd name="T8" fmla="*/ 8 w 8"/>
                  <a:gd name="T9" fmla="*/ 3 h 7"/>
                  <a:gd name="T10" fmla="*/ 3 w 8"/>
                  <a:gd name="T11" fmla="*/ 0 h 7"/>
                </a:gdLst>
                <a:ahLst/>
                <a:cxnLst>
                  <a:cxn ang="0">
                    <a:pos x="T0" y="T1"/>
                  </a:cxn>
                  <a:cxn ang="0">
                    <a:pos x="T2" y="T3"/>
                  </a:cxn>
                  <a:cxn ang="0">
                    <a:pos x="T4" y="T5"/>
                  </a:cxn>
                  <a:cxn ang="0">
                    <a:pos x="T6" y="T7"/>
                  </a:cxn>
                  <a:cxn ang="0">
                    <a:pos x="T8" y="T9"/>
                  </a:cxn>
                  <a:cxn ang="0">
                    <a:pos x="T10" y="T11"/>
                  </a:cxn>
                </a:cxnLst>
                <a:rect l="0" t="0" r="r" b="b"/>
                <a:pathLst>
                  <a:path w="8" h="7">
                    <a:moveTo>
                      <a:pt x="3" y="0"/>
                    </a:moveTo>
                    <a:cubicBezTo>
                      <a:pt x="3" y="0"/>
                      <a:pt x="2" y="0"/>
                      <a:pt x="1" y="0"/>
                    </a:cubicBezTo>
                    <a:cubicBezTo>
                      <a:pt x="1" y="1"/>
                      <a:pt x="0" y="2"/>
                      <a:pt x="0" y="3"/>
                    </a:cubicBezTo>
                    <a:cubicBezTo>
                      <a:pt x="0" y="5"/>
                      <a:pt x="2" y="7"/>
                      <a:pt x="4" y="7"/>
                    </a:cubicBezTo>
                    <a:cubicBezTo>
                      <a:pt x="6" y="7"/>
                      <a:pt x="7" y="5"/>
                      <a:pt x="8" y="3"/>
                    </a:cubicBezTo>
                    <a:cubicBezTo>
                      <a:pt x="7" y="1"/>
                      <a:pt x="5" y="0"/>
                      <a:pt x="3"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08" name="Freeform 177">
                <a:extLst>
                  <a:ext uri="{FF2B5EF4-FFF2-40B4-BE49-F238E27FC236}">
                    <a16:creationId xmlns:a16="http://schemas.microsoft.com/office/drawing/2014/main" id="{BF73E5E0-C98C-46E6-8543-640527BCC049}"/>
                  </a:ext>
                </a:extLst>
              </p:cNvPr>
              <p:cNvSpPr>
                <a:spLocks/>
              </p:cNvSpPr>
              <p:nvPr/>
            </p:nvSpPr>
            <p:spPr bwMode="auto">
              <a:xfrm>
                <a:off x="4973" y="2456"/>
                <a:ext cx="7" cy="7"/>
              </a:xfrm>
              <a:custGeom>
                <a:avLst/>
                <a:gdLst>
                  <a:gd name="T0" fmla="*/ 1 w 3"/>
                  <a:gd name="T1" fmla="*/ 0 h 3"/>
                  <a:gd name="T2" fmla="*/ 0 w 3"/>
                  <a:gd name="T3" fmla="*/ 1 h 3"/>
                  <a:gd name="T4" fmla="*/ 1 w 3"/>
                  <a:gd name="T5" fmla="*/ 3 h 3"/>
                  <a:gd name="T6" fmla="*/ 2 w 3"/>
                  <a:gd name="T7" fmla="*/ 3 h 3"/>
                  <a:gd name="T8" fmla="*/ 3 w 3"/>
                  <a:gd name="T9" fmla="*/ 2 h 3"/>
                  <a:gd name="T10" fmla="*/ 2 w 3"/>
                  <a:gd name="T11" fmla="*/ 1 h 3"/>
                  <a:gd name="T12" fmla="*/ 1 w 3"/>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3" h="3">
                    <a:moveTo>
                      <a:pt x="1" y="0"/>
                    </a:moveTo>
                    <a:cubicBezTo>
                      <a:pt x="1" y="0"/>
                      <a:pt x="0" y="0"/>
                      <a:pt x="0" y="1"/>
                    </a:cubicBezTo>
                    <a:cubicBezTo>
                      <a:pt x="0" y="1"/>
                      <a:pt x="0" y="2"/>
                      <a:pt x="1" y="3"/>
                    </a:cubicBezTo>
                    <a:cubicBezTo>
                      <a:pt x="1" y="3"/>
                      <a:pt x="2" y="3"/>
                      <a:pt x="2" y="3"/>
                    </a:cubicBezTo>
                    <a:cubicBezTo>
                      <a:pt x="2" y="3"/>
                      <a:pt x="3" y="3"/>
                      <a:pt x="3" y="2"/>
                    </a:cubicBezTo>
                    <a:cubicBezTo>
                      <a:pt x="3" y="2"/>
                      <a:pt x="3" y="1"/>
                      <a:pt x="2" y="1"/>
                    </a:cubicBezTo>
                    <a:cubicBezTo>
                      <a:pt x="2" y="0"/>
                      <a:pt x="2" y="0"/>
                      <a:pt x="1"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09" name="Freeform 178">
                <a:extLst>
                  <a:ext uri="{FF2B5EF4-FFF2-40B4-BE49-F238E27FC236}">
                    <a16:creationId xmlns:a16="http://schemas.microsoft.com/office/drawing/2014/main" id="{64482DAC-33A7-4A3C-A9E3-E365F13BBEE8}"/>
                  </a:ext>
                </a:extLst>
              </p:cNvPr>
              <p:cNvSpPr>
                <a:spLocks/>
              </p:cNvSpPr>
              <p:nvPr/>
            </p:nvSpPr>
            <p:spPr bwMode="auto">
              <a:xfrm>
                <a:off x="4968" y="2473"/>
                <a:ext cx="21" cy="19"/>
              </a:xfrm>
              <a:custGeom>
                <a:avLst/>
                <a:gdLst>
                  <a:gd name="T0" fmla="*/ 5 w 9"/>
                  <a:gd name="T1" fmla="*/ 7 h 8"/>
                  <a:gd name="T2" fmla="*/ 1 w 9"/>
                  <a:gd name="T3" fmla="*/ 3 h 8"/>
                  <a:gd name="T4" fmla="*/ 3 w 9"/>
                  <a:gd name="T5" fmla="*/ 0 h 8"/>
                  <a:gd name="T6" fmla="*/ 0 w 9"/>
                  <a:gd name="T7" fmla="*/ 4 h 8"/>
                  <a:gd name="T8" fmla="*/ 5 w 9"/>
                  <a:gd name="T9" fmla="*/ 8 h 8"/>
                  <a:gd name="T10" fmla="*/ 9 w 9"/>
                  <a:gd name="T11" fmla="*/ 4 h 8"/>
                  <a:gd name="T12" fmla="*/ 9 w 9"/>
                  <a:gd name="T13" fmla="*/ 4 h 8"/>
                  <a:gd name="T14" fmla="*/ 5 w 9"/>
                  <a:gd name="T15" fmla="*/ 7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8">
                    <a:moveTo>
                      <a:pt x="5" y="7"/>
                    </a:moveTo>
                    <a:cubicBezTo>
                      <a:pt x="3" y="7"/>
                      <a:pt x="1" y="5"/>
                      <a:pt x="1" y="3"/>
                    </a:cubicBezTo>
                    <a:cubicBezTo>
                      <a:pt x="1" y="2"/>
                      <a:pt x="2" y="1"/>
                      <a:pt x="3" y="0"/>
                    </a:cubicBezTo>
                    <a:cubicBezTo>
                      <a:pt x="1" y="1"/>
                      <a:pt x="0" y="2"/>
                      <a:pt x="0" y="4"/>
                    </a:cubicBezTo>
                    <a:cubicBezTo>
                      <a:pt x="0" y="6"/>
                      <a:pt x="2" y="8"/>
                      <a:pt x="5" y="8"/>
                    </a:cubicBezTo>
                    <a:cubicBezTo>
                      <a:pt x="7" y="8"/>
                      <a:pt x="9" y="6"/>
                      <a:pt x="9" y="4"/>
                    </a:cubicBezTo>
                    <a:cubicBezTo>
                      <a:pt x="9" y="4"/>
                      <a:pt x="9" y="4"/>
                      <a:pt x="9" y="4"/>
                    </a:cubicBezTo>
                    <a:cubicBezTo>
                      <a:pt x="9" y="5"/>
                      <a:pt x="7" y="7"/>
                      <a:pt x="5" y="7"/>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10" name="Freeform 179">
                <a:extLst>
                  <a:ext uri="{FF2B5EF4-FFF2-40B4-BE49-F238E27FC236}">
                    <a16:creationId xmlns:a16="http://schemas.microsoft.com/office/drawing/2014/main" id="{98028E34-1F5D-4200-BF30-63502A305862}"/>
                  </a:ext>
                </a:extLst>
              </p:cNvPr>
              <p:cNvSpPr>
                <a:spLocks/>
              </p:cNvSpPr>
              <p:nvPr/>
            </p:nvSpPr>
            <p:spPr bwMode="auto">
              <a:xfrm>
                <a:off x="4970" y="2473"/>
                <a:ext cx="19" cy="16"/>
              </a:xfrm>
              <a:custGeom>
                <a:avLst/>
                <a:gdLst>
                  <a:gd name="T0" fmla="*/ 4 w 8"/>
                  <a:gd name="T1" fmla="*/ 0 h 7"/>
                  <a:gd name="T2" fmla="*/ 2 w 8"/>
                  <a:gd name="T3" fmla="*/ 0 h 7"/>
                  <a:gd name="T4" fmla="*/ 0 w 8"/>
                  <a:gd name="T5" fmla="*/ 3 h 7"/>
                  <a:gd name="T6" fmla="*/ 4 w 8"/>
                  <a:gd name="T7" fmla="*/ 7 h 7"/>
                  <a:gd name="T8" fmla="*/ 8 w 8"/>
                  <a:gd name="T9" fmla="*/ 4 h 7"/>
                  <a:gd name="T10" fmla="*/ 4 w 8"/>
                  <a:gd name="T11" fmla="*/ 0 h 7"/>
                </a:gdLst>
                <a:ahLst/>
                <a:cxnLst>
                  <a:cxn ang="0">
                    <a:pos x="T0" y="T1"/>
                  </a:cxn>
                  <a:cxn ang="0">
                    <a:pos x="T2" y="T3"/>
                  </a:cxn>
                  <a:cxn ang="0">
                    <a:pos x="T4" y="T5"/>
                  </a:cxn>
                  <a:cxn ang="0">
                    <a:pos x="T6" y="T7"/>
                  </a:cxn>
                  <a:cxn ang="0">
                    <a:pos x="T8" y="T9"/>
                  </a:cxn>
                  <a:cxn ang="0">
                    <a:pos x="T10" y="T11"/>
                  </a:cxn>
                </a:cxnLst>
                <a:rect l="0" t="0" r="r" b="b"/>
                <a:pathLst>
                  <a:path w="8" h="7">
                    <a:moveTo>
                      <a:pt x="4" y="0"/>
                    </a:moveTo>
                    <a:cubicBezTo>
                      <a:pt x="3" y="0"/>
                      <a:pt x="2" y="0"/>
                      <a:pt x="2" y="0"/>
                    </a:cubicBezTo>
                    <a:cubicBezTo>
                      <a:pt x="1" y="1"/>
                      <a:pt x="0" y="2"/>
                      <a:pt x="0" y="3"/>
                    </a:cubicBezTo>
                    <a:cubicBezTo>
                      <a:pt x="0" y="5"/>
                      <a:pt x="2" y="7"/>
                      <a:pt x="4" y="7"/>
                    </a:cubicBezTo>
                    <a:cubicBezTo>
                      <a:pt x="6" y="7"/>
                      <a:pt x="8" y="5"/>
                      <a:pt x="8" y="4"/>
                    </a:cubicBezTo>
                    <a:cubicBezTo>
                      <a:pt x="8" y="1"/>
                      <a:pt x="6" y="0"/>
                      <a:pt x="4"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11" name="Freeform 180">
                <a:extLst>
                  <a:ext uri="{FF2B5EF4-FFF2-40B4-BE49-F238E27FC236}">
                    <a16:creationId xmlns:a16="http://schemas.microsoft.com/office/drawing/2014/main" id="{A63AD3A0-4FCF-4343-904E-B879C38EC91F}"/>
                  </a:ext>
                </a:extLst>
              </p:cNvPr>
              <p:cNvSpPr>
                <a:spLocks/>
              </p:cNvSpPr>
              <p:nvPr/>
            </p:nvSpPr>
            <p:spPr bwMode="auto">
              <a:xfrm>
                <a:off x="4977" y="2473"/>
                <a:ext cx="10" cy="7"/>
              </a:xfrm>
              <a:custGeom>
                <a:avLst/>
                <a:gdLst>
                  <a:gd name="T0" fmla="*/ 2 w 4"/>
                  <a:gd name="T1" fmla="*/ 0 h 3"/>
                  <a:gd name="T2" fmla="*/ 1 w 4"/>
                  <a:gd name="T3" fmla="*/ 1 h 3"/>
                  <a:gd name="T4" fmla="*/ 1 w 4"/>
                  <a:gd name="T5" fmla="*/ 3 h 3"/>
                  <a:gd name="T6" fmla="*/ 2 w 4"/>
                  <a:gd name="T7" fmla="*/ 3 h 3"/>
                  <a:gd name="T8" fmla="*/ 3 w 4"/>
                  <a:gd name="T9" fmla="*/ 3 h 3"/>
                  <a:gd name="T10" fmla="*/ 3 w 4"/>
                  <a:gd name="T11" fmla="*/ 1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1" y="0"/>
                      <a:pt x="1" y="1"/>
                      <a:pt x="1" y="1"/>
                    </a:cubicBezTo>
                    <a:cubicBezTo>
                      <a:pt x="0" y="1"/>
                      <a:pt x="1" y="2"/>
                      <a:pt x="1" y="3"/>
                    </a:cubicBezTo>
                    <a:cubicBezTo>
                      <a:pt x="2" y="3"/>
                      <a:pt x="2" y="3"/>
                      <a:pt x="2" y="3"/>
                    </a:cubicBezTo>
                    <a:cubicBezTo>
                      <a:pt x="3" y="3"/>
                      <a:pt x="3" y="3"/>
                      <a:pt x="3" y="3"/>
                    </a:cubicBezTo>
                    <a:cubicBezTo>
                      <a:pt x="4" y="2"/>
                      <a:pt x="3" y="1"/>
                      <a:pt x="3" y="1"/>
                    </a:cubicBezTo>
                    <a:cubicBezTo>
                      <a:pt x="2" y="1"/>
                      <a:pt x="2" y="0"/>
                      <a:pt x="2"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12" name="Freeform 181">
                <a:extLst>
                  <a:ext uri="{FF2B5EF4-FFF2-40B4-BE49-F238E27FC236}">
                    <a16:creationId xmlns:a16="http://schemas.microsoft.com/office/drawing/2014/main" id="{69D9D184-ADC9-4F4F-81A5-C7BEB8E1776A}"/>
                  </a:ext>
                </a:extLst>
              </p:cNvPr>
              <p:cNvSpPr>
                <a:spLocks/>
              </p:cNvSpPr>
              <p:nvPr/>
            </p:nvSpPr>
            <p:spPr bwMode="auto">
              <a:xfrm>
                <a:off x="4982" y="2484"/>
                <a:ext cx="21" cy="22"/>
              </a:xfrm>
              <a:custGeom>
                <a:avLst/>
                <a:gdLst>
                  <a:gd name="T0" fmla="*/ 5 w 9"/>
                  <a:gd name="T1" fmla="*/ 7 h 9"/>
                  <a:gd name="T2" fmla="*/ 1 w 9"/>
                  <a:gd name="T3" fmla="*/ 3 h 9"/>
                  <a:gd name="T4" fmla="*/ 3 w 9"/>
                  <a:gd name="T5" fmla="*/ 0 h 9"/>
                  <a:gd name="T6" fmla="*/ 0 w 9"/>
                  <a:gd name="T7" fmla="*/ 4 h 9"/>
                  <a:gd name="T8" fmla="*/ 5 w 9"/>
                  <a:gd name="T9" fmla="*/ 9 h 9"/>
                  <a:gd name="T10" fmla="*/ 9 w 9"/>
                  <a:gd name="T11" fmla="*/ 4 h 9"/>
                  <a:gd name="T12" fmla="*/ 9 w 9"/>
                  <a:gd name="T13" fmla="*/ 4 h 9"/>
                  <a:gd name="T14" fmla="*/ 5 w 9"/>
                  <a:gd name="T15" fmla="*/ 7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9">
                    <a:moveTo>
                      <a:pt x="5" y="7"/>
                    </a:moveTo>
                    <a:cubicBezTo>
                      <a:pt x="3" y="7"/>
                      <a:pt x="1" y="6"/>
                      <a:pt x="1" y="3"/>
                    </a:cubicBezTo>
                    <a:cubicBezTo>
                      <a:pt x="1" y="2"/>
                      <a:pt x="2" y="1"/>
                      <a:pt x="3" y="0"/>
                    </a:cubicBezTo>
                    <a:cubicBezTo>
                      <a:pt x="1" y="1"/>
                      <a:pt x="0" y="3"/>
                      <a:pt x="0" y="4"/>
                    </a:cubicBezTo>
                    <a:cubicBezTo>
                      <a:pt x="0" y="7"/>
                      <a:pt x="2" y="9"/>
                      <a:pt x="5" y="9"/>
                    </a:cubicBezTo>
                    <a:cubicBezTo>
                      <a:pt x="7" y="9"/>
                      <a:pt x="9" y="7"/>
                      <a:pt x="9" y="4"/>
                    </a:cubicBezTo>
                    <a:cubicBezTo>
                      <a:pt x="9" y="4"/>
                      <a:pt x="9" y="4"/>
                      <a:pt x="9" y="4"/>
                    </a:cubicBezTo>
                    <a:cubicBezTo>
                      <a:pt x="9" y="6"/>
                      <a:pt x="7" y="7"/>
                      <a:pt x="5" y="7"/>
                    </a:cubicBezTo>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13" name="Freeform 182">
                <a:extLst>
                  <a:ext uri="{FF2B5EF4-FFF2-40B4-BE49-F238E27FC236}">
                    <a16:creationId xmlns:a16="http://schemas.microsoft.com/office/drawing/2014/main" id="{ED3C5607-1184-4EDB-B7D1-4C3106ECA43D}"/>
                  </a:ext>
                </a:extLst>
              </p:cNvPr>
              <p:cNvSpPr>
                <a:spLocks/>
              </p:cNvSpPr>
              <p:nvPr/>
            </p:nvSpPr>
            <p:spPr bwMode="auto">
              <a:xfrm>
                <a:off x="4984" y="2484"/>
                <a:ext cx="19" cy="17"/>
              </a:xfrm>
              <a:custGeom>
                <a:avLst/>
                <a:gdLst>
                  <a:gd name="T0" fmla="*/ 4 w 8"/>
                  <a:gd name="T1" fmla="*/ 0 h 7"/>
                  <a:gd name="T2" fmla="*/ 2 w 8"/>
                  <a:gd name="T3" fmla="*/ 0 h 7"/>
                  <a:gd name="T4" fmla="*/ 0 w 8"/>
                  <a:gd name="T5" fmla="*/ 3 h 7"/>
                  <a:gd name="T6" fmla="*/ 4 w 8"/>
                  <a:gd name="T7" fmla="*/ 7 h 7"/>
                  <a:gd name="T8" fmla="*/ 8 w 8"/>
                  <a:gd name="T9" fmla="*/ 4 h 7"/>
                  <a:gd name="T10" fmla="*/ 4 w 8"/>
                  <a:gd name="T11" fmla="*/ 0 h 7"/>
                </a:gdLst>
                <a:ahLst/>
                <a:cxnLst>
                  <a:cxn ang="0">
                    <a:pos x="T0" y="T1"/>
                  </a:cxn>
                  <a:cxn ang="0">
                    <a:pos x="T2" y="T3"/>
                  </a:cxn>
                  <a:cxn ang="0">
                    <a:pos x="T4" y="T5"/>
                  </a:cxn>
                  <a:cxn ang="0">
                    <a:pos x="T6" y="T7"/>
                  </a:cxn>
                  <a:cxn ang="0">
                    <a:pos x="T8" y="T9"/>
                  </a:cxn>
                  <a:cxn ang="0">
                    <a:pos x="T10" y="T11"/>
                  </a:cxn>
                </a:cxnLst>
                <a:rect l="0" t="0" r="r" b="b"/>
                <a:pathLst>
                  <a:path w="8" h="7">
                    <a:moveTo>
                      <a:pt x="4" y="0"/>
                    </a:moveTo>
                    <a:cubicBezTo>
                      <a:pt x="3" y="0"/>
                      <a:pt x="2" y="0"/>
                      <a:pt x="2" y="0"/>
                    </a:cubicBezTo>
                    <a:cubicBezTo>
                      <a:pt x="1" y="1"/>
                      <a:pt x="0" y="2"/>
                      <a:pt x="0" y="3"/>
                    </a:cubicBezTo>
                    <a:cubicBezTo>
                      <a:pt x="0" y="6"/>
                      <a:pt x="2" y="7"/>
                      <a:pt x="4" y="7"/>
                    </a:cubicBezTo>
                    <a:cubicBezTo>
                      <a:pt x="6" y="7"/>
                      <a:pt x="8" y="6"/>
                      <a:pt x="8" y="4"/>
                    </a:cubicBezTo>
                    <a:cubicBezTo>
                      <a:pt x="8" y="2"/>
                      <a:pt x="6" y="0"/>
                      <a:pt x="4" y="0"/>
                    </a:cubicBezTo>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14" name="Freeform 183">
                <a:extLst>
                  <a:ext uri="{FF2B5EF4-FFF2-40B4-BE49-F238E27FC236}">
                    <a16:creationId xmlns:a16="http://schemas.microsoft.com/office/drawing/2014/main" id="{7E32A6E2-5C00-41CD-8A90-7C0ACC63F2A0}"/>
                  </a:ext>
                </a:extLst>
              </p:cNvPr>
              <p:cNvSpPr>
                <a:spLocks/>
              </p:cNvSpPr>
              <p:nvPr/>
            </p:nvSpPr>
            <p:spPr bwMode="auto">
              <a:xfrm>
                <a:off x="4992" y="2487"/>
                <a:ext cx="9" cy="5"/>
              </a:xfrm>
              <a:custGeom>
                <a:avLst/>
                <a:gdLst>
                  <a:gd name="T0" fmla="*/ 2 w 4"/>
                  <a:gd name="T1" fmla="*/ 0 h 2"/>
                  <a:gd name="T2" fmla="*/ 1 w 4"/>
                  <a:gd name="T3" fmla="*/ 0 h 2"/>
                  <a:gd name="T4" fmla="*/ 1 w 4"/>
                  <a:gd name="T5" fmla="*/ 2 h 2"/>
                  <a:gd name="T6" fmla="*/ 2 w 4"/>
                  <a:gd name="T7" fmla="*/ 2 h 2"/>
                  <a:gd name="T8" fmla="*/ 3 w 4"/>
                  <a:gd name="T9" fmla="*/ 2 h 2"/>
                  <a:gd name="T10" fmla="*/ 3 w 4"/>
                  <a:gd name="T11" fmla="*/ 0 h 2"/>
                  <a:gd name="T12" fmla="*/ 2 w 4"/>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4" h="2">
                    <a:moveTo>
                      <a:pt x="2" y="0"/>
                    </a:moveTo>
                    <a:cubicBezTo>
                      <a:pt x="1" y="0"/>
                      <a:pt x="1" y="0"/>
                      <a:pt x="1" y="0"/>
                    </a:cubicBezTo>
                    <a:cubicBezTo>
                      <a:pt x="0" y="1"/>
                      <a:pt x="0" y="2"/>
                      <a:pt x="1" y="2"/>
                    </a:cubicBezTo>
                    <a:cubicBezTo>
                      <a:pt x="2" y="2"/>
                      <a:pt x="2" y="2"/>
                      <a:pt x="2" y="2"/>
                    </a:cubicBezTo>
                    <a:cubicBezTo>
                      <a:pt x="3" y="2"/>
                      <a:pt x="3" y="2"/>
                      <a:pt x="3" y="2"/>
                    </a:cubicBezTo>
                    <a:cubicBezTo>
                      <a:pt x="4" y="1"/>
                      <a:pt x="3" y="0"/>
                      <a:pt x="3" y="0"/>
                    </a:cubicBezTo>
                    <a:cubicBezTo>
                      <a:pt x="2" y="0"/>
                      <a:pt x="2" y="0"/>
                      <a:pt x="2" y="0"/>
                    </a:cubicBezTo>
                  </a:path>
                </a:pathLst>
              </a:custGeom>
              <a:solidFill>
                <a:srgbClr val="653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15" name="Freeform 184">
                <a:extLst>
                  <a:ext uri="{FF2B5EF4-FFF2-40B4-BE49-F238E27FC236}">
                    <a16:creationId xmlns:a16="http://schemas.microsoft.com/office/drawing/2014/main" id="{620A056C-80AD-400D-B46B-DDB0027C7E1D}"/>
                  </a:ext>
                </a:extLst>
              </p:cNvPr>
              <p:cNvSpPr>
                <a:spLocks/>
              </p:cNvSpPr>
              <p:nvPr/>
            </p:nvSpPr>
            <p:spPr bwMode="auto">
              <a:xfrm>
                <a:off x="5039" y="2342"/>
                <a:ext cx="10" cy="9"/>
              </a:xfrm>
              <a:custGeom>
                <a:avLst/>
                <a:gdLst>
                  <a:gd name="T0" fmla="*/ 3 w 4"/>
                  <a:gd name="T1" fmla="*/ 0 h 4"/>
                  <a:gd name="T2" fmla="*/ 1 w 4"/>
                  <a:gd name="T3" fmla="*/ 1 h 4"/>
                  <a:gd name="T4" fmla="*/ 1 w 4"/>
                  <a:gd name="T5" fmla="*/ 3 h 4"/>
                  <a:gd name="T6" fmla="*/ 3 w 4"/>
                  <a:gd name="T7" fmla="*/ 3 h 4"/>
                  <a:gd name="T8" fmla="*/ 3 w 4"/>
                  <a:gd name="T9" fmla="*/ 0 h 4"/>
                </a:gdLst>
                <a:ahLst/>
                <a:cxnLst>
                  <a:cxn ang="0">
                    <a:pos x="T0" y="T1"/>
                  </a:cxn>
                  <a:cxn ang="0">
                    <a:pos x="T2" y="T3"/>
                  </a:cxn>
                  <a:cxn ang="0">
                    <a:pos x="T4" y="T5"/>
                  </a:cxn>
                  <a:cxn ang="0">
                    <a:pos x="T6" y="T7"/>
                  </a:cxn>
                  <a:cxn ang="0">
                    <a:pos x="T8" y="T9"/>
                  </a:cxn>
                </a:cxnLst>
                <a:rect l="0" t="0" r="r" b="b"/>
                <a:pathLst>
                  <a:path w="4" h="4">
                    <a:moveTo>
                      <a:pt x="3" y="0"/>
                    </a:moveTo>
                    <a:cubicBezTo>
                      <a:pt x="2" y="0"/>
                      <a:pt x="1" y="0"/>
                      <a:pt x="1" y="1"/>
                    </a:cubicBezTo>
                    <a:cubicBezTo>
                      <a:pt x="0" y="2"/>
                      <a:pt x="0" y="3"/>
                      <a:pt x="1" y="3"/>
                    </a:cubicBezTo>
                    <a:cubicBezTo>
                      <a:pt x="2" y="4"/>
                      <a:pt x="3" y="4"/>
                      <a:pt x="3" y="3"/>
                    </a:cubicBezTo>
                    <a:cubicBezTo>
                      <a:pt x="4" y="2"/>
                      <a:pt x="4" y="1"/>
                      <a:pt x="3" y="0"/>
                    </a:cubicBezTo>
                    <a:close/>
                  </a:path>
                </a:pathLst>
              </a:custGeom>
              <a:solidFill>
                <a:srgbClr val="DF96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16" name="Freeform 185">
                <a:extLst>
                  <a:ext uri="{FF2B5EF4-FFF2-40B4-BE49-F238E27FC236}">
                    <a16:creationId xmlns:a16="http://schemas.microsoft.com/office/drawing/2014/main" id="{A3083342-7DAB-4C44-9C00-B31A01B57EC4}"/>
                  </a:ext>
                </a:extLst>
              </p:cNvPr>
              <p:cNvSpPr>
                <a:spLocks/>
              </p:cNvSpPr>
              <p:nvPr/>
            </p:nvSpPr>
            <p:spPr bwMode="auto">
              <a:xfrm>
                <a:off x="5060" y="2354"/>
                <a:ext cx="17" cy="14"/>
              </a:xfrm>
              <a:custGeom>
                <a:avLst/>
                <a:gdLst>
                  <a:gd name="T0" fmla="*/ 4 w 7"/>
                  <a:gd name="T1" fmla="*/ 2 h 6"/>
                  <a:gd name="T2" fmla="*/ 0 w 7"/>
                  <a:gd name="T3" fmla="*/ 1 h 6"/>
                  <a:gd name="T4" fmla="*/ 2 w 7"/>
                  <a:gd name="T5" fmla="*/ 5 h 6"/>
                  <a:gd name="T6" fmla="*/ 6 w 7"/>
                  <a:gd name="T7" fmla="*/ 5 h 6"/>
                  <a:gd name="T8" fmla="*/ 4 w 7"/>
                  <a:gd name="T9" fmla="*/ 2 h 6"/>
                </a:gdLst>
                <a:ahLst/>
                <a:cxnLst>
                  <a:cxn ang="0">
                    <a:pos x="T0" y="T1"/>
                  </a:cxn>
                  <a:cxn ang="0">
                    <a:pos x="T2" y="T3"/>
                  </a:cxn>
                  <a:cxn ang="0">
                    <a:pos x="T4" y="T5"/>
                  </a:cxn>
                  <a:cxn ang="0">
                    <a:pos x="T6" y="T7"/>
                  </a:cxn>
                  <a:cxn ang="0">
                    <a:pos x="T8" y="T9"/>
                  </a:cxn>
                </a:cxnLst>
                <a:rect l="0" t="0" r="r" b="b"/>
                <a:pathLst>
                  <a:path w="7" h="6">
                    <a:moveTo>
                      <a:pt x="4" y="2"/>
                    </a:moveTo>
                    <a:cubicBezTo>
                      <a:pt x="3" y="1"/>
                      <a:pt x="1" y="0"/>
                      <a:pt x="0" y="1"/>
                    </a:cubicBezTo>
                    <a:cubicBezTo>
                      <a:pt x="0" y="2"/>
                      <a:pt x="0" y="4"/>
                      <a:pt x="2" y="5"/>
                    </a:cubicBezTo>
                    <a:cubicBezTo>
                      <a:pt x="4" y="6"/>
                      <a:pt x="6" y="6"/>
                      <a:pt x="6" y="5"/>
                    </a:cubicBezTo>
                    <a:cubicBezTo>
                      <a:pt x="7" y="4"/>
                      <a:pt x="6" y="3"/>
                      <a:pt x="4" y="2"/>
                    </a:cubicBezTo>
                    <a:close/>
                  </a:path>
                </a:pathLst>
              </a:custGeom>
              <a:solidFill>
                <a:srgbClr val="DF96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17" name="Freeform 186">
                <a:extLst>
                  <a:ext uri="{FF2B5EF4-FFF2-40B4-BE49-F238E27FC236}">
                    <a16:creationId xmlns:a16="http://schemas.microsoft.com/office/drawing/2014/main" id="{859DB275-2981-426F-84C9-5192FE0C8FEF}"/>
                  </a:ext>
                </a:extLst>
              </p:cNvPr>
              <p:cNvSpPr>
                <a:spLocks/>
              </p:cNvSpPr>
              <p:nvPr/>
            </p:nvSpPr>
            <p:spPr bwMode="auto">
              <a:xfrm>
                <a:off x="5065" y="2356"/>
                <a:ext cx="5" cy="5"/>
              </a:xfrm>
              <a:custGeom>
                <a:avLst/>
                <a:gdLst>
                  <a:gd name="T0" fmla="*/ 1 w 2"/>
                  <a:gd name="T1" fmla="*/ 0 h 2"/>
                  <a:gd name="T2" fmla="*/ 0 w 2"/>
                  <a:gd name="T3" fmla="*/ 0 h 2"/>
                  <a:gd name="T4" fmla="*/ 1 w 2"/>
                  <a:gd name="T5" fmla="*/ 1 h 2"/>
                  <a:gd name="T6" fmla="*/ 2 w 2"/>
                  <a:gd name="T7" fmla="*/ 1 h 2"/>
                  <a:gd name="T8" fmla="*/ 1 w 2"/>
                  <a:gd name="T9" fmla="*/ 0 h 2"/>
                </a:gdLst>
                <a:ahLst/>
                <a:cxnLst>
                  <a:cxn ang="0">
                    <a:pos x="T0" y="T1"/>
                  </a:cxn>
                  <a:cxn ang="0">
                    <a:pos x="T2" y="T3"/>
                  </a:cxn>
                  <a:cxn ang="0">
                    <a:pos x="T4" y="T5"/>
                  </a:cxn>
                  <a:cxn ang="0">
                    <a:pos x="T6" y="T7"/>
                  </a:cxn>
                  <a:cxn ang="0">
                    <a:pos x="T8" y="T9"/>
                  </a:cxn>
                </a:cxnLst>
                <a:rect l="0" t="0" r="r" b="b"/>
                <a:pathLst>
                  <a:path w="2" h="2">
                    <a:moveTo>
                      <a:pt x="1" y="0"/>
                    </a:moveTo>
                    <a:cubicBezTo>
                      <a:pt x="0" y="0"/>
                      <a:pt x="0" y="0"/>
                      <a:pt x="0" y="0"/>
                    </a:cubicBezTo>
                    <a:cubicBezTo>
                      <a:pt x="0" y="1"/>
                      <a:pt x="0" y="1"/>
                      <a:pt x="1" y="1"/>
                    </a:cubicBezTo>
                    <a:cubicBezTo>
                      <a:pt x="1" y="2"/>
                      <a:pt x="2" y="1"/>
                      <a:pt x="2" y="1"/>
                    </a:cubicBezTo>
                    <a:cubicBezTo>
                      <a:pt x="2" y="1"/>
                      <a:pt x="1" y="1"/>
                      <a:pt x="1" y="0"/>
                    </a:cubicBezTo>
                    <a:close/>
                  </a:path>
                </a:pathLst>
              </a:custGeom>
              <a:solidFill>
                <a:srgbClr val="F7AA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18" name="Freeform 187">
                <a:extLst>
                  <a:ext uri="{FF2B5EF4-FFF2-40B4-BE49-F238E27FC236}">
                    <a16:creationId xmlns:a16="http://schemas.microsoft.com/office/drawing/2014/main" id="{4BC14671-DEF7-4752-AFB1-E701908AF6A8}"/>
                  </a:ext>
                </a:extLst>
              </p:cNvPr>
              <p:cNvSpPr>
                <a:spLocks/>
              </p:cNvSpPr>
              <p:nvPr/>
            </p:nvSpPr>
            <p:spPr bwMode="auto">
              <a:xfrm>
                <a:off x="5065" y="2368"/>
                <a:ext cx="83" cy="48"/>
              </a:xfrm>
              <a:custGeom>
                <a:avLst/>
                <a:gdLst>
                  <a:gd name="T0" fmla="*/ 0 w 83"/>
                  <a:gd name="T1" fmla="*/ 7 h 48"/>
                  <a:gd name="T2" fmla="*/ 69 w 83"/>
                  <a:gd name="T3" fmla="*/ 48 h 48"/>
                  <a:gd name="T4" fmla="*/ 83 w 83"/>
                  <a:gd name="T5" fmla="*/ 40 h 48"/>
                  <a:gd name="T6" fmla="*/ 12 w 83"/>
                  <a:gd name="T7" fmla="*/ 0 h 48"/>
                  <a:gd name="T8" fmla="*/ 0 w 83"/>
                  <a:gd name="T9" fmla="*/ 7 h 48"/>
                </a:gdLst>
                <a:ahLst/>
                <a:cxnLst>
                  <a:cxn ang="0">
                    <a:pos x="T0" y="T1"/>
                  </a:cxn>
                  <a:cxn ang="0">
                    <a:pos x="T2" y="T3"/>
                  </a:cxn>
                  <a:cxn ang="0">
                    <a:pos x="T4" y="T5"/>
                  </a:cxn>
                  <a:cxn ang="0">
                    <a:pos x="T6" y="T7"/>
                  </a:cxn>
                  <a:cxn ang="0">
                    <a:pos x="T8" y="T9"/>
                  </a:cxn>
                </a:cxnLst>
                <a:rect l="0" t="0" r="r" b="b"/>
                <a:pathLst>
                  <a:path w="83" h="48">
                    <a:moveTo>
                      <a:pt x="0" y="7"/>
                    </a:moveTo>
                    <a:lnTo>
                      <a:pt x="69" y="48"/>
                    </a:lnTo>
                    <a:lnTo>
                      <a:pt x="83" y="40"/>
                    </a:lnTo>
                    <a:lnTo>
                      <a:pt x="12" y="0"/>
                    </a:lnTo>
                    <a:lnTo>
                      <a:pt x="0" y="7"/>
                    </a:lnTo>
                    <a:close/>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19" name="Freeform 188">
                <a:extLst>
                  <a:ext uri="{FF2B5EF4-FFF2-40B4-BE49-F238E27FC236}">
                    <a16:creationId xmlns:a16="http://schemas.microsoft.com/office/drawing/2014/main" id="{47A2623F-9BCA-4D27-94CB-DD89CC37C5B3}"/>
                  </a:ext>
                </a:extLst>
              </p:cNvPr>
              <p:cNvSpPr>
                <a:spLocks/>
              </p:cNvSpPr>
              <p:nvPr/>
            </p:nvSpPr>
            <p:spPr bwMode="auto">
              <a:xfrm>
                <a:off x="5065" y="2363"/>
                <a:ext cx="14" cy="15"/>
              </a:xfrm>
              <a:custGeom>
                <a:avLst/>
                <a:gdLst>
                  <a:gd name="T0" fmla="*/ 0 w 14"/>
                  <a:gd name="T1" fmla="*/ 12 h 15"/>
                  <a:gd name="T2" fmla="*/ 10 w 14"/>
                  <a:gd name="T3" fmla="*/ 15 h 15"/>
                  <a:gd name="T4" fmla="*/ 14 w 14"/>
                  <a:gd name="T5" fmla="*/ 7 h 15"/>
                  <a:gd name="T6" fmla="*/ 0 w 14"/>
                  <a:gd name="T7" fmla="*/ 0 h 15"/>
                  <a:gd name="T8" fmla="*/ 0 w 14"/>
                  <a:gd name="T9" fmla="*/ 12 h 15"/>
                </a:gdLst>
                <a:ahLst/>
                <a:cxnLst>
                  <a:cxn ang="0">
                    <a:pos x="T0" y="T1"/>
                  </a:cxn>
                  <a:cxn ang="0">
                    <a:pos x="T2" y="T3"/>
                  </a:cxn>
                  <a:cxn ang="0">
                    <a:pos x="T4" y="T5"/>
                  </a:cxn>
                  <a:cxn ang="0">
                    <a:pos x="T6" y="T7"/>
                  </a:cxn>
                  <a:cxn ang="0">
                    <a:pos x="T8" y="T9"/>
                  </a:cxn>
                </a:cxnLst>
                <a:rect l="0" t="0" r="r" b="b"/>
                <a:pathLst>
                  <a:path w="14" h="15">
                    <a:moveTo>
                      <a:pt x="0" y="12"/>
                    </a:moveTo>
                    <a:lnTo>
                      <a:pt x="10" y="15"/>
                    </a:lnTo>
                    <a:lnTo>
                      <a:pt x="14" y="7"/>
                    </a:lnTo>
                    <a:lnTo>
                      <a:pt x="0" y="0"/>
                    </a:lnTo>
                    <a:lnTo>
                      <a:pt x="0" y="12"/>
                    </a:lnTo>
                    <a:close/>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20" name="Freeform 189">
                <a:extLst>
                  <a:ext uri="{FF2B5EF4-FFF2-40B4-BE49-F238E27FC236}">
                    <a16:creationId xmlns:a16="http://schemas.microsoft.com/office/drawing/2014/main" id="{E54AD42F-7264-454B-9F71-2EB760235C8A}"/>
                  </a:ext>
                </a:extLst>
              </p:cNvPr>
              <p:cNvSpPr>
                <a:spLocks/>
              </p:cNvSpPr>
              <p:nvPr/>
            </p:nvSpPr>
            <p:spPr bwMode="auto">
              <a:xfrm>
                <a:off x="5065" y="2368"/>
                <a:ext cx="50" cy="29"/>
              </a:xfrm>
              <a:custGeom>
                <a:avLst/>
                <a:gdLst>
                  <a:gd name="T0" fmla="*/ 0 w 50"/>
                  <a:gd name="T1" fmla="*/ 19 h 29"/>
                  <a:gd name="T2" fmla="*/ 14 w 50"/>
                  <a:gd name="T3" fmla="*/ 29 h 29"/>
                  <a:gd name="T4" fmla="*/ 50 w 50"/>
                  <a:gd name="T5" fmla="*/ 7 h 29"/>
                  <a:gd name="T6" fmla="*/ 36 w 50"/>
                  <a:gd name="T7" fmla="*/ 0 h 29"/>
                  <a:gd name="T8" fmla="*/ 0 w 50"/>
                  <a:gd name="T9" fmla="*/ 19 h 29"/>
                </a:gdLst>
                <a:ahLst/>
                <a:cxnLst>
                  <a:cxn ang="0">
                    <a:pos x="T0" y="T1"/>
                  </a:cxn>
                  <a:cxn ang="0">
                    <a:pos x="T2" y="T3"/>
                  </a:cxn>
                  <a:cxn ang="0">
                    <a:pos x="T4" y="T5"/>
                  </a:cxn>
                  <a:cxn ang="0">
                    <a:pos x="T6" y="T7"/>
                  </a:cxn>
                  <a:cxn ang="0">
                    <a:pos x="T8" y="T9"/>
                  </a:cxn>
                </a:cxnLst>
                <a:rect l="0" t="0" r="r" b="b"/>
                <a:pathLst>
                  <a:path w="50" h="29">
                    <a:moveTo>
                      <a:pt x="0" y="19"/>
                    </a:moveTo>
                    <a:lnTo>
                      <a:pt x="14" y="29"/>
                    </a:lnTo>
                    <a:lnTo>
                      <a:pt x="50" y="7"/>
                    </a:lnTo>
                    <a:lnTo>
                      <a:pt x="36" y="0"/>
                    </a:lnTo>
                    <a:lnTo>
                      <a:pt x="0" y="19"/>
                    </a:lnTo>
                    <a:close/>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21" name="Freeform 190">
                <a:extLst>
                  <a:ext uri="{FF2B5EF4-FFF2-40B4-BE49-F238E27FC236}">
                    <a16:creationId xmlns:a16="http://schemas.microsoft.com/office/drawing/2014/main" id="{F8F377B7-605B-4E07-8AC5-73363B509F99}"/>
                  </a:ext>
                </a:extLst>
              </p:cNvPr>
              <p:cNvSpPr>
                <a:spLocks/>
              </p:cNvSpPr>
              <p:nvPr/>
            </p:nvSpPr>
            <p:spPr bwMode="auto">
              <a:xfrm>
                <a:off x="5103" y="2363"/>
                <a:ext cx="12" cy="17"/>
              </a:xfrm>
              <a:custGeom>
                <a:avLst/>
                <a:gdLst>
                  <a:gd name="T0" fmla="*/ 5 w 12"/>
                  <a:gd name="T1" fmla="*/ 17 h 17"/>
                  <a:gd name="T2" fmla="*/ 12 w 12"/>
                  <a:gd name="T3" fmla="*/ 12 h 17"/>
                  <a:gd name="T4" fmla="*/ 12 w 12"/>
                  <a:gd name="T5" fmla="*/ 0 h 17"/>
                  <a:gd name="T6" fmla="*/ 0 w 12"/>
                  <a:gd name="T7" fmla="*/ 7 h 17"/>
                  <a:gd name="T8" fmla="*/ 5 w 12"/>
                  <a:gd name="T9" fmla="*/ 17 h 17"/>
                </a:gdLst>
                <a:ahLst/>
                <a:cxnLst>
                  <a:cxn ang="0">
                    <a:pos x="T0" y="T1"/>
                  </a:cxn>
                  <a:cxn ang="0">
                    <a:pos x="T2" y="T3"/>
                  </a:cxn>
                  <a:cxn ang="0">
                    <a:pos x="T4" y="T5"/>
                  </a:cxn>
                  <a:cxn ang="0">
                    <a:pos x="T6" y="T7"/>
                  </a:cxn>
                  <a:cxn ang="0">
                    <a:pos x="T8" y="T9"/>
                  </a:cxn>
                </a:cxnLst>
                <a:rect l="0" t="0" r="r" b="b"/>
                <a:pathLst>
                  <a:path w="12" h="17">
                    <a:moveTo>
                      <a:pt x="5" y="17"/>
                    </a:moveTo>
                    <a:lnTo>
                      <a:pt x="12" y="12"/>
                    </a:lnTo>
                    <a:lnTo>
                      <a:pt x="12" y="0"/>
                    </a:lnTo>
                    <a:lnTo>
                      <a:pt x="0" y="7"/>
                    </a:lnTo>
                    <a:lnTo>
                      <a:pt x="5" y="17"/>
                    </a:ln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22" name="Freeform 191">
                <a:extLst>
                  <a:ext uri="{FF2B5EF4-FFF2-40B4-BE49-F238E27FC236}">
                    <a16:creationId xmlns:a16="http://schemas.microsoft.com/office/drawing/2014/main" id="{809FB44D-E2B9-4DB5-8A65-28E9A4A9F58A}"/>
                  </a:ext>
                </a:extLst>
              </p:cNvPr>
              <p:cNvSpPr>
                <a:spLocks/>
              </p:cNvSpPr>
              <p:nvPr/>
            </p:nvSpPr>
            <p:spPr bwMode="auto">
              <a:xfrm>
                <a:off x="5065" y="2356"/>
                <a:ext cx="83" cy="48"/>
              </a:xfrm>
              <a:custGeom>
                <a:avLst/>
                <a:gdLst>
                  <a:gd name="T0" fmla="*/ 0 w 83"/>
                  <a:gd name="T1" fmla="*/ 7 h 48"/>
                  <a:gd name="T2" fmla="*/ 69 w 83"/>
                  <a:gd name="T3" fmla="*/ 48 h 48"/>
                  <a:gd name="T4" fmla="*/ 83 w 83"/>
                  <a:gd name="T5" fmla="*/ 41 h 48"/>
                  <a:gd name="T6" fmla="*/ 12 w 83"/>
                  <a:gd name="T7" fmla="*/ 0 h 48"/>
                  <a:gd name="T8" fmla="*/ 0 w 83"/>
                  <a:gd name="T9" fmla="*/ 7 h 48"/>
                </a:gdLst>
                <a:ahLst/>
                <a:cxnLst>
                  <a:cxn ang="0">
                    <a:pos x="T0" y="T1"/>
                  </a:cxn>
                  <a:cxn ang="0">
                    <a:pos x="T2" y="T3"/>
                  </a:cxn>
                  <a:cxn ang="0">
                    <a:pos x="T4" y="T5"/>
                  </a:cxn>
                  <a:cxn ang="0">
                    <a:pos x="T6" y="T7"/>
                  </a:cxn>
                  <a:cxn ang="0">
                    <a:pos x="T8" y="T9"/>
                  </a:cxn>
                </a:cxnLst>
                <a:rect l="0" t="0" r="r" b="b"/>
                <a:pathLst>
                  <a:path w="83" h="48">
                    <a:moveTo>
                      <a:pt x="0" y="7"/>
                    </a:moveTo>
                    <a:lnTo>
                      <a:pt x="69" y="48"/>
                    </a:lnTo>
                    <a:lnTo>
                      <a:pt x="83" y="41"/>
                    </a:lnTo>
                    <a:lnTo>
                      <a:pt x="12" y="0"/>
                    </a:lnTo>
                    <a:lnTo>
                      <a:pt x="0" y="7"/>
                    </a:lnTo>
                    <a:close/>
                  </a:path>
                </a:pathLst>
              </a:custGeom>
              <a:solidFill>
                <a:srgbClr val="5E36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23" name="Freeform 192">
                <a:extLst>
                  <a:ext uri="{FF2B5EF4-FFF2-40B4-BE49-F238E27FC236}">
                    <a16:creationId xmlns:a16="http://schemas.microsoft.com/office/drawing/2014/main" id="{76154787-875C-4FE4-9CF4-9C32430F9FC5}"/>
                  </a:ext>
                </a:extLst>
              </p:cNvPr>
              <p:cNvSpPr>
                <a:spLocks/>
              </p:cNvSpPr>
              <p:nvPr/>
            </p:nvSpPr>
            <p:spPr bwMode="auto">
              <a:xfrm>
                <a:off x="5065" y="2356"/>
                <a:ext cx="50" cy="29"/>
              </a:xfrm>
              <a:custGeom>
                <a:avLst/>
                <a:gdLst>
                  <a:gd name="T0" fmla="*/ 0 w 50"/>
                  <a:gd name="T1" fmla="*/ 19 h 29"/>
                  <a:gd name="T2" fmla="*/ 14 w 50"/>
                  <a:gd name="T3" fmla="*/ 29 h 29"/>
                  <a:gd name="T4" fmla="*/ 50 w 50"/>
                  <a:gd name="T5" fmla="*/ 7 h 29"/>
                  <a:gd name="T6" fmla="*/ 36 w 50"/>
                  <a:gd name="T7" fmla="*/ 0 h 29"/>
                  <a:gd name="T8" fmla="*/ 0 w 50"/>
                  <a:gd name="T9" fmla="*/ 19 h 29"/>
                </a:gdLst>
                <a:ahLst/>
                <a:cxnLst>
                  <a:cxn ang="0">
                    <a:pos x="T0" y="T1"/>
                  </a:cxn>
                  <a:cxn ang="0">
                    <a:pos x="T2" y="T3"/>
                  </a:cxn>
                  <a:cxn ang="0">
                    <a:pos x="T4" y="T5"/>
                  </a:cxn>
                  <a:cxn ang="0">
                    <a:pos x="T6" y="T7"/>
                  </a:cxn>
                  <a:cxn ang="0">
                    <a:pos x="T8" y="T9"/>
                  </a:cxn>
                </a:cxnLst>
                <a:rect l="0" t="0" r="r" b="b"/>
                <a:pathLst>
                  <a:path w="50" h="29">
                    <a:moveTo>
                      <a:pt x="0" y="19"/>
                    </a:moveTo>
                    <a:lnTo>
                      <a:pt x="14" y="29"/>
                    </a:lnTo>
                    <a:lnTo>
                      <a:pt x="50" y="7"/>
                    </a:lnTo>
                    <a:lnTo>
                      <a:pt x="36" y="0"/>
                    </a:lnTo>
                    <a:lnTo>
                      <a:pt x="0" y="19"/>
                    </a:lnTo>
                    <a:close/>
                  </a:path>
                </a:pathLst>
              </a:custGeom>
              <a:solidFill>
                <a:srgbClr val="5E36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24" name="Freeform 193">
                <a:extLst>
                  <a:ext uri="{FF2B5EF4-FFF2-40B4-BE49-F238E27FC236}">
                    <a16:creationId xmlns:a16="http://schemas.microsoft.com/office/drawing/2014/main" id="{8931AF76-2E38-4EB5-8FD0-BB54EC287BF2}"/>
                  </a:ext>
                </a:extLst>
              </p:cNvPr>
              <p:cNvSpPr>
                <a:spLocks/>
              </p:cNvSpPr>
              <p:nvPr/>
            </p:nvSpPr>
            <p:spPr bwMode="auto">
              <a:xfrm>
                <a:off x="5134" y="2397"/>
                <a:ext cx="14" cy="19"/>
              </a:xfrm>
              <a:custGeom>
                <a:avLst/>
                <a:gdLst>
                  <a:gd name="T0" fmla="*/ 0 w 14"/>
                  <a:gd name="T1" fmla="*/ 19 h 19"/>
                  <a:gd name="T2" fmla="*/ 14 w 14"/>
                  <a:gd name="T3" fmla="*/ 11 h 19"/>
                  <a:gd name="T4" fmla="*/ 14 w 14"/>
                  <a:gd name="T5" fmla="*/ 0 h 19"/>
                  <a:gd name="T6" fmla="*/ 0 w 14"/>
                  <a:gd name="T7" fmla="*/ 7 h 19"/>
                  <a:gd name="T8" fmla="*/ 0 w 14"/>
                  <a:gd name="T9" fmla="*/ 19 h 19"/>
                </a:gdLst>
                <a:ahLst/>
                <a:cxnLst>
                  <a:cxn ang="0">
                    <a:pos x="T0" y="T1"/>
                  </a:cxn>
                  <a:cxn ang="0">
                    <a:pos x="T2" y="T3"/>
                  </a:cxn>
                  <a:cxn ang="0">
                    <a:pos x="T4" y="T5"/>
                  </a:cxn>
                  <a:cxn ang="0">
                    <a:pos x="T6" y="T7"/>
                  </a:cxn>
                  <a:cxn ang="0">
                    <a:pos x="T8" y="T9"/>
                  </a:cxn>
                </a:cxnLst>
                <a:rect l="0" t="0" r="r" b="b"/>
                <a:pathLst>
                  <a:path w="14" h="19">
                    <a:moveTo>
                      <a:pt x="0" y="19"/>
                    </a:moveTo>
                    <a:lnTo>
                      <a:pt x="14" y="11"/>
                    </a:lnTo>
                    <a:lnTo>
                      <a:pt x="14" y="0"/>
                    </a:lnTo>
                    <a:lnTo>
                      <a:pt x="0" y="7"/>
                    </a:lnTo>
                    <a:lnTo>
                      <a:pt x="0" y="19"/>
                    </a:ln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25" name="Freeform 194">
                <a:extLst>
                  <a:ext uri="{FF2B5EF4-FFF2-40B4-BE49-F238E27FC236}">
                    <a16:creationId xmlns:a16="http://schemas.microsoft.com/office/drawing/2014/main" id="{DAD82AED-94C7-499C-91DF-24275CB0B628}"/>
                  </a:ext>
                </a:extLst>
              </p:cNvPr>
              <p:cNvSpPr>
                <a:spLocks/>
              </p:cNvSpPr>
              <p:nvPr/>
            </p:nvSpPr>
            <p:spPr bwMode="auto">
              <a:xfrm>
                <a:off x="5079" y="2378"/>
                <a:ext cx="12" cy="19"/>
              </a:xfrm>
              <a:custGeom>
                <a:avLst/>
                <a:gdLst>
                  <a:gd name="T0" fmla="*/ 0 w 12"/>
                  <a:gd name="T1" fmla="*/ 19 h 19"/>
                  <a:gd name="T2" fmla="*/ 12 w 12"/>
                  <a:gd name="T3" fmla="*/ 11 h 19"/>
                  <a:gd name="T4" fmla="*/ 12 w 12"/>
                  <a:gd name="T5" fmla="*/ 0 h 19"/>
                  <a:gd name="T6" fmla="*/ 0 w 12"/>
                  <a:gd name="T7" fmla="*/ 7 h 19"/>
                  <a:gd name="T8" fmla="*/ 0 w 12"/>
                  <a:gd name="T9" fmla="*/ 19 h 19"/>
                </a:gdLst>
                <a:ahLst/>
                <a:cxnLst>
                  <a:cxn ang="0">
                    <a:pos x="T0" y="T1"/>
                  </a:cxn>
                  <a:cxn ang="0">
                    <a:pos x="T2" y="T3"/>
                  </a:cxn>
                  <a:cxn ang="0">
                    <a:pos x="T4" y="T5"/>
                  </a:cxn>
                  <a:cxn ang="0">
                    <a:pos x="T6" y="T7"/>
                  </a:cxn>
                  <a:cxn ang="0">
                    <a:pos x="T8" y="T9"/>
                  </a:cxn>
                </a:cxnLst>
                <a:rect l="0" t="0" r="r" b="b"/>
                <a:pathLst>
                  <a:path w="12" h="19">
                    <a:moveTo>
                      <a:pt x="0" y="19"/>
                    </a:moveTo>
                    <a:lnTo>
                      <a:pt x="12" y="11"/>
                    </a:lnTo>
                    <a:lnTo>
                      <a:pt x="12" y="0"/>
                    </a:lnTo>
                    <a:lnTo>
                      <a:pt x="0" y="7"/>
                    </a:lnTo>
                    <a:lnTo>
                      <a:pt x="0" y="19"/>
                    </a:ln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26" name="Freeform 195">
                <a:extLst>
                  <a:ext uri="{FF2B5EF4-FFF2-40B4-BE49-F238E27FC236}">
                    <a16:creationId xmlns:a16="http://schemas.microsoft.com/office/drawing/2014/main" id="{F9CC317C-AF96-46E4-B29B-5D9288D5A47D}"/>
                  </a:ext>
                </a:extLst>
              </p:cNvPr>
              <p:cNvSpPr>
                <a:spLocks/>
              </p:cNvSpPr>
              <p:nvPr/>
            </p:nvSpPr>
            <p:spPr bwMode="auto">
              <a:xfrm>
                <a:off x="5065" y="2375"/>
                <a:ext cx="14" cy="22"/>
              </a:xfrm>
              <a:custGeom>
                <a:avLst/>
                <a:gdLst>
                  <a:gd name="T0" fmla="*/ 0 w 14"/>
                  <a:gd name="T1" fmla="*/ 12 h 22"/>
                  <a:gd name="T2" fmla="*/ 14 w 14"/>
                  <a:gd name="T3" fmla="*/ 22 h 22"/>
                  <a:gd name="T4" fmla="*/ 14 w 14"/>
                  <a:gd name="T5" fmla="*/ 10 h 22"/>
                  <a:gd name="T6" fmla="*/ 0 w 14"/>
                  <a:gd name="T7" fmla="*/ 0 h 22"/>
                  <a:gd name="T8" fmla="*/ 0 w 14"/>
                  <a:gd name="T9" fmla="*/ 12 h 22"/>
                </a:gdLst>
                <a:ahLst/>
                <a:cxnLst>
                  <a:cxn ang="0">
                    <a:pos x="T0" y="T1"/>
                  </a:cxn>
                  <a:cxn ang="0">
                    <a:pos x="T2" y="T3"/>
                  </a:cxn>
                  <a:cxn ang="0">
                    <a:pos x="T4" y="T5"/>
                  </a:cxn>
                  <a:cxn ang="0">
                    <a:pos x="T6" y="T7"/>
                  </a:cxn>
                  <a:cxn ang="0">
                    <a:pos x="T8" y="T9"/>
                  </a:cxn>
                </a:cxnLst>
                <a:rect l="0" t="0" r="r" b="b"/>
                <a:pathLst>
                  <a:path w="14" h="22">
                    <a:moveTo>
                      <a:pt x="0" y="12"/>
                    </a:moveTo>
                    <a:lnTo>
                      <a:pt x="14" y="22"/>
                    </a:lnTo>
                    <a:lnTo>
                      <a:pt x="14" y="10"/>
                    </a:lnTo>
                    <a:lnTo>
                      <a:pt x="0" y="0"/>
                    </a:lnTo>
                    <a:lnTo>
                      <a:pt x="0" y="12"/>
                    </a:lnTo>
                    <a:close/>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27" name="Freeform 196">
                <a:extLst>
                  <a:ext uri="{FF2B5EF4-FFF2-40B4-BE49-F238E27FC236}">
                    <a16:creationId xmlns:a16="http://schemas.microsoft.com/office/drawing/2014/main" id="{8CE4BB4D-0B5B-4B15-A714-1A9FB7006EF3}"/>
                  </a:ext>
                </a:extLst>
              </p:cNvPr>
              <p:cNvSpPr>
                <a:spLocks/>
              </p:cNvSpPr>
              <p:nvPr/>
            </p:nvSpPr>
            <p:spPr bwMode="auto">
              <a:xfrm>
                <a:off x="5136" y="2401"/>
                <a:ext cx="10" cy="10"/>
              </a:xfrm>
              <a:custGeom>
                <a:avLst/>
                <a:gdLst>
                  <a:gd name="T0" fmla="*/ 3 w 4"/>
                  <a:gd name="T1" fmla="*/ 0 h 4"/>
                  <a:gd name="T2" fmla="*/ 1 w 4"/>
                  <a:gd name="T3" fmla="*/ 1 h 4"/>
                  <a:gd name="T4" fmla="*/ 1 w 4"/>
                  <a:gd name="T5" fmla="*/ 3 h 4"/>
                  <a:gd name="T6" fmla="*/ 3 w 4"/>
                  <a:gd name="T7" fmla="*/ 3 h 4"/>
                  <a:gd name="T8" fmla="*/ 3 w 4"/>
                  <a:gd name="T9" fmla="*/ 0 h 4"/>
                </a:gdLst>
                <a:ahLst/>
                <a:cxnLst>
                  <a:cxn ang="0">
                    <a:pos x="T0" y="T1"/>
                  </a:cxn>
                  <a:cxn ang="0">
                    <a:pos x="T2" y="T3"/>
                  </a:cxn>
                  <a:cxn ang="0">
                    <a:pos x="T4" y="T5"/>
                  </a:cxn>
                  <a:cxn ang="0">
                    <a:pos x="T6" y="T7"/>
                  </a:cxn>
                  <a:cxn ang="0">
                    <a:pos x="T8" y="T9"/>
                  </a:cxn>
                </a:cxnLst>
                <a:rect l="0" t="0" r="r" b="b"/>
                <a:pathLst>
                  <a:path w="4" h="4">
                    <a:moveTo>
                      <a:pt x="3" y="0"/>
                    </a:moveTo>
                    <a:cubicBezTo>
                      <a:pt x="2" y="0"/>
                      <a:pt x="1" y="0"/>
                      <a:pt x="1" y="1"/>
                    </a:cubicBezTo>
                    <a:cubicBezTo>
                      <a:pt x="0" y="2"/>
                      <a:pt x="0" y="3"/>
                      <a:pt x="1" y="3"/>
                    </a:cubicBezTo>
                    <a:cubicBezTo>
                      <a:pt x="2" y="4"/>
                      <a:pt x="3" y="4"/>
                      <a:pt x="3" y="3"/>
                    </a:cubicBezTo>
                    <a:cubicBezTo>
                      <a:pt x="4" y="2"/>
                      <a:pt x="4" y="1"/>
                      <a:pt x="3" y="0"/>
                    </a:cubicBezTo>
                    <a:close/>
                  </a:path>
                </a:pathLst>
              </a:custGeom>
              <a:solidFill>
                <a:srgbClr val="DF96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28" name="Freeform 197">
                <a:extLst>
                  <a:ext uri="{FF2B5EF4-FFF2-40B4-BE49-F238E27FC236}">
                    <a16:creationId xmlns:a16="http://schemas.microsoft.com/office/drawing/2014/main" id="{2DDC8DFB-E1BB-40EA-A173-C3D7B138CFFC}"/>
                  </a:ext>
                </a:extLst>
              </p:cNvPr>
              <p:cNvSpPr>
                <a:spLocks/>
              </p:cNvSpPr>
              <p:nvPr/>
            </p:nvSpPr>
            <p:spPr bwMode="auto">
              <a:xfrm>
                <a:off x="5139" y="2404"/>
                <a:ext cx="24" cy="21"/>
              </a:xfrm>
              <a:custGeom>
                <a:avLst/>
                <a:gdLst>
                  <a:gd name="T0" fmla="*/ 7 w 10"/>
                  <a:gd name="T1" fmla="*/ 1 h 9"/>
                  <a:gd name="T2" fmla="*/ 2 w 10"/>
                  <a:gd name="T3" fmla="*/ 0 h 9"/>
                  <a:gd name="T4" fmla="*/ 0 w 10"/>
                  <a:gd name="T5" fmla="*/ 2 h 9"/>
                  <a:gd name="T6" fmla="*/ 4 w 10"/>
                  <a:gd name="T7" fmla="*/ 6 h 9"/>
                  <a:gd name="T8" fmla="*/ 9 w 10"/>
                  <a:gd name="T9" fmla="*/ 7 h 9"/>
                  <a:gd name="T10" fmla="*/ 10 w 10"/>
                  <a:gd name="T11" fmla="*/ 5 h 9"/>
                  <a:gd name="T12" fmla="*/ 7 w 10"/>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10" h="9">
                    <a:moveTo>
                      <a:pt x="7" y="1"/>
                    </a:moveTo>
                    <a:cubicBezTo>
                      <a:pt x="6" y="0"/>
                      <a:pt x="3" y="0"/>
                      <a:pt x="2" y="0"/>
                    </a:cubicBezTo>
                    <a:cubicBezTo>
                      <a:pt x="1" y="0"/>
                      <a:pt x="0" y="1"/>
                      <a:pt x="0" y="2"/>
                    </a:cubicBezTo>
                    <a:cubicBezTo>
                      <a:pt x="1" y="3"/>
                      <a:pt x="2" y="5"/>
                      <a:pt x="4" y="6"/>
                    </a:cubicBezTo>
                    <a:cubicBezTo>
                      <a:pt x="7" y="9"/>
                      <a:pt x="9" y="7"/>
                      <a:pt x="9" y="7"/>
                    </a:cubicBezTo>
                    <a:cubicBezTo>
                      <a:pt x="10" y="5"/>
                      <a:pt x="10" y="5"/>
                      <a:pt x="10" y="5"/>
                    </a:cubicBezTo>
                    <a:cubicBezTo>
                      <a:pt x="10" y="5"/>
                      <a:pt x="10" y="2"/>
                      <a:pt x="7" y="1"/>
                    </a:cubicBezTo>
                    <a:close/>
                  </a:path>
                </a:pathLst>
              </a:custGeom>
              <a:solidFill>
                <a:srgbClr val="5E36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29" name="Freeform 198">
                <a:extLst>
                  <a:ext uri="{FF2B5EF4-FFF2-40B4-BE49-F238E27FC236}">
                    <a16:creationId xmlns:a16="http://schemas.microsoft.com/office/drawing/2014/main" id="{3E50AF60-6C32-4E15-B50F-7E05A1675596}"/>
                  </a:ext>
                </a:extLst>
              </p:cNvPr>
              <p:cNvSpPr>
                <a:spLocks/>
              </p:cNvSpPr>
              <p:nvPr/>
            </p:nvSpPr>
            <p:spPr bwMode="auto">
              <a:xfrm>
                <a:off x="5148" y="2406"/>
                <a:ext cx="15" cy="12"/>
              </a:xfrm>
              <a:custGeom>
                <a:avLst/>
                <a:gdLst>
                  <a:gd name="T0" fmla="*/ 3 w 6"/>
                  <a:gd name="T1" fmla="*/ 1 h 5"/>
                  <a:gd name="T2" fmla="*/ 0 w 6"/>
                  <a:gd name="T3" fmla="*/ 0 h 5"/>
                  <a:gd name="T4" fmla="*/ 3 w 6"/>
                  <a:gd name="T5" fmla="*/ 1 h 5"/>
                  <a:gd name="T6" fmla="*/ 6 w 6"/>
                  <a:gd name="T7" fmla="*/ 5 h 5"/>
                  <a:gd name="T8" fmla="*/ 3 w 6"/>
                  <a:gd name="T9" fmla="*/ 1 h 5"/>
                </a:gdLst>
                <a:ahLst/>
                <a:cxnLst>
                  <a:cxn ang="0">
                    <a:pos x="T0" y="T1"/>
                  </a:cxn>
                  <a:cxn ang="0">
                    <a:pos x="T2" y="T3"/>
                  </a:cxn>
                  <a:cxn ang="0">
                    <a:pos x="T4" y="T5"/>
                  </a:cxn>
                  <a:cxn ang="0">
                    <a:pos x="T6" y="T7"/>
                  </a:cxn>
                  <a:cxn ang="0">
                    <a:pos x="T8" y="T9"/>
                  </a:cxn>
                </a:cxnLst>
                <a:rect l="0" t="0" r="r" b="b"/>
                <a:pathLst>
                  <a:path w="6" h="5">
                    <a:moveTo>
                      <a:pt x="3" y="1"/>
                    </a:moveTo>
                    <a:cubicBezTo>
                      <a:pt x="1" y="0"/>
                      <a:pt x="0" y="0"/>
                      <a:pt x="0" y="0"/>
                    </a:cubicBezTo>
                    <a:cubicBezTo>
                      <a:pt x="0" y="0"/>
                      <a:pt x="2" y="1"/>
                      <a:pt x="3" y="1"/>
                    </a:cubicBezTo>
                    <a:cubicBezTo>
                      <a:pt x="4" y="2"/>
                      <a:pt x="6" y="5"/>
                      <a:pt x="6" y="5"/>
                    </a:cubicBezTo>
                    <a:cubicBezTo>
                      <a:pt x="6" y="5"/>
                      <a:pt x="5" y="2"/>
                      <a:pt x="3" y="1"/>
                    </a:cubicBezTo>
                    <a:close/>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30" name="Freeform 199">
                <a:extLst>
                  <a:ext uri="{FF2B5EF4-FFF2-40B4-BE49-F238E27FC236}">
                    <a16:creationId xmlns:a16="http://schemas.microsoft.com/office/drawing/2014/main" id="{333E401E-E11A-4F8D-BBE2-F28D2EA3ED07}"/>
                  </a:ext>
                </a:extLst>
              </p:cNvPr>
              <p:cNvSpPr>
                <a:spLocks/>
              </p:cNvSpPr>
              <p:nvPr/>
            </p:nvSpPr>
            <p:spPr bwMode="auto">
              <a:xfrm>
                <a:off x="5141" y="2406"/>
                <a:ext cx="17" cy="7"/>
              </a:xfrm>
              <a:custGeom>
                <a:avLst/>
                <a:gdLst>
                  <a:gd name="T0" fmla="*/ 3 w 7"/>
                  <a:gd name="T1" fmla="*/ 1 h 3"/>
                  <a:gd name="T2" fmla="*/ 0 w 7"/>
                  <a:gd name="T3" fmla="*/ 0 h 3"/>
                  <a:gd name="T4" fmla="*/ 3 w 7"/>
                  <a:gd name="T5" fmla="*/ 1 h 3"/>
                  <a:gd name="T6" fmla="*/ 7 w 7"/>
                  <a:gd name="T7" fmla="*/ 3 h 3"/>
                  <a:gd name="T8" fmla="*/ 3 w 7"/>
                  <a:gd name="T9" fmla="*/ 1 h 3"/>
                </a:gdLst>
                <a:ahLst/>
                <a:cxnLst>
                  <a:cxn ang="0">
                    <a:pos x="T0" y="T1"/>
                  </a:cxn>
                  <a:cxn ang="0">
                    <a:pos x="T2" y="T3"/>
                  </a:cxn>
                  <a:cxn ang="0">
                    <a:pos x="T4" y="T5"/>
                  </a:cxn>
                  <a:cxn ang="0">
                    <a:pos x="T6" y="T7"/>
                  </a:cxn>
                  <a:cxn ang="0">
                    <a:pos x="T8" y="T9"/>
                  </a:cxn>
                </a:cxnLst>
                <a:rect l="0" t="0" r="r" b="b"/>
                <a:pathLst>
                  <a:path w="7" h="3">
                    <a:moveTo>
                      <a:pt x="3" y="1"/>
                    </a:moveTo>
                    <a:cubicBezTo>
                      <a:pt x="1" y="0"/>
                      <a:pt x="0" y="0"/>
                      <a:pt x="0" y="0"/>
                    </a:cubicBezTo>
                    <a:cubicBezTo>
                      <a:pt x="0" y="0"/>
                      <a:pt x="2" y="1"/>
                      <a:pt x="3" y="1"/>
                    </a:cubicBezTo>
                    <a:cubicBezTo>
                      <a:pt x="4" y="2"/>
                      <a:pt x="7" y="3"/>
                      <a:pt x="7" y="3"/>
                    </a:cubicBezTo>
                    <a:cubicBezTo>
                      <a:pt x="7" y="3"/>
                      <a:pt x="5" y="1"/>
                      <a:pt x="3" y="1"/>
                    </a:cubicBezTo>
                    <a:close/>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31" name="Freeform 200">
                <a:extLst>
                  <a:ext uri="{FF2B5EF4-FFF2-40B4-BE49-F238E27FC236}">
                    <a16:creationId xmlns:a16="http://schemas.microsoft.com/office/drawing/2014/main" id="{9BCFB612-0457-4FFD-868C-B85C731DA590}"/>
                  </a:ext>
                </a:extLst>
              </p:cNvPr>
              <p:cNvSpPr>
                <a:spLocks/>
              </p:cNvSpPr>
              <p:nvPr/>
            </p:nvSpPr>
            <p:spPr bwMode="auto">
              <a:xfrm>
                <a:off x="5144" y="2413"/>
                <a:ext cx="16" cy="7"/>
              </a:xfrm>
              <a:custGeom>
                <a:avLst/>
                <a:gdLst>
                  <a:gd name="T0" fmla="*/ 0 w 7"/>
                  <a:gd name="T1" fmla="*/ 0 h 3"/>
                  <a:gd name="T2" fmla="*/ 3 w 7"/>
                  <a:gd name="T3" fmla="*/ 2 h 3"/>
                  <a:gd name="T4" fmla="*/ 7 w 7"/>
                  <a:gd name="T5" fmla="*/ 3 h 3"/>
                  <a:gd name="T6" fmla="*/ 3 w 7"/>
                  <a:gd name="T7" fmla="*/ 2 h 3"/>
                  <a:gd name="T8" fmla="*/ 0 w 7"/>
                  <a:gd name="T9" fmla="*/ 0 h 3"/>
                </a:gdLst>
                <a:ahLst/>
                <a:cxnLst>
                  <a:cxn ang="0">
                    <a:pos x="T0" y="T1"/>
                  </a:cxn>
                  <a:cxn ang="0">
                    <a:pos x="T2" y="T3"/>
                  </a:cxn>
                  <a:cxn ang="0">
                    <a:pos x="T4" y="T5"/>
                  </a:cxn>
                  <a:cxn ang="0">
                    <a:pos x="T6" y="T7"/>
                  </a:cxn>
                  <a:cxn ang="0">
                    <a:pos x="T8" y="T9"/>
                  </a:cxn>
                </a:cxnLst>
                <a:rect l="0" t="0" r="r" b="b"/>
                <a:pathLst>
                  <a:path w="7" h="3">
                    <a:moveTo>
                      <a:pt x="0" y="0"/>
                    </a:moveTo>
                    <a:cubicBezTo>
                      <a:pt x="0" y="0"/>
                      <a:pt x="1" y="1"/>
                      <a:pt x="3" y="2"/>
                    </a:cubicBezTo>
                    <a:cubicBezTo>
                      <a:pt x="4" y="3"/>
                      <a:pt x="7" y="3"/>
                      <a:pt x="7" y="3"/>
                    </a:cubicBezTo>
                    <a:cubicBezTo>
                      <a:pt x="7" y="3"/>
                      <a:pt x="5" y="2"/>
                      <a:pt x="3" y="2"/>
                    </a:cubicBezTo>
                    <a:cubicBezTo>
                      <a:pt x="2" y="1"/>
                      <a:pt x="0" y="0"/>
                      <a:pt x="0" y="0"/>
                    </a:cubicBezTo>
                    <a:close/>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32" name="Freeform 201">
                <a:extLst>
                  <a:ext uri="{FF2B5EF4-FFF2-40B4-BE49-F238E27FC236}">
                    <a16:creationId xmlns:a16="http://schemas.microsoft.com/office/drawing/2014/main" id="{75CDB505-6240-42C1-93E1-297D746BD7C8}"/>
                  </a:ext>
                </a:extLst>
              </p:cNvPr>
              <p:cNvSpPr>
                <a:spLocks/>
              </p:cNvSpPr>
              <p:nvPr/>
            </p:nvSpPr>
            <p:spPr bwMode="auto">
              <a:xfrm>
                <a:off x="5158" y="2413"/>
                <a:ext cx="7" cy="10"/>
              </a:xfrm>
              <a:custGeom>
                <a:avLst/>
                <a:gdLst>
                  <a:gd name="T0" fmla="*/ 2 w 3"/>
                  <a:gd name="T1" fmla="*/ 1 h 4"/>
                  <a:gd name="T2" fmla="*/ 0 w 3"/>
                  <a:gd name="T3" fmla="*/ 1 h 4"/>
                  <a:gd name="T4" fmla="*/ 1 w 3"/>
                  <a:gd name="T5" fmla="*/ 4 h 4"/>
                  <a:gd name="T6" fmla="*/ 3 w 3"/>
                  <a:gd name="T7" fmla="*/ 3 h 4"/>
                  <a:gd name="T8" fmla="*/ 2 w 3"/>
                  <a:gd name="T9" fmla="*/ 1 h 4"/>
                </a:gdLst>
                <a:ahLst/>
                <a:cxnLst>
                  <a:cxn ang="0">
                    <a:pos x="T0" y="T1"/>
                  </a:cxn>
                  <a:cxn ang="0">
                    <a:pos x="T2" y="T3"/>
                  </a:cxn>
                  <a:cxn ang="0">
                    <a:pos x="T4" y="T5"/>
                  </a:cxn>
                  <a:cxn ang="0">
                    <a:pos x="T6" y="T7"/>
                  </a:cxn>
                  <a:cxn ang="0">
                    <a:pos x="T8" y="T9"/>
                  </a:cxn>
                </a:cxnLst>
                <a:rect l="0" t="0" r="r" b="b"/>
                <a:pathLst>
                  <a:path w="3" h="4">
                    <a:moveTo>
                      <a:pt x="2" y="1"/>
                    </a:moveTo>
                    <a:cubicBezTo>
                      <a:pt x="2" y="0"/>
                      <a:pt x="1" y="1"/>
                      <a:pt x="0" y="1"/>
                    </a:cubicBezTo>
                    <a:cubicBezTo>
                      <a:pt x="0" y="2"/>
                      <a:pt x="0" y="3"/>
                      <a:pt x="1" y="4"/>
                    </a:cubicBezTo>
                    <a:cubicBezTo>
                      <a:pt x="1" y="4"/>
                      <a:pt x="2" y="4"/>
                      <a:pt x="3" y="3"/>
                    </a:cubicBezTo>
                    <a:cubicBezTo>
                      <a:pt x="3" y="2"/>
                      <a:pt x="3" y="1"/>
                      <a:pt x="2" y="1"/>
                    </a:cubicBezTo>
                  </a:path>
                </a:pathLst>
              </a:custGeom>
              <a:solidFill>
                <a:srgbClr val="DF96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33" name="Freeform 202">
                <a:extLst>
                  <a:ext uri="{FF2B5EF4-FFF2-40B4-BE49-F238E27FC236}">
                    <a16:creationId xmlns:a16="http://schemas.microsoft.com/office/drawing/2014/main" id="{9930F162-8CF1-4FC4-96EC-D1BC14AD8C33}"/>
                  </a:ext>
                </a:extLst>
              </p:cNvPr>
              <p:cNvSpPr>
                <a:spLocks/>
              </p:cNvSpPr>
              <p:nvPr/>
            </p:nvSpPr>
            <p:spPr bwMode="auto">
              <a:xfrm>
                <a:off x="5148" y="2418"/>
                <a:ext cx="57" cy="93"/>
              </a:xfrm>
              <a:custGeom>
                <a:avLst/>
                <a:gdLst>
                  <a:gd name="T0" fmla="*/ 7 w 24"/>
                  <a:gd name="T1" fmla="*/ 0 h 39"/>
                  <a:gd name="T2" fmla="*/ 5 w 24"/>
                  <a:gd name="T3" fmla="*/ 2 h 39"/>
                  <a:gd name="T4" fmla="*/ 2 w 24"/>
                  <a:gd name="T5" fmla="*/ 9 h 39"/>
                  <a:gd name="T6" fmla="*/ 3 w 24"/>
                  <a:gd name="T7" fmla="*/ 18 h 39"/>
                  <a:gd name="T8" fmla="*/ 3 w 24"/>
                  <a:gd name="T9" fmla="*/ 26 h 39"/>
                  <a:gd name="T10" fmla="*/ 6 w 24"/>
                  <a:gd name="T11" fmla="*/ 19 h 39"/>
                  <a:gd name="T12" fmla="*/ 5 w 24"/>
                  <a:gd name="T13" fmla="*/ 13 h 39"/>
                  <a:gd name="T14" fmla="*/ 9 w 24"/>
                  <a:gd name="T15" fmla="*/ 24 h 39"/>
                  <a:gd name="T16" fmla="*/ 11 w 24"/>
                  <a:gd name="T17" fmla="*/ 37 h 39"/>
                  <a:gd name="T18" fmla="*/ 17 w 24"/>
                  <a:gd name="T19" fmla="*/ 39 h 39"/>
                  <a:gd name="T20" fmla="*/ 14 w 24"/>
                  <a:gd name="T21" fmla="*/ 30 h 39"/>
                  <a:gd name="T22" fmla="*/ 19 w 24"/>
                  <a:gd name="T23" fmla="*/ 19 h 39"/>
                  <a:gd name="T24" fmla="*/ 19 w 24"/>
                  <a:gd name="T25" fmla="*/ 10 h 39"/>
                  <a:gd name="T26" fmla="*/ 20 w 24"/>
                  <a:gd name="T27" fmla="*/ 15 h 39"/>
                  <a:gd name="T28" fmla="*/ 19 w 24"/>
                  <a:gd name="T29" fmla="*/ 24 h 39"/>
                  <a:gd name="T30" fmla="*/ 22 w 24"/>
                  <a:gd name="T31" fmla="*/ 9 h 39"/>
                  <a:gd name="T32" fmla="*/ 7 w 24"/>
                  <a:gd name="T33"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4" h="39">
                    <a:moveTo>
                      <a:pt x="7" y="0"/>
                    </a:moveTo>
                    <a:cubicBezTo>
                      <a:pt x="5" y="0"/>
                      <a:pt x="5" y="0"/>
                      <a:pt x="5" y="2"/>
                    </a:cubicBezTo>
                    <a:cubicBezTo>
                      <a:pt x="5" y="3"/>
                      <a:pt x="3" y="6"/>
                      <a:pt x="2" y="9"/>
                    </a:cubicBezTo>
                    <a:cubicBezTo>
                      <a:pt x="0" y="13"/>
                      <a:pt x="2" y="14"/>
                      <a:pt x="3" y="18"/>
                    </a:cubicBezTo>
                    <a:cubicBezTo>
                      <a:pt x="4" y="21"/>
                      <a:pt x="3" y="26"/>
                      <a:pt x="3" y="26"/>
                    </a:cubicBezTo>
                    <a:cubicBezTo>
                      <a:pt x="3" y="26"/>
                      <a:pt x="6" y="22"/>
                      <a:pt x="6" y="19"/>
                    </a:cubicBezTo>
                    <a:cubicBezTo>
                      <a:pt x="6" y="15"/>
                      <a:pt x="5" y="13"/>
                      <a:pt x="5" y="13"/>
                    </a:cubicBezTo>
                    <a:cubicBezTo>
                      <a:pt x="5" y="13"/>
                      <a:pt x="9" y="17"/>
                      <a:pt x="9" y="24"/>
                    </a:cubicBezTo>
                    <a:cubicBezTo>
                      <a:pt x="8" y="33"/>
                      <a:pt x="9" y="36"/>
                      <a:pt x="11" y="37"/>
                    </a:cubicBezTo>
                    <a:cubicBezTo>
                      <a:pt x="13" y="39"/>
                      <a:pt x="17" y="39"/>
                      <a:pt x="17" y="39"/>
                    </a:cubicBezTo>
                    <a:cubicBezTo>
                      <a:pt x="17" y="39"/>
                      <a:pt x="12" y="36"/>
                      <a:pt x="14" y="30"/>
                    </a:cubicBezTo>
                    <a:cubicBezTo>
                      <a:pt x="16" y="26"/>
                      <a:pt x="16" y="28"/>
                      <a:pt x="19" y="19"/>
                    </a:cubicBezTo>
                    <a:cubicBezTo>
                      <a:pt x="20" y="15"/>
                      <a:pt x="19" y="10"/>
                      <a:pt x="19" y="10"/>
                    </a:cubicBezTo>
                    <a:cubicBezTo>
                      <a:pt x="19" y="10"/>
                      <a:pt x="20" y="11"/>
                      <a:pt x="20" y="15"/>
                    </a:cubicBezTo>
                    <a:cubicBezTo>
                      <a:pt x="20" y="18"/>
                      <a:pt x="19" y="24"/>
                      <a:pt x="19" y="24"/>
                    </a:cubicBezTo>
                    <a:cubicBezTo>
                      <a:pt x="19" y="24"/>
                      <a:pt x="24" y="15"/>
                      <a:pt x="22" y="9"/>
                    </a:cubicBezTo>
                    <a:cubicBezTo>
                      <a:pt x="19" y="3"/>
                      <a:pt x="11" y="0"/>
                      <a:pt x="7" y="0"/>
                    </a:cubicBezTo>
                  </a:path>
                </a:pathLst>
              </a:custGeom>
              <a:solidFill>
                <a:srgbClr val="5E36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34" name="Rectangle 203">
                <a:extLst>
                  <a:ext uri="{FF2B5EF4-FFF2-40B4-BE49-F238E27FC236}">
                    <a16:creationId xmlns:a16="http://schemas.microsoft.com/office/drawing/2014/main" id="{C8AEA6FF-0F56-4E17-B614-7A5B6E57CA98}"/>
                  </a:ext>
                </a:extLst>
              </p:cNvPr>
              <p:cNvSpPr>
                <a:spLocks noChangeArrowheads="1"/>
              </p:cNvSpPr>
              <p:nvPr/>
            </p:nvSpPr>
            <p:spPr bwMode="auto">
              <a:xfrm>
                <a:off x="5165" y="2420"/>
                <a:ext cx="26" cy="81"/>
              </a:xfrm>
              <a:prstGeom prst="rect">
                <a:avLst/>
              </a:prstGeom>
              <a:solidFill>
                <a:srgbClr val="6B3E2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35" name="Freeform 204">
                <a:extLst>
                  <a:ext uri="{FF2B5EF4-FFF2-40B4-BE49-F238E27FC236}">
                    <a16:creationId xmlns:a16="http://schemas.microsoft.com/office/drawing/2014/main" id="{CCC50CB4-76D3-4303-9332-39EE29072BD0}"/>
                  </a:ext>
                </a:extLst>
              </p:cNvPr>
              <p:cNvSpPr>
                <a:spLocks/>
              </p:cNvSpPr>
              <p:nvPr/>
            </p:nvSpPr>
            <p:spPr bwMode="auto">
              <a:xfrm>
                <a:off x="5174" y="2439"/>
                <a:ext cx="19" cy="60"/>
              </a:xfrm>
              <a:custGeom>
                <a:avLst/>
                <a:gdLst>
                  <a:gd name="T0" fmla="*/ 1 w 8"/>
                  <a:gd name="T1" fmla="*/ 16 h 25"/>
                  <a:gd name="T2" fmla="*/ 2 w 8"/>
                  <a:gd name="T3" fmla="*/ 25 h 25"/>
                  <a:gd name="T4" fmla="*/ 2 w 8"/>
                  <a:gd name="T5" fmla="*/ 17 h 25"/>
                  <a:gd name="T6" fmla="*/ 5 w 8"/>
                  <a:gd name="T7" fmla="*/ 10 h 25"/>
                  <a:gd name="T8" fmla="*/ 5 w 8"/>
                  <a:gd name="T9" fmla="*/ 0 h 25"/>
                  <a:gd name="T10" fmla="*/ 1 w 8"/>
                  <a:gd name="T11" fmla="*/ 16 h 25"/>
                </a:gdLst>
                <a:ahLst/>
                <a:cxnLst>
                  <a:cxn ang="0">
                    <a:pos x="T0" y="T1"/>
                  </a:cxn>
                  <a:cxn ang="0">
                    <a:pos x="T2" y="T3"/>
                  </a:cxn>
                  <a:cxn ang="0">
                    <a:pos x="T4" y="T5"/>
                  </a:cxn>
                  <a:cxn ang="0">
                    <a:pos x="T6" y="T7"/>
                  </a:cxn>
                  <a:cxn ang="0">
                    <a:pos x="T8" y="T9"/>
                  </a:cxn>
                  <a:cxn ang="0">
                    <a:pos x="T10" y="T11"/>
                  </a:cxn>
                </a:cxnLst>
                <a:rect l="0" t="0" r="r" b="b"/>
                <a:pathLst>
                  <a:path w="8" h="25">
                    <a:moveTo>
                      <a:pt x="1" y="16"/>
                    </a:moveTo>
                    <a:cubicBezTo>
                      <a:pt x="0" y="19"/>
                      <a:pt x="0" y="22"/>
                      <a:pt x="2" y="25"/>
                    </a:cubicBezTo>
                    <a:cubicBezTo>
                      <a:pt x="1" y="22"/>
                      <a:pt x="1" y="20"/>
                      <a:pt x="2" y="17"/>
                    </a:cubicBezTo>
                    <a:cubicBezTo>
                      <a:pt x="3" y="15"/>
                      <a:pt x="4" y="12"/>
                      <a:pt x="5" y="10"/>
                    </a:cubicBezTo>
                    <a:cubicBezTo>
                      <a:pt x="6" y="6"/>
                      <a:pt x="7" y="3"/>
                      <a:pt x="5" y="0"/>
                    </a:cubicBezTo>
                    <a:cubicBezTo>
                      <a:pt x="8" y="6"/>
                      <a:pt x="3" y="10"/>
                      <a:pt x="1" y="16"/>
                    </a:cubicBezTo>
                    <a:close/>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5" name="Freeform 206">
              <a:extLst>
                <a:ext uri="{FF2B5EF4-FFF2-40B4-BE49-F238E27FC236}">
                  <a16:creationId xmlns:a16="http://schemas.microsoft.com/office/drawing/2014/main" id="{A2907E98-59A6-47E5-8DAD-35052E8E582D}"/>
                </a:ext>
              </a:extLst>
            </p:cNvPr>
            <p:cNvSpPr>
              <a:spLocks/>
            </p:cNvSpPr>
            <p:nvPr/>
          </p:nvSpPr>
          <p:spPr bwMode="auto">
            <a:xfrm>
              <a:off x="5165" y="2435"/>
              <a:ext cx="9" cy="35"/>
            </a:xfrm>
            <a:custGeom>
              <a:avLst/>
              <a:gdLst>
                <a:gd name="T0" fmla="*/ 0 w 4"/>
                <a:gd name="T1" fmla="*/ 0 h 15"/>
                <a:gd name="T2" fmla="*/ 3 w 4"/>
                <a:gd name="T3" fmla="*/ 9 h 15"/>
                <a:gd name="T4" fmla="*/ 2 w 4"/>
                <a:gd name="T5" fmla="*/ 15 h 15"/>
                <a:gd name="T6" fmla="*/ 4 w 4"/>
                <a:gd name="T7" fmla="*/ 7 h 15"/>
                <a:gd name="T8" fmla="*/ 0 w 4"/>
                <a:gd name="T9" fmla="*/ 0 h 15"/>
              </a:gdLst>
              <a:ahLst/>
              <a:cxnLst>
                <a:cxn ang="0">
                  <a:pos x="T0" y="T1"/>
                </a:cxn>
                <a:cxn ang="0">
                  <a:pos x="T2" y="T3"/>
                </a:cxn>
                <a:cxn ang="0">
                  <a:pos x="T4" y="T5"/>
                </a:cxn>
                <a:cxn ang="0">
                  <a:pos x="T6" y="T7"/>
                </a:cxn>
                <a:cxn ang="0">
                  <a:pos x="T8" y="T9"/>
                </a:cxn>
              </a:cxnLst>
              <a:rect l="0" t="0" r="r" b="b"/>
              <a:pathLst>
                <a:path w="4" h="15">
                  <a:moveTo>
                    <a:pt x="0" y="0"/>
                  </a:moveTo>
                  <a:cubicBezTo>
                    <a:pt x="0" y="2"/>
                    <a:pt x="4" y="5"/>
                    <a:pt x="3" y="9"/>
                  </a:cubicBezTo>
                  <a:cubicBezTo>
                    <a:pt x="3" y="10"/>
                    <a:pt x="3" y="13"/>
                    <a:pt x="2" y="15"/>
                  </a:cubicBezTo>
                  <a:cubicBezTo>
                    <a:pt x="3" y="13"/>
                    <a:pt x="4" y="9"/>
                    <a:pt x="4" y="7"/>
                  </a:cubicBezTo>
                  <a:cubicBezTo>
                    <a:pt x="4" y="5"/>
                    <a:pt x="2" y="2"/>
                    <a:pt x="0" y="0"/>
                  </a:cubicBezTo>
                  <a:close/>
                </a:path>
              </a:pathLst>
            </a:custGeom>
            <a:solidFill>
              <a:srgbClr val="512E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207">
              <a:extLst>
                <a:ext uri="{FF2B5EF4-FFF2-40B4-BE49-F238E27FC236}">
                  <a16:creationId xmlns:a16="http://schemas.microsoft.com/office/drawing/2014/main" id="{3C1D4401-0B23-490C-9BE6-874D13670A4B}"/>
                </a:ext>
              </a:extLst>
            </p:cNvPr>
            <p:cNvSpPr>
              <a:spLocks/>
            </p:cNvSpPr>
            <p:nvPr/>
          </p:nvSpPr>
          <p:spPr bwMode="auto">
            <a:xfrm>
              <a:off x="5151" y="2432"/>
              <a:ext cx="9" cy="22"/>
            </a:xfrm>
            <a:custGeom>
              <a:avLst/>
              <a:gdLst>
                <a:gd name="T0" fmla="*/ 4 w 4"/>
                <a:gd name="T1" fmla="*/ 0 h 9"/>
                <a:gd name="T2" fmla="*/ 2 w 4"/>
                <a:gd name="T3" fmla="*/ 9 h 9"/>
                <a:gd name="T4" fmla="*/ 3 w 4"/>
                <a:gd name="T5" fmla="*/ 4 h 9"/>
                <a:gd name="T6" fmla="*/ 4 w 4"/>
                <a:gd name="T7" fmla="*/ 0 h 9"/>
              </a:gdLst>
              <a:ahLst/>
              <a:cxnLst>
                <a:cxn ang="0">
                  <a:pos x="T0" y="T1"/>
                </a:cxn>
                <a:cxn ang="0">
                  <a:pos x="T2" y="T3"/>
                </a:cxn>
                <a:cxn ang="0">
                  <a:pos x="T4" y="T5"/>
                </a:cxn>
                <a:cxn ang="0">
                  <a:pos x="T6" y="T7"/>
                </a:cxn>
              </a:cxnLst>
              <a:rect l="0" t="0" r="r" b="b"/>
              <a:pathLst>
                <a:path w="4" h="9">
                  <a:moveTo>
                    <a:pt x="4" y="0"/>
                  </a:moveTo>
                  <a:cubicBezTo>
                    <a:pt x="3" y="4"/>
                    <a:pt x="0" y="6"/>
                    <a:pt x="2" y="9"/>
                  </a:cubicBezTo>
                  <a:cubicBezTo>
                    <a:pt x="2" y="6"/>
                    <a:pt x="3" y="5"/>
                    <a:pt x="3" y="4"/>
                  </a:cubicBezTo>
                  <a:cubicBezTo>
                    <a:pt x="4" y="3"/>
                    <a:pt x="4" y="2"/>
                    <a:pt x="4" y="0"/>
                  </a:cubicBezTo>
                </a:path>
              </a:pathLst>
            </a:custGeom>
            <a:solidFill>
              <a:srgbClr val="6B3E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208">
              <a:extLst>
                <a:ext uri="{FF2B5EF4-FFF2-40B4-BE49-F238E27FC236}">
                  <a16:creationId xmlns:a16="http://schemas.microsoft.com/office/drawing/2014/main" id="{35B14057-3A86-4108-AE0F-6BD55F022176}"/>
                </a:ext>
              </a:extLst>
            </p:cNvPr>
            <p:cNvSpPr>
              <a:spLocks/>
            </p:cNvSpPr>
            <p:nvPr/>
          </p:nvSpPr>
          <p:spPr bwMode="auto">
            <a:xfrm>
              <a:off x="5184" y="2427"/>
              <a:ext cx="14" cy="27"/>
            </a:xfrm>
            <a:custGeom>
              <a:avLst/>
              <a:gdLst>
                <a:gd name="T0" fmla="*/ 0 w 6"/>
                <a:gd name="T1" fmla="*/ 0 h 11"/>
                <a:gd name="T2" fmla="*/ 5 w 6"/>
                <a:gd name="T3" fmla="*/ 5 h 11"/>
                <a:gd name="T4" fmla="*/ 6 w 6"/>
                <a:gd name="T5" fmla="*/ 11 h 11"/>
                <a:gd name="T6" fmla="*/ 5 w 6"/>
                <a:gd name="T7" fmla="*/ 4 h 11"/>
                <a:gd name="T8" fmla="*/ 0 w 6"/>
                <a:gd name="T9" fmla="*/ 0 h 11"/>
              </a:gdLst>
              <a:ahLst/>
              <a:cxnLst>
                <a:cxn ang="0">
                  <a:pos x="T0" y="T1"/>
                </a:cxn>
                <a:cxn ang="0">
                  <a:pos x="T2" y="T3"/>
                </a:cxn>
                <a:cxn ang="0">
                  <a:pos x="T4" y="T5"/>
                </a:cxn>
                <a:cxn ang="0">
                  <a:pos x="T6" y="T7"/>
                </a:cxn>
                <a:cxn ang="0">
                  <a:pos x="T8" y="T9"/>
                </a:cxn>
              </a:cxnLst>
              <a:rect l="0" t="0" r="r" b="b"/>
              <a:pathLst>
                <a:path w="6" h="11">
                  <a:moveTo>
                    <a:pt x="0" y="0"/>
                  </a:moveTo>
                  <a:cubicBezTo>
                    <a:pt x="2" y="1"/>
                    <a:pt x="4" y="3"/>
                    <a:pt x="5" y="5"/>
                  </a:cubicBezTo>
                  <a:cubicBezTo>
                    <a:pt x="6" y="7"/>
                    <a:pt x="6" y="10"/>
                    <a:pt x="6" y="11"/>
                  </a:cubicBezTo>
                  <a:cubicBezTo>
                    <a:pt x="6" y="9"/>
                    <a:pt x="6" y="6"/>
                    <a:pt x="5" y="4"/>
                  </a:cubicBezTo>
                  <a:cubicBezTo>
                    <a:pt x="4" y="2"/>
                    <a:pt x="2" y="0"/>
                    <a:pt x="0" y="0"/>
                  </a:cubicBezTo>
                </a:path>
              </a:pathLst>
            </a:custGeom>
            <a:solidFill>
              <a:srgbClr val="6B3E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209">
              <a:extLst>
                <a:ext uri="{FF2B5EF4-FFF2-40B4-BE49-F238E27FC236}">
                  <a16:creationId xmlns:a16="http://schemas.microsoft.com/office/drawing/2014/main" id="{F988CD57-9F73-41F4-B17E-3EFCC1047A4E}"/>
                </a:ext>
              </a:extLst>
            </p:cNvPr>
            <p:cNvSpPr>
              <a:spLocks/>
            </p:cNvSpPr>
            <p:nvPr/>
          </p:nvSpPr>
          <p:spPr bwMode="auto">
            <a:xfrm>
              <a:off x="5495" y="1432"/>
              <a:ext cx="425" cy="981"/>
            </a:xfrm>
            <a:custGeom>
              <a:avLst/>
              <a:gdLst>
                <a:gd name="T0" fmla="*/ 0 w 425"/>
                <a:gd name="T1" fmla="*/ 0 h 981"/>
                <a:gd name="T2" fmla="*/ 0 w 425"/>
                <a:gd name="T3" fmla="*/ 736 h 981"/>
                <a:gd name="T4" fmla="*/ 425 w 425"/>
                <a:gd name="T5" fmla="*/ 981 h 981"/>
                <a:gd name="T6" fmla="*/ 425 w 425"/>
                <a:gd name="T7" fmla="*/ 242 h 981"/>
                <a:gd name="T8" fmla="*/ 0 w 425"/>
                <a:gd name="T9" fmla="*/ 0 h 981"/>
              </a:gdLst>
              <a:ahLst/>
              <a:cxnLst>
                <a:cxn ang="0">
                  <a:pos x="T0" y="T1"/>
                </a:cxn>
                <a:cxn ang="0">
                  <a:pos x="T2" y="T3"/>
                </a:cxn>
                <a:cxn ang="0">
                  <a:pos x="T4" y="T5"/>
                </a:cxn>
                <a:cxn ang="0">
                  <a:pos x="T6" y="T7"/>
                </a:cxn>
                <a:cxn ang="0">
                  <a:pos x="T8" y="T9"/>
                </a:cxn>
              </a:cxnLst>
              <a:rect l="0" t="0" r="r" b="b"/>
              <a:pathLst>
                <a:path w="425" h="981">
                  <a:moveTo>
                    <a:pt x="0" y="0"/>
                  </a:moveTo>
                  <a:lnTo>
                    <a:pt x="0" y="736"/>
                  </a:lnTo>
                  <a:lnTo>
                    <a:pt x="425" y="981"/>
                  </a:lnTo>
                  <a:lnTo>
                    <a:pt x="425" y="242"/>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210">
              <a:extLst>
                <a:ext uri="{FF2B5EF4-FFF2-40B4-BE49-F238E27FC236}">
                  <a16:creationId xmlns:a16="http://schemas.microsoft.com/office/drawing/2014/main" id="{6A3A1457-71BE-45CA-9782-9D6B0C05EDDA}"/>
                </a:ext>
              </a:extLst>
            </p:cNvPr>
            <p:cNvSpPr>
              <a:spLocks/>
            </p:cNvSpPr>
            <p:nvPr/>
          </p:nvSpPr>
          <p:spPr bwMode="auto">
            <a:xfrm>
              <a:off x="5547" y="1546"/>
              <a:ext cx="328" cy="542"/>
            </a:xfrm>
            <a:custGeom>
              <a:avLst/>
              <a:gdLst>
                <a:gd name="T0" fmla="*/ 69 w 138"/>
                <a:gd name="T1" fmla="*/ 22 h 228"/>
                <a:gd name="T2" fmla="*/ 0 w 138"/>
                <a:gd name="T3" fmla="*/ 74 h 228"/>
                <a:gd name="T4" fmla="*/ 69 w 138"/>
                <a:gd name="T5" fmla="*/ 206 h 228"/>
                <a:gd name="T6" fmla="*/ 138 w 138"/>
                <a:gd name="T7" fmla="*/ 154 h 228"/>
                <a:gd name="T8" fmla="*/ 69 w 138"/>
                <a:gd name="T9" fmla="*/ 22 h 228"/>
              </a:gdLst>
              <a:ahLst/>
              <a:cxnLst>
                <a:cxn ang="0">
                  <a:pos x="T0" y="T1"/>
                </a:cxn>
                <a:cxn ang="0">
                  <a:pos x="T2" y="T3"/>
                </a:cxn>
                <a:cxn ang="0">
                  <a:pos x="T4" y="T5"/>
                </a:cxn>
                <a:cxn ang="0">
                  <a:pos x="T6" y="T7"/>
                </a:cxn>
                <a:cxn ang="0">
                  <a:pos x="T8" y="T9"/>
                </a:cxn>
              </a:cxnLst>
              <a:rect l="0" t="0" r="r" b="b"/>
              <a:pathLst>
                <a:path w="138" h="228">
                  <a:moveTo>
                    <a:pt x="69" y="22"/>
                  </a:moveTo>
                  <a:cubicBezTo>
                    <a:pt x="31" y="0"/>
                    <a:pt x="0" y="23"/>
                    <a:pt x="0" y="74"/>
                  </a:cubicBezTo>
                  <a:cubicBezTo>
                    <a:pt x="0" y="125"/>
                    <a:pt x="31" y="184"/>
                    <a:pt x="69" y="206"/>
                  </a:cubicBezTo>
                  <a:cubicBezTo>
                    <a:pt x="107" y="228"/>
                    <a:pt x="138" y="205"/>
                    <a:pt x="138" y="154"/>
                  </a:cubicBezTo>
                  <a:cubicBezTo>
                    <a:pt x="138" y="103"/>
                    <a:pt x="107" y="44"/>
                    <a:pt x="69" y="22"/>
                  </a:cubicBezTo>
                  <a:close/>
                </a:path>
              </a:pathLst>
            </a:custGeom>
            <a:solidFill>
              <a:srgbClr val="FFB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211">
              <a:extLst>
                <a:ext uri="{FF2B5EF4-FFF2-40B4-BE49-F238E27FC236}">
                  <a16:creationId xmlns:a16="http://schemas.microsoft.com/office/drawing/2014/main" id="{B84F8D5E-D62D-43A2-89D7-3F577E273564}"/>
                </a:ext>
              </a:extLst>
            </p:cNvPr>
            <p:cNvSpPr>
              <a:spLocks noEditPoints="1"/>
            </p:cNvSpPr>
            <p:nvPr/>
          </p:nvSpPr>
          <p:spPr bwMode="auto">
            <a:xfrm>
              <a:off x="5528" y="1548"/>
              <a:ext cx="366" cy="535"/>
            </a:xfrm>
            <a:custGeom>
              <a:avLst/>
              <a:gdLst>
                <a:gd name="T0" fmla="*/ 78 w 154"/>
                <a:gd name="T1" fmla="*/ 12 h 225"/>
                <a:gd name="T2" fmla="*/ 27 w 154"/>
                <a:gd name="T3" fmla="*/ 8 h 225"/>
                <a:gd name="T4" fmla="*/ 0 w 154"/>
                <a:gd name="T5" fmla="*/ 70 h 225"/>
                <a:gd name="T6" fmla="*/ 76 w 154"/>
                <a:gd name="T7" fmla="*/ 215 h 225"/>
                <a:gd name="T8" fmla="*/ 107 w 154"/>
                <a:gd name="T9" fmla="*/ 225 h 225"/>
                <a:gd name="T10" fmla="*/ 127 w 154"/>
                <a:gd name="T11" fmla="*/ 219 h 225"/>
                <a:gd name="T12" fmla="*/ 154 w 154"/>
                <a:gd name="T13" fmla="*/ 157 h 225"/>
                <a:gd name="T14" fmla="*/ 78 w 154"/>
                <a:gd name="T15" fmla="*/ 12 h 225"/>
                <a:gd name="T16" fmla="*/ 125 w 154"/>
                <a:gd name="T17" fmla="*/ 216 h 225"/>
                <a:gd name="T18" fmla="*/ 78 w 154"/>
                <a:gd name="T19" fmla="*/ 212 h 225"/>
                <a:gd name="T20" fmla="*/ 4 w 154"/>
                <a:gd name="T21" fmla="*/ 70 h 225"/>
                <a:gd name="T22" fmla="*/ 29 w 154"/>
                <a:gd name="T23" fmla="*/ 12 h 225"/>
                <a:gd name="T24" fmla="*/ 47 w 154"/>
                <a:gd name="T25" fmla="*/ 7 h 225"/>
                <a:gd name="T26" fmla="*/ 76 w 154"/>
                <a:gd name="T27" fmla="*/ 16 h 225"/>
                <a:gd name="T28" fmla="*/ 150 w 154"/>
                <a:gd name="T29" fmla="*/ 157 h 225"/>
                <a:gd name="T30" fmla="*/ 125 w 154"/>
                <a:gd name="T31" fmla="*/ 216 h 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4" h="225">
                  <a:moveTo>
                    <a:pt x="78" y="12"/>
                  </a:moveTo>
                  <a:cubicBezTo>
                    <a:pt x="59" y="1"/>
                    <a:pt x="41" y="0"/>
                    <a:pt x="27" y="8"/>
                  </a:cubicBezTo>
                  <a:cubicBezTo>
                    <a:pt x="10" y="18"/>
                    <a:pt x="0" y="41"/>
                    <a:pt x="0" y="70"/>
                  </a:cubicBezTo>
                  <a:cubicBezTo>
                    <a:pt x="0" y="126"/>
                    <a:pt x="34" y="191"/>
                    <a:pt x="76" y="215"/>
                  </a:cubicBezTo>
                  <a:cubicBezTo>
                    <a:pt x="86" y="221"/>
                    <a:pt x="97" y="225"/>
                    <a:pt x="107" y="225"/>
                  </a:cubicBezTo>
                  <a:cubicBezTo>
                    <a:pt x="114" y="225"/>
                    <a:pt x="121" y="223"/>
                    <a:pt x="127" y="219"/>
                  </a:cubicBezTo>
                  <a:cubicBezTo>
                    <a:pt x="144" y="209"/>
                    <a:pt x="154" y="187"/>
                    <a:pt x="154" y="157"/>
                  </a:cubicBezTo>
                  <a:cubicBezTo>
                    <a:pt x="154" y="101"/>
                    <a:pt x="120" y="36"/>
                    <a:pt x="78" y="12"/>
                  </a:cubicBezTo>
                  <a:close/>
                  <a:moveTo>
                    <a:pt x="125" y="216"/>
                  </a:moveTo>
                  <a:cubicBezTo>
                    <a:pt x="112" y="223"/>
                    <a:pt x="95" y="222"/>
                    <a:pt x="78" y="212"/>
                  </a:cubicBezTo>
                  <a:cubicBezTo>
                    <a:pt x="37" y="188"/>
                    <a:pt x="4" y="125"/>
                    <a:pt x="4" y="70"/>
                  </a:cubicBezTo>
                  <a:cubicBezTo>
                    <a:pt x="4" y="42"/>
                    <a:pt x="13" y="21"/>
                    <a:pt x="29" y="12"/>
                  </a:cubicBezTo>
                  <a:cubicBezTo>
                    <a:pt x="34" y="8"/>
                    <a:pt x="40" y="7"/>
                    <a:pt x="47" y="7"/>
                  </a:cubicBezTo>
                  <a:cubicBezTo>
                    <a:pt x="56" y="7"/>
                    <a:pt x="66" y="10"/>
                    <a:pt x="76" y="16"/>
                  </a:cubicBezTo>
                  <a:cubicBezTo>
                    <a:pt x="117" y="39"/>
                    <a:pt x="150" y="102"/>
                    <a:pt x="150" y="157"/>
                  </a:cubicBezTo>
                  <a:cubicBezTo>
                    <a:pt x="150" y="185"/>
                    <a:pt x="141" y="207"/>
                    <a:pt x="125" y="216"/>
                  </a:cubicBezTo>
                  <a:close/>
                </a:path>
              </a:pathLst>
            </a:custGeom>
            <a:solidFill>
              <a:srgbClr val="FFBB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212">
              <a:extLst>
                <a:ext uri="{FF2B5EF4-FFF2-40B4-BE49-F238E27FC236}">
                  <a16:creationId xmlns:a16="http://schemas.microsoft.com/office/drawing/2014/main" id="{2968699F-E704-49E3-A503-0E23C4954E8B}"/>
                </a:ext>
              </a:extLst>
            </p:cNvPr>
            <p:cNvSpPr>
              <a:spLocks/>
            </p:cNvSpPr>
            <p:nvPr/>
          </p:nvSpPr>
          <p:spPr bwMode="auto">
            <a:xfrm>
              <a:off x="5495" y="2033"/>
              <a:ext cx="425" cy="380"/>
            </a:xfrm>
            <a:custGeom>
              <a:avLst/>
              <a:gdLst>
                <a:gd name="T0" fmla="*/ 140 w 179"/>
                <a:gd name="T1" fmla="*/ 60 h 160"/>
                <a:gd name="T2" fmla="*/ 90 w 179"/>
                <a:gd name="T3" fmla="*/ 37 h 160"/>
                <a:gd name="T4" fmla="*/ 39 w 179"/>
                <a:gd name="T5" fmla="*/ 2 h 160"/>
                <a:gd name="T6" fmla="*/ 18 w 179"/>
                <a:gd name="T7" fmla="*/ 2 h 160"/>
                <a:gd name="T8" fmla="*/ 0 w 179"/>
                <a:gd name="T9" fmla="*/ 26 h 160"/>
                <a:gd name="T10" fmla="*/ 0 w 179"/>
                <a:gd name="T11" fmla="*/ 57 h 160"/>
                <a:gd name="T12" fmla="*/ 89 w 179"/>
                <a:gd name="T13" fmla="*/ 108 h 160"/>
                <a:gd name="T14" fmla="*/ 91 w 179"/>
                <a:gd name="T15" fmla="*/ 109 h 160"/>
                <a:gd name="T16" fmla="*/ 179 w 179"/>
                <a:gd name="T17" fmla="*/ 160 h 160"/>
                <a:gd name="T18" fmla="*/ 179 w 179"/>
                <a:gd name="T19" fmla="*/ 129 h 160"/>
                <a:gd name="T20" fmla="*/ 161 w 179"/>
                <a:gd name="T21" fmla="*/ 84 h 160"/>
                <a:gd name="T22" fmla="*/ 140 w 179"/>
                <a:gd name="T23" fmla="*/ 60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9" h="160">
                  <a:moveTo>
                    <a:pt x="140" y="60"/>
                  </a:moveTo>
                  <a:cubicBezTo>
                    <a:pt x="90" y="37"/>
                    <a:pt x="90" y="37"/>
                    <a:pt x="90" y="37"/>
                  </a:cubicBezTo>
                  <a:cubicBezTo>
                    <a:pt x="39" y="2"/>
                    <a:pt x="39" y="2"/>
                    <a:pt x="39" y="2"/>
                  </a:cubicBezTo>
                  <a:cubicBezTo>
                    <a:pt x="39" y="2"/>
                    <a:pt x="25" y="2"/>
                    <a:pt x="18" y="2"/>
                  </a:cubicBezTo>
                  <a:cubicBezTo>
                    <a:pt x="4" y="0"/>
                    <a:pt x="0" y="26"/>
                    <a:pt x="0" y="26"/>
                  </a:cubicBezTo>
                  <a:cubicBezTo>
                    <a:pt x="0" y="57"/>
                    <a:pt x="0" y="57"/>
                    <a:pt x="0" y="57"/>
                  </a:cubicBezTo>
                  <a:cubicBezTo>
                    <a:pt x="89" y="108"/>
                    <a:pt x="89" y="108"/>
                    <a:pt x="89" y="108"/>
                  </a:cubicBezTo>
                  <a:cubicBezTo>
                    <a:pt x="91" y="109"/>
                    <a:pt x="91" y="109"/>
                    <a:pt x="91" y="109"/>
                  </a:cubicBezTo>
                  <a:cubicBezTo>
                    <a:pt x="179" y="160"/>
                    <a:pt x="179" y="160"/>
                    <a:pt x="179" y="160"/>
                  </a:cubicBezTo>
                  <a:cubicBezTo>
                    <a:pt x="179" y="129"/>
                    <a:pt x="179" y="129"/>
                    <a:pt x="179" y="129"/>
                  </a:cubicBezTo>
                  <a:cubicBezTo>
                    <a:pt x="179" y="129"/>
                    <a:pt x="175" y="99"/>
                    <a:pt x="161" y="84"/>
                  </a:cubicBezTo>
                  <a:cubicBezTo>
                    <a:pt x="155" y="78"/>
                    <a:pt x="140" y="60"/>
                    <a:pt x="140" y="60"/>
                  </a:cubicBezTo>
                  <a:close/>
                </a:path>
              </a:pathLst>
            </a:custGeom>
            <a:solidFill>
              <a:srgbClr val="E2D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213">
              <a:extLst>
                <a:ext uri="{FF2B5EF4-FFF2-40B4-BE49-F238E27FC236}">
                  <a16:creationId xmlns:a16="http://schemas.microsoft.com/office/drawing/2014/main" id="{D48764AB-452E-4686-9D30-BF1E7E6734AA}"/>
                </a:ext>
              </a:extLst>
            </p:cNvPr>
            <p:cNvSpPr>
              <a:spLocks/>
            </p:cNvSpPr>
            <p:nvPr/>
          </p:nvSpPr>
          <p:spPr bwMode="auto">
            <a:xfrm>
              <a:off x="5600" y="1890"/>
              <a:ext cx="216" cy="345"/>
            </a:xfrm>
            <a:custGeom>
              <a:avLst/>
              <a:gdLst>
                <a:gd name="T0" fmla="*/ 65 w 91"/>
                <a:gd name="T1" fmla="*/ 29 h 145"/>
                <a:gd name="T2" fmla="*/ 22 w 91"/>
                <a:gd name="T3" fmla="*/ 0 h 145"/>
                <a:gd name="T4" fmla="*/ 22 w 91"/>
                <a:gd name="T5" fmla="*/ 47 h 145"/>
                <a:gd name="T6" fmla="*/ 0 w 91"/>
                <a:gd name="T7" fmla="*/ 71 h 145"/>
                <a:gd name="T8" fmla="*/ 45 w 91"/>
                <a:gd name="T9" fmla="*/ 125 h 145"/>
                <a:gd name="T10" fmla="*/ 91 w 91"/>
                <a:gd name="T11" fmla="*/ 121 h 145"/>
                <a:gd name="T12" fmla="*/ 68 w 91"/>
                <a:gd name="T13" fmla="*/ 70 h 145"/>
                <a:gd name="T14" fmla="*/ 65 w 91"/>
                <a:gd name="T15" fmla="*/ 29 h 1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1" h="145">
                  <a:moveTo>
                    <a:pt x="65" y="29"/>
                  </a:moveTo>
                  <a:cubicBezTo>
                    <a:pt x="22" y="0"/>
                    <a:pt x="22" y="0"/>
                    <a:pt x="22" y="0"/>
                  </a:cubicBezTo>
                  <a:cubicBezTo>
                    <a:pt x="22" y="0"/>
                    <a:pt x="26" y="35"/>
                    <a:pt x="22" y="47"/>
                  </a:cubicBezTo>
                  <a:cubicBezTo>
                    <a:pt x="18" y="59"/>
                    <a:pt x="0" y="71"/>
                    <a:pt x="0" y="71"/>
                  </a:cubicBezTo>
                  <a:cubicBezTo>
                    <a:pt x="0" y="71"/>
                    <a:pt x="10" y="104"/>
                    <a:pt x="45" y="125"/>
                  </a:cubicBezTo>
                  <a:cubicBezTo>
                    <a:pt x="80" y="145"/>
                    <a:pt x="91" y="121"/>
                    <a:pt x="91" y="121"/>
                  </a:cubicBezTo>
                  <a:cubicBezTo>
                    <a:pt x="91" y="121"/>
                    <a:pt x="70" y="94"/>
                    <a:pt x="68" y="70"/>
                  </a:cubicBezTo>
                  <a:cubicBezTo>
                    <a:pt x="65" y="45"/>
                    <a:pt x="65" y="29"/>
                    <a:pt x="65" y="29"/>
                  </a:cubicBezTo>
                  <a:close/>
                </a:path>
              </a:pathLst>
            </a:custGeom>
            <a:solidFill>
              <a:srgbClr val="FF9D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214">
              <a:extLst>
                <a:ext uri="{FF2B5EF4-FFF2-40B4-BE49-F238E27FC236}">
                  <a16:creationId xmlns:a16="http://schemas.microsoft.com/office/drawing/2014/main" id="{A390B9EE-DCFA-4935-87CB-9D0FBB89428C}"/>
                </a:ext>
              </a:extLst>
            </p:cNvPr>
            <p:cNvSpPr>
              <a:spLocks/>
            </p:cNvSpPr>
            <p:nvPr/>
          </p:nvSpPr>
          <p:spPr bwMode="auto">
            <a:xfrm>
              <a:off x="5623" y="1667"/>
              <a:ext cx="174" cy="371"/>
            </a:xfrm>
            <a:custGeom>
              <a:avLst/>
              <a:gdLst>
                <a:gd name="T0" fmla="*/ 2 w 73"/>
                <a:gd name="T1" fmla="*/ 34 h 156"/>
                <a:gd name="T2" fmla="*/ 2 w 73"/>
                <a:gd name="T3" fmla="*/ 77 h 156"/>
                <a:gd name="T4" fmla="*/ 15 w 73"/>
                <a:gd name="T5" fmla="*/ 124 h 156"/>
                <a:gd name="T6" fmla="*/ 60 w 73"/>
                <a:gd name="T7" fmla="*/ 137 h 156"/>
                <a:gd name="T8" fmla="*/ 60 w 73"/>
                <a:gd name="T9" fmla="*/ 49 h 156"/>
                <a:gd name="T10" fmla="*/ 2 w 73"/>
                <a:gd name="T11" fmla="*/ 34 h 156"/>
              </a:gdLst>
              <a:ahLst/>
              <a:cxnLst>
                <a:cxn ang="0">
                  <a:pos x="T0" y="T1"/>
                </a:cxn>
                <a:cxn ang="0">
                  <a:pos x="T2" y="T3"/>
                </a:cxn>
                <a:cxn ang="0">
                  <a:pos x="T4" y="T5"/>
                </a:cxn>
                <a:cxn ang="0">
                  <a:pos x="T6" y="T7"/>
                </a:cxn>
                <a:cxn ang="0">
                  <a:pos x="T8" y="T9"/>
                </a:cxn>
                <a:cxn ang="0">
                  <a:pos x="T10" y="T11"/>
                </a:cxn>
              </a:cxnLst>
              <a:rect l="0" t="0" r="r" b="b"/>
              <a:pathLst>
                <a:path w="73" h="156">
                  <a:moveTo>
                    <a:pt x="2" y="34"/>
                  </a:moveTo>
                  <a:cubicBezTo>
                    <a:pt x="0" y="46"/>
                    <a:pt x="0" y="62"/>
                    <a:pt x="2" y="77"/>
                  </a:cubicBezTo>
                  <a:cubicBezTo>
                    <a:pt x="3" y="92"/>
                    <a:pt x="7" y="109"/>
                    <a:pt x="15" y="124"/>
                  </a:cubicBezTo>
                  <a:cubicBezTo>
                    <a:pt x="30" y="152"/>
                    <a:pt x="51" y="156"/>
                    <a:pt x="60" y="137"/>
                  </a:cubicBezTo>
                  <a:cubicBezTo>
                    <a:pt x="70" y="118"/>
                    <a:pt x="73" y="80"/>
                    <a:pt x="60" y="49"/>
                  </a:cubicBezTo>
                  <a:cubicBezTo>
                    <a:pt x="47" y="16"/>
                    <a:pt x="11" y="0"/>
                    <a:pt x="2" y="34"/>
                  </a:cubicBezTo>
                  <a:close/>
                </a:path>
              </a:pathLst>
            </a:custGeom>
            <a:solidFill>
              <a:srgbClr val="FFC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215">
              <a:extLst>
                <a:ext uri="{FF2B5EF4-FFF2-40B4-BE49-F238E27FC236}">
                  <a16:creationId xmlns:a16="http://schemas.microsoft.com/office/drawing/2014/main" id="{B34ABCEB-FC46-4CE7-BC66-1AE66163CC96}"/>
                </a:ext>
              </a:extLst>
            </p:cNvPr>
            <p:cNvSpPr>
              <a:spLocks/>
            </p:cNvSpPr>
            <p:nvPr/>
          </p:nvSpPr>
          <p:spPr bwMode="auto">
            <a:xfrm>
              <a:off x="5590" y="2111"/>
              <a:ext cx="88" cy="114"/>
            </a:xfrm>
            <a:custGeom>
              <a:avLst/>
              <a:gdLst>
                <a:gd name="T0" fmla="*/ 2 w 37"/>
                <a:gd name="T1" fmla="*/ 0 h 48"/>
                <a:gd name="T2" fmla="*/ 14 w 37"/>
                <a:gd name="T3" fmla="*/ 34 h 48"/>
                <a:gd name="T4" fmla="*/ 37 w 37"/>
                <a:gd name="T5" fmla="*/ 48 h 48"/>
                <a:gd name="T6" fmla="*/ 14 w 37"/>
                <a:gd name="T7" fmla="*/ 24 h 48"/>
                <a:gd name="T8" fmla="*/ 2 w 37"/>
                <a:gd name="T9" fmla="*/ 0 h 48"/>
              </a:gdLst>
              <a:ahLst/>
              <a:cxnLst>
                <a:cxn ang="0">
                  <a:pos x="T0" y="T1"/>
                </a:cxn>
                <a:cxn ang="0">
                  <a:pos x="T2" y="T3"/>
                </a:cxn>
                <a:cxn ang="0">
                  <a:pos x="T4" y="T5"/>
                </a:cxn>
                <a:cxn ang="0">
                  <a:pos x="T6" y="T7"/>
                </a:cxn>
                <a:cxn ang="0">
                  <a:pos x="T8" y="T9"/>
                </a:cxn>
              </a:cxnLst>
              <a:rect l="0" t="0" r="r" b="b"/>
              <a:pathLst>
                <a:path w="37" h="48">
                  <a:moveTo>
                    <a:pt x="2" y="0"/>
                  </a:moveTo>
                  <a:cubicBezTo>
                    <a:pt x="2" y="0"/>
                    <a:pt x="0" y="22"/>
                    <a:pt x="14" y="34"/>
                  </a:cubicBezTo>
                  <a:cubicBezTo>
                    <a:pt x="29" y="47"/>
                    <a:pt x="37" y="48"/>
                    <a:pt x="37" y="48"/>
                  </a:cubicBezTo>
                  <a:cubicBezTo>
                    <a:pt x="37" y="48"/>
                    <a:pt x="22" y="33"/>
                    <a:pt x="14" y="24"/>
                  </a:cubicBezTo>
                  <a:cubicBezTo>
                    <a:pt x="7" y="14"/>
                    <a:pt x="2" y="0"/>
                    <a:pt x="2" y="0"/>
                  </a:cubicBezTo>
                  <a:close/>
                </a:path>
              </a:pathLst>
            </a:custGeom>
            <a:solidFill>
              <a:srgbClr val="D1C8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216">
              <a:extLst>
                <a:ext uri="{FF2B5EF4-FFF2-40B4-BE49-F238E27FC236}">
                  <a16:creationId xmlns:a16="http://schemas.microsoft.com/office/drawing/2014/main" id="{01937060-5C74-47D9-A236-0E806840038F}"/>
                </a:ext>
              </a:extLst>
            </p:cNvPr>
            <p:cNvSpPr>
              <a:spLocks/>
            </p:cNvSpPr>
            <p:nvPr/>
          </p:nvSpPr>
          <p:spPr bwMode="auto">
            <a:xfrm>
              <a:off x="5664" y="2235"/>
              <a:ext cx="142" cy="33"/>
            </a:xfrm>
            <a:custGeom>
              <a:avLst/>
              <a:gdLst>
                <a:gd name="T0" fmla="*/ 0 w 60"/>
                <a:gd name="T1" fmla="*/ 0 h 14"/>
                <a:gd name="T2" fmla="*/ 34 w 60"/>
                <a:gd name="T3" fmla="*/ 12 h 14"/>
                <a:gd name="T4" fmla="*/ 60 w 60"/>
                <a:gd name="T5" fmla="*/ 0 h 14"/>
                <a:gd name="T6" fmla="*/ 30 w 60"/>
                <a:gd name="T7" fmla="*/ 5 h 14"/>
                <a:gd name="T8" fmla="*/ 0 w 60"/>
                <a:gd name="T9" fmla="*/ 0 h 14"/>
              </a:gdLst>
              <a:ahLst/>
              <a:cxnLst>
                <a:cxn ang="0">
                  <a:pos x="T0" y="T1"/>
                </a:cxn>
                <a:cxn ang="0">
                  <a:pos x="T2" y="T3"/>
                </a:cxn>
                <a:cxn ang="0">
                  <a:pos x="T4" y="T5"/>
                </a:cxn>
                <a:cxn ang="0">
                  <a:pos x="T6" y="T7"/>
                </a:cxn>
                <a:cxn ang="0">
                  <a:pos x="T8" y="T9"/>
                </a:cxn>
              </a:cxnLst>
              <a:rect l="0" t="0" r="r" b="b"/>
              <a:pathLst>
                <a:path w="60" h="14">
                  <a:moveTo>
                    <a:pt x="0" y="0"/>
                  </a:moveTo>
                  <a:cubicBezTo>
                    <a:pt x="0" y="0"/>
                    <a:pt x="19" y="14"/>
                    <a:pt x="34" y="12"/>
                  </a:cubicBezTo>
                  <a:cubicBezTo>
                    <a:pt x="48" y="11"/>
                    <a:pt x="60" y="0"/>
                    <a:pt x="60" y="0"/>
                  </a:cubicBezTo>
                  <a:cubicBezTo>
                    <a:pt x="60" y="0"/>
                    <a:pt x="46" y="5"/>
                    <a:pt x="30" y="5"/>
                  </a:cubicBezTo>
                  <a:cubicBezTo>
                    <a:pt x="14" y="6"/>
                    <a:pt x="0" y="0"/>
                    <a:pt x="0" y="0"/>
                  </a:cubicBezTo>
                  <a:close/>
                </a:path>
              </a:pathLst>
            </a:custGeom>
            <a:solidFill>
              <a:srgbClr val="D1C8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217">
              <a:extLst>
                <a:ext uri="{FF2B5EF4-FFF2-40B4-BE49-F238E27FC236}">
                  <a16:creationId xmlns:a16="http://schemas.microsoft.com/office/drawing/2014/main" id="{2165B5A5-722C-4BEC-8A3F-8D44CA7860DF}"/>
                </a:ext>
              </a:extLst>
            </p:cNvPr>
            <p:cNvSpPr>
              <a:spLocks noEditPoints="1"/>
            </p:cNvSpPr>
            <p:nvPr/>
          </p:nvSpPr>
          <p:spPr bwMode="auto">
            <a:xfrm>
              <a:off x="5559" y="1674"/>
              <a:ext cx="297" cy="585"/>
            </a:xfrm>
            <a:custGeom>
              <a:avLst/>
              <a:gdLst>
                <a:gd name="T0" fmla="*/ 114 w 125"/>
                <a:gd name="T1" fmla="*/ 207 h 246"/>
                <a:gd name="T2" fmla="*/ 111 w 125"/>
                <a:gd name="T3" fmla="*/ 197 h 246"/>
                <a:gd name="T4" fmla="*/ 109 w 125"/>
                <a:gd name="T5" fmla="*/ 189 h 246"/>
                <a:gd name="T6" fmla="*/ 102 w 125"/>
                <a:gd name="T7" fmla="*/ 166 h 246"/>
                <a:gd name="T8" fmla="*/ 109 w 125"/>
                <a:gd name="T9" fmla="*/ 149 h 246"/>
                <a:gd name="T10" fmla="*/ 101 w 125"/>
                <a:gd name="T11" fmla="*/ 105 h 246"/>
                <a:gd name="T12" fmla="*/ 103 w 125"/>
                <a:gd name="T13" fmla="*/ 83 h 246"/>
                <a:gd name="T14" fmla="*/ 92 w 125"/>
                <a:gd name="T15" fmla="*/ 51 h 246"/>
                <a:gd name="T16" fmla="*/ 83 w 125"/>
                <a:gd name="T17" fmla="*/ 25 h 246"/>
                <a:gd name="T18" fmla="*/ 62 w 125"/>
                <a:gd name="T19" fmla="*/ 17 h 246"/>
                <a:gd name="T20" fmla="*/ 41 w 125"/>
                <a:gd name="T21" fmla="*/ 2 h 246"/>
                <a:gd name="T22" fmla="*/ 33 w 125"/>
                <a:gd name="T23" fmla="*/ 17 h 246"/>
                <a:gd name="T24" fmla="*/ 21 w 125"/>
                <a:gd name="T25" fmla="*/ 36 h 246"/>
                <a:gd name="T26" fmla="*/ 24 w 125"/>
                <a:gd name="T27" fmla="*/ 61 h 246"/>
                <a:gd name="T28" fmla="*/ 15 w 125"/>
                <a:gd name="T29" fmla="*/ 96 h 246"/>
                <a:gd name="T30" fmla="*/ 23 w 125"/>
                <a:gd name="T31" fmla="*/ 120 h 246"/>
                <a:gd name="T32" fmla="*/ 15 w 125"/>
                <a:gd name="T33" fmla="*/ 135 h 246"/>
                <a:gd name="T34" fmla="*/ 14 w 125"/>
                <a:gd name="T35" fmla="*/ 141 h 246"/>
                <a:gd name="T36" fmla="*/ 11 w 125"/>
                <a:gd name="T37" fmla="*/ 148 h 246"/>
                <a:gd name="T38" fmla="*/ 1 w 125"/>
                <a:gd name="T39" fmla="*/ 140 h 246"/>
                <a:gd name="T40" fmla="*/ 7 w 125"/>
                <a:gd name="T41" fmla="*/ 157 h 246"/>
                <a:gd name="T42" fmla="*/ 12 w 125"/>
                <a:gd name="T43" fmla="*/ 175 h 246"/>
                <a:gd name="T44" fmla="*/ 22 w 125"/>
                <a:gd name="T45" fmla="*/ 196 h 246"/>
                <a:gd name="T46" fmla="*/ 27 w 125"/>
                <a:gd name="T47" fmla="*/ 174 h 246"/>
                <a:gd name="T48" fmla="*/ 29 w 125"/>
                <a:gd name="T49" fmla="*/ 176 h 246"/>
                <a:gd name="T50" fmla="*/ 29 w 125"/>
                <a:gd name="T51" fmla="*/ 186 h 246"/>
                <a:gd name="T52" fmla="*/ 35 w 125"/>
                <a:gd name="T53" fmla="*/ 166 h 246"/>
                <a:gd name="T54" fmla="*/ 45 w 125"/>
                <a:gd name="T55" fmla="*/ 131 h 246"/>
                <a:gd name="T56" fmla="*/ 77 w 125"/>
                <a:gd name="T57" fmla="*/ 155 h 246"/>
                <a:gd name="T58" fmla="*/ 81 w 125"/>
                <a:gd name="T59" fmla="*/ 168 h 246"/>
                <a:gd name="T60" fmla="*/ 89 w 125"/>
                <a:gd name="T61" fmla="*/ 217 h 246"/>
                <a:gd name="T62" fmla="*/ 94 w 125"/>
                <a:gd name="T63" fmla="*/ 221 h 246"/>
                <a:gd name="T64" fmla="*/ 96 w 125"/>
                <a:gd name="T65" fmla="*/ 212 h 246"/>
                <a:gd name="T66" fmla="*/ 98 w 125"/>
                <a:gd name="T67" fmla="*/ 235 h 246"/>
                <a:gd name="T68" fmla="*/ 111 w 125"/>
                <a:gd name="T69" fmla="*/ 244 h 246"/>
                <a:gd name="T70" fmla="*/ 115 w 125"/>
                <a:gd name="T71" fmla="*/ 232 h 246"/>
                <a:gd name="T72" fmla="*/ 124 w 125"/>
                <a:gd name="T73" fmla="*/ 220 h 246"/>
                <a:gd name="T74" fmla="*/ 119 w 125"/>
                <a:gd name="T75" fmla="*/ 199 h 246"/>
                <a:gd name="T76" fmla="*/ 46 w 125"/>
                <a:gd name="T77" fmla="*/ 114 h 246"/>
                <a:gd name="T78" fmla="*/ 55 w 125"/>
                <a:gd name="T79" fmla="*/ 108 h 246"/>
                <a:gd name="T80" fmla="*/ 71 w 125"/>
                <a:gd name="T81" fmla="*/ 117 h 246"/>
                <a:gd name="T82" fmla="*/ 80 w 125"/>
                <a:gd name="T83" fmla="*/ 133 h 246"/>
                <a:gd name="T84" fmla="*/ 87 w 125"/>
                <a:gd name="T85" fmla="*/ 123 h 246"/>
                <a:gd name="T86" fmla="*/ 82 w 125"/>
                <a:gd name="T87" fmla="*/ 130 h 246"/>
                <a:gd name="T88" fmla="*/ 51 w 125"/>
                <a:gd name="T89" fmla="*/ 101 h 246"/>
                <a:gd name="T90" fmla="*/ 38 w 125"/>
                <a:gd name="T91" fmla="*/ 94 h 246"/>
                <a:gd name="T92" fmla="*/ 33 w 125"/>
                <a:gd name="T93" fmla="*/ 51 h 246"/>
                <a:gd name="T94" fmla="*/ 92 w 125"/>
                <a:gd name="T95" fmla="*/ 86 h 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25" h="246">
                  <a:moveTo>
                    <a:pt x="119" y="199"/>
                  </a:moveTo>
                  <a:cubicBezTo>
                    <a:pt x="121" y="205"/>
                    <a:pt x="119" y="211"/>
                    <a:pt x="114" y="207"/>
                  </a:cubicBezTo>
                  <a:cubicBezTo>
                    <a:pt x="111" y="205"/>
                    <a:pt x="111" y="203"/>
                    <a:pt x="111" y="201"/>
                  </a:cubicBezTo>
                  <a:cubicBezTo>
                    <a:pt x="111" y="200"/>
                    <a:pt x="111" y="199"/>
                    <a:pt x="111" y="197"/>
                  </a:cubicBezTo>
                  <a:cubicBezTo>
                    <a:pt x="111" y="196"/>
                    <a:pt x="111" y="195"/>
                    <a:pt x="110" y="195"/>
                  </a:cubicBezTo>
                  <a:cubicBezTo>
                    <a:pt x="110" y="193"/>
                    <a:pt x="110" y="191"/>
                    <a:pt x="109" y="189"/>
                  </a:cubicBezTo>
                  <a:cubicBezTo>
                    <a:pt x="108" y="185"/>
                    <a:pt x="105" y="184"/>
                    <a:pt x="103" y="180"/>
                  </a:cubicBezTo>
                  <a:cubicBezTo>
                    <a:pt x="101" y="176"/>
                    <a:pt x="100" y="169"/>
                    <a:pt x="102" y="166"/>
                  </a:cubicBezTo>
                  <a:cubicBezTo>
                    <a:pt x="102" y="164"/>
                    <a:pt x="104" y="163"/>
                    <a:pt x="105" y="162"/>
                  </a:cubicBezTo>
                  <a:cubicBezTo>
                    <a:pt x="107" y="158"/>
                    <a:pt x="108" y="154"/>
                    <a:pt x="109" y="149"/>
                  </a:cubicBezTo>
                  <a:cubicBezTo>
                    <a:pt x="110" y="141"/>
                    <a:pt x="108" y="132"/>
                    <a:pt x="105" y="122"/>
                  </a:cubicBezTo>
                  <a:cubicBezTo>
                    <a:pt x="103" y="116"/>
                    <a:pt x="101" y="111"/>
                    <a:pt x="101" y="105"/>
                  </a:cubicBezTo>
                  <a:cubicBezTo>
                    <a:pt x="101" y="102"/>
                    <a:pt x="102" y="99"/>
                    <a:pt x="102" y="96"/>
                  </a:cubicBezTo>
                  <a:cubicBezTo>
                    <a:pt x="103" y="92"/>
                    <a:pt x="103" y="88"/>
                    <a:pt x="103" y="83"/>
                  </a:cubicBezTo>
                  <a:cubicBezTo>
                    <a:pt x="103" y="75"/>
                    <a:pt x="101" y="67"/>
                    <a:pt x="97" y="59"/>
                  </a:cubicBezTo>
                  <a:cubicBezTo>
                    <a:pt x="95" y="56"/>
                    <a:pt x="93" y="54"/>
                    <a:pt x="92" y="51"/>
                  </a:cubicBezTo>
                  <a:cubicBezTo>
                    <a:pt x="89" y="46"/>
                    <a:pt x="90" y="42"/>
                    <a:pt x="88" y="38"/>
                  </a:cubicBezTo>
                  <a:cubicBezTo>
                    <a:pt x="87" y="33"/>
                    <a:pt x="85" y="29"/>
                    <a:pt x="83" y="25"/>
                  </a:cubicBezTo>
                  <a:cubicBezTo>
                    <a:pt x="79" y="19"/>
                    <a:pt x="73" y="15"/>
                    <a:pt x="69" y="15"/>
                  </a:cubicBezTo>
                  <a:cubicBezTo>
                    <a:pt x="67" y="15"/>
                    <a:pt x="64" y="15"/>
                    <a:pt x="62" y="17"/>
                  </a:cubicBezTo>
                  <a:cubicBezTo>
                    <a:pt x="60" y="13"/>
                    <a:pt x="58" y="10"/>
                    <a:pt x="56" y="7"/>
                  </a:cubicBezTo>
                  <a:cubicBezTo>
                    <a:pt x="51" y="2"/>
                    <a:pt x="46" y="0"/>
                    <a:pt x="41" y="2"/>
                  </a:cubicBezTo>
                  <a:cubicBezTo>
                    <a:pt x="39" y="2"/>
                    <a:pt x="37" y="5"/>
                    <a:pt x="36" y="8"/>
                  </a:cubicBezTo>
                  <a:cubicBezTo>
                    <a:pt x="35" y="11"/>
                    <a:pt x="35" y="15"/>
                    <a:pt x="33" y="17"/>
                  </a:cubicBezTo>
                  <a:cubicBezTo>
                    <a:pt x="31" y="18"/>
                    <a:pt x="29" y="18"/>
                    <a:pt x="28" y="19"/>
                  </a:cubicBezTo>
                  <a:cubicBezTo>
                    <a:pt x="23" y="22"/>
                    <a:pt x="21" y="28"/>
                    <a:pt x="21" y="36"/>
                  </a:cubicBezTo>
                  <a:cubicBezTo>
                    <a:pt x="21" y="40"/>
                    <a:pt x="21" y="45"/>
                    <a:pt x="22" y="50"/>
                  </a:cubicBezTo>
                  <a:cubicBezTo>
                    <a:pt x="23" y="53"/>
                    <a:pt x="24" y="57"/>
                    <a:pt x="24" y="61"/>
                  </a:cubicBezTo>
                  <a:cubicBezTo>
                    <a:pt x="24" y="67"/>
                    <a:pt x="21" y="69"/>
                    <a:pt x="19" y="73"/>
                  </a:cubicBezTo>
                  <a:cubicBezTo>
                    <a:pt x="16" y="78"/>
                    <a:pt x="14" y="86"/>
                    <a:pt x="15" y="96"/>
                  </a:cubicBezTo>
                  <a:cubicBezTo>
                    <a:pt x="16" y="101"/>
                    <a:pt x="17" y="107"/>
                    <a:pt x="19" y="112"/>
                  </a:cubicBezTo>
                  <a:cubicBezTo>
                    <a:pt x="20" y="115"/>
                    <a:pt x="22" y="118"/>
                    <a:pt x="23" y="120"/>
                  </a:cubicBezTo>
                  <a:cubicBezTo>
                    <a:pt x="24" y="125"/>
                    <a:pt x="24" y="132"/>
                    <a:pt x="21" y="133"/>
                  </a:cubicBezTo>
                  <a:cubicBezTo>
                    <a:pt x="19" y="134"/>
                    <a:pt x="17" y="132"/>
                    <a:pt x="15" y="135"/>
                  </a:cubicBezTo>
                  <a:cubicBezTo>
                    <a:pt x="14" y="136"/>
                    <a:pt x="14" y="137"/>
                    <a:pt x="14" y="139"/>
                  </a:cubicBezTo>
                  <a:cubicBezTo>
                    <a:pt x="14" y="140"/>
                    <a:pt x="14" y="140"/>
                    <a:pt x="14" y="141"/>
                  </a:cubicBezTo>
                  <a:cubicBezTo>
                    <a:pt x="14" y="143"/>
                    <a:pt x="14" y="144"/>
                    <a:pt x="14" y="145"/>
                  </a:cubicBezTo>
                  <a:cubicBezTo>
                    <a:pt x="14" y="147"/>
                    <a:pt x="13" y="148"/>
                    <a:pt x="11" y="148"/>
                  </a:cubicBezTo>
                  <a:cubicBezTo>
                    <a:pt x="6" y="146"/>
                    <a:pt x="3" y="137"/>
                    <a:pt x="5" y="133"/>
                  </a:cubicBezTo>
                  <a:cubicBezTo>
                    <a:pt x="2" y="131"/>
                    <a:pt x="1" y="136"/>
                    <a:pt x="1" y="140"/>
                  </a:cubicBezTo>
                  <a:cubicBezTo>
                    <a:pt x="0" y="143"/>
                    <a:pt x="0" y="146"/>
                    <a:pt x="1" y="149"/>
                  </a:cubicBezTo>
                  <a:cubicBezTo>
                    <a:pt x="2" y="152"/>
                    <a:pt x="4" y="155"/>
                    <a:pt x="7" y="157"/>
                  </a:cubicBezTo>
                  <a:cubicBezTo>
                    <a:pt x="5" y="161"/>
                    <a:pt x="6" y="167"/>
                    <a:pt x="9" y="171"/>
                  </a:cubicBezTo>
                  <a:cubicBezTo>
                    <a:pt x="10" y="173"/>
                    <a:pt x="11" y="174"/>
                    <a:pt x="12" y="175"/>
                  </a:cubicBezTo>
                  <a:cubicBezTo>
                    <a:pt x="11" y="178"/>
                    <a:pt x="11" y="183"/>
                    <a:pt x="13" y="187"/>
                  </a:cubicBezTo>
                  <a:cubicBezTo>
                    <a:pt x="15" y="192"/>
                    <a:pt x="19" y="195"/>
                    <a:pt x="22" y="196"/>
                  </a:cubicBezTo>
                  <a:cubicBezTo>
                    <a:pt x="26" y="198"/>
                    <a:pt x="27" y="193"/>
                    <a:pt x="27" y="194"/>
                  </a:cubicBezTo>
                  <a:cubicBezTo>
                    <a:pt x="18" y="186"/>
                    <a:pt x="23" y="178"/>
                    <a:pt x="27" y="174"/>
                  </a:cubicBezTo>
                  <a:cubicBezTo>
                    <a:pt x="27" y="174"/>
                    <a:pt x="28" y="173"/>
                    <a:pt x="28" y="173"/>
                  </a:cubicBezTo>
                  <a:cubicBezTo>
                    <a:pt x="29" y="174"/>
                    <a:pt x="29" y="175"/>
                    <a:pt x="29" y="176"/>
                  </a:cubicBezTo>
                  <a:cubicBezTo>
                    <a:pt x="31" y="179"/>
                    <a:pt x="31" y="182"/>
                    <a:pt x="30" y="185"/>
                  </a:cubicBezTo>
                  <a:cubicBezTo>
                    <a:pt x="30" y="185"/>
                    <a:pt x="30" y="186"/>
                    <a:pt x="29" y="186"/>
                  </a:cubicBezTo>
                  <a:cubicBezTo>
                    <a:pt x="32" y="189"/>
                    <a:pt x="34" y="189"/>
                    <a:pt x="36" y="186"/>
                  </a:cubicBezTo>
                  <a:cubicBezTo>
                    <a:pt x="39" y="182"/>
                    <a:pt x="35" y="173"/>
                    <a:pt x="35" y="166"/>
                  </a:cubicBezTo>
                  <a:cubicBezTo>
                    <a:pt x="36" y="157"/>
                    <a:pt x="42" y="154"/>
                    <a:pt x="44" y="146"/>
                  </a:cubicBezTo>
                  <a:cubicBezTo>
                    <a:pt x="44" y="143"/>
                    <a:pt x="45" y="137"/>
                    <a:pt x="45" y="131"/>
                  </a:cubicBezTo>
                  <a:cubicBezTo>
                    <a:pt x="45" y="132"/>
                    <a:pt x="46" y="133"/>
                    <a:pt x="46" y="134"/>
                  </a:cubicBezTo>
                  <a:cubicBezTo>
                    <a:pt x="59" y="156"/>
                    <a:pt x="67" y="162"/>
                    <a:pt x="77" y="155"/>
                  </a:cubicBezTo>
                  <a:cubicBezTo>
                    <a:pt x="80" y="153"/>
                    <a:pt x="81" y="153"/>
                    <a:pt x="83" y="150"/>
                  </a:cubicBezTo>
                  <a:cubicBezTo>
                    <a:pt x="83" y="151"/>
                    <a:pt x="79" y="159"/>
                    <a:pt x="81" y="168"/>
                  </a:cubicBezTo>
                  <a:cubicBezTo>
                    <a:pt x="82" y="177"/>
                    <a:pt x="89" y="188"/>
                    <a:pt x="89" y="197"/>
                  </a:cubicBezTo>
                  <a:cubicBezTo>
                    <a:pt x="89" y="204"/>
                    <a:pt x="85" y="208"/>
                    <a:pt x="89" y="217"/>
                  </a:cubicBezTo>
                  <a:cubicBezTo>
                    <a:pt x="90" y="221"/>
                    <a:pt x="93" y="224"/>
                    <a:pt x="95" y="224"/>
                  </a:cubicBezTo>
                  <a:cubicBezTo>
                    <a:pt x="94" y="223"/>
                    <a:pt x="94" y="222"/>
                    <a:pt x="94" y="221"/>
                  </a:cubicBezTo>
                  <a:cubicBezTo>
                    <a:pt x="94" y="219"/>
                    <a:pt x="94" y="216"/>
                    <a:pt x="95" y="214"/>
                  </a:cubicBezTo>
                  <a:cubicBezTo>
                    <a:pt x="95" y="213"/>
                    <a:pt x="96" y="213"/>
                    <a:pt x="96" y="212"/>
                  </a:cubicBezTo>
                  <a:cubicBezTo>
                    <a:pt x="97" y="213"/>
                    <a:pt x="97" y="214"/>
                    <a:pt x="97" y="215"/>
                  </a:cubicBezTo>
                  <a:cubicBezTo>
                    <a:pt x="101" y="222"/>
                    <a:pt x="106" y="238"/>
                    <a:pt x="98" y="235"/>
                  </a:cubicBezTo>
                  <a:cubicBezTo>
                    <a:pt x="97" y="234"/>
                    <a:pt x="98" y="239"/>
                    <a:pt x="103" y="243"/>
                  </a:cubicBezTo>
                  <a:cubicBezTo>
                    <a:pt x="106" y="246"/>
                    <a:pt x="109" y="246"/>
                    <a:pt x="111" y="244"/>
                  </a:cubicBezTo>
                  <a:cubicBezTo>
                    <a:pt x="113" y="242"/>
                    <a:pt x="113" y="237"/>
                    <a:pt x="112" y="232"/>
                  </a:cubicBezTo>
                  <a:cubicBezTo>
                    <a:pt x="113" y="233"/>
                    <a:pt x="114" y="233"/>
                    <a:pt x="115" y="232"/>
                  </a:cubicBezTo>
                  <a:cubicBezTo>
                    <a:pt x="118" y="231"/>
                    <a:pt x="119" y="226"/>
                    <a:pt x="118" y="221"/>
                  </a:cubicBezTo>
                  <a:cubicBezTo>
                    <a:pt x="120" y="222"/>
                    <a:pt x="123" y="222"/>
                    <a:pt x="124" y="220"/>
                  </a:cubicBezTo>
                  <a:cubicBezTo>
                    <a:pt x="125" y="218"/>
                    <a:pt x="124" y="215"/>
                    <a:pt x="123" y="211"/>
                  </a:cubicBezTo>
                  <a:cubicBezTo>
                    <a:pt x="123" y="207"/>
                    <a:pt x="122" y="201"/>
                    <a:pt x="119" y="199"/>
                  </a:cubicBezTo>
                  <a:close/>
                  <a:moveTo>
                    <a:pt x="62" y="132"/>
                  </a:moveTo>
                  <a:cubicBezTo>
                    <a:pt x="56" y="128"/>
                    <a:pt x="50" y="121"/>
                    <a:pt x="46" y="114"/>
                  </a:cubicBezTo>
                  <a:cubicBezTo>
                    <a:pt x="47" y="114"/>
                    <a:pt x="48" y="114"/>
                    <a:pt x="49" y="113"/>
                  </a:cubicBezTo>
                  <a:cubicBezTo>
                    <a:pt x="51" y="112"/>
                    <a:pt x="52" y="108"/>
                    <a:pt x="55" y="108"/>
                  </a:cubicBezTo>
                  <a:cubicBezTo>
                    <a:pt x="60" y="108"/>
                    <a:pt x="62" y="106"/>
                    <a:pt x="62" y="106"/>
                  </a:cubicBezTo>
                  <a:cubicBezTo>
                    <a:pt x="63" y="106"/>
                    <a:pt x="65" y="112"/>
                    <a:pt x="71" y="117"/>
                  </a:cubicBezTo>
                  <a:cubicBezTo>
                    <a:pt x="72" y="119"/>
                    <a:pt x="75" y="124"/>
                    <a:pt x="75" y="126"/>
                  </a:cubicBezTo>
                  <a:cubicBezTo>
                    <a:pt x="77" y="129"/>
                    <a:pt x="78" y="130"/>
                    <a:pt x="80" y="133"/>
                  </a:cubicBezTo>
                  <a:cubicBezTo>
                    <a:pt x="76" y="135"/>
                    <a:pt x="70" y="136"/>
                    <a:pt x="62" y="132"/>
                  </a:cubicBezTo>
                  <a:close/>
                  <a:moveTo>
                    <a:pt x="87" y="123"/>
                  </a:moveTo>
                  <a:cubicBezTo>
                    <a:pt x="87" y="123"/>
                    <a:pt x="87" y="123"/>
                    <a:pt x="87" y="123"/>
                  </a:cubicBezTo>
                  <a:cubicBezTo>
                    <a:pt x="87" y="123"/>
                    <a:pt x="85" y="127"/>
                    <a:pt x="82" y="130"/>
                  </a:cubicBezTo>
                  <a:cubicBezTo>
                    <a:pt x="80" y="125"/>
                    <a:pt x="78" y="119"/>
                    <a:pt x="75" y="114"/>
                  </a:cubicBezTo>
                  <a:cubicBezTo>
                    <a:pt x="69" y="106"/>
                    <a:pt x="59" y="96"/>
                    <a:pt x="51" y="101"/>
                  </a:cubicBezTo>
                  <a:cubicBezTo>
                    <a:pt x="48" y="103"/>
                    <a:pt x="46" y="108"/>
                    <a:pt x="43" y="107"/>
                  </a:cubicBezTo>
                  <a:cubicBezTo>
                    <a:pt x="39" y="100"/>
                    <a:pt x="38" y="94"/>
                    <a:pt x="38" y="94"/>
                  </a:cubicBezTo>
                  <a:cubicBezTo>
                    <a:pt x="37" y="95"/>
                    <a:pt x="37" y="95"/>
                    <a:pt x="37" y="95"/>
                  </a:cubicBezTo>
                  <a:cubicBezTo>
                    <a:pt x="34" y="80"/>
                    <a:pt x="33" y="68"/>
                    <a:pt x="33" y="51"/>
                  </a:cubicBezTo>
                  <a:cubicBezTo>
                    <a:pt x="32" y="29"/>
                    <a:pt x="46" y="20"/>
                    <a:pt x="62" y="29"/>
                  </a:cubicBezTo>
                  <a:cubicBezTo>
                    <a:pt x="79" y="39"/>
                    <a:pt x="93" y="64"/>
                    <a:pt x="92" y="86"/>
                  </a:cubicBezTo>
                  <a:cubicBezTo>
                    <a:pt x="91" y="98"/>
                    <a:pt x="88" y="110"/>
                    <a:pt x="87" y="123"/>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218">
              <a:extLst>
                <a:ext uri="{FF2B5EF4-FFF2-40B4-BE49-F238E27FC236}">
                  <a16:creationId xmlns:a16="http://schemas.microsoft.com/office/drawing/2014/main" id="{3FF70062-9BE3-41B1-A700-FE809129F220}"/>
                </a:ext>
              </a:extLst>
            </p:cNvPr>
            <p:cNvSpPr>
              <a:spLocks/>
            </p:cNvSpPr>
            <p:nvPr/>
          </p:nvSpPr>
          <p:spPr bwMode="auto">
            <a:xfrm>
              <a:off x="5920" y="1662"/>
              <a:ext cx="22" cy="751"/>
            </a:xfrm>
            <a:custGeom>
              <a:avLst/>
              <a:gdLst>
                <a:gd name="T0" fmla="*/ 0 w 22"/>
                <a:gd name="T1" fmla="*/ 12 h 751"/>
                <a:gd name="T2" fmla="*/ 0 w 22"/>
                <a:gd name="T3" fmla="*/ 751 h 751"/>
                <a:gd name="T4" fmla="*/ 22 w 22"/>
                <a:gd name="T5" fmla="*/ 739 h 751"/>
                <a:gd name="T6" fmla="*/ 19 w 22"/>
                <a:gd name="T7" fmla="*/ 0 h 751"/>
                <a:gd name="T8" fmla="*/ 0 w 22"/>
                <a:gd name="T9" fmla="*/ 12 h 751"/>
              </a:gdLst>
              <a:ahLst/>
              <a:cxnLst>
                <a:cxn ang="0">
                  <a:pos x="T0" y="T1"/>
                </a:cxn>
                <a:cxn ang="0">
                  <a:pos x="T2" y="T3"/>
                </a:cxn>
                <a:cxn ang="0">
                  <a:pos x="T4" y="T5"/>
                </a:cxn>
                <a:cxn ang="0">
                  <a:pos x="T6" y="T7"/>
                </a:cxn>
                <a:cxn ang="0">
                  <a:pos x="T8" y="T9"/>
                </a:cxn>
              </a:cxnLst>
              <a:rect l="0" t="0" r="r" b="b"/>
              <a:pathLst>
                <a:path w="22" h="751">
                  <a:moveTo>
                    <a:pt x="0" y="12"/>
                  </a:moveTo>
                  <a:lnTo>
                    <a:pt x="0" y="751"/>
                  </a:lnTo>
                  <a:lnTo>
                    <a:pt x="22" y="739"/>
                  </a:lnTo>
                  <a:lnTo>
                    <a:pt x="19" y="0"/>
                  </a:lnTo>
                  <a:lnTo>
                    <a:pt x="0" y="12"/>
                  </a:lnTo>
                  <a:close/>
                </a:path>
              </a:pathLst>
            </a:custGeom>
            <a:solidFill>
              <a:srgbClr val="D1C8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219">
              <a:extLst>
                <a:ext uri="{FF2B5EF4-FFF2-40B4-BE49-F238E27FC236}">
                  <a16:creationId xmlns:a16="http://schemas.microsoft.com/office/drawing/2014/main" id="{355D80D6-20DC-4928-B352-B0EC4F9DACD1}"/>
                </a:ext>
              </a:extLst>
            </p:cNvPr>
            <p:cNvSpPr>
              <a:spLocks/>
            </p:cNvSpPr>
            <p:nvPr/>
          </p:nvSpPr>
          <p:spPr bwMode="auto">
            <a:xfrm>
              <a:off x="5495" y="1420"/>
              <a:ext cx="444" cy="254"/>
            </a:xfrm>
            <a:custGeom>
              <a:avLst/>
              <a:gdLst>
                <a:gd name="T0" fmla="*/ 0 w 444"/>
                <a:gd name="T1" fmla="*/ 12 h 254"/>
                <a:gd name="T2" fmla="*/ 425 w 444"/>
                <a:gd name="T3" fmla="*/ 254 h 254"/>
                <a:gd name="T4" fmla="*/ 444 w 444"/>
                <a:gd name="T5" fmla="*/ 242 h 254"/>
                <a:gd name="T6" fmla="*/ 21 w 444"/>
                <a:gd name="T7" fmla="*/ 0 h 254"/>
                <a:gd name="T8" fmla="*/ 0 w 444"/>
                <a:gd name="T9" fmla="*/ 12 h 254"/>
              </a:gdLst>
              <a:ahLst/>
              <a:cxnLst>
                <a:cxn ang="0">
                  <a:pos x="T0" y="T1"/>
                </a:cxn>
                <a:cxn ang="0">
                  <a:pos x="T2" y="T3"/>
                </a:cxn>
                <a:cxn ang="0">
                  <a:pos x="T4" y="T5"/>
                </a:cxn>
                <a:cxn ang="0">
                  <a:pos x="T6" y="T7"/>
                </a:cxn>
                <a:cxn ang="0">
                  <a:pos x="T8" y="T9"/>
                </a:cxn>
              </a:cxnLst>
              <a:rect l="0" t="0" r="r" b="b"/>
              <a:pathLst>
                <a:path w="444" h="254">
                  <a:moveTo>
                    <a:pt x="0" y="12"/>
                  </a:moveTo>
                  <a:lnTo>
                    <a:pt x="425" y="254"/>
                  </a:lnTo>
                  <a:lnTo>
                    <a:pt x="444" y="242"/>
                  </a:lnTo>
                  <a:lnTo>
                    <a:pt x="21" y="0"/>
                  </a:lnTo>
                  <a:lnTo>
                    <a:pt x="0" y="12"/>
                  </a:lnTo>
                  <a:close/>
                </a:path>
              </a:pathLst>
            </a:custGeom>
            <a:solidFill>
              <a:srgbClr val="F1EB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220">
              <a:extLst>
                <a:ext uri="{FF2B5EF4-FFF2-40B4-BE49-F238E27FC236}">
                  <a16:creationId xmlns:a16="http://schemas.microsoft.com/office/drawing/2014/main" id="{7B14C17C-1404-4182-9AD6-17C86E39901E}"/>
                </a:ext>
              </a:extLst>
            </p:cNvPr>
            <p:cNvSpPr>
              <a:spLocks/>
            </p:cNvSpPr>
            <p:nvPr/>
          </p:nvSpPr>
          <p:spPr bwMode="auto">
            <a:xfrm>
              <a:off x="5671" y="1510"/>
              <a:ext cx="556" cy="252"/>
            </a:xfrm>
            <a:custGeom>
              <a:avLst/>
              <a:gdLst>
                <a:gd name="T0" fmla="*/ 155 w 234"/>
                <a:gd name="T1" fmla="*/ 52 h 106"/>
                <a:gd name="T2" fmla="*/ 58 w 234"/>
                <a:gd name="T3" fmla="*/ 18 h 106"/>
                <a:gd name="T4" fmla="*/ 25 w 234"/>
                <a:gd name="T5" fmla="*/ 1 h 106"/>
                <a:gd name="T6" fmla="*/ 4 w 234"/>
                <a:gd name="T7" fmla="*/ 25 h 106"/>
                <a:gd name="T8" fmla="*/ 16 w 234"/>
                <a:gd name="T9" fmla="*/ 49 h 106"/>
                <a:gd name="T10" fmla="*/ 48 w 234"/>
                <a:gd name="T11" fmla="*/ 28 h 106"/>
                <a:gd name="T12" fmla="*/ 113 w 234"/>
                <a:gd name="T13" fmla="*/ 64 h 106"/>
                <a:gd name="T14" fmla="*/ 113 w 234"/>
                <a:gd name="T15" fmla="*/ 83 h 106"/>
                <a:gd name="T16" fmla="*/ 158 w 234"/>
                <a:gd name="T17" fmla="*/ 104 h 106"/>
                <a:gd name="T18" fmla="*/ 178 w 234"/>
                <a:gd name="T19" fmla="*/ 100 h 106"/>
                <a:gd name="T20" fmla="*/ 203 w 234"/>
                <a:gd name="T21" fmla="*/ 72 h 106"/>
                <a:gd name="T22" fmla="*/ 234 w 234"/>
                <a:gd name="T23" fmla="*/ 26 h 106"/>
                <a:gd name="T24" fmla="*/ 182 w 234"/>
                <a:gd name="T25" fmla="*/ 4 h 106"/>
                <a:gd name="T26" fmla="*/ 155 w 234"/>
                <a:gd name="T27" fmla="*/ 52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34" h="106">
                  <a:moveTo>
                    <a:pt x="155" y="52"/>
                  </a:moveTo>
                  <a:cubicBezTo>
                    <a:pt x="146" y="47"/>
                    <a:pt x="78" y="27"/>
                    <a:pt x="58" y="18"/>
                  </a:cubicBezTo>
                  <a:cubicBezTo>
                    <a:pt x="52" y="12"/>
                    <a:pt x="41" y="0"/>
                    <a:pt x="25" y="1"/>
                  </a:cubicBezTo>
                  <a:cubicBezTo>
                    <a:pt x="7" y="1"/>
                    <a:pt x="7" y="12"/>
                    <a:pt x="4" y="25"/>
                  </a:cubicBezTo>
                  <a:cubicBezTo>
                    <a:pt x="0" y="37"/>
                    <a:pt x="8" y="50"/>
                    <a:pt x="16" y="49"/>
                  </a:cubicBezTo>
                  <a:cubicBezTo>
                    <a:pt x="25" y="48"/>
                    <a:pt x="48" y="28"/>
                    <a:pt x="48" y="28"/>
                  </a:cubicBezTo>
                  <a:cubicBezTo>
                    <a:pt x="113" y="64"/>
                    <a:pt x="113" y="64"/>
                    <a:pt x="113" y="64"/>
                  </a:cubicBezTo>
                  <a:cubicBezTo>
                    <a:pt x="113" y="83"/>
                    <a:pt x="113" y="83"/>
                    <a:pt x="113" y="83"/>
                  </a:cubicBezTo>
                  <a:cubicBezTo>
                    <a:pt x="113" y="83"/>
                    <a:pt x="142" y="99"/>
                    <a:pt x="158" y="104"/>
                  </a:cubicBezTo>
                  <a:cubicBezTo>
                    <a:pt x="165" y="106"/>
                    <a:pt x="171" y="105"/>
                    <a:pt x="178" y="100"/>
                  </a:cubicBezTo>
                  <a:cubicBezTo>
                    <a:pt x="185" y="94"/>
                    <a:pt x="196" y="84"/>
                    <a:pt x="203" y="72"/>
                  </a:cubicBezTo>
                  <a:cubicBezTo>
                    <a:pt x="214" y="53"/>
                    <a:pt x="226" y="37"/>
                    <a:pt x="234" y="26"/>
                  </a:cubicBezTo>
                  <a:cubicBezTo>
                    <a:pt x="182" y="4"/>
                    <a:pt x="182" y="4"/>
                    <a:pt x="182" y="4"/>
                  </a:cubicBezTo>
                  <a:cubicBezTo>
                    <a:pt x="182" y="4"/>
                    <a:pt x="161" y="46"/>
                    <a:pt x="155" y="52"/>
                  </a:cubicBezTo>
                  <a:close/>
                </a:path>
              </a:pathLst>
            </a:custGeom>
            <a:solidFill>
              <a:srgbClr val="FFC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221">
              <a:extLst>
                <a:ext uri="{FF2B5EF4-FFF2-40B4-BE49-F238E27FC236}">
                  <a16:creationId xmlns:a16="http://schemas.microsoft.com/office/drawing/2014/main" id="{0A42E997-8BC4-45FF-BAFE-F631165E5D8D}"/>
                </a:ext>
              </a:extLst>
            </p:cNvPr>
            <p:cNvSpPr>
              <a:spLocks/>
            </p:cNvSpPr>
            <p:nvPr/>
          </p:nvSpPr>
          <p:spPr bwMode="auto">
            <a:xfrm>
              <a:off x="5913" y="1886"/>
              <a:ext cx="572" cy="530"/>
            </a:xfrm>
            <a:custGeom>
              <a:avLst/>
              <a:gdLst>
                <a:gd name="T0" fmla="*/ 146 w 241"/>
                <a:gd name="T1" fmla="*/ 0 h 223"/>
                <a:gd name="T2" fmla="*/ 32 w 241"/>
                <a:gd name="T3" fmla="*/ 144 h 223"/>
                <a:gd name="T4" fmla="*/ 81 w 241"/>
                <a:gd name="T5" fmla="*/ 219 h 223"/>
                <a:gd name="T6" fmla="*/ 152 w 241"/>
                <a:gd name="T7" fmla="*/ 181 h 223"/>
                <a:gd name="T8" fmla="*/ 225 w 241"/>
                <a:gd name="T9" fmla="*/ 81 h 223"/>
                <a:gd name="T10" fmla="*/ 234 w 241"/>
                <a:gd name="T11" fmla="*/ 20 h 223"/>
                <a:gd name="T12" fmla="*/ 146 w 241"/>
                <a:gd name="T13" fmla="*/ 0 h 223"/>
              </a:gdLst>
              <a:ahLst/>
              <a:cxnLst>
                <a:cxn ang="0">
                  <a:pos x="T0" y="T1"/>
                </a:cxn>
                <a:cxn ang="0">
                  <a:pos x="T2" y="T3"/>
                </a:cxn>
                <a:cxn ang="0">
                  <a:pos x="T4" y="T5"/>
                </a:cxn>
                <a:cxn ang="0">
                  <a:pos x="T6" y="T7"/>
                </a:cxn>
                <a:cxn ang="0">
                  <a:pos x="T8" y="T9"/>
                </a:cxn>
                <a:cxn ang="0">
                  <a:pos x="T10" y="T11"/>
                </a:cxn>
                <a:cxn ang="0">
                  <a:pos x="T12" y="T13"/>
                </a:cxn>
              </a:cxnLst>
              <a:rect l="0" t="0" r="r" b="b"/>
              <a:pathLst>
                <a:path w="241" h="223">
                  <a:moveTo>
                    <a:pt x="146" y="0"/>
                  </a:moveTo>
                  <a:cubicBezTo>
                    <a:pt x="146" y="0"/>
                    <a:pt x="64" y="87"/>
                    <a:pt x="32" y="144"/>
                  </a:cubicBezTo>
                  <a:cubicBezTo>
                    <a:pt x="0" y="201"/>
                    <a:pt x="62" y="223"/>
                    <a:pt x="81" y="219"/>
                  </a:cubicBezTo>
                  <a:cubicBezTo>
                    <a:pt x="103" y="215"/>
                    <a:pt x="144" y="186"/>
                    <a:pt x="152" y="181"/>
                  </a:cubicBezTo>
                  <a:cubicBezTo>
                    <a:pt x="159" y="175"/>
                    <a:pt x="208" y="108"/>
                    <a:pt x="225" y="81"/>
                  </a:cubicBezTo>
                  <a:cubicBezTo>
                    <a:pt x="241" y="54"/>
                    <a:pt x="234" y="20"/>
                    <a:pt x="234" y="20"/>
                  </a:cubicBezTo>
                  <a:lnTo>
                    <a:pt x="146" y="0"/>
                  </a:ln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222">
              <a:extLst>
                <a:ext uri="{FF2B5EF4-FFF2-40B4-BE49-F238E27FC236}">
                  <a16:creationId xmlns:a16="http://schemas.microsoft.com/office/drawing/2014/main" id="{ABCC4052-3644-4832-B1D6-5B2F67600977}"/>
                </a:ext>
              </a:extLst>
            </p:cNvPr>
            <p:cNvSpPr>
              <a:spLocks/>
            </p:cNvSpPr>
            <p:nvPr/>
          </p:nvSpPr>
          <p:spPr bwMode="auto">
            <a:xfrm>
              <a:off x="6633" y="2121"/>
              <a:ext cx="180" cy="325"/>
            </a:xfrm>
            <a:custGeom>
              <a:avLst/>
              <a:gdLst>
                <a:gd name="T0" fmla="*/ 25 w 76"/>
                <a:gd name="T1" fmla="*/ 11 h 137"/>
                <a:gd name="T2" fmla="*/ 9 w 76"/>
                <a:gd name="T3" fmla="*/ 43 h 137"/>
                <a:gd name="T4" fmla="*/ 0 w 76"/>
                <a:gd name="T5" fmla="*/ 67 h 137"/>
                <a:gd name="T6" fmla="*/ 25 w 76"/>
                <a:gd name="T7" fmla="*/ 84 h 137"/>
                <a:gd name="T8" fmla="*/ 7 w 76"/>
                <a:gd name="T9" fmla="*/ 110 h 137"/>
                <a:gd name="T10" fmla="*/ 5 w 76"/>
                <a:gd name="T11" fmla="*/ 110 h 137"/>
                <a:gd name="T12" fmla="*/ 15 w 76"/>
                <a:gd name="T13" fmla="*/ 129 h 137"/>
                <a:gd name="T14" fmla="*/ 64 w 76"/>
                <a:gd name="T15" fmla="*/ 107 h 137"/>
                <a:gd name="T16" fmla="*/ 67 w 76"/>
                <a:gd name="T17" fmla="*/ 47 h 137"/>
                <a:gd name="T18" fmla="*/ 25 w 76"/>
                <a:gd name="T19" fmla="*/ 11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6" h="137">
                  <a:moveTo>
                    <a:pt x="25" y="11"/>
                  </a:moveTo>
                  <a:cubicBezTo>
                    <a:pt x="10" y="15"/>
                    <a:pt x="9" y="43"/>
                    <a:pt x="9" y="43"/>
                  </a:cubicBezTo>
                  <a:cubicBezTo>
                    <a:pt x="0" y="67"/>
                    <a:pt x="0" y="67"/>
                    <a:pt x="0" y="67"/>
                  </a:cubicBezTo>
                  <a:cubicBezTo>
                    <a:pt x="0" y="67"/>
                    <a:pt x="30" y="79"/>
                    <a:pt x="25" y="84"/>
                  </a:cubicBezTo>
                  <a:cubicBezTo>
                    <a:pt x="12" y="97"/>
                    <a:pt x="8" y="105"/>
                    <a:pt x="7" y="110"/>
                  </a:cubicBezTo>
                  <a:cubicBezTo>
                    <a:pt x="6" y="110"/>
                    <a:pt x="5" y="110"/>
                    <a:pt x="5" y="110"/>
                  </a:cubicBezTo>
                  <a:cubicBezTo>
                    <a:pt x="5" y="110"/>
                    <a:pt x="0" y="122"/>
                    <a:pt x="15" y="129"/>
                  </a:cubicBezTo>
                  <a:cubicBezTo>
                    <a:pt x="31" y="137"/>
                    <a:pt x="55" y="126"/>
                    <a:pt x="64" y="107"/>
                  </a:cubicBezTo>
                  <a:cubicBezTo>
                    <a:pt x="72" y="88"/>
                    <a:pt x="76" y="72"/>
                    <a:pt x="67" y="47"/>
                  </a:cubicBezTo>
                  <a:cubicBezTo>
                    <a:pt x="59" y="21"/>
                    <a:pt x="54" y="0"/>
                    <a:pt x="25"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23">
              <a:extLst>
                <a:ext uri="{FF2B5EF4-FFF2-40B4-BE49-F238E27FC236}">
                  <a16:creationId xmlns:a16="http://schemas.microsoft.com/office/drawing/2014/main" id="{A86E5E24-0F1E-49DD-9383-A24023A066E9}"/>
                </a:ext>
              </a:extLst>
            </p:cNvPr>
            <p:cNvSpPr>
              <a:spLocks/>
            </p:cNvSpPr>
            <p:nvPr/>
          </p:nvSpPr>
          <p:spPr bwMode="auto">
            <a:xfrm>
              <a:off x="6210" y="1952"/>
              <a:ext cx="437" cy="618"/>
            </a:xfrm>
            <a:custGeom>
              <a:avLst/>
              <a:gdLst>
                <a:gd name="T0" fmla="*/ 63 w 184"/>
                <a:gd name="T1" fmla="*/ 22 h 260"/>
                <a:gd name="T2" fmla="*/ 11 w 184"/>
                <a:gd name="T3" fmla="*/ 196 h 260"/>
                <a:gd name="T4" fmla="*/ 71 w 184"/>
                <a:gd name="T5" fmla="*/ 247 h 260"/>
                <a:gd name="T6" fmla="*/ 129 w 184"/>
                <a:gd name="T7" fmla="*/ 180 h 260"/>
                <a:gd name="T8" fmla="*/ 178 w 184"/>
                <a:gd name="T9" fmla="*/ 61 h 260"/>
                <a:gd name="T10" fmla="*/ 167 w 184"/>
                <a:gd name="T11" fmla="*/ 0 h 260"/>
                <a:gd name="T12" fmla="*/ 63 w 184"/>
                <a:gd name="T13" fmla="*/ 22 h 260"/>
              </a:gdLst>
              <a:ahLst/>
              <a:cxnLst>
                <a:cxn ang="0">
                  <a:pos x="T0" y="T1"/>
                </a:cxn>
                <a:cxn ang="0">
                  <a:pos x="T2" y="T3"/>
                </a:cxn>
                <a:cxn ang="0">
                  <a:pos x="T4" y="T5"/>
                </a:cxn>
                <a:cxn ang="0">
                  <a:pos x="T6" y="T7"/>
                </a:cxn>
                <a:cxn ang="0">
                  <a:pos x="T8" y="T9"/>
                </a:cxn>
                <a:cxn ang="0">
                  <a:pos x="T10" y="T11"/>
                </a:cxn>
                <a:cxn ang="0">
                  <a:pos x="T12" y="T13"/>
                </a:cxn>
              </a:cxnLst>
              <a:rect l="0" t="0" r="r" b="b"/>
              <a:pathLst>
                <a:path w="184" h="260">
                  <a:moveTo>
                    <a:pt x="63" y="22"/>
                  </a:moveTo>
                  <a:cubicBezTo>
                    <a:pt x="63" y="22"/>
                    <a:pt x="23" y="131"/>
                    <a:pt x="11" y="196"/>
                  </a:cubicBezTo>
                  <a:cubicBezTo>
                    <a:pt x="0" y="260"/>
                    <a:pt x="71" y="247"/>
                    <a:pt x="71" y="247"/>
                  </a:cubicBezTo>
                  <a:cubicBezTo>
                    <a:pt x="71" y="247"/>
                    <a:pt x="124" y="187"/>
                    <a:pt x="129" y="180"/>
                  </a:cubicBezTo>
                  <a:cubicBezTo>
                    <a:pt x="135" y="172"/>
                    <a:pt x="171" y="92"/>
                    <a:pt x="178" y="61"/>
                  </a:cubicBezTo>
                  <a:cubicBezTo>
                    <a:pt x="184" y="30"/>
                    <a:pt x="167" y="0"/>
                    <a:pt x="167" y="0"/>
                  </a:cubicBezTo>
                  <a:lnTo>
                    <a:pt x="63" y="22"/>
                  </a:ln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24">
              <a:extLst>
                <a:ext uri="{FF2B5EF4-FFF2-40B4-BE49-F238E27FC236}">
                  <a16:creationId xmlns:a16="http://schemas.microsoft.com/office/drawing/2014/main" id="{D4B6717C-D694-4CC6-B556-8D1E01F24984}"/>
                </a:ext>
              </a:extLst>
            </p:cNvPr>
            <p:cNvSpPr>
              <a:spLocks/>
            </p:cNvSpPr>
            <p:nvPr/>
          </p:nvSpPr>
          <p:spPr bwMode="auto">
            <a:xfrm>
              <a:off x="6241" y="1334"/>
              <a:ext cx="247" cy="330"/>
            </a:xfrm>
            <a:custGeom>
              <a:avLst/>
              <a:gdLst>
                <a:gd name="T0" fmla="*/ 45 w 104"/>
                <a:gd name="T1" fmla="*/ 0 h 139"/>
                <a:gd name="T2" fmla="*/ 11 w 104"/>
                <a:gd name="T3" fmla="*/ 34 h 139"/>
                <a:gd name="T4" fmla="*/ 2 w 104"/>
                <a:gd name="T5" fmla="*/ 88 h 139"/>
                <a:gd name="T6" fmla="*/ 30 w 104"/>
                <a:gd name="T7" fmla="*/ 127 h 139"/>
                <a:gd name="T8" fmla="*/ 82 w 104"/>
                <a:gd name="T9" fmla="*/ 120 h 139"/>
                <a:gd name="T10" fmla="*/ 96 w 104"/>
                <a:gd name="T11" fmla="*/ 34 h 139"/>
                <a:gd name="T12" fmla="*/ 45 w 104"/>
                <a:gd name="T13" fmla="*/ 0 h 139"/>
              </a:gdLst>
              <a:ahLst/>
              <a:cxnLst>
                <a:cxn ang="0">
                  <a:pos x="T0" y="T1"/>
                </a:cxn>
                <a:cxn ang="0">
                  <a:pos x="T2" y="T3"/>
                </a:cxn>
                <a:cxn ang="0">
                  <a:pos x="T4" y="T5"/>
                </a:cxn>
                <a:cxn ang="0">
                  <a:pos x="T6" y="T7"/>
                </a:cxn>
                <a:cxn ang="0">
                  <a:pos x="T8" y="T9"/>
                </a:cxn>
                <a:cxn ang="0">
                  <a:pos x="T10" y="T11"/>
                </a:cxn>
                <a:cxn ang="0">
                  <a:pos x="T12" y="T13"/>
                </a:cxn>
              </a:cxnLst>
              <a:rect l="0" t="0" r="r" b="b"/>
              <a:pathLst>
                <a:path w="104" h="139">
                  <a:moveTo>
                    <a:pt x="45" y="0"/>
                  </a:moveTo>
                  <a:cubicBezTo>
                    <a:pt x="11" y="34"/>
                    <a:pt x="11" y="34"/>
                    <a:pt x="11" y="34"/>
                  </a:cubicBezTo>
                  <a:cubicBezTo>
                    <a:pt x="11" y="34"/>
                    <a:pt x="0" y="75"/>
                    <a:pt x="2" y="88"/>
                  </a:cubicBezTo>
                  <a:cubicBezTo>
                    <a:pt x="4" y="102"/>
                    <a:pt x="30" y="127"/>
                    <a:pt x="30" y="127"/>
                  </a:cubicBezTo>
                  <a:cubicBezTo>
                    <a:pt x="30" y="127"/>
                    <a:pt x="59" y="139"/>
                    <a:pt x="82" y="120"/>
                  </a:cubicBezTo>
                  <a:cubicBezTo>
                    <a:pt x="104" y="100"/>
                    <a:pt x="96" y="34"/>
                    <a:pt x="96" y="34"/>
                  </a:cubicBezTo>
                  <a:lnTo>
                    <a:pt x="45" y="0"/>
                  </a:lnTo>
                  <a:close/>
                </a:path>
              </a:pathLst>
            </a:custGeom>
            <a:solidFill>
              <a:srgbClr val="FF9D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25">
              <a:extLst>
                <a:ext uri="{FF2B5EF4-FFF2-40B4-BE49-F238E27FC236}">
                  <a16:creationId xmlns:a16="http://schemas.microsoft.com/office/drawing/2014/main" id="{63FA27DE-BF47-4F11-84BD-5B8D2F0DB0B7}"/>
                </a:ext>
              </a:extLst>
            </p:cNvPr>
            <p:cNvSpPr>
              <a:spLocks/>
            </p:cNvSpPr>
            <p:nvPr/>
          </p:nvSpPr>
          <p:spPr bwMode="auto">
            <a:xfrm>
              <a:off x="6060" y="1284"/>
              <a:ext cx="233" cy="350"/>
            </a:xfrm>
            <a:custGeom>
              <a:avLst/>
              <a:gdLst>
                <a:gd name="T0" fmla="*/ 93 w 98"/>
                <a:gd name="T1" fmla="*/ 23 h 147"/>
                <a:gd name="T2" fmla="*/ 43 w 98"/>
                <a:gd name="T3" fmla="*/ 33 h 147"/>
                <a:gd name="T4" fmla="*/ 0 w 98"/>
                <a:gd name="T5" fmla="*/ 109 h 147"/>
                <a:gd name="T6" fmla="*/ 59 w 98"/>
                <a:gd name="T7" fmla="*/ 147 h 147"/>
                <a:gd name="T8" fmla="*/ 83 w 98"/>
                <a:gd name="T9" fmla="*/ 126 h 147"/>
                <a:gd name="T10" fmla="*/ 72 w 98"/>
                <a:gd name="T11" fmla="*/ 64 h 147"/>
                <a:gd name="T12" fmla="*/ 98 w 98"/>
                <a:gd name="T13" fmla="*/ 42 h 147"/>
                <a:gd name="T14" fmla="*/ 93 w 98"/>
                <a:gd name="T15" fmla="*/ 23 h 1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8" h="147">
                  <a:moveTo>
                    <a:pt x="93" y="23"/>
                  </a:moveTo>
                  <a:cubicBezTo>
                    <a:pt x="87" y="27"/>
                    <a:pt x="63" y="0"/>
                    <a:pt x="43" y="33"/>
                  </a:cubicBezTo>
                  <a:cubicBezTo>
                    <a:pt x="23" y="65"/>
                    <a:pt x="0" y="109"/>
                    <a:pt x="0" y="109"/>
                  </a:cubicBezTo>
                  <a:cubicBezTo>
                    <a:pt x="0" y="109"/>
                    <a:pt x="26" y="142"/>
                    <a:pt x="59" y="147"/>
                  </a:cubicBezTo>
                  <a:cubicBezTo>
                    <a:pt x="73" y="135"/>
                    <a:pt x="83" y="126"/>
                    <a:pt x="83" y="126"/>
                  </a:cubicBezTo>
                  <a:cubicBezTo>
                    <a:pt x="72" y="64"/>
                    <a:pt x="72" y="64"/>
                    <a:pt x="72" y="64"/>
                  </a:cubicBezTo>
                  <a:cubicBezTo>
                    <a:pt x="98" y="42"/>
                    <a:pt x="98" y="42"/>
                    <a:pt x="98" y="42"/>
                  </a:cubicBezTo>
                  <a:lnTo>
                    <a:pt x="93" y="23"/>
                  </a:lnTo>
                  <a:close/>
                </a:path>
              </a:pathLst>
            </a:custGeom>
            <a:solidFill>
              <a:srgbClr val="5296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26">
              <a:extLst>
                <a:ext uri="{FF2B5EF4-FFF2-40B4-BE49-F238E27FC236}">
                  <a16:creationId xmlns:a16="http://schemas.microsoft.com/office/drawing/2014/main" id="{64A8E14A-6F96-4D92-9D67-CAFBAFD36690}"/>
                </a:ext>
              </a:extLst>
            </p:cNvPr>
            <p:cNvSpPr>
              <a:spLocks/>
            </p:cNvSpPr>
            <p:nvPr/>
          </p:nvSpPr>
          <p:spPr bwMode="auto">
            <a:xfrm>
              <a:off x="6196" y="1334"/>
              <a:ext cx="446" cy="685"/>
            </a:xfrm>
            <a:custGeom>
              <a:avLst/>
              <a:gdLst>
                <a:gd name="T0" fmla="*/ 170 w 188"/>
                <a:gd name="T1" fmla="*/ 94 h 288"/>
                <a:gd name="T2" fmla="*/ 132 w 188"/>
                <a:gd name="T3" fmla="*/ 34 h 288"/>
                <a:gd name="T4" fmla="*/ 63 w 188"/>
                <a:gd name="T5" fmla="*/ 0 h 288"/>
                <a:gd name="T6" fmla="*/ 68 w 188"/>
                <a:gd name="T7" fmla="*/ 14 h 288"/>
                <a:gd name="T8" fmla="*/ 99 w 188"/>
                <a:gd name="T9" fmla="*/ 32 h 288"/>
                <a:gd name="T10" fmla="*/ 44 w 188"/>
                <a:gd name="T11" fmla="*/ 104 h 288"/>
                <a:gd name="T12" fmla="*/ 28 w 188"/>
                <a:gd name="T13" fmla="*/ 57 h 288"/>
                <a:gd name="T14" fmla="*/ 9 w 188"/>
                <a:gd name="T15" fmla="*/ 33 h 288"/>
                <a:gd name="T16" fmla="*/ 3 w 188"/>
                <a:gd name="T17" fmla="*/ 92 h 288"/>
                <a:gd name="T18" fmla="*/ 26 w 188"/>
                <a:gd name="T19" fmla="*/ 205 h 288"/>
                <a:gd name="T20" fmla="*/ 14 w 188"/>
                <a:gd name="T21" fmla="*/ 249 h 288"/>
                <a:gd name="T22" fmla="*/ 101 w 188"/>
                <a:gd name="T23" fmla="*/ 286 h 288"/>
                <a:gd name="T24" fmla="*/ 183 w 188"/>
                <a:gd name="T25" fmla="*/ 287 h 288"/>
                <a:gd name="T26" fmla="*/ 175 w 188"/>
                <a:gd name="T27" fmla="*/ 241 h 288"/>
                <a:gd name="T28" fmla="*/ 170 w 188"/>
                <a:gd name="T29" fmla="*/ 94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8" h="288">
                  <a:moveTo>
                    <a:pt x="170" y="94"/>
                  </a:moveTo>
                  <a:cubicBezTo>
                    <a:pt x="163" y="65"/>
                    <a:pt x="143" y="42"/>
                    <a:pt x="132" y="34"/>
                  </a:cubicBezTo>
                  <a:cubicBezTo>
                    <a:pt x="102" y="13"/>
                    <a:pt x="63" y="0"/>
                    <a:pt x="63" y="0"/>
                  </a:cubicBezTo>
                  <a:cubicBezTo>
                    <a:pt x="68" y="14"/>
                    <a:pt x="68" y="14"/>
                    <a:pt x="68" y="14"/>
                  </a:cubicBezTo>
                  <a:cubicBezTo>
                    <a:pt x="99" y="32"/>
                    <a:pt x="99" y="32"/>
                    <a:pt x="99" y="32"/>
                  </a:cubicBezTo>
                  <a:cubicBezTo>
                    <a:pt x="99" y="32"/>
                    <a:pt x="70" y="124"/>
                    <a:pt x="44" y="104"/>
                  </a:cubicBezTo>
                  <a:cubicBezTo>
                    <a:pt x="17" y="83"/>
                    <a:pt x="28" y="57"/>
                    <a:pt x="28" y="57"/>
                  </a:cubicBezTo>
                  <a:cubicBezTo>
                    <a:pt x="9" y="33"/>
                    <a:pt x="9" y="33"/>
                    <a:pt x="9" y="33"/>
                  </a:cubicBezTo>
                  <a:cubicBezTo>
                    <a:pt x="9" y="33"/>
                    <a:pt x="0" y="63"/>
                    <a:pt x="3" y="92"/>
                  </a:cubicBezTo>
                  <a:cubicBezTo>
                    <a:pt x="5" y="121"/>
                    <a:pt x="37" y="183"/>
                    <a:pt x="26" y="205"/>
                  </a:cubicBezTo>
                  <a:cubicBezTo>
                    <a:pt x="16" y="226"/>
                    <a:pt x="14" y="249"/>
                    <a:pt x="14" y="249"/>
                  </a:cubicBezTo>
                  <a:cubicBezTo>
                    <a:pt x="14" y="249"/>
                    <a:pt x="61" y="285"/>
                    <a:pt x="101" y="286"/>
                  </a:cubicBezTo>
                  <a:cubicBezTo>
                    <a:pt x="148" y="288"/>
                    <a:pt x="183" y="287"/>
                    <a:pt x="183" y="287"/>
                  </a:cubicBezTo>
                  <a:cubicBezTo>
                    <a:pt x="183" y="287"/>
                    <a:pt x="188" y="260"/>
                    <a:pt x="175" y="241"/>
                  </a:cubicBezTo>
                  <a:cubicBezTo>
                    <a:pt x="179" y="197"/>
                    <a:pt x="179" y="131"/>
                    <a:pt x="170" y="94"/>
                  </a:cubicBezTo>
                  <a:close/>
                </a:path>
              </a:pathLst>
            </a:custGeom>
            <a:solidFill>
              <a:srgbClr val="6EAE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27">
              <a:extLst>
                <a:ext uri="{FF2B5EF4-FFF2-40B4-BE49-F238E27FC236}">
                  <a16:creationId xmlns:a16="http://schemas.microsoft.com/office/drawing/2014/main" id="{61CD887F-0598-4916-9F62-14F191377137}"/>
                </a:ext>
              </a:extLst>
            </p:cNvPr>
            <p:cNvSpPr>
              <a:spLocks/>
            </p:cNvSpPr>
            <p:nvPr/>
          </p:nvSpPr>
          <p:spPr bwMode="auto">
            <a:xfrm>
              <a:off x="6300" y="1833"/>
              <a:ext cx="221" cy="112"/>
            </a:xfrm>
            <a:custGeom>
              <a:avLst/>
              <a:gdLst>
                <a:gd name="T0" fmla="*/ 0 w 93"/>
                <a:gd name="T1" fmla="*/ 0 h 47"/>
                <a:gd name="T2" fmla="*/ 40 w 93"/>
                <a:gd name="T3" fmla="*/ 36 h 47"/>
                <a:gd name="T4" fmla="*/ 93 w 93"/>
                <a:gd name="T5" fmla="*/ 43 h 47"/>
                <a:gd name="T6" fmla="*/ 46 w 93"/>
                <a:gd name="T7" fmla="*/ 24 h 47"/>
                <a:gd name="T8" fmla="*/ 0 w 93"/>
                <a:gd name="T9" fmla="*/ 0 h 47"/>
              </a:gdLst>
              <a:ahLst/>
              <a:cxnLst>
                <a:cxn ang="0">
                  <a:pos x="T0" y="T1"/>
                </a:cxn>
                <a:cxn ang="0">
                  <a:pos x="T2" y="T3"/>
                </a:cxn>
                <a:cxn ang="0">
                  <a:pos x="T4" y="T5"/>
                </a:cxn>
                <a:cxn ang="0">
                  <a:pos x="T6" y="T7"/>
                </a:cxn>
                <a:cxn ang="0">
                  <a:pos x="T8" y="T9"/>
                </a:cxn>
              </a:cxnLst>
              <a:rect l="0" t="0" r="r" b="b"/>
              <a:pathLst>
                <a:path w="93" h="47">
                  <a:moveTo>
                    <a:pt x="0" y="0"/>
                  </a:moveTo>
                  <a:cubicBezTo>
                    <a:pt x="0" y="0"/>
                    <a:pt x="14" y="24"/>
                    <a:pt x="40" y="36"/>
                  </a:cubicBezTo>
                  <a:cubicBezTo>
                    <a:pt x="65" y="47"/>
                    <a:pt x="93" y="43"/>
                    <a:pt x="93" y="43"/>
                  </a:cubicBezTo>
                  <a:cubicBezTo>
                    <a:pt x="93" y="43"/>
                    <a:pt x="63" y="35"/>
                    <a:pt x="46" y="24"/>
                  </a:cubicBezTo>
                  <a:cubicBezTo>
                    <a:pt x="28" y="14"/>
                    <a:pt x="0" y="0"/>
                    <a:pt x="0" y="0"/>
                  </a:cubicBezTo>
                  <a:close/>
                </a:path>
              </a:pathLst>
            </a:custGeom>
            <a:solidFill>
              <a:srgbClr val="5296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28">
              <a:extLst>
                <a:ext uri="{FF2B5EF4-FFF2-40B4-BE49-F238E27FC236}">
                  <a16:creationId xmlns:a16="http://schemas.microsoft.com/office/drawing/2014/main" id="{1CE0FC92-1CE7-4C9C-92B5-7BC29EC8A31D}"/>
                </a:ext>
              </a:extLst>
            </p:cNvPr>
            <p:cNvSpPr>
              <a:spLocks/>
            </p:cNvSpPr>
            <p:nvPr/>
          </p:nvSpPr>
          <p:spPr bwMode="auto">
            <a:xfrm>
              <a:off x="6326" y="1743"/>
              <a:ext cx="243" cy="157"/>
            </a:xfrm>
            <a:custGeom>
              <a:avLst/>
              <a:gdLst>
                <a:gd name="T0" fmla="*/ 0 w 102"/>
                <a:gd name="T1" fmla="*/ 0 h 66"/>
                <a:gd name="T2" fmla="*/ 55 w 102"/>
                <a:gd name="T3" fmla="*/ 49 h 66"/>
                <a:gd name="T4" fmla="*/ 102 w 102"/>
                <a:gd name="T5" fmla="*/ 66 h 66"/>
                <a:gd name="T6" fmla="*/ 61 w 102"/>
                <a:gd name="T7" fmla="*/ 33 h 66"/>
                <a:gd name="T8" fmla="*/ 0 w 102"/>
                <a:gd name="T9" fmla="*/ 0 h 66"/>
              </a:gdLst>
              <a:ahLst/>
              <a:cxnLst>
                <a:cxn ang="0">
                  <a:pos x="T0" y="T1"/>
                </a:cxn>
                <a:cxn ang="0">
                  <a:pos x="T2" y="T3"/>
                </a:cxn>
                <a:cxn ang="0">
                  <a:pos x="T4" y="T5"/>
                </a:cxn>
                <a:cxn ang="0">
                  <a:pos x="T6" y="T7"/>
                </a:cxn>
                <a:cxn ang="0">
                  <a:pos x="T8" y="T9"/>
                </a:cxn>
              </a:cxnLst>
              <a:rect l="0" t="0" r="r" b="b"/>
              <a:pathLst>
                <a:path w="102" h="66">
                  <a:moveTo>
                    <a:pt x="0" y="0"/>
                  </a:moveTo>
                  <a:cubicBezTo>
                    <a:pt x="0" y="0"/>
                    <a:pt x="23" y="35"/>
                    <a:pt x="55" y="49"/>
                  </a:cubicBezTo>
                  <a:cubicBezTo>
                    <a:pt x="86" y="63"/>
                    <a:pt x="102" y="66"/>
                    <a:pt x="102" y="66"/>
                  </a:cubicBezTo>
                  <a:cubicBezTo>
                    <a:pt x="102" y="66"/>
                    <a:pt x="84" y="50"/>
                    <a:pt x="61" y="33"/>
                  </a:cubicBezTo>
                  <a:cubicBezTo>
                    <a:pt x="39" y="17"/>
                    <a:pt x="0" y="0"/>
                    <a:pt x="0" y="0"/>
                  </a:cubicBezTo>
                  <a:close/>
                </a:path>
              </a:pathLst>
            </a:custGeom>
            <a:solidFill>
              <a:srgbClr val="5296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29">
              <a:extLst>
                <a:ext uri="{FF2B5EF4-FFF2-40B4-BE49-F238E27FC236}">
                  <a16:creationId xmlns:a16="http://schemas.microsoft.com/office/drawing/2014/main" id="{6E1A9064-17FB-4CA8-B4C8-145376FEF655}"/>
                </a:ext>
              </a:extLst>
            </p:cNvPr>
            <p:cNvSpPr>
              <a:spLocks/>
            </p:cNvSpPr>
            <p:nvPr/>
          </p:nvSpPr>
          <p:spPr bwMode="auto">
            <a:xfrm>
              <a:off x="6219" y="1446"/>
              <a:ext cx="81" cy="147"/>
            </a:xfrm>
            <a:custGeom>
              <a:avLst/>
              <a:gdLst>
                <a:gd name="T0" fmla="*/ 20 w 34"/>
                <a:gd name="T1" fmla="*/ 4 h 62"/>
                <a:gd name="T2" fmla="*/ 6 w 34"/>
                <a:gd name="T3" fmla="*/ 0 h 62"/>
                <a:gd name="T4" fmla="*/ 1 w 34"/>
                <a:gd name="T5" fmla="*/ 23 h 62"/>
                <a:gd name="T6" fmla="*/ 4 w 34"/>
                <a:gd name="T7" fmla="*/ 62 h 62"/>
                <a:gd name="T8" fmla="*/ 16 w 34"/>
                <a:gd name="T9" fmla="*/ 58 h 62"/>
                <a:gd name="T10" fmla="*/ 34 w 34"/>
                <a:gd name="T11" fmla="*/ 57 h 62"/>
                <a:gd name="T12" fmla="*/ 21 w 34"/>
                <a:gd name="T13" fmla="*/ 28 h 62"/>
                <a:gd name="T14" fmla="*/ 20 w 34"/>
                <a:gd name="T15" fmla="*/ 4 h 6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 h="62">
                  <a:moveTo>
                    <a:pt x="20" y="4"/>
                  </a:moveTo>
                  <a:cubicBezTo>
                    <a:pt x="18" y="4"/>
                    <a:pt x="6" y="0"/>
                    <a:pt x="6" y="0"/>
                  </a:cubicBezTo>
                  <a:cubicBezTo>
                    <a:pt x="6" y="0"/>
                    <a:pt x="3" y="10"/>
                    <a:pt x="1" y="23"/>
                  </a:cubicBezTo>
                  <a:cubicBezTo>
                    <a:pt x="0" y="36"/>
                    <a:pt x="4" y="62"/>
                    <a:pt x="4" y="62"/>
                  </a:cubicBezTo>
                  <a:cubicBezTo>
                    <a:pt x="4" y="62"/>
                    <a:pt x="10" y="58"/>
                    <a:pt x="16" y="58"/>
                  </a:cubicBezTo>
                  <a:cubicBezTo>
                    <a:pt x="22" y="58"/>
                    <a:pt x="34" y="57"/>
                    <a:pt x="34" y="57"/>
                  </a:cubicBezTo>
                  <a:cubicBezTo>
                    <a:pt x="34" y="57"/>
                    <a:pt x="21" y="43"/>
                    <a:pt x="21" y="28"/>
                  </a:cubicBezTo>
                  <a:cubicBezTo>
                    <a:pt x="21" y="12"/>
                    <a:pt x="21" y="5"/>
                    <a:pt x="20" y="4"/>
                  </a:cubicBezTo>
                  <a:close/>
                </a:path>
              </a:pathLst>
            </a:custGeom>
            <a:solidFill>
              <a:srgbClr val="5296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30">
              <a:extLst>
                <a:ext uri="{FF2B5EF4-FFF2-40B4-BE49-F238E27FC236}">
                  <a16:creationId xmlns:a16="http://schemas.microsoft.com/office/drawing/2014/main" id="{077B9DB3-6722-42FA-83BC-B0647259AFC1}"/>
                </a:ext>
              </a:extLst>
            </p:cNvPr>
            <p:cNvSpPr>
              <a:spLocks/>
            </p:cNvSpPr>
            <p:nvPr/>
          </p:nvSpPr>
          <p:spPr bwMode="auto">
            <a:xfrm>
              <a:off x="6108" y="1134"/>
              <a:ext cx="285" cy="355"/>
            </a:xfrm>
            <a:custGeom>
              <a:avLst/>
              <a:gdLst>
                <a:gd name="T0" fmla="*/ 93 w 120"/>
                <a:gd name="T1" fmla="*/ 18 h 149"/>
                <a:gd name="T2" fmla="*/ 17 w 120"/>
                <a:gd name="T3" fmla="*/ 44 h 149"/>
                <a:gd name="T4" fmla="*/ 65 w 120"/>
                <a:gd name="T5" fmla="*/ 139 h 149"/>
                <a:gd name="T6" fmla="*/ 111 w 120"/>
                <a:gd name="T7" fmla="*/ 89 h 149"/>
                <a:gd name="T8" fmla="*/ 93 w 120"/>
                <a:gd name="T9" fmla="*/ 18 h 149"/>
              </a:gdLst>
              <a:ahLst/>
              <a:cxnLst>
                <a:cxn ang="0">
                  <a:pos x="T0" y="T1"/>
                </a:cxn>
                <a:cxn ang="0">
                  <a:pos x="T2" y="T3"/>
                </a:cxn>
                <a:cxn ang="0">
                  <a:pos x="T4" y="T5"/>
                </a:cxn>
                <a:cxn ang="0">
                  <a:pos x="T6" y="T7"/>
                </a:cxn>
                <a:cxn ang="0">
                  <a:pos x="T8" y="T9"/>
                </a:cxn>
              </a:cxnLst>
              <a:rect l="0" t="0" r="r" b="b"/>
              <a:pathLst>
                <a:path w="120" h="149">
                  <a:moveTo>
                    <a:pt x="93" y="18"/>
                  </a:moveTo>
                  <a:cubicBezTo>
                    <a:pt x="75" y="4"/>
                    <a:pt x="32" y="0"/>
                    <a:pt x="17" y="44"/>
                  </a:cubicBezTo>
                  <a:cubicBezTo>
                    <a:pt x="0" y="91"/>
                    <a:pt x="42" y="149"/>
                    <a:pt x="65" y="139"/>
                  </a:cubicBezTo>
                  <a:cubicBezTo>
                    <a:pt x="77" y="133"/>
                    <a:pt x="104" y="114"/>
                    <a:pt x="111" y="89"/>
                  </a:cubicBezTo>
                  <a:cubicBezTo>
                    <a:pt x="120" y="62"/>
                    <a:pt x="107" y="29"/>
                    <a:pt x="93" y="18"/>
                  </a:cubicBezTo>
                  <a:close/>
                </a:path>
              </a:pathLst>
            </a:custGeom>
            <a:solidFill>
              <a:srgbClr val="FFC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31">
              <a:extLst>
                <a:ext uri="{FF2B5EF4-FFF2-40B4-BE49-F238E27FC236}">
                  <a16:creationId xmlns:a16="http://schemas.microsoft.com/office/drawing/2014/main" id="{F9A8ED28-DD4E-4460-9C76-7FC8A48DA523}"/>
                </a:ext>
              </a:extLst>
            </p:cNvPr>
            <p:cNvSpPr>
              <a:spLocks/>
            </p:cNvSpPr>
            <p:nvPr/>
          </p:nvSpPr>
          <p:spPr bwMode="auto">
            <a:xfrm>
              <a:off x="6084" y="1087"/>
              <a:ext cx="321" cy="259"/>
            </a:xfrm>
            <a:custGeom>
              <a:avLst/>
              <a:gdLst>
                <a:gd name="T0" fmla="*/ 83 w 135"/>
                <a:gd name="T1" fmla="*/ 17 h 109"/>
                <a:gd name="T2" fmla="*/ 0 w 135"/>
                <a:gd name="T3" fmla="*/ 79 h 109"/>
                <a:gd name="T4" fmla="*/ 53 w 135"/>
                <a:gd name="T5" fmla="*/ 75 h 109"/>
                <a:gd name="T6" fmla="*/ 99 w 135"/>
                <a:gd name="T7" fmla="*/ 104 h 109"/>
                <a:gd name="T8" fmla="*/ 115 w 135"/>
                <a:gd name="T9" fmla="*/ 92 h 109"/>
                <a:gd name="T10" fmla="*/ 121 w 135"/>
                <a:gd name="T11" fmla="*/ 109 h 109"/>
                <a:gd name="T12" fmla="*/ 129 w 135"/>
                <a:gd name="T13" fmla="*/ 61 h 109"/>
                <a:gd name="T14" fmla="*/ 83 w 135"/>
                <a:gd name="T15" fmla="*/ 17 h 1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5" h="109">
                  <a:moveTo>
                    <a:pt x="83" y="17"/>
                  </a:moveTo>
                  <a:cubicBezTo>
                    <a:pt x="34" y="0"/>
                    <a:pt x="5" y="46"/>
                    <a:pt x="0" y="79"/>
                  </a:cubicBezTo>
                  <a:cubicBezTo>
                    <a:pt x="16" y="88"/>
                    <a:pt x="43" y="88"/>
                    <a:pt x="53" y="75"/>
                  </a:cubicBezTo>
                  <a:cubicBezTo>
                    <a:pt x="68" y="105"/>
                    <a:pt x="99" y="104"/>
                    <a:pt x="99" y="104"/>
                  </a:cubicBezTo>
                  <a:cubicBezTo>
                    <a:pt x="99" y="104"/>
                    <a:pt x="107" y="87"/>
                    <a:pt x="115" y="92"/>
                  </a:cubicBezTo>
                  <a:cubicBezTo>
                    <a:pt x="121" y="96"/>
                    <a:pt x="121" y="109"/>
                    <a:pt x="121" y="109"/>
                  </a:cubicBezTo>
                  <a:cubicBezTo>
                    <a:pt x="121" y="109"/>
                    <a:pt x="135" y="89"/>
                    <a:pt x="129" y="61"/>
                  </a:cubicBezTo>
                  <a:cubicBezTo>
                    <a:pt x="125" y="44"/>
                    <a:pt x="114" y="14"/>
                    <a:pt x="83" y="17"/>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32">
              <a:extLst>
                <a:ext uri="{FF2B5EF4-FFF2-40B4-BE49-F238E27FC236}">
                  <a16:creationId xmlns:a16="http://schemas.microsoft.com/office/drawing/2014/main" id="{341ACA3E-5A18-4F95-A641-8395CBC4319C}"/>
                </a:ext>
              </a:extLst>
            </p:cNvPr>
            <p:cNvSpPr>
              <a:spLocks/>
            </p:cNvSpPr>
            <p:nvPr/>
          </p:nvSpPr>
          <p:spPr bwMode="auto">
            <a:xfrm>
              <a:off x="6044" y="1467"/>
              <a:ext cx="584" cy="518"/>
            </a:xfrm>
            <a:custGeom>
              <a:avLst/>
              <a:gdLst>
                <a:gd name="T0" fmla="*/ 239 w 246"/>
                <a:gd name="T1" fmla="*/ 76 h 218"/>
                <a:gd name="T2" fmla="*/ 211 w 246"/>
                <a:gd name="T3" fmla="*/ 0 h 218"/>
                <a:gd name="T4" fmla="*/ 162 w 246"/>
                <a:gd name="T5" fmla="*/ 56 h 218"/>
                <a:gd name="T6" fmla="*/ 174 w 246"/>
                <a:gd name="T7" fmla="*/ 102 h 218"/>
                <a:gd name="T8" fmla="*/ 191 w 246"/>
                <a:gd name="T9" fmla="*/ 151 h 218"/>
                <a:gd name="T10" fmla="*/ 145 w 246"/>
                <a:gd name="T11" fmla="*/ 152 h 218"/>
                <a:gd name="T12" fmla="*/ 101 w 246"/>
                <a:gd name="T13" fmla="*/ 164 h 218"/>
                <a:gd name="T14" fmla="*/ 58 w 246"/>
                <a:gd name="T15" fmla="*/ 154 h 218"/>
                <a:gd name="T16" fmla="*/ 51 w 246"/>
                <a:gd name="T17" fmla="*/ 160 h 218"/>
                <a:gd name="T18" fmla="*/ 68 w 246"/>
                <a:gd name="T19" fmla="*/ 172 h 218"/>
                <a:gd name="T20" fmla="*/ 26 w 246"/>
                <a:gd name="T21" fmla="*/ 190 h 218"/>
                <a:gd name="T22" fmla="*/ 11 w 246"/>
                <a:gd name="T23" fmla="*/ 214 h 218"/>
                <a:gd name="T24" fmla="*/ 73 w 246"/>
                <a:gd name="T25" fmla="*/ 213 h 218"/>
                <a:gd name="T26" fmla="*/ 108 w 246"/>
                <a:gd name="T27" fmla="*/ 192 h 218"/>
                <a:gd name="T28" fmla="*/ 162 w 246"/>
                <a:gd name="T29" fmla="*/ 194 h 218"/>
                <a:gd name="T30" fmla="*/ 220 w 246"/>
                <a:gd name="T31" fmla="*/ 193 h 218"/>
                <a:gd name="T32" fmla="*/ 240 w 246"/>
                <a:gd name="T33" fmla="*/ 156 h 218"/>
                <a:gd name="T34" fmla="*/ 239 w 246"/>
                <a:gd name="T35" fmla="*/ 76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46" h="218">
                  <a:moveTo>
                    <a:pt x="239" y="76"/>
                  </a:moveTo>
                  <a:cubicBezTo>
                    <a:pt x="241" y="18"/>
                    <a:pt x="211" y="0"/>
                    <a:pt x="211" y="0"/>
                  </a:cubicBezTo>
                  <a:cubicBezTo>
                    <a:pt x="162" y="56"/>
                    <a:pt x="162" y="56"/>
                    <a:pt x="162" y="56"/>
                  </a:cubicBezTo>
                  <a:cubicBezTo>
                    <a:pt x="162" y="56"/>
                    <a:pt x="173" y="90"/>
                    <a:pt x="174" y="102"/>
                  </a:cubicBezTo>
                  <a:cubicBezTo>
                    <a:pt x="174" y="125"/>
                    <a:pt x="191" y="151"/>
                    <a:pt x="191" y="151"/>
                  </a:cubicBezTo>
                  <a:cubicBezTo>
                    <a:pt x="191" y="151"/>
                    <a:pt x="173" y="139"/>
                    <a:pt x="145" y="152"/>
                  </a:cubicBezTo>
                  <a:cubicBezTo>
                    <a:pt x="136" y="156"/>
                    <a:pt x="112" y="164"/>
                    <a:pt x="101" y="164"/>
                  </a:cubicBezTo>
                  <a:cubicBezTo>
                    <a:pt x="89" y="165"/>
                    <a:pt x="69" y="158"/>
                    <a:pt x="58" y="154"/>
                  </a:cubicBezTo>
                  <a:cubicBezTo>
                    <a:pt x="45" y="149"/>
                    <a:pt x="42" y="155"/>
                    <a:pt x="51" y="160"/>
                  </a:cubicBezTo>
                  <a:cubicBezTo>
                    <a:pt x="61" y="165"/>
                    <a:pt x="68" y="172"/>
                    <a:pt x="68" y="172"/>
                  </a:cubicBezTo>
                  <a:cubicBezTo>
                    <a:pt x="68" y="172"/>
                    <a:pt x="40" y="188"/>
                    <a:pt x="26" y="190"/>
                  </a:cubicBezTo>
                  <a:cubicBezTo>
                    <a:pt x="13" y="192"/>
                    <a:pt x="0" y="211"/>
                    <a:pt x="11" y="214"/>
                  </a:cubicBezTo>
                  <a:cubicBezTo>
                    <a:pt x="26" y="218"/>
                    <a:pt x="59" y="218"/>
                    <a:pt x="73" y="213"/>
                  </a:cubicBezTo>
                  <a:cubicBezTo>
                    <a:pt x="89" y="207"/>
                    <a:pt x="99" y="192"/>
                    <a:pt x="108" y="192"/>
                  </a:cubicBezTo>
                  <a:cubicBezTo>
                    <a:pt x="114" y="192"/>
                    <a:pt x="129" y="190"/>
                    <a:pt x="162" y="194"/>
                  </a:cubicBezTo>
                  <a:cubicBezTo>
                    <a:pt x="183" y="197"/>
                    <a:pt x="202" y="192"/>
                    <a:pt x="220" y="193"/>
                  </a:cubicBezTo>
                  <a:cubicBezTo>
                    <a:pt x="231" y="194"/>
                    <a:pt x="234" y="178"/>
                    <a:pt x="240" y="156"/>
                  </a:cubicBezTo>
                  <a:cubicBezTo>
                    <a:pt x="246" y="137"/>
                    <a:pt x="238" y="107"/>
                    <a:pt x="239" y="76"/>
                  </a:cubicBezTo>
                  <a:close/>
                </a:path>
              </a:pathLst>
            </a:custGeom>
            <a:solidFill>
              <a:srgbClr val="FFC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33">
              <a:extLst>
                <a:ext uri="{FF2B5EF4-FFF2-40B4-BE49-F238E27FC236}">
                  <a16:creationId xmlns:a16="http://schemas.microsoft.com/office/drawing/2014/main" id="{B3A375B9-23FC-405D-A407-91F6E46E419B}"/>
                </a:ext>
              </a:extLst>
            </p:cNvPr>
            <p:cNvSpPr>
              <a:spLocks/>
            </p:cNvSpPr>
            <p:nvPr/>
          </p:nvSpPr>
          <p:spPr bwMode="auto">
            <a:xfrm>
              <a:off x="6414" y="1420"/>
              <a:ext cx="231" cy="363"/>
            </a:xfrm>
            <a:custGeom>
              <a:avLst/>
              <a:gdLst>
                <a:gd name="T0" fmla="*/ 58 w 97"/>
                <a:gd name="T1" fmla="*/ 11 h 153"/>
                <a:gd name="T2" fmla="*/ 11 w 97"/>
                <a:gd name="T3" fmla="*/ 36 h 153"/>
                <a:gd name="T4" fmla="*/ 4 w 97"/>
                <a:gd name="T5" fmla="*/ 104 h 153"/>
                <a:gd name="T6" fmla="*/ 13 w 97"/>
                <a:gd name="T7" fmla="*/ 147 h 153"/>
                <a:gd name="T8" fmla="*/ 65 w 97"/>
                <a:gd name="T9" fmla="*/ 149 h 153"/>
                <a:gd name="T10" fmla="*/ 97 w 97"/>
                <a:gd name="T11" fmla="*/ 129 h 153"/>
                <a:gd name="T12" fmla="*/ 58 w 97"/>
                <a:gd name="T13" fmla="*/ 11 h 153"/>
              </a:gdLst>
              <a:ahLst/>
              <a:cxnLst>
                <a:cxn ang="0">
                  <a:pos x="T0" y="T1"/>
                </a:cxn>
                <a:cxn ang="0">
                  <a:pos x="T2" y="T3"/>
                </a:cxn>
                <a:cxn ang="0">
                  <a:pos x="T4" y="T5"/>
                </a:cxn>
                <a:cxn ang="0">
                  <a:pos x="T6" y="T7"/>
                </a:cxn>
                <a:cxn ang="0">
                  <a:pos x="T8" y="T9"/>
                </a:cxn>
                <a:cxn ang="0">
                  <a:pos x="T10" y="T11"/>
                </a:cxn>
                <a:cxn ang="0">
                  <a:pos x="T12" y="T13"/>
                </a:cxn>
              </a:cxnLst>
              <a:rect l="0" t="0" r="r" b="b"/>
              <a:pathLst>
                <a:path w="97" h="153">
                  <a:moveTo>
                    <a:pt x="58" y="11"/>
                  </a:moveTo>
                  <a:cubicBezTo>
                    <a:pt x="46" y="0"/>
                    <a:pt x="24" y="8"/>
                    <a:pt x="11" y="36"/>
                  </a:cubicBezTo>
                  <a:cubicBezTo>
                    <a:pt x="0" y="59"/>
                    <a:pt x="3" y="91"/>
                    <a:pt x="4" y="104"/>
                  </a:cubicBezTo>
                  <a:cubicBezTo>
                    <a:pt x="5" y="117"/>
                    <a:pt x="13" y="147"/>
                    <a:pt x="13" y="147"/>
                  </a:cubicBezTo>
                  <a:cubicBezTo>
                    <a:pt x="13" y="147"/>
                    <a:pt x="53" y="153"/>
                    <a:pt x="65" y="149"/>
                  </a:cubicBezTo>
                  <a:cubicBezTo>
                    <a:pt x="85" y="142"/>
                    <a:pt x="97" y="129"/>
                    <a:pt x="97" y="129"/>
                  </a:cubicBezTo>
                  <a:cubicBezTo>
                    <a:pt x="97" y="129"/>
                    <a:pt x="97" y="45"/>
                    <a:pt x="58" y="11"/>
                  </a:cubicBezTo>
                  <a:close/>
                </a:path>
              </a:pathLst>
            </a:custGeom>
            <a:solidFill>
              <a:srgbClr val="5296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234">
              <a:extLst>
                <a:ext uri="{FF2B5EF4-FFF2-40B4-BE49-F238E27FC236}">
                  <a16:creationId xmlns:a16="http://schemas.microsoft.com/office/drawing/2014/main" id="{CE82B5D4-C82C-46BB-AA30-F9949428A904}"/>
                </a:ext>
              </a:extLst>
            </p:cNvPr>
            <p:cNvSpPr>
              <a:spLocks/>
            </p:cNvSpPr>
            <p:nvPr/>
          </p:nvSpPr>
          <p:spPr bwMode="auto">
            <a:xfrm>
              <a:off x="6310" y="2180"/>
              <a:ext cx="437" cy="376"/>
            </a:xfrm>
            <a:custGeom>
              <a:avLst/>
              <a:gdLst>
                <a:gd name="T0" fmla="*/ 148 w 184"/>
                <a:gd name="T1" fmla="*/ 0 h 158"/>
                <a:gd name="T2" fmla="*/ 121 w 184"/>
                <a:gd name="T3" fmla="*/ 17 h 158"/>
                <a:gd name="T4" fmla="*/ 46 w 184"/>
                <a:gd name="T5" fmla="*/ 71 h 158"/>
                <a:gd name="T6" fmla="*/ 0 w 184"/>
                <a:gd name="T7" fmla="*/ 151 h 158"/>
                <a:gd name="T8" fmla="*/ 60 w 184"/>
                <a:gd name="T9" fmla="*/ 145 h 158"/>
                <a:gd name="T10" fmla="*/ 177 w 184"/>
                <a:gd name="T11" fmla="*/ 69 h 158"/>
                <a:gd name="T12" fmla="*/ 181 w 184"/>
                <a:gd name="T13" fmla="*/ 30 h 158"/>
                <a:gd name="T14" fmla="*/ 148 w 184"/>
                <a:gd name="T15" fmla="*/ 0 h 15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4" h="158">
                  <a:moveTo>
                    <a:pt x="148" y="0"/>
                  </a:moveTo>
                  <a:cubicBezTo>
                    <a:pt x="148" y="0"/>
                    <a:pt x="132" y="8"/>
                    <a:pt x="121" y="17"/>
                  </a:cubicBezTo>
                  <a:cubicBezTo>
                    <a:pt x="97" y="37"/>
                    <a:pt x="46" y="71"/>
                    <a:pt x="46" y="71"/>
                  </a:cubicBezTo>
                  <a:cubicBezTo>
                    <a:pt x="0" y="151"/>
                    <a:pt x="0" y="151"/>
                    <a:pt x="0" y="151"/>
                  </a:cubicBezTo>
                  <a:cubicBezTo>
                    <a:pt x="0" y="151"/>
                    <a:pt x="21" y="158"/>
                    <a:pt x="60" y="145"/>
                  </a:cubicBezTo>
                  <a:cubicBezTo>
                    <a:pt x="100" y="132"/>
                    <a:pt x="177" y="69"/>
                    <a:pt x="177" y="69"/>
                  </a:cubicBezTo>
                  <a:cubicBezTo>
                    <a:pt x="177" y="69"/>
                    <a:pt x="184" y="45"/>
                    <a:pt x="181" y="30"/>
                  </a:cubicBezTo>
                  <a:cubicBezTo>
                    <a:pt x="175" y="2"/>
                    <a:pt x="148" y="0"/>
                    <a:pt x="148" y="0"/>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35">
              <a:extLst>
                <a:ext uri="{FF2B5EF4-FFF2-40B4-BE49-F238E27FC236}">
                  <a16:creationId xmlns:a16="http://schemas.microsoft.com/office/drawing/2014/main" id="{9F077D05-1287-4981-83C6-675EF425CA2A}"/>
                </a:ext>
              </a:extLst>
            </p:cNvPr>
            <p:cNvSpPr>
              <a:spLocks/>
            </p:cNvSpPr>
            <p:nvPr/>
          </p:nvSpPr>
          <p:spPr bwMode="auto">
            <a:xfrm>
              <a:off x="6300" y="1346"/>
              <a:ext cx="152" cy="288"/>
            </a:xfrm>
            <a:custGeom>
              <a:avLst/>
              <a:gdLst>
                <a:gd name="T0" fmla="*/ 30 w 64"/>
                <a:gd name="T1" fmla="*/ 0 h 121"/>
                <a:gd name="T2" fmla="*/ 26 w 64"/>
                <a:gd name="T3" fmla="*/ 10 h 121"/>
                <a:gd name="T4" fmla="*/ 40 w 64"/>
                <a:gd name="T5" fmla="*/ 31 h 121"/>
                <a:gd name="T6" fmla="*/ 15 w 64"/>
                <a:gd name="T7" fmla="*/ 77 h 121"/>
                <a:gd name="T8" fmla="*/ 0 w 64"/>
                <a:gd name="T9" fmla="*/ 99 h 121"/>
                <a:gd name="T10" fmla="*/ 17 w 64"/>
                <a:gd name="T11" fmla="*/ 108 h 121"/>
                <a:gd name="T12" fmla="*/ 35 w 64"/>
                <a:gd name="T13" fmla="*/ 121 h 121"/>
                <a:gd name="T14" fmla="*/ 59 w 64"/>
                <a:gd name="T15" fmla="*/ 31 h 121"/>
                <a:gd name="T16" fmla="*/ 30 w 64"/>
                <a:gd name="T17" fmla="*/ 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 h="121">
                  <a:moveTo>
                    <a:pt x="30" y="0"/>
                  </a:moveTo>
                  <a:cubicBezTo>
                    <a:pt x="26" y="10"/>
                    <a:pt x="26" y="10"/>
                    <a:pt x="26" y="10"/>
                  </a:cubicBezTo>
                  <a:cubicBezTo>
                    <a:pt x="26" y="10"/>
                    <a:pt x="46" y="19"/>
                    <a:pt x="40" y="31"/>
                  </a:cubicBezTo>
                  <a:cubicBezTo>
                    <a:pt x="33" y="44"/>
                    <a:pt x="23" y="63"/>
                    <a:pt x="15" y="77"/>
                  </a:cubicBezTo>
                  <a:cubicBezTo>
                    <a:pt x="7" y="90"/>
                    <a:pt x="0" y="99"/>
                    <a:pt x="0" y="99"/>
                  </a:cubicBezTo>
                  <a:cubicBezTo>
                    <a:pt x="0" y="99"/>
                    <a:pt x="2" y="103"/>
                    <a:pt x="17" y="108"/>
                  </a:cubicBezTo>
                  <a:cubicBezTo>
                    <a:pt x="25" y="111"/>
                    <a:pt x="35" y="121"/>
                    <a:pt x="35" y="121"/>
                  </a:cubicBezTo>
                  <a:cubicBezTo>
                    <a:pt x="35" y="121"/>
                    <a:pt x="64" y="47"/>
                    <a:pt x="59" y="31"/>
                  </a:cubicBezTo>
                  <a:cubicBezTo>
                    <a:pt x="55" y="14"/>
                    <a:pt x="30" y="0"/>
                    <a:pt x="30" y="0"/>
                  </a:cubicBezTo>
                  <a:close/>
                </a:path>
              </a:pathLst>
            </a:custGeom>
            <a:solidFill>
              <a:srgbClr val="5296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236">
              <a:extLst>
                <a:ext uri="{FF2B5EF4-FFF2-40B4-BE49-F238E27FC236}">
                  <a16:creationId xmlns:a16="http://schemas.microsoft.com/office/drawing/2014/main" id="{05B4848B-F3B6-41DB-A938-F85887E5E1C5}"/>
                </a:ext>
              </a:extLst>
            </p:cNvPr>
            <p:cNvSpPr>
              <a:spLocks/>
            </p:cNvSpPr>
            <p:nvPr/>
          </p:nvSpPr>
          <p:spPr bwMode="auto">
            <a:xfrm>
              <a:off x="5013" y="2917"/>
              <a:ext cx="280" cy="326"/>
            </a:xfrm>
            <a:custGeom>
              <a:avLst/>
              <a:gdLst>
                <a:gd name="T0" fmla="*/ 73 w 118"/>
                <a:gd name="T1" fmla="*/ 43 h 137"/>
                <a:gd name="T2" fmla="*/ 40 w 118"/>
                <a:gd name="T3" fmla="*/ 106 h 137"/>
                <a:gd name="T4" fmla="*/ 0 w 118"/>
                <a:gd name="T5" fmla="*/ 126 h 137"/>
                <a:gd name="T6" fmla="*/ 48 w 118"/>
                <a:gd name="T7" fmla="*/ 128 h 137"/>
                <a:gd name="T8" fmla="*/ 96 w 118"/>
                <a:gd name="T9" fmla="*/ 66 h 137"/>
                <a:gd name="T10" fmla="*/ 118 w 118"/>
                <a:gd name="T11" fmla="*/ 4 h 137"/>
                <a:gd name="T12" fmla="*/ 87 w 118"/>
                <a:gd name="T13" fmla="*/ 0 h 137"/>
                <a:gd name="T14" fmla="*/ 73 w 118"/>
                <a:gd name="T15" fmla="*/ 43 h 13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8" h="137">
                  <a:moveTo>
                    <a:pt x="73" y="43"/>
                  </a:moveTo>
                  <a:cubicBezTo>
                    <a:pt x="63" y="68"/>
                    <a:pt x="49" y="94"/>
                    <a:pt x="40" y="106"/>
                  </a:cubicBezTo>
                  <a:cubicBezTo>
                    <a:pt x="24" y="99"/>
                    <a:pt x="6" y="110"/>
                    <a:pt x="0" y="126"/>
                  </a:cubicBezTo>
                  <a:cubicBezTo>
                    <a:pt x="12" y="124"/>
                    <a:pt x="40" y="137"/>
                    <a:pt x="48" y="128"/>
                  </a:cubicBezTo>
                  <a:cubicBezTo>
                    <a:pt x="67" y="104"/>
                    <a:pt x="79" y="98"/>
                    <a:pt x="96" y="66"/>
                  </a:cubicBezTo>
                  <a:cubicBezTo>
                    <a:pt x="108" y="40"/>
                    <a:pt x="118" y="4"/>
                    <a:pt x="118" y="4"/>
                  </a:cubicBezTo>
                  <a:cubicBezTo>
                    <a:pt x="87" y="0"/>
                    <a:pt x="87" y="0"/>
                    <a:pt x="87" y="0"/>
                  </a:cubicBezTo>
                  <a:cubicBezTo>
                    <a:pt x="87" y="0"/>
                    <a:pt x="84" y="18"/>
                    <a:pt x="73" y="43"/>
                  </a:cubicBezTo>
                  <a:close/>
                </a:path>
              </a:pathLst>
            </a:custGeom>
            <a:solidFill>
              <a:srgbClr val="FFC5B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237">
              <a:extLst>
                <a:ext uri="{FF2B5EF4-FFF2-40B4-BE49-F238E27FC236}">
                  <a16:creationId xmlns:a16="http://schemas.microsoft.com/office/drawing/2014/main" id="{889E3AFA-AC39-4212-B261-7C7E0F0FEA87}"/>
                </a:ext>
              </a:extLst>
            </p:cNvPr>
            <p:cNvSpPr>
              <a:spLocks/>
            </p:cNvSpPr>
            <p:nvPr/>
          </p:nvSpPr>
          <p:spPr bwMode="auto">
            <a:xfrm>
              <a:off x="5193" y="2763"/>
              <a:ext cx="150" cy="235"/>
            </a:xfrm>
            <a:custGeom>
              <a:avLst/>
              <a:gdLst>
                <a:gd name="T0" fmla="*/ 21 w 63"/>
                <a:gd name="T1" fmla="*/ 23 h 99"/>
                <a:gd name="T2" fmla="*/ 0 w 63"/>
                <a:gd name="T3" fmla="*/ 74 h 99"/>
                <a:gd name="T4" fmla="*/ 39 w 63"/>
                <a:gd name="T5" fmla="*/ 96 h 99"/>
                <a:gd name="T6" fmla="*/ 63 w 63"/>
                <a:gd name="T7" fmla="*/ 18 h 99"/>
                <a:gd name="T8" fmla="*/ 21 w 63"/>
                <a:gd name="T9" fmla="*/ 23 h 99"/>
              </a:gdLst>
              <a:ahLst/>
              <a:cxnLst>
                <a:cxn ang="0">
                  <a:pos x="T0" y="T1"/>
                </a:cxn>
                <a:cxn ang="0">
                  <a:pos x="T2" y="T3"/>
                </a:cxn>
                <a:cxn ang="0">
                  <a:pos x="T4" y="T5"/>
                </a:cxn>
                <a:cxn ang="0">
                  <a:pos x="T6" y="T7"/>
                </a:cxn>
                <a:cxn ang="0">
                  <a:pos x="T8" y="T9"/>
                </a:cxn>
              </a:cxnLst>
              <a:rect l="0" t="0" r="r" b="b"/>
              <a:pathLst>
                <a:path w="63" h="99">
                  <a:moveTo>
                    <a:pt x="21" y="23"/>
                  </a:moveTo>
                  <a:cubicBezTo>
                    <a:pt x="5" y="46"/>
                    <a:pt x="0" y="74"/>
                    <a:pt x="0" y="74"/>
                  </a:cubicBezTo>
                  <a:cubicBezTo>
                    <a:pt x="0" y="74"/>
                    <a:pt x="19" y="99"/>
                    <a:pt x="39" y="96"/>
                  </a:cubicBezTo>
                  <a:cubicBezTo>
                    <a:pt x="60" y="92"/>
                    <a:pt x="63" y="18"/>
                    <a:pt x="63" y="18"/>
                  </a:cubicBezTo>
                  <a:cubicBezTo>
                    <a:pt x="63" y="18"/>
                    <a:pt x="37" y="0"/>
                    <a:pt x="21" y="23"/>
                  </a:cubicBezTo>
                  <a:close/>
                </a:path>
              </a:pathLst>
            </a:custGeom>
            <a:solidFill>
              <a:srgbClr val="5296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238">
              <a:extLst>
                <a:ext uri="{FF2B5EF4-FFF2-40B4-BE49-F238E27FC236}">
                  <a16:creationId xmlns:a16="http://schemas.microsoft.com/office/drawing/2014/main" id="{46E0A065-E857-4D60-B86E-6AC8D5943D47}"/>
                </a:ext>
              </a:extLst>
            </p:cNvPr>
            <p:cNvSpPr>
              <a:spLocks/>
            </p:cNvSpPr>
            <p:nvPr/>
          </p:nvSpPr>
          <p:spPr bwMode="auto">
            <a:xfrm>
              <a:off x="5300" y="2503"/>
              <a:ext cx="219" cy="362"/>
            </a:xfrm>
            <a:custGeom>
              <a:avLst/>
              <a:gdLst>
                <a:gd name="T0" fmla="*/ 59 w 92"/>
                <a:gd name="T1" fmla="*/ 10 h 152"/>
                <a:gd name="T2" fmla="*/ 7 w 92"/>
                <a:gd name="T3" fmla="*/ 28 h 152"/>
                <a:gd name="T4" fmla="*/ 11 w 92"/>
                <a:gd name="T5" fmla="*/ 104 h 152"/>
                <a:gd name="T6" fmla="*/ 5 w 92"/>
                <a:gd name="T7" fmla="*/ 137 h 152"/>
                <a:gd name="T8" fmla="*/ 23 w 92"/>
                <a:gd name="T9" fmla="*/ 145 h 152"/>
                <a:gd name="T10" fmla="*/ 52 w 92"/>
                <a:gd name="T11" fmla="*/ 139 h 152"/>
                <a:gd name="T12" fmla="*/ 51 w 92"/>
                <a:gd name="T13" fmla="*/ 108 h 152"/>
                <a:gd name="T14" fmla="*/ 71 w 92"/>
                <a:gd name="T15" fmla="*/ 103 h 152"/>
                <a:gd name="T16" fmla="*/ 79 w 92"/>
                <a:gd name="T17" fmla="*/ 39 h 152"/>
                <a:gd name="T18" fmla="*/ 59 w 92"/>
                <a:gd name="T19" fmla="*/ 10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2" h="152">
                  <a:moveTo>
                    <a:pt x="59" y="10"/>
                  </a:moveTo>
                  <a:cubicBezTo>
                    <a:pt x="45" y="0"/>
                    <a:pt x="18" y="3"/>
                    <a:pt x="7" y="28"/>
                  </a:cubicBezTo>
                  <a:cubicBezTo>
                    <a:pt x="0" y="42"/>
                    <a:pt x="9" y="79"/>
                    <a:pt x="11" y="104"/>
                  </a:cubicBezTo>
                  <a:cubicBezTo>
                    <a:pt x="5" y="137"/>
                    <a:pt x="5" y="137"/>
                    <a:pt x="5" y="137"/>
                  </a:cubicBezTo>
                  <a:cubicBezTo>
                    <a:pt x="5" y="137"/>
                    <a:pt x="5" y="137"/>
                    <a:pt x="23" y="145"/>
                  </a:cubicBezTo>
                  <a:cubicBezTo>
                    <a:pt x="41" y="152"/>
                    <a:pt x="52" y="139"/>
                    <a:pt x="52" y="139"/>
                  </a:cubicBezTo>
                  <a:cubicBezTo>
                    <a:pt x="51" y="108"/>
                    <a:pt x="51" y="108"/>
                    <a:pt x="51" y="108"/>
                  </a:cubicBezTo>
                  <a:cubicBezTo>
                    <a:pt x="51" y="108"/>
                    <a:pt x="67" y="105"/>
                    <a:pt x="71" y="103"/>
                  </a:cubicBezTo>
                  <a:cubicBezTo>
                    <a:pt x="78" y="100"/>
                    <a:pt x="92" y="64"/>
                    <a:pt x="79" y="39"/>
                  </a:cubicBezTo>
                  <a:cubicBezTo>
                    <a:pt x="59" y="0"/>
                    <a:pt x="64" y="14"/>
                    <a:pt x="59" y="10"/>
                  </a:cubicBezTo>
                  <a:close/>
                </a:path>
              </a:pathLst>
            </a:custGeom>
            <a:solidFill>
              <a:srgbClr val="FFC5B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239">
              <a:extLst>
                <a:ext uri="{FF2B5EF4-FFF2-40B4-BE49-F238E27FC236}">
                  <a16:creationId xmlns:a16="http://schemas.microsoft.com/office/drawing/2014/main" id="{4E186721-D03E-4310-B5A0-E89F6D288301}"/>
                </a:ext>
              </a:extLst>
            </p:cNvPr>
            <p:cNvSpPr>
              <a:spLocks/>
            </p:cNvSpPr>
            <p:nvPr/>
          </p:nvSpPr>
          <p:spPr bwMode="auto">
            <a:xfrm>
              <a:off x="5374" y="2974"/>
              <a:ext cx="494" cy="252"/>
            </a:xfrm>
            <a:custGeom>
              <a:avLst/>
              <a:gdLst>
                <a:gd name="T0" fmla="*/ 182 w 208"/>
                <a:gd name="T1" fmla="*/ 19 h 106"/>
                <a:gd name="T2" fmla="*/ 146 w 208"/>
                <a:gd name="T3" fmla="*/ 42 h 106"/>
                <a:gd name="T4" fmla="*/ 103 w 208"/>
                <a:gd name="T5" fmla="*/ 4 h 106"/>
                <a:gd name="T6" fmla="*/ 72 w 208"/>
                <a:gd name="T7" fmla="*/ 8 h 106"/>
                <a:gd name="T8" fmla="*/ 0 w 208"/>
                <a:gd name="T9" fmla="*/ 62 h 106"/>
                <a:gd name="T10" fmla="*/ 35 w 208"/>
                <a:gd name="T11" fmla="*/ 106 h 106"/>
                <a:gd name="T12" fmla="*/ 94 w 208"/>
                <a:gd name="T13" fmla="*/ 54 h 106"/>
                <a:gd name="T14" fmla="*/ 128 w 208"/>
                <a:gd name="T15" fmla="*/ 71 h 106"/>
                <a:gd name="T16" fmla="*/ 142 w 208"/>
                <a:gd name="T17" fmla="*/ 83 h 106"/>
                <a:gd name="T18" fmla="*/ 186 w 208"/>
                <a:gd name="T19" fmla="*/ 54 h 106"/>
                <a:gd name="T20" fmla="*/ 182 w 208"/>
                <a:gd name="T21" fmla="*/ 19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08" h="106">
                  <a:moveTo>
                    <a:pt x="182" y="19"/>
                  </a:moveTo>
                  <a:cubicBezTo>
                    <a:pt x="162" y="29"/>
                    <a:pt x="159" y="33"/>
                    <a:pt x="146" y="42"/>
                  </a:cubicBezTo>
                  <a:cubicBezTo>
                    <a:pt x="139" y="31"/>
                    <a:pt x="117" y="11"/>
                    <a:pt x="103" y="4"/>
                  </a:cubicBezTo>
                  <a:cubicBezTo>
                    <a:pt x="96" y="0"/>
                    <a:pt x="89" y="0"/>
                    <a:pt x="72" y="8"/>
                  </a:cubicBezTo>
                  <a:cubicBezTo>
                    <a:pt x="54" y="17"/>
                    <a:pt x="0" y="62"/>
                    <a:pt x="0" y="62"/>
                  </a:cubicBezTo>
                  <a:cubicBezTo>
                    <a:pt x="35" y="106"/>
                    <a:pt x="35" y="106"/>
                    <a:pt x="35" y="106"/>
                  </a:cubicBezTo>
                  <a:cubicBezTo>
                    <a:pt x="35" y="106"/>
                    <a:pt x="73" y="72"/>
                    <a:pt x="94" y="54"/>
                  </a:cubicBezTo>
                  <a:cubicBezTo>
                    <a:pt x="108" y="64"/>
                    <a:pt x="119" y="66"/>
                    <a:pt x="128" y="71"/>
                  </a:cubicBezTo>
                  <a:cubicBezTo>
                    <a:pt x="135" y="75"/>
                    <a:pt x="134" y="81"/>
                    <a:pt x="142" y="83"/>
                  </a:cubicBezTo>
                  <a:cubicBezTo>
                    <a:pt x="152" y="85"/>
                    <a:pt x="167" y="73"/>
                    <a:pt x="186" y="54"/>
                  </a:cubicBezTo>
                  <a:cubicBezTo>
                    <a:pt x="208" y="32"/>
                    <a:pt x="208" y="8"/>
                    <a:pt x="182" y="19"/>
                  </a:cubicBezTo>
                  <a:close/>
                </a:path>
              </a:pathLst>
            </a:custGeom>
            <a:solidFill>
              <a:srgbClr val="FFA0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240">
              <a:extLst>
                <a:ext uri="{FF2B5EF4-FFF2-40B4-BE49-F238E27FC236}">
                  <a16:creationId xmlns:a16="http://schemas.microsoft.com/office/drawing/2014/main" id="{E35A3992-32E1-496B-8D06-E53F343CB0CE}"/>
                </a:ext>
              </a:extLst>
            </p:cNvPr>
            <p:cNvSpPr>
              <a:spLocks/>
            </p:cNvSpPr>
            <p:nvPr/>
          </p:nvSpPr>
          <p:spPr bwMode="auto">
            <a:xfrm>
              <a:off x="5478" y="3041"/>
              <a:ext cx="497" cy="252"/>
            </a:xfrm>
            <a:custGeom>
              <a:avLst/>
              <a:gdLst>
                <a:gd name="T0" fmla="*/ 183 w 209"/>
                <a:gd name="T1" fmla="*/ 20 h 106"/>
                <a:gd name="T2" fmla="*/ 146 w 209"/>
                <a:gd name="T3" fmla="*/ 42 h 106"/>
                <a:gd name="T4" fmla="*/ 104 w 209"/>
                <a:gd name="T5" fmla="*/ 4 h 106"/>
                <a:gd name="T6" fmla="*/ 73 w 209"/>
                <a:gd name="T7" fmla="*/ 8 h 106"/>
                <a:gd name="T8" fmla="*/ 0 w 209"/>
                <a:gd name="T9" fmla="*/ 63 h 106"/>
                <a:gd name="T10" fmla="*/ 36 w 209"/>
                <a:gd name="T11" fmla="*/ 106 h 106"/>
                <a:gd name="T12" fmla="*/ 95 w 209"/>
                <a:gd name="T13" fmla="*/ 54 h 106"/>
                <a:gd name="T14" fmla="*/ 129 w 209"/>
                <a:gd name="T15" fmla="*/ 71 h 106"/>
                <a:gd name="T16" fmla="*/ 143 w 209"/>
                <a:gd name="T17" fmla="*/ 83 h 106"/>
                <a:gd name="T18" fmla="*/ 187 w 209"/>
                <a:gd name="T19" fmla="*/ 54 h 106"/>
                <a:gd name="T20" fmla="*/ 183 w 209"/>
                <a:gd name="T21" fmla="*/ 2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09" h="106">
                  <a:moveTo>
                    <a:pt x="183" y="20"/>
                  </a:moveTo>
                  <a:cubicBezTo>
                    <a:pt x="162" y="29"/>
                    <a:pt x="160" y="33"/>
                    <a:pt x="146" y="42"/>
                  </a:cubicBezTo>
                  <a:cubicBezTo>
                    <a:pt x="140" y="31"/>
                    <a:pt x="118" y="11"/>
                    <a:pt x="104" y="4"/>
                  </a:cubicBezTo>
                  <a:cubicBezTo>
                    <a:pt x="96" y="0"/>
                    <a:pt x="90" y="0"/>
                    <a:pt x="73" y="8"/>
                  </a:cubicBezTo>
                  <a:cubicBezTo>
                    <a:pt x="54" y="17"/>
                    <a:pt x="0" y="63"/>
                    <a:pt x="0" y="63"/>
                  </a:cubicBezTo>
                  <a:cubicBezTo>
                    <a:pt x="36" y="106"/>
                    <a:pt x="36" y="106"/>
                    <a:pt x="36" y="106"/>
                  </a:cubicBezTo>
                  <a:cubicBezTo>
                    <a:pt x="36" y="106"/>
                    <a:pt x="74" y="73"/>
                    <a:pt x="95" y="54"/>
                  </a:cubicBezTo>
                  <a:cubicBezTo>
                    <a:pt x="108" y="64"/>
                    <a:pt x="120" y="66"/>
                    <a:pt x="129" y="71"/>
                  </a:cubicBezTo>
                  <a:cubicBezTo>
                    <a:pt x="135" y="75"/>
                    <a:pt x="135" y="81"/>
                    <a:pt x="143" y="83"/>
                  </a:cubicBezTo>
                  <a:cubicBezTo>
                    <a:pt x="153" y="85"/>
                    <a:pt x="167" y="73"/>
                    <a:pt x="187" y="54"/>
                  </a:cubicBezTo>
                  <a:cubicBezTo>
                    <a:pt x="209" y="32"/>
                    <a:pt x="209" y="8"/>
                    <a:pt x="183" y="20"/>
                  </a:cubicBezTo>
                  <a:close/>
                </a:path>
              </a:pathLst>
            </a:custGeom>
            <a:solidFill>
              <a:srgbClr val="FFC5B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241">
              <a:extLst>
                <a:ext uri="{FF2B5EF4-FFF2-40B4-BE49-F238E27FC236}">
                  <a16:creationId xmlns:a16="http://schemas.microsoft.com/office/drawing/2014/main" id="{2263BABB-CBA0-4A4A-82F4-DDB43EABDCD8}"/>
                </a:ext>
              </a:extLst>
            </p:cNvPr>
            <p:cNvSpPr>
              <a:spLocks/>
            </p:cNvSpPr>
            <p:nvPr/>
          </p:nvSpPr>
          <p:spPr bwMode="auto">
            <a:xfrm>
              <a:off x="5193" y="3043"/>
              <a:ext cx="452" cy="373"/>
            </a:xfrm>
            <a:custGeom>
              <a:avLst/>
              <a:gdLst>
                <a:gd name="T0" fmla="*/ 134 w 190"/>
                <a:gd name="T1" fmla="*/ 39 h 157"/>
                <a:gd name="T2" fmla="*/ 114 w 190"/>
                <a:gd name="T3" fmla="*/ 0 h 157"/>
                <a:gd name="T4" fmla="*/ 17 w 190"/>
                <a:gd name="T5" fmla="*/ 31 h 157"/>
                <a:gd name="T6" fmla="*/ 3 w 190"/>
                <a:gd name="T7" fmla="*/ 96 h 157"/>
                <a:gd name="T8" fmla="*/ 101 w 190"/>
                <a:gd name="T9" fmla="*/ 148 h 157"/>
                <a:gd name="T10" fmla="*/ 179 w 190"/>
                <a:gd name="T11" fmla="*/ 91 h 157"/>
                <a:gd name="T12" fmla="*/ 177 w 190"/>
                <a:gd name="T13" fmla="*/ 53 h 157"/>
                <a:gd name="T14" fmla="*/ 134 w 190"/>
                <a:gd name="T15" fmla="*/ 39 h 15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0" h="157">
                  <a:moveTo>
                    <a:pt x="134" y="39"/>
                  </a:moveTo>
                  <a:cubicBezTo>
                    <a:pt x="114" y="0"/>
                    <a:pt x="114" y="0"/>
                    <a:pt x="114" y="0"/>
                  </a:cubicBezTo>
                  <a:cubicBezTo>
                    <a:pt x="17" y="31"/>
                    <a:pt x="17" y="31"/>
                    <a:pt x="17" y="31"/>
                  </a:cubicBezTo>
                  <a:cubicBezTo>
                    <a:pt x="11" y="67"/>
                    <a:pt x="7" y="68"/>
                    <a:pt x="3" y="96"/>
                  </a:cubicBezTo>
                  <a:cubicBezTo>
                    <a:pt x="0" y="116"/>
                    <a:pt x="52" y="157"/>
                    <a:pt x="101" y="148"/>
                  </a:cubicBezTo>
                  <a:cubicBezTo>
                    <a:pt x="157" y="136"/>
                    <a:pt x="179" y="91"/>
                    <a:pt x="179" y="91"/>
                  </a:cubicBezTo>
                  <a:cubicBezTo>
                    <a:pt x="179" y="91"/>
                    <a:pt x="190" y="68"/>
                    <a:pt x="177" y="53"/>
                  </a:cubicBezTo>
                  <a:cubicBezTo>
                    <a:pt x="154" y="25"/>
                    <a:pt x="134" y="39"/>
                    <a:pt x="134" y="39"/>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242">
              <a:extLst>
                <a:ext uri="{FF2B5EF4-FFF2-40B4-BE49-F238E27FC236}">
                  <a16:creationId xmlns:a16="http://schemas.microsoft.com/office/drawing/2014/main" id="{104CDCB6-9AE4-448F-A2AE-CFBB7BE77D91}"/>
                </a:ext>
              </a:extLst>
            </p:cNvPr>
            <p:cNvSpPr>
              <a:spLocks/>
            </p:cNvSpPr>
            <p:nvPr/>
          </p:nvSpPr>
          <p:spPr bwMode="auto">
            <a:xfrm>
              <a:off x="5502" y="2354"/>
              <a:ext cx="204" cy="523"/>
            </a:xfrm>
            <a:custGeom>
              <a:avLst/>
              <a:gdLst>
                <a:gd name="T0" fmla="*/ 56 w 86"/>
                <a:gd name="T1" fmla="*/ 18 h 220"/>
                <a:gd name="T2" fmla="*/ 43 w 86"/>
                <a:gd name="T3" fmla="*/ 68 h 220"/>
                <a:gd name="T4" fmla="*/ 32 w 86"/>
                <a:gd name="T5" fmla="*/ 149 h 220"/>
                <a:gd name="T6" fmla="*/ 0 w 86"/>
                <a:gd name="T7" fmla="*/ 196 h 220"/>
                <a:gd name="T8" fmla="*/ 32 w 86"/>
                <a:gd name="T9" fmla="*/ 220 h 220"/>
                <a:gd name="T10" fmla="*/ 58 w 86"/>
                <a:gd name="T11" fmla="*/ 175 h 220"/>
                <a:gd name="T12" fmla="*/ 68 w 86"/>
                <a:gd name="T13" fmla="*/ 83 h 220"/>
                <a:gd name="T14" fmla="*/ 80 w 86"/>
                <a:gd name="T15" fmla="*/ 40 h 220"/>
                <a:gd name="T16" fmla="*/ 56 w 86"/>
                <a:gd name="T17" fmla="*/ 18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6" h="220">
                  <a:moveTo>
                    <a:pt x="56" y="18"/>
                  </a:moveTo>
                  <a:cubicBezTo>
                    <a:pt x="41" y="30"/>
                    <a:pt x="45" y="55"/>
                    <a:pt x="43" y="68"/>
                  </a:cubicBezTo>
                  <a:cubicBezTo>
                    <a:pt x="36" y="99"/>
                    <a:pt x="33" y="144"/>
                    <a:pt x="32" y="149"/>
                  </a:cubicBezTo>
                  <a:cubicBezTo>
                    <a:pt x="31" y="154"/>
                    <a:pt x="0" y="196"/>
                    <a:pt x="0" y="196"/>
                  </a:cubicBezTo>
                  <a:cubicBezTo>
                    <a:pt x="32" y="220"/>
                    <a:pt x="32" y="220"/>
                    <a:pt x="32" y="220"/>
                  </a:cubicBezTo>
                  <a:cubicBezTo>
                    <a:pt x="32" y="220"/>
                    <a:pt x="52" y="188"/>
                    <a:pt x="58" y="175"/>
                  </a:cubicBezTo>
                  <a:cubicBezTo>
                    <a:pt x="64" y="161"/>
                    <a:pt x="67" y="105"/>
                    <a:pt x="68" y="83"/>
                  </a:cubicBezTo>
                  <a:cubicBezTo>
                    <a:pt x="69" y="66"/>
                    <a:pt x="78" y="52"/>
                    <a:pt x="80" y="40"/>
                  </a:cubicBezTo>
                  <a:cubicBezTo>
                    <a:pt x="86" y="16"/>
                    <a:pt x="78" y="0"/>
                    <a:pt x="56" y="18"/>
                  </a:cubicBezTo>
                  <a:close/>
                </a:path>
              </a:pathLst>
            </a:custGeom>
            <a:solidFill>
              <a:srgbClr val="FFC5B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243">
              <a:extLst>
                <a:ext uri="{FF2B5EF4-FFF2-40B4-BE49-F238E27FC236}">
                  <a16:creationId xmlns:a16="http://schemas.microsoft.com/office/drawing/2014/main" id="{C2252FCE-BA13-4DEF-9821-DDA0AE8E5BD7}"/>
                </a:ext>
              </a:extLst>
            </p:cNvPr>
            <p:cNvSpPr>
              <a:spLocks/>
            </p:cNvSpPr>
            <p:nvPr/>
          </p:nvSpPr>
          <p:spPr bwMode="auto">
            <a:xfrm>
              <a:off x="5208" y="2815"/>
              <a:ext cx="313" cy="492"/>
            </a:xfrm>
            <a:custGeom>
              <a:avLst/>
              <a:gdLst>
                <a:gd name="T0" fmla="*/ 124 w 132"/>
                <a:gd name="T1" fmla="*/ 36 h 207"/>
                <a:gd name="T2" fmla="*/ 96 w 132"/>
                <a:gd name="T3" fmla="*/ 4 h 207"/>
                <a:gd name="T4" fmla="*/ 34 w 132"/>
                <a:gd name="T5" fmla="*/ 1 h 207"/>
                <a:gd name="T6" fmla="*/ 15 w 132"/>
                <a:gd name="T7" fmla="*/ 51 h 207"/>
                <a:gd name="T8" fmla="*/ 0 w 132"/>
                <a:gd name="T9" fmla="*/ 174 h 207"/>
                <a:gd name="T10" fmla="*/ 74 w 132"/>
                <a:gd name="T11" fmla="*/ 206 h 207"/>
                <a:gd name="T12" fmla="*/ 128 w 132"/>
                <a:gd name="T13" fmla="*/ 165 h 207"/>
                <a:gd name="T14" fmla="*/ 121 w 132"/>
                <a:gd name="T15" fmla="*/ 108 h 207"/>
                <a:gd name="T16" fmla="*/ 124 w 132"/>
                <a:gd name="T17" fmla="*/ 36 h 2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2" h="207">
                  <a:moveTo>
                    <a:pt x="124" y="36"/>
                  </a:moveTo>
                  <a:cubicBezTo>
                    <a:pt x="110" y="8"/>
                    <a:pt x="109" y="9"/>
                    <a:pt x="96" y="4"/>
                  </a:cubicBezTo>
                  <a:cubicBezTo>
                    <a:pt x="83" y="0"/>
                    <a:pt x="34" y="1"/>
                    <a:pt x="34" y="1"/>
                  </a:cubicBezTo>
                  <a:cubicBezTo>
                    <a:pt x="34" y="1"/>
                    <a:pt x="17" y="8"/>
                    <a:pt x="15" y="51"/>
                  </a:cubicBezTo>
                  <a:cubicBezTo>
                    <a:pt x="13" y="130"/>
                    <a:pt x="4" y="137"/>
                    <a:pt x="0" y="174"/>
                  </a:cubicBezTo>
                  <a:cubicBezTo>
                    <a:pt x="9" y="185"/>
                    <a:pt x="38" y="206"/>
                    <a:pt x="74" y="206"/>
                  </a:cubicBezTo>
                  <a:cubicBezTo>
                    <a:pt x="108" y="207"/>
                    <a:pt x="125" y="184"/>
                    <a:pt x="128" y="165"/>
                  </a:cubicBezTo>
                  <a:cubicBezTo>
                    <a:pt x="128" y="141"/>
                    <a:pt x="120" y="125"/>
                    <a:pt x="121" y="108"/>
                  </a:cubicBezTo>
                  <a:cubicBezTo>
                    <a:pt x="122" y="81"/>
                    <a:pt x="132" y="53"/>
                    <a:pt x="124" y="36"/>
                  </a:cubicBezTo>
                  <a:close/>
                </a:path>
              </a:pathLst>
            </a:custGeom>
            <a:solidFill>
              <a:srgbClr val="6EAE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244">
              <a:extLst>
                <a:ext uri="{FF2B5EF4-FFF2-40B4-BE49-F238E27FC236}">
                  <a16:creationId xmlns:a16="http://schemas.microsoft.com/office/drawing/2014/main" id="{27B470FA-C3F5-437F-AAC5-773D372FF00F}"/>
                </a:ext>
              </a:extLst>
            </p:cNvPr>
            <p:cNvSpPr>
              <a:spLocks/>
            </p:cNvSpPr>
            <p:nvPr/>
          </p:nvSpPr>
          <p:spPr bwMode="auto">
            <a:xfrm>
              <a:off x="5293" y="2779"/>
              <a:ext cx="159" cy="86"/>
            </a:xfrm>
            <a:custGeom>
              <a:avLst/>
              <a:gdLst>
                <a:gd name="T0" fmla="*/ 51 w 67"/>
                <a:gd name="T1" fmla="*/ 9 h 36"/>
                <a:gd name="T2" fmla="*/ 4 w 67"/>
                <a:gd name="T3" fmla="*/ 0 h 36"/>
                <a:gd name="T4" fmla="*/ 0 w 67"/>
                <a:gd name="T5" fmla="*/ 17 h 36"/>
                <a:gd name="T6" fmla="*/ 36 w 67"/>
                <a:gd name="T7" fmla="*/ 30 h 36"/>
                <a:gd name="T8" fmla="*/ 67 w 67"/>
                <a:gd name="T9" fmla="*/ 21 h 36"/>
                <a:gd name="T10" fmla="*/ 51 w 67"/>
                <a:gd name="T11" fmla="*/ 9 h 36"/>
              </a:gdLst>
              <a:ahLst/>
              <a:cxnLst>
                <a:cxn ang="0">
                  <a:pos x="T0" y="T1"/>
                </a:cxn>
                <a:cxn ang="0">
                  <a:pos x="T2" y="T3"/>
                </a:cxn>
                <a:cxn ang="0">
                  <a:pos x="T4" y="T5"/>
                </a:cxn>
                <a:cxn ang="0">
                  <a:pos x="T6" y="T7"/>
                </a:cxn>
                <a:cxn ang="0">
                  <a:pos x="T8" y="T9"/>
                </a:cxn>
                <a:cxn ang="0">
                  <a:pos x="T10" y="T11"/>
                </a:cxn>
              </a:cxnLst>
              <a:rect l="0" t="0" r="r" b="b"/>
              <a:pathLst>
                <a:path w="67" h="36">
                  <a:moveTo>
                    <a:pt x="51" y="9"/>
                  </a:moveTo>
                  <a:cubicBezTo>
                    <a:pt x="30" y="7"/>
                    <a:pt x="4" y="0"/>
                    <a:pt x="4" y="0"/>
                  </a:cubicBezTo>
                  <a:cubicBezTo>
                    <a:pt x="0" y="17"/>
                    <a:pt x="0" y="17"/>
                    <a:pt x="0" y="17"/>
                  </a:cubicBezTo>
                  <a:cubicBezTo>
                    <a:pt x="0" y="17"/>
                    <a:pt x="16" y="36"/>
                    <a:pt x="36" y="30"/>
                  </a:cubicBezTo>
                  <a:cubicBezTo>
                    <a:pt x="56" y="25"/>
                    <a:pt x="67" y="21"/>
                    <a:pt x="67" y="21"/>
                  </a:cubicBezTo>
                  <a:cubicBezTo>
                    <a:pt x="67" y="21"/>
                    <a:pt x="63" y="11"/>
                    <a:pt x="51" y="9"/>
                  </a:cubicBezTo>
                  <a:close/>
                </a:path>
              </a:pathLst>
            </a:custGeom>
            <a:solidFill>
              <a:srgbClr val="5296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245">
              <a:extLst>
                <a:ext uri="{FF2B5EF4-FFF2-40B4-BE49-F238E27FC236}">
                  <a16:creationId xmlns:a16="http://schemas.microsoft.com/office/drawing/2014/main" id="{F6556C3A-9801-415C-93A4-2E471962CFA0}"/>
                </a:ext>
              </a:extLst>
            </p:cNvPr>
            <p:cNvSpPr>
              <a:spLocks/>
            </p:cNvSpPr>
            <p:nvPr/>
          </p:nvSpPr>
          <p:spPr bwMode="auto">
            <a:xfrm>
              <a:off x="5182" y="2454"/>
              <a:ext cx="339" cy="306"/>
            </a:xfrm>
            <a:custGeom>
              <a:avLst/>
              <a:gdLst>
                <a:gd name="T0" fmla="*/ 67 w 143"/>
                <a:gd name="T1" fmla="*/ 21 h 129"/>
                <a:gd name="T2" fmla="*/ 61 w 143"/>
                <a:gd name="T3" fmla="*/ 125 h 129"/>
                <a:gd name="T4" fmla="*/ 92 w 143"/>
                <a:gd name="T5" fmla="*/ 112 h 129"/>
                <a:gd name="T6" fmla="*/ 128 w 143"/>
                <a:gd name="T7" fmla="*/ 68 h 129"/>
                <a:gd name="T8" fmla="*/ 119 w 143"/>
                <a:gd name="T9" fmla="*/ 26 h 129"/>
                <a:gd name="T10" fmla="*/ 67 w 143"/>
                <a:gd name="T11" fmla="*/ 21 h 129"/>
              </a:gdLst>
              <a:ahLst/>
              <a:cxnLst>
                <a:cxn ang="0">
                  <a:pos x="T0" y="T1"/>
                </a:cxn>
                <a:cxn ang="0">
                  <a:pos x="T2" y="T3"/>
                </a:cxn>
                <a:cxn ang="0">
                  <a:pos x="T4" y="T5"/>
                </a:cxn>
                <a:cxn ang="0">
                  <a:pos x="T6" y="T7"/>
                </a:cxn>
                <a:cxn ang="0">
                  <a:pos x="T8" y="T9"/>
                </a:cxn>
                <a:cxn ang="0">
                  <a:pos x="T10" y="T11"/>
                </a:cxn>
              </a:cxnLst>
              <a:rect l="0" t="0" r="r" b="b"/>
              <a:pathLst>
                <a:path w="143" h="129">
                  <a:moveTo>
                    <a:pt x="67" y="21"/>
                  </a:moveTo>
                  <a:cubicBezTo>
                    <a:pt x="0" y="50"/>
                    <a:pt x="61" y="125"/>
                    <a:pt x="61" y="125"/>
                  </a:cubicBezTo>
                  <a:cubicBezTo>
                    <a:pt x="61" y="125"/>
                    <a:pt x="71" y="129"/>
                    <a:pt x="92" y="112"/>
                  </a:cubicBezTo>
                  <a:cubicBezTo>
                    <a:pt x="111" y="95"/>
                    <a:pt x="128" y="88"/>
                    <a:pt x="128" y="68"/>
                  </a:cubicBezTo>
                  <a:cubicBezTo>
                    <a:pt x="135" y="61"/>
                    <a:pt x="143" y="52"/>
                    <a:pt x="119" y="26"/>
                  </a:cubicBezTo>
                  <a:cubicBezTo>
                    <a:pt x="96" y="0"/>
                    <a:pt x="67" y="21"/>
                    <a:pt x="67" y="21"/>
                  </a:cubicBezTo>
                  <a:close/>
                </a:path>
              </a:pathLst>
            </a:custGeom>
            <a:solidFill>
              <a:srgbClr val="4627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246">
              <a:extLst>
                <a:ext uri="{FF2B5EF4-FFF2-40B4-BE49-F238E27FC236}">
                  <a16:creationId xmlns:a16="http://schemas.microsoft.com/office/drawing/2014/main" id="{06104217-9691-41BF-972B-DA42C594BB6D}"/>
                </a:ext>
              </a:extLst>
            </p:cNvPr>
            <p:cNvSpPr>
              <a:spLocks/>
            </p:cNvSpPr>
            <p:nvPr/>
          </p:nvSpPr>
          <p:spPr bwMode="auto">
            <a:xfrm>
              <a:off x="5417" y="2618"/>
              <a:ext cx="47" cy="102"/>
            </a:xfrm>
            <a:custGeom>
              <a:avLst/>
              <a:gdLst>
                <a:gd name="T0" fmla="*/ 5 w 20"/>
                <a:gd name="T1" fmla="*/ 19 h 43"/>
                <a:gd name="T2" fmla="*/ 16 w 20"/>
                <a:gd name="T3" fmla="*/ 43 h 43"/>
                <a:gd name="T4" fmla="*/ 20 w 20"/>
                <a:gd name="T5" fmla="*/ 19 h 43"/>
                <a:gd name="T6" fmla="*/ 5 w 20"/>
                <a:gd name="T7" fmla="*/ 19 h 43"/>
              </a:gdLst>
              <a:ahLst/>
              <a:cxnLst>
                <a:cxn ang="0">
                  <a:pos x="T0" y="T1"/>
                </a:cxn>
                <a:cxn ang="0">
                  <a:pos x="T2" y="T3"/>
                </a:cxn>
                <a:cxn ang="0">
                  <a:pos x="T4" y="T5"/>
                </a:cxn>
                <a:cxn ang="0">
                  <a:pos x="T6" y="T7"/>
                </a:cxn>
              </a:cxnLst>
              <a:rect l="0" t="0" r="r" b="b"/>
              <a:pathLst>
                <a:path w="20" h="43">
                  <a:moveTo>
                    <a:pt x="5" y="19"/>
                  </a:moveTo>
                  <a:cubicBezTo>
                    <a:pt x="0" y="37"/>
                    <a:pt x="16" y="43"/>
                    <a:pt x="16" y="43"/>
                  </a:cubicBezTo>
                  <a:cubicBezTo>
                    <a:pt x="20" y="19"/>
                    <a:pt x="20" y="19"/>
                    <a:pt x="20" y="19"/>
                  </a:cubicBezTo>
                  <a:cubicBezTo>
                    <a:pt x="20" y="19"/>
                    <a:pt x="9" y="0"/>
                    <a:pt x="5" y="19"/>
                  </a:cubicBezTo>
                  <a:close/>
                </a:path>
              </a:pathLst>
            </a:custGeom>
            <a:solidFill>
              <a:srgbClr val="FFC5B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247">
              <a:extLst>
                <a:ext uri="{FF2B5EF4-FFF2-40B4-BE49-F238E27FC236}">
                  <a16:creationId xmlns:a16="http://schemas.microsoft.com/office/drawing/2014/main" id="{C7CCAC6C-91EC-497E-8017-27CFD96C8BDD}"/>
                </a:ext>
              </a:extLst>
            </p:cNvPr>
            <p:cNvSpPr>
              <a:spLocks/>
            </p:cNvSpPr>
            <p:nvPr/>
          </p:nvSpPr>
          <p:spPr bwMode="auto">
            <a:xfrm>
              <a:off x="5374" y="2758"/>
              <a:ext cx="245" cy="228"/>
            </a:xfrm>
            <a:custGeom>
              <a:avLst/>
              <a:gdLst>
                <a:gd name="T0" fmla="*/ 68 w 103"/>
                <a:gd name="T1" fmla="*/ 0 h 96"/>
                <a:gd name="T2" fmla="*/ 26 w 103"/>
                <a:gd name="T3" fmla="*/ 43 h 96"/>
                <a:gd name="T4" fmla="*/ 42 w 103"/>
                <a:gd name="T5" fmla="*/ 95 h 96"/>
                <a:gd name="T6" fmla="*/ 103 w 103"/>
                <a:gd name="T7" fmla="*/ 35 h 96"/>
                <a:gd name="T8" fmla="*/ 68 w 103"/>
                <a:gd name="T9" fmla="*/ 0 h 96"/>
              </a:gdLst>
              <a:ahLst/>
              <a:cxnLst>
                <a:cxn ang="0">
                  <a:pos x="T0" y="T1"/>
                </a:cxn>
                <a:cxn ang="0">
                  <a:pos x="T2" y="T3"/>
                </a:cxn>
                <a:cxn ang="0">
                  <a:pos x="T4" y="T5"/>
                </a:cxn>
                <a:cxn ang="0">
                  <a:pos x="T6" y="T7"/>
                </a:cxn>
                <a:cxn ang="0">
                  <a:pos x="T8" y="T9"/>
                </a:cxn>
              </a:cxnLst>
              <a:rect l="0" t="0" r="r" b="b"/>
              <a:pathLst>
                <a:path w="103" h="96">
                  <a:moveTo>
                    <a:pt x="68" y="0"/>
                  </a:moveTo>
                  <a:cubicBezTo>
                    <a:pt x="68" y="0"/>
                    <a:pt x="47" y="17"/>
                    <a:pt x="26" y="43"/>
                  </a:cubicBezTo>
                  <a:cubicBezTo>
                    <a:pt x="0" y="77"/>
                    <a:pt x="16" y="96"/>
                    <a:pt x="42" y="95"/>
                  </a:cubicBezTo>
                  <a:cubicBezTo>
                    <a:pt x="68" y="93"/>
                    <a:pt x="89" y="67"/>
                    <a:pt x="103" y="35"/>
                  </a:cubicBezTo>
                  <a:cubicBezTo>
                    <a:pt x="103" y="12"/>
                    <a:pt x="68" y="0"/>
                    <a:pt x="68" y="0"/>
                  </a:cubicBezTo>
                  <a:close/>
                </a:path>
              </a:pathLst>
            </a:custGeom>
            <a:solidFill>
              <a:srgbClr val="5296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Oval 248">
              <a:extLst>
                <a:ext uri="{FF2B5EF4-FFF2-40B4-BE49-F238E27FC236}">
                  <a16:creationId xmlns:a16="http://schemas.microsoft.com/office/drawing/2014/main" id="{5BDDF9AB-C2CC-4DB9-9E12-C8ECE7A47EB5}"/>
                </a:ext>
              </a:extLst>
            </p:cNvPr>
            <p:cNvSpPr>
              <a:spLocks noChangeArrowheads="1"/>
            </p:cNvSpPr>
            <p:nvPr/>
          </p:nvSpPr>
          <p:spPr bwMode="auto">
            <a:xfrm>
              <a:off x="6276" y="3326"/>
              <a:ext cx="198" cy="104"/>
            </a:xfrm>
            <a:prstGeom prst="ellipse">
              <a:avLst/>
            </a:prstGeom>
            <a:solidFill>
              <a:srgbClr val="F4E6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Oval 249">
              <a:extLst>
                <a:ext uri="{FF2B5EF4-FFF2-40B4-BE49-F238E27FC236}">
                  <a16:creationId xmlns:a16="http://schemas.microsoft.com/office/drawing/2014/main" id="{BC94DD28-B562-48F9-B254-BB6CEEE0E6B2}"/>
                </a:ext>
              </a:extLst>
            </p:cNvPr>
            <p:cNvSpPr>
              <a:spLocks noChangeArrowheads="1"/>
            </p:cNvSpPr>
            <p:nvPr/>
          </p:nvSpPr>
          <p:spPr bwMode="auto">
            <a:xfrm>
              <a:off x="6528" y="3053"/>
              <a:ext cx="195" cy="104"/>
            </a:xfrm>
            <a:prstGeom prst="ellipse">
              <a:avLst/>
            </a:prstGeom>
            <a:solidFill>
              <a:srgbClr val="F4E6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Oval 250">
              <a:extLst>
                <a:ext uri="{FF2B5EF4-FFF2-40B4-BE49-F238E27FC236}">
                  <a16:creationId xmlns:a16="http://schemas.microsoft.com/office/drawing/2014/main" id="{FC5E761A-E10F-49F8-AE2E-3FA6494A8CA0}"/>
                </a:ext>
              </a:extLst>
            </p:cNvPr>
            <p:cNvSpPr>
              <a:spLocks noChangeArrowheads="1"/>
            </p:cNvSpPr>
            <p:nvPr/>
          </p:nvSpPr>
          <p:spPr bwMode="auto">
            <a:xfrm>
              <a:off x="6298" y="3326"/>
              <a:ext cx="157" cy="83"/>
            </a:xfrm>
            <a:prstGeom prst="ellipse">
              <a:avLst/>
            </a:prstGeom>
            <a:solidFill>
              <a:srgbClr val="6EAE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Rectangle 251">
              <a:extLst>
                <a:ext uri="{FF2B5EF4-FFF2-40B4-BE49-F238E27FC236}">
                  <a16:creationId xmlns:a16="http://schemas.microsoft.com/office/drawing/2014/main" id="{D4D6930F-7C5F-41E3-A11F-9B9B6FB266F1}"/>
                </a:ext>
              </a:extLst>
            </p:cNvPr>
            <p:cNvSpPr>
              <a:spLocks noChangeArrowheads="1"/>
            </p:cNvSpPr>
            <p:nvPr/>
          </p:nvSpPr>
          <p:spPr bwMode="auto">
            <a:xfrm>
              <a:off x="6298" y="3243"/>
              <a:ext cx="157" cy="126"/>
            </a:xfrm>
            <a:prstGeom prst="rect">
              <a:avLst/>
            </a:prstGeom>
            <a:solidFill>
              <a:srgbClr val="6EAEE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Oval 252">
              <a:extLst>
                <a:ext uri="{FF2B5EF4-FFF2-40B4-BE49-F238E27FC236}">
                  <a16:creationId xmlns:a16="http://schemas.microsoft.com/office/drawing/2014/main" id="{4D6F8DDB-C627-4E62-BABE-B8646E51D4F4}"/>
                </a:ext>
              </a:extLst>
            </p:cNvPr>
            <p:cNvSpPr>
              <a:spLocks noChangeArrowheads="1"/>
            </p:cNvSpPr>
            <p:nvPr/>
          </p:nvSpPr>
          <p:spPr bwMode="auto">
            <a:xfrm>
              <a:off x="6298" y="3202"/>
              <a:ext cx="157" cy="8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253">
              <a:extLst>
                <a:ext uri="{FF2B5EF4-FFF2-40B4-BE49-F238E27FC236}">
                  <a16:creationId xmlns:a16="http://schemas.microsoft.com/office/drawing/2014/main" id="{3F260E7F-EF58-4D02-A203-E34C63D50ACD}"/>
                </a:ext>
              </a:extLst>
            </p:cNvPr>
            <p:cNvSpPr>
              <a:spLocks/>
            </p:cNvSpPr>
            <p:nvPr/>
          </p:nvSpPr>
          <p:spPr bwMode="auto">
            <a:xfrm>
              <a:off x="6305" y="3205"/>
              <a:ext cx="140" cy="50"/>
            </a:xfrm>
            <a:custGeom>
              <a:avLst/>
              <a:gdLst>
                <a:gd name="T0" fmla="*/ 30 w 59"/>
                <a:gd name="T1" fmla="*/ 0 h 21"/>
                <a:gd name="T2" fmla="*/ 0 w 59"/>
                <a:gd name="T3" fmla="*/ 15 h 21"/>
                <a:gd name="T4" fmla="*/ 2 w 59"/>
                <a:gd name="T5" fmla="*/ 21 h 21"/>
                <a:gd name="T6" fmla="*/ 30 w 59"/>
                <a:gd name="T7" fmla="*/ 11 h 21"/>
                <a:gd name="T8" fmla="*/ 58 w 59"/>
                <a:gd name="T9" fmla="*/ 21 h 21"/>
                <a:gd name="T10" fmla="*/ 59 w 59"/>
                <a:gd name="T11" fmla="*/ 15 h 21"/>
                <a:gd name="T12" fmla="*/ 30 w 59"/>
                <a:gd name="T13" fmla="*/ 0 h 21"/>
              </a:gdLst>
              <a:ahLst/>
              <a:cxnLst>
                <a:cxn ang="0">
                  <a:pos x="T0" y="T1"/>
                </a:cxn>
                <a:cxn ang="0">
                  <a:pos x="T2" y="T3"/>
                </a:cxn>
                <a:cxn ang="0">
                  <a:pos x="T4" y="T5"/>
                </a:cxn>
                <a:cxn ang="0">
                  <a:pos x="T6" y="T7"/>
                </a:cxn>
                <a:cxn ang="0">
                  <a:pos x="T8" y="T9"/>
                </a:cxn>
                <a:cxn ang="0">
                  <a:pos x="T10" y="T11"/>
                </a:cxn>
                <a:cxn ang="0">
                  <a:pos x="T12" y="T13"/>
                </a:cxn>
              </a:cxnLst>
              <a:rect l="0" t="0" r="r" b="b"/>
              <a:pathLst>
                <a:path w="59" h="21">
                  <a:moveTo>
                    <a:pt x="30" y="0"/>
                  </a:moveTo>
                  <a:cubicBezTo>
                    <a:pt x="14" y="0"/>
                    <a:pt x="0" y="7"/>
                    <a:pt x="0" y="15"/>
                  </a:cubicBezTo>
                  <a:cubicBezTo>
                    <a:pt x="0" y="17"/>
                    <a:pt x="1" y="19"/>
                    <a:pt x="2" y="21"/>
                  </a:cubicBezTo>
                  <a:cubicBezTo>
                    <a:pt x="6" y="15"/>
                    <a:pt x="17" y="11"/>
                    <a:pt x="30" y="11"/>
                  </a:cubicBezTo>
                  <a:cubicBezTo>
                    <a:pt x="43" y="11"/>
                    <a:pt x="53" y="15"/>
                    <a:pt x="58" y="21"/>
                  </a:cubicBezTo>
                  <a:cubicBezTo>
                    <a:pt x="59" y="19"/>
                    <a:pt x="59" y="17"/>
                    <a:pt x="59" y="15"/>
                  </a:cubicBezTo>
                  <a:cubicBezTo>
                    <a:pt x="59" y="7"/>
                    <a:pt x="47" y="0"/>
                    <a:pt x="30" y="0"/>
                  </a:cubicBezTo>
                  <a:close/>
                </a:path>
              </a:pathLst>
            </a:custGeom>
            <a:solidFill>
              <a:srgbClr val="5296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254">
              <a:extLst>
                <a:ext uri="{FF2B5EF4-FFF2-40B4-BE49-F238E27FC236}">
                  <a16:creationId xmlns:a16="http://schemas.microsoft.com/office/drawing/2014/main" id="{61168F45-09FF-492D-89FB-2B3DF416BEF3}"/>
                </a:ext>
              </a:extLst>
            </p:cNvPr>
            <p:cNvSpPr>
              <a:spLocks/>
            </p:cNvSpPr>
            <p:nvPr/>
          </p:nvSpPr>
          <p:spPr bwMode="auto">
            <a:xfrm>
              <a:off x="6310" y="3231"/>
              <a:ext cx="133" cy="47"/>
            </a:xfrm>
            <a:custGeom>
              <a:avLst/>
              <a:gdLst>
                <a:gd name="T0" fmla="*/ 28 w 56"/>
                <a:gd name="T1" fmla="*/ 0 h 20"/>
                <a:gd name="T2" fmla="*/ 0 w 56"/>
                <a:gd name="T3" fmla="*/ 10 h 20"/>
                <a:gd name="T4" fmla="*/ 28 w 56"/>
                <a:gd name="T5" fmla="*/ 20 h 20"/>
                <a:gd name="T6" fmla="*/ 56 w 56"/>
                <a:gd name="T7" fmla="*/ 10 h 20"/>
                <a:gd name="T8" fmla="*/ 28 w 56"/>
                <a:gd name="T9" fmla="*/ 0 h 20"/>
              </a:gdLst>
              <a:ahLst/>
              <a:cxnLst>
                <a:cxn ang="0">
                  <a:pos x="T0" y="T1"/>
                </a:cxn>
                <a:cxn ang="0">
                  <a:pos x="T2" y="T3"/>
                </a:cxn>
                <a:cxn ang="0">
                  <a:pos x="T4" y="T5"/>
                </a:cxn>
                <a:cxn ang="0">
                  <a:pos x="T6" y="T7"/>
                </a:cxn>
                <a:cxn ang="0">
                  <a:pos x="T8" y="T9"/>
                </a:cxn>
              </a:cxnLst>
              <a:rect l="0" t="0" r="r" b="b"/>
              <a:pathLst>
                <a:path w="56" h="20">
                  <a:moveTo>
                    <a:pt x="28" y="0"/>
                  </a:moveTo>
                  <a:cubicBezTo>
                    <a:pt x="15" y="0"/>
                    <a:pt x="4" y="4"/>
                    <a:pt x="0" y="10"/>
                  </a:cubicBezTo>
                  <a:cubicBezTo>
                    <a:pt x="4" y="16"/>
                    <a:pt x="15" y="20"/>
                    <a:pt x="28" y="20"/>
                  </a:cubicBezTo>
                  <a:cubicBezTo>
                    <a:pt x="41" y="20"/>
                    <a:pt x="51" y="16"/>
                    <a:pt x="56" y="10"/>
                  </a:cubicBezTo>
                  <a:cubicBezTo>
                    <a:pt x="51" y="4"/>
                    <a:pt x="41" y="0"/>
                    <a:pt x="28" y="0"/>
                  </a:cubicBezTo>
                  <a:close/>
                </a:path>
              </a:pathLst>
            </a:custGeom>
            <a:solidFill>
              <a:srgbClr val="4428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255">
              <a:extLst>
                <a:ext uri="{FF2B5EF4-FFF2-40B4-BE49-F238E27FC236}">
                  <a16:creationId xmlns:a16="http://schemas.microsoft.com/office/drawing/2014/main" id="{36C21E42-6851-4175-94AA-15F484BEB369}"/>
                </a:ext>
              </a:extLst>
            </p:cNvPr>
            <p:cNvSpPr>
              <a:spLocks/>
            </p:cNvSpPr>
            <p:nvPr/>
          </p:nvSpPr>
          <p:spPr bwMode="auto">
            <a:xfrm>
              <a:off x="6428" y="3276"/>
              <a:ext cx="53" cy="107"/>
            </a:xfrm>
            <a:custGeom>
              <a:avLst/>
              <a:gdLst>
                <a:gd name="T0" fmla="*/ 2 w 22"/>
                <a:gd name="T1" fmla="*/ 4 h 45"/>
                <a:gd name="T2" fmla="*/ 4 w 22"/>
                <a:gd name="T3" fmla="*/ 14 h 45"/>
                <a:gd name="T4" fmla="*/ 11 w 22"/>
                <a:gd name="T5" fmla="*/ 30 h 45"/>
                <a:gd name="T6" fmla="*/ 3 w 22"/>
                <a:gd name="T7" fmla="*/ 40 h 45"/>
                <a:gd name="T8" fmla="*/ 13 w 22"/>
                <a:gd name="T9" fmla="*/ 41 h 45"/>
                <a:gd name="T10" fmla="*/ 17 w 22"/>
                <a:gd name="T11" fmla="*/ 16 h 45"/>
                <a:gd name="T12" fmla="*/ 2 w 22"/>
                <a:gd name="T13" fmla="*/ 4 h 45"/>
              </a:gdLst>
              <a:ahLst/>
              <a:cxnLst>
                <a:cxn ang="0">
                  <a:pos x="T0" y="T1"/>
                </a:cxn>
                <a:cxn ang="0">
                  <a:pos x="T2" y="T3"/>
                </a:cxn>
                <a:cxn ang="0">
                  <a:pos x="T4" y="T5"/>
                </a:cxn>
                <a:cxn ang="0">
                  <a:pos x="T6" y="T7"/>
                </a:cxn>
                <a:cxn ang="0">
                  <a:pos x="T8" y="T9"/>
                </a:cxn>
                <a:cxn ang="0">
                  <a:pos x="T10" y="T11"/>
                </a:cxn>
                <a:cxn ang="0">
                  <a:pos x="T12" y="T13"/>
                </a:cxn>
              </a:cxnLst>
              <a:rect l="0" t="0" r="r" b="b"/>
              <a:pathLst>
                <a:path w="22" h="45">
                  <a:moveTo>
                    <a:pt x="2" y="4"/>
                  </a:moveTo>
                  <a:cubicBezTo>
                    <a:pt x="0" y="6"/>
                    <a:pt x="1" y="11"/>
                    <a:pt x="4" y="14"/>
                  </a:cubicBezTo>
                  <a:cubicBezTo>
                    <a:pt x="9" y="16"/>
                    <a:pt x="11" y="24"/>
                    <a:pt x="11" y="30"/>
                  </a:cubicBezTo>
                  <a:cubicBezTo>
                    <a:pt x="10" y="37"/>
                    <a:pt x="3" y="34"/>
                    <a:pt x="3" y="40"/>
                  </a:cubicBezTo>
                  <a:cubicBezTo>
                    <a:pt x="3" y="44"/>
                    <a:pt x="8" y="45"/>
                    <a:pt x="13" y="41"/>
                  </a:cubicBezTo>
                  <a:cubicBezTo>
                    <a:pt x="18" y="38"/>
                    <a:pt x="22" y="29"/>
                    <a:pt x="17" y="16"/>
                  </a:cubicBezTo>
                  <a:cubicBezTo>
                    <a:pt x="13" y="3"/>
                    <a:pt x="7" y="0"/>
                    <a:pt x="2" y="4"/>
                  </a:cubicBezTo>
                  <a:close/>
                </a:path>
              </a:pathLst>
            </a:custGeom>
            <a:solidFill>
              <a:srgbClr val="5296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Oval 256">
              <a:extLst>
                <a:ext uri="{FF2B5EF4-FFF2-40B4-BE49-F238E27FC236}">
                  <a16:creationId xmlns:a16="http://schemas.microsoft.com/office/drawing/2014/main" id="{4A9E44E7-74E9-45D1-9043-4C7D72D7C7B5}"/>
                </a:ext>
              </a:extLst>
            </p:cNvPr>
            <p:cNvSpPr>
              <a:spLocks noChangeArrowheads="1"/>
            </p:cNvSpPr>
            <p:nvPr/>
          </p:nvSpPr>
          <p:spPr bwMode="auto">
            <a:xfrm>
              <a:off x="4481" y="1631"/>
              <a:ext cx="197" cy="105"/>
            </a:xfrm>
            <a:prstGeom prst="ellipse">
              <a:avLst/>
            </a:prstGeom>
            <a:solidFill>
              <a:srgbClr val="F4E6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Oval 257">
              <a:extLst>
                <a:ext uri="{FF2B5EF4-FFF2-40B4-BE49-F238E27FC236}">
                  <a16:creationId xmlns:a16="http://schemas.microsoft.com/office/drawing/2014/main" id="{5DD50341-60DB-4F46-BF18-4AA5CDFEECC2}"/>
                </a:ext>
              </a:extLst>
            </p:cNvPr>
            <p:cNvSpPr>
              <a:spLocks noChangeArrowheads="1"/>
            </p:cNvSpPr>
            <p:nvPr/>
          </p:nvSpPr>
          <p:spPr bwMode="auto">
            <a:xfrm>
              <a:off x="4500" y="1631"/>
              <a:ext cx="157" cy="83"/>
            </a:xfrm>
            <a:prstGeom prst="ellipse">
              <a:avLst/>
            </a:prstGeom>
            <a:solidFill>
              <a:srgbClr val="6EAE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Rectangle 258">
              <a:extLst>
                <a:ext uri="{FF2B5EF4-FFF2-40B4-BE49-F238E27FC236}">
                  <a16:creationId xmlns:a16="http://schemas.microsoft.com/office/drawing/2014/main" id="{24D5E008-6E3D-4CD3-AAFD-18BCB7986CC9}"/>
                </a:ext>
              </a:extLst>
            </p:cNvPr>
            <p:cNvSpPr>
              <a:spLocks noChangeArrowheads="1"/>
            </p:cNvSpPr>
            <p:nvPr/>
          </p:nvSpPr>
          <p:spPr bwMode="auto">
            <a:xfrm>
              <a:off x="4500" y="1548"/>
              <a:ext cx="157" cy="124"/>
            </a:xfrm>
            <a:prstGeom prst="rect">
              <a:avLst/>
            </a:prstGeom>
            <a:solidFill>
              <a:srgbClr val="6EAEE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Oval 259">
              <a:extLst>
                <a:ext uri="{FF2B5EF4-FFF2-40B4-BE49-F238E27FC236}">
                  <a16:creationId xmlns:a16="http://schemas.microsoft.com/office/drawing/2014/main" id="{586E01E4-E13F-4D74-9A4F-CBB6C7FD38BE}"/>
                </a:ext>
              </a:extLst>
            </p:cNvPr>
            <p:cNvSpPr>
              <a:spLocks noChangeArrowheads="1"/>
            </p:cNvSpPr>
            <p:nvPr/>
          </p:nvSpPr>
          <p:spPr bwMode="auto">
            <a:xfrm>
              <a:off x="4500" y="1505"/>
              <a:ext cx="157" cy="8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260">
              <a:extLst>
                <a:ext uri="{FF2B5EF4-FFF2-40B4-BE49-F238E27FC236}">
                  <a16:creationId xmlns:a16="http://schemas.microsoft.com/office/drawing/2014/main" id="{470F471A-CBF1-480C-BCD7-B789913D9730}"/>
                </a:ext>
              </a:extLst>
            </p:cNvPr>
            <p:cNvSpPr>
              <a:spLocks/>
            </p:cNvSpPr>
            <p:nvPr/>
          </p:nvSpPr>
          <p:spPr bwMode="auto">
            <a:xfrm>
              <a:off x="4507" y="1508"/>
              <a:ext cx="143" cy="52"/>
            </a:xfrm>
            <a:custGeom>
              <a:avLst/>
              <a:gdLst>
                <a:gd name="T0" fmla="*/ 31 w 60"/>
                <a:gd name="T1" fmla="*/ 0 h 22"/>
                <a:gd name="T2" fmla="*/ 0 w 60"/>
                <a:gd name="T3" fmla="*/ 16 h 22"/>
                <a:gd name="T4" fmla="*/ 2 w 60"/>
                <a:gd name="T5" fmla="*/ 22 h 22"/>
                <a:gd name="T6" fmla="*/ 31 w 60"/>
                <a:gd name="T7" fmla="*/ 11 h 22"/>
                <a:gd name="T8" fmla="*/ 58 w 60"/>
                <a:gd name="T9" fmla="*/ 22 h 22"/>
                <a:gd name="T10" fmla="*/ 60 w 60"/>
                <a:gd name="T11" fmla="*/ 16 h 22"/>
                <a:gd name="T12" fmla="*/ 31 w 60"/>
                <a:gd name="T13" fmla="*/ 0 h 22"/>
              </a:gdLst>
              <a:ahLst/>
              <a:cxnLst>
                <a:cxn ang="0">
                  <a:pos x="T0" y="T1"/>
                </a:cxn>
                <a:cxn ang="0">
                  <a:pos x="T2" y="T3"/>
                </a:cxn>
                <a:cxn ang="0">
                  <a:pos x="T4" y="T5"/>
                </a:cxn>
                <a:cxn ang="0">
                  <a:pos x="T6" y="T7"/>
                </a:cxn>
                <a:cxn ang="0">
                  <a:pos x="T8" y="T9"/>
                </a:cxn>
                <a:cxn ang="0">
                  <a:pos x="T10" y="T11"/>
                </a:cxn>
                <a:cxn ang="0">
                  <a:pos x="T12" y="T13"/>
                </a:cxn>
              </a:cxnLst>
              <a:rect l="0" t="0" r="r" b="b"/>
              <a:pathLst>
                <a:path w="60" h="22">
                  <a:moveTo>
                    <a:pt x="31" y="0"/>
                  </a:moveTo>
                  <a:cubicBezTo>
                    <a:pt x="14" y="0"/>
                    <a:pt x="0" y="7"/>
                    <a:pt x="0" y="16"/>
                  </a:cubicBezTo>
                  <a:cubicBezTo>
                    <a:pt x="0" y="18"/>
                    <a:pt x="1" y="20"/>
                    <a:pt x="2" y="22"/>
                  </a:cubicBezTo>
                  <a:cubicBezTo>
                    <a:pt x="7" y="16"/>
                    <a:pt x="18" y="11"/>
                    <a:pt x="31" y="11"/>
                  </a:cubicBezTo>
                  <a:cubicBezTo>
                    <a:pt x="43" y="11"/>
                    <a:pt x="54" y="16"/>
                    <a:pt x="58" y="22"/>
                  </a:cubicBezTo>
                  <a:cubicBezTo>
                    <a:pt x="59" y="20"/>
                    <a:pt x="60" y="18"/>
                    <a:pt x="60" y="16"/>
                  </a:cubicBezTo>
                  <a:cubicBezTo>
                    <a:pt x="60" y="7"/>
                    <a:pt x="47" y="0"/>
                    <a:pt x="31" y="0"/>
                  </a:cubicBezTo>
                  <a:close/>
                </a:path>
              </a:pathLst>
            </a:custGeom>
            <a:solidFill>
              <a:srgbClr val="5296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261">
              <a:extLst>
                <a:ext uri="{FF2B5EF4-FFF2-40B4-BE49-F238E27FC236}">
                  <a16:creationId xmlns:a16="http://schemas.microsoft.com/office/drawing/2014/main" id="{DAE5380F-2FF8-4C5B-9082-A7C791A7B630}"/>
                </a:ext>
              </a:extLst>
            </p:cNvPr>
            <p:cNvSpPr>
              <a:spLocks/>
            </p:cNvSpPr>
            <p:nvPr/>
          </p:nvSpPr>
          <p:spPr bwMode="auto">
            <a:xfrm>
              <a:off x="4512" y="1534"/>
              <a:ext cx="133" cy="50"/>
            </a:xfrm>
            <a:custGeom>
              <a:avLst/>
              <a:gdLst>
                <a:gd name="T0" fmla="*/ 29 w 56"/>
                <a:gd name="T1" fmla="*/ 0 h 21"/>
                <a:gd name="T2" fmla="*/ 0 w 56"/>
                <a:gd name="T3" fmla="*/ 11 h 21"/>
                <a:gd name="T4" fmla="*/ 29 w 56"/>
                <a:gd name="T5" fmla="*/ 21 h 21"/>
                <a:gd name="T6" fmla="*/ 56 w 56"/>
                <a:gd name="T7" fmla="*/ 11 h 21"/>
                <a:gd name="T8" fmla="*/ 29 w 56"/>
                <a:gd name="T9" fmla="*/ 0 h 21"/>
              </a:gdLst>
              <a:ahLst/>
              <a:cxnLst>
                <a:cxn ang="0">
                  <a:pos x="T0" y="T1"/>
                </a:cxn>
                <a:cxn ang="0">
                  <a:pos x="T2" y="T3"/>
                </a:cxn>
                <a:cxn ang="0">
                  <a:pos x="T4" y="T5"/>
                </a:cxn>
                <a:cxn ang="0">
                  <a:pos x="T6" y="T7"/>
                </a:cxn>
                <a:cxn ang="0">
                  <a:pos x="T8" y="T9"/>
                </a:cxn>
              </a:cxnLst>
              <a:rect l="0" t="0" r="r" b="b"/>
              <a:pathLst>
                <a:path w="56" h="21">
                  <a:moveTo>
                    <a:pt x="29" y="0"/>
                  </a:moveTo>
                  <a:cubicBezTo>
                    <a:pt x="16" y="0"/>
                    <a:pt x="5" y="5"/>
                    <a:pt x="0" y="11"/>
                  </a:cubicBezTo>
                  <a:cubicBezTo>
                    <a:pt x="5" y="17"/>
                    <a:pt x="16" y="21"/>
                    <a:pt x="29" y="21"/>
                  </a:cubicBezTo>
                  <a:cubicBezTo>
                    <a:pt x="41" y="21"/>
                    <a:pt x="52" y="17"/>
                    <a:pt x="56" y="11"/>
                  </a:cubicBezTo>
                  <a:cubicBezTo>
                    <a:pt x="52" y="5"/>
                    <a:pt x="41" y="0"/>
                    <a:pt x="29" y="0"/>
                  </a:cubicBezTo>
                  <a:close/>
                </a:path>
              </a:pathLst>
            </a:custGeom>
            <a:solidFill>
              <a:srgbClr val="4428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262">
              <a:extLst>
                <a:ext uri="{FF2B5EF4-FFF2-40B4-BE49-F238E27FC236}">
                  <a16:creationId xmlns:a16="http://schemas.microsoft.com/office/drawing/2014/main" id="{1F5FC851-14A1-4ACC-B257-3B4B077B24B4}"/>
                </a:ext>
              </a:extLst>
            </p:cNvPr>
            <p:cNvSpPr>
              <a:spLocks/>
            </p:cNvSpPr>
            <p:nvPr/>
          </p:nvSpPr>
          <p:spPr bwMode="auto">
            <a:xfrm>
              <a:off x="4631" y="1581"/>
              <a:ext cx="52" cy="107"/>
            </a:xfrm>
            <a:custGeom>
              <a:avLst/>
              <a:gdLst>
                <a:gd name="T0" fmla="*/ 3 w 22"/>
                <a:gd name="T1" fmla="*/ 3 h 45"/>
                <a:gd name="T2" fmla="*/ 4 w 22"/>
                <a:gd name="T3" fmla="*/ 13 h 45"/>
                <a:gd name="T4" fmla="*/ 11 w 22"/>
                <a:gd name="T5" fmla="*/ 30 h 45"/>
                <a:gd name="T6" fmla="*/ 3 w 22"/>
                <a:gd name="T7" fmla="*/ 39 h 45"/>
                <a:gd name="T8" fmla="*/ 14 w 22"/>
                <a:gd name="T9" fmla="*/ 41 h 45"/>
                <a:gd name="T10" fmla="*/ 18 w 22"/>
                <a:gd name="T11" fmla="*/ 15 h 45"/>
                <a:gd name="T12" fmla="*/ 3 w 22"/>
                <a:gd name="T13" fmla="*/ 3 h 45"/>
              </a:gdLst>
              <a:ahLst/>
              <a:cxnLst>
                <a:cxn ang="0">
                  <a:pos x="T0" y="T1"/>
                </a:cxn>
                <a:cxn ang="0">
                  <a:pos x="T2" y="T3"/>
                </a:cxn>
                <a:cxn ang="0">
                  <a:pos x="T4" y="T5"/>
                </a:cxn>
                <a:cxn ang="0">
                  <a:pos x="T6" y="T7"/>
                </a:cxn>
                <a:cxn ang="0">
                  <a:pos x="T8" y="T9"/>
                </a:cxn>
                <a:cxn ang="0">
                  <a:pos x="T10" y="T11"/>
                </a:cxn>
                <a:cxn ang="0">
                  <a:pos x="T12" y="T13"/>
                </a:cxn>
              </a:cxnLst>
              <a:rect l="0" t="0" r="r" b="b"/>
              <a:pathLst>
                <a:path w="22" h="45">
                  <a:moveTo>
                    <a:pt x="3" y="3"/>
                  </a:moveTo>
                  <a:cubicBezTo>
                    <a:pt x="0" y="5"/>
                    <a:pt x="1" y="11"/>
                    <a:pt x="4" y="13"/>
                  </a:cubicBezTo>
                  <a:cubicBezTo>
                    <a:pt x="10" y="16"/>
                    <a:pt x="12" y="24"/>
                    <a:pt x="11" y="30"/>
                  </a:cubicBezTo>
                  <a:cubicBezTo>
                    <a:pt x="10" y="37"/>
                    <a:pt x="3" y="34"/>
                    <a:pt x="3" y="39"/>
                  </a:cubicBezTo>
                  <a:cubicBezTo>
                    <a:pt x="3" y="43"/>
                    <a:pt x="8" y="45"/>
                    <a:pt x="14" y="41"/>
                  </a:cubicBezTo>
                  <a:cubicBezTo>
                    <a:pt x="18" y="37"/>
                    <a:pt x="22" y="29"/>
                    <a:pt x="18" y="15"/>
                  </a:cubicBezTo>
                  <a:cubicBezTo>
                    <a:pt x="14" y="2"/>
                    <a:pt x="7" y="0"/>
                    <a:pt x="3" y="3"/>
                  </a:cubicBezTo>
                  <a:close/>
                </a:path>
              </a:pathLst>
            </a:custGeom>
            <a:solidFill>
              <a:srgbClr val="5296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Oval 263">
              <a:extLst>
                <a:ext uri="{FF2B5EF4-FFF2-40B4-BE49-F238E27FC236}">
                  <a16:creationId xmlns:a16="http://schemas.microsoft.com/office/drawing/2014/main" id="{DBFEE70F-1836-4098-B276-3D5ABD04286E}"/>
                </a:ext>
              </a:extLst>
            </p:cNvPr>
            <p:cNvSpPr>
              <a:spLocks noChangeArrowheads="1"/>
            </p:cNvSpPr>
            <p:nvPr/>
          </p:nvSpPr>
          <p:spPr bwMode="auto">
            <a:xfrm>
              <a:off x="6547" y="3053"/>
              <a:ext cx="157" cy="85"/>
            </a:xfrm>
            <a:prstGeom prst="ellipse">
              <a:avLst/>
            </a:prstGeom>
            <a:solidFill>
              <a:srgbClr val="FF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Rectangle 264">
              <a:extLst>
                <a:ext uri="{FF2B5EF4-FFF2-40B4-BE49-F238E27FC236}">
                  <a16:creationId xmlns:a16="http://schemas.microsoft.com/office/drawing/2014/main" id="{4DC36BC5-F75E-4F69-B49B-20B17BE77171}"/>
                </a:ext>
              </a:extLst>
            </p:cNvPr>
            <p:cNvSpPr>
              <a:spLocks noChangeArrowheads="1"/>
            </p:cNvSpPr>
            <p:nvPr/>
          </p:nvSpPr>
          <p:spPr bwMode="auto">
            <a:xfrm>
              <a:off x="6547" y="2972"/>
              <a:ext cx="157" cy="123"/>
            </a:xfrm>
            <a:prstGeom prst="rect">
              <a:avLst/>
            </a:prstGeom>
            <a:solidFill>
              <a:srgbClr val="FF4D4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Oval 265">
              <a:extLst>
                <a:ext uri="{FF2B5EF4-FFF2-40B4-BE49-F238E27FC236}">
                  <a16:creationId xmlns:a16="http://schemas.microsoft.com/office/drawing/2014/main" id="{8B5BBA98-F93F-416F-AA1E-006744E23CD2}"/>
                </a:ext>
              </a:extLst>
            </p:cNvPr>
            <p:cNvSpPr>
              <a:spLocks noChangeArrowheads="1"/>
            </p:cNvSpPr>
            <p:nvPr/>
          </p:nvSpPr>
          <p:spPr bwMode="auto">
            <a:xfrm>
              <a:off x="6547" y="2929"/>
              <a:ext cx="157" cy="8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266">
              <a:extLst>
                <a:ext uri="{FF2B5EF4-FFF2-40B4-BE49-F238E27FC236}">
                  <a16:creationId xmlns:a16="http://schemas.microsoft.com/office/drawing/2014/main" id="{2090FF74-1792-4176-B3EF-F0D93980A949}"/>
                </a:ext>
              </a:extLst>
            </p:cNvPr>
            <p:cNvSpPr>
              <a:spLocks/>
            </p:cNvSpPr>
            <p:nvPr/>
          </p:nvSpPr>
          <p:spPr bwMode="auto">
            <a:xfrm>
              <a:off x="6554" y="2931"/>
              <a:ext cx="143" cy="50"/>
            </a:xfrm>
            <a:custGeom>
              <a:avLst/>
              <a:gdLst>
                <a:gd name="T0" fmla="*/ 29 w 60"/>
                <a:gd name="T1" fmla="*/ 0 h 21"/>
                <a:gd name="T2" fmla="*/ 0 w 60"/>
                <a:gd name="T3" fmla="*/ 16 h 21"/>
                <a:gd name="T4" fmla="*/ 2 w 60"/>
                <a:gd name="T5" fmla="*/ 21 h 21"/>
                <a:gd name="T6" fmla="*/ 29 w 60"/>
                <a:gd name="T7" fmla="*/ 11 h 21"/>
                <a:gd name="T8" fmla="*/ 58 w 60"/>
                <a:gd name="T9" fmla="*/ 21 h 21"/>
                <a:gd name="T10" fmla="*/ 60 w 60"/>
                <a:gd name="T11" fmla="*/ 16 h 21"/>
                <a:gd name="T12" fmla="*/ 29 w 60"/>
                <a:gd name="T13" fmla="*/ 0 h 21"/>
              </a:gdLst>
              <a:ahLst/>
              <a:cxnLst>
                <a:cxn ang="0">
                  <a:pos x="T0" y="T1"/>
                </a:cxn>
                <a:cxn ang="0">
                  <a:pos x="T2" y="T3"/>
                </a:cxn>
                <a:cxn ang="0">
                  <a:pos x="T4" y="T5"/>
                </a:cxn>
                <a:cxn ang="0">
                  <a:pos x="T6" y="T7"/>
                </a:cxn>
                <a:cxn ang="0">
                  <a:pos x="T8" y="T9"/>
                </a:cxn>
                <a:cxn ang="0">
                  <a:pos x="T10" y="T11"/>
                </a:cxn>
                <a:cxn ang="0">
                  <a:pos x="T12" y="T13"/>
                </a:cxn>
              </a:cxnLst>
              <a:rect l="0" t="0" r="r" b="b"/>
              <a:pathLst>
                <a:path w="60" h="21">
                  <a:moveTo>
                    <a:pt x="29" y="0"/>
                  </a:moveTo>
                  <a:cubicBezTo>
                    <a:pt x="13" y="0"/>
                    <a:pt x="0" y="7"/>
                    <a:pt x="0" y="16"/>
                  </a:cubicBezTo>
                  <a:cubicBezTo>
                    <a:pt x="0" y="18"/>
                    <a:pt x="1" y="20"/>
                    <a:pt x="2" y="21"/>
                  </a:cubicBezTo>
                  <a:cubicBezTo>
                    <a:pt x="6" y="15"/>
                    <a:pt x="17" y="11"/>
                    <a:pt x="29" y="11"/>
                  </a:cubicBezTo>
                  <a:cubicBezTo>
                    <a:pt x="42" y="11"/>
                    <a:pt x="53" y="15"/>
                    <a:pt x="58" y="21"/>
                  </a:cubicBezTo>
                  <a:cubicBezTo>
                    <a:pt x="59" y="20"/>
                    <a:pt x="60" y="18"/>
                    <a:pt x="60" y="16"/>
                  </a:cubicBezTo>
                  <a:cubicBezTo>
                    <a:pt x="60" y="7"/>
                    <a:pt x="46" y="0"/>
                    <a:pt x="29" y="0"/>
                  </a:cubicBezTo>
                  <a:close/>
                </a:path>
              </a:pathLst>
            </a:custGeom>
            <a:solidFill>
              <a:srgbClr val="ED3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267">
              <a:extLst>
                <a:ext uri="{FF2B5EF4-FFF2-40B4-BE49-F238E27FC236}">
                  <a16:creationId xmlns:a16="http://schemas.microsoft.com/office/drawing/2014/main" id="{577B2B1B-492C-4D3B-BFFD-2338410160A8}"/>
                </a:ext>
              </a:extLst>
            </p:cNvPr>
            <p:cNvSpPr>
              <a:spLocks/>
            </p:cNvSpPr>
            <p:nvPr/>
          </p:nvSpPr>
          <p:spPr bwMode="auto">
            <a:xfrm>
              <a:off x="6559" y="2957"/>
              <a:ext cx="133" cy="50"/>
            </a:xfrm>
            <a:custGeom>
              <a:avLst/>
              <a:gdLst>
                <a:gd name="T0" fmla="*/ 27 w 56"/>
                <a:gd name="T1" fmla="*/ 0 h 21"/>
                <a:gd name="T2" fmla="*/ 0 w 56"/>
                <a:gd name="T3" fmla="*/ 10 h 21"/>
                <a:gd name="T4" fmla="*/ 27 w 56"/>
                <a:gd name="T5" fmla="*/ 21 h 21"/>
                <a:gd name="T6" fmla="*/ 56 w 56"/>
                <a:gd name="T7" fmla="*/ 10 h 21"/>
                <a:gd name="T8" fmla="*/ 27 w 56"/>
                <a:gd name="T9" fmla="*/ 0 h 21"/>
              </a:gdLst>
              <a:ahLst/>
              <a:cxnLst>
                <a:cxn ang="0">
                  <a:pos x="T0" y="T1"/>
                </a:cxn>
                <a:cxn ang="0">
                  <a:pos x="T2" y="T3"/>
                </a:cxn>
                <a:cxn ang="0">
                  <a:pos x="T4" y="T5"/>
                </a:cxn>
                <a:cxn ang="0">
                  <a:pos x="T6" y="T7"/>
                </a:cxn>
                <a:cxn ang="0">
                  <a:pos x="T8" y="T9"/>
                </a:cxn>
              </a:cxnLst>
              <a:rect l="0" t="0" r="r" b="b"/>
              <a:pathLst>
                <a:path w="56" h="21">
                  <a:moveTo>
                    <a:pt x="27" y="0"/>
                  </a:moveTo>
                  <a:cubicBezTo>
                    <a:pt x="15" y="0"/>
                    <a:pt x="4" y="4"/>
                    <a:pt x="0" y="10"/>
                  </a:cubicBezTo>
                  <a:cubicBezTo>
                    <a:pt x="4" y="16"/>
                    <a:pt x="15" y="21"/>
                    <a:pt x="27" y="21"/>
                  </a:cubicBezTo>
                  <a:cubicBezTo>
                    <a:pt x="40" y="21"/>
                    <a:pt x="51" y="16"/>
                    <a:pt x="56" y="10"/>
                  </a:cubicBezTo>
                  <a:cubicBezTo>
                    <a:pt x="51" y="4"/>
                    <a:pt x="40" y="0"/>
                    <a:pt x="27" y="0"/>
                  </a:cubicBezTo>
                  <a:close/>
                </a:path>
              </a:pathLst>
            </a:custGeom>
            <a:solidFill>
              <a:srgbClr val="4428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268">
              <a:extLst>
                <a:ext uri="{FF2B5EF4-FFF2-40B4-BE49-F238E27FC236}">
                  <a16:creationId xmlns:a16="http://schemas.microsoft.com/office/drawing/2014/main" id="{F1B43884-B2AB-46CE-BDA0-59C7201DF1E7}"/>
                </a:ext>
              </a:extLst>
            </p:cNvPr>
            <p:cNvSpPr>
              <a:spLocks/>
            </p:cNvSpPr>
            <p:nvPr/>
          </p:nvSpPr>
          <p:spPr bwMode="auto">
            <a:xfrm>
              <a:off x="6521" y="3005"/>
              <a:ext cx="52" cy="107"/>
            </a:xfrm>
            <a:custGeom>
              <a:avLst/>
              <a:gdLst>
                <a:gd name="T0" fmla="*/ 18 w 22"/>
                <a:gd name="T1" fmla="*/ 13 h 45"/>
                <a:gd name="T2" fmla="*/ 19 w 22"/>
                <a:gd name="T3" fmla="*/ 3 h 45"/>
                <a:gd name="T4" fmla="*/ 4 w 22"/>
                <a:gd name="T5" fmla="*/ 15 h 45"/>
                <a:gd name="T6" fmla="*/ 8 w 22"/>
                <a:gd name="T7" fmla="*/ 41 h 45"/>
                <a:gd name="T8" fmla="*/ 19 w 22"/>
                <a:gd name="T9" fmla="*/ 39 h 45"/>
                <a:gd name="T10" fmla="*/ 11 w 22"/>
                <a:gd name="T11" fmla="*/ 30 h 45"/>
                <a:gd name="T12" fmla="*/ 18 w 22"/>
                <a:gd name="T13" fmla="*/ 13 h 45"/>
              </a:gdLst>
              <a:ahLst/>
              <a:cxnLst>
                <a:cxn ang="0">
                  <a:pos x="T0" y="T1"/>
                </a:cxn>
                <a:cxn ang="0">
                  <a:pos x="T2" y="T3"/>
                </a:cxn>
                <a:cxn ang="0">
                  <a:pos x="T4" y="T5"/>
                </a:cxn>
                <a:cxn ang="0">
                  <a:pos x="T6" y="T7"/>
                </a:cxn>
                <a:cxn ang="0">
                  <a:pos x="T8" y="T9"/>
                </a:cxn>
                <a:cxn ang="0">
                  <a:pos x="T10" y="T11"/>
                </a:cxn>
                <a:cxn ang="0">
                  <a:pos x="T12" y="T13"/>
                </a:cxn>
              </a:cxnLst>
              <a:rect l="0" t="0" r="r" b="b"/>
              <a:pathLst>
                <a:path w="22" h="45">
                  <a:moveTo>
                    <a:pt x="18" y="13"/>
                  </a:moveTo>
                  <a:cubicBezTo>
                    <a:pt x="21" y="10"/>
                    <a:pt x="22" y="5"/>
                    <a:pt x="19" y="3"/>
                  </a:cubicBezTo>
                  <a:cubicBezTo>
                    <a:pt x="15" y="0"/>
                    <a:pt x="8" y="2"/>
                    <a:pt x="4" y="15"/>
                  </a:cubicBezTo>
                  <a:cubicBezTo>
                    <a:pt x="0" y="28"/>
                    <a:pt x="4" y="37"/>
                    <a:pt x="8" y="41"/>
                  </a:cubicBezTo>
                  <a:cubicBezTo>
                    <a:pt x="14" y="45"/>
                    <a:pt x="19" y="43"/>
                    <a:pt x="19" y="39"/>
                  </a:cubicBezTo>
                  <a:cubicBezTo>
                    <a:pt x="19" y="34"/>
                    <a:pt x="12" y="37"/>
                    <a:pt x="11" y="30"/>
                  </a:cubicBezTo>
                  <a:cubicBezTo>
                    <a:pt x="10" y="24"/>
                    <a:pt x="12" y="16"/>
                    <a:pt x="18" y="13"/>
                  </a:cubicBezTo>
                  <a:close/>
                </a:path>
              </a:pathLst>
            </a:custGeom>
            <a:solidFill>
              <a:srgbClr val="ED3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Oval 269">
              <a:extLst>
                <a:ext uri="{FF2B5EF4-FFF2-40B4-BE49-F238E27FC236}">
                  <a16:creationId xmlns:a16="http://schemas.microsoft.com/office/drawing/2014/main" id="{C2135D79-C5ED-438C-BC66-C6DEBE29BB8E}"/>
                </a:ext>
              </a:extLst>
            </p:cNvPr>
            <p:cNvSpPr>
              <a:spLocks noChangeArrowheads="1"/>
            </p:cNvSpPr>
            <p:nvPr/>
          </p:nvSpPr>
          <p:spPr bwMode="auto">
            <a:xfrm>
              <a:off x="3681" y="2468"/>
              <a:ext cx="197" cy="104"/>
            </a:xfrm>
            <a:prstGeom prst="ellipse">
              <a:avLst/>
            </a:prstGeom>
            <a:solidFill>
              <a:srgbClr val="F4E6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Oval 270">
              <a:extLst>
                <a:ext uri="{FF2B5EF4-FFF2-40B4-BE49-F238E27FC236}">
                  <a16:creationId xmlns:a16="http://schemas.microsoft.com/office/drawing/2014/main" id="{2897BE52-EC5D-4C3C-9EC2-EADBAC81D9A2}"/>
                </a:ext>
              </a:extLst>
            </p:cNvPr>
            <p:cNvSpPr>
              <a:spLocks noChangeArrowheads="1"/>
            </p:cNvSpPr>
            <p:nvPr/>
          </p:nvSpPr>
          <p:spPr bwMode="auto">
            <a:xfrm>
              <a:off x="3700" y="2468"/>
              <a:ext cx="159" cy="85"/>
            </a:xfrm>
            <a:prstGeom prst="ellipse">
              <a:avLst/>
            </a:prstGeom>
            <a:solidFill>
              <a:srgbClr val="FF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Rectangle 271">
              <a:extLst>
                <a:ext uri="{FF2B5EF4-FFF2-40B4-BE49-F238E27FC236}">
                  <a16:creationId xmlns:a16="http://schemas.microsoft.com/office/drawing/2014/main" id="{5123939C-7FA3-4B29-87F1-CDA8A7F98B3D}"/>
                </a:ext>
              </a:extLst>
            </p:cNvPr>
            <p:cNvSpPr>
              <a:spLocks noChangeArrowheads="1"/>
            </p:cNvSpPr>
            <p:nvPr/>
          </p:nvSpPr>
          <p:spPr bwMode="auto">
            <a:xfrm>
              <a:off x="3700" y="2387"/>
              <a:ext cx="159" cy="124"/>
            </a:xfrm>
            <a:prstGeom prst="rect">
              <a:avLst/>
            </a:prstGeom>
            <a:solidFill>
              <a:srgbClr val="FF4D4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Oval 272">
              <a:extLst>
                <a:ext uri="{FF2B5EF4-FFF2-40B4-BE49-F238E27FC236}">
                  <a16:creationId xmlns:a16="http://schemas.microsoft.com/office/drawing/2014/main" id="{3D82B267-DB29-44B9-BC64-12D66E822597}"/>
                </a:ext>
              </a:extLst>
            </p:cNvPr>
            <p:cNvSpPr>
              <a:spLocks noChangeArrowheads="1"/>
            </p:cNvSpPr>
            <p:nvPr/>
          </p:nvSpPr>
          <p:spPr bwMode="auto">
            <a:xfrm>
              <a:off x="3700" y="2344"/>
              <a:ext cx="159" cy="8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273">
              <a:extLst>
                <a:ext uri="{FF2B5EF4-FFF2-40B4-BE49-F238E27FC236}">
                  <a16:creationId xmlns:a16="http://schemas.microsoft.com/office/drawing/2014/main" id="{F4F8D6ED-7E98-446E-8BC4-8266851ADA27}"/>
                </a:ext>
              </a:extLst>
            </p:cNvPr>
            <p:cNvSpPr>
              <a:spLocks/>
            </p:cNvSpPr>
            <p:nvPr/>
          </p:nvSpPr>
          <p:spPr bwMode="auto">
            <a:xfrm>
              <a:off x="3709" y="2347"/>
              <a:ext cx="140" cy="50"/>
            </a:xfrm>
            <a:custGeom>
              <a:avLst/>
              <a:gdLst>
                <a:gd name="T0" fmla="*/ 29 w 59"/>
                <a:gd name="T1" fmla="*/ 0 h 21"/>
                <a:gd name="T2" fmla="*/ 0 w 59"/>
                <a:gd name="T3" fmla="*/ 16 h 21"/>
                <a:gd name="T4" fmla="*/ 2 w 59"/>
                <a:gd name="T5" fmla="*/ 21 h 21"/>
                <a:gd name="T6" fmla="*/ 29 w 59"/>
                <a:gd name="T7" fmla="*/ 11 h 21"/>
                <a:gd name="T8" fmla="*/ 57 w 59"/>
                <a:gd name="T9" fmla="*/ 21 h 21"/>
                <a:gd name="T10" fmla="*/ 59 w 59"/>
                <a:gd name="T11" fmla="*/ 16 h 21"/>
                <a:gd name="T12" fmla="*/ 29 w 59"/>
                <a:gd name="T13" fmla="*/ 0 h 21"/>
              </a:gdLst>
              <a:ahLst/>
              <a:cxnLst>
                <a:cxn ang="0">
                  <a:pos x="T0" y="T1"/>
                </a:cxn>
                <a:cxn ang="0">
                  <a:pos x="T2" y="T3"/>
                </a:cxn>
                <a:cxn ang="0">
                  <a:pos x="T4" y="T5"/>
                </a:cxn>
                <a:cxn ang="0">
                  <a:pos x="T6" y="T7"/>
                </a:cxn>
                <a:cxn ang="0">
                  <a:pos x="T8" y="T9"/>
                </a:cxn>
                <a:cxn ang="0">
                  <a:pos x="T10" y="T11"/>
                </a:cxn>
                <a:cxn ang="0">
                  <a:pos x="T12" y="T13"/>
                </a:cxn>
              </a:cxnLst>
              <a:rect l="0" t="0" r="r" b="b"/>
              <a:pathLst>
                <a:path w="59" h="21">
                  <a:moveTo>
                    <a:pt x="29" y="0"/>
                  </a:moveTo>
                  <a:cubicBezTo>
                    <a:pt x="13" y="0"/>
                    <a:pt x="0" y="7"/>
                    <a:pt x="0" y="16"/>
                  </a:cubicBezTo>
                  <a:cubicBezTo>
                    <a:pt x="0" y="18"/>
                    <a:pt x="1" y="20"/>
                    <a:pt x="2" y="21"/>
                  </a:cubicBezTo>
                  <a:cubicBezTo>
                    <a:pt x="6" y="15"/>
                    <a:pt x="16" y="11"/>
                    <a:pt x="29" y="11"/>
                  </a:cubicBezTo>
                  <a:cubicBezTo>
                    <a:pt x="42" y="11"/>
                    <a:pt x="53" y="15"/>
                    <a:pt x="57" y="21"/>
                  </a:cubicBezTo>
                  <a:cubicBezTo>
                    <a:pt x="59" y="20"/>
                    <a:pt x="59" y="18"/>
                    <a:pt x="59" y="16"/>
                  </a:cubicBezTo>
                  <a:cubicBezTo>
                    <a:pt x="59" y="7"/>
                    <a:pt x="46" y="0"/>
                    <a:pt x="29" y="0"/>
                  </a:cubicBezTo>
                  <a:close/>
                </a:path>
              </a:pathLst>
            </a:custGeom>
            <a:solidFill>
              <a:srgbClr val="ED3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274">
              <a:extLst>
                <a:ext uri="{FF2B5EF4-FFF2-40B4-BE49-F238E27FC236}">
                  <a16:creationId xmlns:a16="http://schemas.microsoft.com/office/drawing/2014/main" id="{AA86FA04-EA97-4765-8531-6E3F5844274B}"/>
                </a:ext>
              </a:extLst>
            </p:cNvPr>
            <p:cNvSpPr>
              <a:spLocks/>
            </p:cNvSpPr>
            <p:nvPr/>
          </p:nvSpPr>
          <p:spPr bwMode="auto">
            <a:xfrm>
              <a:off x="3714" y="2373"/>
              <a:ext cx="130" cy="50"/>
            </a:xfrm>
            <a:custGeom>
              <a:avLst/>
              <a:gdLst>
                <a:gd name="T0" fmla="*/ 27 w 55"/>
                <a:gd name="T1" fmla="*/ 0 h 21"/>
                <a:gd name="T2" fmla="*/ 0 w 55"/>
                <a:gd name="T3" fmla="*/ 10 h 21"/>
                <a:gd name="T4" fmla="*/ 27 w 55"/>
                <a:gd name="T5" fmla="*/ 21 h 21"/>
                <a:gd name="T6" fmla="*/ 55 w 55"/>
                <a:gd name="T7" fmla="*/ 10 h 21"/>
                <a:gd name="T8" fmla="*/ 27 w 55"/>
                <a:gd name="T9" fmla="*/ 0 h 21"/>
              </a:gdLst>
              <a:ahLst/>
              <a:cxnLst>
                <a:cxn ang="0">
                  <a:pos x="T0" y="T1"/>
                </a:cxn>
                <a:cxn ang="0">
                  <a:pos x="T2" y="T3"/>
                </a:cxn>
                <a:cxn ang="0">
                  <a:pos x="T4" y="T5"/>
                </a:cxn>
                <a:cxn ang="0">
                  <a:pos x="T6" y="T7"/>
                </a:cxn>
                <a:cxn ang="0">
                  <a:pos x="T8" y="T9"/>
                </a:cxn>
              </a:cxnLst>
              <a:rect l="0" t="0" r="r" b="b"/>
              <a:pathLst>
                <a:path w="55" h="21">
                  <a:moveTo>
                    <a:pt x="27" y="0"/>
                  </a:moveTo>
                  <a:cubicBezTo>
                    <a:pt x="14" y="0"/>
                    <a:pt x="4" y="4"/>
                    <a:pt x="0" y="10"/>
                  </a:cubicBezTo>
                  <a:cubicBezTo>
                    <a:pt x="4" y="16"/>
                    <a:pt x="14" y="21"/>
                    <a:pt x="27" y="21"/>
                  </a:cubicBezTo>
                  <a:cubicBezTo>
                    <a:pt x="40" y="21"/>
                    <a:pt x="51" y="16"/>
                    <a:pt x="55" y="10"/>
                  </a:cubicBezTo>
                  <a:cubicBezTo>
                    <a:pt x="51" y="4"/>
                    <a:pt x="40" y="0"/>
                    <a:pt x="27" y="0"/>
                  </a:cubicBezTo>
                  <a:close/>
                </a:path>
              </a:pathLst>
            </a:custGeom>
            <a:solidFill>
              <a:srgbClr val="4428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275">
              <a:extLst>
                <a:ext uri="{FF2B5EF4-FFF2-40B4-BE49-F238E27FC236}">
                  <a16:creationId xmlns:a16="http://schemas.microsoft.com/office/drawing/2014/main" id="{3950A017-E54C-4EFA-BB7D-349E471F44A7}"/>
                </a:ext>
              </a:extLst>
            </p:cNvPr>
            <p:cNvSpPr>
              <a:spLocks/>
            </p:cNvSpPr>
            <p:nvPr/>
          </p:nvSpPr>
          <p:spPr bwMode="auto">
            <a:xfrm>
              <a:off x="3676" y="2420"/>
              <a:ext cx="52" cy="107"/>
            </a:xfrm>
            <a:custGeom>
              <a:avLst/>
              <a:gdLst>
                <a:gd name="T0" fmla="*/ 17 w 22"/>
                <a:gd name="T1" fmla="*/ 13 h 45"/>
                <a:gd name="T2" fmla="*/ 19 w 22"/>
                <a:gd name="T3" fmla="*/ 3 h 45"/>
                <a:gd name="T4" fmla="*/ 4 w 22"/>
                <a:gd name="T5" fmla="*/ 15 h 45"/>
                <a:gd name="T6" fmla="*/ 8 w 22"/>
                <a:gd name="T7" fmla="*/ 41 h 45"/>
                <a:gd name="T8" fmla="*/ 18 w 22"/>
                <a:gd name="T9" fmla="*/ 39 h 45"/>
                <a:gd name="T10" fmla="*/ 11 w 22"/>
                <a:gd name="T11" fmla="*/ 30 h 45"/>
                <a:gd name="T12" fmla="*/ 17 w 22"/>
                <a:gd name="T13" fmla="*/ 13 h 45"/>
              </a:gdLst>
              <a:ahLst/>
              <a:cxnLst>
                <a:cxn ang="0">
                  <a:pos x="T0" y="T1"/>
                </a:cxn>
                <a:cxn ang="0">
                  <a:pos x="T2" y="T3"/>
                </a:cxn>
                <a:cxn ang="0">
                  <a:pos x="T4" y="T5"/>
                </a:cxn>
                <a:cxn ang="0">
                  <a:pos x="T6" y="T7"/>
                </a:cxn>
                <a:cxn ang="0">
                  <a:pos x="T8" y="T9"/>
                </a:cxn>
                <a:cxn ang="0">
                  <a:pos x="T10" y="T11"/>
                </a:cxn>
                <a:cxn ang="0">
                  <a:pos x="T12" y="T13"/>
                </a:cxn>
              </a:cxnLst>
              <a:rect l="0" t="0" r="r" b="b"/>
              <a:pathLst>
                <a:path w="22" h="45">
                  <a:moveTo>
                    <a:pt x="17" y="13"/>
                  </a:moveTo>
                  <a:cubicBezTo>
                    <a:pt x="21" y="10"/>
                    <a:pt x="22" y="5"/>
                    <a:pt x="19" y="3"/>
                  </a:cubicBezTo>
                  <a:cubicBezTo>
                    <a:pt x="14" y="0"/>
                    <a:pt x="8" y="2"/>
                    <a:pt x="4" y="15"/>
                  </a:cubicBezTo>
                  <a:cubicBezTo>
                    <a:pt x="0" y="28"/>
                    <a:pt x="3" y="37"/>
                    <a:pt x="8" y="41"/>
                  </a:cubicBezTo>
                  <a:cubicBezTo>
                    <a:pt x="13" y="45"/>
                    <a:pt x="18" y="43"/>
                    <a:pt x="18" y="39"/>
                  </a:cubicBezTo>
                  <a:cubicBezTo>
                    <a:pt x="18" y="33"/>
                    <a:pt x="11" y="37"/>
                    <a:pt x="11" y="30"/>
                  </a:cubicBezTo>
                  <a:cubicBezTo>
                    <a:pt x="10" y="24"/>
                    <a:pt x="12" y="16"/>
                    <a:pt x="17" y="13"/>
                  </a:cubicBezTo>
                  <a:close/>
                </a:path>
              </a:pathLst>
            </a:custGeom>
            <a:solidFill>
              <a:srgbClr val="ED3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8468" name="Picture 276">
              <a:extLst>
                <a:ext uri="{FF2B5EF4-FFF2-40B4-BE49-F238E27FC236}">
                  <a16:creationId xmlns:a16="http://schemas.microsoft.com/office/drawing/2014/main" id="{71F71172-F7B7-4FA0-9BC9-1F772F0EE816}"/>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901" y="2237"/>
              <a:ext cx="309" cy="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9DC426E-1AD4-47B6-BA62-BFFBF52E4F4D}"/>
              </a:ext>
            </a:extLst>
          </p:cNvPr>
          <p:cNvSpPr/>
          <p:nvPr/>
        </p:nvSpPr>
        <p:spPr>
          <a:xfrm>
            <a:off x="0" y="2336800"/>
            <a:ext cx="12192000" cy="3367191"/>
          </a:xfrm>
          <a:prstGeom prst="rect">
            <a:avLst/>
          </a:prstGeom>
          <a:solidFill>
            <a:srgbClr val="3244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TextBox 67">
            <a:extLst>
              <a:ext uri="{FF2B5EF4-FFF2-40B4-BE49-F238E27FC236}">
                <a16:creationId xmlns:a16="http://schemas.microsoft.com/office/drawing/2014/main" id="{66B166B5-7C74-42D7-957A-E6B78688C60E}"/>
              </a:ext>
            </a:extLst>
          </p:cNvPr>
          <p:cNvSpPr txBox="1"/>
          <p:nvPr/>
        </p:nvSpPr>
        <p:spPr>
          <a:xfrm>
            <a:off x="549212" y="3851639"/>
            <a:ext cx="5444734" cy="1077218"/>
          </a:xfrm>
          <a:prstGeom prst="rect">
            <a:avLst/>
          </a:prstGeom>
          <a:noFill/>
        </p:spPr>
        <p:txBody>
          <a:bodyPr wrap="square" rtlCol="0">
            <a:spAutoFit/>
          </a:bodyPr>
          <a:lstStyle/>
          <a:p>
            <a:r>
              <a:rPr lang="en-US" sz="1600" dirty="0">
                <a:solidFill>
                  <a:schemeClr val="bg1"/>
                </a:solidFill>
              </a:rPr>
              <a:t>Lorem ipsum dolor sit amet, consectetur adipiscing elit. Vivamus tempor, purus non sagittis finibus, augue nunc tincidunt mi, suscipit dapibus felis dui in augue. Pellentesque habitant morbi tristique senectus et netus et malesuada</a:t>
            </a:r>
          </a:p>
        </p:txBody>
      </p:sp>
      <p:sp>
        <p:nvSpPr>
          <p:cNvPr id="69" name="TextBox 105">
            <a:extLst>
              <a:ext uri="{FF2B5EF4-FFF2-40B4-BE49-F238E27FC236}">
                <a16:creationId xmlns:a16="http://schemas.microsoft.com/office/drawing/2014/main" id="{C8169CF6-FB38-43C0-8FA1-BBCB4D319B44}"/>
              </a:ext>
            </a:extLst>
          </p:cNvPr>
          <p:cNvSpPr txBox="1">
            <a:spLocks noChangeArrowheads="1"/>
          </p:cNvSpPr>
          <p:nvPr/>
        </p:nvSpPr>
        <p:spPr bwMode="auto">
          <a:xfrm>
            <a:off x="698747" y="2726480"/>
            <a:ext cx="4917828"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3200" dirty="0">
                <a:solidFill>
                  <a:srgbClr val="C78322"/>
                </a:solidFill>
                <a:latin typeface="Arial Black" panose="020B0A04020102020204" pitchFamily="34" charset="0"/>
              </a:rPr>
              <a:t>Agrega tu título aquí</a:t>
            </a:r>
          </a:p>
        </p:txBody>
      </p:sp>
      <p:grpSp>
        <p:nvGrpSpPr>
          <p:cNvPr id="70" name="Group 69">
            <a:extLst>
              <a:ext uri="{FF2B5EF4-FFF2-40B4-BE49-F238E27FC236}">
                <a16:creationId xmlns:a16="http://schemas.microsoft.com/office/drawing/2014/main" id="{AB4FBDC6-2550-4325-8421-40EFF27CB61C}"/>
              </a:ext>
            </a:extLst>
          </p:cNvPr>
          <p:cNvGrpSpPr/>
          <p:nvPr/>
        </p:nvGrpSpPr>
        <p:grpSpPr>
          <a:xfrm>
            <a:off x="698747" y="3546763"/>
            <a:ext cx="5005739" cy="84136"/>
            <a:chOff x="152400" y="4967286"/>
            <a:chExt cx="6896100" cy="423864"/>
          </a:xfrm>
        </p:grpSpPr>
        <p:sp>
          <p:nvSpPr>
            <p:cNvPr id="71" name="Rectangle 70">
              <a:extLst>
                <a:ext uri="{FF2B5EF4-FFF2-40B4-BE49-F238E27FC236}">
                  <a16:creationId xmlns:a16="http://schemas.microsoft.com/office/drawing/2014/main" id="{43AF1911-D150-42B1-8F0A-80EDA636B260}"/>
                </a:ext>
              </a:extLst>
            </p:cNvPr>
            <p:cNvSpPr/>
            <p:nvPr/>
          </p:nvSpPr>
          <p:spPr>
            <a:xfrm>
              <a:off x="5324475" y="4967286"/>
              <a:ext cx="1724025" cy="423864"/>
            </a:xfrm>
            <a:prstGeom prst="rect">
              <a:avLst/>
            </a:prstGeom>
            <a:solidFill>
              <a:srgbClr val="3244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a:extLst>
                <a:ext uri="{FF2B5EF4-FFF2-40B4-BE49-F238E27FC236}">
                  <a16:creationId xmlns:a16="http://schemas.microsoft.com/office/drawing/2014/main" id="{33B250F5-50DF-4545-A7F4-AF77A55488AE}"/>
                </a:ext>
              </a:extLst>
            </p:cNvPr>
            <p:cNvSpPr/>
            <p:nvPr/>
          </p:nvSpPr>
          <p:spPr>
            <a:xfrm>
              <a:off x="3600450" y="4967286"/>
              <a:ext cx="1724025" cy="423864"/>
            </a:xfrm>
            <a:prstGeom prst="rect">
              <a:avLst/>
            </a:prstGeom>
            <a:solidFill>
              <a:srgbClr val="C783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6A289405-8586-4693-A85C-1E9E3ACB792C}"/>
                </a:ext>
              </a:extLst>
            </p:cNvPr>
            <p:cNvSpPr/>
            <p:nvPr/>
          </p:nvSpPr>
          <p:spPr>
            <a:xfrm>
              <a:off x="1876425" y="4967286"/>
              <a:ext cx="1724025" cy="423864"/>
            </a:xfrm>
            <a:prstGeom prst="rect">
              <a:avLst/>
            </a:prstGeom>
            <a:solidFill>
              <a:srgbClr val="E1DE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a:extLst>
                <a:ext uri="{FF2B5EF4-FFF2-40B4-BE49-F238E27FC236}">
                  <a16:creationId xmlns:a16="http://schemas.microsoft.com/office/drawing/2014/main" id="{EB5C99CD-041F-459A-9294-9D61CC496DDC}"/>
                </a:ext>
              </a:extLst>
            </p:cNvPr>
            <p:cNvSpPr/>
            <p:nvPr/>
          </p:nvSpPr>
          <p:spPr>
            <a:xfrm>
              <a:off x="152400" y="4967286"/>
              <a:ext cx="1724025" cy="423864"/>
            </a:xfrm>
            <a:prstGeom prst="rect">
              <a:avLst/>
            </a:prstGeom>
            <a:solidFill>
              <a:srgbClr val="A752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Picture Placeholder 6">
            <a:extLst>
              <a:ext uri="{FF2B5EF4-FFF2-40B4-BE49-F238E27FC236}">
                <a16:creationId xmlns:a16="http://schemas.microsoft.com/office/drawing/2014/main" id="{22AA57F8-0910-49B5-AA1C-703778B83482}"/>
              </a:ext>
            </a:extLst>
          </p:cNvPr>
          <p:cNvSpPr>
            <a:spLocks noGrp="1"/>
          </p:cNvSpPr>
          <p:nvPr>
            <p:ph type="pic" sz="quarter" idx="10"/>
          </p:nvPr>
        </p:nvSpPr>
        <p:spPr/>
      </p:sp>
    </p:spTree>
  </p:cSld>
  <p:clrMapOvr>
    <a:masterClrMapping/>
  </p:clrMapOvr>
  <p:transition advClick="0"/>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1135</TotalTime>
  <Words>816</Words>
  <Application>Microsoft Office PowerPoint</Application>
  <PresentationFormat>Panorámica</PresentationFormat>
  <Paragraphs>69</Paragraphs>
  <Slides>13</Slides>
  <Notes>4</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13</vt:i4>
      </vt:variant>
    </vt:vector>
  </HeadingPairs>
  <TitlesOfParts>
    <vt:vector size="20" baseType="lpstr">
      <vt:lpstr>Arial</vt:lpstr>
      <vt:lpstr>Arial Black</vt:lpstr>
      <vt:lpstr>Calibri</vt:lpstr>
      <vt:lpstr>Calibri Light</vt:lpstr>
      <vt:lpstr>Lato Black</vt:lpstr>
      <vt:lpstr>Lato Light</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Gracias por descargar esta plantilla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Nayibe Serrano</cp:lastModifiedBy>
  <cp:revision>88</cp:revision>
  <dcterms:created xsi:type="dcterms:W3CDTF">2020-04-22T15:34:04Z</dcterms:created>
  <dcterms:modified xsi:type="dcterms:W3CDTF">2020-08-24T02:00:46Z</dcterms:modified>
</cp:coreProperties>
</file>