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1420" r:id="rId2"/>
    <p:sldId id="256" r:id="rId3"/>
    <p:sldId id="1427" r:id="rId4"/>
    <p:sldId id="1392" r:id="rId5"/>
    <p:sldId id="1394" r:id="rId6"/>
    <p:sldId id="1436" r:id="rId7"/>
    <p:sldId id="1397" r:id="rId8"/>
    <p:sldId id="1409" r:id="rId9"/>
    <p:sldId id="290" r:id="rId10"/>
    <p:sldId id="297" r:id="rId11"/>
    <p:sldId id="1435" r:id="rId12"/>
    <p:sldId id="1386" r:id="rId13"/>
    <p:sldId id="266" r:id="rId14"/>
    <p:sldId id="3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196"/>
    <a:srgbClr val="53BE92"/>
    <a:srgbClr val="EA466D"/>
    <a:srgbClr val="704899"/>
    <a:srgbClr val="FDA915"/>
    <a:srgbClr val="F27CAC"/>
    <a:srgbClr val="F02B59"/>
    <a:srgbClr val="6BBCD9"/>
    <a:srgbClr val="62B1C9"/>
    <a:srgbClr val="784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6" autoAdjust="0"/>
    <p:restoredTop sz="94660"/>
  </p:normalViewPr>
  <p:slideViewPr>
    <p:cSldViewPr snapToGrid="0">
      <p:cViewPr varScale="1">
        <p:scale>
          <a:sx n="87" d="100"/>
          <a:sy n="87" d="100"/>
        </p:scale>
        <p:origin x="276" y="78"/>
      </p:cViewPr>
      <p:guideLst/>
    </p:cSldViewPr>
  </p:slideViewPr>
  <p:notesTextViewPr>
    <p:cViewPr>
      <p:scale>
        <a:sx n="1" d="1"/>
        <a:sy n="1" d="1"/>
      </p:scale>
      <p:origin x="0" y="0"/>
    </p:cViewPr>
  </p:notesTextViewPr>
  <p:notesViewPr>
    <p:cSldViewPr snapToGrid="0">
      <p:cViewPr varScale="1">
        <p:scale>
          <a:sx n="66" d="100"/>
          <a:sy n="66" d="100"/>
        </p:scale>
        <p:origin x="19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8/17/2020</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‹Nº›</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‹Nº›</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8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2">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p:nvPr>
        </p:nvSpPr>
        <p:spPr>
          <a:xfrm>
            <a:off x="4057650" y="0"/>
            <a:ext cx="4857750" cy="6858000"/>
          </a:xfrm>
          <a:prstGeom prst="rect">
            <a:avLst/>
          </a:prstGeom>
        </p:spPr>
        <p:txBody>
          <a:bodyPr/>
          <a:lstStyle>
            <a:lvl1pPr marL="0" indent="0">
              <a:buNone/>
              <a:defRPr sz="2000"/>
            </a:lvl1pPr>
          </a:lstStyle>
          <a:p>
            <a:endParaRPr lang="es-CO" dirty="0"/>
          </a:p>
        </p:txBody>
      </p:sp>
    </p:spTree>
    <p:extLst>
      <p:ext uri="{BB962C8B-B14F-4D97-AF65-F5344CB8AC3E}">
        <p14:creationId xmlns:p14="http://schemas.microsoft.com/office/powerpoint/2010/main" val="30661908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ixabay.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hyperlink" Target="https://www.slidesgratis.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322"/>
          <p:cNvSpPr txBox="1">
            <a:spLocks noChangeArrowheads="1"/>
          </p:cNvSpPr>
          <p:nvPr/>
        </p:nvSpPr>
        <p:spPr bwMode="auto">
          <a:xfrm>
            <a:off x="2210824" y="1935246"/>
            <a:ext cx="714940"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4217">
              <a:defRPr/>
            </a:pPr>
            <a:r>
              <a:rPr lang="en-US" sz="4800" dirty="0">
                <a:solidFill>
                  <a:srgbClr val="AD003D"/>
                </a:solidFill>
                <a:latin typeface="Lato Black"/>
                <a:cs typeface="Lato Black"/>
              </a:rPr>
              <a:t>01</a:t>
            </a:r>
          </a:p>
        </p:txBody>
      </p:sp>
      <p:sp>
        <p:nvSpPr>
          <p:cNvPr id="87" name="Text Box 346"/>
          <p:cNvSpPr txBox="1">
            <a:spLocks noChangeArrowheads="1"/>
          </p:cNvSpPr>
          <p:nvPr/>
        </p:nvSpPr>
        <p:spPr bwMode="auto">
          <a:xfrm>
            <a:off x="2210824" y="2996062"/>
            <a:ext cx="714940"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4217">
              <a:defRPr/>
            </a:pPr>
            <a:r>
              <a:rPr lang="en-US" sz="4800" dirty="0">
                <a:solidFill>
                  <a:srgbClr val="9D1860"/>
                </a:solidFill>
                <a:latin typeface="Lato Black"/>
                <a:cs typeface="Lato Black"/>
              </a:rPr>
              <a:t>02</a:t>
            </a:r>
          </a:p>
        </p:txBody>
      </p:sp>
      <p:sp>
        <p:nvSpPr>
          <p:cNvPr id="99" name="Text Box 358"/>
          <p:cNvSpPr txBox="1">
            <a:spLocks noChangeArrowheads="1"/>
          </p:cNvSpPr>
          <p:nvPr/>
        </p:nvSpPr>
        <p:spPr bwMode="auto">
          <a:xfrm>
            <a:off x="2210824" y="4012856"/>
            <a:ext cx="714940"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4217">
              <a:defRPr/>
            </a:pPr>
            <a:r>
              <a:rPr lang="en-US" sz="4800" dirty="0">
                <a:solidFill>
                  <a:srgbClr val="FBCF48"/>
                </a:solidFill>
                <a:latin typeface="Lato Black"/>
                <a:cs typeface="Lato Black"/>
              </a:rPr>
              <a:t>03</a:t>
            </a:r>
          </a:p>
        </p:txBody>
      </p:sp>
      <p:sp>
        <p:nvSpPr>
          <p:cNvPr id="55309" name="TextBox 121"/>
          <p:cNvSpPr txBox="1">
            <a:spLocks noChangeArrowheads="1"/>
          </p:cNvSpPr>
          <p:nvPr/>
        </p:nvSpPr>
        <p:spPr bwMode="auto">
          <a:xfrm>
            <a:off x="2925764" y="1962186"/>
            <a:ext cx="6705599"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MX" altLang="es-MX" sz="1400" b="1" dirty="0">
                <a:solidFill>
                  <a:srgbClr val="AD003D"/>
                </a:solidFill>
                <a:latin typeface="+mn-lt"/>
                <a:cs typeface="Arial" panose="020B0604020202020204" pitchFamily="34" charset="0"/>
              </a:rPr>
              <a:t>Alguien dijo: “La creatividad es la clave del éxito en el futuro”, </a:t>
            </a:r>
            <a:r>
              <a:rPr lang="es-MX" altLang="es-MX" sz="1400" dirty="0">
                <a:latin typeface="+mn-lt"/>
                <a:cs typeface="Arial" panose="020B0604020202020204" pitchFamily="34" charset="0"/>
              </a:rPr>
              <a:t>puedes usar esta plantilla como quieras, usa tu creatividad y cambia colores, íconos e imagen según tu marca</a:t>
            </a:r>
            <a:r>
              <a:rPr lang="en-US" altLang="es-MX" sz="1400" dirty="0">
                <a:latin typeface="+mn-lt"/>
                <a:cs typeface="Arial" panose="020B0604020202020204" pitchFamily="34" charset="0"/>
              </a:rPr>
              <a:t> o </a:t>
            </a:r>
            <a:r>
              <a:rPr lang="en-US" altLang="es-MX" sz="1400" dirty="0" err="1">
                <a:latin typeface="+mn-lt"/>
                <a:cs typeface="Arial" panose="020B0604020202020204" pitchFamily="34" charset="0"/>
              </a:rPr>
              <a:t>tema</a:t>
            </a:r>
            <a:r>
              <a:rPr lang="en-US" altLang="es-MX" sz="1400" dirty="0">
                <a:latin typeface="+mn-lt"/>
                <a:cs typeface="Arial" panose="020B0604020202020204" pitchFamily="34" charset="0"/>
              </a:rPr>
              <a:t>.</a:t>
            </a:r>
          </a:p>
        </p:txBody>
      </p:sp>
      <p:sp>
        <p:nvSpPr>
          <p:cNvPr id="55311" name="TextBox 124"/>
          <p:cNvSpPr txBox="1">
            <a:spLocks noChangeArrowheads="1"/>
          </p:cNvSpPr>
          <p:nvPr/>
        </p:nvSpPr>
        <p:spPr bwMode="auto">
          <a:xfrm>
            <a:off x="2925763" y="5026375"/>
            <a:ext cx="6705599" cy="104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MX" altLang="es-MX" sz="1400" b="1" dirty="0">
                <a:solidFill>
                  <a:srgbClr val="FF9F1F"/>
                </a:solidFill>
                <a:latin typeface="+mn-lt"/>
                <a:cs typeface="Arial" panose="020B0604020202020204" pitchFamily="34" charset="0"/>
              </a:rPr>
              <a:t>Disfruta, si te gusta esta plantilla no olvides dejarnos tu comentario y compartir en tus redes sociales</a:t>
            </a:r>
            <a:r>
              <a:rPr lang="es-MX" altLang="es-MX" sz="1400" dirty="0">
                <a:latin typeface="+mn-lt"/>
                <a:cs typeface="Arial" panose="020B0604020202020204" pitchFamily="34" charset="0"/>
              </a:rPr>
              <a:t>, otra persona te lo agradecerá. Recuerda volver, estaremos subiendo diariamente más opciones para que puedas seguir impresionando a tu audiencia.</a:t>
            </a:r>
            <a:endParaRPr lang="en-US" altLang="es-MX" sz="1400" dirty="0">
              <a:latin typeface="+mn-lt"/>
              <a:cs typeface="Arial" panose="020B0604020202020204" pitchFamily="34" charset="0"/>
            </a:endParaRPr>
          </a:p>
        </p:txBody>
      </p:sp>
      <p:sp>
        <p:nvSpPr>
          <p:cNvPr id="55317" name="TextBox 29"/>
          <p:cNvSpPr txBox="1">
            <a:spLocks noChangeArrowheads="1"/>
          </p:cNvSpPr>
          <p:nvPr/>
        </p:nvSpPr>
        <p:spPr bwMode="auto">
          <a:xfrm>
            <a:off x="3029517" y="484651"/>
            <a:ext cx="309552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300" b="1" dirty="0">
                <a:solidFill>
                  <a:schemeClr val="bg1">
                    <a:lumMod val="50000"/>
                  </a:schemeClr>
                </a:solidFill>
                <a:latin typeface="+mj-lt"/>
                <a:cs typeface="Arial" panose="020B0604020202020204" pitchFamily="34" charset="0"/>
              </a:rPr>
              <a:t>Lee antes de </a:t>
            </a:r>
            <a:r>
              <a:rPr lang="en-US" altLang="es-MX" sz="3300" b="1" dirty="0" err="1">
                <a:solidFill>
                  <a:schemeClr val="bg1">
                    <a:lumMod val="50000"/>
                  </a:schemeClr>
                </a:solidFill>
                <a:latin typeface="+mj-lt"/>
                <a:cs typeface="Arial" panose="020B0604020202020204" pitchFamily="34" charset="0"/>
              </a:rPr>
              <a:t>usar</a:t>
            </a:r>
            <a:endParaRPr lang="en-US" altLang="es-MX" sz="3300" b="1" dirty="0">
              <a:solidFill>
                <a:schemeClr val="bg1">
                  <a:lumMod val="50000"/>
                </a:schemeClr>
              </a:solidFill>
              <a:latin typeface="+mj-lt"/>
              <a:cs typeface="Arial" panose="020B0604020202020204" pitchFamily="34" charset="0"/>
            </a:endParaRPr>
          </a:p>
        </p:txBody>
      </p:sp>
      <p:grpSp>
        <p:nvGrpSpPr>
          <p:cNvPr id="55318" name="Group 30"/>
          <p:cNvGrpSpPr>
            <a:grpSpLocks/>
          </p:cNvGrpSpPr>
          <p:nvPr/>
        </p:nvGrpSpPr>
        <p:grpSpPr bwMode="auto">
          <a:xfrm>
            <a:off x="3109685" y="1079170"/>
            <a:ext cx="1139825" cy="36513"/>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5764" y="3046925"/>
            <a:ext cx="6705599"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MX" altLang="es-MX" sz="1400" b="1" dirty="0">
                <a:solidFill>
                  <a:srgbClr val="AD003D"/>
                </a:solidFill>
                <a:latin typeface="+mn-lt"/>
                <a:cs typeface="Arial" panose="020B0604020202020204" pitchFamily="34" charset="0"/>
              </a:rPr>
              <a:t>No encontrarás algunas imágenes, esto te permitirá usar la tuya, las imágenes utilizadas se encuentran en </a:t>
            </a:r>
            <a:r>
              <a:rPr lang="es-MX" altLang="es-MX" sz="1400" dirty="0">
                <a:latin typeface="+mn-lt"/>
                <a:cs typeface="Arial" panose="020B0604020202020204" pitchFamily="34" charset="0"/>
                <a:hlinkClick r:id="rId2"/>
              </a:rPr>
              <a:t>www.pixabay.com</a:t>
            </a:r>
            <a:r>
              <a:rPr lang="es-MX" altLang="es-MX" sz="1400" dirty="0">
                <a:latin typeface="+mn-lt"/>
                <a:cs typeface="Arial" panose="020B0604020202020204" pitchFamily="34" charset="0"/>
              </a:rPr>
              <a:t>  allí puedes encontrar otras si lo deseas. Y por supuesto, puedes cambiarlo por el tuyo.</a:t>
            </a:r>
            <a:endParaRPr lang="en-US" altLang="es-MX" sz="1400" dirty="0">
              <a:latin typeface="+mn-lt"/>
              <a:cs typeface="Arial" panose="020B0604020202020204" pitchFamily="34" charset="0"/>
            </a:endParaRPr>
          </a:p>
        </p:txBody>
      </p:sp>
      <p:sp>
        <p:nvSpPr>
          <p:cNvPr id="2" name="Rectángulo 1">
            <a:extLst>
              <a:ext uri="{FF2B5EF4-FFF2-40B4-BE49-F238E27FC236}">
                <a16:creationId xmlns:a16="http://schemas.microsoft.com/office/drawing/2014/main" id="{A861E1E4-650F-4B58-BD99-93E6FC21ADED}"/>
              </a:ext>
            </a:extLst>
          </p:cNvPr>
          <p:cNvSpPr/>
          <p:nvPr/>
        </p:nvSpPr>
        <p:spPr>
          <a:xfrm>
            <a:off x="3029517" y="1096561"/>
            <a:ext cx="6096000" cy="369332"/>
          </a:xfrm>
          <a:prstGeom prst="rect">
            <a:avLst/>
          </a:prstGeom>
        </p:spPr>
        <p:txBody>
          <a:bodyPr>
            <a:spAutoFit/>
          </a:bodyPr>
          <a:lstStyle/>
          <a:p>
            <a:r>
              <a:rPr lang="en-US" b="1" dirty="0">
                <a:solidFill>
                  <a:srgbClr val="9D1860"/>
                </a:solidFill>
                <a:latin typeface="+mj-lt"/>
              </a:rPr>
              <a:t>Gracias por </a:t>
            </a:r>
            <a:r>
              <a:rPr lang="es-CO" b="1" dirty="0">
                <a:solidFill>
                  <a:srgbClr val="9D1860"/>
                </a:solidFill>
                <a:latin typeface="+mj-lt"/>
              </a:rPr>
              <a:t>descargar</a:t>
            </a:r>
          </a:p>
        </p:txBody>
      </p:sp>
      <p:grpSp>
        <p:nvGrpSpPr>
          <p:cNvPr id="3" name="Group 4">
            <a:extLst>
              <a:ext uri="{FF2B5EF4-FFF2-40B4-BE49-F238E27FC236}">
                <a16:creationId xmlns:a16="http://schemas.microsoft.com/office/drawing/2014/main" id="{EA5B0B0E-98DD-4D65-93B8-A5EFBB6A63F1}"/>
              </a:ext>
            </a:extLst>
          </p:cNvPr>
          <p:cNvGrpSpPr>
            <a:grpSpLocks noChangeAspect="1"/>
          </p:cNvGrpSpPr>
          <p:nvPr/>
        </p:nvGrpSpPr>
        <p:grpSpPr bwMode="auto">
          <a:xfrm>
            <a:off x="2093913" y="488951"/>
            <a:ext cx="831850" cy="668338"/>
            <a:chOff x="1319" y="308"/>
            <a:chExt cx="524" cy="421"/>
          </a:xfrm>
        </p:grpSpPr>
        <p:sp>
          <p:nvSpPr>
            <p:cNvPr id="5" name="Freeform 5">
              <a:extLst>
                <a:ext uri="{FF2B5EF4-FFF2-40B4-BE49-F238E27FC236}">
                  <a16:creationId xmlns:a16="http://schemas.microsoft.com/office/drawing/2014/main" id="{48811DA9-2BC0-4AA1-8A70-5BE3C7C82CC3}"/>
                </a:ext>
              </a:extLst>
            </p:cNvPr>
            <p:cNvSpPr>
              <a:spLocks/>
            </p:cNvSpPr>
            <p:nvPr/>
          </p:nvSpPr>
          <p:spPr bwMode="auto">
            <a:xfrm>
              <a:off x="1492" y="308"/>
              <a:ext cx="351" cy="352"/>
            </a:xfrm>
            <a:custGeom>
              <a:avLst/>
              <a:gdLst>
                <a:gd name="T0" fmla="*/ 139 w 146"/>
                <a:gd name="T1" fmla="*/ 67 h 146"/>
                <a:gd name="T2" fmla="*/ 107 w 146"/>
                <a:gd name="T3" fmla="*/ 130 h 146"/>
                <a:gd name="T4" fmla="*/ 78 w 146"/>
                <a:gd name="T5" fmla="*/ 140 h 146"/>
                <a:gd name="T6" fmla="*/ 15 w 146"/>
                <a:gd name="T7" fmla="*/ 108 h 146"/>
                <a:gd name="T8" fmla="*/ 6 w 146"/>
                <a:gd name="T9" fmla="*/ 79 h 146"/>
                <a:gd name="T10" fmla="*/ 38 w 146"/>
                <a:gd name="T11" fmla="*/ 16 h 146"/>
                <a:gd name="T12" fmla="*/ 67 w 146"/>
                <a:gd name="T13" fmla="*/ 7 h 146"/>
                <a:gd name="T14" fmla="*/ 130 w 146"/>
                <a:gd name="T15" fmla="*/ 39 h 146"/>
                <a:gd name="T16" fmla="*/ 139 w 146"/>
                <a:gd name="T1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6">
                  <a:moveTo>
                    <a:pt x="139" y="67"/>
                  </a:moveTo>
                  <a:cubicBezTo>
                    <a:pt x="107" y="130"/>
                    <a:pt x="107" y="130"/>
                    <a:pt x="107" y="130"/>
                  </a:cubicBezTo>
                  <a:cubicBezTo>
                    <a:pt x="101" y="143"/>
                    <a:pt x="91" y="146"/>
                    <a:pt x="78" y="140"/>
                  </a:cubicBezTo>
                  <a:cubicBezTo>
                    <a:pt x="15" y="108"/>
                    <a:pt x="15" y="108"/>
                    <a:pt x="15" y="108"/>
                  </a:cubicBezTo>
                  <a:cubicBezTo>
                    <a:pt x="3" y="101"/>
                    <a:pt x="0" y="92"/>
                    <a:pt x="6" y="79"/>
                  </a:cubicBezTo>
                  <a:cubicBezTo>
                    <a:pt x="38" y="16"/>
                    <a:pt x="38" y="16"/>
                    <a:pt x="38" y="16"/>
                  </a:cubicBezTo>
                  <a:cubicBezTo>
                    <a:pt x="45" y="3"/>
                    <a:pt x="54" y="0"/>
                    <a:pt x="67" y="7"/>
                  </a:cubicBezTo>
                  <a:cubicBezTo>
                    <a:pt x="130" y="39"/>
                    <a:pt x="130" y="39"/>
                    <a:pt x="130" y="39"/>
                  </a:cubicBezTo>
                  <a:cubicBezTo>
                    <a:pt x="142" y="45"/>
                    <a:pt x="146" y="55"/>
                    <a:pt x="139" y="67"/>
                  </a:cubicBezTo>
                  <a:close/>
                </a:path>
              </a:pathLst>
            </a:custGeom>
            <a:solidFill>
              <a:srgbClr val="AD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 name="Freeform 6">
              <a:extLst>
                <a:ext uri="{FF2B5EF4-FFF2-40B4-BE49-F238E27FC236}">
                  <a16:creationId xmlns:a16="http://schemas.microsoft.com/office/drawing/2014/main" id="{7B1DE33D-5F6A-48CC-9D96-AB7108032414}"/>
                </a:ext>
              </a:extLst>
            </p:cNvPr>
            <p:cNvSpPr>
              <a:spLocks noEditPoints="1"/>
            </p:cNvSpPr>
            <p:nvPr/>
          </p:nvSpPr>
          <p:spPr bwMode="auto">
            <a:xfrm>
              <a:off x="1319" y="392"/>
              <a:ext cx="349" cy="337"/>
            </a:xfrm>
            <a:custGeom>
              <a:avLst/>
              <a:gdLst>
                <a:gd name="T0" fmla="*/ 86 w 145"/>
                <a:gd name="T1" fmla="*/ 140 h 140"/>
                <a:gd name="T2" fmla="*/ 86 w 145"/>
                <a:gd name="T3" fmla="*/ 140 h 140"/>
                <a:gd name="T4" fmla="*/ 70 w 145"/>
                <a:gd name="T5" fmla="*/ 136 h 140"/>
                <a:gd name="T6" fmla="*/ 18 w 145"/>
                <a:gd name="T7" fmla="*/ 109 h 140"/>
                <a:gd name="T8" fmla="*/ 3 w 145"/>
                <a:gd name="T9" fmla="*/ 92 h 140"/>
                <a:gd name="T10" fmla="*/ 5 w 145"/>
                <a:gd name="T11" fmla="*/ 69 h 140"/>
                <a:gd name="T12" fmla="*/ 32 w 145"/>
                <a:gd name="T13" fmla="*/ 17 h 140"/>
                <a:gd name="T14" fmla="*/ 56 w 145"/>
                <a:gd name="T15" fmla="*/ 0 h 140"/>
                <a:gd name="T16" fmla="*/ 72 w 145"/>
                <a:gd name="T17" fmla="*/ 4 h 140"/>
                <a:gd name="T18" fmla="*/ 124 w 145"/>
                <a:gd name="T19" fmla="*/ 31 h 140"/>
                <a:gd name="T20" fmla="*/ 137 w 145"/>
                <a:gd name="T21" fmla="*/ 70 h 140"/>
                <a:gd name="T22" fmla="*/ 110 w 145"/>
                <a:gd name="T23" fmla="*/ 123 h 140"/>
                <a:gd name="T24" fmla="*/ 86 w 145"/>
                <a:gd name="T25" fmla="*/ 140 h 140"/>
                <a:gd name="T26" fmla="*/ 56 w 145"/>
                <a:gd name="T27" fmla="*/ 24 h 140"/>
                <a:gd name="T28" fmla="*/ 53 w 145"/>
                <a:gd name="T29" fmla="*/ 28 h 140"/>
                <a:gd name="T30" fmla="*/ 26 w 145"/>
                <a:gd name="T31" fmla="*/ 80 h 140"/>
                <a:gd name="T32" fmla="*/ 25 w 145"/>
                <a:gd name="T33" fmla="*/ 85 h 140"/>
                <a:gd name="T34" fmla="*/ 29 w 145"/>
                <a:gd name="T35" fmla="*/ 88 h 140"/>
                <a:gd name="T36" fmla="*/ 81 w 145"/>
                <a:gd name="T37" fmla="*/ 115 h 140"/>
                <a:gd name="T38" fmla="*/ 86 w 145"/>
                <a:gd name="T39" fmla="*/ 116 h 140"/>
                <a:gd name="T40" fmla="*/ 89 w 145"/>
                <a:gd name="T41" fmla="*/ 112 h 140"/>
                <a:gd name="T42" fmla="*/ 116 w 145"/>
                <a:gd name="T43" fmla="*/ 60 h 140"/>
                <a:gd name="T44" fmla="*/ 113 w 145"/>
                <a:gd name="T45" fmla="*/ 52 h 140"/>
                <a:gd name="T46" fmla="*/ 61 w 145"/>
                <a:gd name="T47" fmla="*/ 25 h 140"/>
                <a:gd name="T48" fmla="*/ 56 w 145"/>
                <a:gd name="T49" fmla="*/ 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40">
                  <a:moveTo>
                    <a:pt x="86" y="140"/>
                  </a:moveTo>
                  <a:cubicBezTo>
                    <a:pt x="86" y="140"/>
                    <a:pt x="86" y="140"/>
                    <a:pt x="86" y="140"/>
                  </a:cubicBezTo>
                  <a:cubicBezTo>
                    <a:pt x="81" y="140"/>
                    <a:pt x="76" y="138"/>
                    <a:pt x="70" y="136"/>
                  </a:cubicBezTo>
                  <a:cubicBezTo>
                    <a:pt x="18" y="109"/>
                    <a:pt x="18" y="109"/>
                    <a:pt x="18" y="109"/>
                  </a:cubicBezTo>
                  <a:cubicBezTo>
                    <a:pt x="10" y="105"/>
                    <a:pt x="5" y="99"/>
                    <a:pt x="3" y="92"/>
                  </a:cubicBezTo>
                  <a:cubicBezTo>
                    <a:pt x="0" y="85"/>
                    <a:pt x="1" y="77"/>
                    <a:pt x="5" y="69"/>
                  </a:cubicBezTo>
                  <a:cubicBezTo>
                    <a:pt x="32" y="17"/>
                    <a:pt x="32" y="17"/>
                    <a:pt x="32" y="17"/>
                  </a:cubicBezTo>
                  <a:cubicBezTo>
                    <a:pt x="39" y="2"/>
                    <a:pt x="51" y="0"/>
                    <a:pt x="56" y="0"/>
                  </a:cubicBezTo>
                  <a:cubicBezTo>
                    <a:pt x="61" y="0"/>
                    <a:pt x="66" y="2"/>
                    <a:pt x="72" y="4"/>
                  </a:cubicBezTo>
                  <a:cubicBezTo>
                    <a:pt x="124" y="31"/>
                    <a:pt x="124" y="31"/>
                    <a:pt x="124" y="31"/>
                  </a:cubicBezTo>
                  <a:cubicBezTo>
                    <a:pt x="140" y="39"/>
                    <a:pt x="145" y="54"/>
                    <a:pt x="137" y="70"/>
                  </a:cubicBezTo>
                  <a:cubicBezTo>
                    <a:pt x="110" y="123"/>
                    <a:pt x="110" y="123"/>
                    <a:pt x="110" y="123"/>
                  </a:cubicBezTo>
                  <a:cubicBezTo>
                    <a:pt x="103" y="137"/>
                    <a:pt x="92" y="140"/>
                    <a:pt x="86" y="140"/>
                  </a:cubicBezTo>
                  <a:close/>
                  <a:moveTo>
                    <a:pt x="56" y="24"/>
                  </a:moveTo>
                  <a:cubicBezTo>
                    <a:pt x="55" y="24"/>
                    <a:pt x="53" y="27"/>
                    <a:pt x="53" y="28"/>
                  </a:cubicBezTo>
                  <a:cubicBezTo>
                    <a:pt x="26" y="80"/>
                    <a:pt x="26" y="80"/>
                    <a:pt x="26" y="80"/>
                  </a:cubicBezTo>
                  <a:cubicBezTo>
                    <a:pt x="25" y="83"/>
                    <a:pt x="25" y="84"/>
                    <a:pt x="25" y="85"/>
                  </a:cubicBezTo>
                  <a:cubicBezTo>
                    <a:pt x="25" y="85"/>
                    <a:pt x="26" y="87"/>
                    <a:pt x="29" y="88"/>
                  </a:cubicBezTo>
                  <a:cubicBezTo>
                    <a:pt x="81" y="115"/>
                    <a:pt x="81" y="115"/>
                    <a:pt x="81" y="115"/>
                  </a:cubicBezTo>
                  <a:cubicBezTo>
                    <a:pt x="84" y="116"/>
                    <a:pt x="85" y="116"/>
                    <a:pt x="86" y="116"/>
                  </a:cubicBezTo>
                  <a:cubicBezTo>
                    <a:pt x="87" y="116"/>
                    <a:pt x="89" y="113"/>
                    <a:pt x="89" y="112"/>
                  </a:cubicBezTo>
                  <a:cubicBezTo>
                    <a:pt x="116" y="60"/>
                    <a:pt x="116" y="60"/>
                    <a:pt x="116" y="60"/>
                  </a:cubicBezTo>
                  <a:cubicBezTo>
                    <a:pt x="118" y="55"/>
                    <a:pt x="118" y="54"/>
                    <a:pt x="113" y="52"/>
                  </a:cubicBezTo>
                  <a:cubicBezTo>
                    <a:pt x="61" y="25"/>
                    <a:pt x="61" y="25"/>
                    <a:pt x="61" y="25"/>
                  </a:cubicBezTo>
                  <a:cubicBezTo>
                    <a:pt x="58" y="24"/>
                    <a:pt x="57" y="24"/>
                    <a:pt x="56" y="24"/>
                  </a:cubicBezTo>
                  <a:close/>
                </a:path>
              </a:pathLst>
            </a:custGeom>
            <a:solidFill>
              <a:srgbClr val="FC8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4" name="TextBox 124">
            <a:extLst>
              <a:ext uri="{FF2B5EF4-FFF2-40B4-BE49-F238E27FC236}">
                <a16:creationId xmlns:a16="http://schemas.microsoft.com/office/drawing/2014/main" id="{8E77CC77-8F8F-47D4-A971-070B0695FCAF}"/>
              </a:ext>
            </a:extLst>
          </p:cNvPr>
          <p:cNvSpPr txBox="1">
            <a:spLocks noChangeArrowheads="1"/>
          </p:cNvSpPr>
          <p:nvPr/>
        </p:nvSpPr>
        <p:spPr bwMode="auto">
          <a:xfrm>
            <a:off x="2925763" y="4131664"/>
            <a:ext cx="6705599" cy="56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MX" altLang="es-MX" sz="1400" dirty="0">
                <a:latin typeface="+mn-lt"/>
                <a:cs typeface="Arial" panose="020B0604020202020204" pitchFamily="34" charset="0"/>
              </a:rPr>
              <a:t>Para cambiar textos, selecciónalos y remplázalos. Para cambiar imágenes, selecciónala, dirígete a “formato” y después a “cambiar imagen”. </a:t>
            </a:r>
            <a:endParaRPr lang="en-US" altLang="es-MX" sz="1400" dirty="0">
              <a:latin typeface="+mn-lt"/>
              <a:cs typeface="Arial" panose="020B0604020202020204" pitchFamily="34" charset="0"/>
            </a:endParaRPr>
          </a:p>
        </p:txBody>
      </p:sp>
      <p:sp>
        <p:nvSpPr>
          <p:cNvPr id="7" name="Text Box 358">
            <a:extLst>
              <a:ext uri="{FF2B5EF4-FFF2-40B4-BE49-F238E27FC236}">
                <a16:creationId xmlns:a16="http://schemas.microsoft.com/office/drawing/2014/main" id="{8E7139E9-5129-49EF-A557-6DA8CCE138AF}"/>
              </a:ext>
            </a:extLst>
          </p:cNvPr>
          <p:cNvSpPr txBox="1">
            <a:spLocks noChangeArrowheads="1"/>
          </p:cNvSpPr>
          <p:nvPr/>
        </p:nvSpPr>
        <p:spPr bwMode="auto">
          <a:xfrm>
            <a:off x="2210824" y="4966878"/>
            <a:ext cx="714940" cy="7386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4217">
              <a:defRPr/>
            </a:pPr>
            <a:r>
              <a:rPr lang="en-US" sz="4800" dirty="0">
                <a:solidFill>
                  <a:srgbClr val="FBCF48"/>
                </a:solidFill>
                <a:latin typeface="Lato Black"/>
                <a:cs typeface="Lato Black"/>
              </a:rPr>
              <a:t>04</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C63FCD13-3768-4897-A425-27008C597FD5}"/>
              </a:ext>
            </a:extLst>
          </p:cNvPr>
          <p:cNvSpPr/>
          <p:nvPr/>
        </p:nvSpPr>
        <p:spPr>
          <a:xfrm>
            <a:off x="0" y="0"/>
            <a:ext cx="12206515" cy="6858000"/>
          </a:xfrm>
          <a:prstGeom prst="rect">
            <a:avLst/>
          </a:prstGeom>
          <a:solidFill>
            <a:srgbClr val="6BB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36C15BE3-E2EA-48BD-9644-A828C836D7CE}"/>
              </a:ext>
            </a:extLst>
          </p:cNvPr>
          <p:cNvSpPr/>
          <p:nvPr/>
        </p:nvSpPr>
        <p:spPr>
          <a:xfrm rot="10800000">
            <a:off x="3742132" y="-39018"/>
            <a:ext cx="4722250" cy="6916986"/>
          </a:xfrm>
          <a:custGeom>
            <a:avLst/>
            <a:gdLst>
              <a:gd name="connsiteX0" fmla="*/ 341542 w 4722250"/>
              <a:gd name="connsiteY0" fmla="*/ 2686869 h 6916986"/>
              <a:gd name="connsiteX1" fmla="*/ 338591 w 4722250"/>
              <a:gd name="connsiteY1" fmla="*/ 2686200 h 6916986"/>
              <a:gd name="connsiteX2" fmla="*/ 342255 w 4722250"/>
              <a:gd name="connsiteY2" fmla="*/ 2686785 h 6916986"/>
              <a:gd name="connsiteX3" fmla="*/ 4383659 w 4722250"/>
              <a:gd name="connsiteY3" fmla="*/ 4230786 h 6916986"/>
              <a:gd name="connsiteX4" fmla="*/ 4379995 w 4722250"/>
              <a:gd name="connsiteY4" fmla="*/ 4230201 h 6916986"/>
              <a:gd name="connsiteX5" fmla="*/ 4380708 w 4722250"/>
              <a:gd name="connsiteY5" fmla="*/ 4230117 h 6916986"/>
              <a:gd name="connsiteX6" fmla="*/ 4383659 w 4722250"/>
              <a:gd name="connsiteY6" fmla="*/ 4230786 h 6916986"/>
              <a:gd name="connsiteX7" fmla="*/ 1316487 w 4722250"/>
              <a:gd name="connsiteY7" fmla="*/ 6916242 h 6916986"/>
              <a:gd name="connsiteX8" fmla="*/ 1219200 w 4722250"/>
              <a:gd name="connsiteY8" fmla="*/ 6897018 h 6916986"/>
              <a:gd name="connsiteX9" fmla="*/ 1217873 w 4722250"/>
              <a:gd name="connsiteY9" fmla="*/ 6897018 h 6916986"/>
              <a:gd name="connsiteX10" fmla="*/ 1217873 w 4722250"/>
              <a:gd name="connsiteY10" fmla="*/ 6896951 h 6916986"/>
              <a:gd name="connsiteX11" fmla="*/ 1121400 w 4722250"/>
              <a:gd name="connsiteY11" fmla="*/ 6892076 h 6916986"/>
              <a:gd name="connsiteX12" fmla="*/ 800100 w 4722250"/>
              <a:gd name="connsiteY12" fmla="*/ 6839868 h 6916986"/>
              <a:gd name="connsiteX13" fmla="*/ 685800 w 4722250"/>
              <a:gd name="connsiteY13" fmla="*/ 6801768 h 6916986"/>
              <a:gd name="connsiteX14" fmla="*/ 628650 w 4722250"/>
              <a:gd name="connsiteY14" fmla="*/ 6744618 h 6916986"/>
              <a:gd name="connsiteX15" fmla="*/ 666750 w 4722250"/>
              <a:gd name="connsiteY15" fmla="*/ 6687468 h 6916986"/>
              <a:gd name="connsiteX16" fmla="*/ 800100 w 4722250"/>
              <a:gd name="connsiteY16" fmla="*/ 6649368 h 6916986"/>
              <a:gd name="connsiteX17" fmla="*/ 895350 w 4722250"/>
              <a:gd name="connsiteY17" fmla="*/ 6630318 h 6916986"/>
              <a:gd name="connsiteX18" fmla="*/ 971550 w 4722250"/>
              <a:gd name="connsiteY18" fmla="*/ 6611268 h 6916986"/>
              <a:gd name="connsiteX19" fmla="*/ 895350 w 4722250"/>
              <a:gd name="connsiteY19" fmla="*/ 6592218 h 6916986"/>
              <a:gd name="connsiteX20" fmla="*/ 514350 w 4722250"/>
              <a:gd name="connsiteY20" fmla="*/ 6554118 h 6916986"/>
              <a:gd name="connsiteX21" fmla="*/ 419100 w 4722250"/>
              <a:gd name="connsiteY21" fmla="*/ 6535068 h 6916986"/>
              <a:gd name="connsiteX22" fmla="*/ 361950 w 4722250"/>
              <a:gd name="connsiteY22" fmla="*/ 6516018 h 6916986"/>
              <a:gd name="connsiteX23" fmla="*/ 381000 w 4722250"/>
              <a:gd name="connsiteY23" fmla="*/ 6458868 h 6916986"/>
              <a:gd name="connsiteX24" fmla="*/ 666750 w 4722250"/>
              <a:gd name="connsiteY24" fmla="*/ 6382668 h 6916986"/>
              <a:gd name="connsiteX25" fmla="*/ 781050 w 4722250"/>
              <a:gd name="connsiteY25" fmla="*/ 6344568 h 6916986"/>
              <a:gd name="connsiteX26" fmla="*/ 1028700 w 4722250"/>
              <a:gd name="connsiteY26" fmla="*/ 6287418 h 6916986"/>
              <a:gd name="connsiteX27" fmla="*/ 1123950 w 4722250"/>
              <a:gd name="connsiteY27" fmla="*/ 6249318 h 6916986"/>
              <a:gd name="connsiteX28" fmla="*/ 1066800 w 4722250"/>
              <a:gd name="connsiteY28" fmla="*/ 6230268 h 6916986"/>
              <a:gd name="connsiteX29" fmla="*/ 381000 w 4722250"/>
              <a:gd name="connsiteY29" fmla="*/ 6192168 h 6916986"/>
              <a:gd name="connsiteX30" fmla="*/ 38100 w 4722250"/>
              <a:gd name="connsiteY30" fmla="*/ 6154068 h 6916986"/>
              <a:gd name="connsiteX31" fmla="*/ 228600 w 4722250"/>
              <a:gd name="connsiteY31" fmla="*/ 6058818 h 6916986"/>
              <a:gd name="connsiteX32" fmla="*/ 285750 w 4722250"/>
              <a:gd name="connsiteY32" fmla="*/ 6039768 h 6916986"/>
              <a:gd name="connsiteX33" fmla="*/ 476250 w 4722250"/>
              <a:gd name="connsiteY33" fmla="*/ 6001668 h 6916986"/>
              <a:gd name="connsiteX34" fmla="*/ 571500 w 4722250"/>
              <a:gd name="connsiteY34" fmla="*/ 5963568 h 6916986"/>
              <a:gd name="connsiteX35" fmla="*/ 800100 w 4722250"/>
              <a:gd name="connsiteY35" fmla="*/ 5906418 h 6916986"/>
              <a:gd name="connsiteX36" fmla="*/ 133350 w 4722250"/>
              <a:gd name="connsiteY36" fmla="*/ 5887368 h 6916986"/>
              <a:gd name="connsiteX37" fmla="*/ 57150 w 4722250"/>
              <a:gd name="connsiteY37" fmla="*/ 5868318 h 6916986"/>
              <a:gd name="connsiteX38" fmla="*/ 0 w 4722250"/>
              <a:gd name="connsiteY38" fmla="*/ 5830218 h 6916986"/>
              <a:gd name="connsiteX39" fmla="*/ 95250 w 4722250"/>
              <a:gd name="connsiteY39" fmla="*/ 5811168 h 6916986"/>
              <a:gd name="connsiteX40" fmla="*/ 247650 w 4722250"/>
              <a:gd name="connsiteY40" fmla="*/ 5754018 h 6916986"/>
              <a:gd name="connsiteX41" fmla="*/ 381000 w 4722250"/>
              <a:gd name="connsiteY41" fmla="*/ 5715918 h 6916986"/>
              <a:gd name="connsiteX42" fmla="*/ 685800 w 4722250"/>
              <a:gd name="connsiteY42" fmla="*/ 5658768 h 6916986"/>
              <a:gd name="connsiteX43" fmla="*/ 914400 w 4722250"/>
              <a:gd name="connsiteY43" fmla="*/ 5620668 h 6916986"/>
              <a:gd name="connsiteX44" fmla="*/ 628650 w 4722250"/>
              <a:gd name="connsiteY44" fmla="*/ 5544468 h 6916986"/>
              <a:gd name="connsiteX45" fmla="*/ 571500 w 4722250"/>
              <a:gd name="connsiteY45" fmla="*/ 5506368 h 6916986"/>
              <a:gd name="connsiteX46" fmla="*/ 876300 w 4722250"/>
              <a:gd name="connsiteY46" fmla="*/ 5487318 h 6916986"/>
              <a:gd name="connsiteX47" fmla="*/ 800100 w 4722250"/>
              <a:gd name="connsiteY47" fmla="*/ 5468268 h 6916986"/>
              <a:gd name="connsiteX48" fmla="*/ 685800 w 4722250"/>
              <a:gd name="connsiteY48" fmla="*/ 5449218 h 6916986"/>
              <a:gd name="connsiteX49" fmla="*/ 533400 w 4722250"/>
              <a:gd name="connsiteY49" fmla="*/ 5373018 h 6916986"/>
              <a:gd name="connsiteX50" fmla="*/ 476250 w 4722250"/>
              <a:gd name="connsiteY50" fmla="*/ 5258718 h 6916986"/>
              <a:gd name="connsiteX51" fmla="*/ 685800 w 4722250"/>
              <a:gd name="connsiteY51" fmla="*/ 5239668 h 6916986"/>
              <a:gd name="connsiteX52" fmla="*/ 609600 w 4722250"/>
              <a:gd name="connsiteY52" fmla="*/ 5220618 h 6916986"/>
              <a:gd name="connsiteX53" fmla="*/ 590550 w 4722250"/>
              <a:gd name="connsiteY53" fmla="*/ 5163468 h 6916986"/>
              <a:gd name="connsiteX54" fmla="*/ 647700 w 4722250"/>
              <a:gd name="connsiteY54" fmla="*/ 5144418 h 6916986"/>
              <a:gd name="connsiteX55" fmla="*/ 838200 w 4722250"/>
              <a:gd name="connsiteY55" fmla="*/ 5125368 h 6916986"/>
              <a:gd name="connsiteX56" fmla="*/ 628650 w 4722250"/>
              <a:gd name="connsiteY56" fmla="*/ 5030118 h 6916986"/>
              <a:gd name="connsiteX57" fmla="*/ 533400 w 4722250"/>
              <a:gd name="connsiteY57" fmla="*/ 5011068 h 6916986"/>
              <a:gd name="connsiteX58" fmla="*/ 381000 w 4722250"/>
              <a:gd name="connsiteY58" fmla="*/ 4953918 h 6916986"/>
              <a:gd name="connsiteX59" fmla="*/ 266700 w 4722250"/>
              <a:gd name="connsiteY59" fmla="*/ 4896768 h 6916986"/>
              <a:gd name="connsiteX60" fmla="*/ 552450 w 4722250"/>
              <a:gd name="connsiteY60" fmla="*/ 4858668 h 6916986"/>
              <a:gd name="connsiteX61" fmla="*/ 742950 w 4722250"/>
              <a:gd name="connsiteY61" fmla="*/ 4839618 h 6916986"/>
              <a:gd name="connsiteX62" fmla="*/ 876300 w 4722250"/>
              <a:gd name="connsiteY62" fmla="*/ 4801518 h 6916986"/>
              <a:gd name="connsiteX63" fmla="*/ 628650 w 4722250"/>
              <a:gd name="connsiteY63" fmla="*/ 4763418 h 6916986"/>
              <a:gd name="connsiteX64" fmla="*/ 571500 w 4722250"/>
              <a:gd name="connsiteY64" fmla="*/ 4744368 h 6916986"/>
              <a:gd name="connsiteX65" fmla="*/ 514350 w 4722250"/>
              <a:gd name="connsiteY65" fmla="*/ 4706268 h 6916986"/>
              <a:gd name="connsiteX66" fmla="*/ 342900 w 4722250"/>
              <a:gd name="connsiteY66" fmla="*/ 4611018 h 6916986"/>
              <a:gd name="connsiteX67" fmla="*/ 609600 w 4722250"/>
              <a:gd name="connsiteY67" fmla="*/ 4591968 h 6916986"/>
              <a:gd name="connsiteX68" fmla="*/ 685800 w 4722250"/>
              <a:gd name="connsiteY68" fmla="*/ 4572918 h 6916986"/>
              <a:gd name="connsiteX69" fmla="*/ 857250 w 4722250"/>
              <a:gd name="connsiteY69" fmla="*/ 4553868 h 6916986"/>
              <a:gd name="connsiteX70" fmla="*/ 800100 w 4722250"/>
              <a:gd name="connsiteY70" fmla="*/ 4458618 h 6916986"/>
              <a:gd name="connsiteX71" fmla="*/ 647700 w 4722250"/>
              <a:gd name="connsiteY71" fmla="*/ 4401468 h 6916986"/>
              <a:gd name="connsiteX72" fmla="*/ 476250 w 4722250"/>
              <a:gd name="connsiteY72" fmla="*/ 4325268 h 6916986"/>
              <a:gd name="connsiteX73" fmla="*/ 628650 w 4722250"/>
              <a:gd name="connsiteY73" fmla="*/ 4287168 h 6916986"/>
              <a:gd name="connsiteX74" fmla="*/ 914400 w 4722250"/>
              <a:gd name="connsiteY74" fmla="*/ 4249068 h 6916986"/>
              <a:gd name="connsiteX75" fmla="*/ 762000 w 4722250"/>
              <a:gd name="connsiteY75" fmla="*/ 4210968 h 6916986"/>
              <a:gd name="connsiteX76" fmla="*/ 571500 w 4722250"/>
              <a:gd name="connsiteY76" fmla="*/ 4096668 h 6916986"/>
              <a:gd name="connsiteX77" fmla="*/ 514350 w 4722250"/>
              <a:gd name="connsiteY77" fmla="*/ 4077618 h 6916986"/>
              <a:gd name="connsiteX78" fmla="*/ 609600 w 4722250"/>
              <a:gd name="connsiteY78" fmla="*/ 3982368 h 6916986"/>
              <a:gd name="connsiteX79" fmla="*/ 381000 w 4722250"/>
              <a:gd name="connsiteY79" fmla="*/ 3925218 h 6916986"/>
              <a:gd name="connsiteX80" fmla="*/ 438150 w 4722250"/>
              <a:gd name="connsiteY80" fmla="*/ 3906168 h 6916986"/>
              <a:gd name="connsiteX81" fmla="*/ 952500 w 4722250"/>
              <a:gd name="connsiteY81" fmla="*/ 3887118 h 6916986"/>
              <a:gd name="connsiteX82" fmla="*/ 876300 w 4722250"/>
              <a:gd name="connsiteY82" fmla="*/ 3868068 h 6916986"/>
              <a:gd name="connsiteX83" fmla="*/ 762000 w 4722250"/>
              <a:gd name="connsiteY83" fmla="*/ 3849018 h 6916986"/>
              <a:gd name="connsiteX84" fmla="*/ 647700 w 4722250"/>
              <a:gd name="connsiteY84" fmla="*/ 3810918 h 6916986"/>
              <a:gd name="connsiteX85" fmla="*/ 571500 w 4722250"/>
              <a:gd name="connsiteY85" fmla="*/ 3791868 h 6916986"/>
              <a:gd name="connsiteX86" fmla="*/ 533400 w 4722250"/>
              <a:gd name="connsiteY86" fmla="*/ 3734718 h 6916986"/>
              <a:gd name="connsiteX87" fmla="*/ 838200 w 4722250"/>
              <a:gd name="connsiteY87" fmla="*/ 3715668 h 6916986"/>
              <a:gd name="connsiteX88" fmla="*/ 552450 w 4722250"/>
              <a:gd name="connsiteY88" fmla="*/ 3658518 h 6916986"/>
              <a:gd name="connsiteX89" fmla="*/ 533400 w 4722250"/>
              <a:gd name="connsiteY89" fmla="*/ 3563268 h 6916986"/>
              <a:gd name="connsiteX90" fmla="*/ 609600 w 4722250"/>
              <a:gd name="connsiteY90" fmla="*/ 3487068 h 6916986"/>
              <a:gd name="connsiteX91" fmla="*/ 647700 w 4722250"/>
              <a:gd name="connsiteY91" fmla="*/ 3429918 h 6916986"/>
              <a:gd name="connsiteX92" fmla="*/ 571500 w 4722250"/>
              <a:gd name="connsiteY92" fmla="*/ 3410868 h 6916986"/>
              <a:gd name="connsiteX93" fmla="*/ 507717 w 4722250"/>
              <a:gd name="connsiteY93" fmla="*/ 3370850 h 6916986"/>
              <a:gd name="connsiteX94" fmla="*/ 523672 w 4722250"/>
              <a:gd name="connsiteY94" fmla="*/ 3375651 h 6916986"/>
              <a:gd name="connsiteX95" fmla="*/ 535020 w 4722250"/>
              <a:gd name="connsiteY95" fmla="*/ 3379307 h 6916986"/>
              <a:gd name="connsiteX96" fmla="*/ 531032 w 4722250"/>
              <a:gd name="connsiteY96" fmla="*/ 3377865 h 6916986"/>
              <a:gd name="connsiteX97" fmla="*/ 523672 w 4722250"/>
              <a:gd name="connsiteY97" fmla="*/ 3375651 h 6916986"/>
              <a:gd name="connsiteX98" fmla="*/ 520649 w 4722250"/>
              <a:gd name="connsiteY98" fmla="*/ 3374677 h 6916986"/>
              <a:gd name="connsiteX99" fmla="*/ 457200 w 4722250"/>
              <a:gd name="connsiteY99" fmla="*/ 3353718 h 6916986"/>
              <a:gd name="connsiteX100" fmla="*/ 342900 w 4722250"/>
              <a:gd name="connsiteY100" fmla="*/ 3315618 h 6916986"/>
              <a:gd name="connsiteX101" fmla="*/ 304800 w 4722250"/>
              <a:gd name="connsiteY101" fmla="*/ 3258468 h 6916986"/>
              <a:gd name="connsiteX102" fmla="*/ 400050 w 4722250"/>
              <a:gd name="connsiteY102" fmla="*/ 3239418 h 6916986"/>
              <a:gd name="connsiteX103" fmla="*/ 857250 w 4722250"/>
              <a:gd name="connsiteY103" fmla="*/ 3220368 h 6916986"/>
              <a:gd name="connsiteX104" fmla="*/ 723900 w 4722250"/>
              <a:gd name="connsiteY104" fmla="*/ 3163218 h 6916986"/>
              <a:gd name="connsiteX105" fmla="*/ 609600 w 4722250"/>
              <a:gd name="connsiteY105" fmla="*/ 3125118 h 6916986"/>
              <a:gd name="connsiteX106" fmla="*/ 552450 w 4722250"/>
              <a:gd name="connsiteY106" fmla="*/ 3087018 h 6916986"/>
              <a:gd name="connsiteX107" fmla="*/ 609600 w 4722250"/>
              <a:gd name="connsiteY107" fmla="*/ 3067968 h 6916986"/>
              <a:gd name="connsiteX108" fmla="*/ 742950 w 4722250"/>
              <a:gd name="connsiteY108" fmla="*/ 3048918 h 6916986"/>
              <a:gd name="connsiteX109" fmla="*/ 857250 w 4722250"/>
              <a:gd name="connsiteY109" fmla="*/ 3029868 h 6916986"/>
              <a:gd name="connsiteX110" fmla="*/ 1162050 w 4722250"/>
              <a:gd name="connsiteY110" fmla="*/ 2991768 h 6916986"/>
              <a:gd name="connsiteX111" fmla="*/ 1009650 w 4722250"/>
              <a:gd name="connsiteY111" fmla="*/ 2934618 h 6916986"/>
              <a:gd name="connsiteX112" fmla="*/ 952500 w 4722250"/>
              <a:gd name="connsiteY112" fmla="*/ 2896518 h 6916986"/>
              <a:gd name="connsiteX113" fmla="*/ 628650 w 4722250"/>
              <a:gd name="connsiteY113" fmla="*/ 2782218 h 6916986"/>
              <a:gd name="connsiteX114" fmla="*/ 552450 w 4722250"/>
              <a:gd name="connsiteY114" fmla="*/ 2744118 h 6916986"/>
              <a:gd name="connsiteX115" fmla="*/ 419100 w 4722250"/>
              <a:gd name="connsiteY115" fmla="*/ 2706018 h 6916986"/>
              <a:gd name="connsiteX116" fmla="*/ 345120 w 4722250"/>
              <a:gd name="connsiteY116" fmla="*/ 2687242 h 6916986"/>
              <a:gd name="connsiteX117" fmla="*/ 342255 w 4722250"/>
              <a:gd name="connsiteY117" fmla="*/ 2686785 h 6916986"/>
              <a:gd name="connsiteX118" fmla="*/ 345854 w 4722250"/>
              <a:gd name="connsiteY118" fmla="*/ 2686360 h 6916986"/>
              <a:gd name="connsiteX119" fmla="*/ 285750 w 4722250"/>
              <a:gd name="connsiteY119" fmla="*/ 2648868 h 6916986"/>
              <a:gd name="connsiteX120" fmla="*/ 228600 w 4722250"/>
              <a:gd name="connsiteY120" fmla="*/ 2629818 h 6916986"/>
              <a:gd name="connsiteX121" fmla="*/ 285750 w 4722250"/>
              <a:gd name="connsiteY121" fmla="*/ 2572668 h 6916986"/>
              <a:gd name="connsiteX122" fmla="*/ 419100 w 4722250"/>
              <a:gd name="connsiteY122" fmla="*/ 2515518 h 6916986"/>
              <a:gd name="connsiteX123" fmla="*/ 552450 w 4722250"/>
              <a:gd name="connsiteY123" fmla="*/ 2477418 h 6916986"/>
              <a:gd name="connsiteX124" fmla="*/ 628650 w 4722250"/>
              <a:gd name="connsiteY124" fmla="*/ 2420268 h 6916986"/>
              <a:gd name="connsiteX125" fmla="*/ 704850 w 4722250"/>
              <a:gd name="connsiteY125" fmla="*/ 2401218 h 6916986"/>
              <a:gd name="connsiteX126" fmla="*/ 762000 w 4722250"/>
              <a:gd name="connsiteY126" fmla="*/ 2382168 h 6916986"/>
              <a:gd name="connsiteX127" fmla="*/ 685800 w 4722250"/>
              <a:gd name="connsiteY127" fmla="*/ 2344068 h 6916986"/>
              <a:gd name="connsiteX128" fmla="*/ 400050 w 4722250"/>
              <a:gd name="connsiteY128" fmla="*/ 2229768 h 6916986"/>
              <a:gd name="connsiteX129" fmla="*/ 609600 w 4722250"/>
              <a:gd name="connsiteY129" fmla="*/ 2134518 h 6916986"/>
              <a:gd name="connsiteX130" fmla="*/ 685800 w 4722250"/>
              <a:gd name="connsiteY130" fmla="*/ 2115468 h 6916986"/>
              <a:gd name="connsiteX131" fmla="*/ 742950 w 4722250"/>
              <a:gd name="connsiteY131" fmla="*/ 2096418 h 6916986"/>
              <a:gd name="connsiteX132" fmla="*/ 0 w 4722250"/>
              <a:gd name="connsiteY132" fmla="*/ 2039268 h 6916986"/>
              <a:gd name="connsiteX133" fmla="*/ 342900 w 4722250"/>
              <a:gd name="connsiteY133" fmla="*/ 1963068 h 6916986"/>
              <a:gd name="connsiteX134" fmla="*/ 400050 w 4722250"/>
              <a:gd name="connsiteY134" fmla="*/ 1944018 h 6916986"/>
              <a:gd name="connsiteX135" fmla="*/ 571500 w 4722250"/>
              <a:gd name="connsiteY135" fmla="*/ 1905918 h 6916986"/>
              <a:gd name="connsiteX136" fmla="*/ 628650 w 4722250"/>
              <a:gd name="connsiteY136" fmla="*/ 1886868 h 6916986"/>
              <a:gd name="connsiteX137" fmla="*/ 819150 w 4722250"/>
              <a:gd name="connsiteY137" fmla="*/ 1867818 h 6916986"/>
              <a:gd name="connsiteX138" fmla="*/ 723900 w 4722250"/>
              <a:gd name="connsiteY138" fmla="*/ 1848768 h 6916986"/>
              <a:gd name="connsiteX139" fmla="*/ 495300 w 4722250"/>
              <a:gd name="connsiteY139" fmla="*/ 1810668 h 6916986"/>
              <a:gd name="connsiteX140" fmla="*/ 552450 w 4722250"/>
              <a:gd name="connsiteY140" fmla="*/ 1791618 h 6916986"/>
              <a:gd name="connsiteX141" fmla="*/ 704850 w 4722250"/>
              <a:gd name="connsiteY141" fmla="*/ 1715418 h 6916986"/>
              <a:gd name="connsiteX142" fmla="*/ 762000 w 4722250"/>
              <a:gd name="connsiteY142" fmla="*/ 1696368 h 6916986"/>
              <a:gd name="connsiteX143" fmla="*/ 609600 w 4722250"/>
              <a:gd name="connsiteY143" fmla="*/ 1620168 h 6916986"/>
              <a:gd name="connsiteX144" fmla="*/ 495300 w 4722250"/>
              <a:gd name="connsiteY144" fmla="*/ 1563018 h 6916986"/>
              <a:gd name="connsiteX145" fmla="*/ 533400 w 4722250"/>
              <a:gd name="connsiteY145" fmla="*/ 1505868 h 6916986"/>
              <a:gd name="connsiteX146" fmla="*/ 590550 w 4722250"/>
              <a:gd name="connsiteY146" fmla="*/ 1467768 h 6916986"/>
              <a:gd name="connsiteX147" fmla="*/ 800100 w 4722250"/>
              <a:gd name="connsiteY147" fmla="*/ 1429668 h 6916986"/>
              <a:gd name="connsiteX148" fmla="*/ 666750 w 4722250"/>
              <a:gd name="connsiteY148" fmla="*/ 1410618 h 6916986"/>
              <a:gd name="connsiteX149" fmla="*/ 514350 w 4722250"/>
              <a:gd name="connsiteY149" fmla="*/ 1391568 h 6916986"/>
              <a:gd name="connsiteX150" fmla="*/ 419100 w 4722250"/>
              <a:gd name="connsiteY150" fmla="*/ 1353468 h 6916986"/>
              <a:gd name="connsiteX151" fmla="*/ 361950 w 4722250"/>
              <a:gd name="connsiteY151" fmla="*/ 1334418 h 6916986"/>
              <a:gd name="connsiteX152" fmla="*/ 438150 w 4722250"/>
              <a:gd name="connsiteY152" fmla="*/ 1277268 h 6916986"/>
              <a:gd name="connsiteX153" fmla="*/ 533400 w 4722250"/>
              <a:gd name="connsiteY153" fmla="*/ 1258218 h 6916986"/>
              <a:gd name="connsiteX154" fmla="*/ 590550 w 4722250"/>
              <a:gd name="connsiteY154" fmla="*/ 1220118 h 6916986"/>
              <a:gd name="connsiteX155" fmla="*/ 762000 w 4722250"/>
              <a:gd name="connsiteY155" fmla="*/ 1162968 h 6916986"/>
              <a:gd name="connsiteX156" fmla="*/ 571500 w 4722250"/>
              <a:gd name="connsiteY156" fmla="*/ 1143918 h 6916986"/>
              <a:gd name="connsiteX157" fmla="*/ 57150 w 4722250"/>
              <a:gd name="connsiteY157" fmla="*/ 1086768 h 6916986"/>
              <a:gd name="connsiteX158" fmla="*/ 285750 w 4722250"/>
              <a:gd name="connsiteY158" fmla="*/ 1029618 h 6916986"/>
              <a:gd name="connsiteX159" fmla="*/ 781050 w 4722250"/>
              <a:gd name="connsiteY159" fmla="*/ 820068 h 6916986"/>
              <a:gd name="connsiteX160" fmla="*/ 628650 w 4722250"/>
              <a:gd name="connsiteY160" fmla="*/ 781968 h 6916986"/>
              <a:gd name="connsiteX161" fmla="*/ 571500 w 4722250"/>
              <a:gd name="connsiteY161" fmla="*/ 743868 h 6916986"/>
              <a:gd name="connsiteX162" fmla="*/ 495300 w 4722250"/>
              <a:gd name="connsiteY162" fmla="*/ 705768 h 6916986"/>
              <a:gd name="connsiteX163" fmla="*/ 552450 w 4722250"/>
              <a:gd name="connsiteY163" fmla="*/ 686718 h 6916986"/>
              <a:gd name="connsiteX164" fmla="*/ 781050 w 4722250"/>
              <a:gd name="connsiteY164" fmla="*/ 648618 h 6916986"/>
              <a:gd name="connsiteX165" fmla="*/ 838200 w 4722250"/>
              <a:gd name="connsiteY165" fmla="*/ 629568 h 6916986"/>
              <a:gd name="connsiteX166" fmla="*/ 762000 w 4722250"/>
              <a:gd name="connsiteY166" fmla="*/ 610518 h 6916986"/>
              <a:gd name="connsiteX167" fmla="*/ 476250 w 4722250"/>
              <a:gd name="connsiteY167" fmla="*/ 572418 h 6916986"/>
              <a:gd name="connsiteX168" fmla="*/ 381000 w 4722250"/>
              <a:gd name="connsiteY168" fmla="*/ 553368 h 6916986"/>
              <a:gd name="connsiteX169" fmla="*/ 571500 w 4722250"/>
              <a:gd name="connsiteY169" fmla="*/ 515268 h 6916986"/>
              <a:gd name="connsiteX170" fmla="*/ 647700 w 4722250"/>
              <a:gd name="connsiteY170" fmla="*/ 477168 h 6916986"/>
              <a:gd name="connsiteX171" fmla="*/ 590550 w 4722250"/>
              <a:gd name="connsiteY171" fmla="*/ 458118 h 6916986"/>
              <a:gd name="connsiteX172" fmla="*/ 514350 w 4722250"/>
              <a:gd name="connsiteY172" fmla="*/ 439068 h 6916986"/>
              <a:gd name="connsiteX173" fmla="*/ 457200 w 4722250"/>
              <a:gd name="connsiteY173" fmla="*/ 400968 h 6916986"/>
              <a:gd name="connsiteX174" fmla="*/ 400050 w 4722250"/>
              <a:gd name="connsiteY174" fmla="*/ 381918 h 6916986"/>
              <a:gd name="connsiteX175" fmla="*/ 457200 w 4722250"/>
              <a:gd name="connsiteY175" fmla="*/ 362868 h 6916986"/>
              <a:gd name="connsiteX176" fmla="*/ 590550 w 4722250"/>
              <a:gd name="connsiteY176" fmla="*/ 324768 h 6916986"/>
              <a:gd name="connsiteX177" fmla="*/ 533400 w 4722250"/>
              <a:gd name="connsiteY177" fmla="*/ 305718 h 6916986"/>
              <a:gd name="connsiteX178" fmla="*/ 361950 w 4722250"/>
              <a:gd name="connsiteY178" fmla="*/ 229518 h 6916986"/>
              <a:gd name="connsiteX179" fmla="*/ 704850 w 4722250"/>
              <a:gd name="connsiteY179" fmla="*/ 172368 h 6916986"/>
              <a:gd name="connsiteX180" fmla="*/ 895350 w 4722250"/>
              <a:gd name="connsiteY180" fmla="*/ 134268 h 6916986"/>
              <a:gd name="connsiteX181" fmla="*/ 800100 w 4722250"/>
              <a:gd name="connsiteY181" fmla="*/ 115218 h 6916986"/>
              <a:gd name="connsiteX182" fmla="*/ 742950 w 4722250"/>
              <a:gd name="connsiteY182" fmla="*/ 96168 h 6916986"/>
              <a:gd name="connsiteX183" fmla="*/ 800100 w 4722250"/>
              <a:gd name="connsiteY183" fmla="*/ 77118 h 6916986"/>
              <a:gd name="connsiteX184" fmla="*/ 914400 w 4722250"/>
              <a:gd name="connsiteY184" fmla="*/ 58068 h 6916986"/>
              <a:gd name="connsiteX185" fmla="*/ 1009650 w 4722250"/>
              <a:gd name="connsiteY185" fmla="*/ 19968 h 6916986"/>
              <a:gd name="connsiteX186" fmla="*/ 1123950 w 4722250"/>
              <a:gd name="connsiteY186" fmla="*/ 58068 h 6916986"/>
              <a:gd name="connsiteX187" fmla="*/ 1181100 w 4722250"/>
              <a:gd name="connsiteY187" fmla="*/ 115218 h 6916986"/>
              <a:gd name="connsiteX188" fmla="*/ 1217873 w 4722250"/>
              <a:gd name="connsiteY188" fmla="*/ 142439 h 6916986"/>
              <a:gd name="connsiteX189" fmla="*/ 1217873 w 4722250"/>
              <a:gd name="connsiteY189" fmla="*/ 0 h 6916986"/>
              <a:gd name="connsiteX190" fmla="*/ 3560200 w 4722250"/>
              <a:gd name="connsiteY190" fmla="*/ 0 h 6916986"/>
              <a:gd name="connsiteX191" fmla="*/ 3560200 w 4722250"/>
              <a:gd name="connsiteY191" fmla="*/ 22856 h 6916986"/>
              <a:gd name="connsiteX192" fmla="*/ 3600850 w 4722250"/>
              <a:gd name="connsiteY192" fmla="*/ 24910 h 6916986"/>
              <a:gd name="connsiteX193" fmla="*/ 3922150 w 4722250"/>
              <a:gd name="connsiteY193" fmla="*/ 77118 h 6916986"/>
              <a:gd name="connsiteX194" fmla="*/ 4036450 w 4722250"/>
              <a:gd name="connsiteY194" fmla="*/ 115218 h 6916986"/>
              <a:gd name="connsiteX195" fmla="*/ 4093600 w 4722250"/>
              <a:gd name="connsiteY195" fmla="*/ 172368 h 6916986"/>
              <a:gd name="connsiteX196" fmla="*/ 4055500 w 4722250"/>
              <a:gd name="connsiteY196" fmla="*/ 229518 h 6916986"/>
              <a:gd name="connsiteX197" fmla="*/ 3922150 w 4722250"/>
              <a:gd name="connsiteY197" fmla="*/ 267618 h 6916986"/>
              <a:gd name="connsiteX198" fmla="*/ 3826900 w 4722250"/>
              <a:gd name="connsiteY198" fmla="*/ 286668 h 6916986"/>
              <a:gd name="connsiteX199" fmla="*/ 3750700 w 4722250"/>
              <a:gd name="connsiteY199" fmla="*/ 305718 h 6916986"/>
              <a:gd name="connsiteX200" fmla="*/ 3826900 w 4722250"/>
              <a:gd name="connsiteY200" fmla="*/ 324768 h 6916986"/>
              <a:gd name="connsiteX201" fmla="*/ 4207900 w 4722250"/>
              <a:gd name="connsiteY201" fmla="*/ 362868 h 6916986"/>
              <a:gd name="connsiteX202" fmla="*/ 4303150 w 4722250"/>
              <a:gd name="connsiteY202" fmla="*/ 381918 h 6916986"/>
              <a:gd name="connsiteX203" fmla="*/ 4360300 w 4722250"/>
              <a:gd name="connsiteY203" fmla="*/ 400968 h 6916986"/>
              <a:gd name="connsiteX204" fmla="*/ 4341250 w 4722250"/>
              <a:gd name="connsiteY204" fmla="*/ 458118 h 6916986"/>
              <a:gd name="connsiteX205" fmla="*/ 4055500 w 4722250"/>
              <a:gd name="connsiteY205" fmla="*/ 534318 h 6916986"/>
              <a:gd name="connsiteX206" fmla="*/ 3941200 w 4722250"/>
              <a:gd name="connsiteY206" fmla="*/ 572418 h 6916986"/>
              <a:gd name="connsiteX207" fmla="*/ 3693550 w 4722250"/>
              <a:gd name="connsiteY207" fmla="*/ 629568 h 6916986"/>
              <a:gd name="connsiteX208" fmla="*/ 3598300 w 4722250"/>
              <a:gd name="connsiteY208" fmla="*/ 667668 h 6916986"/>
              <a:gd name="connsiteX209" fmla="*/ 3655450 w 4722250"/>
              <a:gd name="connsiteY209" fmla="*/ 686718 h 6916986"/>
              <a:gd name="connsiteX210" fmla="*/ 4341250 w 4722250"/>
              <a:gd name="connsiteY210" fmla="*/ 724818 h 6916986"/>
              <a:gd name="connsiteX211" fmla="*/ 4684150 w 4722250"/>
              <a:gd name="connsiteY211" fmla="*/ 762918 h 6916986"/>
              <a:gd name="connsiteX212" fmla="*/ 4493650 w 4722250"/>
              <a:gd name="connsiteY212" fmla="*/ 858168 h 6916986"/>
              <a:gd name="connsiteX213" fmla="*/ 4436500 w 4722250"/>
              <a:gd name="connsiteY213" fmla="*/ 877218 h 6916986"/>
              <a:gd name="connsiteX214" fmla="*/ 4246000 w 4722250"/>
              <a:gd name="connsiteY214" fmla="*/ 915318 h 6916986"/>
              <a:gd name="connsiteX215" fmla="*/ 4150750 w 4722250"/>
              <a:gd name="connsiteY215" fmla="*/ 953418 h 6916986"/>
              <a:gd name="connsiteX216" fmla="*/ 3922150 w 4722250"/>
              <a:gd name="connsiteY216" fmla="*/ 1010568 h 6916986"/>
              <a:gd name="connsiteX217" fmla="*/ 4588900 w 4722250"/>
              <a:gd name="connsiteY217" fmla="*/ 1029618 h 6916986"/>
              <a:gd name="connsiteX218" fmla="*/ 4665100 w 4722250"/>
              <a:gd name="connsiteY218" fmla="*/ 1048668 h 6916986"/>
              <a:gd name="connsiteX219" fmla="*/ 4722250 w 4722250"/>
              <a:gd name="connsiteY219" fmla="*/ 1086768 h 6916986"/>
              <a:gd name="connsiteX220" fmla="*/ 4627000 w 4722250"/>
              <a:gd name="connsiteY220" fmla="*/ 1105818 h 6916986"/>
              <a:gd name="connsiteX221" fmla="*/ 4474600 w 4722250"/>
              <a:gd name="connsiteY221" fmla="*/ 1162968 h 6916986"/>
              <a:gd name="connsiteX222" fmla="*/ 4341250 w 4722250"/>
              <a:gd name="connsiteY222" fmla="*/ 1201068 h 6916986"/>
              <a:gd name="connsiteX223" fmla="*/ 4036450 w 4722250"/>
              <a:gd name="connsiteY223" fmla="*/ 1258218 h 6916986"/>
              <a:gd name="connsiteX224" fmla="*/ 3807850 w 4722250"/>
              <a:gd name="connsiteY224" fmla="*/ 1296318 h 6916986"/>
              <a:gd name="connsiteX225" fmla="*/ 4093600 w 4722250"/>
              <a:gd name="connsiteY225" fmla="*/ 1372518 h 6916986"/>
              <a:gd name="connsiteX226" fmla="*/ 4150750 w 4722250"/>
              <a:gd name="connsiteY226" fmla="*/ 1410618 h 6916986"/>
              <a:gd name="connsiteX227" fmla="*/ 3845950 w 4722250"/>
              <a:gd name="connsiteY227" fmla="*/ 1429668 h 6916986"/>
              <a:gd name="connsiteX228" fmla="*/ 3922150 w 4722250"/>
              <a:gd name="connsiteY228" fmla="*/ 1448718 h 6916986"/>
              <a:gd name="connsiteX229" fmla="*/ 4036450 w 4722250"/>
              <a:gd name="connsiteY229" fmla="*/ 1467768 h 6916986"/>
              <a:gd name="connsiteX230" fmla="*/ 4188850 w 4722250"/>
              <a:gd name="connsiteY230" fmla="*/ 1543968 h 6916986"/>
              <a:gd name="connsiteX231" fmla="*/ 4246000 w 4722250"/>
              <a:gd name="connsiteY231" fmla="*/ 1658268 h 6916986"/>
              <a:gd name="connsiteX232" fmla="*/ 4036450 w 4722250"/>
              <a:gd name="connsiteY232" fmla="*/ 1677318 h 6916986"/>
              <a:gd name="connsiteX233" fmla="*/ 4112650 w 4722250"/>
              <a:gd name="connsiteY233" fmla="*/ 1696368 h 6916986"/>
              <a:gd name="connsiteX234" fmla="*/ 4131700 w 4722250"/>
              <a:gd name="connsiteY234" fmla="*/ 1753518 h 6916986"/>
              <a:gd name="connsiteX235" fmla="*/ 4074550 w 4722250"/>
              <a:gd name="connsiteY235" fmla="*/ 1772568 h 6916986"/>
              <a:gd name="connsiteX236" fmla="*/ 3884050 w 4722250"/>
              <a:gd name="connsiteY236" fmla="*/ 1791618 h 6916986"/>
              <a:gd name="connsiteX237" fmla="*/ 4093600 w 4722250"/>
              <a:gd name="connsiteY237" fmla="*/ 1886868 h 6916986"/>
              <a:gd name="connsiteX238" fmla="*/ 4188850 w 4722250"/>
              <a:gd name="connsiteY238" fmla="*/ 1905918 h 6916986"/>
              <a:gd name="connsiteX239" fmla="*/ 4341250 w 4722250"/>
              <a:gd name="connsiteY239" fmla="*/ 1963068 h 6916986"/>
              <a:gd name="connsiteX240" fmla="*/ 4455550 w 4722250"/>
              <a:gd name="connsiteY240" fmla="*/ 2020218 h 6916986"/>
              <a:gd name="connsiteX241" fmla="*/ 4169800 w 4722250"/>
              <a:gd name="connsiteY241" fmla="*/ 2058318 h 6916986"/>
              <a:gd name="connsiteX242" fmla="*/ 3979300 w 4722250"/>
              <a:gd name="connsiteY242" fmla="*/ 2077368 h 6916986"/>
              <a:gd name="connsiteX243" fmla="*/ 3845950 w 4722250"/>
              <a:gd name="connsiteY243" fmla="*/ 2115468 h 6916986"/>
              <a:gd name="connsiteX244" fmla="*/ 4093600 w 4722250"/>
              <a:gd name="connsiteY244" fmla="*/ 2153568 h 6916986"/>
              <a:gd name="connsiteX245" fmla="*/ 4150750 w 4722250"/>
              <a:gd name="connsiteY245" fmla="*/ 2172618 h 6916986"/>
              <a:gd name="connsiteX246" fmla="*/ 4207900 w 4722250"/>
              <a:gd name="connsiteY246" fmla="*/ 2210718 h 6916986"/>
              <a:gd name="connsiteX247" fmla="*/ 4379350 w 4722250"/>
              <a:gd name="connsiteY247" fmla="*/ 2305968 h 6916986"/>
              <a:gd name="connsiteX248" fmla="*/ 4112650 w 4722250"/>
              <a:gd name="connsiteY248" fmla="*/ 2325018 h 6916986"/>
              <a:gd name="connsiteX249" fmla="*/ 4036450 w 4722250"/>
              <a:gd name="connsiteY249" fmla="*/ 2344068 h 6916986"/>
              <a:gd name="connsiteX250" fmla="*/ 3865000 w 4722250"/>
              <a:gd name="connsiteY250" fmla="*/ 2363118 h 6916986"/>
              <a:gd name="connsiteX251" fmla="*/ 3922150 w 4722250"/>
              <a:gd name="connsiteY251" fmla="*/ 2458368 h 6916986"/>
              <a:gd name="connsiteX252" fmla="*/ 4074550 w 4722250"/>
              <a:gd name="connsiteY252" fmla="*/ 2515518 h 6916986"/>
              <a:gd name="connsiteX253" fmla="*/ 4246000 w 4722250"/>
              <a:gd name="connsiteY253" fmla="*/ 2591718 h 6916986"/>
              <a:gd name="connsiteX254" fmla="*/ 4093600 w 4722250"/>
              <a:gd name="connsiteY254" fmla="*/ 2629818 h 6916986"/>
              <a:gd name="connsiteX255" fmla="*/ 3807850 w 4722250"/>
              <a:gd name="connsiteY255" fmla="*/ 2667918 h 6916986"/>
              <a:gd name="connsiteX256" fmla="*/ 3960250 w 4722250"/>
              <a:gd name="connsiteY256" fmla="*/ 2706018 h 6916986"/>
              <a:gd name="connsiteX257" fmla="*/ 4150750 w 4722250"/>
              <a:gd name="connsiteY257" fmla="*/ 2820318 h 6916986"/>
              <a:gd name="connsiteX258" fmla="*/ 4207900 w 4722250"/>
              <a:gd name="connsiteY258" fmla="*/ 2839368 h 6916986"/>
              <a:gd name="connsiteX259" fmla="*/ 4112650 w 4722250"/>
              <a:gd name="connsiteY259" fmla="*/ 2934618 h 6916986"/>
              <a:gd name="connsiteX260" fmla="*/ 4341250 w 4722250"/>
              <a:gd name="connsiteY260" fmla="*/ 2991768 h 6916986"/>
              <a:gd name="connsiteX261" fmla="*/ 4284100 w 4722250"/>
              <a:gd name="connsiteY261" fmla="*/ 3010818 h 6916986"/>
              <a:gd name="connsiteX262" fmla="*/ 3769750 w 4722250"/>
              <a:gd name="connsiteY262" fmla="*/ 3029868 h 6916986"/>
              <a:gd name="connsiteX263" fmla="*/ 3845950 w 4722250"/>
              <a:gd name="connsiteY263" fmla="*/ 3048918 h 6916986"/>
              <a:gd name="connsiteX264" fmla="*/ 3960250 w 4722250"/>
              <a:gd name="connsiteY264" fmla="*/ 3067968 h 6916986"/>
              <a:gd name="connsiteX265" fmla="*/ 4074550 w 4722250"/>
              <a:gd name="connsiteY265" fmla="*/ 3106068 h 6916986"/>
              <a:gd name="connsiteX266" fmla="*/ 4150750 w 4722250"/>
              <a:gd name="connsiteY266" fmla="*/ 3125118 h 6916986"/>
              <a:gd name="connsiteX267" fmla="*/ 4188850 w 4722250"/>
              <a:gd name="connsiteY267" fmla="*/ 3182268 h 6916986"/>
              <a:gd name="connsiteX268" fmla="*/ 3884050 w 4722250"/>
              <a:gd name="connsiteY268" fmla="*/ 3201318 h 6916986"/>
              <a:gd name="connsiteX269" fmla="*/ 4169800 w 4722250"/>
              <a:gd name="connsiteY269" fmla="*/ 3258468 h 6916986"/>
              <a:gd name="connsiteX270" fmla="*/ 4188850 w 4722250"/>
              <a:gd name="connsiteY270" fmla="*/ 3353718 h 6916986"/>
              <a:gd name="connsiteX271" fmla="*/ 4112650 w 4722250"/>
              <a:gd name="connsiteY271" fmla="*/ 3429918 h 6916986"/>
              <a:gd name="connsiteX272" fmla="*/ 4074550 w 4722250"/>
              <a:gd name="connsiteY272" fmla="*/ 3487068 h 6916986"/>
              <a:gd name="connsiteX273" fmla="*/ 4150750 w 4722250"/>
              <a:gd name="connsiteY273" fmla="*/ 3506118 h 6916986"/>
              <a:gd name="connsiteX274" fmla="*/ 4214533 w 4722250"/>
              <a:gd name="connsiteY274" fmla="*/ 3546136 h 6916986"/>
              <a:gd name="connsiteX275" fmla="*/ 4198582 w 4722250"/>
              <a:gd name="connsiteY275" fmla="*/ 3541337 h 6916986"/>
              <a:gd name="connsiteX276" fmla="*/ 4187230 w 4722250"/>
              <a:gd name="connsiteY276" fmla="*/ 3537680 h 6916986"/>
              <a:gd name="connsiteX277" fmla="*/ 4191218 w 4722250"/>
              <a:gd name="connsiteY277" fmla="*/ 3539121 h 6916986"/>
              <a:gd name="connsiteX278" fmla="*/ 4198582 w 4722250"/>
              <a:gd name="connsiteY278" fmla="*/ 3541337 h 6916986"/>
              <a:gd name="connsiteX279" fmla="*/ 4201601 w 4722250"/>
              <a:gd name="connsiteY279" fmla="*/ 3542309 h 6916986"/>
              <a:gd name="connsiteX280" fmla="*/ 4265050 w 4722250"/>
              <a:gd name="connsiteY280" fmla="*/ 3563268 h 6916986"/>
              <a:gd name="connsiteX281" fmla="*/ 4379350 w 4722250"/>
              <a:gd name="connsiteY281" fmla="*/ 3601368 h 6916986"/>
              <a:gd name="connsiteX282" fmla="*/ 4417450 w 4722250"/>
              <a:gd name="connsiteY282" fmla="*/ 3658518 h 6916986"/>
              <a:gd name="connsiteX283" fmla="*/ 4322200 w 4722250"/>
              <a:gd name="connsiteY283" fmla="*/ 3677568 h 6916986"/>
              <a:gd name="connsiteX284" fmla="*/ 3865000 w 4722250"/>
              <a:gd name="connsiteY284" fmla="*/ 3696618 h 6916986"/>
              <a:gd name="connsiteX285" fmla="*/ 3998350 w 4722250"/>
              <a:gd name="connsiteY285" fmla="*/ 3753768 h 6916986"/>
              <a:gd name="connsiteX286" fmla="*/ 4112650 w 4722250"/>
              <a:gd name="connsiteY286" fmla="*/ 3791868 h 6916986"/>
              <a:gd name="connsiteX287" fmla="*/ 4169800 w 4722250"/>
              <a:gd name="connsiteY287" fmla="*/ 3829968 h 6916986"/>
              <a:gd name="connsiteX288" fmla="*/ 4112650 w 4722250"/>
              <a:gd name="connsiteY288" fmla="*/ 3849018 h 6916986"/>
              <a:gd name="connsiteX289" fmla="*/ 3979300 w 4722250"/>
              <a:gd name="connsiteY289" fmla="*/ 3868068 h 6916986"/>
              <a:gd name="connsiteX290" fmla="*/ 3865000 w 4722250"/>
              <a:gd name="connsiteY290" fmla="*/ 3887118 h 6916986"/>
              <a:gd name="connsiteX291" fmla="*/ 3560200 w 4722250"/>
              <a:gd name="connsiteY291" fmla="*/ 3925218 h 6916986"/>
              <a:gd name="connsiteX292" fmla="*/ 3712600 w 4722250"/>
              <a:gd name="connsiteY292" fmla="*/ 3982368 h 6916986"/>
              <a:gd name="connsiteX293" fmla="*/ 3769750 w 4722250"/>
              <a:gd name="connsiteY293" fmla="*/ 4020468 h 6916986"/>
              <a:gd name="connsiteX294" fmla="*/ 4093600 w 4722250"/>
              <a:gd name="connsiteY294" fmla="*/ 4134768 h 6916986"/>
              <a:gd name="connsiteX295" fmla="*/ 4169800 w 4722250"/>
              <a:gd name="connsiteY295" fmla="*/ 4172868 h 6916986"/>
              <a:gd name="connsiteX296" fmla="*/ 4303150 w 4722250"/>
              <a:gd name="connsiteY296" fmla="*/ 4210968 h 6916986"/>
              <a:gd name="connsiteX297" fmla="*/ 4377130 w 4722250"/>
              <a:gd name="connsiteY297" fmla="*/ 4229744 h 6916986"/>
              <a:gd name="connsiteX298" fmla="*/ 4379995 w 4722250"/>
              <a:gd name="connsiteY298" fmla="*/ 4230201 h 6916986"/>
              <a:gd name="connsiteX299" fmla="*/ 4376396 w 4722250"/>
              <a:gd name="connsiteY299" fmla="*/ 4230626 h 6916986"/>
              <a:gd name="connsiteX300" fmla="*/ 4436500 w 4722250"/>
              <a:gd name="connsiteY300" fmla="*/ 4268118 h 6916986"/>
              <a:gd name="connsiteX301" fmla="*/ 4493650 w 4722250"/>
              <a:gd name="connsiteY301" fmla="*/ 4287168 h 6916986"/>
              <a:gd name="connsiteX302" fmla="*/ 4436500 w 4722250"/>
              <a:gd name="connsiteY302" fmla="*/ 4344318 h 6916986"/>
              <a:gd name="connsiteX303" fmla="*/ 4303150 w 4722250"/>
              <a:gd name="connsiteY303" fmla="*/ 4401468 h 6916986"/>
              <a:gd name="connsiteX304" fmla="*/ 4169800 w 4722250"/>
              <a:gd name="connsiteY304" fmla="*/ 4439568 h 6916986"/>
              <a:gd name="connsiteX305" fmla="*/ 4093600 w 4722250"/>
              <a:gd name="connsiteY305" fmla="*/ 4496718 h 6916986"/>
              <a:gd name="connsiteX306" fmla="*/ 4017400 w 4722250"/>
              <a:gd name="connsiteY306" fmla="*/ 4515768 h 6916986"/>
              <a:gd name="connsiteX307" fmla="*/ 3960250 w 4722250"/>
              <a:gd name="connsiteY307" fmla="*/ 4534818 h 6916986"/>
              <a:gd name="connsiteX308" fmla="*/ 4036450 w 4722250"/>
              <a:gd name="connsiteY308" fmla="*/ 4572918 h 6916986"/>
              <a:gd name="connsiteX309" fmla="*/ 4322200 w 4722250"/>
              <a:gd name="connsiteY309" fmla="*/ 4687218 h 6916986"/>
              <a:gd name="connsiteX310" fmla="*/ 4112650 w 4722250"/>
              <a:gd name="connsiteY310" fmla="*/ 4782468 h 6916986"/>
              <a:gd name="connsiteX311" fmla="*/ 4036450 w 4722250"/>
              <a:gd name="connsiteY311" fmla="*/ 4801518 h 6916986"/>
              <a:gd name="connsiteX312" fmla="*/ 3979300 w 4722250"/>
              <a:gd name="connsiteY312" fmla="*/ 4820568 h 6916986"/>
              <a:gd name="connsiteX313" fmla="*/ 4722250 w 4722250"/>
              <a:gd name="connsiteY313" fmla="*/ 4877718 h 6916986"/>
              <a:gd name="connsiteX314" fmla="*/ 4379350 w 4722250"/>
              <a:gd name="connsiteY314" fmla="*/ 4953918 h 6916986"/>
              <a:gd name="connsiteX315" fmla="*/ 4322200 w 4722250"/>
              <a:gd name="connsiteY315" fmla="*/ 4972968 h 6916986"/>
              <a:gd name="connsiteX316" fmla="*/ 4150750 w 4722250"/>
              <a:gd name="connsiteY316" fmla="*/ 5011068 h 6916986"/>
              <a:gd name="connsiteX317" fmla="*/ 4093600 w 4722250"/>
              <a:gd name="connsiteY317" fmla="*/ 5030118 h 6916986"/>
              <a:gd name="connsiteX318" fmla="*/ 3903100 w 4722250"/>
              <a:gd name="connsiteY318" fmla="*/ 5049168 h 6916986"/>
              <a:gd name="connsiteX319" fmla="*/ 3998350 w 4722250"/>
              <a:gd name="connsiteY319" fmla="*/ 5068218 h 6916986"/>
              <a:gd name="connsiteX320" fmla="*/ 4226950 w 4722250"/>
              <a:gd name="connsiteY320" fmla="*/ 5106318 h 6916986"/>
              <a:gd name="connsiteX321" fmla="*/ 4169800 w 4722250"/>
              <a:gd name="connsiteY321" fmla="*/ 5125368 h 6916986"/>
              <a:gd name="connsiteX322" fmla="*/ 4017400 w 4722250"/>
              <a:gd name="connsiteY322" fmla="*/ 5201568 h 6916986"/>
              <a:gd name="connsiteX323" fmla="*/ 3960250 w 4722250"/>
              <a:gd name="connsiteY323" fmla="*/ 5220618 h 6916986"/>
              <a:gd name="connsiteX324" fmla="*/ 4112650 w 4722250"/>
              <a:gd name="connsiteY324" fmla="*/ 5296818 h 6916986"/>
              <a:gd name="connsiteX325" fmla="*/ 4226950 w 4722250"/>
              <a:gd name="connsiteY325" fmla="*/ 5353968 h 6916986"/>
              <a:gd name="connsiteX326" fmla="*/ 4188850 w 4722250"/>
              <a:gd name="connsiteY326" fmla="*/ 5411118 h 6916986"/>
              <a:gd name="connsiteX327" fmla="*/ 4131700 w 4722250"/>
              <a:gd name="connsiteY327" fmla="*/ 5449218 h 6916986"/>
              <a:gd name="connsiteX328" fmla="*/ 3922150 w 4722250"/>
              <a:gd name="connsiteY328" fmla="*/ 5487318 h 6916986"/>
              <a:gd name="connsiteX329" fmla="*/ 4055500 w 4722250"/>
              <a:gd name="connsiteY329" fmla="*/ 5506368 h 6916986"/>
              <a:gd name="connsiteX330" fmla="*/ 4207900 w 4722250"/>
              <a:gd name="connsiteY330" fmla="*/ 5525418 h 6916986"/>
              <a:gd name="connsiteX331" fmla="*/ 4303150 w 4722250"/>
              <a:gd name="connsiteY331" fmla="*/ 5563518 h 6916986"/>
              <a:gd name="connsiteX332" fmla="*/ 4360300 w 4722250"/>
              <a:gd name="connsiteY332" fmla="*/ 5582568 h 6916986"/>
              <a:gd name="connsiteX333" fmla="*/ 4284100 w 4722250"/>
              <a:gd name="connsiteY333" fmla="*/ 5639718 h 6916986"/>
              <a:gd name="connsiteX334" fmla="*/ 4188850 w 4722250"/>
              <a:gd name="connsiteY334" fmla="*/ 5658768 h 6916986"/>
              <a:gd name="connsiteX335" fmla="*/ 4131700 w 4722250"/>
              <a:gd name="connsiteY335" fmla="*/ 5696868 h 6916986"/>
              <a:gd name="connsiteX336" fmla="*/ 3960250 w 4722250"/>
              <a:gd name="connsiteY336" fmla="*/ 5754018 h 6916986"/>
              <a:gd name="connsiteX337" fmla="*/ 4150750 w 4722250"/>
              <a:gd name="connsiteY337" fmla="*/ 5773068 h 6916986"/>
              <a:gd name="connsiteX338" fmla="*/ 4665100 w 4722250"/>
              <a:gd name="connsiteY338" fmla="*/ 5830218 h 6916986"/>
              <a:gd name="connsiteX339" fmla="*/ 4436500 w 4722250"/>
              <a:gd name="connsiteY339" fmla="*/ 5887368 h 6916986"/>
              <a:gd name="connsiteX340" fmla="*/ 3941200 w 4722250"/>
              <a:gd name="connsiteY340" fmla="*/ 6096918 h 6916986"/>
              <a:gd name="connsiteX341" fmla="*/ 4093600 w 4722250"/>
              <a:gd name="connsiteY341" fmla="*/ 6135018 h 6916986"/>
              <a:gd name="connsiteX342" fmla="*/ 4150750 w 4722250"/>
              <a:gd name="connsiteY342" fmla="*/ 6173118 h 6916986"/>
              <a:gd name="connsiteX343" fmla="*/ 4226950 w 4722250"/>
              <a:gd name="connsiteY343" fmla="*/ 6211218 h 6916986"/>
              <a:gd name="connsiteX344" fmla="*/ 4169800 w 4722250"/>
              <a:gd name="connsiteY344" fmla="*/ 6230268 h 6916986"/>
              <a:gd name="connsiteX345" fmla="*/ 3941200 w 4722250"/>
              <a:gd name="connsiteY345" fmla="*/ 6268368 h 6916986"/>
              <a:gd name="connsiteX346" fmla="*/ 3884050 w 4722250"/>
              <a:gd name="connsiteY346" fmla="*/ 6287418 h 6916986"/>
              <a:gd name="connsiteX347" fmla="*/ 3960250 w 4722250"/>
              <a:gd name="connsiteY347" fmla="*/ 6306468 h 6916986"/>
              <a:gd name="connsiteX348" fmla="*/ 4246000 w 4722250"/>
              <a:gd name="connsiteY348" fmla="*/ 6344568 h 6916986"/>
              <a:gd name="connsiteX349" fmla="*/ 4341250 w 4722250"/>
              <a:gd name="connsiteY349" fmla="*/ 6363618 h 6916986"/>
              <a:gd name="connsiteX350" fmla="*/ 4150750 w 4722250"/>
              <a:gd name="connsiteY350" fmla="*/ 6401718 h 6916986"/>
              <a:gd name="connsiteX351" fmla="*/ 4074550 w 4722250"/>
              <a:gd name="connsiteY351" fmla="*/ 6439818 h 6916986"/>
              <a:gd name="connsiteX352" fmla="*/ 4131700 w 4722250"/>
              <a:gd name="connsiteY352" fmla="*/ 6458868 h 6916986"/>
              <a:gd name="connsiteX353" fmla="*/ 4207900 w 4722250"/>
              <a:gd name="connsiteY353" fmla="*/ 6477918 h 6916986"/>
              <a:gd name="connsiteX354" fmla="*/ 4265050 w 4722250"/>
              <a:gd name="connsiteY354" fmla="*/ 6516018 h 6916986"/>
              <a:gd name="connsiteX355" fmla="*/ 4322200 w 4722250"/>
              <a:gd name="connsiteY355" fmla="*/ 6535068 h 6916986"/>
              <a:gd name="connsiteX356" fmla="*/ 4265050 w 4722250"/>
              <a:gd name="connsiteY356" fmla="*/ 6554118 h 6916986"/>
              <a:gd name="connsiteX357" fmla="*/ 4131700 w 4722250"/>
              <a:gd name="connsiteY357" fmla="*/ 6592218 h 6916986"/>
              <a:gd name="connsiteX358" fmla="*/ 4188850 w 4722250"/>
              <a:gd name="connsiteY358" fmla="*/ 6611268 h 6916986"/>
              <a:gd name="connsiteX359" fmla="*/ 4360300 w 4722250"/>
              <a:gd name="connsiteY359" fmla="*/ 6687468 h 6916986"/>
              <a:gd name="connsiteX360" fmla="*/ 4017400 w 4722250"/>
              <a:gd name="connsiteY360" fmla="*/ 6744618 h 6916986"/>
              <a:gd name="connsiteX361" fmla="*/ 3826900 w 4722250"/>
              <a:gd name="connsiteY361" fmla="*/ 6782718 h 6916986"/>
              <a:gd name="connsiteX362" fmla="*/ 3922150 w 4722250"/>
              <a:gd name="connsiteY362" fmla="*/ 6801768 h 6916986"/>
              <a:gd name="connsiteX363" fmla="*/ 3979300 w 4722250"/>
              <a:gd name="connsiteY363" fmla="*/ 6820818 h 6916986"/>
              <a:gd name="connsiteX364" fmla="*/ 3922150 w 4722250"/>
              <a:gd name="connsiteY364" fmla="*/ 6839868 h 6916986"/>
              <a:gd name="connsiteX365" fmla="*/ 3807850 w 4722250"/>
              <a:gd name="connsiteY365" fmla="*/ 6858918 h 6916986"/>
              <a:gd name="connsiteX366" fmla="*/ 3712600 w 4722250"/>
              <a:gd name="connsiteY366" fmla="*/ 6897018 h 6916986"/>
              <a:gd name="connsiteX367" fmla="*/ 3598300 w 4722250"/>
              <a:gd name="connsiteY367" fmla="*/ 6858918 h 6916986"/>
              <a:gd name="connsiteX368" fmla="*/ 3568037 w 4722250"/>
              <a:gd name="connsiteY368" fmla="*/ 6832580 h 6916986"/>
              <a:gd name="connsiteX369" fmla="*/ 3560200 w 4722250"/>
              <a:gd name="connsiteY369" fmla="*/ 6823599 h 6916986"/>
              <a:gd name="connsiteX370" fmla="*/ 3560200 w 4722250"/>
              <a:gd name="connsiteY370" fmla="*/ 6897018 h 6916986"/>
              <a:gd name="connsiteX371" fmla="*/ 1390650 w 4722250"/>
              <a:gd name="connsiteY371" fmla="*/ 6897018 h 6916986"/>
              <a:gd name="connsiteX372" fmla="*/ 1354319 w 4722250"/>
              <a:gd name="connsiteY372" fmla="*/ 6915539 h 6916986"/>
              <a:gd name="connsiteX373" fmla="*/ 1316487 w 4722250"/>
              <a:gd name="connsiteY373" fmla="*/ 6916242 h 691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4722250" h="6916986">
                <a:moveTo>
                  <a:pt x="341542" y="2686869"/>
                </a:moveTo>
                <a:cubicBezTo>
                  <a:pt x="339881" y="2686682"/>
                  <a:pt x="338446" y="2686298"/>
                  <a:pt x="338591" y="2686200"/>
                </a:cubicBezTo>
                <a:lnTo>
                  <a:pt x="342255" y="2686785"/>
                </a:lnTo>
                <a:close/>
                <a:moveTo>
                  <a:pt x="4383659" y="4230786"/>
                </a:moveTo>
                <a:lnTo>
                  <a:pt x="4379995" y="4230201"/>
                </a:lnTo>
                <a:lnTo>
                  <a:pt x="4380708" y="4230117"/>
                </a:lnTo>
                <a:cubicBezTo>
                  <a:pt x="4382370" y="4230304"/>
                  <a:pt x="4383805" y="4230688"/>
                  <a:pt x="4383659" y="4230786"/>
                </a:cubicBezTo>
                <a:close/>
                <a:moveTo>
                  <a:pt x="1316487" y="6916242"/>
                </a:moveTo>
                <a:cubicBezTo>
                  <a:pt x="1276693" y="6912989"/>
                  <a:pt x="1234329" y="6900043"/>
                  <a:pt x="1219200" y="6897018"/>
                </a:cubicBezTo>
                <a:lnTo>
                  <a:pt x="1217873" y="6897018"/>
                </a:lnTo>
                <a:lnTo>
                  <a:pt x="1217873" y="6896951"/>
                </a:lnTo>
                <a:lnTo>
                  <a:pt x="1121400" y="6892076"/>
                </a:lnTo>
                <a:cubicBezTo>
                  <a:pt x="685456" y="6872566"/>
                  <a:pt x="1016137" y="6926283"/>
                  <a:pt x="800100" y="6839868"/>
                </a:cubicBezTo>
                <a:cubicBezTo>
                  <a:pt x="762812" y="6824953"/>
                  <a:pt x="720907" y="6821272"/>
                  <a:pt x="685800" y="6801768"/>
                </a:cubicBezTo>
                <a:cubicBezTo>
                  <a:pt x="662250" y="6788684"/>
                  <a:pt x="633079" y="6771192"/>
                  <a:pt x="628650" y="6744618"/>
                </a:cubicBezTo>
                <a:cubicBezTo>
                  <a:pt x="624886" y="6722034"/>
                  <a:pt x="654050" y="6706518"/>
                  <a:pt x="666750" y="6687468"/>
                </a:cubicBezTo>
                <a:cubicBezTo>
                  <a:pt x="730392" y="6666254"/>
                  <a:pt x="728339" y="6665315"/>
                  <a:pt x="800100" y="6649368"/>
                </a:cubicBezTo>
                <a:cubicBezTo>
                  <a:pt x="831708" y="6642344"/>
                  <a:pt x="863742" y="6637342"/>
                  <a:pt x="895350" y="6630318"/>
                </a:cubicBezTo>
                <a:cubicBezTo>
                  <a:pt x="920908" y="6624638"/>
                  <a:pt x="971550" y="6637450"/>
                  <a:pt x="971550" y="6611268"/>
                </a:cubicBezTo>
                <a:cubicBezTo>
                  <a:pt x="971550" y="6585086"/>
                  <a:pt x="920750" y="6598568"/>
                  <a:pt x="895350" y="6592218"/>
                </a:cubicBezTo>
                <a:cubicBezTo>
                  <a:pt x="446112" y="6564141"/>
                  <a:pt x="719736" y="6599759"/>
                  <a:pt x="514350" y="6554118"/>
                </a:cubicBezTo>
                <a:cubicBezTo>
                  <a:pt x="482742" y="6547094"/>
                  <a:pt x="450512" y="6542921"/>
                  <a:pt x="419100" y="6535068"/>
                </a:cubicBezTo>
                <a:cubicBezTo>
                  <a:pt x="399619" y="6530198"/>
                  <a:pt x="370930" y="6533979"/>
                  <a:pt x="361950" y="6516018"/>
                </a:cubicBezTo>
                <a:cubicBezTo>
                  <a:pt x="352970" y="6498057"/>
                  <a:pt x="374650" y="6477918"/>
                  <a:pt x="381000" y="6458868"/>
                </a:cubicBezTo>
                <a:cubicBezTo>
                  <a:pt x="544376" y="6404409"/>
                  <a:pt x="294629" y="6486035"/>
                  <a:pt x="666750" y="6382668"/>
                </a:cubicBezTo>
                <a:cubicBezTo>
                  <a:pt x="705446" y="6371919"/>
                  <a:pt x="742211" y="6354789"/>
                  <a:pt x="781050" y="6344568"/>
                </a:cubicBezTo>
                <a:cubicBezTo>
                  <a:pt x="862980" y="6323007"/>
                  <a:pt x="947071" y="6310093"/>
                  <a:pt x="1028700" y="6287418"/>
                </a:cubicBezTo>
                <a:cubicBezTo>
                  <a:pt x="1061648" y="6278266"/>
                  <a:pt x="1104982" y="6277771"/>
                  <a:pt x="1123950" y="6249318"/>
                </a:cubicBezTo>
                <a:cubicBezTo>
                  <a:pt x="1135089" y="6232610"/>
                  <a:pt x="1085850" y="6236618"/>
                  <a:pt x="1066800" y="6230268"/>
                </a:cubicBezTo>
                <a:cubicBezTo>
                  <a:pt x="454526" y="6186534"/>
                  <a:pt x="1212493" y="6238362"/>
                  <a:pt x="381000" y="6192168"/>
                </a:cubicBezTo>
                <a:cubicBezTo>
                  <a:pt x="112088" y="6177228"/>
                  <a:pt x="193744" y="6192979"/>
                  <a:pt x="38100" y="6154068"/>
                </a:cubicBezTo>
                <a:cubicBezTo>
                  <a:pt x="127656" y="6094364"/>
                  <a:pt x="90748" y="6113959"/>
                  <a:pt x="228600" y="6058818"/>
                </a:cubicBezTo>
                <a:cubicBezTo>
                  <a:pt x="247244" y="6051360"/>
                  <a:pt x="266184" y="6044283"/>
                  <a:pt x="285750" y="6039768"/>
                </a:cubicBezTo>
                <a:cubicBezTo>
                  <a:pt x="348849" y="6025207"/>
                  <a:pt x="413679" y="6018354"/>
                  <a:pt x="476250" y="6001668"/>
                </a:cubicBezTo>
                <a:cubicBezTo>
                  <a:pt x="509291" y="5992857"/>
                  <a:pt x="539750" y="5976268"/>
                  <a:pt x="571500" y="5963568"/>
                </a:cubicBezTo>
                <a:cubicBezTo>
                  <a:pt x="644427" y="5934397"/>
                  <a:pt x="723900" y="5925468"/>
                  <a:pt x="800100" y="5906418"/>
                </a:cubicBezTo>
                <a:cubicBezTo>
                  <a:pt x="577850" y="5900068"/>
                  <a:pt x="355399" y="5898755"/>
                  <a:pt x="133350" y="5887368"/>
                </a:cubicBezTo>
                <a:cubicBezTo>
                  <a:pt x="107203" y="5886027"/>
                  <a:pt x="81215" y="5878631"/>
                  <a:pt x="57150" y="5868318"/>
                </a:cubicBezTo>
                <a:cubicBezTo>
                  <a:pt x="36106" y="5859299"/>
                  <a:pt x="19050" y="5842918"/>
                  <a:pt x="0" y="5830218"/>
                </a:cubicBezTo>
                <a:cubicBezTo>
                  <a:pt x="31750" y="5823868"/>
                  <a:pt x="64303" y="5820690"/>
                  <a:pt x="95250" y="5811168"/>
                </a:cubicBezTo>
                <a:cubicBezTo>
                  <a:pt x="147105" y="5795213"/>
                  <a:pt x="196662" y="5772559"/>
                  <a:pt x="247650" y="5754018"/>
                </a:cubicBezTo>
                <a:cubicBezTo>
                  <a:pt x="295455" y="5736635"/>
                  <a:pt x="329889" y="5726870"/>
                  <a:pt x="381000" y="5715918"/>
                </a:cubicBezTo>
                <a:cubicBezTo>
                  <a:pt x="464127" y="5698105"/>
                  <a:pt x="594259" y="5671845"/>
                  <a:pt x="685800" y="5658768"/>
                </a:cubicBezTo>
                <a:cubicBezTo>
                  <a:pt x="893909" y="5629038"/>
                  <a:pt x="773329" y="5655936"/>
                  <a:pt x="914400" y="5620668"/>
                </a:cubicBezTo>
                <a:cubicBezTo>
                  <a:pt x="750391" y="5600167"/>
                  <a:pt x="774693" y="5617489"/>
                  <a:pt x="628650" y="5544468"/>
                </a:cubicBezTo>
                <a:cubicBezTo>
                  <a:pt x="608172" y="5534229"/>
                  <a:pt x="549191" y="5511516"/>
                  <a:pt x="571500" y="5506368"/>
                </a:cubicBezTo>
                <a:cubicBezTo>
                  <a:pt x="670691" y="5483478"/>
                  <a:pt x="774700" y="5493668"/>
                  <a:pt x="876300" y="5487318"/>
                </a:cubicBezTo>
                <a:cubicBezTo>
                  <a:pt x="850900" y="5480968"/>
                  <a:pt x="825773" y="5473403"/>
                  <a:pt x="800100" y="5468268"/>
                </a:cubicBezTo>
                <a:cubicBezTo>
                  <a:pt x="762225" y="5460693"/>
                  <a:pt x="723065" y="5459381"/>
                  <a:pt x="685800" y="5449218"/>
                </a:cubicBezTo>
                <a:cubicBezTo>
                  <a:pt x="606933" y="5427709"/>
                  <a:pt x="593801" y="5413285"/>
                  <a:pt x="533400" y="5373018"/>
                </a:cubicBezTo>
                <a:cubicBezTo>
                  <a:pt x="497874" y="5349334"/>
                  <a:pt x="332088" y="5289610"/>
                  <a:pt x="476250" y="5258718"/>
                </a:cubicBezTo>
                <a:cubicBezTo>
                  <a:pt x="544831" y="5244022"/>
                  <a:pt x="615950" y="5246018"/>
                  <a:pt x="685800" y="5239668"/>
                </a:cubicBezTo>
                <a:cubicBezTo>
                  <a:pt x="660400" y="5233318"/>
                  <a:pt x="630044" y="5236974"/>
                  <a:pt x="609600" y="5220618"/>
                </a:cubicBezTo>
                <a:cubicBezTo>
                  <a:pt x="593920" y="5208074"/>
                  <a:pt x="581570" y="5181429"/>
                  <a:pt x="590550" y="5163468"/>
                </a:cubicBezTo>
                <a:cubicBezTo>
                  <a:pt x="599530" y="5145507"/>
                  <a:pt x="627853" y="5147471"/>
                  <a:pt x="647700" y="5144418"/>
                </a:cubicBezTo>
                <a:cubicBezTo>
                  <a:pt x="710775" y="5134714"/>
                  <a:pt x="774700" y="5131718"/>
                  <a:pt x="838200" y="5125368"/>
                </a:cubicBezTo>
                <a:cubicBezTo>
                  <a:pt x="727168" y="5088357"/>
                  <a:pt x="799011" y="5115298"/>
                  <a:pt x="628650" y="5030118"/>
                </a:cubicBezTo>
                <a:cubicBezTo>
                  <a:pt x="596900" y="5023768"/>
                  <a:pt x="564812" y="5018921"/>
                  <a:pt x="533400" y="5011068"/>
                </a:cubicBezTo>
                <a:cubicBezTo>
                  <a:pt x="500425" y="5002824"/>
                  <a:pt x="398481" y="4962658"/>
                  <a:pt x="381000" y="4953918"/>
                </a:cubicBezTo>
                <a:cubicBezTo>
                  <a:pt x="233284" y="4880060"/>
                  <a:pt x="410348" y="4944651"/>
                  <a:pt x="266700" y="4896768"/>
                </a:cubicBezTo>
                <a:cubicBezTo>
                  <a:pt x="375157" y="4881274"/>
                  <a:pt x="441663" y="4870978"/>
                  <a:pt x="552450" y="4858668"/>
                </a:cubicBezTo>
                <a:cubicBezTo>
                  <a:pt x="615876" y="4851621"/>
                  <a:pt x="679775" y="4848643"/>
                  <a:pt x="742950" y="4839618"/>
                </a:cubicBezTo>
                <a:cubicBezTo>
                  <a:pt x="784810" y="4833638"/>
                  <a:pt x="835590" y="4815088"/>
                  <a:pt x="876300" y="4801518"/>
                </a:cubicBezTo>
                <a:cubicBezTo>
                  <a:pt x="738120" y="4786165"/>
                  <a:pt x="733638" y="4793415"/>
                  <a:pt x="628650" y="4763418"/>
                </a:cubicBezTo>
                <a:cubicBezTo>
                  <a:pt x="609342" y="4757901"/>
                  <a:pt x="589461" y="4753348"/>
                  <a:pt x="571500" y="4744368"/>
                </a:cubicBezTo>
                <a:cubicBezTo>
                  <a:pt x="551022" y="4734129"/>
                  <a:pt x="534828" y="4716507"/>
                  <a:pt x="514350" y="4706268"/>
                </a:cubicBezTo>
                <a:cubicBezTo>
                  <a:pt x="494624" y="4696405"/>
                  <a:pt x="289509" y="4644387"/>
                  <a:pt x="342900" y="4611018"/>
                </a:cubicBezTo>
                <a:cubicBezTo>
                  <a:pt x="418479" y="4563781"/>
                  <a:pt x="521019" y="4601810"/>
                  <a:pt x="609600" y="4591968"/>
                </a:cubicBezTo>
                <a:cubicBezTo>
                  <a:pt x="635622" y="4589077"/>
                  <a:pt x="660400" y="4579268"/>
                  <a:pt x="685800" y="4572918"/>
                </a:cubicBezTo>
                <a:cubicBezTo>
                  <a:pt x="742950" y="4566568"/>
                  <a:pt x="800531" y="4563321"/>
                  <a:pt x="857250" y="4553868"/>
                </a:cubicBezTo>
                <a:cubicBezTo>
                  <a:pt x="977959" y="4533750"/>
                  <a:pt x="885232" y="4515372"/>
                  <a:pt x="800100" y="4458618"/>
                </a:cubicBezTo>
                <a:cubicBezTo>
                  <a:pt x="696350" y="4432680"/>
                  <a:pt x="747318" y="4451277"/>
                  <a:pt x="647700" y="4401468"/>
                </a:cubicBezTo>
                <a:cubicBezTo>
                  <a:pt x="375659" y="4265448"/>
                  <a:pt x="644359" y="4437341"/>
                  <a:pt x="476250" y="4325268"/>
                </a:cubicBezTo>
                <a:cubicBezTo>
                  <a:pt x="536900" y="4305051"/>
                  <a:pt x="557596" y="4295527"/>
                  <a:pt x="628650" y="4287168"/>
                </a:cubicBezTo>
                <a:cubicBezTo>
                  <a:pt x="916813" y="4253266"/>
                  <a:pt x="774323" y="4295760"/>
                  <a:pt x="914400" y="4249068"/>
                </a:cubicBezTo>
                <a:cubicBezTo>
                  <a:pt x="914400" y="4249068"/>
                  <a:pt x="811676" y="4227527"/>
                  <a:pt x="762000" y="4210968"/>
                </a:cubicBezTo>
                <a:cubicBezTo>
                  <a:pt x="689941" y="4186948"/>
                  <a:pt x="636711" y="4132897"/>
                  <a:pt x="571500" y="4096668"/>
                </a:cubicBezTo>
                <a:cubicBezTo>
                  <a:pt x="553947" y="4086916"/>
                  <a:pt x="519220" y="4097099"/>
                  <a:pt x="514350" y="4077618"/>
                </a:cubicBezTo>
                <a:cubicBezTo>
                  <a:pt x="505279" y="4041332"/>
                  <a:pt x="593271" y="3993254"/>
                  <a:pt x="609600" y="3982368"/>
                </a:cubicBezTo>
                <a:cubicBezTo>
                  <a:pt x="571824" y="3976072"/>
                  <a:pt x="411189" y="3955407"/>
                  <a:pt x="381000" y="3925218"/>
                </a:cubicBezTo>
                <a:cubicBezTo>
                  <a:pt x="366801" y="3911019"/>
                  <a:pt x="418114" y="3907504"/>
                  <a:pt x="438150" y="3906168"/>
                </a:cubicBezTo>
                <a:cubicBezTo>
                  <a:pt x="609338" y="3894755"/>
                  <a:pt x="781050" y="3893468"/>
                  <a:pt x="952500" y="3887118"/>
                </a:cubicBezTo>
                <a:cubicBezTo>
                  <a:pt x="927100" y="3880768"/>
                  <a:pt x="901973" y="3873203"/>
                  <a:pt x="876300" y="3868068"/>
                </a:cubicBezTo>
                <a:cubicBezTo>
                  <a:pt x="838425" y="3860493"/>
                  <a:pt x="799472" y="3858386"/>
                  <a:pt x="762000" y="3849018"/>
                </a:cubicBezTo>
                <a:cubicBezTo>
                  <a:pt x="723038" y="3839278"/>
                  <a:pt x="686167" y="3822458"/>
                  <a:pt x="647700" y="3810918"/>
                </a:cubicBezTo>
                <a:cubicBezTo>
                  <a:pt x="622622" y="3803395"/>
                  <a:pt x="593285" y="3806391"/>
                  <a:pt x="571500" y="3791868"/>
                </a:cubicBezTo>
                <a:cubicBezTo>
                  <a:pt x="552450" y="3779168"/>
                  <a:pt x="511386" y="3741008"/>
                  <a:pt x="533400" y="3734718"/>
                </a:cubicBezTo>
                <a:cubicBezTo>
                  <a:pt x="631281" y="3706752"/>
                  <a:pt x="736600" y="3722018"/>
                  <a:pt x="838200" y="3715668"/>
                </a:cubicBezTo>
                <a:cubicBezTo>
                  <a:pt x="808153" y="3712329"/>
                  <a:pt x="594663" y="3700731"/>
                  <a:pt x="552450" y="3658518"/>
                </a:cubicBezTo>
                <a:cubicBezTo>
                  <a:pt x="529555" y="3635623"/>
                  <a:pt x="539750" y="3595018"/>
                  <a:pt x="533400" y="3563268"/>
                </a:cubicBezTo>
                <a:cubicBezTo>
                  <a:pt x="574964" y="3438577"/>
                  <a:pt x="517236" y="3560959"/>
                  <a:pt x="609600" y="3487068"/>
                </a:cubicBezTo>
                <a:cubicBezTo>
                  <a:pt x="627478" y="3472765"/>
                  <a:pt x="635000" y="3448968"/>
                  <a:pt x="647700" y="3429918"/>
                </a:cubicBezTo>
                <a:cubicBezTo>
                  <a:pt x="622300" y="3423568"/>
                  <a:pt x="595565" y="3421181"/>
                  <a:pt x="571500" y="3410868"/>
                </a:cubicBezTo>
                <a:cubicBezTo>
                  <a:pt x="442248" y="3355475"/>
                  <a:pt x="473877" y="3361255"/>
                  <a:pt x="507717" y="3370850"/>
                </a:cubicBezTo>
                <a:lnTo>
                  <a:pt x="523672" y="3375651"/>
                </a:lnTo>
                <a:lnTo>
                  <a:pt x="535020" y="3379307"/>
                </a:lnTo>
                <a:cubicBezTo>
                  <a:pt x="544536" y="3382323"/>
                  <a:pt x="540418" y="3380834"/>
                  <a:pt x="531032" y="3377865"/>
                </a:cubicBezTo>
                <a:lnTo>
                  <a:pt x="523672" y="3375651"/>
                </a:lnTo>
                <a:lnTo>
                  <a:pt x="520649" y="3374677"/>
                </a:lnTo>
                <a:cubicBezTo>
                  <a:pt x="507625" y="3370440"/>
                  <a:pt x="487302" y="3363752"/>
                  <a:pt x="457200" y="3353718"/>
                </a:cubicBezTo>
                <a:cubicBezTo>
                  <a:pt x="419100" y="3341018"/>
                  <a:pt x="376956" y="3336903"/>
                  <a:pt x="342900" y="3315618"/>
                </a:cubicBezTo>
                <a:cubicBezTo>
                  <a:pt x="323485" y="3303484"/>
                  <a:pt x="291063" y="3276784"/>
                  <a:pt x="304800" y="3258468"/>
                </a:cubicBezTo>
                <a:cubicBezTo>
                  <a:pt x="324227" y="3232565"/>
                  <a:pt x="367748" y="3241646"/>
                  <a:pt x="400050" y="3239418"/>
                </a:cubicBezTo>
                <a:cubicBezTo>
                  <a:pt x="552221" y="3228923"/>
                  <a:pt x="704850" y="3226718"/>
                  <a:pt x="857250" y="3220368"/>
                </a:cubicBezTo>
                <a:cubicBezTo>
                  <a:pt x="673287" y="3159047"/>
                  <a:pt x="959301" y="3257379"/>
                  <a:pt x="723900" y="3163218"/>
                </a:cubicBezTo>
                <a:cubicBezTo>
                  <a:pt x="686612" y="3148303"/>
                  <a:pt x="646300" y="3141429"/>
                  <a:pt x="609600" y="3125118"/>
                </a:cubicBezTo>
                <a:cubicBezTo>
                  <a:pt x="588678" y="3115819"/>
                  <a:pt x="552450" y="3109913"/>
                  <a:pt x="552450" y="3087018"/>
                </a:cubicBezTo>
                <a:cubicBezTo>
                  <a:pt x="552450" y="3066938"/>
                  <a:pt x="590550" y="3074318"/>
                  <a:pt x="609600" y="3067968"/>
                </a:cubicBezTo>
                <a:cubicBezTo>
                  <a:pt x="654050" y="3061618"/>
                  <a:pt x="698571" y="3055746"/>
                  <a:pt x="742950" y="3048918"/>
                </a:cubicBezTo>
                <a:cubicBezTo>
                  <a:pt x="781126" y="3043045"/>
                  <a:pt x="818837" y="3033912"/>
                  <a:pt x="857250" y="3029868"/>
                </a:cubicBezTo>
                <a:cubicBezTo>
                  <a:pt x="1158182" y="2998191"/>
                  <a:pt x="1018288" y="3039689"/>
                  <a:pt x="1162050" y="2991768"/>
                </a:cubicBezTo>
                <a:cubicBezTo>
                  <a:pt x="1078709" y="2970933"/>
                  <a:pt x="1087130" y="2978893"/>
                  <a:pt x="1009650" y="2934618"/>
                </a:cubicBezTo>
                <a:cubicBezTo>
                  <a:pt x="989771" y="2923259"/>
                  <a:pt x="973288" y="2906112"/>
                  <a:pt x="952500" y="2896518"/>
                </a:cubicBezTo>
                <a:cubicBezTo>
                  <a:pt x="631349" y="2748294"/>
                  <a:pt x="887060" y="2876185"/>
                  <a:pt x="628650" y="2782218"/>
                </a:cubicBezTo>
                <a:cubicBezTo>
                  <a:pt x="601962" y="2772513"/>
                  <a:pt x="579138" y="2753823"/>
                  <a:pt x="552450" y="2744118"/>
                </a:cubicBezTo>
                <a:cubicBezTo>
                  <a:pt x="509005" y="2728320"/>
                  <a:pt x="463700" y="2718182"/>
                  <a:pt x="419100" y="2706018"/>
                </a:cubicBezTo>
                <a:cubicBezTo>
                  <a:pt x="375489" y="2694124"/>
                  <a:pt x="354437" y="2689149"/>
                  <a:pt x="345120" y="2687242"/>
                </a:cubicBezTo>
                <a:lnTo>
                  <a:pt x="342255" y="2686785"/>
                </a:lnTo>
                <a:lnTo>
                  <a:pt x="345854" y="2686360"/>
                </a:lnTo>
                <a:cubicBezTo>
                  <a:pt x="348139" y="2684299"/>
                  <a:pt x="340285" y="2676136"/>
                  <a:pt x="285750" y="2648868"/>
                </a:cubicBezTo>
                <a:cubicBezTo>
                  <a:pt x="267789" y="2639888"/>
                  <a:pt x="228600" y="2649898"/>
                  <a:pt x="228600" y="2629818"/>
                </a:cubicBezTo>
                <a:cubicBezTo>
                  <a:pt x="228600" y="2602877"/>
                  <a:pt x="266700" y="2591718"/>
                  <a:pt x="285750" y="2572668"/>
                </a:cubicBezTo>
                <a:cubicBezTo>
                  <a:pt x="330200" y="2553618"/>
                  <a:pt x="373651" y="2532045"/>
                  <a:pt x="419100" y="2515518"/>
                </a:cubicBezTo>
                <a:cubicBezTo>
                  <a:pt x="444617" y="2506239"/>
                  <a:pt x="524275" y="2493518"/>
                  <a:pt x="552450" y="2477418"/>
                </a:cubicBezTo>
                <a:cubicBezTo>
                  <a:pt x="580017" y="2461666"/>
                  <a:pt x="600252" y="2434467"/>
                  <a:pt x="628650" y="2420268"/>
                </a:cubicBezTo>
                <a:cubicBezTo>
                  <a:pt x="652068" y="2408559"/>
                  <a:pt x="679676" y="2408411"/>
                  <a:pt x="704850" y="2401218"/>
                </a:cubicBezTo>
                <a:cubicBezTo>
                  <a:pt x="724158" y="2395701"/>
                  <a:pt x="742950" y="2388518"/>
                  <a:pt x="762000" y="2382168"/>
                </a:cubicBezTo>
                <a:lnTo>
                  <a:pt x="685800" y="2344068"/>
                </a:lnTo>
                <a:cubicBezTo>
                  <a:pt x="435480" y="2260628"/>
                  <a:pt x="524032" y="2312423"/>
                  <a:pt x="400050" y="2229768"/>
                </a:cubicBezTo>
                <a:cubicBezTo>
                  <a:pt x="474917" y="2192334"/>
                  <a:pt x="526078" y="2164890"/>
                  <a:pt x="609600" y="2134518"/>
                </a:cubicBezTo>
                <a:cubicBezTo>
                  <a:pt x="634205" y="2125571"/>
                  <a:pt x="660626" y="2122661"/>
                  <a:pt x="685800" y="2115468"/>
                </a:cubicBezTo>
                <a:cubicBezTo>
                  <a:pt x="705108" y="2109951"/>
                  <a:pt x="723900" y="2102768"/>
                  <a:pt x="742950" y="2096418"/>
                </a:cubicBezTo>
                <a:cubicBezTo>
                  <a:pt x="435627" y="2034953"/>
                  <a:pt x="680023" y="2079269"/>
                  <a:pt x="0" y="2039268"/>
                </a:cubicBezTo>
                <a:cubicBezTo>
                  <a:pt x="222446" y="1965119"/>
                  <a:pt x="7632" y="2030122"/>
                  <a:pt x="342900" y="1963068"/>
                </a:cubicBezTo>
                <a:cubicBezTo>
                  <a:pt x="362591" y="1959130"/>
                  <a:pt x="380569" y="1948888"/>
                  <a:pt x="400050" y="1944018"/>
                </a:cubicBezTo>
                <a:cubicBezTo>
                  <a:pt x="456846" y="1929819"/>
                  <a:pt x="514704" y="1920117"/>
                  <a:pt x="571500" y="1905918"/>
                </a:cubicBezTo>
                <a:cubicBezTo>
                  <a:pt x="590981" y="1901048"/>
                  <a:pt x="608803" y="1889921"/>
                  <a:pt x="628650" y="1886868"/>
                </a:cubicBezTo>
                <a:cubicBezTo>
                  <a:pt x="691725" y="1877164"/>
                  <a:pt x="755650" y="1874168"/>
                  <a:pt x="819150" y="1867818"/>
                </a:cubicBezTo>
                <a:cubicBezTo>
                  <a:pt x="787400" y="1861468"/>
                  <a:pt x="755953" y="1853347"/>
                  <a:pt x="723900" y="1848768"/>
                </a:cubicBezTo>
                <a:cubicBezTo>
                  <a:pt x="500591" y="1816867"/>
                  <a:pt x="618141" y="1851615"/>
                  <a:pt x="495300" y="1810668"/>
                </a:cubicBezTo>
                <a:lnTo>
                  <a:pt x="552450" y="1791618"/>
                </a:lnTo>
                <a:cubicBezTo>
                  <a:pt x="606332" y="1773657"/>
                  <a:pt x="653145" y="1738920"/>
                  <a:pt x="704850" y="1715418"/>
                </a:cubicBezTo>
                <a:cubicBezTo>
                  <a:pt x="723131" y="1707109"/>
                  <a:pt x="742950" y="1702718"/>
                  <a:pt x="762000" y="1696368"/>
                </a:cubicBezTo>
                <a:cubicBezTo>
                  <a:pt x="762000" y="1696368"/>
                  <a:pt x="661305" y="1643670"/>
                  <a:pt x="609600" y="1620168"/>
                </a:cubicBezTo>
                <a:cubicBezTo>
                  <a:pt x="590381" y="1611432"/>
                  <a:pt x="501145" y="1592242"/>
                  <a:pt x="495300" y="1563018"/>
                </a:cubicBezTo>
                <a:cubicBezTo>
                  <a:pt x="490810" y="1540567"/>
                  <a:pt x="520700" y="1524918"/>
                  <a:pt x="533400" y="1505868"/>
                </a:cubicBezTo>
                <a:cubicBezTo>
                  <a:pt x="552450" y="1493168"/>
                  <a:pt x="570072" y="1478007"/>
                  <a:pt x="590550" y="1467768"/>
                </a:cubicBezTo>
                <a:cubicBezTo>
                  <a:pt x="649282" y="1438402"/>
                  <a:pt x="747565" y="1436235"/>
                  <a:pt x="800100" y="1429668"/>
                </a:cubicBezTo>
                <a:lnTo>
                  <a:pt x="666750" y="1410618"/>
                </a:lnTo>
                <a:cubicBezTo>
                  <a:pt x="616004" y="1403852"/>
                  <a:pt x="564234" y="1403080"/>
                  <a:pt x="514350" y="1391568"/>
                </a:cubicBezTo>
                <a:cubicBezTo>
                  <a:pt x="481030" y="1383879"/>
                  <a:pt x="451119" y="1365475"/>
                  <a:pt x="419100" y="1353468"/>
                </a:cubicBezTo>
                <a:cubicBezTo>
                  <a:pt x="400298" y="1346417"/>
                  <a:pt x="357080" y="1353899"/>
                  <a:pt x="361950" y="1334418"/>
                </a:cubicBezTo>
                <a:cubicBezTo>
                  <a:pt x="369651" y="1303616"/>
                  <a:pt x="412750" y="1296318"/>
                  <a:pt x="438150" y="1277268"/>
                </a:cubicBezTo>
                <a:cubicBezTo>
                  <a:pt x="469900" y="1270918"/>
                  <a:pt x="503083" y="1269587"/>
                  <a:pt x="533400" y="1258218"/>
                </a:cubicBezTo>
                <a:cubicBezTo>
                  <a:pt x="554837" y="1250179"/>
                  <a:pt x="570072" y="1230357"/>
                  <a:pt x="590550" y="1220118"/>
                </a:cubicBezTo>
                <a:cubicBezTo>
                  <a:pt x="662285" y="1184250"/>
                  <a:pt x="689241" y="1181158"/>
                  <a:pt x="762000" y="1162968"/>
                </a:cubicBezTo>
                <a:lnTo>
                  <a:pt x="571500" y="1143918"/>
                </a:lnTo>
                <a:cubicBezTo>
                  <a:pt x="60202" y="1092788"/>
                  <a:pt x="263856" y="1155670"/>
                  <a:pt x="57150" y="1086768"/>
                </a:cubicBezTo>
                <a:lnTo>
                  <a:pt x="285750" y="1029618"/>
                </a:lnTo>
                <a:cubicBezTo>
                  <a:pt x="732742" y="917870"/>
                  <a:pt x="658391" y="1004056"/>
                  <a:pt x="781050" y="820068"/>
                </a:cubicBezTo>
                <a:cubicBezTo>
                  <a:pt x="781050" y="820068"/>
                  <a:pt x="677861" y="799863"/>
                  <a:pt x="628650" y="781968"/>
                </a:cubicBezTo>
                <a:cubicBezTo>
                  <a:pt x="607133" y="774144"/>
                  <a:pt x="591379" y="755227"/>
                  <a:pt x="571500" y="743868"/>
                </a:cubicBezTo>
                <a:cubicBezTo>
                  <a:pt x="546844" y="729779"/>
                  <a:pt x="504280" y="732709"/>
                  <a:pt x="495300" y="705768"/>
                </a:cubicBezTo>
                <a:cubicBezTo>
                  <a:pt x="488950" y="686718"/>
                  <a:pt x="533400" y="693068"/>
                  <a:pt x="552450" y="686718"/>
                </a:cubicBezTo>
                <a:cubicBezTo>
                  <a:pt x="627719" y="675965"/>
                  <a:pt x="706768" y="667189"/>
                  <a:pt x="781050" y="648618"/>
                </a:cubicBezTo>
                <a:cubicBezTo>
                  <a:pt x="800531" y="643748"/>
                  <a:pt x="819150" y="635918"/>
                  <a:pt x="838200" y="629568"/>
                </a:cubicBezTo>
                <a:cubicBezTo>
                  <a:pt x="812800" y="623218"/>
                  <a:pt x="787759" y="615202"/>
                  <a:pt x="762000" y="610518"/>
                </a:cubicBezTo>
                <a:cubicBezTo>
                  <a:pt x="656159" y="591274"/>
                  <a:pt x="584054" y="589003"/>
                  <a:pt x="476250" y="572418"/>
                </a:cubicBezTo>
                <a:cubicBezTo>
                  <a:pt x="444248" y="567495"/>
                  <a:pt x="412750" y="559718"/>
                  <a:pt x="381000" y="553368"/>
                </a:cubicBezTo>
                <a:cubicBezTo>
                  <a:pt x="420506" y="546784"/>
                  <a:pt x="526031" y="532319"/>
                  <a:pt x="571500" y="515268"/>
                </a:cubicBezTo>
                <a:cubicBezTo>
                  <a:pt x="598090" y="505297"/>
                  <a:pt x="622300" y="489868"/>
                  <a:pt x="647700" y="477168"/>
                </a:cubicBezTo>
                <a:cubicBezTo>
                  <a:pt x="628650" y="470818"/>
                  <a:pt x="609858" y="463635"/>
                  <a:pt x="590550" y="458118"/>
                </a:cubicBezTo>
                <a:cubicBezTo>
                  <a:pt x="565376" y="450925"/>
                  <a:pt x="538415" y="449381"/>
                  <a:pt x="514350" y="439068"/>
                </a:cubicBezTo>
                <a:cubicBezTo>
                  <a:pt x="493306" y="430049"/>
                  <a:pt x="477678" y="411207"/>
                  <a:pt x="457200" y="400968"/>
                </a:cubicBezTo>
                <a:cubicBezTo>
                  <a:pt x="439239" y="391988"/>
                  <a:pt x="419100" y="388268"/>
                  <a:pt x="400050" y="381918"/>
                </a:cubicBezTo>
                <a:cubicBezTo>
                  <a:pt x="419100" y="375568"/>
                  <a:pt x="437892" y="368385"/>
                  <a:pt x="457200" y="362868"/>
                </a:cubicBezTo>
                <a:cubicBezTo>
                  <a:pt x="624642" y="315028"/>
                  <a:pt x="453524" y="370443"/>
                  <a:pt x="590550" y="324768"/>
                </a:cubicBezTo>
                <a:lnTo>
                  <a:pt x="533400" y="305718"/>
                </a:lnTo>
                <a:cubicBezTo>
                  <a:pt x="397380" y="260378"/>
                  <a:pt x="452516" y="289895"/>
                  <a:pt x="361950" y="229518"/>
                </a:cubicBezTo>
                <a:cubicBezTo>
                  <a:pt x="616666" y="197679"/>
                  <a:pt x="416009" y="226526"/>
                  <a:pt x="704850" y="172368"/>
                </a:cubicBezTo>
                <a:cubicBezTo>
                  <a:pt x="891684" y="137337"/>
                  <a:pt x="750017" y="170601"/>
                  <a:pt x="895350" y="134268"/>
                </a:cubicBezTo>
                <a:cubicBezTo>
                  <a:pt x="863600" y="127918"/>
                  <a:pt x="831512" y="123071"/>
                  <a:pt x="800100" y="115218"/>
                </a:cubicBezTo>
                <a:cubicBezTo>
                  <a:pt x="780619" y="110348"/>
                  <a:pt x="742950" y="116248"/>
                  <a:pt x="742950" y="96168"/>
                </a:cubicBezTo>
                <a:cubicBezTo>
                  <a:pt x="742950" y="76088"/>
                  <a:pt x="780498" y="81474"/>
                  <a:pt x="800100" y="77118"/>
                </a:cubicBezTo>
                <a:cubicBezTo>
                  <a:pt x="837806" y="68739"/>
                  <a:pt x="879475" y="67593"/>
                  <a:pt x="914400" y="58068"/>
                </a:cubicBezTo>
                <a:cubicBezTo>
                  <a:pt x="949325" y="48543"/>
                  <a:pt x="934428" y="45042"/>
                  <a:pt x="1009650" y="19968"/>
                </a:cubicBezTo>
                <a:cubicBezTo>
                  <a:pt x="1009650" y="19968"/>
                  <a:pt x="1088843" y="38564"/>
                  <a:pt x="1123950" y="58068"/>
                </a:cubicBezTo>
                <a:cubicBezTo>
                  <a:pt x="1147500" y="71152"/>
                  <a:pt x="1162050" y="96168"/>
                  <a:pt x="1181100" y="115218"/>
                </a:cubicBezTo>
                <a:lnTo>
                  <a:pt x="1217873" y="142439"/>
                </a:lnTo>
                <a:lnTo>
                  <a:pt x="1217873" y="0"/>
                </a:lnTo>
                <a:lnTo>
                  <a:pt x="3560200" y="0"/>
                </a:lnTo>
                <a:lnTo>
                  <a:pt x="3560200" y="22856"/>
                </a:lnTo>
                <a:lnTo>
                  <a:pt x="3600850" y="24910"/>
                </a:lnTo>
                <a:cubicBezTo>
                  <a:pt x="4036793" y="44420"/>
                  <a:pt x="3706113" y="-9297"/>
                  <a:pt x="3922150" y="77118"/>
                </a:cubicBezTo>
                <a:cubicBezTo>
                  <a:pt x="3959438" y="92033"/>
                  <a:pt x="4001343" y="95714"/>
                  <a:pt x="4036450" y="115218"/>
                </a:cubicBezTo>
                <a:cubicBezTo>
                  <a:pt x="4060000" y="128302"/>
                  <a:pt x="4089171" y="145794"/>
                  <a:pt x="4093600" y="172368"/>
                </a:cubicBezTo>
                <a:cubicBezTo>
                  <a:pt x="4097364" y="194952"/>
                  <a:pt x="4068200" y="210468"/>
                  <a:pt x="4055500" y="229518"/>
                </a:cubicBezTo>
                <a:cubicBezTo>
                  <a:pt x="3991858" y="250732"/>
                  <a:pt x="3993911" y="251671"/>
                  <a:pt x="3922150" y="267618"/>
                </a:cubicBezTo>
                <a:cubicBezTo>
                  <a:pt x="3890542" y="274642"/>
                  <a:pt x="3858508" y="279644"/>
                  <a:pt x="3826900" y="286668"/>
                </a:cubicBezTo>
                <a:cubicBezTo>
                  <a:pt x="3801342" y="292348"/>
                  <a:pt x="3750700" y="279536"/>
                  <a:pt x="3750700" y="305718"/>
                </a:cubicBezTo>
                <a:cubicBezTo>
                  <a:pt x="3750700" y="331900"/>
                  <a:pt x="3801500" y="318418"/>
                  <a:pt x="3826900" y="324768"/>
                </a:cubicBezTo>
                <a:cubicBezTo>
                  <a:pt x="4276138" y="352845"/>
                  <a:pt x="4002514" y="317227"/>
                  <a:pt x="4207900" y="362868"/>
                </a:cubicBezTo>
                <a:cubicBezTo>
                  <a:pt x="4239508" y="369892"/>
                  <a:pt x="4271738" y="374065"/>
                  <a:pt x="4303150" y="381918"/>
                </a:cubicBezTo>
                <a:cubicBezTo>
                  <a:pt x="4322631" y="386788"/>
                  <a:pt x="4351320" y="383007"/>
                  <a:pt x="4360300" y="400968"/>
                </a:cubicBezTo>
                <a:cubicBezTo>
                  <a:pt x="4369280" y="418929"/>
                  <a:pt x="4347600" y="439068"/>
                  <a:pt x="4341250" y="458118"/>
                </a:cubicBezTo>
                <a:cubicBezTo>
                  <a:pt x="4177874" y="512577"/>
                  <a:pt x="4427621" y="430951"/>
                  <a:pt x="4055500" y="534318"/>
                </a:cubicBezTo>
                <a:cubicBezTo>
                  <a:pt x="4016804" y="545067"/>
                  <a:pt x="3980039" y="562197"/>
                  <a:pt x="3941200" y="572418"/>
                </a:cubicBezTo>
                <a:cubicBezTo>
                  <a:pt x="3859270" y="593979"/>
                  <a:pt x="3775179" y="606893"/>
                  <a:pt x="3693550" y="629568"/>
                </a:cubicBezTo>
                <a:cubicBezTo>
                  <a:pt x="3660602" y="638720"/>
                  <a:pt x="3617268" y="639215"/>
                  <a:pt x="3598300" y="667668"/>
                </a:cubicBezTo>
                <a:cubicBezTo>
                  <a:pt x="3587161" y="684376"/>
                  <a:pt x="3636400" y="680368"/>
                  <a:pt x="3655450" y="686718"/>
                </a:cubicBezTo>
                <a:cubicBezTo>
                  <a:pt x="4267724" y="730452"/>
                  <a:pt x="3509757" y="678624"/>
                  <a:pt x="4341250" y="724818"/>
                </a:cubicBezTo>
                <a:cubicBezTo>
                  <a:pt x="4610162" y="739758"/>
                  <a:pt x="4528506" y="724007"/>
                  <a:pt x="4684150" y="762918"/>
                </a:cubicBezTo>
                <a:cubicBezTo>
                  <a:pt x="4594594" y="822622"/>
                  <a:pt x="4631502" y="803027"/>
                  <a:pt x="4493650" y="858168"/>
                </a:cubicBezTo>
                <a:cubicBezTo>
                  <a:pt x="4475006" y="865626"/>
                  <a:pt x="4456066" y="872703"/>
                  <a:pt x="4436500" y="877218"/>
                </a:cubicBezTo>
                <a:cubicBezTo>
                  <a:pt x="4373401" y="891779"/>
                  <a:pt x="4308571" y="898632"/>
                  <a:pt x="4246000" y="915318"/>
                </a:cubicBezTo>
                <a:cubicBezTo>
                  <a:pt x="4212959" y="924129"/>
                  <a:pt x="4182500" y="940718"/>
                  <a:pt x="4150750" y="953418"/>
                </a:cubicBezTo>
                <a:cubicBezTo>
                  <a:pt x="4077823" y="982589"/>
                  <a:pt x="3998350" y="991518"/>
                  <a:pt x="3922150" y="1010568"/>
                </a:cubicBezTo>
                <a:cubicBezTo>
                  <a:pt x="4144400" y="1016918"/>
                  <a:pt x="4366851" y="1018231"/>
                  <a:pt x="4588900" y="1029618"/>
                </a:cubicBezTo>
                <a:cubicBezTo>
                  <a:pt x="4615047" y="1030959"/>
                  <a:pt x="4641035" y="1038355"/>
                  <a:pt x="4665100" y="1048668"/>
                </a:cubicBezTo>
                <a:cubicBezTo>
                  <a:pt x="4686144" y="1057687"/>
                  <a:pt x="4703200" y="1074068"/>
                  <a:pt x="4722250" y="1086768"/>
                </a:cubicBezTo>
                <a:cubicBezTo>
                  <a:pt x="4690500" y="1093118"/>
                  <a:pt x="4657947" y="1096296"/>
                  <a:pt x="4627000" y="1105818"/>
                </a:cubicBezTo>
                <a:cubicBezTo>
                  <a:pt x="4575145" y="1121773"/>
                  <a:pt x="4525588" y="1144427"/>
                  <a:pt x="4474600" y="1162968"/>
                </a:cubicBezTo>
                <a:cubicBezTo>
                  <a:pt x="4426795" y="1180351"/>
                  <a:pt x="4392361" y="1190116"/>
                  <a:pt x="4341250" y="1201068"/>
                </a:cubicBezTo>
                <a:cubicBezTo>
                  <a:pt x="4258123" y="1218881"/>
                  <a:pt x="4127991" y="1245141"/>
                  <a:pt x="4036450" y="1258218"/>
                </a:cubicBezTo>
                <a:cubicBezTo>
                  <a:pt x="3828341" y="1287948"/>
                  <a:pt x="3948921" y="1261050"/>
                  <a:pt x="3807850" y="1296318"/>
                </a:cubicBezTo>
                <a:cubicBezTo>
                  <a:pt x="3971859" y="1316819"/>
                  <a:pt x="3947557" y="1299497"/>
                  <a:pt x="4093600" y="1372518"/>
                </a:cubicBezTo>
                <a:cubicBezTo>
                  <a:pt x="4114078" y="1382757"/>
                  <a:pt x="4173059" y="1405470"/>
                  <a:pt x="4150750" y="1410618"/>
                </a:cubicBezTo>
                <a:cubicBezTo>
                  <a:pt x="4051559" y="1433508"/>
                  <a:pt x="3947550" y="1423318"/>
                  <a:pt x="3845950" y="1429668"/>
                </a:cubicBezTo>
                <a:cubicBezTo>
                  <a:pt x="3871350" y="1436018"/>
                  <a:pt x="3896477" y="1443583"/>
                  <a:pt x="3922150" y="1448718"/>
                </a:cubicBezTo>
                <a:cubicBezTo>
                  <a:pt x="3960025" y="1456293"/>
                  <a:pt x="3999185" y="1457605"/>
                  <a:pt x="4036450" y="1467768"/>
                </a:cubicBezTo>
                <a:cubicBezTo>
                  <a:pt x="4115317" y="1489277"/>
                  <a:pt x="4128449" y="1503701"/>
                  <a:pt x="4188850" y="1543968"/>
                </a:cubicBezTo>
                <a:cubicBezTo>
                  <a:pt x="4224376" y="1567652"/>
                  <a:pt x="4390162" y="1627376"/>
                  <a:pt x="4246000" y="1658268"/>
                </a:cubicBezTo>
                <a:cubicBezTo>
                  <a:pt x="4177419" y="1672964"/>
                  <a:pt x="4106300" y="1670968"/>
                  <a:pt x="4036450" y="1677318"/>
                </a:cubicBezTo>
                <a:cubicBezTo>
                  <a:pt x="4061850" y="1683668"/>
                  <a:pt x="4092206" y="1680012"/>
                  <a:pt x="4112650" y="1696368"/>
                </a:cubicBezTo>
                <a:cubicBezTo>
                  <a:pt x="4128330" y="1708912"/>
                  <a:pt x="4140680" y="1735557"/>
                  <a:pt x="4131700" y="1753518"/>
                </a:cubicBezTo>
                <a:cubicBezTo>
                  <a:pt x="4122720" y="1771479"/>
                  <a:pt x="4094397" y="1769515"/>
                  <a:pt x="4074550" y="1772568"/>
                </a:cubicBezTo>
                <a:cubicBezTo>
                  <a:pt x="4011475" y="1782272"/>
                  <a:pt x="3947550" y="1785268"/>
                  <a:pt x="3884050" y="1791618"/>
                </a:cubicBezTo>
                <a:cubicBezTo>
                  <a:pt x="3995082" y="1828629"/>
                  <a:pt x="3923239" y="1801688"/>
                  <a:pt x="4093600" y="1886868"/>
                </a:cubicBezTo>
                <a:cubicBezTo>
                  <a:pt x="4125350" y="1893218"/>
                  <a:pt x="4157438" y="1898065"/>
                  <a:pt x="4188850" y="1905918"/>
                </a:cubicBezTo>
                <a:cubicBezTo>
                  <a:pt x="4221825" y="1914162"/>
                  <a:pt x="4323769" y="1954328"/>
                  <a:pt x="4341250" y="1963068"/>
                </a:cubicBezTo>
                <a:cubicBezTo>
                  <a:pt x="4488966" y="2036926"/>
                  <a:pt x="4311902" y="1972335"/>
                  <a:pt x="4455550" y="2020218"/>
                </a:cubicBezTo>
                <a:cubicBezTo>
                  <a:pt x="4347093" y="2035712"/>
                  <a:pt x="4280587" y="2046008"/>
                  <a:pt x="4169800" y="2058318"/>
                </a:cubicBezTo>
                <a:cubicBezTo>
                  <a:pt x="4106374" y="2065365"/>
                  <a:pt x="4042475" y="2068343"/>
                  <a:pt x="3979300" y="2077368"/>
                </a:cubicBezTo>
                <a:cubicBezTo>
                  <a:pt x="3937440" y="2083348"/>
                  <a:pt x="3886660" y="2101898"/>
                  <a:pt x="3845950" y="2115468"/>
                </a:cubicBezTo>
                <a:cubicBezTo>
                  <a:pt x="3984130" y="2130821"/>
                  <a:pt x="3988612" y="2123571"/>
                  <a:pt x="4093600" y="2153568"/>
                </a:cubicBezTo>
                <a:cubicBezTo>
                  <a:pt x="4112908" y="2159085"/>
                  <a:pt x="4132789" y="2163638"/>
                  <a:pt x="4150750" y="2172618"/>
                </a:cubicBezTo>
                <a:cubicBezTo>
                  <a:pt x="4171228" y="2182857"/>
                  <a:pt x="4187422" y="2200479"/>
                  <a:pt x="4207900" y="2210718"/>
                </a:cubicBezTo>
                <a:cubicBezTo>
                  <a:pt x="4227626" y="2220581"/>
                  <a:pt x="4432741" y="2272599"/>
                  <a:pt x="4379350" y="2305968"/>
                </a:cubicBezTo>
                <a:cubicBezTo>
                  <a:pt x="4303771" y="2353205"/>
                  <a:pt x="4201231" y="2315176"/>
                  <a:pt x="4112650" y="2325018"/>
                </a:cubicBezTo>
                <a:cubicBezTo>
                  <a:pt x="4086628" y="2327909"/>
                  <a:pt x="4061850" y="2337718"/>
                  <a:pt x="4036450" y="2344068"/>
                </a:cubicBezTo>
                <a:cubicBezTo>
                  <a:pt x="3979300" y="2350418"/>
                  <a:pt x="3921719" y="2353665"/>
                  <a:pt x="3865000" y="2363118"/>
                </a:cubicBezTo>
                <a:cubicBezTo>
                  <a:pt x="3744291" y="2383236"/>
                  <a:pt x="3837018" y="2401614"/>
                  <a:pt x="3922150" y="2458368"/>
                </a:cubicBezTo>
                <a:cubicBezTo>
                  <a:pt x="4025900" y="2484306"/>
                  <a:pt x="3974932" y="2465709"/>
                  <a:pt x="4074550" y="2515518"/>
                </a:cubicBezTo>
                <a:cubicBezTo>
                  <a:pt x="4346591" y="2651538"/>
                  <a:pt x="4077891" y="2479645"/>
                  <a:pt x="4246000" y="2591718"/>
                </a:cubicBezTo>
                <a:cubicBezTo>
                  <a:pt x="4185350" y="2611935"/>
                  <a:pt x="4164654" y="2621459"/>
                  <a:pt x="4093600" y="2629818"/>
                </a:cubicBezTo>
                <a:cubicBezTo>
                  <a:pt x="3805437" y="2663720"/>
                  <a:pt x="3947927" y="2621226"/>
                  <a:pt x="3807850" y="2667918"/>
                </a:cubicBezTo>
                <a:cubicBezTo>
                  <a:pt x="3807850" y="2667918"/>
                  <a:pt x="3910574" y="2689459"/>
                  <a:pt x="3960250" y="2706018"/>
                </a:cubicBezTo>
                <a:cubicBezTo>
                  <a:pt x="4032309" y="2730038"/>
                  <a:pt x="4085539" y="2784089"/>
                  <a:pt x="4150750" y="2820318"/>
                </a:cubicBezTo>
                <a:cubicBezTo>
                  <a:pt x="4168303" y="2830070"/>
                  <a:pt x="4203030" y="2819887"/>
                  <a:pt x="4207900" y="2839368"/>
                </a:cubicBezTo>
                <a:cubicBezTo>
                  <a:pt x="4216971" y="2875654"/>
                  <a:pt x="4128979" y="2923732"/>
                  <a:pt x="4112650" y="2934618"/>
                </a:cubicBezTo>
                <a:cubicBezTo>
                  <a:pt x="4150426" y="2940914"/>
                  <a:pt x="4311061" y="2961579"/>
                  <a:pt x="4341250" y="2991768"/>
                </a:cubicBezTo>
                <a:cubicBezTo>
                  <a:pt x="4355449" y="3005967"/>
                  <a:pt x="4304136" y="3009482"/>
                  <a:pt x="4284100" y="3010818"/>
                </a:cubicBezTo>
                <a:cubicBezTo>
                  <a:pt x="4112912" y="3022231"/>
                  <a:pt x="3941200" y="3023518"/>
                  <a:pt x="3769750" y="3029868"/>
                </a:cubicBezTo>
                <a:cubicBezTo>
                  <a:pt x="3795150" y="3036218"/>
                  <a:pt x="3820277" y="3043783"/>
                  <a:pt x="3845950" y="3048918"/>
                </a:cubicBezTo>
                <a:cubicBezTo>
                  <a:pt x="3883825" y="3056493"/>
                  <a:pt x="3922778" y="3058600"/>
                  <a:pt x="3960250" y="3067968"/>
                </a:cubicBezTo>
                <a:cubicBezTo>
                  <a:pt x="3999212" y="3077708"/>
                  <a:pt x="4036083" y="3094528"/>
                  <a:pt x="4074550" y="3106068"/>
                </a:cubicBezTo>
                <a:cubicBezTo>
                  <a:pt x="4099628" y="3113591"/>
                  <a:pt x="4128965" y="3110595"/>
                  <a:pt x="4150750" y="3125118"/>
                </a:cubicBezTo>
                <a:cubicBezTo>
                  <a:pt x="4169800" y="3137818"/>
                  <a:pt x="4210864" y="3175978"/>
                  <a:pt x="4188850" y="3182268"/>
                </a:cubicBezTo>
                <a:cubicBezTo>
                  <a:pt x="4090969" y="3210234"/>
                  <a:pt x="3985650" y="3194968"/>
                  <a:pt x="3884050" y="3201318"/>
                </a:cubicBezTo>
                <a:cubicBezTo>
                  <a:pt x="3914097" y="3204657"/>
                  <a:pt x="4127587" y="3216255"/>
                  <a:pt x="4169800" y="3258468"/>
                </a:cubicBezTo>
                <a:cubicBezTo>
                  <a:pt x="4192695" y="3281363"/>
                  <a:pt x="4182500" y="3321968"/>
                  <a:pt x="4188850" y="3353718"/>
                </a:cubicBezTo>
                <a:cubicBezTo>
                  <a:pt x="4147286" y="3478409"/>
                  <a:pt x="4205014" y="3356027"/>
                  <a:pt x="4112650" y="3429918"/>
                </a:cubicBezTo>
                <a:cubicBezTo>
                  <a:pt x="4094772" y="3444221"/>
                  <a:pt x="4087250" y="3468018"/>
                  <a:pt x="4074550" y="3487068"/>
                </a:cubicBezTo>
                <a:cubicBezTo>
                  <a:pt x="4099950" y="3493418"/>
                  <a:pt x="4126685" y="3495805"/>
                  <a:pt x="4150750" y="3506118"/>
                </a:cubicBezTo>
                <a:cubicBezTo>
                  <a:pt x="4280002" y="3561512"/>
                  <a:pt x="4248373" y="3555731"/>
                  <a:pt x="4214533" y="3546136"/>
                </a:cubicBezTo>
                <a:lnTo>
                  <a:pt x="4198582" y="3541337"/>
                </a:lnTo>
                <a:lnTo>
                  <a:pt x="4187230" y="3537680"/>
                </a:lnTo>
                <a:cubicBezTo>
                  <a:pt x="4177714" y="3534663"/>
                  <a:pt x="4181832" y="3536152"/>
                  <a:pt x="4191218" y="3539121"/>
                </a:cubicBezTo>
                <a:lnTo>
                  <a:pt x="4198582" y="3541337"/>
                </a:lnTo>
                <a:lnTo>
                  <a:pt x="4201601" y="3542309"/>
                </a:lnTo>
                <a:cubicBezTo>
                  <a:pt x="4214625" y="3546547"/>
                  <a:pt x="4234948" y="3553234"/>
                  <a:pt x="4265050" y="3563268"/>
                </a:cubicBezTo>
                <a:cubicBezTo>
                  <a:pt x="4303150" y="3575968"/>
                  <a:pt x="4345294" y="3580083"/>
                  <a:pt x="4379350" y="3601368"/>
                </a:cubicBezTo>
                <a:cubicBezTo>
                  <a:pt x="4398765" y="3613502"/>
                  <a:pt x="4431187" y="3640202"/>
                  <a:pt x="4417450" y="3658518"/>
                </a:cubicBezTo>
                <a:cubicBezTo>
                  <a:pt x="4398023" y="3684421"/>
                  <a:pt x="4354502" y="3675340"/>
                  <a:pt x="4322200" y="3677568"/>
                </a:cubicBezTo>
                <a:cubicBezTo>
                  <a:pt x="4170029" y="3688063"/>
                  <a:pt x="4017400" y="3690268"/>
                  <a:pt x="3865000" y="3696618"/>
                </a:cubicBezTo>
                <a:cubicBezTo>
                  <a:pt x="4048963" y="3757939"/>
                  <a:pt x="3762949" y="3659607"/>
                  <a:pt x="3998350" y="3753768"/>
                </a:cubicBezTo>
                <a:cubicBezTo>
                  <a:pt x="4035638" y="3768683"/>
                  <a:pt x="4075950" y="3775557"/>
                  <a:pt x="4112650" y="3791868"/>
                </a:cubicBezTo>
                <a:cubicBezTo>
                  <a:pt x="4133572" y="3801167"/>
                  <a:pt x="4169800" y="3807073"/>
                  <a:pt x="4169800" y="3829968"/>
                </a:cubicBezTo>
                <a:cubicBezTo>
                  <a:pt x="4169800" y="3850048"/>
                  <a:pt x="4131700" y="3842668"/>
                  <a:pt x="4112650" y="3849018"/>
                </a:cubicBezTo>
                <a:cubicBezTo>
                  <a:pt x="4068200" y="3855368"/>
                  <a:pt x="4023679" y="3861240"/>
                  <a:pt x="3979300" y="3868068"/>
                </a:cubicBezTo>
                <a:cubicBezTo>
                  <a:pt x="3941124" y="3873941"/>
                  <a:pt x="3903413" y="3883074"/>
                  <a:pt x="3865000" y="3887118"/>
                </a:cubicBezTo>
                <a:cubicBezTo>
                  <a:pt x="3564068" y="3918795"/>
                  <a:pt x="3703962" y="3877297"/>
                  <a:pt x="3560200" y="3925218"/>
                </a:cubicBezTo>
                <a:cubicBezTo>
                  <a:pt x="3643541" y="3946053"/>
                  <a:pt x="3635120" y="3938093"/>
                  <a:pt x="3712600" y="3982368"/>
                </a:cubicBezTo>
                <a:cubicBezTo>
                  <a:pt x="3732479" y="3993727"/>
                  <a:pt x="3748962" y="4010874"/>
                  <a:pt x="3769750" y="4020468"/>
                </a:cubicBezTo>
                <a:cubicBezTo>
                  <a:pt x="4090901" y="4168692"/>
                  <a:pt x="3835190" y="4040801"/>
                  <a:pt x="4093600" y="4134768"/>
                </a:cubicBezTo>
                <a:cubicBezTo>
                  <a:pt x="4120288" y="4144473"/>
                  <a:pt x="4143112" y="4163163"/>
                  <a:pt x="4169800" y="4172868"/>
                </a:cubicBezTo>
                <a:cubicBezTo>
                  <a:pt x="4213245" y="4188666"/>
                  <a:pt x="4258550" y="4198804"/>
                  <a:pt x="4303150" y="4210968"/>
                </a:cubicBezTo>
                <a:cubicBezTo>
                  <a:pt x="4346762" y="4222862"/>
                  <a:pt x="4367813" y="4227837"/>
                  <a:pt x="4377130" y="4229744"/>
                </a:cubicBezTo>
                <a:lnTo>
                  <a:pt x="4379995" y="4230201"/>
                </a:lnTo>
                <a:lnTo>
                  <a:pt x="4376396" y="4230626"/>
                </a:lnTo>
                <a:cubicBezTo>
                  <a:pt x="4374111" y="4232688"/>
                  <a:pt x="4381965" y="4240851"/>
                  <a:pt x="4436500" y="4268118"/>
                </a:cubicBezTo>
                <a:cubicBezTo>
                  <a:pt x="4454461" y="4277098"/>
                  <a:pt x="4493650" y="4267088"/>
                  <a:pt x="4493650" y="4287168"/>
                </a:cubicBezTo>
                <a:cubicBezTo>
                  <a:pt x="4493650" y="4314109"/>
                  <a:pt x="4455550" y="4325268"/>
                  <a:pt x="4436500" y="4344318"/>
                </a:cubicBezTo>
                <a:cubicBezTo>
                  <a:pt x="4392050" y="4363368"/>
                  <a:pt x="4348599" y="4384941"/>
                  <a:pt x="4303150" y="4401468"/>
                </a:cubicBezTo>
                <a:cubicBezTo>
                  <a:pt x="4277633" y="4410747"/>
                  <a:pt x="4197975" y="4423468"/>
                  <a:pt x="4169800" y="4439568"/>
                </a:cubicBezTo>
                <a:cubicBezTo>
                  <a:pt x="4142233" y="4455320"/>
                  <a:pt x="4121998" y="4482519"/>
                  <a:pt x="4093600" y="4496718"/>
                </a:cubicBezTo>
                <a:cubicBezTo>
                  <a:pt x="4070182" y="4508427"/>
                  <a:pt x="4042574" y="4508575"/>
                  <a:pt x="4017400" y="4515768"/>
                </a:cubicBezTo>
                <a:cubicBezTo>
                  <a:pt x="3998092" y="4521285"/>
                  <a:pt x="3979300" y="4528468"/>
                  <a:pt x="3960250" y="4534818"/>
                </a:cubicBezTo>
                <a:lnTo>
                  <a:pt x="4036450" y="4572918"/>
                </a:lnTo>
                <a:cubicBezTo>
                  <a:pt x="4286770" y="4656358"/>
                  <a:pt x="4198218" y="4604563"/>
                  <a:pt x="4322200" y="4687218"/>
                </a:cubicBezTo>
                <a:cubicBezTo>
                  <a:pt x="4247333" y="4724652"/>
                  <a:pt x="4196172" y="4752096"/>
                  <a:pt x="4112650" y="4782468"/>
                </a:cubicBezTo>
                <a:cubicBezTo>
                  <a:pt x="4088045" y="4791415"/>
                  <a:pt x="4061624" y="4794325"/>
                  <a:pt x="4036450" y="4801518"/>
                </a:cubicBezTo>
                <a:cubicBezTo>
                  <a:pt x="4017142" y="4807035"/>
                  <a:pt x="3998350" y="4814218"/>
                  <a:pt x="3979300" y="4820568"/>
                </a:cubicBezTo>
                <a:cubicBezTo>
                  <a:pt x="4286623" y="4882033"/>
                  <a:pt x="4042227" y="4837717"/>
                  <a:pt x="4722250" y="4877718"/>
                </a:cubicBezTo>
                <a:cubicBezTo>
                  <a:pt x="4499804" y="4951867"/>
                  <a:pt x="4714618" y="4886864"/>
                  <a:pt x="4379350" y="4953918"/>
                </a:cubicBezTo>
                <a:cubicBezTo>
                  <a:pt x="4359659" y="4957856"/>
                  <a:pt x="4341681" y="4968098"/>
                  <a:pt x="4322200" y="4972968"/>
                </a:cubicBezTo>
                <a:cubicBezTo>
                  <a:pt x="4265404" y="4987167"/>
                  <a:pt x="4207546" y="4996869"/>
                  <a:pt x="4150750" y="5011068"/>
                </a:cubicBezTo>
                <a:cubicBezTo>
                  <a:pt x="4131269" y="5015938"/>
                  <a:pt x="4113447" y="5027065"/>
                  <a:pt x="4093600" y="5030118"/>
                </a:cubicBezTo>
                <a:cubicBezTo>
                  <a:pt x="4030525" y="5039822"/>
                  <a:pt x="3966600" y="5042818"/>
                  <a:pt x="3903100" y="5049168"/>
                </a:cubicBezTo>
                <a:cubicBezTo>
                  <a:pt x="3934850" y="5055518"/>
                  <a:pt x="3966297" y="5063639"/>
                  <a:pt x="3998350" y="5068218"/>
                </a:cubicBezTo>
                <a:cubicBezTo>
                  <a:pt x="4221659" y="5100119"/>
                  <a:pt x="4104109" y="5065371"/>
                  <a:pt x="4226950" y="5106318"/>
                </a:cubicBezTo>
                <a:lnTo>
                  <a:pt x="4169800" y="5125368"/>
                </a:lnTo>
                <a:cubicBezTo>
                  <a:pt x="4115918" y="5143329"/>
                  <a:pt x="4069105" y="5178066"/>
                  <a:pt x="4017400" y="5201568"/>
                </a:cubicBezTo>
                <a:cubicBezTo>
                  <a:pt x="3999119" y="5209877"/>
                  <a:pt x="3979300" y="5214268"/>
                  <a:pt x="3960250" y="5220618"/>
                </a:cubicBezTo>
                <a:cubicBezTo>
                  <a:pt x="3960250" y="5220618"/>
                  <a:pt x="4060945" y="5273316"/>
                  <a:pt x="4112650" y="5296818"/>
                </a:cubicBezTo>
                <a:cubicBezTo>
                  <a:pt x="4131869" y="5305554"/>
                  <a:pt x="4221105" y="5324744"/>
                  <a:pt x="4226950" y="5353968"/>
                </a:cubicBezTo>
                <a:cubicBezTo>
                  <a:pt x="4231440" y="5376419"/>
                  <a:pt x="4201550" y="5392068"/>
                  <a:pt x="4188850" y="5411118"/>
                </a:cubicBezTo>
                <a:cubicBezTo>
                  <a:pt x="4169800" y="5423818"/>
                  <a:pt x="4152178" y="5438979"/>
                  <a:pt x="4131700" y="5449218"/>
                </a:cubicBezTo>
                <a:cubicBezTo>
                  <a:pt x="4072968" y="5478584"/>
                  <a:pt x="3974685" y="5480751"/>
                  <a:pt x="3922150" y="5487318"/>
                </a:cubicBezTo>
                <a:lnTo>
                  <a:pt x="4055500" y="5506368"/>
                </a:lnTo>
                <a:cubicBezTo>
                  <a:pt x="4106246" y="5513134"/>
                  <a:pt x="4158016" y="5513906"/>
                  <a:pt x="4207900" y="5525418"/>
                </a:cubicBezTo>
                <a:cubicBezTo>
                  <a:pt x="4241220" y="5533107"/>
                  <a:pt x="4271131" y="5551511"/>
                  <a:pt x="4303150" y="5563518"/>
                </a:cubicBezTo>
                <a:cubicBezTo>
                  <a:pt x="4321952" y="5570569"/>
                  <a:pt x="4365170" y="5563087"/>
                  <a:pt x="4360300" y="5582568"/>
                </a:cubicBezTo>
                <a:cubicBezTo>
                  <a:pt x="4352599" y="5613370"/>
                  <a:pt x="4309500" y="5620668"/>
                  <a:pt x="4284100" y="5639718"/>
                </a:cubicBezTo>
                <a:cubicBezTo>
                  <a:pt x="4252350" y="5646068"/>
                  <a:pt x="4219167" y="5647399"/>
                  <a:pt x="4188850" y="5658768"/>
                </a:cubicBezTo>
                <a:cubicBezTo>
                  <a:pt x="4167413" y="5666807"/>
                  <a:pt x="4152178" y="5686629"/>
                  <a:pt x="4131700" y="5696868"/>
                </a:cubicBezTo>
                <a:cubicBezTo>
                  <a:pt x="4059965" y="5732736"/>
                  <a:pt x="4033009" y="5735828"/>
                  <a:pt x="3960250" y="5754018"/>
                </a:cubicBezTo>
                <a:lnTo>
                  <a:pt x="4150750" y="5773068"/>
                </a:lnTo>
                <a:cubicBezTo>
                  <a:pt x="4662048" y="5824198"/>
                  <a:pt x="4458394" y="5761316"/>
                  <a:pt x="4665100" y="5830218"/>
                </a:cubicBezTo>
                <a:lnTo>
                  <a:pt x="4436500" y="5887368"/>
                </a:lnTo>
                <a:cubicBezTo>
                  <a:pt x="3989508" y="5999116"/>
                  <a:pt x="4063859" y="5912930"/>
                  <a:pt x="3941200" y="6096918"/>
                </a:cubicBezTo>
                <a:cubicBezTo>
                  <a:pt x="3941200" y="6096918"/>
                  <a:pt x="4044389" y="6117123"/>
                  <a:pt x="4093600" y="6135018"/>
                </a:cubicBezTo>
                <a:cubicBezTo>
                  <a:pt x="4115117" y="6142842"/>
                  <a:pt x="4130871" y="6161759"/>
                  <a:pt x="4150750" y="6173118"/>
                </a:cubicBezTo>
                <a:cubicBezTo>
                  <a:pt x="4175406" y="6187207"/>
                  <a:pt x="4217970" y="6184277"/>
                  <a:pt x="4226950" y="6211218"/>
                </a:cubicBezTo>
                <a:cubicBezTo>
                  <a:pt x="4233300" y="6230268"/>
                  <a:pt x="4188850" y="6223918"/>
                  <a:pt x="4169800" y="6230268"/>
                </a:cubicBezTo>
                <a:cubicBezTo>
                  <a:pt x="4094531" y="6241021"/>
                  <a:pt x="4015482" y="6249797"/>
                  <a:pt x="3941200" y="6268368"/>
                </a:cubicBezTo>
                <a:cubicBezTo>
                  <a:pt x="3921719" y="6273238"/>
                  <a:pt x="3903100" y="6281068"/>
                  <a:pt x="3884050" y="6287418"/>
                </a:cubicBezTo>
                <a:cubicBezTo>
                  <a:pt x="3909450" y="6293768"/>
                  <a:pt x="3934491" y="6301784"/>
                  <a:pt x="3960250" y="6306468"/>
                </a:cubicBezTo>
                <a:cubicBezTo>
                  <a:pt x="4066091" y="6325712"/>
                  <a:pt x="4138196" y="6327983"/>
                  <a:pt x="4246000" y="6344568"/>
                </a:cubicBezTo>
                <a:cubicBezTo>
                  <a:pt x="4278002" y="6349491"/>
                  <a:pt x="4309500" y="6357268"/>
                  <a:pt x="4341250" y="6363618"/>
                </a:cubicBezTo>
                <a:cubicBezTo>
                  <a:pt x="4301744" y="6370202"/>
                  <a:pt x="4196219" y="6384667"/>
                  <a:pt x="4150750" y="6401718"/>
                </a:cubicBezTo>
                <a:cubicBezTo>
                  <a:pt x="4124160" y="6411689"/>
                  <a:pt x="4099950" y="6427118"/>
                  <a:pt x="4074550" y="6439818"/>
                </a:cubicBezTo>
                <a:cubicBezTo>
                  <a:pt x="4093600" y="6446168"/>
                  <a:pt x="4112392" y="6453351"/>
                  <a:pt x="4131700" y="6458868"/>
                </a:cubicBezTo>
                <a:cubicBezTo>
                  <a:pt x="4156874" y="6466061"/>
                  <a:pt x="4183835" y="6467605"/>
                  <a:pt x="4207900" y="6477918"/>
                </a:cubicBezTo>
                <a:cubicBezTo>
                  <a:pt x="4228944" y="6486937"/>
                  <a:pt x="4244572" y="6505779"/>
                  <a:pt x="4265050" y="6516018"/>
                </a:cubicBezTo>
                <a:cubicBezTo>
                  <a:pt x="4283011" y="6524998"/>
                  <a:pt x="4303150" y="6528718"/>
                  <a:pt x="4322200" y="6535068"/>
                </a:cubicBezTo>
                <a:cubicBezTo>
                  <a:pt x="4303150" y="6541418"/>
                  <a:pt x="4284358" y="6548601"/>
                  <a:pt x="4265050" y="6554118"/>
                </a:cubicBezTo>
                <a:cubicBezTo>
                  <a:pt x="4097608" y="6601958"/>
                  <a:pt x="4268726" y="6546543"/>
                  <a:pt x="4131700" y="6592218"/>
                </a:cubicBezTo>
                <a:lnTo>
                  <a:pt x="4188850" y="6611268"/>
                </a:lnTo>
                <a:cubicBezTo>
                  <a:pt x="4324870" y="6656608"/>
                  <a:pt x="4269734" y="6627091"/>
                  <a:pt x="4360300" y="6687468"/>
                </a:cubicBezTo>
                <a:cubicBezTo>
                  <a:pt x="4105584" y="6719307"/>
                  <a:pt x="4306241" y="6690460"/>
                  <a:pt x="4017400" y="6744618"/>
                </a:cubicBezTo>
                <a:cubicBezTo>
                  <a:pt x="3830566" y="6779649"/>
                  <a:pt x="3972233" y="6746385"/>
                  <a:pt x="3826900" y="6782718"/>
                </a:cubicBezTo>
                <a:cubicBezTo>
                  <a:pt x="3858650" y="6789068"/>
                  <a:pt x="3890738" y="6793915"/>
                  <a:pt x="3922150" y="6801768"/>
                </a:cubicBezTo>
                <a:cubicBezTo>
                  <a:pt x="3941631" y="6806638"/>
                  <a:pt x="3979300" y="6800738"/>
                  <a:pt x="3979300" y="6820818"/>
                </a:cubicBezTo>
                <a:cubicBezTo>
                  <a:pt x="3979300" y="6840898"/>
                  <a:pt x="3941752" y="6835512"/>
                  <a:pt x="3922150" y="6839868"/>
                </a:cubicBezTo>
                <a:cubicBezTo>
                  <a:pt x="3884444" y="6848247"/>
                  <a:pt x="3842775" y="6849393"/>
                  <a:pt x="3807850" y="6858918"/>
                </a:cubicBezTo>
                <a:cubicBezTo>
                  <a:pt x="3772925" y="6868443"/>
                  <a:pt x="3787822" y="6871944"/>
                  <a:pt x="3712600" y="6897018"/>
                </a:cubicBezTo>
                <a:cubicBezTo>
                  <a:pt x="3712600" y="6897018"/>
                  <a:pt x="3633407" y="6878422"/>
                  <a:pt x="3598300" y="6858918"/>
                </a:cubicBezTo>
                <a:cubicBezTo>
                  <a:pt x="3586525" y="6852376"/>
                  <a:pt x="3577000" y="6842851"/>
                  <a:pt x="3568037" y="6832580"/>
                </a:cubicBezTo>
                <a:lnTo>
                  <a:pt x="3560200" y="6823599"/>
                </a:lnTo>
                <a:lnTo>
                  <a:pt x="3560200" y="6897018"/>
                </a:lnTo>
                <a:lnTo>
                  <a:pt x="1390650" y="6897018"/>
                </a:lnTo>
                <a:cubicBezTo>
                  <a:pt x="1382754" y="6907545"/>
                  <a:pt x="1369772" y="6913145"/>
                  <a:pt x="1354319" y="6915539"/>
                </a:cubicBezTo>
                <a:cubicBezTo>
                  <a:pt x="1342730" y="6917335"/>
                  <a:pt x="1329751" y="6917327"/>
                  <a:pt x="1316487" y="6916242"/>
                </a:cubicBezTo>
                <a:close/>
              </a:path>
            </a:pathLst>
          </a:cu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6" name="Title 20">
            <a:extLst>
              <a:ext uri="{FF2B5EF4-FFF2-40B4-BE49-F238E27FC236}">
                <a16:creationId xmlns:a16="http://schemas.microsoft.com/office/drawing/2014/main" id="{CC904FBB-A1ED-436F-86B2-222DE230D32C}"/>
              </a:ext>
            </a:extLst>
          </p:cNvPr>
          <p:cNvSpPr txBox="1">
            <a:spLocks/>
          </p:cNvSpPr>
          <p:nvPr/>
        </p:nvSpPr>
        <p:spPr bwMode="auto">
          <a:xfrm>
            <a:off x="363218"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147" name="Title 20">
            <a:extLst>
              <a:ext uri="{FF2B5EF4-FFF2-40B4-BE49-F238E27FC236}">
                <a16:creationId xmlns:a16="http://schemas.microsoft.com/office/drawing/2014/main" id="{1EC2C40A-E8A1-43FD-8EA2-071BDB61DCCF}"/>
              </a:ext>
            </a:extLst>
          </p:cNvPr>
          <p:cNvSpPr txBox="1">
            <a:spLocks/>
          </p:cNvSpPr>
          <p:nvPr/>
        </p:nvSpPr>
        <p:spPr bwMode="auto">
          <a:xfrm>
            <a:off x="8590667"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148" name="Title 4">
            <a:extLst>
              <a:ext uri="{FF2B5EF4-FFF2-40B4-BE49-F238E27FC236}">
                <a16:creationId xmlns:a16="http://schemas.microsoft.com/office/drawing/2014/main" id="{665BE5EF-B644-449A-906E-FD4708E3B436}"/>
              </a:ext>
            </a:extLst>
          </p:cNvPr>
          <p:cNvSpPr txBox="1">
            <a:spLocks/>
          </p:cNvSpPr>
          <p:nvPr/>
        </p:nvSpPr>
        <p:spPr>
          <a:xfrm>
            <a:off x="425801" y="7899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2">
            <a:extLst>
              <a:ext uri="{FF2B5EF4-FFF2-40B4-BE49-F238E27FC236}">
                <a16:creationId xmlns:a16="http://schemas.microsoft.com/office/drawing/2014/main" id="{C75D695E-41C7-41E5-9B96-F7ABB48ABFB0}"/>
              </a:ext>
            </a:extLst>
          </p:cNvPr>
          <p:cNvGrpSpPr>
            <a:grpSpLocks noChangeAspect="1"/>
          </p:cNvGrpSpPr>
          <p:nvPr/>
        </p:nvGrpSpPr>
        <p:grpSpPr bwMode="auto">
          <a:xfrm>
            <a:off x="838200" y="1300163"/>
            <a:ext cx="4892675" cy="4892675"/>
            <a:chOff x="529" y="867"/>
            <a:chExt cx="3082" cy="3082"/>
          </a:xfrm>
        </p:grpSpPr>
        <p:sp>
          <p:nvSpPr>
            <p:cNvPr id="30" name="Freeform 23">
              <a:extLst>
                <a:ext uri="{FF2B5EF4-FFF2-40B4-BE49-F238E27FC236}">
                  <a16:creationId xmlns:a16="http://schemas.microsoft.com/office/drawing/2014/main" id="{B82A91F0-CD02-4844-AA1E-0F15A68C203A}"/>
                </a:ext>
              </a:extLst>
            </p:cNvPr>
            <p:cNvSpPr>
              <a:spLocks/>
            </p:cNvSpPr>
            <p:nvPr/>
          </p:nvSpPr>
          <p:spPr bwMode="auto">
            <a:xfrm>
              <a:off x="529" y="2053"/>
              <a:ext cx="1186" cy="1185"/>
            </a:xfrm>
            <a:custGeom>
              <a:avLst/>
              <a:gdLst>
                <a:gd name="T0" fmla="*/ 923 w 923"/>
                <a:gd name="T1" fmla="*/ 0 h 923"/>
                <a:gd name="T2" fmla="*/ 923 w 923"/>
                <a:gd name="T3" fmla="*/ 923 h 923"/>
                <a:gd name="T4" fmla="*/ 80 w 923"/>
                <a:gd name="T5" fmla="*/ 923 h 923"/>
                <a:gd name="T6" fmla="*/ 0 w 923"/>
                <a:gd name="T7" fmla="*/ 843 h 923"/>
                <a:gd name="T8" fmla="*/ 0 w 923"/>
                <a:gd name="T9" fmla="*/ 80 h 923"/>
                <a:gd name="T10" fmla="*/ 80 w 923"/>
                <a:gd name="T11" fmla="*/ 0 h 923"/>
                <a:gd name="T12" fmla="*/ 923 w 923"/>
                <a:gd name="T13" fmla="*/ 0 h 923"/>
              </a:gdLst>
              <a:ahLst/>
              <a:cxnLst>
                <a:cxn ang="0">
                  <a:pos x="T0" y="T1"/>
                </a:cxn>
                <a:cxn ang="0">
                  <a:pos x="T2" y="T3"/>
                </a:cxn>
                <a:cxn ang="0">
                  <a:pos x="T4" y="T5"/>
                </a:cxn>
                <a:cxn ang="0">
                  <a:pos x="T6" y="T7"/>
                </a:cxn>
                <a:cxn ang="0">
                  <a:pos x="T8" y="T9"/>
                </a:cxn>
                <a:cxn ang="0">
                  <a:pos x="T10" y="T11"/>
                </a:cxn>
                <a:cxn ang="0">
                  <a:pos x="T12" y="T13"/>
                </a:cxn>
              </a:cxnLst>
              <a:rect l="0" t="0" r="r" b="b"/>
              <a:pathLst>
                <a:path w="923" h="923">
                  <a:moveTo>
                    <a:pt x="923" y="0"/>
                  </a:moveTo>
                  <a:cubicBezTo>
                    <a:pt x="923" y="923"/>
                    <a:pt x="923" y="923"/>
                    <a:pt x="923" y="923"/>
                  </a:cubicBezTo>
                  <a:cubicBezTo>
                    <a:pt x="80" y="923"/>
                    <a:pt x="80" y="923"/>
                    <a:pt x="80" y="923"/>
                  </a:cubicBezTo>
                  <a:cubicBezTo>
                    <a:pt x="36" y="923"/>
                    <a:pt x="0" y="887"/>
                    <a:pt x="0" y="843"/>
                  </a:cubicBezTo>
                  <a:cubicBezTo>
                    <a:pt x="0" y="80"/>
                    <a:pt x="0" y="80"/>
                    <a:pt x="0" y="80"/>
                  </a:cubicBezTo>
                  <a:cubicBezTo>
                    <a:pt x="0" y="36"/>
                    <a:pt x="36" y="0"/>
                    <a:pt x="80" y="0"/>
                  </a:cubicBezTo>
                  <a:lnTo>
                    <a:pt x="923" y="0"/>
                  </a:lnTo>
                  <a:close/>
                </a:path>
              </a:pathLst>
            </a:custGeom>
            <a:solidFill>
              <a:srgbClr val="FDA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CB74C85E-C55A-476E-9795-0D8C168547AA}"/>
                </a:ext>
              </a:extLst>
            </p:cNvPr>
            <p:cNvSpPr>
              <a:spLocks/>
            </p:cNvSpPr>
            <p:nvPr/>
          </p:nvSpPr>
          <p:spPr bwMode="auto">
            <a:xfrm>
              <a:off x="1715" y="2764"/>
              <a:ext cx="1185" cy="1185"/>
            </a:xfrm>
            <a:custGeom>
              <a:avLst/>
              <a:gdLst>
                <a:gd name="T0" fmla="*/ 0 w 923"/>
                <a:gd name="T1" fmla="*/ 0 h 923"/>
                <a:gd name="T2" fmla="*/ 923 w 923"/>
                <a:gd name="T3" fmla="*/ 0 h 923"/>
                <a:gd name="T4" fmla="*/ 923 w 923"/>
                <a:gd name="T5" fmla="*/ 843 h 923"/>
                <a:gd name="T6" fmla="*/ 843 w 923"/>
                <a:gd name="T7" fmla="*/ 923 h 923"/>
                <a:gd name="T8" fmla="*/ 80 w 923"/>
                <a:gd name="T9" fmla="*/ 923 h 923"/>
                <a:gd name="T10" fmla="*/ 0 w 923"/>
                <a:gd name="T11" fmla="*/ 843 h 923"/>
                <a:gd name="T12" fmla="*/ 0 w 923"/>
                <a:gd name="T13" fmla="*/ 0 h 923"/>
              </a:gdLst>
              <a:ahLst/>
              <a:cxnLst>
                <a:cxn ang="0">
                  <a:pos x="T0" y="T1"/>
                </a:cxn>
                <a:cxn ang="0">
                  <a:pos x="T2" y="T3"/>
                </a:cxn>
                <a:cxn ang="0">
                  <a:pos x="T4" y="T5"/>
                </a:cxn>
                <a:cxn ang="0">
                  <a:pos x="T6" y="T7"/>
                </a:cxn>
                <a:cxn ang="0">
                  <a:pos x="T8" y="T9"/>
                </a:cxn>
                <a:cxn ang="0">
                  <a:pos x="T10" y="T11"/>
                </a:cxn>
                <a:cxn ang="0">
                  <a:pos x="T12" y="T13"/>
                </a:cxn>
              </a:cxnLst>
              <a:rect l="0" t="0" r="r" b="b"/>
              <a:pathLst>
                <a:path w="923" h="923">
                  <a:moveTo>
                    <a:pt x="0" y="0"/>
                  </a:moveTo>
                  <a:cubicBezTo>
                    <a:pt x="923" y="0"/>
                    <a:pt x="923" y="0"/>
                    <a:pt x="923" y="0"/>
                  </a:cubicBezTo>
                  <a:cubicBezTo>
                    <a:pt x="923" y="843"/>
                    <a:pt x="923" y="843"/>
                    <a:pt x="923" y="843"/>
                  </a:cubicBezTo>
                  <a:cubicBezTo>
                    <a:pt x="923" y="887"/>
                    <a:pt x="887" y="923"/>
                    <a:pt x="843" y="923"/>
                  </a:cubicBezTo>
                  <a:cubicBezTo>
                    <a:pt x="80" y="923"/>
                    <a:pt x="80" y="923"/>
                    <a:pt x="80" y="923"/>
                  </a:cubicBezTo>
                  <a:cubicBezTo>
                    <a:pt x="36" y="923"/>
                    <a:pt x="0" y="887"/>
                    <a:pt x="0" y="843"/>
                  </a:cubicBezTo>
                  <a:lnTo>
                    <a:pt x="0" y="0"/>
                  </a:lnTo>
                  <a:close/>
                </a:path>
              </a:pathLst>
            </a:custGeom>
            <a:solidFill>
              <a:srgbClr val="F02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1B12FB62-7C59-43C5-BB81-4EF1479C76C0}"/>
                </a:ext>
              </a:extLst>
            </p:cNvPr>
            <p:cNvSpPr>
              <a:spLocks/>
            </p:cNvSpPr>
            <p:nvPr/>
          </p:nvSpPr>
          <p:spPr bwMode="auto">
            <a:xfrm>
              <a:off x="2426" y="1579"/>
              <a:ext cx="1185" cy="1185"/>
            </a:xfrm>
            <a:custGeom>
              <a:avLst/>
              <a:gdLst>
                <a:gd name="T0" fmla="*/ 0 w 923"/>
                <a:gd name="T1" fmla="*/ 923 h 923"/>
                <a:gd name="T2" fmla="*/ 0 w 923"/>
                <a:gd name="T3" fmla="*/ 0 h 923"/>
                <a:gd name="T4" fmla="*/ 843 w 923"/>
                <a:gd name="T5" fmla="*/ 0 h 923"/>
                <a:gd name="T6" fmla="*/ 923 w 923"/>
                <a:gd name="T7" fmla="*/ 80 h 923"/>
                <a:gd name="T8" fmla="*/ 923 w 923"/>
                <a:gd name="T9" fmla="*/ 843 h 923"/>
                <a:gd name="T10" fmla="*/ 843 w 923"/>
                <a:gd name="T11" fmla="*/ 923 h 923"/>
                <a:gd name="T12" fmla="*/ 0 w 923"/>
                <a:gd name="T13" fmla="*/ 923 h 923"/>
              </a:gdLst>
              <a:ahLst/>
              <a:cxnLst>
                <a:cxn ang="0">
                  <a:pos x="T0" y="T1"/>
                </a:cxn>
                <a:cxn ang="0">
                  <a:pos x="T2" y="T3"/>
                </a:cxn>
                <a:cxn ang="0">
                  <a:pos x="T4" y="T5"/>
                </a:cxn>
                <a:cxn ang="0">
                  <a:pos x="T6" y="T7"/>
                </a:cxn>
                <a:cxn ang="0">
                  <a:pos x="T8" y="T9"/>
                </a:cxn>
                <a:cxn ang="0">
                  <a:pos x="T10" y="T11"/>
                </a:cxn>
                <a:cxn ang="0">
                  <a:pos x="T12" y="T13"/>
                </a:cxn>
              </a:cxnLst>
              <a:rect l="0" t="0" r="r" b="b"/>
              <a:pathLst>
                <a:path w="923" h="923">
                  <a:moveTo>
                    <a:pt x="0" y="923"/>
                  </a:moveTo>
                  <a:cubicBezTo>
                    <a:pt x="0" y="0"/>
                    <a:pt x="0" y="0"/>
                    <a:pt x="0" y="0"/>
                  </a:cubicBezTo>
                  <a:cubicBezTo>
                    <a:pt x="843" y="0"/>
                    <a:pt x="843" y="0"/>
                    <a:pt x="843" y="0"/>
                  </a:cubicBezTo>
                  <a:cubicBezTo>
                    <a:pt x="887" y="0"/>
                    <a:pt x="923" y="36"/>
                    <a:pt x="923" y="80"/>
                  </a:cubicBezTo>
                  <a:cubicBezTo>
                    <a:pt x="923" y="843"/>
                    <a:pt x="923" y="843"/>
                    <a:pt x="923" y="843"/>
                  </a:cubicBezTo>
                  <a:cubicBezTo>
                    <a:pt x="923" y="887"/>
                    <a:pt x="887" y="923"/>
                    <a:pt x="843" y="923"/>
                  </a:cubicBezTo>
                  <a:lnTo>
                    <a:pt x="0" y="923"/>
                  </a:lnTo>
                  <a:close/>
                </a:path>
              </a:pathLst>
            </a:custGeom>
            <a:solidFill>
              <a:srgbClr val="704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9CC64A69-D31B-47B3-BBA8-FFF14C09E1AF}"/>
                </a:ext>
              </a:extLst>
            </p:cNvPr>
            <p:cNvSpPr>
              <a:spLocks/>
            </p:cNvSpPr>
            <p:nvPr/>
          </p:nvSpPr>
          <p:spPr bwMode="auto">
            <a:xfrm>
              <a:off x="1241" y="867"/>
              <a:ext cx="1185" cy="1186"/>
            </a:xfrm>
            <a:custGeom>
              <a:avLst/>
              <a:gdLst>
                <a:gd name="T0" fmla="*/ 923 w 923"/>
                <a:gd name="T1" fmla="*/ 923 h 923"/>
                <a:gd name="T2" fmla="*/ 0 w 923"/>
                <a:gd name="T3" fmla="*/ 923 h 923"/>
                <a:gd name="T4" fmla="*/ 0 w 923"/>
                <a:gd name="T5" fmla="*/ 80 h 923"/>
                <a:gd name="T6" fmla="*/ 80 w 923"/>
                <a:gd name="T7" fmla="*/ 0 h 923"/>
                <a:gd name="T8" fmla="*/ 843 w 923"/>
                <a:gd name="T9" fmla="*/ 0 h 923"/>
                <a:gd name="T10" fmla="*/ 923 w 923"/>
                <a:gd name="T11" fmla="*/ 80 h 923"/>
                <a:gd name="T12" fmla="*/ 923 w 923"/>
                <a:gd name="T13" fmla="*/ 923 h 923"/>
              </a:gdLst>
              <a:ahLst/>
              <a:cxnLst>
                <a:cxn ang="0">
                  <a:pos x="T0" y="T1"/>
                </a:cxn>
                <a:cxn ang="0">
                  <a:pos x="T2" y="T3"/>
                </a:cxn>
                <a:cxn ang="0">
                  <a:pos x="T4" y="T5"/>
                </a:cxn>
                <a:cxn ang="0">
                  <a:pos x="T6" y="T7"/>
                </a:cxn>
                <a:cxn ang="0">
                  <a:pos x="T8" y="T9"/>
                </a:cxn>
                <a:cxn ang="0">
                  <a:pos x="T10" y="T11"/>
                </a:cxn>
                <a:cxn ang="0">
                  <a:pos x="T12" y="T13"/>
                </a:cxn>
              </a:cxnLst>
              <a:rect l="0" t="0" r="r" b="b"/>
              <a:pathLst>
                <a:path w="923" h="923">
                  <a:moveTo>
                    <a:pt x="923" y="923"/>
                  </a:moveTo>
                  <a:cubicBezTo>
                    <a:pt x="0" y="923"/>
                    <a:pt x="0" y="923"/>
                    <a:pt x="0" y="923"/>
                  </a:cubicBezTo>
                  <a:cubicBezTo>
                    <a:pt x="0" y="80"/>
                    <a:pt x="0" y="80"/>
                    <a:pt x="0" y="80"/>
                  </a:cubicBezTo>
                  <a:cubicBezTo>
                    <a:pt x="0" y="36"/>
                    <a:pt x="36" y="0"/>
                    <a:pt x="80" y="0"/>
                  </a:cubicBezTo>
                  <a:cubicBezTo>
                    <a:pt x="843" y="0"/>
                    <a:pt x="843" y="0"/>
                    <a:pt x="843" y="0"/>
                  </a:cubicBezTo>
                  <a:cubicBezTo>
                    <a:pt x="887" y="0"/>
                    <a:pt x="923" y="36"/>
                    <a:pt x="923" y="80"/>
                  </a:cubicBezTo>
                  <a:lnTo>
                    <a:pt x="923" y="923"/>
                  </a:lnTo>
                  <a:close/>
                </a:path>
              </a:pathLst>
            </a:custGeom>
            <a:solidFill>
              <a:srgbClr val="6BBC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a:extLst>
                <a:ext uri="{FF2B5EF4-FFF2-40B4-BE49-F238E27FC236}">
                  <a16:creationId xmlns:a16="http://schemas.microsoft.com/office/drawing/2014/main" id="{730D25A3-4E27-4E32-8BDF-81BF08B95987}"/>
                </a:ext>
              </a:extLst>
            </p:cNvPr>
            <p:cNvSpPr>
              <a:spLocks/>
            </p:cNvSpPr>
            <p:nvPr/>
          </p:nvSpPr>
          <p:spPr bwMode="auto">
            <a:xfrm>
              <a:off x="1494" y="2764"/>
              <a:ext cx="221" cy="474"/>
            </a:xfrm>
            <a:custGeom>
              <a:avLst/>
              <a:gdLst>
                <a:gd name="T0" fmla="*/ 172 w 172"/>
                <a:gd name="T1" fmla="*/ 369 h 369"/>
                <a:gd name="T2" fmla="*/ 172 w 172"/>
                <a:gd name="T3" fmla="*/ 0 h 369"/>
                <a:gd name="T4" fmla="*/ 16 w 172"/>
                <a:gd name="T5" fmla="*/ 156 h 369"/>
                <a:gd name="T6" fmla="*/ 16 w 172"/>
                <a:gd name="T7" fmla="*/ 213 h 369"/>
                <a:gd name="T8" fmla="*/ 172 w 172"/>
                <a:gd name="T9" fmla="*/ 369 h 369"/>
              </a:gdLst>
              <a:ahLst/>
              <a:cxnLst>
                <a:cxn ang="0">
                  <a:pos x="T0" y="T1"/>
                </a:cxn>
                <a:cxn ang="0">
                  <a:pos x="T2" y="T3"/>
                </a:cxn>
                <a:cxn ang="0">
                  <a:pos x="T4" y="T5"/>
                </a:cxn>
                <a:cxn ang="0">
                  <a:pos x="T6" y="T7"/>
                </a:cxn>
                <a:cxn ang="0">
                  <a:pos x="T8" y="T9"/>
                </a:cxn>
              </a:cxnLst>
              <a:rect l="0" t="0" r="r" b="b"/>
              <a:pathLst>
                <a:path w="172" h="369">
                  <a:moveTo>
                    <a:pt x="172" y="369"/>
                  </a:moveTo>
                  <a:cubicBezTo>
                    <a:pt x="172" y="0"/>
                    <a:pt x="172" y="0"/>
                    <a:pt x="172" y="0"/>
                  </a:cubicBezTo>
                  <a:cubicBezTo>
                    <a:pt x="16" y="156"/>
                    <a:pt x="16" y="156"/>
                    <a:pt x="16" y="156"/>
                  </a:cubicBezTo>
                  <a:cubicBezTo>
                    <a:pt x="0" y="172"/>
                    <a:pt x="0" y="197"/>
                    <a:pt x="16" y="213"/>
                  </a:cubicBezTo>
                  <a:lnTo>
                    <a:pt x="172" y="369"/>
                  </a:lnTo>
                  <a:close/>
                </a:path>
              </a:pathLst>
            </a:custGeom>
            <a:solidFill>
              <a:srgbClr val="F02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a:extLst>
                <a:ext uri="{FF2B5EF4-FFF2-40B4-BE49-F238E27FC236}">
                  <a16:creationId xmlns:a16="http://schemas.microsoft.com/office/drawing/2014/main" id="{B05E211F-86F6-4467-AD80-138290D71E80}"/>
                </a:ext>
              </a:extLst>
            </p:cNvPr>
            <p:cNvSpPr>
              <a:spLocks/>
            </p:cNvSpPr>
            <p:nvPr/>
          </p:nvSpPr>
          <p:spPr bwMode="auto">
            <a:xfrm>
              <a:off x="2426" y="2764"/>
              <a:ext cx="474" cy="221"/>
            </a:xfrm>
            <a:custGeom>
              <a:avLst/>
              <a:gdLst>
                <a:gd name="T0" fmla="*/ 369 w 369"/>
                <a:gd name="T1" fmla="*/ 0 h 172"/>
                <a:gd name="T2" fmla="*/ 0 w 369"/>
                <a:gd name="T3" fmla="*/ 0 h 172"/>
                <a:gd name="T4" fmla="*/ 156 w 369"/>
                <a:gd name="T5" fmla="*/ 156 h 172"/>
                <a:gd name="T6" fmla="*/ 213 w 369"/>
                <a:gd name="T7" fmla="*/ 156 h 172"/>
                <a:gd name="T8" fmla="*/ 369 w 369"/>
                <a:gd name="T9" fmla="*/ 0 h 172"/>
              </a:gdLst>
              <a:ahLst/>
              <a:cxnLst>
                <a:cxn ang="0">
                  <a:pos x="T0" y="T1"/>
                </a:cxn>
                <a:cxn ang="0">
                  <a:pos x="T2" y="T3"/>
                </a:cxn>
                <a:cxn ang="0">
                  <a:pos x="T4" y="T5"/>
                </a:cxn>
                <a:cxn ang="0">
                  <a:pos x="T6" y="T7"/>
                </a:cxn>
                <a:cxn ang="0">
                  <a:pos x="T8" y="T9"/>
                </a:cxn>
              </a:cxnLst>
              <a:rect l="0" t="0" r="r" b="b"/>
              <a:pathLst>
                <a:path w="369" h="172">
                  <a:moveTo>
                    <a:pt x="369" y="0"/>
                  </a:moveTo>
                  <a:cubicBezTo>
                    <a:pt x="0" y="0"/>
                    <a:pt x="0" y="0"/>
                    <a:pt x="0" y="0"/>
                  </a:cubicBezTo>
                  <a:cubicBezTo>
                    <a:pt x="156" y="156"/>
                    <a:pt x="156" y="156"/>
                    <a:pt x="156" y="156"/>
                  </a:cubicBezTo>
                  <a:cubicBezTo>
                    <a:pt x="172" y="172"/>
                    <a:pt x="197" y="172"/>
                    <a:pt x="213" y="156"/>
                  </a:cubicBezTo>
                  <a:lnTo>
                    <a:pt x="369" y="0"/>
                  </a:lnTo>
                  <a:close/>
                </a:path>
              </a:pathLst>
            </a:custGeom>
            <a:solidFill>
              <a:srgbClr val="704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a:extLst>
                <a:ext uri="{FF2B5EF4-FFF2-40B4-BE49-F238E27FC236}">
                  <a16:creationId xmlns:a16="http://schemas.microsoft.com/office/drawing/2014/main" id="{627D32F7-B043-48E9-839D-6B0CE1D87A32}"/>
                </a:ext>
              </a:extLst>
            </p:cNvPr>
            <p:cNvSpPr>
              <a:spLocks/>
            </p:cNvSpPr>
            <p:nvPr/>
          </p:nvSpPr>
          <p:spPr bwMode="auto">
            <a:xfrm>
              <a:off x="2426" y="1579"/>
              <a:ext cx="221" cy="474"/>
            </a:xfrm>
            <a:custGeom>
              <a:avLst/>
              <a:gdLst>
                <a:gd name="T0" fmla="*/ 0 w 172"/>
                <a:gd name="T1" fmla="*/ 0 h 369"/>
                <a:gd name="T2" fmla="*/ 0 w 172"/>
                <a:gd name="T3" fmla="*/ 369 h 369"/>
                <a:gd name="T4" fmla="*/ 156 w 172"/>
                <a:gd name="T5" fmla="*/ 213 h 369"/>
                <a:gd name="T6" fmla="*/ 156 w 172"/>
                <a:gd name="T7" fmla="*/ 156 h 369"/>
                <a:gd name="T8" fmla="*/ 0 w 172"/>
                <a:gd name="T9" fmla="*/ 0 h 369"/>
              </a:gdLst>
              <a:ahLst/>
              <a:cxnLst>
                <a:cxn ang="0">
                  <a:pos x="T0" y="T1"/>
                </a:cxn>
                <a:cxn ang="0">
                  <a:pos x="T2" y="T3"/>
                </a:cxn>
                <a:cxn ang="0">
                  <a:pos x="T4" y="T5"/>
                </a:cxn>
                <a:cxn ang="0">
                  <a:pos x="T6" y="T7"/>
                </a:cxn>
                <a:cxn ang="0">
                  <a:pos x="T8" y="T9"/>
                </a:cxn>
              </a:cxnLst>
              <a:rect l="0" t="0" r="r" b="b"/>
              <a:pathLst>
                <a:path w="172" h="369">
                  <a:moveTo>
                    <a:pt x="0" y="0"/>
                  </a:moveTo>
                  <a:cubicBezTo>
                    <a:pt x="0" y="369"/>
                    <a:pt x="0" y="369"/>
                    <a:pt x="0" y="369"/>
                  </a:cubicBezTo>
                  <a:cubicBezTo>
                    <a:pt x="156" y="213"/>
                    <a:pt x="156" y="213"/>
                    <a:pt x="156" y="213"/>
                  </a:cubicBezTo>
                  <a:cubicBezTo>
                    <a:pt x="172" y="197"/>
                    <a:pt x="172" y="172"/>
                    <a:pt x="156" y="156"/>
                  </a:cubicBezTo>
                  <a:lnTo>
                    <a:pt x="0" y="0"/>
                  </a:lnTo>
                  <a:close/>
                </a:path>
              </a:pathLst>
            </a:custGeom>
            <a:solidFill>
              <a:srgbClr val="6BBC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a:extLst>
                <a:ext uri="{FF2B5EF4-FFF2-40B4-BE49-F238E27FC236}">
                  <a16:creationId xmlns:a16="http://schemas.microsoft.com/office/drawing/2014/main" id="{9D45537D-5843-465B-92F3-75295F2F93B3}"/>
                </a:ext>
              </a:extLst>
            </p:cNvPr>
            <p:cNvSpPr>
              <a:spLocks/>
            </p:cNvSpPr>
            <p:nvPr/>
          </p:nvSpPr>
          <p:spPr bwMode="auto">
            <a:xfrm>
              <a:off x="1241" y="1832"/>
              <a:ext cx="474" cy="221"/>
            </a:xfrm>
            <a:custGeom>
              <a:avLst/>
              <a:gdLst>
                <a:gd name="T0" fmla="*/ 0 w 369"/>
                <a:gd name="T1" fmla="*/ 172 h 172"/>
                <a:gd name="T2" fmla="*/ 369 w 369"/>
                <a:gd name="T3" fmla="*/ 172 h 172"/>
                <a:gd name="T4" fmla="*/ 213 w 369"/>
                <a:gd name="T5" fmla="*/ 16 h 172"/>
                <a:gd name="T6" fmla="*/ 156 w 369"/>
                <a:gd name="T7" fmla="*/ 16 h 172"/>
                <a:gd name="T8" fmla="*/ 0 w 369"/>
                <a:gd name="T9" fmla="*/ 172 h 172"/>
              </a:gdLst>
              <a:ahLst/>
              <a:cxnLst>
                <a:cxn ang="0">
                  <a:pos x="T0" y="T1"/>
                </a:cxn>
                <a:cxn ang="0">
                  <a:pos x="T2" y="T3"/>
                </a:cxn>
                <a:cxn ang="0">
                  <a:pos x="T4" y="T5"/>
                </a:cxn>
                <a:cxn ang="0">
                  <a:pos x="T6" y="T7"/>
                </a:cxn>
                <a:cxn ang="0">
                  <a:pos x="T8" y="T9"/>
                </a:cxn>
              </a:cxnLst>
              <a:rect l="0" t="0" r="r" b="b"/>
              <a:pathLst>
                <a:path w="369" h="172">
                  <a:moveTo>
                    <a:pt x="0" y="172"/>
                  </a:moveTo>
                  <a:cubicBezTo>
                    <a:pt x="369" y="172"/>
                    <a:pt x="369" y="172"/>
                    <a:pt x="369" y="172"/>
                  </a:cubicBezTo>
                  <a:cubicBezTo>
                    <a:pt x="213" y="16"/>
                    <a:pt x="213" y="16"/>
                    <a:pt x="213" y="16"/>
                  </a:cubicBezTo>
                  <a:cubicBezTo>
                    <a:pt x="197" y="0"/>
                    <a:pt x="172" y="0"/>
                    <a:pt x="156" y="16"/>
                  </a:cubicBezTo>
                  <a:lnTo>
                    <a:pt x="0" y="172"/>
                  </a:lnTo>
                  <a:close/>
                </a:path>
              </a:pathLst>
            </a:custGeom>
            <a:solidFill>
              <a:srgbClr val="FDA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Title 20">
            <a:extLst>
              <a:ext uri="{FF2B5EF4-FFF2-40B4-BE49-F238E27FC236}">
                <a16:creationId xmlns:a16="http://schemas.microsoft.com/office/drawing/2014/main" id="{A35D215F-9B15-466F-AE97-8564C064652E}"/>
              </a:ext>
            </a:extLst>
          </p:cNvPr>
          <p:cNvSpPr txBox="1">
            <a:spLocks/>
          </p:cNvSpPr>
          <p:nvPr/>
        </p:nvSpPr>
        <p:spPr bwMode="auto">
          <a:xfrm>
            <a:off x="984354" y="3532189"/>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r>
              <a:rPr lang="en-US" altLang="es-MX" sz="1600" dirty="0" err="1">
                <a:solidFill>
                  <a:schemeClr val="bg1"/>
                </a:solidFill>
                <a:latin typeface="Calibri Light" panose="020F0302020204030204" pitchFamily="34" charset="0"/>
                <a:cs typeface="Calibri Light" panose="020F0302020204030204" pitchFamily="34" charset="0"/>
              </a:rPr>
              <a:t>Aliquam</a:t>
            </a:r>
            <a:endParaRPr lang="en-US" altLang="es-MX" sz="1600" dirty="0">
              <a:solidFill>
                <a:schemeClr val="bg1"/>
              </a:solidFill>
              <a:latin typeface="Calibri Light" panose="020F0302020204030204" pitchFamily="34" charset="0"/>
              <a:cs typeface="Calibri Light" panose="020F0302020204030204" pitchFamily="34" charset="0"/>
            </a:endParaRPr>
          </a:p>
        </p:txBody>
      </p:sp>
      <p:sp>
        <p:nvSpPr>
          <p:cNvPr id="41" name="Title 20">
            <a:extLst>
              <a:ext uri="{FF2B5EF4-FFF2-40B4-BE49-F238E27FC236}">
                <a16:creationId xmlns:a16="http://schemas.microsoft.com/office/drawing/2014/main" id="{77BB834F-FF2D-4162-BC7A-0BFA13431EC5}"/>
              </a:ext>
            </a:extLst>
          </p:cNvPr>
          <p:cNvSpPr txBox="1">
            <a:spLocks/>
          </p:cNvSpPr>
          <p:nvPr/>
        </p:nvSpPr>
        <p:spPr bwMode="auto">
          <a:xfrm>
            <a:off x="2909094" y="4660901"/>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r>
              <a:rPr lang="en-US" altLang="es-MX" sz="1600" dirty="0" err="1">
                <a:solidFill>
                  <a:schemeClr val="bg1"/>
                </a:solidFill>
                <a:latin typeface="Calibri Light" panose="020F0302020204030204" pitchFamily="34" charset="0"/>
                <a:cs typeface="Calibri Light" panose="020F0302020204030204" pitchFamily="34" charset="0"/>
              </a:rPr>
              <a:t>Aliquam</a:t>
            </a:r>
            <a:endParaRPr lang="en-US" altLang="es-MX" sz="1600" dirty="0">
              <a:solidFill>
                <a:schemeClr val="bg1"/>
              </a:solidFill>
              <a:latin typeface="Calibri Light" panose="020F0302020204030204" pitchFamily="34" charset="0"/>
              <a:cs typeface="Calibri Light" panose="020F0302020204030204" pitchFamily="34" charset="0"/>
            </a:endParaRPr>
          </a:p>
        </p:txBody>
      </p:sp>
      <p:sp>
        <p:nvSpPr>
          <p:cNvPr id="42" name="Title 20">
            <a:extLst>
              <a:ext uri="{FF2B5EF4-FFF2-40B4-BE49-F238E27FC236}">
                <a16:creationId xmlns:a16="http://schemas.microsoft.com/office/drawing/2014/main" id="{EC57403C-6BE8-437B-ABDD-F948A21BD129}"/>
              </a:ext>
            </a:extLst>
          </p:cNvPr>
          <p:cNvSpPr txBox="1">
            <a:spLocks/>
          </p:cNvSpPr>
          <p:nvPr/>
        </p:nvSpPr>
        <p:spPr bwMode="auto">
          <a:xfrm>
            <a:off x="2205990" y="1452511"/>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r>
              <a:rPr lang="en-US" altLang="es-MX" sz="1600" dirty="0" err="1">
                <a:solidFill>
                  <a:schemeClr val="bg1"/>
                </a:solidFill>
                <a:latin typeface="Calibri Light" panose="020F0302020204030204" pitchFamily="34" charset="0"/>
                <a:cs typeface="Calibri Light" panose="020F0302020204030204" pitchFamily="34" charset="0"/>
              </a:rPr>
              <a:t>Aliquam</a:t>
            </a:r>
            <a:endParaRPr lang="en-US" altLang="es-MX" sz="1600" dirty="0">
              <a:solidFill>
                <a:schemeClr val="bg1"/>
              </a:solidFill>
              <a:latin typeface="Calibri Light" panose="020F0302020204030204" pitchFamily="34" charset="0"/>
              <a:cs typeface="Calibri Light" panose="020F0302020204030204" pitchFamily="34" charset="0"/>
            </a:endParaRPr>
          </a:p>
        </p:txBody>
      </p:sp>
      <p:sp>
        <p:nvSpPr>
          <p:cNvPr id="43" name="Title 20">
            <a:extLst>
              <a:ext uri="{FF2B5EF4-FFF2-40B4-BE49-F238E27FC236}">
                <a16:creationId xmlns:a16="http://schemas.microsoft.com/office/drawing/2014/main" id="{B9AA4A60-5270-4B15-81AA-D346A4BAED4B}"/>
              </a:ext>
            </a:extLst>
          </p:cNvPr>
          <p:cNvSpPr txBox="1">
            <a:spLocks/>
          </p:cNvSpPr>
          <p:nvPr/>
        </p:nvSpPr>
        <p:spPr bwMode="auto">
          <a:xfrm>
            <a:off x="4200526" y="2737542"/>
            <a:ext cx="1647720"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r>
              <a:rPr lang="en-US" altLang="es-MX" sz="1600" dirty="0" err="1">
                <a:solidFill>
                  <a:schemeClr val="bg1"/>
                </a:solidFill>
                <a:latin typeface="Calibri Light" panose="020F0302020204030204" pitchFamily="34" charset="0"/>
                <a:cs typeface="Calibri Light" panose="020F0302020204030204" pitchFamily="34" charset="0"/>
              </a:rPr>
              <a:t>Aliquam</a:t>
            </a:r>
            <a:endParaRPr lang="en-US" altLang="es-MX" sz="1600" dirty="0">
              <a:solidFill>
                <a:schemeClr val="bg1"/>
              </a:solidFill>
              <a:latin typeface="Calibri Light" panose="020F0302020204030204" pitchFamily="34" charset="0"/>
              <a:cs typeface="Calibri Light" panose="020F0302020204030204" pitchFamily="34" charset="0"/>
            </a:endParaRPr>
          </a:p>
        </p:txBody>
      </p:sp>
      <p:sp>
        <p:nvSpPr>
          <p:cNvPr id="38" name="TextBox 37">
            <a:extLst>
              <a:ext uri="{FF2B5EF4-FFF2-40B4-BE49-F238E27FC236}">
                <a16:creationId xmlns:a16="http://schemas.microsoft.com/office/drawing/2014/main" id="{CD8EBB89-E4B5-4FC7-9195-5B593E98858A}"/>
              </a:ext>
            </a:extLst>
          </p:cNvPr>
          <p:cNvSpPr txBox="1"/>
          <p:nvPr/>
        </p:nvSpPr>
        <p:spPr>
          <a:xfrm>
            <a:off x="1174906" y="1224922"/>
            <a:ext cx="633308" cy="1200329"/>
          </a:xfrm>
          <a:prstGeom prst="rect">
            <a:avLst/>
          </a:prstGeom>
          <a:noFill/>
        </p:spPr>
        <p:txBody>
          <a:bodyPr wrap="square" rtlCol="0">
            <a:spAutoFit/>
          </a:bodyPr>
          <a:lstStyle/>
          <a:p>
            <a:r>
              <a:rPr lang="en-US" sz="7200" b="1" dirty="0">
                <a:solidFill>
                  <a:srgbClr val="6BBCD9"/>
                </a:solidFill>
              </a:rPr>
              <a:t>1</a:t>
            </a:r>
          </a:p>
        </p:txBody>
      </p:sp>
      <p:sp>
        <p:nvSpPr>
          <p:cNvPr id="45" name="TextBox 44">
            <a:extLst>
              <a:ext uri="{FF2B5EF4-FFF2-40B4-BE49-F238E27FC236}">
                <a16:creationId xmlns:a16="http://schemas.microsoft.com/office/drawing/2014/main" id="{14D610DA-3DC6-4472-9B2F-86EF094ECA04}"/>
              </a:ext>
            </a:extLst>
          </p:cNvPr>
          <p:cNvSpPr txBox="1"/>
          <p:nvPr/>
        </p:nvSpPr>
        <p:spPr>
          <a:xfrm>
            <a:off x="5045818" y="1328699"/>
            <a:ext cx="633308" cy="1200329"/>
          </a:xfrm>
          <a:prstGeom prst="rect">
            <a:avLst/>
          </a:prstGeom>
          <a:noFill/>
        </p:spPr>
        <p:txBody>
          <a:bodyPr wrap="square" rtlCol="0">
            <a:spAutoFit/>
          </a:bodyPr>
          <a:lstStyle/>
          <a:p>
            <a:r>
              <a:rPr lang="en-US" sz="7200" b="1" dirty="0">
                <a:solidFill>
                  <a:srgbClr val="704899"/>
                </a:solidFill>
              </a:rPr>
              <a:t>2</a:t>
            </a:r>
          </a:p>
        </p:txBody>
      </p:sp>
      <p:sp>
        <p:nvSpPr>
          <p:cNvPr id="46" name="TextBox 45">
            <a:extLst>
              <a:ext uri="{FF2B5EF4-FFF2-40B4-BE49-F238E27FC236}">
                <a16:creationId xmlns:a16="http://schemas.microsoft.com/office/drawing/2014/main" id="{AF6CEE62-BE4D-41F1-9A31-ABAB320F3586}"/>
              </a:ext>
            </a:extLst>
          </p:cNvPr>
          <p:cNvSpPr txBox="1"/>
          <p:nvPr/>
        </p:nvSpPr>
        <p:spPr>
          <a:xfrm>
            <a:off x="4707732" y="5191037"/>
            <a:ext cx="633308" cy="1200329"/>
          </a:xfrm>
          <a:prstGeom prst="rect">
            <a:avLst/>
          </a:prstGeom>
          <a:noFill/>
        </p:spPr>
        <p:txBody>
          <a:bodyPr wrap="square" rtlCol="0">
            <a:spAutoFit/>
          </a:bodyPr>
          <a:lstStyle/>
          <a:p>
            <a:r>
              <a:rPr lang="en-US" sz="7200" b="1" dirty="0">
                <a:solidFill>
                  <a:srgbClr val="F02B59"/>
                </a:solidFill>
              </a:rPr>
              <a:t>3</a:t>
            </a:r>
          </a:p>
        </p:txBody>
      </p:sp>
      <p:sp>
        <p:nvSpPr>
          <p:cNvPr id="47" name="TextBox 46">
            <a:extLst>
              <a:ext uri="{FF2B5EF4-FFF2-40B4-BE49-F238E27FC236}">
                <a16:creationId xmlns:a16="http://schemas.microsoft.com/office/drawing/2014/main" id="{14A34216-5EB3-485B-AB00-B5F0A79E4EBB}"/>
              </a:ext>
            </a:extLst>
          </p:cNvPr>
          <p:cNvSpPr txBox="1"/>
          <p:nvPr/>
        </p:nvSpPr>
        <p:spPr>
          <a:xfrm>
            <a:off x="829626" y="5221648"/>
            <a:ext cx="633308" cy="1200329"/>
          </a:xfrm>
          <a:prstGeom prst="rect">
            <a:avLst/>
          </a:prstGeom>
          <a:noFill/>
        </p:spPr>
        <p:txBody>
          <a:bodyPr wrap="square" rtlCol="0">
            <a:spAutoFit/>
          </a:bodyPr>
          <a:lstStyle/>
          <a:p>
            <a:r>
              <a:rPr lang="en-US" sz="7200" b="1" dirty="0">
                <a:solidFill>
                  <a:srgbClr val="FDA915"/>
                </a:solidFill>
              </a:rPr>
              <a:t>4</a:t>
            </a:r>
          </a:p>
        </p:txBody>
      </p:sp>
      <p:sp>
        <p:nvSpPr>
          <p:cNvPr id="48" name="Rectangle 47">
            <a:extLst>
              <a:ext uri="{FF2B5EF4-FFF2-40B4-BE49-F238E27FC236}">
                <a16:creationId xmlns:a16="http://schemas.microsoft.com/office/drawing/2014/main" id="{884CB855-044C-40E2-9EAD-4C1B61B0EFCF}"/>
              </a:ext>
            </a:extLst>
          </p:cNvPr>
          <p:cNvSpPr/>
          <p:nvPr/>
        </p:nvSpPr>
        <p:spPr>
          <a:xfrm>
            <a:off x="6168870" y="0"/>
            <a:ext cx="6096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4">
            <a:extLst>
              <a:ext uri="{FF2B5EF4-FFF2-40B4-BE49-F238E27FC236}">
                <a16:creationId xmlns:a16="http://schemas.microsoft.com/office/drawing/2014/main" id="{16B27DA6-DC62-4795-B2BA-BE568C611836}"/>
              </a:ext>
            </a:extLst>
          </p:cNvPr>
          <p:cNvSpPr txBox="1">
            <a:spLocks/>
          </p:cNvSpPr>
          <p:nvPr/>
        </p:nvSpPr>
        <p:spPr>
          <a:xfrm>
            <a:off x="7081404" y="1819933"/>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02B59"/>
                </a:solidFill>
                <a:effectLst>
                  <a:outerShdw blurRad="38100" dist="38100" dir="2700000" algn="tl">
                    <a:srgbClr val="000000">
                      <a:alpha val="43137"/>
                    </a:srgbClr>
                  </a:outerShdw>
                </a:effectLst>
              </a:rPr>
              <a:t>goes here</a:t>
            </a:r>
          </a:p>
        </p:txBody>
      </p:sp>
      <p:sp>
        <p:nvSpPr>
          <p:cNvPr id="50" name="Title 20">
            <a:extLst>
              <a:ext uri="{FF2B5EF4-FFF2-40B4-BE49-F238E27FC236}">
                <a16:creationId xmlns:a16="http://schemas.microsoft.com/office/drawing/2014/main" id="{810E2C6E-AC65-4812-A50D-5B9DBA8892FF}"/>
              </a:ext>
            </a:extLst>
          </p:cNvPr>
          <p:cNvSpPr txBox="1">
            <a:spLocks/>
          </p:cNvSpPr>
          <p:nvPr/>
        </p:nvSpPr>
        <p:spPr bwMode="auto">
          <a:xfrm>
            <a:off x="7081405" y="3399968"/>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3E1673-C462-464A-9077-A8005F1963E1}"/>
              </a:ext>
            </a:extLst>
          </p:cNvPr>
          <p:cNvSpPr/>
          <p:nvPr/>
        </p:nvSpPr>
        <p:spPr>
          <a:xfrm>
            <a:off x="0" y="0"/>
            <a:ext cx="6096000" cy="6858000"/>
          </a:xfrm>
          <a:prstGeom prst="rect">
            <a:avLst/>
          </a:prstGeom>
          <a:solidFill>
            <a:srgbClr val="EA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8FA1284-732A-4CA9-B6C3-D731788826F8}"/>
              </a:ext>
            </a:extLst>
          </p:cNvPr>
          <p:cNvSpPr/>
          <p:nvPr/>
        </p:nvSpPr>
        <p:spPr>
          <a:xfrm>
            <a:off x="3568190" y="918839"/>
            <a:ext cx="4661409" cy="4773311"/>
          </a:xfrm>
          <a:custGeom>
            <a:avLst/>
            <a:gdLst>
              <a:gd name="connsiteX0" fmla="*/ 1766921 w 4034164"/>
              <a:gd name="connsiteY0" fmla="*/ 3687038 h 4131008"/>
              <a:gd name="connsiteX1" fmla="*/ 1761681 w 4034164"/>
              <a:gd name="connsiteY1" fmla="*/ 3690969 h 4131008"/>
              <a:gd name="connsiteX2" fmla="*/ 1679220 w 4034164"/>
              <a:gd name="connsiteY2" fmla="*/ 3749182 h 4131008"/>
              <a:gd name="connsiteX3" fmla="*/ 1635677 w 4034164"/>
              <a:gd name="connsiteY3" fmla="*/ 3763697 h 4131008"/>
              <a:gd name="connsiteX4" fmla="*/ 1505048 w 4034164"/>
              <a:gd name="connsiteY4" fmla="*/ 3691125 h 4131008"/>
              <a:gd name="connsiteX5" fmla="*/ 1730310 w 4034164"/>
              <a:gd name="connsiteY5" fmla="*/ 3688049 h 4131008"/>
              <a:gd name="connsiteX6" fmla="*/ 1858442 w 4034164"/>
              <a:gd name="connsiteY6" fmla="*/ 3629158 h 4131008"/>
              <a:gd name="connsiteX7" fmla="*/ 1867905 w 4034164"/>
              <a:gd name="connsiteY7" fmla="*/ 3633068 h 4131008"/>
              <a:gd name="connsiteX8" fmla="*/ 1877172 w 4034164"/>
              <a:gd name="connsiteY8" fmla="*/ 3682392 h 4131008"/>
              <a:gd name="connsiteX9" fmla="*/ 1842832 w 4034164"/>
              <a:gd name="connsiteY9" fmla="*/ 3684943 h 4131008"/>
              <a:gd name="connsiteX10" fmla="*/ 1766921 w 4034164"/>
              <a:gd name="connsiteY10" fmla="*/ 3687038 h 4131008"/>
              <a:gd name="connsiteX11" fmla="*/ 1780820 w 4034164"/>
              <a:gd name="connsiteY11" fmla="*/ 3676611 h 4131008"/>
              <a:gd name="connsiteX12" fmla="*/ 1824362 w 4034164"/>
              <a:gd name="connsiteY12" fmla="*/ 3647582 h 4131008"/>
              <a:gd name="connsiteX13" fmla="*/ 1849689 w 4034164"/>
              <a:gd name="connsiteY13" fmla="*/ 3632243 h 4131008"/>
              <a:gd name="connsiteX14" fmla="*/ 3408502 w 4034164"/>
              <a:gd name="connsiteY14" fmla="*/ 1674772 h 4131008"/>
              <a:gd name="connsiteX15" fmla="*/ 3405653 w 4034164"/>
              <a:gd name="connsiteY15" fmla="*/ 1675196 h 4131008"/>
              <a:gd name="connsiteX16" fmla="*/ 3321973 w 4034164"/>
              <a:gd name="connsiteY16" fmla="*/ 1696861 h 4131008"/>
              <a:gd name="connsiteX17" fmla="*/ 3305153 w 4034164"/>
              <a:gd name="connsiteY17" fmla="*/ 1702223 h 4131008"/>
              <a:gd name="connsiteX18" fmla="*/ 3306035 w 4034164"/>
              <a:gd name="connsiteY18" fmla="*/ 1720073 h 4131008"/>
              <a:gd name="connsiteX19" fmla="*/ 3326061 w 4034164"/>
              <a:gd name="connsiteY19" fmla="*/ 1792028 h 4131008"/>
              <a:gd name="connsiteX20" fmla="*/ 3336020 w 4034164"/>
              <a:gd name="connsiteY20" fmla="*/ 1816544 h 4131008"/>
              <a:gd name="connsiteX21" fmla="*/ 3342625 w 4034164"/>
              <a:gd name="connsiteY21" fmla="*/ 1813006 h 4131008"/>
              <a:gd name="connsiteX22" fmla="*/ 3355531 w 4034164"/>
              <a:gd name="connsiteY22" fmla="*/ 1817707 h 4131008"/>
              <a:gd name="connsiteX23" fmla="*/ 3364603 w 4034164"/>
              <a:gd name="connsiteY23" fmla="*/ 1823965 h 4131008"/>
              <a:gd name="connsiteX24" fmla="*/ 3366507 w 4034164"/>
              <a:gd name="connsiteY24" fmla="*/ 1819205 h 4131008"/>
              <a:gd name="connsiteX25" fmla="*/ 3405797 w 4034164"/>
              <a:gd name="connsiteY25" fmla="*/ 1682226 h 4131008"/>
              <a:gd name="connsiteX26" fmla="*/ 2751961 w 4034164"/>
              <a:gd name="connsiteY26" fmla="*/ 717291 h 4131008"/>
              <a:gd name="connsiteX27" fmla="*/ 2726692 w 4034164"/>
              <a:gd name="connsiteY27" fmla="*/ 725714 h 4131008"/>
              <a:gd name="connsiteX28" fmla="*/ 2665744 w 4034164"/>
              <a:gd name="connsiteY28" fmla="*/ 728096 h 4131008"/>
              <a:gd name="connsiteX29" fmla="*/ 2685448 w 4034164"/>
              <a:gd name="connsiteY29" fmla="*/ 768279 h 4131008"/>
              <a:gd name="connsiteX30" fmla="*/ 2694760 w 4034164"/>
              <a:gd name="connsiteY30" fmla="*/ 787439 h 4131008"/>
              <a:gd name="connsiteX31" fmla="*/ 2709274 w 4034164"/>
              <a:gd name="connsiteY31" fmla="*/ 845496 h 4131008"/>
              <a:gd name="connsiteX32" fmla="*/ 2738302 w 4034164"/>
              <a:gd name="connsiteY32" fmla="*/ 758411 h 4131008"/>
              <a:gd name="connsiteX33" fmla="*/ 2749060 w 4034164"/>
              <a:gd name="connsiteY33" fmla="*/ 726432 h 4131008"/>
              <a:gd name="connsiteX34" fmla="*/ 1783263 w 4034164"/>
              <a:gd name="connsiteY34" fmla="*/ 0 h 4131008"/>
              <a:gd name="connsiteX35" fmla="*/ 1812292 w 4034164"/>
              <a:gd name="connsiteY35" fmla="*/ 43543 h 4131008"/>
              <a:gd name="connsiteX36" fmla="*/ 1899378 w 4034164"/>
              <a:gd name="connsiteY36" fmla="*/ 217714 h 4131008"/>
              <a:gd name="connsiteX37" fmla="*/ 1913892 w 4034164"/>
              <a:gd name="connsiteY37" fmla="*/ 275771 h 4131008"/>
              <a:gd name="connsiteX38" fmla="*/ 1942920 w 4034164"/>
              <a:gd name="connsiteY38" fmla="*/ 188686 h 4131008"/>
              <a:gd name="connsiteX39" fmla="*/ 1971949 w 4034164"/>
              <a:gd name="connsiteY39" fmla="*/ 87086 h 4131008"/>
              <a:gd name="connsiteX40" fmla="*/ 2030006 w 4034164"/>
              <a:gd name="connsiteY40" fmla="*/ 275771 h 4131008"/>
              <a:gd name="connsiteX41" fmla="*/ 2073549 w 4034164"/>
              <a:gd name="connsiteY41" fmla="*/ 391886 h 4131008"/>
              <a:gd name="connsiteX42" fmla="*/ 2088063 w 4034164"/>
              <a:gd name="connsiteY42" fmla="*/ 449943 h 4131008"/>
              <a:gd name="connsiteX43" fmla="*/ 2117092 w 4034164"/>
              <a:gd name="connsiteY43" fmla="*/ 406400 h 4131008"/>
              <a:gd name="connsiteX44" fmla="*/ 2131606 w 4034164"/>
              <a:gd name="connsiteY44" fmla="*/ 362857 h 4131008"/>
              <a:gd name="connsiteX45" fmla="*/ 2160635 w 4034164"/>
              <a:gd name="connsiteY45" fmla="*/ 290286 h 4131008"/>
              <a:gd name="connsiteX46" fmla="*/ 2218692 w 4034164"/>
              <a:gd name="connsiteY46" fmla="*/ 101600 h 4131008"/>
              <a:gd name="connsiteX47" fmla="*/ 2247720 w 4034164"/>
              <a:gd name="connsiteY47" fmla="*/ 43543 h 4131008"/>
              <a:gd name="connsiteX48" fmla="*/ 2320292 w 4034164"/>
              <a:gd name="connsiteY48" fmla="*/ 217714 h 4131008"/>
              <a:gd name="connsiteX49" fmla="*/ 2363835 w 4034164"/>
              <a:gd name="connsiteY49" fmla="*/ 362857 h 4131008"/>
              <a:gd name="connsiteX50" fmla="*/ 2407378 w 4034164"/>
              <a:gd name="connsiteY50" fmla="*/ 537029 h 4131008"/>
              <a:gd name="connsiteX51" fmla="*/ 2479949 w 4034164"/>
              <a:gd name="connsiteY51" fmla="*/ 275771 h 4131008"/>
              <a:gd name="connsiteX52" fmla="*/ 2523492 w 4034164"/>
              <a:gd name="connsiteY52" fmla="*/ 145143 h 4131008"/>
              <a:gd name="connsiteX53" fmla="*/ 2552520 w 4034164"/>
              <a:gd name="connsiteY53" fmla="*/ 232229 h 4131008"/>
              <a:gd name="connsiteX54" fmla="*/ 2596063 w 4034164"/>
              <a:gd name="connsiteY54" fmla="*/ 464457 h 4131008"/>
              <a:gd name="connsiteX55" fmla="*/ 2639606 w 4034164"/>
              <a:gd name="connsiteY55" fmla="*/ 449943 h 4131008"/>
              <a:gd name="connsiteX56" fmla="*/ 2654120 w 4034164"/>
              <a:gd name="connsiteY56" fmla="*/ 406400 h 4131008"/>
              <a:gd name="connsiteX57" fmla="*/ 2683149 w 4034164"/>
              <a:gd name="connsiteY57" fmla="*/ 348343 h 4131008"/>
              <a:gd name="connsiteX58" fmla="*/ 2712178 w 4034164"/>
              <a:gd name="connsiteY58" fmla="*/ 275771 h 4131008"/>
              <a:gd name="connsiteX59" fmla="*/ 2726692 w 4034164"/>
              <a:gd name="connsiteY59" fmla="*/ 595086 h 4131008"/>
              <a:gd name="connsiteX60" fmla="*/ 2741206 w 4034164"/>
              <a:gd name="connsiteY60" fmla="*/ 667657 h 4131008"/>
              <a:gd name="connsiteX61" fmla="*/ 2754389 w 4034164"/>
              <a:gd name="connsiteY61" fmla="*/ 690111 h 4131008"/>
              <a:gd name="connsiteX62" fmla="*/ 2757977 w 4034164"/>
              <a:gd name="connsiteY62" fmla="*/ 694886 h 4131008"/>
              <a:gd name="connsiteX63" fmla="*/ 2758034 w 4034164"/>
              <a:gd name="connsiteY63" fmla="*/ 694660 h 4131008"/>
              <a:gd name="connsiteX64" fmla="*/ 2767331 w 4034164"/>
              <a:gd name="connsiteY64" fmla="*/ 656811 h 4131008"/>
              <a:gd name="connsiteX65" fmla="*/ 2825388 w 4034164"/>
              <a:gd name="connsiteY65" fmla="*/ 845496 h 4131008"/>
              <a:gd name="connsiteX66" fmla="*/ 2868931 w 4034164"/>
              <a:gd name="connsiteY66" fmla="*/ 961611 h 4131008"/>
              <a:gd name="connsiteX67" fmla="*/ 2883445 w 4034164"/>
              <a:gd name="connsiteY67" fmla="*/ 1019668 h 4131008"/>
              <a:gd name="connsiteX68" fmla="*/ 2912474 w 4034164"/>
              <a:gd name="connsiteY68" fmla="*/ 976125 h 4131008"/>
              <a:gd name="connsiteX69" fmla="*/ 2926988 w 4034164"/>
              <a:gd name="connsiteY69" fmla="*/ 932582 h 4131008"/>
              <a:gd name="connsiteX70" fmla="*/ 2956017 w 4034164"/>
              <a:gd name="connsiteY70" fmla="*/ 860011 h 4131008"/>
              <a:gd name="connsiteX71" fmla="*/ 3014074 w 4034164"/>
              <a:gd name="connsiteY71" fmla="*/ 671325 h 4131008"/>
              <a:gd name="connsiteX72" fmla="*/ 3043102 w 4034164"/>
              <a:gd name="connsiteY72" fmla="*/ 613268 h 4131008"/>
              <a:gd name="connsiteX73" fmla="*/ 3115674 w 4034164"/>
              <a:gd name="connsiteY73" fmla="*/ 787439 h 4131008"/>
              <a:gd name="connsiteX74" fmla="*/ 3159217 w 4034164"/>
              <a:gd name="connsiteY74" fmla="*/ 932582 h 4131008"/>
              <a:gd name="connsiteX75" fmla="*/ 3202760 w 4034164"/>
              <a:gd name="connsiteY75" fmla="*/ 1106754 h 4131008"/>
              <a:gd name="connsiteX76" fmla="*/ 3275331 w 4034164"/>
              <a:gd name="connsiteY76" fmla="*/ 845496 h 4131008"/>
              <a:gd name="connsiteX77" fmla="*/ 3318874 w 4034164"/>
              <a:gd name="connsiteY77" fmla="*/ 714868 h 4131008"/>
              <a:gd name="connsiteX78" fmla="*/ 3347902 w 4034164"/>
              <a:gd name="connsiteY78" fmla="*/ 801954 h 4131008"/>
              <a:gd name="connsiteX79" fmla="*/ 3391445 w 4034164"/>
              <a:gd name="connsiteY79" fmla="*/ 1034182 h 4131008"/>
              <a:gd name="connsiteX80" fmla="*/ 3434988 w 4034164"/>
              <a:gd name="connsiteY80" fmla="*/ 1019668 h 4131008"/>
              <a:gd name="connsiteX81" fmla="*/ 3449502 w 4034164"/>
              <a:gd name="connsiteY81" fmla="*/ 976125 h 4131008"/>
              <a:gd name="connsiteX82" fmla="*/ 3478531 w 4034164"/>
              <a:gd name="connsiteY82" fmla="*/ 918068 h 4131008"/>
              <a:gd name="connsiteX83" fmla="*/ 3507560 w 4034164"/>
              <a:gd name="connsiteY83" fmla="*/ 845496 h 4131008"/>
              <a:gd name="connsiteX84" fmla="*/ 3522074 w 4034164"/>
              <a:gd name="connsiteY84" fmla="*/ 1164811 h 4131008"/>
              <a:gd name="connsiteX85" fmla="*/ 3536588 w 4034164"/>
              <a:gd name="connsiteY85" fmla="*/ 1237382 h 4131008"/>
              <a:gd name="connsiteX86" fmla="*/ 3565617 w 4034164"/>
              <a:gd name="connsiteY86" fmla="*/ 1280925 h 4131008"/>
              <a:gd name="connsiteX87" fmla="*/ 3522074 w 4034164"/>
              <a:gd name="connsiteY87" fmla="*/ 1295439 h 4131008"/>
              <a:gd name="connsiteX88" fmla="*/ 3391445 w 4034164"/>
              <a:gd name="connsiteY88" fmla="*/ 1309954 h 4131008"/>
              <a:gd name="connsiteX89" fmla="*/ 3405960 w 4034164"/>
              <a:gd name="connsiteY89" fmla="*/ 1353496 h 4131008"/>
              <a:gd name="connsiteX90" fmla="*/ 3464017 w 4034164"/>
              <a:gd name="connsiteY90" fmla="*/ 1411554 h 4131008"/>
              <a:gd name="connsiteX91" fmla="*/ 3623674 w 4034164"/>
              <a:gd name="connsiteY91" fmla="*/ 1484125 h 4131008"/>
              <a:gd name="connsiteX92" fmla="*/ 3580131 w 4034164"/>
              <a:gd name="connsiteY92" fmla="*/ 1498639 h 4131008"/>
              <a:gd name="connsiteX93" fmla="*/ 3536588 w 4034164"/>
              <a:gd name="connsiteY93" fmla="*/ 1484125 h 4131008"/>
              <a:gd name="connsiteX94" fmla="*/ 3464017 w 4034164"/>
              <a:gd name="connsiteY94" fmla="*/ 1469611 h 4131008"/>
              <a:gd name="connsiteX95" fmla="*/ 3405960 w 4034164"/>
              <a:gd name="connsiteY95" fmla="*/ 1484125 h 4131008"/>
              <a:gd name="connsiteX96" fmla="*/ 3434988 w 4034164"/>
              <a:gd name="connsiteY96" fmla="*/ 1585725 h 4131008"/>
              <a:gd name="connsiteX97" fmla="*/ 3441580 w 4034164"/>
              <a:gd name="connsiteY97" fmla="*/ 1596486 h 4131008"/>
              <a:gd name="connsiteX98" fmla="*/ 3453592 w 4034164"/>
              <a:gd name="connsiteY98" fmla="*/ 1572462 h 4131008"/>
              <a:gd name="connsiteX99" fmla="*/ 3526164 w 4034164"/>
              <a:gd name="connsiteY99" fmla="*/ 1746633 h 4131008"/>
              <a:gd name="connsiteX100" fmla="*/ 3569707 w 4034164"/>
              <a:gd name="connsiteY100" fmla="*/ 1891776 h 4131008"/>
              <a:gd name="connsiteX101" fmla="*/ 3613250 w 4034164"/>
              <a:gd name="connsiteY101" fmla="*/ 2065948 h 4131008"/>
              <a:gd name="connsiteX102" fmla="*/ 3685821 w 4034164"/>
              <a:gd name="connsiteY102" fmla="*/ 1804690 h 4131008"/>
              <a:gd name="connsiteX103" fmla="*/ 3729364 w 4034164"/>
              <a:gd name="connsiteY103" fmla="*/ 1674062 h 4131008"/>
              <a:gd name="connsiteX104" fmla="*/ 3758392 w 4034164"/>
              <a:gd name="connsiteY104" fmla="*/ 1761148 h 4131008"/>
              <a:gd name="connsiteX105" fmla="*/ 3801935 w 4034164"/>
              <a:gd name="connsiteY105" fmla="*/ 1993376 h 4131008"/>
              <a:gd name="connsiteX106" fmla="*/ 3845478 w 4034164"/>
              <a:gd name="connsiteY106" fmla="*/ 1978862 h 4131008"/>
              <a:gd name="connsiteX107" fmla="*/ 3859992 w 4034164"/>
              <a:gd name="connsiteY107" fmla="*/ 1935319 h 4131008"/>
              <a:gd name="connsiteX108" fmla="*/ 3889021 w 4034164"/>
              <a:gd name="connsiteY108" fmla="*/ 1877262 h 4131008"/>
              <a:gd name="connsiteX109" fmla="*/ 3918050 w 4034164"/>
              <a:gd name="connsiteY109" fmla="*/ 1804690 h 4131008"/>
              <a:gd name="connsiteX110" fmla="*/ 3932564 w 4034164"/>
              <a:gd name="connsiteY110" fmla="*/ 2124005 h 4131008"/>
              <a:gd name="connsiteX111" fmla="*/ 3947078 w 4034164"/>
              <a:gd name="connsiteY111" fmla="*/ 2196576 h 4131008"/>
              <a:gd name="connsiteX112" fmla="*/ 3976107 w 4034164"/>
              <a:gd name="connsiteY112" fmla="*/ 2240119 h 4131008"/>
              <a:gd name="connsiteX113" fmla="*/ 3932564 w 4034164"/>
              <a:gd name="connsiteY113" fmla="*/ 2254633 h 4131008"/>
              <a:gd name="connsiteX114" fmla="*/ 3801935 w 4034164"/>
              <a:gd name="connsiteY114" fmla="*/ 2269148 h 4131008"/>
              <a:gd name="connsiteX115" fmla="*/ 3816450 w 4034164"/>
              <a:gd name="connsiteY115" fmla="*/ 2312690 h 4131008"/>
              <a:gd name="connsiteX116" fmla="*/ 3874507 w 4034164"/>
              <a:gd name="connsiteY116" fmla="*/ 2370748 h 4131008"/>
              <a:gd name="connsiteX117" fmla="*/ 4034164 w 4034164"/>
              <a:gd name="connsiteY117" fmla="*/ 2443319 h 4131008"/>
              <a:gd name="connsiteX118" fmla="*/ 3990621 w 4034164"/>
              <a:gd name="connsiteY118" fmla="*/ 2457833 h 4131008"/>
              <a:gd name="connsiteX119" fmla="*/ 3947078 w 4034164"/>
              <a:gd name="connsiteY119" fmla="*/ 2443319 h 4131008"/>
              <a:gd name="connsiteX120" fmla="*/ 3874507 w 4034164"/>
              <a:gd name="connsiteY120" fmla="*/ 2428805 h 4131008"/>
              <a:gd name="connsiteX121" fmla="*/ 3816450 w 4034164"/>
              <a:gd name="connsiteY121" fmla="*/ 2443319 h 4131008"/>
              <a:gd name="connsiteX122" fmla="*/ 3845478 w 4034164"/>
              <a:gd name="connsiteY122" fmla="*/ 2544919 h 4131008"/>
              <a:gd name="connsiteX123" fmla="*/ 3903535 w 4034164"/>
              <a:gd name="connsiteY123" fmla="*/ 2632005 h 4131008"/>
              <a:gd name="connsiteX124" fmla="*/ 3671307 w 4034164"/>
              <a:gd name="connsiteY124" fmla="*/ 2675548 h 4131008"/>
              <a:gd name="connsiteX125" fmla="*/ 3685821 w 4034164"/>
              <a:gd name="connsiteY125" fmla="*/ 2719090 h 4131008"/>
              <a:gd name="connsiteX126" fmla="*/ 3729364 w 4034164"/>
              <a:gd name="connsiteY126" fmla="*/ 2733605 h 4131008"/>
              <a:gd name="connsiteX127" fmla="*/ 3787421 w 4034164"/>
              <a:gd name="connsiteY127" fmla="*/ 2791662 h 4131008"/>
              <a:gd name="connsiteX128" fmla="*/ 3816450 w 4034164"/>
              <a:gd name="connsiteY128" fmla="*/ 2835205 h 4131008"/>
              <a:gd name="connsiteX129" fmla="*/ 3685821 w 4034164"/>
              <a:gd name="connsiteY129" fmla="*/ 2820690 h 4131008"/>
              <a:gd name="connsiteX130" fmla="*/ 3598735 w 4034164"/>
              <a:gd name="connsiteY130" fmla="*/ 2806176 h 4131008"/>
              <a:gd name="connsiteX131" fmla="*/ 3569707 w 4034164"/>
              <a:gd name="connsiteY131" fmla="*/ 2849719 h 4131008"/>
              <a:gd name="connsiteX132" fmla="*/ 3584221 w 4034164"/>
              <a:gd name="connsiteY132" fmla="*/ 2893262 h 4131008"/>
              <a:gd name="connsiteX133" fmla="*/ 3685821 w 4034164"/>
              <a:gd name="connsiteY133" fmla="*/ 3067433 h 4131008"/>
              <a:gd name="connsiteX134" fmla="*/ 3758392 w 4034164"/>
              <a:gd name="connsiteY134" fmla="*/ 3183548 h 4131008"/>
              <a:gd name="connsiteX135" fmla="*/ 3787421 w 4034164"/>
              <a:gd name="connsiteY135" fmla="*/ 3227090 h 4131008"/>
              <a:gd name="connsiteX136" fmla="*/ 3845478 w 4034164"/>
              <a:gd name="connsiteY136" fmla="*/ 3270633 h 4131008"/>
              <a:gd name="connsiteX137" fmla="*/ 3758392 w 4034164"/>
              <a:gd name="connsiteY137" fmla="*/ 3241605 h 4131008"/>
              <a:gd name="connsiteX138" fmla="*/ 3700335 w 4034164"/>
              <a:gd name="connsiteY138" fmla="*/ 3227090 h 4131008"/>
              <a:gd name="connsiteX139" fmla="*/ 3526164 w 4034164"/>
              <a:gd name="connsiteY139" fmla="*/ 3198062 h 4131008"/>
              <a:gd name="connsiteX140" fmla="*/ 3540678 w 4034164"/>
              <a:gd name="connsiteY140" fmla="*/ 3314176 h 4131008"/>
              <a:gd name="connsiteX141" fmla="*/ 3555192 w 4034164"/>
              <a:gd name="connsiteY141" fmla="*/ 3357719 h 4131008"/>
              <a:gd name="connsiteX142" fmla="*/ 3569707 w 4034164"/>
              <a:gd name="connsiteY142" fmla="*/ 3444805 h 4131008"/>
              <a:gd name="connsiteX143" fmla="*/ 3526164 w 4034164"/>
              <a:gd name="connsiteY143" fmla="*/ 3430290 h 4131008"/>
              <a:gd name="connsiteX144" fmla="*/ 3410050 w 4034164"/>
              <a:gd name="connsiteY144" fmla="*/ 3285148 h 4131008"/>
              <a:gd name="connsiteX145" fmla="*/ 3308450 w 4034164"/>
              <a:gd name="connsiteY145" fmla="*/ 3140005 h 4131008"/>
              <a:gd name="connsiteX146" fmla="*/ 3235878 w 4034164"/>
              <a:gd name="connsiteY146" fmla="*/ 3212576 h 4131008"/>
              <a:gd name="connsiteX147" fmla="*/ 3182385 w 4034164"/>
              <a:gd name="connsiteY147" fmla="*/ 3279958 h 4131008"/>
              <a:gd name="connsiteX148" fmla="*/ 3172943 w 4034164"/>
              <a:gd name="connsiteY148" fmla="*/ 3291502 h 4131008"/>
              <a:gd name="connsiteX149" fmla="*/ 3182016 w 4034164"/>
              <a:gd name="connsiteY149" fmla="*/ 3304436 h 4131008"/>
              <a:gd name="connsiteX150" fmla="*/ 3188705 w 4034164"/>
              <a:gd name="connsiteY150" fmla="*/ 3313754 h 4131008"/>
              <a:gd name="connsiteX151" fmla="*/ 3156867 w 4034164"/>
              <a:gd name="connsiteY151" fmla="*/ 3324917 h 4131008"/>
              <a:gd name="connsiteX152" fmla="*/ 3153502 w 4034164"/>
              <a:gd name="connsiteY152" fmla="*/ 3315270 h 4131008"/>
              <a:gd name="connsiteX153" fmla="*/ 3148450 w 4034164"/>
              <a:gd name="connsiteY153" fmla="*/ 3321447 h 4131008"/>
              <a:gd name="connsiteX154" fmla="*/ 3076221 w 4034164"/>
              <a:gd name="connsiteY154" fmla="*/ 3415776 h 4131008"/>
              <a:gd name="connsiteX155" fmla="*/ 3039325 w 4034164"/>
              <a:gd name="connsiteY155" fmla="*/ 3333336 h 4131008"/>
              <a:gd name="connsiteX156" fmla="*/ 3039532 w 4034164"/>
              <a:gd name="connsiteY156" fmla="*/ 3331640 h 4131008"/>
              <a:gd name="connsiteX157" fmla="*/ 3017633 w 4034164"/>
              <a:gd name="connsiteY157" fmla="*/ 3337804 h 4131008"/>
              <a:gd name="connsiteX158" fmla="*/ 2956477 w 4034164"/>
              <a:gd name="connsiteY158" fmla="*/ 3357297 h 4131008"/>
              <a:gd name="connsiteX159" fmla="*/ 2970991 w 4034164"/>
              <a:gd name="connsiteY159" fmla="*/ 3400839 h 4131008"/>
              <a:gd name="connsiteX160" fmla="*/ 3014534 w 4034164"/>
              <a:gd name="connsiteY160" fmla="*/ 3415354 h 4131008"/>
              <a:gd name="connsiteX161" fmla="*/ 3072591 w 4034164"/>
              <a:gd name="connsiteY161" fmla="*/ 3473411 h 4131008"/>
              <a:gd name="connsiteX162" fmla="*/ 3101620 w 4034164"/>
              <a:gd name="connsiteY162" fmla="*/ 3516954 h 4131008"/>
              <a:gd name="connsiteX163" fmla="*/ 2970991 w 4034164"/>
              <a:gd name="connsiteY163" fmla="*/ 3502439 h 4131008"/>
              <a:gd name="connsiteX164" fmla="*/ 2883905 w 4034164"/>
              <a:gd name="connsiteY164" fmla="*/ 3487925 h 4131008"/>
              <a:gd name="connsiteX165" fmla="*/ 2854877 w 4034164"/>
              <a:gd name="connsiteY165" fmla="*/ 3531468 h 4131008"/>
              <a:gd name="connsiteX166" fmla="*/ 2869391 w 4034164"/>
              <a:gd name="connsiteY166" fmla="*/ 3575011 h 4131008"/>
              <a:gd name="connsiteX167" fmla="*/ 2970991 w 4034164"/>
              <a:gd name="connsiteY167" fmla="*/ 3749182 h 4131008"/>
              <a:gd name="connsiteX168" fmla="*/ 3043562 w 4034164"/>
              <a:gd name="connsiteY168" fmla="*/ 3865297 h 4131008"/>
              <a:gd name="connsiteX169" fmla="*/ 3072591 w 4034164"/>
              <a:gd name="connsiteY169" fmla="*/ 3908839 h 4131008"/>
              <a:gd name="connsiteX170" fmla="*/ 3130648 w 4034164"/>
              <a:gd name="connsiteY170" fmla="*/ 3952382 h 4131008"/>
              <a:gd name="connsiteX171" fmla="*/ 3043562 w 4034164"/>
              <a:gd name="connsiteY171" fmla="*/ 3923354 h 4131008"/>
              <a:gd name="connsiteX172" fmla="*/ 2985505 w 4034164"/>
              <a:gd name="connsiteY172" fmla="*/ 3908839 h 4131008"/>
              <a:gd name="connsiteX173" fmla="*/ 2811334 w 4034164"/>
              <a:gd name="connsiteY173" fmla="*/ 3879811 h 4131008"/>
              <a:gd name="connsiteX174" fmla="*/ 2825848 w 4034164"/>
              <a:gd name="connsiteY174" fmla="*/ 3995925 h 4131008"/>
              <a:gd name="connsiteX175" fmla="*/ 2840362 w 4034164"/>
              <a:gd name="connsiteY175" fmla="*/ 4039468 h 4131008"/>
              <a:gd name="connsiteX176" fmla="*/ 2854877 w 4034164"/>
              <a:gd name="connsiteY176" fmla="*/ 4126554 h 4131008"/>
              <a:gd name="connsiteX177" fmla="*/ 2811334 w 4034164"/>
              <a:gd name="connsiteY177" fmla="*/ 4112039 h 4131008"/>
              <a:gd name="connsiteX178" fmla="*/ 2695220 w 4034164"/>
              <a:gd name="connsiteY178" fmla="*/ 3966897 h 4131008"/>
              <a:gd name="connsiteX179" fmla="*/ 2593620 w 4034164"/>
              <a:gd name="connsiteY179" fmla="*/ 3821754 h 4131008"/>
              <a:gd name="connsiteX180" fmla="*/ 2521048 w 4034164"/>
              <a:gd name="connsiteY180" fmla="*/ 3894325 h 4131008"/>
              <a:gd name="connsiteX181" fmla="*/ 2361391 w 4034164"/>
              <a:gd name="connsiteY181" fmla="*/ 4097525 h 4131008"/>
              <a:gd name="connsiteX182" fmla="*/ 2317848 w 4034164"/>
              <a:gd name="connsiteY182" fmla="*/ 3749182 h 4131008"/>
              <a:gd name="connsiteX183" fmla="*/ 2303334 w 4034164"/>
              <a:gd name="connsiteY183" fmla="*/ 3792725 h 4131008"/>
              <a:gd name="connsiteX184" fmla="*/ 2259791 w 4034164"/>
              <a:gd name="connsiteY184" fmla="*/ 3836268 h 4131008"/>
              <a:gd name="connsiteX185" fmla="*/ 2187220 w 4034164"/>
              <a:gd name="connsiteY185" fmla="*/ 3937868 h 4131008"/>
              <a:gd name="connsiteX186" fmla="*/ 2027562 w 4034164"/>
              <a:gd name="connsiteY186" fmla="*/ 4083011 h 4131008"/>
              <a:gd name="connsiteX187" fmla="*/ 1998534 w 4034164"/>
              <a:gd name="connsiteY187" fmla="*/ 3923354 h 4131008"/>
              <a:gd name="connsiteX188" fmla="*/ 1984020 w 4034164"/>
              <a:gd name="connsiteY188" fmla="*/ 3850782 h 4131008"/>
              <a:gd name="connsiteX189" fmla="*/ 1969505 w 4034164"/>
              <a:gd name="connsiteY189" fmla="*/ 3763697 h 4131008"/>
              <a:gd name="connsiteX190" fmla="*/ 1925962 w 4034164"/>
              <a:gd name="connsiteY190" fmla="*/ 3749182 h 4131008"/>
              <a:gd name="connsiteX191" fmla="*/ 1911448 w 4034164"/>
              <a:gd name="connsiteY191" fmla="*/ 3850782 h 4131008"/>
              <a:gd name="connsiteX192" fmla="*/ 1896934 w 4034164"/>
              <a:gd name="connsiteY192" fmla="*/ 3894325 h 4131008"/>
              <a:gd name="connsiteX193" fmla="*/ 1882420 w 4034164"/>
              <a:gd name="connsiteY193" fmla="*/ 3850782 h 4131008"/>
              <a:gd name="connsiteX194" fmla="*/ 1877922 w 4034164"/>
              <a:gd name="connsiteY194" fmla="*/ 3686384 h 4131008"/>
              <a:gd name="connsiteX195" fmla="*/ 1877172 w 4034164"/>
              <a:gd name="connsiteY195" fmla="*/ 3682392 h 4131008"/>
              <a:gd name="connsiteX196" fmla="*/ 1954991 w 4034164"/>
              <a:gd name="connsiteY196" fmla="*/ 3676611 h 4131008"/>
              <a:gd name="connsiteX197" fmla="*/ 1911448 w 4034164"/>
              <a:gd name="connsiteY197" fmla="*/ 3647582 h 4131008"/>
              <a:gd name="connsiteX198" fmla="*/ 1867905 w 4034164"/>
              <a:gd name="connsiteY198" fmla="*/ 3633068 h 4131008"/>
              <a:gd name="connsiteX199" fmla="*/ 1861252 w 4034164"/>
              <a:gd name="connsiteY199" fmla="*/ 3628168 h 4131008"/>
              <a:gd name="connsiteX200" fmla="*/ 1858442 w 4034164"/>
              <a:gd name="connsiteY200" fmla="*/ 3629158 h 4131008"/>
              <a:gd name="connsiteX201" fmla="*/ 1811711 w 4034164"/>
              <a:gd name="connsiteY201" fmla="*/ 3609848 h 4131008"/>
              <a:gd name="connsiteX202" fmla="*/ 1795028 w 4034164"/>
              <a:gd name="connsiteY202" fmla="*/ 3615456 h 4131008"/>
              <a:gd name="connsiteX203" fmla="*/ 1654543 w 4034164"/>
              <a:gd name="connsiteY203" fmla="*/ 3624650 h 4131008"/>
              <a:gd name="connsiteX204" fmla="*/ 1594097 w 4034164"/>
              <a:gd name="connsiteY204" fmla="*/ 3626443 h 4131008"/>
              <a:gd name="connsiteX205" fmla="*/ 1590450 w 4034164"/>
              <a:gd name="connsiteY205" fmla="*/ 3629162 h 4131008"/>
              <a:gd name="connsiteX206" fmla="*/ 1589580 w 4034164"/>
              <a:gd name="connsiteY206" fmla="*/ 3626577 h 4131008"/>
              <a:gd name="connsiteX207" fmla="*/ 1503076 w 4034164"/>
              <a:gd name="connsiteY207" fmla="*/ 3629143 h 4131008"/>
              <a:gd name="connsiteX208" fmla="*/ 1323569 w 4034164"/>
              <a:gd name="connsiteY208" fmla="*/ 3626124 h 4131008"/>
              <a:gd name="connsiteX209" fmla="*/ 1557142 w 4034164"/>
              <a:gd name="connsiteY209" fmla="*/ 3763840 h 4131008"/>
              <a:gd name="connsiteX210" fmla="*/ 1672050 w 4034164"/>
              <a:gd name="connsiteY210" fmla="*/ 3839709 h 4131008"/>
              <a:gd name="connsiteX211" fmla="*/ 1580418 w 4034164"/>
              <a:gd name="connsiteY211" fmla="*/ 3845208 h 4131008"/>
              <a:gd name="connsiteX212" fmla="*/ 1344833 w 4034164"/>
              <a:gd name="connsiteY212" fmla="*/ 3827162 h 4131008"/>
              <a:gd name="connsiteX213" fmla="*/ 1347583 w 4034164"/>
              <a:gd name="connsiteY213" fmla="*/ 3872978 h 4131008"/>
              <a:gd name="connsiteX214" fmla="*/ 1385886 w 4034164"/>
              <a:gd name="connsiteY214" fmla="*/ 3898267 h 4131008"/>
              <a:gd name="connsiteX215" fmla="*/ 1434451 w 4034164"/>
              <a:gd name="connsiteY215" fmla="*/ 3941333 h 4131008"/>
              <a:gd name="connsiteX216" fmla="*/ 1497037 w 4034164"/>
              <a:gd name="connsiteY216" fmla="*/ 3988156 h 4131008"/>
              <a:gd name="connsiteX217" fmla="*/ 1184846 w 4034164"/>
              <a:gd name="connsiteY217" fmla="*/ 3919531 h 4131008"/>
              <a:gd name="connsiteX218" fmla="*/ 1110991 w 4034164"/>
              <a:gd name="connsiteY218" fmla="*/ 3914768 h 4131008"/>
              <a:gd name="connsiteX219" fmla="*/ 1061419 w 4034164"/>
              <a:gd name="connsiteY219" fmla="*/ 3931538 h 4131008"/>
              <a:gd name="connsiteX220" fmla="*/ 1058669 w 4034164"/>
              <a:gd name="connsiteY220" fmla="*/ 3885722 h 4131008"/>
              <a:gd name="connsiteX221" fmla="*/ 1078458 w 4034164"/>
              <a:gd name="connsiteY221" fmla="*/ 3755787 h 4131008"/>
              <a:gd name="connsiteX222" fmla="*/ 1032643 w 4034164"/>
              <a:gd name="connsiteY222" fmla="*/ 3758538 h 4131008"/>
              <a:gd name="connsiteX223" fmla="*/ 961537 w 4034164"/>
              <a:gd name="connsiteY223" fmla="*/ 3799590 h 4131008"/>
              <a:gd name="connsiteX224" fmla="*/ 850116 w 4034164"/>
              <a:gd name="connsiteY224" fmla="*/ 3935024 h 4131008"/>
              <a:gd name="connsiteX225" fmla="*/ 847367 w 4034164"/>
              <a:gd name="connsiteY225" fmla="*/ 3889209 h 4131008"/>
              <a:gd name="connsiteX226" fmla="*/ 872656 w 4034164"/>
              <a:gd name="connsiteY226" fmla="*/ 3850906 h 4131008"/>
              <a:gd name="connsiteX227" fmla="*/ 905458 w 4034164"/>
              <a:gd name="connsiteY227" fmla="*/ 3784564 h 4131008"/>
              <a:gd name="connsiteX228" fmla="*/ 906465 w 4034164"/>
              <a:gd name="connsiteY228" fmla="*/ 3724729 h 4131008"/>
              <a:gd name="connsiteX229" fmla="*/ 800814 w 4034164"/>
              <a:gd name="connsiteY229" fmla="*/ 3726472 h 4131008"/>
              <a:gd name="connsiteX230" fmla="*/ 701669 w 4034164"/>
              <a:gd name="connsiteY230" fmla="*/ 3760011 h 4131008"/>
              <a:gd name="connsiteX231" fmla="*/ 719715 w 4034164"/>
              <a:gd name="connsiteY231" fmla="*/ 3524426 h 4131008"/>
              <a:gd name="connsiteX232" fmla="*/ 673900 w 4034164"/>
              <a:gd name="connsiteY232" fmla="*/ 3527176 h 4131008"/>
              <a:gd name="connsiteX233" fmla="*/ 648610 w 4034164"/>
              <a:gd name="connsiteY233" fmla="*/ 3565479 h 4131008"/>
              <a:gd name="connsiteX234" fmla="*/ 577505 w 4034164"/>
              <a:gd name="connsiteY234" fmla="*/ 3606531 h 4131008"/>
              <a:gd name="connsiteX235" fmla="*/ 527932 w 4034164"/>
              <a:gd name="connsiteY235" fmla="*/ 3623301 h 4131008"/>
              <a:gd name="connsiteX236" fmla="*/ 575762 w 4034164"/>
              <a:gd name="connsiteY236" fmla="*/ 3500880 h 4131008"/>
              <a:gd name="connsiteX237" fmla="*/ 612321 w 4034164"/>
              <a:gd name="connsiteY237" fmla="*/ 3420518 h 4131008"/>
              <a:gd name="connsiteX238" fmla="*/ 577774 w 4034164"/>
              <a:gd name="connsiteY238" fmla="*/ 3381209 h 4131008"/>
              <a:gd name="connsiteX239" fmla="*/ 531959 w 4034164"/>
              <a:gd name="connsiteY239" fmla="*/ 3383959 h 4131008"/>
              <a:gd name="connsiteX240" fmla="*/ 337426 w 4034164"/>
              <a:gd name="connsiteY240" fmla="*/ 3437018 h 4131008"/>
              <a:gd name="connsiteX241" fmla="*/ 206485 w 4034164"/>
              <a:gd name="connsiteY241" fmla="*/ 3477064 h 4131008"/>
              <a:gd name="connsiteX242" fmla="*/ 156914 w 4034164"/>
              <a:gd name="connsiteY242" fmla="*/ 3493834 h 4131008"/>
              <a:gd name="connsiteX243" fmla="*/ 99828 w 4034164"/>
              <a:gd name="connsiteY243" fmla="*/ 3538643 h 4131008"/>
              <a:gd name="connsiteX244" fmla="*/ 150406 w 4034164"/>
              <a:gd name="connsiteY244" fmla="*/ 3462037 h 4131008"/>
              <a:gd name="connsiteX245" fmla="*/ 179453 w 4034164"/>
              <a:gd name="connsiteY245" fmla="*/ 3409716 h 4131008"/>
              <a:gd name="connsiteX246" fmla="*/ 252571 w 4034164"/>
              <a:gd name="connsiteY246" fmla="*/ 3248992 h 4131008"/>
              <a:gd name="connsiteX247" fmla="*/ 136657 w 4034164"/>
              <a:gd name="connsiteY247" fmla="*/ 3232959 h 4131008"/>
              <a:gd name="connsiteX248" fmla="*/ 90841 w 4034164"/>
              <a:gd name="connsiteY248" fmla="*/ 3235709 h 4131008"/>
              <a:gd name="connsiteX249" fmla="*/ 2966 w 4034164"/>
              <a:gd name="connsiteY249" fmla="*/ 3227190 h 4131008"/>
              <a:gd name="connsiteX250" fmla="*/ 28256 w 4034164"/>
              <a:gd name="connsiteY250" fmla="*/ 3188887 h 4131008"/>
              <a:gd name="connsiteX251" fmla="*/ 198505 w 4034164"/>
              <a:gd name="connsiteY251" fmla="*/ 3114295 h 4131008"/>
              <a:gd name="connsiteX252" fmla="*/ 364998 w 4034164"/>
              <a:gd name="connsiteY252" fmla="*/ 3053723 h 4131008"/>
              <a:gd name="connsiteX253" fmla="*/ 313683 w 4034164"/>
              <a:gd name="connsiteY253" fmla="*/ 2964841 h 4131008"/>
              <a:gd name="connsiteX254" fmla="*/ 158729 w 4034164"/>
              <a:gd name="connsiteY254" fmla="*/ 2758032 h 4131008"/>
              <a:gd name="connsiteX255" fmla="*/ 506472 w 4034164"/>
              <a:gd name="connsiteY255" fmla="*/ 2806131 h 4131008"/>
              <a:gd name="connsiteX256" fmla="*/ 468169 w 4034164"/>
              <a:gd name="connsiteY256" fmla="*/ 2780841 h 4131008"/>
              <a:gd name="connsiteX257" fmla="*/ 437380 w 4034164"/>
              <a:gd name="connsiteY257" fmla="*/ 2727512 h 4131008"/>
              <a:gd name="connsiteX258" fmla="*/ 433822 w 4034164"/>
              <a:gd name="connsiteY258" fmla="*/ 2723264 h 4131008"/>
              <a:gd name="connsiteX259" fmla="*/ 408722 w 4034164"/>
              <a:gd name="connsiteY259" fmla="*/ 2716989 h 4131008"/>
              <a:gd name="connsiteX260" fmla="*/ 353797 w 4034164"/>
              <a:gd name="connsiteY260" fmla="*/ 2688282 h 4131008"/>
              <a:gd name="connsiteX261" fmla="*/ 359932 w 4034164"/>
              <a:gd name="connsiteY261" fmla="*/ 2689172 h 4131008"/>
              <a:gd name="connsiteX262" fmla="*/ 360896 w 4034164"/>
              <a:gd name="connsiteY262" fmla="*/ 2689349 h 4131008"/>
              <a:gd name="connsiteX263" fmla="*/ 363290 w 4034164"/>
              <a:gd name="connsiteY263" fmla="*/ 2689659 h 4131008"/>
              <a:gd name="connsiteX264" fmla="*/ 359932 w 4034164"/>
              <a:gd name="connsiteY264" fmla="*/ 2689172 h 4131008"/>
              <a:gd name="connsiteX265" fmla="*/ 336026 w 4034164"/>
              <a:gd name="connsiteY265" fmla="*/ 2684796 h 4131008"/>
              <a:gd name="connsiteX266" fmla="*/ 278094 w 4034164"/>
              <a:gd name="connsiteY266" fmla="*/ 2673446 h 4131008"/>
              <a:gd name="connsiteX267" fmla="*/ 249065 w 4034164"/>
              <a:gd name="connsiteY267" fmla="*/ 2557332 h 4131008"/>
              <a:gd name="connsiteX268" fmla="*/ 220036 w 4034164"/>
              <a:gd name="connsiteY268" fmla="*/ 2513789 h 4131008"/>
              <a:gd name="connsiteX269" fmla="*/ 89408 w 4034164"/>
              <a:gd name="connsiteY269" fmla="*/ 2455732 h 4131008"/>
              <a:gd name="connsiteX270" fmla="*/ 31351 w 4034164"/>
              <a:gd name="connsiteY270" fmla="*/ 2426704 h 4131008"/>
              <a:gd name="connsiteX271" fmla="*/ 548190 w 4034164"/>
              <a:gd name="connsiteY271" fmla="*/ 2402092 h 4131008"/>
              <a:gd name="connsiteX272" fmla="*/ 513518 w 4034164"/>
              <a:gd name="connsiteY272" fmla="*/ 2387282 h 4131008"/>
              <a:gd name="connsiteX273" fmla="*/ 475215 w 4034164"/>
              <a:gd name="connsiteY273" fmla="*/ 2361993 h 4131008"/>
              <a:gd name="connsiteX274" fmla="*/ 477005 w 4034164"/>
              <a:gd name="connsiteY274" fmla="*/ 2360242 h 4131008"/>
              <a:gd name="connsiteX275" fmla="*/ 460848 w 4034164"/>
              <a:gd name="connsiteY275" fmla="*/ 2357542 h 4131008"/>
              <a:gd name="connsiteX276" fmla="*/ 292608 w 4034164"/>
              <a:gd name="connsiteY276" fmla="*/ 2339618 h 4131008"/>
              <a:gd name="connsiteX277" fmla="*/ 408722 w 4034164"/>
              <a:gd name="connsiteY277" fmla="*/ 2325104 h 4131008"/>
              <a:gd name="connsiteX278" fmla="*/ 466779 w 4034164"/>
              <a:gd name="connsiteY278" fmla="*/ 2296075 h 4131008"/>
              <a:gd name="connsiteX279" fmla="*/ 524836 w 4034164"/>
              <a:gd name="connsiteY279" fmla="*/ 2281561 h 4131008"/>
              <a:gd name="connsiteX280" fmla="*/ 539351 w 4034164"/>
              <a:gd name="connsiteY280" fmla="*/ 2238018 h 4131008"/>
              <a:gd name="connsiteX281" fmla="*/ 495808 w 4034164"/>
              <a:gd name="connsiteY281" fmla="*/ 2208989 h 4131008"/>
              <a:gd name="connsiteX282" fmla="*/ 466779 w 4034164"/>
              <a:gd name="connsiteY282" fmla="*/ 2136418 h 4131008"/>
              <a:gd name="connsiteX283" fmla="*/ 568379 w 4034164"/>
              <a:gd name="connsiteY283" fmla="*/ 2121904 h 4131008"/>
              <a:gd name="connsiteX284" fmla="*/ 524836 w 4034164"/>
              <a:gd name="connsiteY284" fmla="*/ 2092875 h 4131008"/>
              <a:gd name="connsiteX285" fmla="*/ 481294 w 4034164"/>
              <a:gd name="connsiteY285" fmla="*/ 2049332 h 4131008"/>
              <a:gd name="connsiteX286" fmla="*/ 350665 w 4034164"/>
              <a:gd name="connsiteY286" fmla="*/ 1962246 h 4131008"/>
              <a:gd name="connsiteX287" fmla="*/ 495808 w 4034164"/>
              <a:gd name="connsiteY287" fmla="*/ 1947732 h 4131008"/>
              <a:gd name="connsiteX288" fmla="*/ 437751 w 4034164"/>
              <a:gd name="connsiteY288" fmla="*/ 1860646 h 4131008"/>
              <a:gd name="connsiteX289" fmla="*/ 394208 w 4034164"/>
              <a:gd name="connsiteY289" fmla="*/ 1788075 h 4131008"/>
              <a:gd name="connsiteX290" fmla="*/ 437751 w 4034164"/>
              <a:gd name="connsiteY290" fmla="*/ 1773561 h 4131008"/>
              <a:gd name="connsiteX291" fmla="*/ 481294 w 4034164"/>
              <a:gd name="connsiteY291" fmla="*/ 1802589 h 4131008"/>
              <a:gd name="connsiteX292" fmla="*/ 553865 w 4034164"/>
              <a:gd name="connsiteY292" fmla="*/ 1831618 h 4131008"/>
              <a:gd name="connsiteX293" fmla="*/ 554966 w 4034164"/>
              <a:gd name="connsiteY293" fmla="*/ 1830024 h 4131008"/>
              <a:gd name="connsiteX294" fmla="*/ 549386 w 4034164"/>
              <a:gd name="connsiteY294" fmla="*/ 1807631 h 4131008"/>
              <a:gd name="connsiteX295" fmla="*/ 539351 w 4034164"/>
              <a:gd name="connsiteY295" fmla="*/ 1780818 h 4131008"/>
              <a:gd name="connsiteX296" fmla="*/ 510322 w 4034164"/>
              <a:gd name="connsiteY296" fmla="*/ 1737275 h 4131008"/>
              <a:gd name="connsiteX297" fmla="*/ 379694 w 4034164"/>
              <a:gd name="connsiteY297" fmla="*/ 1679218 h 4131008"/>
              <a:gd name="connsiteX298" fmla="*/ 321637 w 4034164"/>
              <a:gd name="connsiteY298" fmla="*/ 1650190 h 4131008"/>
              <a:gd name="connsiteX299" fmla="*/ 828766 w 4034164"/>
              <a:gd name="connsiteY299" fmla="*/ 1626041 h 4131008"/>
              <a:gd name="connsiteX300" fmla="*/ 824163 w 4034164"/>
              <a:gd name="connsiteY300" fmla="*/ 1613451 h 4131008"/>
              <a:gd name="connsiteX301" fmla="*/ 800608 w 4034164"/>
              <a:gd name="connsiteY301" fmla="*/ 1613904 h 4131008"/>
              <a:gd name="connsiteX302" fmla="*/ 800773 w 4034164"/>
              <a:gd name="connsiteY302" fmla="*/ 1594553 h 4131008"/>
              <a:gd name="connsiteX303" fmla="*/ 801387 w 4034164"/>
              <a:gd name="connsiteY303" fmla="*/ 1589681 h 4131008"/>
              <a:gd name="connsiteX304" fmla="*/ 779011 w 4034164"/>
              <a:gd name="connsiteY304" fmla="*/ 1585687 h 4131008"/>
              <a:gd name="connsiteX305" fmla="*/ 582894 w 4034164"/>
              <a:gd name="connsiteY305" fmla="*/ 1563104 h 4131008"/>
              <a:gd name="connsiteX306" fmla="*/ 699008 w 4034164"/>
              <a:gd name="connsiteY306" fmla="*/ 1548590 h 4131008"/>
              <a:gd name="connsiteX307" fmla="*/ 757065 w 4034164"/>
              <a:gd name="connsiteY307" fmla="*/ 1519561 h 4131008"/>
              <a:gd name="connsiteX308" fmla="*/ 815122 w 4034164"/>
              <a:gd name="connsiteY308" fmla="*/ 1505047 h 4131008"/>
              <a:gd name="connsiteX309" fmla="*/ 819754 w 4034164"/>
              <a:gd name="connsiteY309" fmla="*/ 1495996 h 4131008"/>
              <a:gd name="connsiteX310" fmla="*/ 822560 w 4034164"/>
              <a:gd name="connsiteY310" fmla="*/ 1486119 h 4131008"/>
              <a:gd name="connsiteX311" fmla="*/ 828604 w 4034164"/>
              <a:gd name="connsiteY311" fmla="*/ 1468256 h 4131008"/>
              <a:gd name="connsiteX312" fmla="*/ 829637 w 4034164"/>
              <a:gd name="connsiteY312" fmla="*/ 1461504 h 4131008"/>
              <a:gd name="connsiteX313" fmla="*/ 786094 w 4034164"/>
              <a:gd name="connsiteY313" fmla="*/ 1432475 h 4131008"/>
              <a:gd name="connsiteX314" fmla="*/ 757065 w 4034164"/>
              <a:gd name="connsiteY314" fmla="*/ 1359904 h 4131008"/>
              <a:gd name="connsiteX315" fmla="*/ 858665 w 4034164"/>
              <a:gd name="connsiteY315" fmla="*/ 1345390 h 4131008"/>
              <a:gd name="connsiteX316" fmla="*/ 815122 w 4034164"/>
              <a:gd name="connsiteY316" fmla="*/ 1316361 h 4131008"/>
              <a:gd name="connsiteX317" fmla="*/ 771580 w 4034164"/>
              <a:gd name="connsiteY317" fmla="*/ 1272818 h 4131008"/>
              <a:gd name="connsiteX318" fmla="*/ 640951 w 4034164"/>
              <a:gd name="connsiteY318" fmla="*/ 1185732 h 4131008"/>
              <a:gd name="connsiteX319" fmla="*/ 786094 w 4034164"/>
              <a:gd name="connsiteY319" fmla="*/ 1171218 h 4131008"/>
              <a:gd name="connsiteX320" fmla="*/ 728037 w 4034164"/>
              <a:gd name="connsiteY320" fmla="*/ 1084132 h 4131008"/>
              <a:gd name="connsiteX321" fmla="*/ 684494 w 4034164"/>
              <a:gd name="connsiteY321" fmla="*/ 1011561 h 4131008"/>
              <a:gd name="connsiteX322" fmla="*/ 728037 w 4034164"/>
              <a:gd name="connsiteY322" fmla="*/ 997047 h 4131008"/>
              <a:gd name="connsiteX323" fmla="*/ 771580 w 4034164"/>
              <a:gd name="connsiteY323" fmla="*/ 1026075 h 4131008"/>
              <a:gd name="connsiteX324" fmla="*/ 810376 w 4034164"/>
              <a:gd name="connsiteY324" fmla="*/ 1041594 h 4131008"/>
              <a:gd name="connsiteX325" fmla="*/ 854948 w 4034164"/>
              <a:gd name="connsiteY325" fmla="*/ 1039471 h 4131008"/>
              <a:gd name="connsiteX326" fmla="*/ 858776 w 4034164"/>
              <a:gd name="connsiteY326" fmla="*/ 1033930 h 4131008"/>
              <a:gd name="connsiteX327" fmla="*/ 844151 w 4034164"/>
              <a:gd name="connsiteY327" fmla="*/ 924475 h 4131008"/>
              <a:gd name="connsiteX328" fmla="*/ 829637 w 4034164"/>
              <a:gd name="connsiteY328" fmla="*/ 880932 h 4131008"/>
              <a:gd name="connsiteX329" fmla="*/ 1003808 w 4034164"/>
              <a:gd name="connsiteY329" fmla="*/ 924475 h 4131008"/>
              <a:gd name="connsiteX330" fmla="*/ 1134437 w 4034164"/>
              <a:gd name="connsiteY330" fmla="*/ 909961 h 4131008"/>
              <a:gd name="connsiteX331" fmla="*/ 1119922 w 4034164"/>
              <a:gd name="connsiteY331" fmla="*/ 851904 h 4131008"/>
              <a:gd name="connsiteX332" fmla="*/ 1090894 w 4034164"/>
              <a:gd name="connsiteY332" fmla="*/ 837390 h 4131008"/>
              <a:gd name="connsiteX333" fmla="*/ 1105408 w 4034164"/>
              <a:gd name="connsiteY333" fmla="*/ 735790 h 4131008"/>
              <a:gd name="connsiteX334" fmla="*/ 1134437 w 4034164"/>
              <a:gd name="connsiteY334" fmla="*/ 648704 h 4131008"/>
              <a:gd name="connsiteX335" fmla="*/ 1207008 w 4034164"/>
              <a:gd name="connsiteY335" fmla="*/ 735790 h 4131008"/>
              <a:gd name="connsiteX336" fmla="*/ 1217786 w 4034164"/>
              <a:gd name="connsiteY336" fmla="*/ 753604 h 4131008"/>
              <a:gd name="connsiteX337" fmla="*/ 1226900 w 4034164"/>
              <a:gd name="connsiteY337" fmla="*/ 753369 h 4131008"/>
              <a:gd name="connsiteX338" fmla="*/ 1275263 w 4034164"/>
              <a:gd name="connsiteY338" fmla="*/ 740229 h 4131008"/>
              <a:gd name="connsiteX339" fmla="*/ 1231720 w 4034164"/>
              <a:gd name="connsiteY339" fmla="*/ 711200 h 4131008"/>
              <a:gd name="connsiteX340" fmla="*/ 1188178 w 4034164"/>
              <a:gd name="connsiteY340" fmla="*/ 667657 h 4131008"/>
              <a:gd name="connsiteX341" fmla="*/ 1057549 w 4034164"/>
              <a:gd name="connsiteY341" fmla="*/ 580571 h 4131008"/>
              <a:gd name="connsiteX342" fmla="*/ 1202692 w 4034164"/>
              <a:gd name="connsiteY342" fmla="*/ 566057 h 4131008"/>
              <a:gd name="connsiteX343" fmla="*/ 1144635 w 4034164"/>
              <a:gd name="connsiteY343" fmla="*/ 478971 h 4131008"/>
              <a:gd name="connsiteX344" fmla="*/ 1101092 w 4034164"/>
              <a:gd name="connsiteY344" fmla="*/ 406400 h 4131008"/>
              <a:gd name="connsiteX345" fmla="*/ 1144635 w 4034164"/>
              <a:gd name="connsiteY345" fmla="*/ 391886 h 4131008"/>
              <a:gd name="connsiteX346" fmla="*/ 1188178 w 4034164"/>
              <a:gd name="connsiteY346" fmla="*/ 420914 h 4131008"/>
              <a:gd name="connsiteX347" fmla="*/ 1260749 w 4034164"/>
              <a:gd name="connsiteY347" fmla="*/ 449943 h 4131008"/>
              <a:gd name="connsiteX348" fmla="*/ 1260749 w 4034164"/>
              <a:gd name="connsiteY348" fmla="*/ 319314 h 4131008"/>
              <a:gd name="connsiteX349" fmla="*/ 1246235 w 4034164"/>
              <a:gd name="connsiteY349" fmla="*/ 275771 h 4131008"/>
              <a:gd name="connsiteX350" fmla="*/ 1420406 w 4034164"/>
              <a:gd name="connsiteY350" fmla="*/ 319314 h 4131008"/>
              <a:gd name="connsiteX351" fmla="*/ 1551035 w 4034164"/>
              <a:gd name="connsiteY351" fmla="*/ 304800 h 4131008"/>
              <a:gd name="connsiteX352" fmla="*/ 1536520 w 4034164"/>
              <a:gd name="connsiteY352" fmla="*/ 246743 h 4131008"/>
              <a:gd name="connsiteX353" fmla="*/ 1507492 w 4034164"/>
              <a:gd name="connsiteY353" fmla="*/ 232229 h 4131008"/>
              <a:gd name="connsiteX354" fmla="*/ 1522006 w 4034164"/>
              <a:gd name="connsiteY354" fmla="*/ 130629 h 4131008"/>
              <a:gd name="connsiteX355" fmla="*/ 1551035 w 4034164"/>
              <a:gd name="connsiteY355" fmla="*/ 43543 h 4131008"/>
              <a:gd name="connsiteX356" fmla="*/ 1623606 w 4034164"/>
              <a:gd name="connsiteY356" fmla="*/ 130629 h 4131008"/>
              <a:gd name="connsiteX357" fmla="*/ 1710692 w 4034164"/>
              <a:gd name="connsiteY357" fmla="*/ 275771 h 4131008"/>
              <a:gd name="connsiteX358" fmla="*/ 1754235 w 4034164"/>
              <a:gd name="connsiteY358" fmla="*/ 101600 h 4131008"/>
              <a:gd name="connsiteX359" fmla="*/ 1783263 w 4034164"/>
              <a:gd name="connsiteY359" fmla="*/ 0 h 413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4034164" h="4131008">
                <a:moveTo>
                  <a:pt x="1766921" y="3687038"/>
                </a:moveTo>
                <a:lnTo>
                  <a:pt x="1761681" y="3690969"/>
                </a:lnTo>
                <a:cubicBezTo>
                  <a:pt x="1736294" y="3710248"/>
                  <a:pt x="1696321" y="3740631"/>
                  <a:pt x="1679220" y="3749182"/>
                </a:cubicBezTo>
                <a:cubicBezTo>
                  <a:pt x="1665536" y="3756024"/>
                  <a:pt x="1650191" y="3758859"/>
                  <a:pt x="1635677" y="3763697"/>
                </a:cubicBezTo>
                <a:cubicBezTo>
                  <a:pt x="1535861" y="3697152"/>
                  <a:pt x="1581689" y="3716671"/>
                  <a:pt x="1505048" y="3691125"/>
                </a:cubicBezTo>
                <a:cubicBezTo>
                  <a:pt x="1580038" y="3688706"/>
                  <a:pt x="1655223" y="3689074"/>
                  <a:pt x="1730310" y="3688049"/>
                </a:cubicBezTo>
                <a:close/>
                <a:moveTo>
                  <a:pt x="1858442" y="3629158"/>
                </a:moveTo>
                <a:lnTo>
                  <a:pt x="1867905" y="3633068"/>
                </a:lnTo>
                <a:lnTo>
                  <a:pt x="1877172" y="3682392"/>
                </a:lnTo>
                <a:lnTo>
                  <a:pt x="1842832" y="3684943"/>
                </a:lnTo>
                <a:lnTo>
                  <a:pt x="1766921" y="3687038"/>
                </a:lnTo>
                <a:lnTo>
                  <a:pt x="1780820" y="3676611"/>
                </a:lnTo>
                <a:cubicBezTo>
                  <a:pt x="1795015" y="3666472"/>
                  <a:pt x="1808760" y="3655383"/>
                  <a:pt x="1824362" y="3647582"/>
                </a:cubicBezTo>
                <a:cubicBezTo>
                  <a:pt x="1831204" y="3644161"/>
                  <a:pt x="1841039" y="3636855"/>
                  <a:pt x="1849689" y="3632243"/>
                </a:cubicBezTo>
                <a:close/>
                <a:moveTo>
                  <a:pt x="3408502" y="1674772"/>
                </a:moveTo>
                <a:lnTo>
                  <a:pt x="3405653" y="1675196"/>
                </a:lnTo>
                <a:cubicBezTo>
                  <a:pt x="3385320" y="1679113"/>
                  <a:pt x="3358110" y="1685972"/>
                  <a:pt x="3321973" y="1696861"/>
                </a:cubicBezTo>
                <a:lnTo>
                  <a:pt x="3305153" y="1702223"/>
                </a:lnTo>
                <a:lnTo>
                  <a:pt x="3306035" y="1720073"/>
                </a:lnTo>
                <a:cubicBezTo>
                  <a:pt x="3307563" y="1747205"/>
                  <a:pt x="3309648" y="1752068"/>
                  <a:pt x="3326061" y="1792028"/>
                </a:cubicBezTo>
                <a:lnTo>
                  <a:pt x="3336020" y="1816544"/>
                </a:lnTo>
                <a:lnTo>
                  <a:pt x="3342625" y="1813006"/>
                </a:lnTo>
                <a:cubicBezTo>
                  <a:pt x="3345758" y="1813336"/>
                  <a:pt x="3349937" y="1814683"/>
                  <a:pt x="3355531" y="1817707"/>
                </a:cubicBezTo>
                <a:lnTo>
                  <a:pt x="3364603" y="1823965"/>
                </a:lnTo>
                <a:lnTo>
                  <a:pt x="3366507" y="1819205"/>
                </a:lnTo>
                <a:cubicBezTo>
                  <a:pt x="3387988" y="1754762"/>
                  <a:pt x="3391607" y="1726591"/>
                  <a:pt x="3405797" y="1682226"/>
                </a:cubicBezTo>
                <a:close/>
                <a:moveTo>
                  <a:pt x="2751961" y="717291"/>
                </a:moveTo>
                <a:lnTo>
                  <a:pt x="2726692" y="725714"/>
                </a:lnTo>
                <a:lnTo>
                  <a:pt x="2665744" y="728096"/>
                </a:lnTo>
                <a:lnTo>
                  <a:pt x="2685448" y="768279"/>
                </a:lnTo>
                <a:cubicBezTo>
                  <a:pt x="2691226" y="780133"/>
                  <a:pt x="2694760" y="787439"/>
                  <a:pt x="2694760" y="787439"/>
                </a:cubicBezTo>
                <a:cubicBezTo>
                  <a:pt x="2699598" y="806791"/>
                  <a:pt x="2692676" y="856561"/>
                  <a:pt x="2709274" y="845496"/>
                </a:cubicBezTo>
                <a:cubicBezTo>
                  <a:pt x="2734734" y="828523"/>
                  <a:pt x="2728626" y="787439"/>
                  <a:pt x="2738302" y="758411"/>
                </a:cubicBezTo>
                <a:cubicBezTo>
                  <a:pt x="2743508" y="742792"/>
                  <a:pt x="2746787" y="733189"/>
                  <a:pt x="2749060" y="726432"/>
                </a:cubicBezTo>
                <a:close/>
                <a:moveTo>
                  <a:pt x="1783263" y="0"/>
                </a:moveTo>
                <a:cubicBezTo>
                  <a:pt x="1792939" y="14514"/>
                  <a:pt x="1804083" y="28151"/>
                  <a:pt x="1812292" y="43543"/>
                </a:cubicBezTo>
                <a:cubicBezTo>
                  <a:pt x="1842838" y="100816"/>
                  <a:pt x="1899378" y="217714"/>
                  <a:pt x="1899378" y="217714"/>
                </a:cubicBezTo>
                <a:cubicBezTo>
                  <a:pt x="1904216" y="237066"/>
                  <a:pt x="1897294" y="286836"/>
                  <a:pt x="1913892" y="275771"/>
                </a:cubicBezTo>
                <a:cubicBezTo>
                  <a:pt x="1939352" y="258798"/>
                  <a:pt x="1933244" y="217714"/>
                  <a:pt x="1942920" y="188686"/>
                </a:cubicBezTo>
                <a:cubicBezTo>
                  <a:pt x="1963746" y="126209"/>
                  <a:pt x="1953721" y="159998"/>
                  <a:pt x="1971949" y="87086"/>
                </a:cubicBezTo>
                <a:cubicBezTo>
                  <a:pt x="2035995" y="183154"/>
                  <a:pt x="1975924" y="81074"/>
                  <a:pt x="2030006" y="275771"/>
                </a:cubicBezTo>
                <a:cubicBezTo>
                  <a:pt x="2041070" y="315600"/>
                  <a:pt x="2060477" y="352670"/>
                  <a:pt x="2073549" y="391886"/>
                </a:cubicBezTo>
                <a:cubicBezTo>
                  <a:pt x="2079857" y="410810"/>
                  <a:pt x="2083225" y="430591"/>
                  <a:pt x="2088063" y="449943"/>
                </a:cubicBezTo>
                <a:cubicBezTo>
                  <a:pt x="2097739" y="435429"/>
                  <a:pt x="2109291" y="422002"/>
                  <a:pt x="2117092" y="406400"/>
                </a:cubicBezTo>
                <a:cubicBezTo>
                  <a:pt x="2123934" y="392716"/>
                  <a:pt x="2126234" y="377182"/>
                  <a:pt x="2131606" y="362857"/>
                </a:cubicBezTo>
                <a:cubicBezTo>
                  <a:pt x="2140754" y="338462"/>
                  <a:pt x="2152396" y="315003"/>
                  <a:pt x="2160635" y="290286"/>
                </a:cubicBezTo>
                <a:cubicBezTo>
                  <a:pt x="2189276" y="204362"/>
                  <a:pt x="2186163" y="182922"/>
                  <a:pt x="2218692" y="101600"/>
                </a:cubicBezTo>
                <a:cubicBezTo>
                  <a:pt x="2226728" y="81511"/>
                  <a:pt x="2238044" y="62895"/>
                  <a:pt x="2247720" y="43543"/>
                </a:cubicBezTo>
                <a:cubicBezTo>
                  <a:pt x="2300344" y="122478"/>
                  <a:pt x="2276139" y="77896"/>
                  <a:pt x="2320292" y="217714"/>
                </a:cubicBezTo>
                <a:cubicBezTo>
                  <a:pt x="2335503" y="265881"/>
                  <a:pt x="2350980" y="314009"/>
                  <a:pt x="2363835" y="362857"/>
                </a:cubicBezTo>
                <a:cubicBezTo>
                  <a:pt x="2424482" y="593319"/>
                  <a:pt x="2369050" y="422050"/>
                  <a:pt x="2407378" y="537029"/>
                </a:cubicBezTo>
                <a:cubicBezTo>
                  <a:pt x="2429981" y="446613"/>
                  <a:pt x="2448177" y="371085"/>
                  <a:pt x="2479949" y="275771"/>
                </a:cubicBezTo>
                <a:lnTo>
                  <a:pt x="2523492" y="145143"/>
                </a:lnTo>
                <a:cubicBezTo>
                  <a:pt x="2533168" y="174172"/>
                  <a:pt x="2549750" y="201756"/>
                  <a:pt x="2552520" y="232229"/>
                </a:cubicBezTo>
                <a:cubicBezTo>
                  <a:pt x="2569394" y="417833"/>
                  <a:pt x="2547189" y="342270"/>
                  <a:pt x="2596063" y="464457"/>
                </a:cubicBezTo>
                <a:cubicBezTo>
                  <a:pt x="2610577" y="459619"/>
                  <a:pt x="2628788" y="460761"/>
                  <a:pt x="2639606" y="449943"/>
                </a:cubicBezTo>
                <a:cubicBezTo>
                  <a:pt x="2650424" y="439125"/>
                  <a:pt x="2648093" y="420462"/>
                  <a:pt x="2654120" y="406400"/>
                </a:cubicBezTo>
                <a:cubicBezTo>
                  <a:pt x="2662643" y="386513"/>
                  <a:pt x="2674361" y="368115"/>
                  <a:pt x="2683149" y="348343"/>
                </a:cubicBezTo>
                <a:cubicBezTo>
                  <a:pt x="2693731" y="324534"/>
                  <a:pt x="2702502" y="299962"/>
                  <a:pt x="2712178" y="275771"/>
                </a:cubicBezTo>
                <a:cubicBezTo>
                  <a:pt x="2717016" y="382209"/>
                  <a:pt x="2718821" y="488829"/>
                  <a:pt x="2726692" y="595086"/>
                </a:cubicBezTo>
                <a:cubicBezTo>
                  <a:pt x="2728514" y="619688"/>
                  <a:pt x="2732544" y="644558"/>
                  <a:pt x="2741206" y="667657"/>
                </a:cubicBezTo>
                <a:cubicBezTo>
                  <a:pt x="2744269" y="675823"/>
                  <a:pt x="2749107" y="683081"/>
                  <a:pt x="2754389" y="690111"/>
                </a:cubicBezTo>
                <a:lnTo>
                  <a:pt x="2757977" y="694886"/>
                </a:lnTo>
                <a:lnTo>
                  <a:pt x="2758034" y="694660"/>
                </a:lnTo>
                <a:cubicBezTo>
                  <a:pt x="2759983" y="686598"/>
                  <a:pt x="2762774" y="675039"/>
                  <a:pt x="2767331" y="656811"/>
                </a:cubicBezTo>
                <a:cubicBezTo>
                  <a:pt x="2831377" y="752879"/>
                  <a:pt x="2771306" y="650799"/>
                  <a:pt x="2825388" y="845496"/>
                </a:cubicBezTo>
                <a:cubicBezTo>
                  <a:pt x="2836452" y="885325"/>
                  <a:pt x="2855859" y="922395"/>
                  <a:pt x="2868931" y="961611"/>
                </a:cubicBezTo>
                <a:cubicBezTo>
                  <a:pt x="2875239" y="980535"/>
                  <a:pt x="2878607" y="1000316"/>
                  <a:pt x="2883445" y="1019668"/>
                </a:cubicBezTo>
                <a:cubicBezTo>
                  <a:pt x="2893121" y="1005154"/>
                  <a:pt x="2904673" y="991727"/>
                  <a:pt x="2912474" y="976125"/>
                </a:cubicBezTo>
                <a:cubicBezTo>
                  <a:pt x="2919316" y="962441"/>
                  <a:pt x="2921616" y="946907"/>
                  <a:pt x="2926988" y="932582"/>
                </a:cubicBezTo>
                <a:cubicBezTo>
                  <a:pt x="2936136" y="908187"/>
                  <a:pt x="2947778" y="884728"/>
                  <a:pt x="2956017" y="860011"/>
                </a:cubicBezTo>
                <a:cubicBezTo>
                  <a:pt x="2984658" y="774087"/>
                  <a:pt x="2981545" y="752647"/>
                  <a:pt x="3014074" y="671325"/>
                </a:cubicBezTo>
                <a:cubicBezTo>
                  <a:pt x="3022110" y="651236"/>
                  <a:pt x="3033426" y="632620"/>
                  <a:pt x="3043102" y="613268"/>
                </a:cubicBezTo>
                <a:cubicBezTo>
                  <a:pt x="3095726" y="692203"/>
                  <a:pt x="3071521" y="647621"/>
                  <a:pt x="3115674" y="787439"/>
                </a:cubicBezTo>
                <a:cubicBezTo>
                  <a:pt x="3130885" y="835606"/>
                  <a:pt x="3146362" y="883734"/>
                  <a:pt x="3159217" y="932582"/>
                </a:cubicBezTo>
                <a:cubicBezTo>
                  <a:pt x="3219864" y="1163044"/>
                  <a:pt x="3164432" y="991775"/>
                  <a:pt x="3202760" y="1106754"/>
                </a:cubicBezTo>
                <a:cubicBezTo>
                  <a:pt x="3225363" y="1016338"/>
                  <a:pt x="3243559" y="940810"/>
                  <a:pt x="3275331" y="845496"/>
                </a:cubicBezTo>
                <a:lnTo>
                  <a:pt x="3318874" y="714868"/>
                </a:lnTo>
                <a:cubicBezTo>
                  <a:pt x="3328550" y="743897"/>
                  <a:pt x="3345132" y="771481"/>
                  <a:pt x="3347902" y="801954"/>
                </a:cubicBezTo>
                <a:cubicBezTo>
                  <a:pt x="3364776" y="987558"/>
                  <a:pt x="3342571" y="911995"/>
                  <a:pt x="3391445" y="1034182"/>
                </a:cubicBezTo>
                <a:cubicBezTo>
                  <a:pt x="3405959" y="1029344"/>
                  <a:pt x="3424170" y="1030486"/>
                  <a:pt x="3434988" y="1019668"/>
                </a:cubicBezTo>
                <a:cubicBezTo>
                  <a:pt x="3445806" y="1008850"/>
                  <a:pt x="3443475" y="990187"/>
                  <a:pt x="3449502" y="976125"/>
                </a:cubicBezTo>
                <a:cubicBezTo>
                  <a:pt x="3458025" y="956238"/>
                  <a:pt x="3469743" y="937840"/>
                  <a:pt x="3478531" y="918068"/>
                </a:cubicBezTo>
                <a:cubicBezTo>
                  <a:pt x="3489113" y="894259"/>
                  <a:pt x="3497884" y="869687"/>
                  <a:pt x="3507560" y="845496"/>
                </a:cubicBezTo>
                <a:cubicBezTo>
                  <a:pt x="3512398" y="951934"/>
                  <a:pt x="3514203" y="1058554"/>
                  <a:pt x="3522074" y="1164811"/>
                </a:cubicBezTo>
                <a:cubicBezTo>
                  <a:pt x="3523896" y="1189413"/>
                  <a:pt x="3527926" y="1214283"/>
                  <a:pt x="3536588" y="1237382"/>
                </a:cubicBezTo>
                <a:cubicBezTo>
                  <a:pt x="3542713" y="1253715"/>
                  <a:pt x="3555941" y="1266411"/>
                  <a:pt x="3565617" y="1280925"/>
                </a:cubicBezTo>
                <a:cubicBezTo>
                  <a:pt x="3551103" y="1285763"/>
                  <a:pt x="3537165" y="1292924"/>
                  <a:pt x="3522074" y="1295439"/>
                </a:cubicBezTo>
                <a:cubicBezTo>
                  <a:pt x="3478859" y="1302642"/>
                  <a:pt x="3430631" y="1290361"/>
                  <a:pt x="3391445" y="1309954"/>
                </a:cubicBezTo>
                <a:cubicBezTo>
                  <a:pt x="3377761" y="1316796"/>
                  <a:pt x="3397067" y="1341047"/>
                  <a:pt x="3405960" y="1353496"/>
                </a:cubicBezTo>
                <a:cubicBezTo>
                  <a:pt x="3421868" y="1375767"/>
                  <a:pt x="3441245" y="1396373"/>
                  <a:pt x="3464017" y="1411554"/>
                </a:cubicBezTo>
                <a:cubicBezTo>
                  <a:pt x="3528916" y="1454821"/>
                  <a:pt x="3562024" y="1463575"/>
                  <a:pt x="3623674" y="1484125"/>
                </a:cubicBezTo>
                <a:cubicBezTo>
                  <a:pt x="3609160" y="1488963"/>
                  <a:pt x="3595430" y="1498639"/>
                  <a:pt x="3580131" y="1498639"/>
                </a:cubicBezTo>
                <a:cubicBezTo>
                  <a:pt x="3564832" y="1498639"/>
                  <a:pt x="3551431" y="1487836"/>
                  <a:pt x="3536588" y="1484125"/>
                </a:cubicBezTo>
                <a:cubicBezTo>
                  <a:pt x="3512655" y="1478142"/>
                  <a:pt x="3488207" y="1474449"/>
                  <a:pt x="3464017" y="1469611"/>
                </a:cubicBezTo>
                <a:cubicBezTo>
                  <a:pt x="3444665" y="1474449"/>
                  <a:pt x="3416223" y="1467020"/>
                  <a:pt x="3405960" y="1484125"/>
                </a:cubicBezTo>
                <a:cubicBezTo>
                  <a:pt x="3403792" y="1487738"/>
                  <a:pt x="3429806" y="1576398"/>
                  <a:pt x="3434988" y="1585725"/>
                </a:cubicBezTo>
                <a:lnTo>
                  <a:pt x="3441580" y="1596486"/>
                </a:lnTo>
                <a:lnTo>
                  <a:pt x="3453592" y="1572462"/>
                </a:lnTo>
                <a:cubicBezTo>
                  <a:pt x="3506216" y="1651397"/>
                  <a:pt x="3482011" y="1606815"/>
                  <a:pt x="3526164" y="1746633"/>
                </a:cubicBezTo>
                <a:cubicBezTo>
                  <a:pt x="3541375" y="1794800"/>
                  <a:pt x="3556852" y="1842928"/>
                  <a:pt x="3569707" y="1891776"/>
                </a:cubicBezTo>
                <a:cubicBezTo>
                  <a:pt x="3630354" y="2122238"/>
                  <a:pt x="3574922" y="1950969"/>
                  <a:pt x="3613250" y="2065948"/>
                </a:cubicBezTo>
                <a:cubicBezTo>
                  <a:pt x="3635853" y="1975532"/>
                  <a:pt x="3654049" y="1900004"/>
                  <a:pt x="3685821" y="1804690"/>
                </a:cubicBezTo>
                <a:lnTo>
                  <a:pt x="3729364" y="1674062"/>
                </a:lnTo>
                <a:cubicBezTo>
                  <a:pt x="3739040" y="1703091"/>
                  <a:pt x="3755622" y="1730675"/>
                  <a:pt x="3758392" y="1761148"/>
                </a:cubicBezTo>
                <a:cubicBezTo>
                  <a:pt x="3775266" y="1946752"/>
                  <a:pt x="3753061" y="1871189"/>
                  <a:pt x="3801935" y="1993376"/>
                </a:cubicBezTo>
                <a:cubicBezTo>
                  <a:pt x="3816449" y="1988538"/>
                  <a:pt x="3834660" y="1989680"/>
                  <a:pt x="3845478" y="1978862"/>
                </a:cubicBezTo>
                <a:cubicBezTo>
                  <a:pt x="3856296" y="1968044"/>
                  <a:pt x="3853965" y="1949381"/>
                  <a:pt x="3859992" y="1935319"/>
                </a:cubicBezTo>
                <a:cubicBezTo>
                  <a:pt x="3868515" y="1915432"/>
                  <a:pt x="3880233" y="1897034"/>
                  <a:pt x="3889021" y="1877262"/>
                </a:cubicBezTo>
                <a:cubicBezTo>
                  <a:pt x="3899603" y="1853453"/>
                  <a:pt x="3908374" y="1828881"/>
                  <a:pt x="3918050" y="1804690"/>
                </a:cubicBezTo>
                <a:cubicBezTo>
                  <a:pt x="3922888" y="1911128"/>
                  <a:pt x="3924693" y="2017748"/>
                  <a:pt x="3932564" y="2124005"/>
                </a:cubicBezTo>
                <a:cubicBezTo>
                  <a:pt x="3934386" y="2148607"/>
                  <a:pt x="3938416" y="2173477"/>
                  <a:pt x="3947078" y="2196576"/>
                </a:cubicBezTo>
                <a:cubicBezTo>
                  <a:pt x="3953203" y="2212909"/>
                  <a:pt x="3966431" y="2225605"/>
                  <a:pt x="3976107" y="2240119"/>
                </a:cubicBezTo>
                <a:cubicBezTo>
                  <a:pt x="3961593" y="2244957"/>
                  <a:pt x="3947655" y="2252118"/>
                  <a:pt x="3932564" y="2254633"/>
                </a:cubicBezTo>
                <a:cubicBezTo>
                  <a:pt x="3889349" y="2261836"/>
                  <a:pt x="3841121" y="2249555"/>
                  <a:pt x="3801935" y="2269148"/>
                </a:cubicBezTo>
                <a:cubicBezTo>
                  <a:pt x="3788251" y="2275990"/>
                  <a:pt x="3807557" y="2300241"/>
                  <a:pt x="3816450" y="2312690"/>
                </a:cubicBezTo>
                <a:cubicBezTo>
                  <a:pt x="3832358" y="2334961"/>
                  <a:pt x="3851735" y="2355567"/>
                  <a:pt x="3874507" y="2370748"/>
                </a:cubicBezTo>
                <a:cubicBezTo>
                  <a:pt x="3939406" y="2414015"/>
                  <a:pt x="3972514" y="2422769"/>
                  <a:pt x="4034164" y="2443319"/>
                </a:cubicBezTo>
                <a:cubicBezTo>
                  <a:pt x="4019650" y="2448157"/>
                  <a:pt x="4005920" y="2457833"/>
                  <a:pt x="3990621" y="2457833"/>
                </a:cubicBezTo>
                <a:cubicBezTo>
                  <a:pt x="3975322" y="2457833"/>
                  <a:pt x="3961921" y="2447030"/>
                  <a:pt x="3947078" y="2443319"/>
                </a:cubicBezTo>
                <a:cubicBezTo>
                  <a:pt x="3923145" y="2437336"/>
                  <a:pt x="3898697" y="2433643"/>
                  <a:pt x="3874507" y="2428805"/>
                </a:cubicBezTo>
                <a:cubicBezTo>
                  <a:pt x="3855155" y="2433643"/>
                  <a:pt x="3826713" y="2426214"/>
                  <a:pt x="3816450" y="2443319"/>
                </a:cubicBezTo>
                <a:cubicBezTo>
                  <a:pt x="3814282" y="2446932"/>
                  <a:pt x="3840296" y="2535592"/>
                  <a:pt x="3845478" y="2544919"/>
                </a:cubicBezTo>
                <a:cubicBezTo>
                  <a:pt x="3862421" y="2575417"/>
                  <a:pt x="3903535" y="2632005"/>
                  <a:pt x="3903535" y="2632005"/>
                </a:cubicBezTo>
                <a:cubicBezTo>
                  <a:pt x="3763668" y="2725248"/>
                  <a:pt x="4035910" y="2554014"/>
                  <a:pt x="3671307" y="2675548"/>
                </a:cubicBezTo>
                <a:cubicBezTo>
                  <a:pt x="3656793" y="2680386"/>
                  <a:pt x="3675003" y="2708272"/>
                  <a:pt x="3685821" y="2719090"/>
                </a:cubicBezTo>
                <a:cubicBezTo>
                  <a:pt x="3696639" y="2729908"/>
                  <a:pt x="3714850" y="2728767"/>
                  <a:pt x="3729364" y="2733605"/>
                </a:cubicBezTo>
                <a:cubicBezTo>
                  <a:pt x="3761031" y="2828607"/>
                  <a:pt x="3717049" y="2735365"/>
                  <a:pt x="3787421" y="2791662"/>
                </a:cubicBezTo>
                <a:cubicBezTo>
                  <a:pt x="3801043" y="2802559"/>
                  <a:pt x="3806774" y="2820691"/>
                  <a:pt x="3816450" y="2835205"/>
                </a:cubicBezTo>
                <a:cubicBezTo>
                  <a:pt x="3736621" y="2861814"/>
                  <a:pt x="3801936" y="2849719"/>
                  <a:pt x="3685821" y="2820690"/>
                </a:cubicBezTo>
                <a:cubicBezTo>
                  <a:pt x="3657271" y="2813552"/>
                  <a:pt x="3627764" y="2811014"/>
                  <a:pt x="3598735" y="2806176"/>
                </a:cubicBezTo>
                <a:cubicBezTo>
                  <a:pt x="3589059" y="2820690"/>
                  <a:pt x="3572575" y="2832512"/>
                  <a:pt x="3569707" y="2849719"/>
                </a:cubicBezTo>
                <a:cubicBezTo>
                  <a:pt x="3567192" y="2864810"/>
                  <a:pt x="3578849" y="2878937"/>
                  <a:pt x="3584221" y="2893262"/>
                </a:cubicBezTo>
                <a:cubicBezTo>
                  <a:pt x="3622852" y="2996278"/>
                  <a:pt x="3607459" y="2957726"/>
                  <a:pt x="3685821" y="3067433"/>
                </a:cubicBezTo>
                <a:cubicBezTo>
                  <a:pt x="3711800" y="3145373"/>
                  <a:pt x="3687398" y="3088890"/>
                  <a:pt x="3758392" y="3183548"/>
                </a:cubicBezTo>
                <a:cubicBezTo>
                  <a:pt x="3768858" y="3197503"/>
                  <a:pt x="3775086" y="3214755"/>
                  <a:pt x="3787421" y="3227090"/>
                </a:cubicBezTo>
                <a:cubicBezTo>
                  <a:pt x="3804526" y="3244195"/>
                  <a:pt x="3867114" y="3259814"/>
                  <a:pt x="3845478" y="3270633"/>
                </a:cubicBezTo>
                <a:cubicBezTo>
                  <a:pt x="3818110" y="3284318"/>
                  <a:pt x="3788077" y="3249027"/>
                  <a:pt x="3758392" y="3241605"/>
                </a:cubicBezTo>
                <a:cubicBezTo>
                  <a:pt x="3739040" y="3236767"/>
                  <a:pt x="3719941" y="3230766"/>
                  <a:pt x="3700335" y="3227090"/>
                </a:cubicBezTo>
                <a:cubicBezTo>
                  <a:pt x="3642485" y="3216243"/>
                  <a:pt x="3526164" y="3198062"/>
                  <a:pt x="3526164" y="3198062"/>
                </a:cubicBezTo>
                <a:cubicBezTo>
                  <a:pt x="3531002" y="3236767"/>
                  <a:pt x="3533701" y="3275799"/>
                  <a:pt x="3540678" y="3314176"/>
                </a:cubicBezTo>
                <a:cubicBezTo>
                  <a:pt x="3543415" y="3329229"/>
                  <a:pt x="3551873" y="3342784"/>
                  <a:pt x="3555192" y="3357719"/>
                </a:cubicBezTo>
                <a:cubicBezTo>
                  <a:pt x="3561576" y="3386447"/>
                  <a:pt x="3580637" y="3417481"/>
                  <a:pt x="3569707" y="3444805"/>
                </a:cubicBezTo>
                <a:cubicBezTo>
                  <a:pt x="3564025" y="3459010"/>
                  <a:pt x="3540678" y="3435128"/>
                  <a:pt x="3526164" y="3430290"/>
                </a:cubicBezTo>
                <a:cubicBezTo>
                  <a:pt x="3487459" y="3381909"/>
                  <a:pt x="3444418" y="3336700"/>
                  <a:pt x="3410050" y="3285148"/>
                </a:cubicBezTo>
                <a:cubicBezTo>
                  <a:pt x="3338574" y="3177935"/>
                  <a:pt x="3372925" y="3225973"/>
                  <a:pt x="3308450" y="3140005"/>
                </a:cubicBezTo>
                <a:cubicBezTo>
                  <a:pt x="3235880" y="3188384"/>
                  <a:pt x="3289096" y="3144844"/>
                  <a:pt x="3235878" y="3212576"/>
                </a:cubicBezTo>
                <a:cubicBezTo>
                  <a:pt x="3214233" y="3240124"/>
                  <a:pt x="3196679" y="3262199"/>
                  <a:pt x="3182385" y="3279958"/>
                </a:cubicBezTo>
                <a:lnTo>
                  <a:pt x="3172943" y="3291502"/>
                </a:lnTo>
                <a:lnTo>
                  <a:pt x="3182016" y="3304436"/>
                </a:lnTo>
                <a:cubicBezTo>
                  <a:pt x="3186135" y="3310217"/>
                  <a:pt x="3188705" y="3313754"/>
                  <a:pt x="3188705" y="3313754"/>
                </a:cubicBezTo>
                <a:cubicBezTo>
                  <a:pt x="3118771" y="3360376"/>
                  <a:pt x="3151865" y="3340878"/>
                  <a:pt x="3156867" y="3324917"/>
                </a:cubicBezTo>
                <a:lnTo>
                  <a:pt x="3153502" y="3315270"/>
                </a:lnTo>
                <a:lnTo>
                  <a:pt x="3148450" y="3321447"/>
                </a:lnTo>
                <a:cubicBezTo>
                  <a:pt x="3096811" y="3383165"/>
                  <a:pt x="3132590" y="3331223"/>
                  <a:pt x="3076221" y="3415776"/>
                </a:cubicBezTo>
                <a:cubicBezTo>
                  <a:pt x="3046777" y="3356888"/>
                  <a:pt x="3039365" y="3344801"/>
                  <a:pt x="3039325" y="3333336"/>
                </a:cubicBezTo>
                <a:lnTo>
                  <a:pt x="3039532" y="3331640"/>
                </a:lnTo>
                <a:lnTo>
                  <a:pt x="3017633" y="3337804"/>
                </a:lnTo>
                <a:cubicBezTo>
                  <a:pt x="2999565" y="3343249"/>
                  <a:pt x="2979265" y="3349701"/>
                  <a:pt x="2956477" y="3357297"/>
                </a:cubicBezTo>
                <a:cubicBezTo>
                  <a:pt x="2941963" y="3362135"/>
                  <a:pt x="2960173" y="3390021"/>
                  <a:pt x="2970991" y="3400839"/>
                </a:cubicBezTo>
                <a:cubicBezTo>
                  <a:pt x="2981809" y="3411657"/>
                  <a:pt x="3000020" y="3410516"/>
                  <a:pt x="3014534" y="3415354"/>
                </a:cubicBezTo>
                <a:cubicBezTo>
                  <a:pt x="3046201" y="3510356"/>
                  <a:pt x="3002219" y="3417114"/>
                  <a:pt x="3072591" y="3473411"/>
                </a:cubicBezTo>
                <a:cubicBezTo>
                  <a:pt x="3086213" y="3484308"/>
                  <a:pt x="3091944" y="3502440"/>
                  <a:pt x="3101620" y="3516954"/>
                </a:cubicBezTo>
                <a:cubicBezTo>
                  <a:pt x="3021791" y="3543563"/>
                  <a:pt x="3087106" y="3531468"/>
                  <a:pt x="2970991" y="3502439"/>
                </a:cubicBezTo>
                <a:cubicBezTo>
                  <a:pt x="2942441" y="3495301"/>
                  <a:pt x="2912934" y="3492763"/>
                  <a:pt x="2883905" y="3487925"/>
                </a:cubicBezTo>
                <a:cubicBezTo>
                  <a:pt x="2874229" y="3502439"/>
                  <a:pt x="2857745" y="3514261"/>
                  <a:pt x="2854877" y="3531468"/>
                </a:cubicBezTo>
                <a:cubicBezTo>
                  <a:pt x="2852362" y="3546559"/>
                  <a:pt x="2864019" y="3560686"/>
                  <a:pt x="2869391" y="3575011"/>
                </a:cubicBezTo>
                <a:cubicBezTo>
                  <a:pt x="2908022" y="3678027"/>
                  <a:pt x="2892629" y="3639475"/>
                  <a:pt x="2970991" y="3749182"/>
                </a:cubicBezTo>
                <a:cubicBezTo>
                  <a:pt x="2996970" y="3827122"/>
                  <a:pt x="2972568" y="3770639"/>
                  <a:pt x="3043562" y="3865297"/>
                </a:cubicBezTo>
                <a:cubicBezTo>
                  <a:pt x="3054028" y="3879252"/>
                  <a:pt x="3060256" y="3896504"/>
                  <a:pt x="3072591" y="3908839"/>
                </a:cubicBezTo>
                <a:cubicBezTo>
                  <a:pt x="3089696" y="3925944"/>
                  <a:pt x="3152284" y="3941563"/>
                  <a:pt x="3130648" y="3952382"/>
                </a:cubicBezTo>
                <a:cubicBezTo>
                  <a:pt x="3103280" y="3966067"/>
                  <a:pt x="3073247" y="3930776"/>
                  <a:pt x="3043562" y="3923354"/>
                </a:cubicBezTo>
                <a:cubicBezTo>
                  <a:pt x="3024210" y="3918516"/>
                  <a:pt x="3005111" y="3912515"/>
                  <a:pt x="2985505" y="3908839"/>
                </a:cubicBezTo>
                <a:cubicBezTo>
                  <a:pt x="2927655" y="3897992"/>
                  <a:pt x="2811334" y="3879811"/>
                  <a:pt x="2811334" y="3879811"/>
                </a:cubicBezTo>
                <a:cubicBezTo>
                  <a:pt x="2816172" y="3918516"/>
                  <a:pt x="2818871" y="3957548"/>
                  <a:pt x="2825848" y="3995925"/>
                </a:cubicBezTo>
                <a:cubicBezTo>
                  <a:pt x="2828585" y="4010978"/>
                  <a:pt x="2837043" y="4024533"/>
                  <a:pt x="2840362" y="4039468"/>
                </a:cubicBezTo>
                <a:cubicBezTo>
                  <a:pt x="2846746" y="4068196"/>
                  <a:pt x="2865807" y="4099230"/>
                  <a:pt x="2854877" y="4126554"/>
                </a:cubicBezTo>
                <a:cubicBezTo>
                  <a:pt x="2849195" y="4140759"/>
                  <a:pt x="2825848" y="4116877"/>
                  <a:pt x="2811334" y="4112039"/>
                </a:cubicBezTo>
                <a:cubicBezTo>
                  <a:pt x="2772629" y="4063658"/>
                  <a:pt x="2729588" y="4018449"/>
                  <a:pt x="2695220" y="3966897"/>
                </a:cubicBezTo>
                <a:cubicBezTo>
                  <a:pt x="2623744" y="3859684"/>
                  <a:pt x="2658095" y="3907722"/>
                  <a:pt x="2593620" y="3821754"/>
                </a:cubicBezTo>
                <a:cubicBezTo>
                  <a:pt x="2521050" y="3870133"/>
                  <a:pt x="2574266" y="3826593"/>
                  <a:pt x="2521048" y="3894325"/>
                </a:cubicBezTo>
                <a:cubicBezTo>
                  <a:pt x="2347890" y="4114708"/>
                  <a:pt x="2436550" y="3984788"/>
                  <a:pt x="2361391" y="4097525"/>
                </a:cubicBezTo>
                <a:cubicBezTo>
                  <a:pt x="2282872" y="3940491"/>
                  <a:pt x="2361032" y="4116256"/>
                  <a:pt x="2317848" y="3749182"/>
                </a:cubicBezTo>
                <a:cubicBezTo>
                  <a:pt x="2316060" y="3733987"/>
                  <a:pt x="2311821" y="3779995"/>
                  <a:pt x="2303334" y="3792725"/>
                </a:cubicBezTo>
                <a:cubicBezTo>
                  <a:pt x="2291948" y="3809804"/>
                  <a:pt x="2272614" y="3820240"/>
                  <a:pt x="2259791" y="3836268"/>
                </a:cubicBezTo>
                <a:cubicBezTo>
                  <a:pt x="2233792" y="3868767"/>
                  <a:pt x="2214305" y="3906269"/>
                  <a:pt x="2187220" y="3937868"/>
                </a:cubicBezTo>
                <a:cubicBezTo>
                  <a:pt x="2115996" y="4020963"/>
                  <a:pt x="2099954" y="4028718"/>
                  <a:pt x="2027562" y="4083011"/>
                </a:cubicBezTo>
                <a:cubicBezTo>
                  <a:pt x="1997955" y="3994187"/>
                  <a:pt x="2021979" y="4075750"/>
                  <a:pt x="1998534" y="3923354"/>
                </a:cubicBezTo>
                <a:cubicBezTo>
                  <a:pt x="1994783" y="3898971"/>
                  <a:pt x="1988433" y="3875054"/>
                  <a:pt x="1984020" y="3850782"/>
                </a:cubicBezTo>
                <a:cubicBezTo>
                  <a:pt x="1978756" y="3821828"/>
                  <a:pt x="1984106" y="3789248"/>
                  <a:pt x="1969505" y="3763697"/>
                </a:cubicBezTo>
                <a:cubicBezTo>
                  <a:pt x="1961914" y="3750413"/>
                  <a:pt x="1940476" y="3754020"/>
                  <a:pt x="1925962" y="3749182"/>
                </a:cubicBezTo>
                <a:cubicBezTo>
                  <a:pt x="1921124" y="3783049"/>
                  <a:pt x="1918157" y="3817236"/>
                  <a:pt x="1911448" y="3850782"/>
                </a:cubicBezTo>
                <a:cubicBezTo>
                  <a:pt x="1908448" y="3865784"/>
                  <a:pt x="1912233" y="3894325"/>
                  <a:pt x="1896934" y="3894325"/>
                </a:cubicBezTo>
                <a:cubicBezTo>
                  <a:pt x="1881635" y="3894325"/>
                  <a:pt x="1887258" y="3865296"/>
                  <a:pt x="1882420" y="3850782"/>
                </a:cubicBezTo>
                <a:cubicBezTo>
                  <a:pt x="1878791" y="3796354"/>
                  <a:pt x="1883680" y="3740442"/>
                  <a:pt x="1877922" y="3686384"/>
                </a:cubicBezTo>
                <a:lnTo>
                  <a:pt x="1877172" y="3682392"/>
                </a:lnTo>
                <a:lnTo>
                  <a:pt x="1954991" y="3676611"/>
                </a:lnTo>
                <a:cubicBezTo>
                  <a:pt x="1972336" y="3674753"/>
                  <a:pt x="1927050" y="3655383"/>
                  <a:pt x="1911448" y="3647582"/>
                </a:cubicBezTo>
                <a:cubicBezTo>
                  <a:pt x="1897764" y="3640740"/>
                  <a:pt x="1882185" y="3638560"/>
                  <a:pt x="1867905" y="3633068"/>
                </a:cubicBezTo>
                <a:cubicBezTo>
                  <a:pt x="1866854" y="3629391"/>
                  <a:pt x="1864462" y="3628031"/>
                  <a:pt x="1861252" y="3628168"/>
                </a:cubicBezTo>
                <a:lnTo>
                  <a:pt x="1858442" y="3629158"/>
                </a:lnTo>
                <a:lnTo>
                  <a:pt x="1811711" y="3609848"/>
                </a:lnTo>
                <a:lnTo>
                  <a:pt x="1795028" y="3615456"/>
                </a:lnTo>
                <a:cubicBezTo>
                  <a:pt x="1764123" y="3625253"/>
                  <a:pt x="1764404" y="3619804"/>
                  <a:pt x="1654543" y="3624650"/>
                </a:cubicBezTo>
                <a:lnTo>
                  <a:pt x="1594097" y="3626443"/>
                </a:lnTo>
                <a:lnTo>
                  <a:pt x="1590450" y="3629162"/>
                </a:lnTo>
                <a:lnTo>
                  <a:pt x="1589580" y="3626577"/>
                </a:lnTo>
                <a:lnTo>
                  <a:pt x="1503076" y="3629143"/>
                </a:lnTo>
                <a:cubicBezTo>
                  <a:pt x="1264771" y="3628076"/>
                  <a:pt x="1444551" y="3618860"/>
                  <a:pt x="1323569" y="3626124"/>
                </a:cubicBezTo>
                <a:cubicBezTo>
                  <a:pt x="1405054" y="3671358"/>
                  <a:pt x="1473299" y="3708482"/>
                  <a:pt x="1557142" y="3763840"/>
                </a:cubicBezTo>
                <a:lnTo>
                  <a:pt x="1672050" y="3839709"/>
                </a:lnTo>
                <a:cubicBezTo>
                  <a:pt x="1641505" y="3841542"/>
                  <a:pt x="1610570" y="3850419"/>
                  <a:pt x="1580418" y="3845208"/>
                </a:cubicBezTo>
                <a:cubicBezTo>
                  <a:pt x="1396771" y="3813469"/>
                  <a:pt x="1475506" y="3811578"/>
                  <a:pt x="1344833" y="3827162"/>
                </a:cubicBezTo>
                <a:cubicBezTo>
                  <a:pt x="1345750" y="3842434"/>
                  <a:pt x="1339933" y="3859729"/>
                  <a:pt x="1347583" y="3872978"/>
                </a:cubicBezTo>
                <a:cubicBezTo>
                  <a:pt x="1355232" y="3886227"/>
                  <a:pt x="1373863" y="3888806"/>
                  <a:pt x="1385886" y="3898267"/>
                </a:cubicBezTo>
                <a:cubicBezTo>
                  <a:pt x="1402889" y="3911647"/>
                  <a:pt x="1417627" y="3927727"/>
                  <a:pt x="1434451" y="3941333"/>
                </a:cubicBezTo>
                <a:cubicBezTo>
                  <a:pt x="1454710" y="3957717"/>
                  <a:pt x="1476175" y="3972549"/>
                  <a:pt x="1497037" y="3988156"/>
                </a:cubicBezTo>
                <a:cubicBezTo>
                  <a:pt x="1392974" y="3965281"/>
                  <a:pt x="1289520" y="3939429"/>
                  <a:pt x="1184846" y="3919531"/>
                </a:cubicBezTo>
                <a:cubicBezTo>
                  <a:pt x="1160611" y="3914923"/>
                  <a:pt x="1135545" y="3912379"/>
                  <a:pt x="1110991" y="3914768"/>
                </a:cubicBezTo>
                <a:cubicBezTo>
                  <a:pt x="1093630" y="3916457"/>
                  <a:pt x="1077943" y="3925948"/>
                  <a:pt x="1061419" y="3931538"/>
                </a:cubicBezTo>
                <a:cubicBezTo>
                  <a:pt x="1060502" y="3916266"/>
                  <a:pt x="1057193" y="3900950"/>
                  <a:pt x="1058669" y="3885722"/>
                </a:cubicBezTo>
                <a:cubicBezTo>
                  <a:pt x="1062896" y="3842115"/>
                  <a:pt x="1087241" y="3798709"/>
                  <a:pt x="1078458" y="3755787"/>
                </a:cubicBezTo>
                <a:cubicBezTo>
                  <a:pt x="1075391" y="3740799"/>
                  <a:pt x="1046969" y="3753170"/>
                  <a:pt x="1032643" y="3758538"/>
                </a:cubicBezTo>
                <a:cubicBezTo>
                  <a:pt x="1007013" y="3768140"/>
                  <a:pt x="982094" y="3781523"/>
                  <a:pt x="961537" y="3799590"/>
                </a:cubicBezTo>
                <a:cubicBezTo>
                  <a:pt x="902947" y="3851080"/>
                  <a:pt x="885922" y="3880794"/>
                  <a:pt x="850116" y="3935024"/>
                </a:cubicBezTo>
                <a:cubicBezTo>
                  <a:pt x="849200" y="3919753"/>
                  <a:pt x="843407" y="3903986"/>
                  <a:pt x="847367" y="3889209"/>
                </a:cubicBezTo>
                <a:cubicBezTo>
                  <a:pt x="851326" y="3874431"/>
                  <a:pt x="865230" y="3864283"/>
                  <a:pt x="872656" y="3850906"/>
                </a:cubicBezTo>
                <a:cubicBezTo>
                  <a:pt x="884629" y="3829337"/>
                  <a:pt x="894524" y="3806678"/>
                  <a:pt x="905458" y="3784564"/>
                </a:cubicBezTo>
                <a:cubicBezTo>
                  <a:pt x="905794" y="3764619"/>
                  <a:pt x="920331" y="3739069"/>
                  <a:pt x="906465" y="3724729"/>
                </a:cubicBezTo>
                <a:cubicBezTo>
                  <a:pt x="903536" y="3721700"/>
                  <a:pt x="811164" y="3723880"/>
                  <a:pt x="800814" y="3726472"/>
                </a:cubicBezTo>
                <a:cubicBezTo>
                  <a:pt x="766970" y="3734944"/>
                  <a:pt x="701669" y="3760011"/>
                  <a:pt x="701669" y="3760011"/>
                </a:cubicBezTo>
                <a:cubicBezTo>
                  <a:pt x="647803" y="3600777"/>
                  <a:pt x="742741" y="3908061"/>
                  <a:pt x="719715" y="3524426"/>
                </a:cubicBezTo>
                <a:cubicBezTo>
                  <a:pt x="718798" y="3509155"/>
                  <a:pt x="687149" y="3519527"/>
                  <a:pt x="673900" y="3527176"/>
                </a:cubicBezTo>
                <a:cubicBezTo>
                  <a:pt x="660651" y="3534826"/>
                  <a:pt x="657039" y="3552711"/>
                  <a:pt x="648610" y="3565479"/>
                </a:cubicBezTo>
                <a:cubicBezTo>
                  <a:pt x="548649" y="3571478"/>
                  <a:pt x="650097" y="3553128"/>
                  <a:pt x="577505" y="3606531"/>
                </a:cubicBezTo>
                <a:cubicBezTo>
                  <a:pt x="563453" y="3616869"/>
                  <a:pt x="544456" y="3617711"/>
                  <a:pt x="527932" y="3623301"/>
                </a:cubicBezTo>
                <a:cubicBezTo>
                  <a:pt x="522891" y="3539305"/>
                  <a:pt x="517669" y="3605525"/>
                  <a:pt x="575762" y="3500880"/>
                </a:cubicBezTo>
                <a:cubicBezTo>
                  <a:pt x="590046" y="3475150"/>
                  <a:pt x="600134" y="3447306"/>
                  <a:pt x="612321" y="3420518"/>
                </a:cubicBezTo>
                <a:cubicBezTo>
                  <a:pt x="600806" y="3407415"/>
                  <a:pt x="593653" y="3388433"/>
                  <a:pt x="577774" y="3381209"/>
                </a:cubicBezTo>
                <a:cubicBezTo>
                  <a:pt x="563849" y="3374874"/>
                  <a:pt x="547186" y="3382478"/>
                  <a:pt x="531959" y="3383959"/>
                </a:cubicBezTo>
                <a:cubicBezTo>
                  <a:pt x="422454" y="3394611"/>
                  <a:pt x="463677" y="3389721"/>
                  <a:pt x="337426" y="3437018"/>
                </a:cubicBezTo>
                <a:cubicBezTo>
                  <a:pt x="255418" y="3441940"/>
                  <a:pt x="316292" y="3432988"/>
                  <a:pt x="206485" y="3477064"/>
                </a:cubicBezTo>
                <a:cubicBezTo>
                  <a:pt x="190297" y="3483561"/>
                  <a:pt x="172021" y="3485112"/>
                  <a:pt x="156914" y="3493834"/>
                </a:cubicBezTo>
                <a:cubicBezTo>
                  <a:pt x="135964" y="3505929"/>
                  <a:pt x="104679" y="3562342"/>
                  <a:pt x="99828" y="3538643"/>
                </a:cubicBezTo>
                <a:cubicBezTo>
                  <a:pt x="93693" y="3508666"/>
                  <a:pt x="135554" y="3488790"/>
                  <a:pt x="150406" y="3462037"/>
                </a:cubicBezTo>
                <a:cubicBezTo>
                  <a:pt x="160088" y="3444597"/>
                  <a:pt x="170828" y="3427702"/>
                  <a:pt x="179453" y="3409716"/>
                </a:cubicBezTo>
                <a:cubicBezTo>
                  <a:pt x="204903" y="3356644"/>
                  <a:pt x="252571" y="3248992"/>
                  <a:pt x="252571" y="3248992"/>
                </a:cubicBezTo>
                <a:cubicBezTo>
                  <a:pt x="213932" y="3243648"/>
                  <a:pt x="175532" y="3236153"/>
                  <a:pt x="136657" y="3232959"/>
                </a:cubicBezTo>
                <a:cubicBezTo>
                  <a:pt x="121408" y="3231707"/>
                  <a:pt x="106126" y="3236368"/>
                  <a:pt x="90841" y="3235709"/>
                </a:cubicBezTo>
                <a:cubicBezTo>
                  <a:pt x="61439" y="3234440"/>
                  <a:pt x="26530" y="3244819"/>
                  <a:pt x="2966" y="3227190"/>
                </a:cubicBezTo>
                <a:cubicBezTo>
                  <a:pt x="-9285" y="3218025"/>
                  <a:pt x="19826" y="3201654"/>
                  <a:pt x="28256" y="3188887"/>
                </a:cubicBezTo>
                <a:cubicBezTo>
                  <a:pt x="85006" y="3164023"/>
                  <a:pt x="139814" y="3134150"/>
                  <a:pt x="198505" y="3114295"/>
                </a:cubicBezTo>
                <a:cubicBezTo>
                  <a:pt x="320564" y="3073003"/>
                  <a:pt x="265272" y="3093751"/>
                  <a:pt x="364998" y="3053723"/>
                </a:cubicBezTo>
                <a:cubicBezTo>
                  <a:pt x="337050" y="2971104"/>
                  <a:pt x="365333" y="3033776"/>
                  <a:pt x="313683" y="2964841"/>
                </a:cubicBezTo>
                <a:cubicBezTo>
                  <a:pt x="145626" y="2740544"/>
                  <a:pt x="248172" y="2859809"/>
                  <a:pt x="158729" y="2758032"/>
                </a:cubicBezTo>
                <a:cubicBezTo>
                  <a:pt x="330734" y="2722832"/>
                  <a:pt x="140729" y="2752837"/>
                  <a:pt x="506472" y="2806131"/>
                </a:cubicBezTo>
                <a:cubicBezTo>
                  <a:pt x="521612" y="2808336"/>
                  <a:pt x="478269" y="2792334"/>
                  <a:pt x="468169" y="2780841"/>
                </a:cubicBezTo>
                <a:cubicBezTo>
                  <a:pt x="454619" y="2765423"/>
                  <a:pt x="449543" y="2744047"/>
                  <a:pt x="437380" y="2727512"/>
                </a:cubicBezTo>
                <a:lnTo>
                  <a:pt x="433822" y="2723264"/>
                </a:lnTo>
                <a:lnTo>
                  <a:pt x="408722" y="2716989"/>
                </a:lnTo>
                <a:cubicBezTo>
                  <a:pt x="318583" y="2686943"/>
                  <a:pt x="337922" y="2686457"/>
                  <a:pt x="353797" y="2688282"/>
                </a:cubicBezTo>
                <a:lnTo>
                  <a:pt x="359932" y="2689172"/>
                </a:lnTo>
                <a:lnTo>
                  <a:pt x="360896" y="2689349"/>
                </a:lnTo>
                <a:cubicBezTo>
                  <a:pt x="364851" y="2690017"/>
                  <a:pt x="365061" y="2689979"/>
                  <a:pt x="363290" y="2689659"/>
                </a:cubicBezTo>
                <a:lnTo>
                  <a:pt x="359932" y="2689172"/>
                </a:lnTo>
                <a:lnTo>
                  <a:pt x="336026" y="2684796"/>
                </a:lnTo>
                <a:cubicBezTo>
                  <a:pt x="322814" y="2682287"/>
                  <a:pt x="304092" y="2678646"/>
                  <a:pt x="278094" y="2673446"/>
                </a:cubicBezTo>
                <a:cubicBezTo>
                  <a:pt x="272574" y="2645849"/>
                  <a:pt x="263940" y="2587083"/>
                  <a:pt x="249065" y="2557332"/>
                </a:cubicBezTo>
                <a:cubicBezTo>
                  <a:pt x="241264" y="2541730"/>
                  <a:pt x="234753" y="2523154"/>
                  <a:pt x="220036" y="2513789"/>
                </a:cubicBezTo>
                <a:cubicBezTo>
                  <a:pt x="179836" y="2488207"/>
                  <a:pt x="132672" y="2475700"/>
                  <a:pt x="89408" y="2455732"/>
                </a:cubicBezTo>
                <a:cubicBezTo>
                  <a:pt x="69763" y="2446665"/>
                  <a:pt x="50703" y="2436380"/>
                  <a:pt x="31351" y="2426704"/>
                </a:cubicBezTo>
                <a:lnTo>
                  <a:pt x="548190" y="2402092"/>
                </a:lnTo>
                <a:lnTo>
                  <a:pt x="513518" y="2387282"/>
                </a:lnTo>
                <a:cubicBezTo>
                  <a:pt x="499804" y="2380502"/>
                  <a:pt x="471256" y="2376771"/>
                  <a:pt x="475215" y="2361993"/>
                </a:cubicBezTo>
                <a:lnTo>
                  <a:pt x="477005" y="2360242"/>
                </a:lnTo>
                <a:lnTo>
                  <a:pt x="460848" y="2357542"/>
                </a:lnTo>
                <a:cubicBezTo>
                  <a:pt x="411255" y="2349684"/>
                  <a:pt x="392430" y="2349600"/>
                  <a:pt x="292608" y="2339618"/>
                </a:cubicBezTo>
                <a:cubicBezTo>
                  <a:pt x="331313" y="2334780"/>
                  <a:pt x="370881" y="2334564"/>
                  <a:pt x="408722" y="2325104"/>
                </a:cubicBezTo>
                <a:cubicBezTo>
                  <a:pt x="429713" y="2319856"/>
                  <a:pt x="446520" y="2303672"/>
                  <a:pt x="466779" y="2296075"/>
                </a:cubicBezTo>
                <a:cubicBezTo>
                  <a:pt x="485457" y="2289071"/>
                  <a:pt x="505484" y="2286399"/>
                  <a:pt x="524836" y="2281561"/>
                </a:cubicBezTo>
                <a:cubicBezTo>
                  <a:pt x="529674" y="2267047"/>
                  <a:pt x="545033" y="2252223"/>
                  <a:pt x="539351" y="2238018"/>
                </a:cubicBezTo>
                <a:cubicBezTo>
                  <a:pt x="532873" y="2221821"/>
                  <a:pt x="508846" y="2220578"/>
                  <a:pt x="495808" y="2208989"/>
                </a:cubicBezTo>
                <a:cubicBezTo>
                  <a:pt x="377019" y="2103399"/>
                  <a:pt x="377446" y="2114085"/>
                  <a:pt x="466779" y="2136418"/>
                </a:cubicBezTo>
                <a:cubicBezTo>
                  <a:pt x="500646" y="2131580"/>
                  <a:pt x="541011" y="2142430"/>
                  <a:pt x="568379" y="2121904"/>
                </a:cubicBezTo>
                <a:cubicBezTo>
                  <a:pt x="582334" y="2111437"/>
                  <a:pt x="538237" y="2104043"/>
                  <a:pt x="524836" y="2092875"/>
                </a:cubicBezTo>
                <a:cubicBezTo>
                  <a:pt x="509067" y="2079734"/>
                  <a:pt x="496879" y="2062690"/>
                  <a:pt x="481294" y="2049332"/>
                </a:cubicBezTo>
                <a:cubicBezTo>
                  <a:pt x="434266" y="2009022"/>
                  <a:pt x="404798" y="1994726"/>
                  <a:pt x="350665" y="1962246"/>
                </a:cubicBezTo>
                <a:cubicBezTo>
                  <a:pt x="399046" y="1957408"/>
                  <a:pt x="464165" y="1984649"/>
                  <a:pt x="495808" y="1947732"/>
                </a:cubicBezTo>
                <a:cubicBezTo>
                  <a:pt x="518513" y="1921243"/>
                  <a:pt x="455701" y="1890562"/>
                  <a:pt x="437751" y="1860646"/>
                </a:cubicBezTo>
                <a:lnTo>
                  <a:pt x="394208" y="1788075"/>
                </a:lnTo>
                <a:cubicBezTo>
                  <a:pt x="408722" y="1783237"/>
                  <a:pt x="422660" y="1771046"/>
                  <a:pt x="437751" y="1773561"/>
                </a:cubicBezTo>
                <a:cubicBezTo>
                  <a:pt x="454958" y="1776429"/>
                  <a:pt x="465692" y="1794788"/>
                  <a:pt x="481294" y="1802589"/>
                </a:cubicBezTo>
                <a:cubicBezTo>
                  <a:pt x="504597" y="1814241"/>
                  <a:pt x="529675" y="1821942"/>
                  <a:pt x="553865" y="1831618"/>
                </a:cubicBezTo>
                <a:lnTo>
                  <a:pt x="554966" y="1830024"/>
                </a:lnTo>
                <a:lnTo>
                  <a:pt x="549386" y="1807631"/>
                </a:lnTo>
                <a:cubicBezTo>
                  <a:pt x="546398" y="1797507"/>
                  <a:pt x="543070" y="1788256"/>
                  <a:pt x="539351" y="1780818"/>
                </a:cubicBezTo>
                <a:cubicBezTo>
                  <a:pt x="531550" y="1765216"/>
                  <a:pt x="525039" y="1746640"/>
                  <a:pt x="510322" y="1737275"/>
                </a:cubicBezTo>
                <a:cubicBezTo>
                  <a:pt x="470122" y="1711693"/>
                  <a:pt x="422958" y="1699186"/>
                  <a:pt x="379694" y="1679218"/>
                </a:cubicBezTo>
                <a:cubicBezTo>
                  <a:pt x="360049" y="1670151"/>
                  <a:pt x="340989" y="1659866"/>
                  <a:pt x="321637" y="1650190"/>
                </a:cubicBezTo>
                <a:lnTo>
                  <a:pt x="828766" y="1626041"/>
                </a:lnTo>
                <a:lnTo>
                  <a:pt x="824163" y="1613451"/>
                </a:lnTo>
                <a:cubicBezTo>
                  <a:pt x="811828" y="1588884"/>
                  <a:pt x="802724" y="1630837"/>
                  <a:pt x="800608" y="1613904"/>
                </a:cubicBezTo>
                <a:cubicBezTo>
                  <a:pt x="800003" y="1609066"/>
                  <a:pt x="800127" y="1602381"/>
                  <a:pt x="800773" y="1594553"/>
                </a:cubicBezTo>
                <a:lnTo>
                  <a:pt x="801387" y="1589681"/>
                </a:lnTo>
                <a:lnTo>
                  <a:pt x="779011" y="1585687"/>
                </a:lnTo>
                <a:cubicBezTo>
                  <a:pt x="705566" y="1572923"/>
                  <a:pt x="699353" y="1574750"/>
                  <a:pt x="582894" y="1563104"/>
                </a:cubicBezTo>
                <a:cubicBezTo>
                  <a:pt x="621599" y="1558266"/>
                  <a:pt x="661167" y="1558050"/>
                  <a:pt x="699008" y="1548590"/>
                </a:cubicBezTo>
                <a:cubicBezTo>
                  <a:pt x="719999" y="1543342"/>
                  <a:pt x="736806" y="1527158"/>
                  <a:pt x="757065" y="1519561"/>
                </a:cubicBezTo>
                <a:cubicBezTo>
                  <a:pt x="775743" y="1512557"/>
                  <a:pt x="795770" y="1509885"/>
                  <a:pt x="815122" y="1505047"/>
                </a:cubicBezTo>
                <a:lnTo>
                  <a:pt x="819754" y="1495996"/>
                </a:lnTo>
                <a:lnTo>
                  <a:pt x="822560" y="1486119"/>
                </a:lnTo>
                <a:lnTo>
                  <a:pt x="828604" y="1468256"/>
                </a:lnTo>
                <a:lnTo>
                  <a:pt x="829637" y="1461504"/>
                </a:lnTo>
                <a:cubicBezTo>
                  <a:pt x="823159" y="1445307"/>
                  <a:pt x="799132" y="1444064"/>
                  <a:pt x="786094" y="1432475"/>
                </a:cubicBezTo>
                <a:cubicBezTo>
                  <a:pt x="667305" y="1326885"/>
                  <a:pt x="667732" y="1337571"/>
                  <a:pt x="757065" y="1359904"/>
                </a:cubicBezTo>
                <a:cubicBezTo>
                  <a:pt x="790932" y="1355066"/>
                  <a:pt x="831297" y="1365916"/>
                  <a:pt x="858665" y="1345390"/>
                </a:cubicBezTo>
                <a:cubicBezTo>
                  <a:pt x="872620" y="1334923"/>
                  <a:pt x="828523" y="1327529"/>
                  <a:pt x="815122" y="1316361"/>
                </a:cubicBezTo>
                <a:cubicBezTo>
                  <a:pt x="799353" y="1303220"/>
                  <a:pt x="787165" y="1286176"/>
                  <a:pt x="771580" y="1272818"/>
                </a:cubicBezTo>
                <a:cubicBezTo>
                  <a:pt x="724552" y="1232508"/>
                  <a:pt x="695084" y="1218212"/>
                  <a:pt x="640951" y="1185732"/>
                </a:cubicBezTo>
                <a:cubicBezTo>
                  <a:pt x="689332" y="1180894"/>
                  <a:pt x="754451" y="1208135"/>
                  <a:pt x="786094" y="1171218"/>
                </a:cubicBezTo>
                <a:cubicBezTo>
                  <a:pt x="808799" y="1144729"/>
                  <a:pt x="745987" y="1114048"/>
                  <a:pt x="728037" y="1084132"/>
                </a:cubicBezTo>
                <a:lnTo>
                  <a:pt x="684494" y="1011561"/>
                </a:lnTo>
                <a:cubicBezTo>
                  <a:pt x="699008" y="1006723"/>
                  <a:pt x="712946" y="994532"/>
                  <a:pt x="728037" y="997047"/>
                </a:cubicBezTo>
                <a:cubicBezTo>
                  <a:pt x="745244" y="999915"/>
                  <a:pt x="755978" y="1018274"/>
                  <a:pt x="771580" y="1026075"/>
                </a:cubicBezTo>
                <a:lnTo>
                  <a:pt x="810376" y="1041594"/>
                </a:lnTo>
                <a:lnTo>
                  <a:pt x="854948" y="1039471"/>
                </a:lnTo>
                <a:lnTo>
                  <a:pt x="858776" y="1033930"/>
                </a:lnTo>
                <a:cubicBezTo>
                  <a:pt x="886929" y="994327"/>
                  <a:pt x="874378" y="1015156"/>
                  <a:pt x="844151" y="924475"/>
                </a:cubicBezTo>
                <a:cubicBezTo>
                  <a:pt x="839313" y="909961"/>
                  <a:pt x="814794" y="877221"/>
                  <a:pt x="829637" y="880932"/>
                </a:cubicBezTo>
                <a:lnTo>
                  <a:pt x="1003808" y="924475"/>
                </a:lnTo>
                <a:cubicBezTo>
                  <a:pt x="1047351" y="919637"/>
                  <a:pt x="1097285" y="933181"/>
                  <a:pt x="1134437" y="909961"/>
                </a:cubicBezTo>
                <a:cubicBezTo>
                  <a:pt x="1151353" y="899389"/>
                  <a:pt x="1125402" y="871084"/>
                  <a:pt x="1119922" y="851904"/>
                </a:cubicBezTo>
                <a:cubicBezTo>
                  <a:pt x="1104858" y="799182"/>
                  <a:pt x="1093313" y="856742"/>
                  <a:pt x="1090894" y="837390"/>
                </a:cubicBezTo>
                <a:cubicBezTo>
                  <a:pt x="1088475" y="818038"/>
                  <a:pt x="1097715" y="769124"/>
                  <a:pt x="1105408" y="735790"/>
                </a:cubicBezTo>
                <a:cubicBezTo>
                  <a:pt x="1112288" y="705975"/>
                  <a:pt x="1134437" y="648704"/>
                  <a:pt x="1134437" y="648704"/>
                </a:cubicBezTo>
                <a:cubicBezTo>
                  <a:pt x="1205882" y="696333"/>
                  <a:pt x="1157901" y="653944"/>
                  <a:pt x="1207008" y="735790"/>
                </a:cubicBezTo>
                <a:lnTo>
                  <a:pt x="1217786" y="753604"/>
                </a:lnTo>
                <a:lnTo>
                  <a:pt x="1226900" y="753369"/>
                </a:lnTo>
                <a:cubicBezTo>
                  <a:pt x="1244646" y="752911"/>
                  <a:pt x="1261579" y="750492"/>
                  <a:pt x="1275263" y="740229"/>
                </a:cubicBezTo>
                <a:cubicBezTo>
                  <a:pt x="1289218" y="729762"/>
                  <a:pt x="1245121" y="722368"/>
                  <a:pt x="1231720" y="711200"/>
                </a:cubicBezTo>
                <a:cubicBezTo>
                  <a:pt x="1215951" y="698059"/>
                  <a:pt x="1203763" y="681015"/>
                  <a:pt x="1188178" y="667657"/>
                </a:cubicBezTo>
                <a:cubicBezTo>
                  <a:pt x="1141150" y="627347"/>
                  <a:pt x="1111682" y="613051"/>
                  <a:pt x="1057549" y="580571"/>
                </a:cubicBezTo>
                <a:cubicBezTo>
                  <a:pt x="1105930" y="575733"/>
                  <a:pt x="1171049" y="602974"/>
                  <a:pt x="1202692" y="566057"/>
                </a:cubicBezTo>
                <a:cubicBezTo>
                  <a:pt x="1225397" y="539568"/>
                  <a:pt x="1162585" y="508887"/>
                  <a:pt x="1144635" y="478971"/>
                </a:cubicBezTo>
                <a:lnTo>
                  <a:pt x="1101092" y="406400"/>
                </a:lnTo>
                <a:cubicBezTo>
                  <a:pt x="1115606" y="401562"/>
                  <a:pt x="1129544" y="389371"/>
                  <a:pt x="1144635" y="391886"/>
                </a:cubicBezTo>
                <a:cubicBezTo>
                  <a:pt x="1161842" y="394754"/>
                  <a:pt x="1172576" y="413113"/>
                  <a:pt x="1188178" y="420914"/>
                </a:cubicBezTo>
                <a:cubicBezTo>
                  <a:pt x="1211481" y="432566"/>
                  <a:pt x="1236559" y="440267"/>
                  <a:pt x="1260749" y="449943"/>
                </a:cubicBezTo>
                <a:cubicBezTo>
                  <a:pt x="1306752" y="380940"/>
                  <a:pt x="1295294" y="422949"/>
                  <a:pt x="1260749" y="319314"/>
                </a:cubicBezTo>
                <a:cubicBezTo>
                  <a:pt x="1255911" y="304800"/>
                  <a:pt x="1231392" y="272060"/>
                  <a:pt x="1246235" y="275771"/>
                </a:cubicBezTo>
                <a:lnTo>
                  <a:pt x="1420406" y="319314"/>
                </a:lnTo>
                <a:cubicBezTo>
                  <a:pt x="1463949" y="314476"/>
                  <a:pt x="1513883" y="328020"/>
                  <a:pt x="1551035" y="304800"/>
                </a:cubicBezTo>
                <a:cubicBezTo>
                  <a:pt x="1567951" y="294228"/>
                  <a:pt x="1542000" y="265923"/>
                  <a:pt x="1536520" y="246743"/>
                </a:cubicBezTo>
                <a:cubicBezTo>
                  <a:pt x="1521456" y="194021"/>
                  <a:pt x="1509911" y="251581"/>
                  <a:pt x="1507492" y="232229"/>
                </a:cubicBezTo>
                <a:cubicBezTo>
                  <a:pt x="1505073" y="212877"/>
                  <a:pt x="1514313" y="163963"/>
                  <a:pt x="1522006" y="130629"/>
                </a:cubicBezTo>
                <a:cubicBezTo>
                  <a:pt x="1528886" y="100814"/>
                  <a:pt x="1551035" y="43543"/>
                  <a:pt x="1551035" y="43543"/>
                </a:cubicBezTo>
                <a:cubicBezTo>
                  <a:pt x="1622480" y="91172"/>
                  <a:pt x="1574499" y="48783"/>
                  <a:pt x="1623606" y="130629"/>
                </a:cubicBezTo>
                <a:cubicBezTo>
                  <a:pt x="1728705" y="305795"/>
                  <a:pt x="1644330" y="143049"/>
                  <a:pt x="1710692" y="275771"/>
                </a:cubicBezTo>
                <a:cubicBezTo>
                  <a:pt x="1767295" y="190867"/>
                  <a:pt x="1729574" y="261896"/>
                  <a:pt x="1754235" y="101600"/>
                </a:cubicBezTo>
                <a:cubicBezTo>
                  <a:pt x="1759442" y="67753"/>
                  <a:pt x="1772425" y="32515"/>
                  <a:pt x="1783263" y="0"/>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Title 20">
            <a:extLst>
              <a:ext uri="{FF2B5EF4-FFF2-40B4-BE49-F238E27FC236}">
                <a16:creationId xmlns:a16="http://schemas.microsoft.com/office/drawing/2014/main" id="{EBDDF819-97D0-4FEC-AF6D-5DA8FB4B64D9}"/>
              </a:ext>
            </a:extLst>
          </p:cNvPr>
          <p:cNvSpPr txBox="1">
            <a:spLocks/>
          </p:cNvSpPr>
          <p:nvPr/>
        </p:nvSpPr>
        <p:spPr bwMode="auto">
          <a:xfrm>
            <a:off x="363218"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55" name="Title 20">
            <a:extLst>
              <a:ext uri="{FF2B5EF4-FFF2-40B4-BE49-F238E27FC236}">
                <a16:creationId xmlns:a16="http://schemas.microsoft.com/office/drawing/2014/main" id="{79AF0592-9A6A-4674-BC14-EC7A27A38E77}"/>
              </a:ext>
            </a:extLst>
          </p:cNvPr>
          <p:cNvSpPr txBox="1">
            <a:spLocks/>
          </p:cNvSpPr>
          <p:nvPr/>
        </p:nvSpPr>
        <p:spPr bwMode="auto">
          <a:xfrm>
            <a:off x="8590667"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56" name="Title 4">
            <a:extLst>
              <a:ext uri="{FF2B5EF4-FFF2-40B4-BE49-F238E27FC236}">
                <a16:creationId xmlns:a16="http://schemas.microsoft.com/office/drawing/2014/main" id="{41ED4A53-6A44-4D9C-B3DD-84DA275DEAF7}"/>
              </a:ext>
            </a:extLst>
          </p:cNvPr>
          <p:cNvSpPr txBox="1">
            <a:spLocks/>
          </p:cNvSpPr>
          <p:nvPr/>
        </p:nvSpPr>
        <p:spPr>
          <a:xfrm>
            <a:off x="425801" y="7899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
        <p:nvSpPr>
          <p:cNvPr id="57" name="Title 4">
            <a:extLst>
              <a:ext uri="{FF2B5EF4-FFF2-40B4-BE49-F238E27FC236}">
                <a16:creationId xmlns:a16="http://schemas.microsoft.com/office/drawing/2014/main" id="{B40C9443-CA22-4814-8CC6-55B7F515181C}"/>
              </a:ext>
            </a:extLst>
          </p:cNvPr>
          <p:cNvSpPr txBox="1">
            <a:spLocks/>
          </p:cNvSpPr>
          <p:nvPr/>
        </p:nvSpPr>
        <p:spPr>
          <a:xfrm>
            <a:off x="8532703" y="9423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EA466D"/>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F975BC-DF9B-459A-B962-4E8A21793C18}"/>
              </a:ext>
            </a:extLst>
          </p:cNvPr>
          <p:cNvSpPr/>
          <p:nvPr/>
        </p:nvSpPr>
        <p:spPr>
          <a:xfrm>
            <a:off x="0" y="0"/>
            <a:ext cx="12192000" cy="6858000"/>
          </a:xfrm>
          <a:prstGeom prst="rect">
            <a:avLst/>
          </a:prstGeom>
          <a:solidFill>
            <a:srgbClr val="7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 name="TextBox 460">
            <a:extLst>
              <a:ext uri="{FF2B5EF4-FFF2-40B4-BE49-F238E27FC236}">
                <a16:creationId xmlns:a16="http://schemas.microsoft.com/office/drawing/2014/main" id="{A01A889A-155F-4E61-8F66-635F91D752F1}"/>
              </a:ext>
            </a:extLst>
          </p:cNvPr>
          <p:cNvSpPr txBox="1"/>
          <p:nvPr/>
        </p:nvSpPr>
        <p:spPr>
          <a:xfrm>
            <a:off x="4824567" y="5010150"/>
            <a:ext cx="2390463" cy="369332"/>
          </a:xfrm>
          <a:prstGeom prst="rect">
            <a:avLst/>
          </a:prstGeom>
          <a:noFill/>
        </p:spPr>
        <p:txBody>
          <a:bodyPr wrap="none" rtlCol="0">
            <a:spAutoFit/>
          </a:bodyPr>
          <a:lstStyle/>
          <a:p>
            <a:r>
              <a:rPr lang="es-MX" dirty="0">
                <a:solidFill>
                  <a:srgbClr val="FFC000"/>
                </a:solidFill>
              </a:rPr>
              <a:t>www.slidesgratis.com</a:t>
            </a:r>
            <a:endParaRPr lang="en-US" dirty="0">
              <a:solidFill>
                <a:srgbClr val="FFC000"/>
              </a:solidFill>
            </a:endParaRPr>
          </a:p>
        </p:txBody>
      </p:sp>
      <p:sp>
        <p:nvSpPr>
          <p:cNvPr id="200" name="Freeform: Shape 199">
            <a:extLst>
              <a:ext uri="{FF2B5EF4-FFF2-40B4-BE49-F238E27FC236}">
                <a16:creationId xmlns:a16="http://schemas.microsoft.com/office/drawing/2014/main" id="{3CE0F7CF-637A-414C-B90F-3E02C7E58932}"/>
              </a:ext>
            </a:extLst>
          </p:cNvPr>
          <p:cNvSpPr/>
          <p:nvPr/>
        </p:nvSpPr>
        <p:spPr>
          <a:xfrm rot="4500000">
            <a:off x="2666844" y="126434"/>
            <a:ext cx="6068843" cy="5650132"/>
          </a:xfrm>
          <a:custGeom>
            <a:avLst/>
            <a:gdLst>
              <a:gd name="connsiteX0" fmla="*/ 790075 w 6068843"/>
              <a:gd name="connsiteY0" fmla="*/ 5261004 h 5650132"/>
              <a:gd name="connsiteX1" fmla="*/ 791975 w 6068843"/>
              <a:gd name="connsiteY1" fmla="*/ 5266704 h 5650132"/>
              <a:gd name="connsiteX2" fmla="*/ 796155 w 6068843"/>
              <a:gd name="connsiteY2" fmla="*/ 5270124 h 5650132"/>
              <a:gd name="connsiteX3" fmla="*/ 802235 w 6068843"/>
              <a:gd name="connsiteY3" fmla="*/ 5264044 h 5650132"/>
              <a:gd name="connsiteX4" fmla="*/ 802235 w 6068843"/>
              <a:gd name="connsiteY4" fmla="*/ 5236684 h 5650132"/>
              <a:gd name="connsiteX5" fmla="*/ 802995 w 6068843"/>
              <a:gd name="connsiteY5" fmla="*/ 5242384 h 5650132"/>
              <a:gd name="connsiteX6" fmla="*/ 808315 w 6068843"/>
              <a:gd name="connsiteY6" fmla="*/ 5245804 h 5650132"/>
              <a:gd name="connsiteX7" fmla="*/ 811355 w 6068843"/>
              <a:gd name="connsiteY7" fmla="*/ 5245804 h 5650132"/>
              <a:gd name="connsiteX8" fmla="*/ 802235 w 6068843"/>
              <a:gd name="connsiteY8" fmla="*/ 5236684 h 5650132"/>
              <a:gd name="connsiteX9" fmla="*/ 1069760 w 6068843"/>
              <a:gd name="connsiteY9" fmla="*/ 5194123 h 5650132"/>
              <a:gd name="connsiteX10" fmla="*/ 1070140 w 6068843"/>
              <a:gd name="connsiteY10" fmla="*/ 5199823 h 5650132"/>
              <a:gd name="connsiteX11" fmla="*/ 1072800 w 6068843"/>
              <a:gd name="connsiteY11" fmla="*/ 5203243 h 5650132"/>
              <a:gd name="connsiteX12" fmla="*/ 1081921 w 6068843"/>
              <a:gd name="connsiteY12" fmla="*/ 5200203 h 5650132"/>
              <a:gd name="connsiteX13" fmla="*/ 1300805 w 6068843"/>
              <a:gd name="connsiteY13" fmla="*/ 5181963 h 5650132"/>
              <a:gd name="connsiteX14" fmla="*/ 1312965 w 6068843"/>
              <a:gd name="connsiteY14" fmla="*/ 5203243 h 5650132"/>
              <a:gd name="connsiteX15" fmla="*/ 1309925 w 6068843"/>
              <a:gd name="connsiteY15" fmla="*/ 5227564 h 5650132"/>
              <a:gd name="connsiteX16" fmla="*/ 1298145 w 6068843"/>
              <a:gd name="connsiteY16" fmla="*/ 5238204 h 5650132"/>
              <a:gd name="connsiteX17" fmla="*/ 1279525 w 6068843"/>
              <a:gd name="connsiteY17" fmla="*/ 5248844 h 5650132"/>
              <a:gd name="connsiteX18" fmla="*/ 1290165 w 6068843"/>
              <a:gd name="connsiteY18" fmla="*/ 5215403 h 5650132"/>
              <a:gd name="connsiteX19" fmla="*/ 1300805 w 6068843"/>
              <a:gd name="connsiteY19" fmla="*/ 5181963 h 5650132"/>
              <a:gd name="connsiteX20" fmla="*/ 1133602 w 6068843"/>
              <a:gd name="connsiteY20" fmla="*/ 5105961 h 5650132"/>
              <a:gd name="connsiteX21" fmla="*/ 1134362 w 6068843"/>
              <a:gd name="connsiteY21" fmla="*/ 5111661 h 5650132"/>
              <a:gd name="connsiteX22" fmla="*/ 1139682 w 6068843"/>
              <a:gd name="connsiteY22" fmla="*/ 5115081 h 5650132"/>
              <a:gd name="connsiteX23" fmla="*/ 1145762 w 6068843"/>
              <a:gd name="connsiteY23" fmla="*/ 5115081 h 5650132"/>
              <a:gd name="connsiteX24" fmla="*/ 1141962 w 6068843"/>
              <a:gd name="connsiteY24" fmla="*/ 5108241 h 5650132"/>
              <a:gd name="connsiteX25" fmla="*/ 1133602 w 6068843"/>
              <a:gd name="connsiteY25" fmla="*/ 5105961 h 5650132"/>
              <a:gd name="connsiteX26" fmla="*/ 1331206 w 6068843"/>
              <a:gd name="connsiteY26" fmla="*/ 5005639 h 5650132"/>
              <a:gd name="connsiteX27" fmla="*/ 1333106 w 6068843"/>
              <a:gd name="connsiteY27" fmla="*/ 5012859 h 5650132"/>
              <a:gd name="connsiteX28" fmla="*/ 1337286 w 6068843"/>
              <a:gd name="connsiteY28" fmla="*/ 5017799 h 5650132"/>
              <a:gd name="connsiteX29" fmla="*/ 1342606 w 6068843"/>
              <a:gd name="connsiteY29" fmla="*/ 5014379 h 5650132"/>
              <a:gd name="connsiteX30" fmla="*/ 1343366 w 6068843"/>
              <a:gd name="connsiteY30" fmla="*/ 5008679 h 5650132"/>
              <a:gd name="connsiteX31" fmla="*/ 2503197 w 6068843"/>
              <a:gd name="connsiteY31" fmla="*/ 5000330 h 5650132"/>
              <a:gd name="connsiteX32" fmla="*/ 2505097 w 6068843"/>
              <a:gd name="connsiteY32" fmla="*/ 5006030 h 5650132"/>
              <a:gd name="connsiteX33" fmla="*/ 2509277 w 6068843"/>
              <a:gd name="connsiteY33" fmla="*/ 5009450 h 5650132"/>
              <a:gd name="connsiteX34" fmla="*/ 2515357 w 6068843"/>
              <a:gd name="connsiteY34" fmla="*/ 5003370 h 5650132"/>
              <a:gd name="connsiteX35" fmla="*/ 2515357 w 6068843"/>
              <a:gd name="connsiteY35" fmla="*/ 4976010 h 5650132"/>
              <a:gd name="connsiteX36" fmla="*/ 2516117 w 6068843"/>
              <a:gd name="connsiteY36" fmla="*/ 4981710 h 5650132"/>
              <a:gd name="connsiteX37" fmla="*/ 2521437 w 6068843"/>
              <a:gd name="connsiteY37" fmla="*/ 4985130 h 5650132"/>
              <a:gd name="connsiteX38" fmla="*/ 2524477 w 6068843"/>
              <a:gd name="connsiteY38" fmla="*/ 4985130 h 5650132"/>
              <a:gd name="connsiteX39" fmla="*/ 2515357 w 6068843"/>
              <a:gd name="connsiteY39" fmla="*/ 4976010 h 5650132"/>
              <a:gd name="connsiteX40" fmla="*/ 1015039 w 6068843"/>
              <a:gd name="connsiteY40" fmla="*/ 4969158 h 5650132"/>
              <a:gd name="connsiteX41" fmla="*/ 1015039 w 6068843"/>
              <a:gd name="connsiteY41" fmla="*/ 4984358 h 5650132"/>
              <a:gd name="connsiteX42" fmla="*/ 1018839 w 6068843"/>
              <a:gd name="connsiteY42" fmla="*/ 4992339 h 5650132"/>
              <a:gd name="connsiteX43" fmla="*/ 1027200 w 6068843"/>
              <a:gd name="connsiteY43" fmla="*/ 4993479 h 5650132"/>
              <a:gd name="connsiteX44" fmla="*/ 1233924 w 6068843"/>
              <a:gd name="connsiteY44" fmla="*/ 4947878 h 5650132"/>
              <a:gd name="connsiteX45" fmla="*/ 1213403 w 6068843"/>
              <a:gd name="connsiteY45" fmla="*/ 4957758 h 5650132"/>
              <a:gd name="connsiteX46" fmla="*/ 1206563 w 6068843"/>
              <a:gd name="connsiteY46" fmla="*/ 4981318 h 5650132"/>
              <a:gd name="connsiteX47" fmla="*/ 1206563 w 6068843"/>
              <a:gd name="connsiteY47" fmla="*/ 4984358 h 5650132"/>
              <a:gd name="connsiteX48" fmla="*/ 1198963 w 6068843"/>
              <a:gd name="connsiteY48" fmla="*/ 4984739 h 5650132"/>
              <a:gd name="connsiteX49" fmla="*/ 1191363 w 6068843"/>
              <a:gd name="connsiteY49" fmla="*/ 4987399 h 5650132"/>
              <a:gd name="connsiteX50" fmla="*/ 1203903 w 6068843"/>
              <a:gd name="connsiteY50" fmla="*/ 4991579 h 5650132"/>
              <a:gd name="connsiteX51" fmla="*/ 1218723 w 6068843"/>
              <a:gd name="connsiteY51" fmla="*/ 4993479 h 5650132"/>
              <a:gd name="connsiteX52" fmla="*/ 1236964 w 6068843"/>
              <a:gd name="connsiteY52" fmla="*/ 4978278 h 5650132"/>
              <a:gd name="connsiteX53" fmla="*/ 1227464 w 6068843"/>
              <a:gd name="connsiteY53" fmla="*/ 4971438 h 5650132"/>
              <a:gd name="connsiteX54" fmla="*/ 1224804 w 6068843"/>
              <a:gd name="connsiteY54" fmla="*/ 4960038 h 5650132"/>
              <a:gd name="connsiteX55" fmla="*/ 1045440 w 6068843"/>
              <a:gd name="connsiteY55" fmla="*/ 4935717 h 5650132"/>
              <a:gd name="connsiteX56" fmla="*/ 1042400 w 6068843"/>
              <a:gd name="connsiteY56" fmla="*/ 4937237 h 5650132"/>
              <a:gd name="connsiteX57" fmla="*/ 1039360 w 6068843"/>
              <a:gd name="connsiteY57" fmla="*/ 4938758 h 5650132"/>
              <a:gd name="connsiteX58" fmla="*/ 1041260 w 6068843"/>
              <a:gd name="connsiteY58" fmla="*/ 4945978 h 5650132"/>
              <a:gd name="connsiteX59" fmla="*/ 1045440 w 6068843"/>
              <a:gd name="connsiteY59" fmla="*/ 4950918 h 5650132"/>
              <a:gd name="connsiteX60" fmla="*/ 1050760 w 6068843"/>
              <a:gd name="connsiteY60" fmla="*/ 4947498 h 5650132"/>
              <a:gd name="connsiteX61" fmla="*/ 1051520 w 6068843"/>
              <a:gd name="connsiteY61" fmla="*/ 4941798 h 5650132"/>
              <a:gd name="connsiteX62" fmla="*/ 1045440 w 6068843"/>
              <a:gd name="connsiteY62" fmla="*/ 4935717 h 5650132"/>
              <a:gd name="connsiteX63" fmla="*/ 2782882 w 6068843"/>
              <a:gd name="connsiteY63" fmla="*/ 4933449 h 5650132"/>
              <a:gd name="connsiteX64" fmla="*/ 2783262 w 6068843"/>
              <a:gd name="connsiteY64" fmla="*/ 4939149 h 5650132"/>
              <a:gd name="connsiteX65" fmla="*/ 2785922 w 6068843"/>
              <a:gd name="connsiteY65" fmla="*/ 4942569 h 5650132"/>
              <a:gd name="connsiteX66" fmla="*/ 2795043 w 6068843"/>
              <a:gd name="connsiteY66" fmla="*/ 4939529 h 5650132"/>
              <a:gd name="connsiteX67" fmla="*/ 3013927 w 6068843"/>
              <a:gd name="connsiteY67" fmla="*/ 4921289 h 5650132"/>
              <a:gd name="connsiteX68" fmla="*/ 3026087 w 6068843"/>
              <a:gd name="connsiteY68" fmla="*/ 4942569 h 5650132"/>
              <a:gd name="connsiteX69" fmla="*/ 3023047 w 6068843"/>
              <a:gd name="connsiteY69" fmla="*/ 4966890 h 5650132"/>
              <a:gd name="connsiteX70" fmla="*/ 3011267 w 6068843"/>
              <a:gd name="connsiteY70" fmla="*/ 4977530 h 5650132"/>
              <a:gd name="connsiteX71" fmla="*/ 2992647 w 6068843"/>
              <a:gd name="connsiteY71" fmla="*/ 4988170 h 5650132"/>
              <a:gd name="connsiteX72" fmla="*/ 3003287 w 6068843"/>
              <a:gd name="connsiteY72" fmla="*/ 4954729 h 5650132"/>
              <a:gd name="connsiteX73" fmla="*/ 3013927 w 6068843"/>
              <a:gd name="connsiteY73" fmla="*/ 4921289 h 5650132"/>
              <a:gd name="connsiteX74" fmla="*/ 1401127 w 6068843"/>
              <a:gd name="connsiteY74" fmla="*/ 4905317 h 5650132"/>
              <a:gd name="connsiteX75" fmla="*/ 1384027 w 6068843"/>
              <a:gd name="connsiteY75" fmla="*/ 4920897 h 5650132"/>
              <a:gd name="connsiteX76" fmla="*/ 1382887 w 6068843"/>
              <a:gd name="connsiteY76" fmla="*/ 4947878 h 5650132"/>
              <a:gd name="connsiteX77" fmla="*/ 1368067 w 6068843"/>
              <a:gd name="connsiteY77" fmla="*/ 4950158 h 5650132"/>
              <a:gd name="connsiteX78" fmla="*/ 1355526 w 6068843"/>
              <a:gd name="connsiteY78" fmla="*/ 4956998 h 5650132"/>
              <a:gd name="connsiteX79" fmla="*/ 1361606 w 6068843"/>
              <a:gd name="connsiteY79" fmla="*/ 4984358 h 5650132"/>
              <a:gd name="connsiteX80" fmla="*/ 1371107 w 6068843"/>
              <a:gd name="connsiteY80" fmla="*/ 4960418 h 5650132"/>
              <a:gd name="connsiteX81" fmla="*/ 1392007 w 6068843"/>
              <a:gd name="connsiteY81" fmla="*/ 4947878 h 5650132"/>
              <a:gd name="connsiteX82" fmla="*/ 1396567 w 6068843"/>
              <a:gd name="connsiteY82" fmla="*/ 4926597 h 5650132"/>
              <a:gd name="connsiteX83" fmla="*/ 1401127 w 6068843"/>
              <a:gd name="connsiteY83" fmla="*/ 4905317 h 5650132"/>
              <a:gd name="connsiteX84" fmla="*/ 1273445 w 6068843"/>
              <a:gd name="connsiteY84" fmla="*/ 4853636 h 5650132"/>
              <a:gd name="connsiteX85" fmla="*/ 1268124 w 6068843"/>
              <a:gd name="connsiteY85" fmla="*/ 4860096 h 5650132"/>
              <a:gd name="connsiteX86" fmla="*/ 1267364 w 6068843"/>
              <a:gd name="connsiteY86" fmla="*/ 4868836 h 5650132"/>
              <a:gd name="connsiteX87" fmla="*/ 1261284 w 6068843"/>
              <a:gd name="connsiteY87" fmla="*/ 4888977 h 5650132"/>
              <a:gd name="connsiteX88" fmla="*/ 1246084 w 6068843"/>
              <a:gd name="connsiteY88" fmla="*/ 4902277 h 5650132"/>
              <a:gd name="connsiteX89" fmla="*/ 1241524 w 6068843"/>
              <a:gd name="connsiteY89" fmla="*/ 4923557 h 5650132"/>
              <a:gd name="connsiteX90" fmla="*/ 1236964 w 6068843"/>
              <a:gd name="connsiteY90" fmla="*/ 4944838 h 5650132"/>
              <a:gd name="connsiteX91" fmla="*/ 1260524 w 6068843"/>
              <a:gd name="connsiteY91" fmla="*/ 4911017 h 5650132"/>
              <a:gd name="connsiteX92" fmla="*/ 1279525 w 6068843"/>
              <a:gd name="connsiteY92" fmla="*/ 4874916 h 5650132"/>
              <a:gd name="connsiteX93" fmla="*/ 1277625 w 6068843"/>
              <a:gd name="connsiteY93" fmla="*/ 4863136 h 5650132"/>
              <a:gd name="connsiteX94" fmla="*/ 1273445 w 6068843"/>
              <a:gd name="connsiteY94" fmla="*/ 4853636 h 5650132"/>
              <a:gd name="connsiteX95" fmla="*/ 2846724 w 6068843"/>
              <a:gd name="connsiteY95" fmla="*/ 4845287 h 5650132"/>
              <a:gd name="connsiteX96" fmla="*/ 2847484 w 6068843"/>
              <a:gd name="connsiteY96" fmla="*/ 4850987 h 5650132"/>
              <a:gd name="connsiteX97" fmla="*/ 2852804 w 6068843"/>
              <a:gd name="connsiteY97" fmla="*/ 4854407 h 5650132"/>
              <a:gd name="connsiteX98" fmla="*/ 2858884 w 6068843"/>
              <a:gd name="connsiteY98" fmla="*/ 4854407 h 5650132"/>
              <a:gd name="connsiteX99" fmla="*/ 2855084 w 6068843"/>
              <a:gd name="connsiteY99" fmla="*/ 4847567 h 5650132"/>
              <a:gd name="connsiteX100" fmla="*/ 2846724 w 6068843"/>
              <a:gd name="connsiteY100" fmla="*/ 4845287 h 5650132"/>
              <a:gd name="connsiteX101" fmla="*/ 1081921 w 6068843"/>
              <a:gd name="connsiteY101" fmla="*/ 4826275 h 5650132"/>
              <a:gd name="connsiteX102" fmla="*/ 1069760 w 6068843"/>
              <a:gd name="connsiteY102" fmla="*/ 4862756 h 5650132"/>
              <a:gd name="connsiteX103" fmla="*/ 1063680 w 6068843"/>
              <a:gd name="connsiteY103" fmla="*/ 4863136 h 5650132"/>
              <a:gd name="connsiteX104" fmla="*/ 1057600 w 6068843"/>
              <a:gd name="connsiteY104" fmla="*/ 4865796 h 5650132"/>
              <a:gd name="connsiteX105" fmla="*/ 1067480 w 6068843"/>
              <a:gd name="connsiteY105" fmla="*/ 4876056 h 5650132"/>
              <a:gd name="connsiteX106" fmla="*/ 1081921 w 6068843"/>
              <a:gd name="connsiteY106" fmla="*/ 4884036 h 5650132"/>
              <a:gd name="connsiteX107" fmla="*/ 1103201 w 6068843"/>
              <a:gd name="connsiteY107" fmla="*/ 4853636 h 5650132"/>
              <a:gd name="connsiteX108" fmla="*/ 3044328 w 6068843"/>
              <a:gd name="connsiteY108" fmla="*/ 4744965 h 5650132"/>
              <a:gd name="connsiteX109" fmla="*/ 3046228 w 6068843"/>
              <a:gd name="connsiteY109" fmla="*/ 4752185 h 5650132"/>
              <a:gd name="connsiteX110" fmla="*/ 3050408 w 6068843"/>
              <a:gd name="connsiteY110" fmla="*/ 4757125 h 5650132"/>
              <a:gd name="connsiteX111" fmla="*/ 3055728 w 6068843"/>
              <a:gd name="connsiteY111" fmla="*/ 4753705 h 5650132"/>
              <a:gd name="connsiteX112" fmla="*/ 3056488 w 6068843"/>
              <a:gd name="connsiteY112" fmla="*/ 4748005 h 5650132"/>
              <a:gd name="connsiteX113" fmla="*/ 2015561 w 6068843"/>
              <a:gd name="connsiteY113" fmla="*/ 4739657 h 5650132"/>
              <a:gd name="connsiteX114" fmla="*/ 2017461 w 6068843"/>
              <a:gd name="connsiteY114" fmla="*/ 4745357 h 5650132"/>
              <a:gd name="connsiteX115" fmla="*/ 2021641 w 6068843"/>
              <a:gd name="connsiteY115" fmla="*/ 4748777 h 5650132"/>
              <a:gd name="connsiteX116" fmla="*/ 2027721 w 6068843"/>
              <a:gd name="connsiteY116" fmla="*/ 4742697 h 5650132"/>
              <a:gd name="connsiteX117" fmla="*/ 237125 w 6068843"/>
              <a:gd name="connsiteY117" fmla="*/ 4727604 h 5650132"/>
              <a:gd name="connsiteX118" fmla="*/ 239025 w 6068843"/>
              <a:gd name="connsiteY118" fmla="*/ 4733304 h 5650132"/>
              <a:gd name="connsiteX119" fmla="*/ 243205 w 6068843"/>
              <a:gd name="connsiteY119" fmla="*/ 4736724 h 5650132"/>
              <a:gd name="connsiteX120" fmla="*/ 249285 w 6068843"/>
              <a:gd name="connsiteY120" fmla="*/ 4730644 h 5650132"/>
              <a:gd name="connsiteX121" fmla="*/ 1124482 w 6068843"/>
              <a:gd name="connsiteY121" fmla="*/ 4719873 h 5650132"/>
              <a:gd name="connsiteX122" fmla="*/ 1091041 w 6068843"/>
              <a:gd name="connsiteY122" fmla="*/ 4795874 h 5650132"/>
              <a:gd name="connsiteX123" fmla="*/ 1099781 w 6068843"/>
              <a:gd name="connsiteY123" fmla="*/ 4811075 h 5650132"/>
              <a:gd name="connsiteX124" fmla="*/ 1115361 w 6068843"/>
              <a:gd name="connsiteY124" fmla="*/ 4817155 h 5650132"/>
              <a:gd name="connsiteX125" fmla="*/ 1128282 w 6068843"/>
              <a:gd name="connsiteY125" fmla="*/ 4775354 h 5650132"/>
              <a:gd name="connsiteX126" fmla="*/ 1145762 w 6068843"/>
              <a:gd name="connsiteY126" fmla="*/ 4738113 h 5650132"/>
              <a:gd name="connsiteX127" fmla="*/ 2027721 w 6068843"/>
              <a:gd name="connsiteY127" fmla="*/ 4715337 h 5650132"/>
              <a:gd name="connsiteX128" fmla="*/ 2028481 w 6068843"/>
              <a:gd name="connsiteY128" fmla="*/ 4721037 h 5650132"/>
              <a:gd name="connsiteX129" fmla="*/ 2033801 w 6068843"/>
              <a:gd name="connsiteY129" fmla="*/ 4724457 h 5650132"/>
              <a:gd name="connsiteX130" fmla="*/ 2036841 w 6068843"/>
              <a:gd name="connsiteY130" fmla="*/ 4724457 h 5650132"/>
              <a:gd name="connsiteX131" fmla="*/ 2027721 w 6068843"/>
              <a:gd name="connsiteY131" fmla="*/ 4715337 h 5650132"/>
              <a:gd name="connsiteX132" fmla="*/ 2728161 w 6068843"/>
              <a:gd name="connsiteY132" fmla="*/ 4708484 h 5650132"/>
              <a:gd name="connsiteX133" fmla="*/ 2728161 w 6068843"/>
              <a:gd name="connsiteY133" fmla="*/ 4723684 h 5650132"/>
              <a:gd name="connsiteX134" fmla="*/ 2731961 w 6068843"/>
              <a:gd name="connsiteY134" fmla="*/ 4731665 h 5650132"/>
              <a:gd name="connsiteX135" fmla="*/ 2740322 w 6068843"/>
              <a:gd name="connsiteY135" fmla="*/ 4732805 h 5650132"/>
              <a:gd name="connsiteX136" fmla="*/ 249285 w 6068843"/>
              <a:gd name="connsiteY136" fmla="*/ 4703284 h 5650132"/>
              <a:gd name="connsiteX137" fmla="*/ 250045 w 6068843"/>
              <a:gd name="connsiteY137" fmla="*/ 4708984 h 5650132"/>
              <a:gd name="connsiteX138" fmla="*/ 255365 w 6068843"/>
              <a:gd name="connsiteY138" fmla="*/ 4712404 h 5650132"/>
              <a:gd name="connsiteX139" fmla="*/ 258405 w 6068843"/>
              <a:gd name="connsiteY139" fmla="*/ 4712404 h 5650132"/>
              <a:gd name="connsiteX140" fmla="*/ 249285 w 6068843"/>
              <a:gd name="connsiteY140" fmla="*/ 4703284 h 5650132"/>
              <a:gd name="connsiteX141" fmla="*/ 1498409 w 6068843"/>
              <a:gd name="connsiteY141" fmla="*/ 4692512 h 5650132"/>
              <a:gd name="connsiteX142" fmla="*/ 1487769 w 6068843"/>
              <a:gd name="connsiteY142" fmla="*/ 4720253 h 5650132"/>
              <a:gd name="connsiteX143" fmla="*/ 1477129 w 6068843"/>
              <a:gd name="connsiteY143" fmla="*/ 4750273 h 5650132"/>
              <a:gd name="connsiteX144" fmla="*/ 1451668 w 6068843"/>
              <a:gd name="connsiteY144" fmla="*/ 4788274 h 5650132"/>
              <a:gd name="connsiteX145" fmla="*/ 1428488 w 6068843"/>
              <a:gd name="connsiteY145" fmla="*/ 4826275 h 5650132"/>
              <a:gd name="connsiteX146" fmla="*/ 1419368 w 6068843"/>
              <a:gd name="connsiteY146" fmla="*/ 4855156 h 5650132"/>
              <a:gd name="connsiteX147" fmla="*/ 1401127 w 6068843"/>
              <a:gd name="connsiteY147" fmla="*/ 4874916 h 5650132"/>
              <a:gd name="connsiteX148" fmla="*/ 1405687 w 6068843"/>
              <a:gd name="connsiteY148" fmla="*/ 4888217 h 5650132"/>
              <a:gd name="connsiteX149" fmla="*/ 1410247 w 6068843"/>
              <a:gd name="connsiteY149" fmla="*/ 4899237 h 5650132"/>
              <a:gd name="connsiteX150" fmla="*/ 1412907 w 6068843"/>
              <a:gd name="connsiteY150" fmla="*/ 4894677 h 5650132"/>
              <a:gd name="connsiteX151" fmla="*/ 1413287 w 6068843"/>
              <a:gd name="connsiteY151" fmla="*/ 4890116 h 5650132"/>
              <a:gd name="connsiteX152" fmla="*/ 1443688 w 6068843"/>
              <a:gd name="connsiteY152" fmla="*/ 4838055 h 5650132"/>
              <a:gd name="connsiteX153" fmla="*/ 1464969 w 6068843"/>
              <a:gd name="connsiteY153" fmla="*/ 4783714 h 5650132"/>
              <a:gd name="connsiteX154" fmla="*/ 1480169 w 6068843"/>
              <a:gd name="connsiteY154" fmla="*/ 4783714 h 5650132"/>
              <a:gd name="connsiteX155" fmla="*/ 1504489 w 6068843"/>
              <a:gd name="connsiteY155" fmla="*/ 4785614 h 5650132"/>
              <a:gd name="connsiteX156" fmla="*/ 1519690 w 6068843"/>
              <a:gd name="connsiteY156" fmla="*/ 4798915 h 5650132"/>
              <a:gd name="connsiteX157" fmla="*/ 1510189 w 6068843"/>
              <a:gd name="connsiteY157" fmla="*/ 4839195 h 5650132"/>
              <a:gd name="connsiteX158" fmla="*/ 1489289 w 6068843"/>
              <a:gd name="connsiteY158" fmla="*/ 4874916 h 5650132"/>
              <a:gd name="connsiteX159" fmla="*/ 1493849 w 6068843"/>
              <a:gd name="connsiteY159" fmla="*/ 4894677 h 5650132"/>
              <a:gd name="connsiteX160" fmla="*/ 1497439 w 6068843"/>
              <a:gd name="connsiteY160" fmla="*/ 4910236 h 5650132"/>
              <a:gd name="connsiteX161" fmla="*/ 1498471 w 6068843"/>
              <a:gd name="connsiteY161" fmla="*/ 4903531 h 5650132"/>
              <a:gd name="connsiteX162" fmla="*/ 1510631 w 6068843"/>
              <a:gd name="connsiteY162" fmla="*/ 4876170 h 5650132"/>
              <a:gd name="connsiteX163" fmla="*/ 1509871 w 6068843"/>
              <a:gd name="connsiteY163" fmla="*/ 4853370 h 5650132"/>
              <a:gd name="connsiteX164" fmla="*/ 1522792 w 6068843"/>
              <a:gd name="connsiteY164" fmla="*/ 4839690 h 5650132"/>
              <a:gd name="connsiteX165" fmla="*/ 1530011 w 6068843"/>
              <a:gd name="connsiteY165" fmla="*/ 4791239 h 5650132"/>
              <a:gd name="connsiteX166" fmla="*/ 1548353 w 6068843"/>
              <a:gd name="connsiteY166" fmla="*/ 4735652 h 5650132"/>
              <a:gd name="connsiteX167" fmla="*/ 1540970 w 6068843"/>
              <a:gd name="connsiteY167" fmla="*/ 4738113 h 5650132"/>
              <a:gd name="connsiteX168" fmla="*/ 1531850 w 6068843"/>
              <a:gd name="connsiteY168" fmla="*/ 4760154 h 5650132"/>
              <a:gd name="connsiteX169" fmla="*/ 1522730 w 6068843"/>
              <a:gd name="connsiteY169" fmla="*/ 4777634 h 5650132"/>
              <a:gd name="connsiteX170" fmla="*/ 1520070 w 6068843"/>
              <a:gd name="connsiteY170" fmla="*/ 4774594 h 5650132"/>
              <a:gd name="connsiteX171" fmla="*/ 1519690 w 6068843"/>
              <a:gd name="connsiteY171" fmla="*/ 4771554 h 5650132"/>
              <a:gd name="connsiteX172" fmla="*/ 1510569 w 6068843"/>
              <a:gd name="connsiteY172" fmla="*/ 4763194 h 5650132"/>
              <a:gd name="connsiteX173" fmla="*/ 1519690 w 6068843"/>
              <a:gd name="connsiteY173" fmla="*/ 4750273 h 5650132"/>
              <a:gd name="connsiteX174" fmla="*/ 1507529 w 6068843"/>
              <a:gd name="connsiteY174" fmla="*/ 4722913 h 5650132"/>
              <a:gd name="connsiteX175" fmla="*/ 1519690 w 6068843"/>
              <a:gd name="connsiteY175" fmla="*/ 4701633 h 5650132"/>
              <a:gd name="connsiteX176" fmla="*/ 2947046 w 6068843"/>
              <a:gd name="connsiteY176" fmla="*/ 4687204 h 5650132"/>
              <a:gd name="connsiteX177" fmla="*/ 2926525 w 6068843"/>
              <a:gd name="connsiteY177" fmla="*/ 4697084 h 5650132"/>
              <a:gd name="connsiteX178" fmla="*/ 2919685 w 6068843"/>
              <a:gd name="connsiteY178" fmla="*/ 4720644 h 5650132"/>
              <a:gd name="connsiteX179" fmla="*/ 2919685 w 6068843"/>
              <a:gd name="connsiteY179" fmla="*/ 4723684 h 5650132"/>
              <a:gd name="connsiteX180" fmla="*/ 2912085 w 6068843"/>
              <a:gd name="connsiteY180" fmla="*/ 4724065 h 5650132"/>
              <a:gd name="connsiteX181" fmla="*/ 2904485 w 6068843"/>
              <a:gd name="connsiteY181" fmla="*/ 4726725 h 5650132"/>
              <a:gd name="connsiteX182" fmla="*/ 2917025 w 6068843"/>
              <a:gd name="connsiteY182" fmla="*/ 4730905 h 5650132"/>
              <a:gd name="connsiteX183" fmla="*/ 2931845 w 6068843"/>
              <a:gd name="connsiteY183" fmla="*/ 4732805 h 5650132"/>
              <a:gd name="connsiteX184" fmla="*/ 2937711 w 6068843"/>
              <a:gd name="connsiteY184" fmla="*/ 4727916 h 5650132"/>
              <a:gd name="connsiteX185" fmla="*/ 2942454 w 6068843"/>
              <a:gd name="connsiteY185" fmla="*/ 4712109 h 5650132"/>
              <a:gd name="connsiteX186" fmla="*/ 2940586 w 6068843"/>
              <a:gd name="connsiteY186" fmla="*/ 4710764 h 5650132"/>
              <a:gd name="connsiteX187" fmla="*/ 2937926 w 6068843"/>
              <a:gd name="connsiteY187" fmla="*/ 4699364 h 5650132"/>
              <a:gd name="connsiteX188" fmla="*/ 2758562 w 6068843"/>
              <a:gd name="connsiteY188" fmla="*/ 4675043 h 5650132"/>
              <a:gd name="connsiteX189" fmla="*/ 2755522 w 6068843"/>
              <a:gd name="connsiteY189" fmla="*/ 4676563 h 5650132"/>
              <a:gd name="connsiteX190" fmla="*/ 2752482 w 6068843"/>
              <a:gd name="connsiteY190" fmla="*/ 4678084 h 5650132"/>
              <a:gd name="connsiteX191" fmla="*/ 2754382 w 6068843"/>
              <a:gd name="connsiteY191" fmla="*/ 4685304 h 5650132"/>
              <a:gd name="connsiteX192" fmla="*/ 2758562 w 6068843"/>
              <a:gd name="connsiteY192" fmla="*/ 4690244 h 5650132"/>
              <a:gd name="connsiteX193" fmla="*/ 2763882 w 6068843"/>
              <a:gd name="connsiteY193" fmla="*/ 4686824 h 5650132"/>
              <a:gd name="connsiteX194" fmla="*/ 2764642 w 6068843"/>
              <a:gd name="connsiteY194" fmla="*/ 4681124 h 5650132"/>
              <a:gd name="connsiteX195" fmla="*/ 2758562 w 6068843"/>
              <a:gd name="connsiteY195" fmla="*/ 4675043 h 5650132"/>
              <a:gd name="connsiteX196" fmla="*/ 2295246 w 6068843"/>
              <a:gd name="connsiteY196" fmla="*/ 4672776 h 5650132"/>
              <a:gd name="connsiteX197" fmla="*/ 2295626 w 6068843"/>
              <a:gd name="connsiteY197" fmla="*/ 4678476 h 5650132"/>
              <a:gd name="connsiteX198" fmla="*/ 2298286 w 6068843"/>
              <a:gd name="connsiteY198" fmla="*/ 4681896 h 5650132"/>
              <a:gd name="connsiteX199" fmla="*/ 2307407 w 6068843"/>
              <a:gd name="connsiteY199" fmla="*/ 4678856 h 5650132"/>
              <a:gd name="connsiteX200" fmla="*/ 516810 w 6068843"/>
              <a:gd name="connsiteY200" fmla="*/ 4660723 h 5650132"/>
              <a:gd name="connsiteX201" fmla="*/ 517190 w 6068843"/>
              <a:gd name="connsiteY201" fmla="*/ 4666423 h 5650132"/>
              <a:gd name="connsiteX202" fmla="*/ 519850 w 6068843"/>
              <a:gd name="connsiteY202" fmla="*/ 4669843 h 5650132"/>
              <a:gd name="connsiteX203" fmla="*/ 528971 w 6068843"/>
              <a:gd name="connsiteY203" fmla="*/ 4666803 h 5650132"/>
              <a:gd name="connsiteX204" fmla="*/ 747855 w 6068843"/>
              <a:gd name="connsiteY204" fmla="*/ 4648563 h 5650132"/>
              <a:gd name="connsiteX205" fmla="*/ 760015 w 6068843"/>
              <a:gd name="connsiteY205" fmla="*/ 4669843 h 5650132"/>
              <a:gd name="connsiteX206" fmla="*/ 756975 w 6068843"/>
              <a:gd name="connsiteY206" fmla="*/ 4694164 h 5650132"/>
              <a:gd name="connsiteX207" fmla="*/ 745195 w 6068843"/>
              <a:gd name="connsiteY207" fmla="*/ 4704804 h 5650132"/>
              <a:gd name="connsiteX208" fmla="*/ 726575 w 6068843"/>
              <a:gd name="connsiteY208" fmla="*/ 4715444 h 5650132"/>
              <a:gd name="connsiteX209" fmla="*/ 737215 w 6068843"/>
              <a:gd name="connsiteY209" fmla="*/ 4682003 h 5650132"/>
              <a:gd name="connsiteX210" fmla="*/ 747855 w 6068843"/>
              <a:gd name="connsiteY210" fmla="*/ 4648563 h 5650132"/>
              <a:gd name="connsiteX211" fmla="*/ 3114249 w 6068843"/>
              <a:gd name="connsiteY211" fmla="*/ 4644643 h 5650132"/>
              <a:gd name="connsiteX212" fmla="*/ 3097149 w 6068843"/>
              <a:gd name="connsiteY212" fmla="*/ 4660223 h 5650132"/>
              <a:gd name="connsiteX213" fmla="*/ 3096009 w 6068843"/>
              <a:gd name="connsiteY213" fmla="*/ 4687204 h 5650132"/>
              <a:gd name="connsiteX214" fmla="*/ 3081189 w 6068843"/>
              <a:gd name="connsiteY214" fmla="*/ 4689484 h 5650132"/>
              <a:gd name="connsiteX215" fmla="*/ 3068648 w 6068843"/>
              <a:gd name="connsiteY215" fmla="*/ 4696324 h 5650132"/>
              <a:gd name="connsiteX216" fmla="*/ 3074728 w 6068843"/>
              <a:gd name="connsiteY216" fmla="*/ 4723684 h 5650132"/>
              <a:gd name="connsiteX217" fmla="*/ 3084229 w 6068843"/>
              <a:gd name="connsiteY217" fmla="*/ 4699744 h 5650132"/>
              <a:gd name="connsiteX218" fmla="*/ 3105129 w 6068843"/>
              <a:gd name="connsiteY218" fmla="*/ 4687204 h 5650132"/>
              <a:gd name="connsiteX219" fmla="*/ 3109689 w 6068843"/>
              <a:gd name="connsiteY219" fmla="*/ 4665923 h 5650132"/>
              <a:gd name="connsiteX220" fmla="*/ 3114249 w 6068843"/>
              <a:gd name="connsiteY220" fmla="*/ 4644643 h 5650132"/>
              <a:gd name="connsiteX221" fmla="*/ 2966557 w 6068843"/>
              <a:gd name="connsiteY221" fmla="*/ 4635171 h 5650132"/>
              <a:gd name="connsiteX222" fmla="*/ 2959206 w 6068843"/>
              <a:gd name="connsiteY222" fmla="*/ 4641603 h 5650132"/>
              <a:gd name="connsiteX223" fmla="*/ 2954646 w 6068843"/>
              <a:gd name="connsiteY223" fmla="*/ 4662883 h 5650132"/>
              <a:gd name="connsiteX224" fmla="*/ 2950086 w 6068843"/>
              <a:gd name="connsiteY224" fmla="*/ 4684164 h 5650132"/>
              <a:gd name="connsiteX225" fmla="*/ 2954116 w 6068843"/>
              <a:gd name="connsiteY225" fmla="*/ 4678379 h 5650132"/>
              <a:gd name="connsiteX226" fmla="*/ 2954781 w 6068843"/>
              <a:gd name="connsiteY226" fmla="*/ 4674057 h 5650132"/>
              <a:gd name="connsiteX227" fmla="*/ 2966941 w 6068843"/>
              <a:gd name="connsiteY227" fmla="*/ 4646696 h 5650132"/>
              <a:gd name="connsiteX228" fmla="*/ 1605476 w 6068843"/>
              <a:gd name="connsiteY228" fmla="*/ 4615973 h 5650132"/>
              <a:gd name="connsiteX229" fmla="*/ 1589611 w 6068843"/>
              <a:gd name="connsiteY229" fmla="*/ 4652992 h 5650132"/>
              <a:gd name="connsiteX230" fmla="*/ 1591365 w 6068843"/>
              <a:gd name="connsiteY230" fmla="*/ 4654747 h 5650132"/>
              <a:gd name="connsiteX231" fmla="*/ 1601833 w 6068843"/>
              <a:gd name="connsiteY231" fmla="*/ 4639045 h 5650132"/>
              <a:gd name="connsiteX232" fmla="*/ 1182243 w 6068843"/>
              <a:gd name="connsiteY232" fmla="*/ 4613471 h 5650132"/>
              <a:gd name="connsiteX233" fmla="*/ 1167042 w 6068843"/>
              <a:gd name="connsiteY233" fmla="*/ 4631711 h 5650132"/>
              <a:gd name="connsiteX234" fmla="*/ 1167042 w 6068843"/>
              <a:gd name="connsiteY234" fmla="*/ 4640831 h 5650132"/>
              <a:gd name="connsiteX235" fmla="*/ 1173123 w 6068843"/>
              <a:gd name="connsiteY235" fmla="*/ 4640831 h 5650132"/>
              <a:gd name="connsiteX236" fmla="*/ 1185283 w 6068843"/>
              <a:gd name="connsiteY236" fmla="*/ 4639311 h 5650132"/>
              <a:gd name="connsiteX237" fmla="*/ 1188323 w 6068843"/>
              <a:gd name="connsiteY237" fmla="*/ 4628671 h 5650132"/>
              <a:gd name="connsiteX238" fmla="*/ 2564179 w 6068843"/>
              <a:gd name="connsiteY238" fmla="*/ 4604267 h 5650132"/>
              <a:gd name="connsiteX239" fmla="*/ 2562108 w 6068843"/>
              <a:gd name="connsiteY239" fmla="*/ 4605072 h 5650132"/>
              <a:gd name="connsiteX240" fmla="*/ 2553005 w 6068843"/>
              <a:gd name="connsiteY240" fmla="*/ 4608612 h 5650132"/>
              <a:gd name="connsiteX241" fmla="*/ 2547572 w 6068843"/>
              <a:gd name="connsiteY241" fmla="*/ 4624135 h 5650132"/>
              <a:gd name="connsiteX242" fmla="*/ 2540351 w 6068843"/>
              <a:gd name="connsiteY242" fmla="*/ 4624895 h 5650132"/>
              <a:gd name="connsiteX243" fmla="*/ 2535411 w 6068843"/>
              <a:gd name="connsiteY243" fmla="*/ 4630215 h 5650132"/>
              <a:gd name="connsiteX244" fmla="*/ 2540351 w 6068843"/>
              <a:gd name="connsiteY244" fmla="*/ 4636295 h 5650132"/>
              <a:gd name="connsiteX245" fmla="*/ 2543277 w 6068843"/>
              <a:gd name="connsiteY245" fmla="*/ 4638759 h 5650132"/>
              <a:gd name="connsiteX246" fmla="*/ 2544855 w 6068843"/>
              <a:gd name="connsiteY246" fmla="*/ 4636093 h 5650132"/>
              <a:gd name="connsiteX247" fmla="*/ 2554878 w 6068843"/>
              <a:gd name="connsiteY247" fmla="*/ 4626402 h 5650132"/>
              <a:gd name="connsiteX248" fmla="*/ 2563998 w 6068843"/>
              <a:gd name="connsiteY248" fmla="*/ 4605122 h 5650132"/>
              <a:gd name="connsiteX249" fmla="*/ 1544010 w 6068843"/>
              <a:gd name="connsiteY249" fmla="*/ 4592190 h 5650132"/>
              <a:gd name="connsiteX250" fmla="*/ 1519690 w 6068843"/>
              <a:gd name="connsiteY250" fmla="*/ 4631711 h 5650132"/>
              <a:gd name="connsiteX251" fmla="*/ 1528810 w 6068843"/>
              <a:gd name="connsiteY251" fmla="*/ 4665152 h 5650132"/>
              <a:gd name="connsiteX252" fmla="*/ 1523110 w 6068843"/>
              <a:gd name="connsiteY252" fmla="*/ 4665912 h 5650132"/>
              <a:gd name="connsiteX253" fmla="*/ 1519690 w 6068843"/>
              <a:gd name="connsiteY253" fmla="*/ 4671232 h 5650132"/>
              <a:gd name="connsiteX254" fmla="*/ 1523110 w 6068843"/>
              <a:gd name="connsiteY254" fmla="*/ 4680352 h 5650132"/>
              <a:gd name="connsiteX255" fmla="*/ 1528810 w 6068843"/>
              <a:gd name="connsiteY255" fmla="*/ 4689473 h 5650132"/>
              <a:gd name="connsiteX256" fmla="*/ 1550090 w 6068843"/>
              <a:gd name="connsiteY256" fmla="*/ 4698593 h 5650132"/>
              <a:gd name="connsiteX257" fmla="*/ 1553130 w 6068843"/>
              <a:gd name="connsiteY257" fmla="*/ 4689473 h 5650132"/>
              <a:gd name="connsiteX258" fmla="*/ 1537930 w 6068843"/>
              <a:gd name="connsiteY258" fmla="*/ 4677312 h 5650132"/>
              <a:gd name="connsiteX259" fmla="*/ 1540590 w 6068843"/>
              <a:gd name="connsiteY259" fmla="*/ 4664392 h 5650132"/>
              <a:gd name="connsiteX260" fmla="*/ 1550090 w 6068843"/>
              <a:gd name="connsiteY260" fmla="*/ 4656032 h 5650132"/>
              <a:gd name="connsiteX261" fmla="*/ 1550470 w 6068843"/>
              <a:gd name="connsiteY261" fmla="*/ 4624111 h 5650132"/>
              <a:gd name="connsiteX262" fmla="*/ 1544010 w 6068843"/>
              <a:gd name="connsiteY262" fmla="*/ 4592190 h 5650132"/>
              <a:gd name="connsiteX263" fmla="*/ 2359088 w 6068843"/>
              <a:gd name="connsiteY263" fmla="*/ 4584614 h 5650132"/>
              <a:gd name="connsiteX264" fmla="*/ 2359848 w 6068843"/>
              <a:gd name="connsiteY264" fmla="*/ 4590314 h 5650132"/>
              <a:gd name="connsiteX265" fmla="*/ 2365168 w 6068843"/>
              <a:gd name="connsiteY265" fmla="*/ 4593734 h 5650132"/>
              <a:gd name="connsiteX266" fmla="*/ 2371248 w 6068843"/>
              <a:gd name="connsiteY266" fmla="*/ 4593734 h 5650132"/>
              <a:gd name="connsiteX267" fmla="*/ 2367448 w 6068843"/>
              <a:gd name="connsiteY267" fmla="*/ 4586894 h 5650132"/>
              <a:gd name="connsiteX268" fmla="*/ 2359088 w 6068843"/>
              <a:gd name="connsiteY268" fmla="*/ 4584614 h 5650132"/>
              <a:gd name="connsiteX269" fmla="*/ 1717356 w 6068843"/>
              <a:gd name="connsiteY269" fmla="*/ 4575204 h 5650132"/>
              <a:gd name="connsiteX270" fmla="*/ 1719256 w 6068843"/>
              <a:gd name="connsiteY270" fmla="*/ 4580904 h 5650132"/>
              <a:gd name="connsiteX271" fmla="*/ 1723436 w 6068843"/>
              <a:gd name="connsiteY271" fmla="*/ 4584324 h 5650132"/>
              <a:gd name="connsiteX272" fmla="*/ 1729516 w 6068843"/>
              <a:gd name="connsiteY272" fmla="*/ 4578244 h 5650132"/>
              <a:gd name="connsiteX273" fmla="*/ 580652 w 6068843"/>
              <a:gd name="connsiteY273" fmla="*/ 4572561 h 5650132"/>
              <a:gd name="connsiteX274" fmla="*/ 581412 w 6068843"/>
              <a:gd name="connsiteY274" fmla="*/ 4578261 h 5650132"/>
              <a:gd name="connsiteX275" fmla="*/ 586732 w 6068843"/>
              <a:gd name="connsiteY275" fmla="*/ 4581681 h 5650132"/>
              <a:gd name="connsiteX276" fmla="*/ 592812 w 6068843"/>
              <a:gd name="connsiteY276" fmla="*/ 4581681 h 5650132"/>
              <a:gd name="connsiteX277" fmla="*/ 589012 w 6068843"/>
              <a:gd name="connsiteY277" fmla="*/ 4574841 h 5650132"/>
              <a:gd name="connsiteX278" fmla="*/ 580652 w 6068843"/>
              <a:gd name="connsiteY278" fmla="*/ 4572561 h 5650132"/>
              <a:gd name="connsiteX279" fmla="*/ 2795043 w 6068843"/>
              <a:gd name="connsiteY279" fmla="*/ 4565601 h 5650132"/>
              <a:gd name="connsiteX280" fmla="*/ 2782882 w 6068843"/>
              <a:gd name="connsiteY280" fmla="*/ 4602082 h 5650132"/>
              <a:gd name="connsiteX281" fmla="*/ 2776802 w 6068843"/>
              <a:gd name="connsiteY281" fmla="*/ 4602462 h 5650132"/>
              <a:gd name="connsiteX282" fmla="*/ 2770722 w 6068843"/>
              <a:gd name="connsiteY282" fmla="*/ 4605122 h 5650132"/>
              <a:gd name="connsiteX283" fmla="*/ 2780602 w 6068843"/>
              <a:gd name="connsiteY283" fmla="*/ 4615382 h 5650132"/>
              <a:gd name="connsiteX284" fmla="*/ 2795043 w 6068843"/>
              <a:gd name="connsiteY284" fmla="*/ 4623362 h 5650132"/>
              <a:gd name="connsiteX285" fmla="*/ 2816323 w 6068843"/>
              <a:gd name="connsiteY285" fmla="*/ 4592962 h 5650132"/>
              <a:gd name="connsiteX286" fmla="*/ 1215683 w 6068843"/>
              <a:gd name="connsiteY286" fmla="*/ 4564830 h 5650132"/>
              <a:gd name="connsiteX287" fmla="*/ 1209603 w 6068843"/>
              <a:gd name="connsiteY287" fmla="*/ 4576990 h 5650132"/>
              <a:gd name="connsiteX288" fmla="*/ 1215683 w 6068843"/>
              <a:gd name="connsiteY288" fmla="*/ 4567870 h 5650132"/>
              <a:gd name="connsiteX289" fmla="*/ 3746006 w 6068843"/>
              <a:gd name="connsiteY289" fmla="*/ 4563879 h 5650132"/>
              <a:gd name="connsiteX290" fmla="*/ 3747906 w 6068843"/>
              <a:gd name="connsiteY290" fmla="*/ 4569579 h 5650132"/>
              <a:gd name="connsiteX291" fmla="*/ 3752086 w 6068843"/>
              <a:gd name="connsiteY291" fmla="*/ 4572999 h 5650132"/>
              <a:gd name="connsiteX292" fmla="*/ 3758166 w 6068843"/>
              <a:gd name="connsiteY292" fmla="*/ 4566919 h 5650132"/>
              <a:gd name="connsiteX293" fmla="*/ 1729516 w 6068843"/>
              <a:gd name="connsiteY293" fmla="*/ 4550884 h 5650132"/>
              <a:gd name="connsiteX294" fmla="*/ 1730276 w 6068843"/>
              <a:gd name="connsiteY294" fmla="*/ 4556584 h 5650132"/>
              <a:gd name="connsiteX295" fmla="*/ 1735596 w 6068843"/>
              <a:gd name="connsiteY295" fmla="*/ 4560004 h 5650132"/>
              <a:gd name="connsiteX296" fmla="*/ 1738636 w 6068843"/>
              <a:gd name="connsiteY296" fmla="*/ 4560004 h 5650132"/>
              <a:gd name="connsiteX297" fmla="*/ 1729516 w 6068843"/>
              <a:gd name="connsiteY297" fmla="*/ 4550884 h 5650132"/>
              <a:gd name="connsiteX298" fmla="*/ 4290423 w 6068843"/>
              <a:gd name="connsiteY298" fmla="*/ 4541741 h 5650132"/>
              <a:gd name="connsiteX299" fmla="*/ 4292323 w 6068843"/>
              <a:gd name="connsiteY299" fmla="*/ 4547441 h 5650132"/>
              <a:gd name="connsiteX300" fmla="*/ 4296503 w 6068843"/>
              <a:gd name="connsiteY300" fmla="*/ 4550861 h 5650132"/>
              <a:gd name="connsiteX301" fmla="*/ 4302583 w 6068843"/>
              <a:gd name="connsiteY301" fmla="*/ 4544781 h 5650132"/>
              <a:gd name="connsiteX302" fmla="*/ 3758166 w 6068843"/>
              <a:gd name="connsiteY302" fmla="*/ 4539559 h 5650132"/>
              <a:gd name="connsiteX303" fmla="*/ 3758926 w 6068843"/>
              <a:gd name="connsiteY303" fmla="*/ 4545259 h 5650132"/>
              <a:gd name="connsiteX304" fmla="*/ 3764246 w 6068843"/>
              <a:gd name="connsiteY304" fmla="*/ 4548679 h 5650132"/>
              <a:gd name="connsiteX305" fmla="*/ 3767286 w 6068843"/>
              <a:gd name="connsiteY305" fmla="*/ 4548679 h 5650132"/>
              <a:gd name="connsiteX306" fmla="*/ 3758166 w 6068843"/>
              <a:gd name="connsiteY306" fmla="*/ 4539559 h 5650132"/>
              <a:gd name="connsiteX307" fmla="*/ 2836670 w 6068843"/>
              <a:gd name="connsiteY307" fmla="*/ 4529993 h 5650132"/>
              <a:gd name="connsiteX308" fmla="*/ 2835714 w 6068843"/>
              <a:gd name="connsiteY308" fmla="*/ 4530591 h 5650132"/>
              <a:gd name="connsiteX309" fmla="*/ 2823554 w 6068843"/>
              <a:gd name="connsiteY309" fmla="*/ 4536671 h 5650132"/>
              <a:gd name="connsiteX310" fmla="*/ 2806017 w 6068843"/>
              <a:gd name="connsiteY310" fmla="*/ 4538425 h 5650132"/>
              <a:gd name="connsiteX311" fmla="*/ 2812903 w 6068843"/>
              <a:gd name="connsiteY311" fmla="*/ 4550401 h 5650132"/>
              <a:gd name="connsiteX312" fmla="*/ 2828483 w 6068843"/>
              <a:gd name="connsiteY312" fmla="*/ 4556481 h 5650132"/>
              <a:gd name="connsiteX313" fmla="*/ 4302583 w 6068843"/>
              <a:gd name="connsiteY313" fmla="*/ 4517421 h 5650132"/>
              <a:gd name="connsiteX314" fmla="*/ 4303343 w 6068843"/>
              <a:gd name="connsiteY314" fmla="*/ 4523121 h 5650132"/>
              <a:gd name="connsiteX315" fmla="*/ 4308663 w 6068843"/>
              <a:gd name="connsiteY315" fmla="*/ 4526541 h 5650132"/>
              <a:gd name="connsiteX316" fmla="*/ 4311703 w 6068843"/>
              <a:gd name="connsiteY316" fmla="*/ 4526541 h 5650132"/>
              <a:gd name="connsiteX317" fmla="*/ 4302583 w 6068843"/>
              <a:gd name="connsiteY317" fmla="*/ 4517421 h 5650132"/>
              <a:gd name="connsiteX318" fmla="*/ 1997041 w 6068843"/>
              <a:gd name="connsiteY318" fmla="*/ 4508323 h 5650132"/>
              <a:gd name="connsiteX319" fmla="*/ 1997421 w 6068843"/>
              <a:gd name="connsiteY319" fmla="*/ 4514023 h 5650132"/>
              <a:gd name="connsiteX320" fmla="*/ 1999650 w 6068843"/>
              <a:gd name="connsiteY320" fmla="*/ 4516889 h 5650132"/>
              <a:gd name="connsiteX321" fmla="*/ 2003001 w 6068843"/>
              <a:gd name="connsiteY321" fmla="*/ 4511303 h 5650132"/>
              <a:gd name="connsiteX322" fmla="*/ 4025691 w 6068843"/>
              <a:gd name="connsiteY322" fmla="*/ 4496998 h 5650132"/>
              <a:gd name="connsiteX323" fmla="*/ 4026071 w 6068843"/>
              <a:gd name="connsiteY323" fmla="*/ 4502698 h 5650132"/>
              <a:gd name="connsiteX324" fmla="*/ 4028731 w 6068843"/>
              <a:gd name="connsiteY324" fmla="*/ 4506118 h 5650132"/>
              <a:gd name="connsiteX325" fmla="*/ 4037852 w 6068843"/>
              <a:gd name="connsiteY325" fmla="*/ 4503078 h 5650132"/>
              <a:gd name="connsiteX326" fmla="*/ 1607851 w 6068843"/>
              <a:gd name="connsiteY326" fmla="*/ 4485788 h 5650132"/>
              <a:gd name="connsiteX327" fmla="*/ 1610891 w 6068843"/>
              <a:gd name="connsiteY327" fmla="*/ 4494908 h 5650132"/>
              <a:gd name="connsiteX328" fmla="*/ 1610891 w 6068843"/>
              <a:gd name="connsiteY328" fmla="*/ 4485788 h 5650132"/>
              <a:gd name="connsiteX329" fmla="*/ 4570108 w 6068843"/>
              <a:gd name="connsiteY329" fmla="*/ 4474860 h 5650132"/>
              <a:gd name="connsiteX330" fmla="*/ 4570488 w 6068843"/>
              <a:gd name="connsiteY330" fmla="*/ 4480560 h 5650132"/>
              <a:gd name="connsiteX331" fmla="*/ 4573148 w 6068843"/>
              <a:gd name="connsiteY331" fmla="*/ 4483980 h 5650132"/>
              <a:gd name="connsiteX332" fmla="*/ 4582269 w 6068843"/>
              <a:gd name="connsiteY332" fmla="*/ 4480940 h 5650132"/>
              <a:gd name="connsiteX333" fmla="*/ 778256 w 6068843"/>
              <a:gd name="connsiteY333" fmla="*/ 4472239 h 5650132"/>
              <a:gd name="connsiteX334" fmla="*/ 780156 w 6068843"/>
              <a:gd name="connsiteY334" fmla="*/ 4479459 h 5650132"/>
              <a:gd name="connsiteX335" fmla="*/ 784336 w 6068843"/>
              <a:gd name="connsiteY335" fmla="*/ 4484399 h 5650132"/>
              <a:gd name="connsiteX336" fmla="*/ 789656 w 6068843"/>
              <a:gd name="connsiteY336" fmla="*/ 4480979 h 5650132"/>
              <a:gd name="connsiteX337" fmla="*/ 790416 w 6068843"/>
              <a:gd name="connsiteY337" fmla="*/ 4475279 h 5650132"/>
              <a:gd name="connsiteX338" fmla="*/ 4801153 w 6068843"/>
              <a:gd name="connsiteY338" fmla="*/ 4462700 h 5650132"/>
              <a:gd name="connsiteX339" fmla="*/ 4813313 w 6068843"/>
              <a:gd name="connsiteY339" fmla="*/ 4483980 h 5650132"/>
              <a:gd name="connsiteX340" fmla="*/ 4810273 w 6068843"/>
              <a:gd name="connsiteY340" fmla="*/ 4508301 h 5650132"/>
              <a:gd name="connsiteX341" fmla="*/ 4798493 w 6068843"/>
              <a:gd name="connsiteY341" fmla="*/ 4518941 h 5650132"/>
              <a:gd name="connsiteX342" fmla="*/ 4779873 w 6068843"/>
              <a:gd name="connsiteY342" fmla="*/ 4529581 h 5650132"/>
              <a:gd name="connsiteX343" fmla="*/ 4790513 w 6068843"/>
              <a:gd name="connsiteY343" fmla="*/ 4496140 h 5650132"/>
              <a:gd name="connsiteX344" fmla="*/ 4801153 w 6068843"/>
              <a:gd name="connsiteY344" fmla="*/ 4462700 h 5650132"/>
              <a:gd name="connsiteX345" fmla="*/ 2246606 w 6068843"/>
              <a:gd name="connsiteY345" fmla="*/ 4459973 h 5650132"/>
              <a:gd name="connsiteX346" fmla="*/ 2242146 w 6068843"/>
              <a:gd name="connsiteY346" fmla="*/ 4460442 h 5650132"/>
              <a:gd name="connsiteX347" fmla="*/ 2240525 w 6068843"/>
              <a:gd name="connsiteY347" fmla="*/ 4462188 h 5650132"/>
              <a:gd name="connsiteX348" fmla="*/ 2240525 w 6068843"/>
              <a:gd name="connsiteY348" fmla="*/ 4463011 h 5650132"/>
              <a:gd name="connsiteX349" fmla="*/ 2244325 w 6068843"/>
              <a:gd name="connsiteY349" fmla="*/ 4470992 h 5650132"/>
              <a:gd name="connsiteX350" fmla="*/ 2252686 w 6068843"/>
              <a:gd name="connsiteY350" fmla="*/ 4472132 h 5650132"/>
              <a:gd name="connsiteX351" fmla="*/ 1644332 w 6068843"/>
              <a:gd name="connsiteY351" fmla="*/ 4452347 h 5650132"/>
              <a:gd name="connsiteX352" fmla="*/ 1632172 w 6068843"/>
              <a:gd name="connsiteY352" fmla="*/ 4461468 h 5650132"/>
              <a:gd name="connsiteX353" fmla="*/ 1641292 w 6068843"/>
              <a:gd name="connsiteY353" fmla="*/ 4461468 h 5650132"/>
              <a:gd name="connsiteX354" fmla="*/ 1642812 w 6068843"/>
              <a:gd name="connsiteY354" fmla="*/ 4456908 h 5650132"/>
              <a:gd name="connsiteX355" fmla="*/ 1644332 w 6068843"/>
              <a:gd name="connsiteY355" fmla="*/ 4452347 h 5650132"/>
              <a:gd name="connsiteX356" fmla="*/ 462089 w 6068843"/>
              <a:gd name="connsiteY356" fmla="*/ 4435758 h 5650132"/>
              <a:gd name="connsiteX357" fmla="*/ 462089 w 6068843"/>
              <a:gd name="connsiteY357" fmla="*/ 4450958 h 5650132"/>
              <a:gd name="connsiteX358" fmla="*/ 465889 w 6068843"/>
              <a:gd name="connsiteY358" fmla="*/ 4458939 h 5650132"/>
              <a:gd name="connsiteX359" fmla="*/ 474250 w 6068843"/>
              <a:gd name="connsiteY359" fmla="*/ 4460079 h 5650132"/>
              <a:gd name="connsiteX360" fmla="*/ 3334540 w 6068843"/>
              <a:gd name="connsiteY360" fmla="*/ 4435589 h 5650132"/>
              <a:gd name="connsiteX361" fmla="*/ 3322629 w 6068843"/>
              <a:gd name="connsiteY361" fmla="*/ 4452132 h 5650132"/>
              <a:gd name="connsiteX362" fmla="*/ 3322629 w 6068843"/>
              <a:gd name="connsiteY362" fmla="*/ 4460923 h 5650132"/>
              <a:gd name="connsiteX363" fmla="*/ 2459410 w 6068843"/>
              <a:gd name="connsiteY363" fmla="*/ 4426531 h 5650132"/>
              <a:gd name="connsiteX364" fmla="*/ 2438889 w 6068843"/>
              <a:gd name="connsiteY364" fmla="*/ 4436411 h 5650132"/>
              <a:gd name="connsiteX365" fmla="*/ 2432049 w 6068843"/>
              <a:gd name="connsiteY365" fmla="*/ 4459971 h 5650132"/>
              <a:gd name="connsiteX366" fmla="*/ 2432049 w 6068843"/>
              <a:gd name="connsiteY366" fmla="*/ 4463011 h 5650132"/>
              <a:gd name="connsiteX367" fmla="*/ 2424449 w 6068843"/>
              <a:gd name="connsiteY367" fmla="*/ 4463392 h 5650132"/>
              <a:gd name="connsiteX368" fmla="*/ 2416849 w 6068843"/>
              <a:gd name="connsiteY368" fmla="*/ 4466052 h 5650132"/>
              <a:gd name="connsiteX369" fmla="*/ 2429389 w 6068843"/>
              <a:gd name="connsiteY369" fmla="*/ 4470232 h 5650132"/>
              <a:gd name="connsiteX370" fmla="*/ 2444209 w 6068843"/>
              <a:gd name="connsiteY370" fmla="*/ 4472132 h 5650132"/>
              <a:gd name="connsiteX371" fmla="*/ 2462450 w 6068843"/>
              <a:gd name="connsiteY371" fmla="*/ 4456931 h 5650132"/>
              <a:gd name="connsiteX372" fmla="*/ 2452950 w 6068843"/>
              <a:gd name="connsiteY372" fmla="*/ 4450091 h 5650132"/>
              <a:gd name="connsiteX373" fmla="*/ 2450290 w 6068843"/>
              <a:gd name="connsiteY373" fmla="*/ 4438691 h 5650132"/>
              <a:gd name="connsiteX374" fmla="*/ 680974 w 6068843"/>
              <a:gd name="connsiteY374" fmla="*/ 4414478 h 5650132"/>
              <a:gd name="connsiteX375" fmla="*/ 660453 w 6068843"/>
              <a:gd name="connsiteY375" fmla="*/ 4424358 h 5650132"/>
              <a:gd name="connsiteX376" fmla="*/ 653613 w 6068843"/>
              <a:gd name="connsiteY376" fmla="*/ 4447918 h 5650132"/>
              <a:gd name="connsiteX377" fmla="*/ 653613 w 6068843"/>
              <a:gd name="connsiteY377" fmla="*/ 4450958 h 5650132"/>
              <a:gd name="connsiteX378" fmla="*/ 646013 w 6068843"/>
              <a:gd name="connsiteY378" fmla="*/ 4451339 h 5650132"/>
              <a:gd name="connsiteX379" fmla="*/ 638413 w 6068843"/>
              <a:gd name="connsiteY379" fmla="*/ 4453999 h 5650132"/>
              <a:gd name="connsiteX380" fmla="*/ 650953 w 6068843"/>
              <a:gd name="connsiteY380" fmla="*/ 4458179 h 5650132"/>
              <a:gd name="connsiteX381" fmla="*/ 665773 w 6068843"/>
              <a:gd name="connsiteY381" fmla="*/ 4460079 h 5650132"/>
              <a:gd name="connsiteX382" fmla="*/ 684014 w 6068843"/>
              <a:gd name="connsiteY382" fmla="*/ 4444878 h 5650132"/>
              <a:gd name="connsiteX383" fmla="*/ 674514 w 6068843"/>
              <a:gd name="connsiteY383" fmla="*/ 4438038 h 5650132"/>
              <a:gd name="connsiteX384" fmla="*/ 671854 w 6068843"/>
              <a:gd name="connsiteY384" fmla="*/ 4426638 h 5650132"/>
              <a:gd name="connsiteX385" fmla="*/ 2270926 w 6068843"/>
              <a:gd name="connsiteY385" fmla="*/ 4414370 h 5650132"/>
              <a:gd name="connsiteX386" fmla="*/ 2267886 w 6068843"/>
              <a:gd name="connsiteY386" fmla="*/ 4415890 h 5650132"/>
              <a:gd name="connsiteX387" fmla="*/ 2264846 w 6068843"/>
              <a:gd name="connsiteY387" fmla="*/ 4417411 h 5650132"/>
              <a:gd name="connsiteX388" fmla="*/ 2266746 w 6068843"/>
              <a:gd name="connsiteY388" fmla="*/ 4424631 h 5650132"/>
              <a:gd name="connsiteX389" fmla="*/ 2270926 w 6068843"/>
              <a:gd name="connsiteY389" fmla="*/ 4429571 h 5650132"/>
              <a:gd name="connsiteX390" fmla="*/ 2276246 w 6068843"/>
              <a:gd name="connsiteY390" fmla="*/ 4426151 h 5650132"/>
              <a:gd name="connsiteX391" fmla="*/ 2277006 w 6068843"/>
              <a:gd name="connsiteY391" fmla="*/ 4420451 h 5650132"/>
              <a:gd name="connsiteX392" fmla="*/ 2270926 w 6068843"/>
              <a:gd name="connsiteY392" fmla="*/ 4414370 h 5650132"/>
              <a:gd name="connsiteX393" fmla="*/ 4089533 w 6068843"/>
              <a:gd name="connsiteY393" fmla="*/ 4408836 h 5650132"/>
              <a:gd name="connsiteX394" fmla="*/ 4090293 w 6068843"/>
              <a:gd name="connsiteY394" fmla="*/ 4414536 h 5650132"/>
              <a:gd name="connsiteX395" fmla="*/ 4095613 w 6068843"/>
              <a:gd name="connsiteY395" fmla="*/ 4417956 h 5650132"/>
              <a:gd name="connsiteX396" fmla="*/ 4101693 w 6068843"/>
              <a:gd name="connsiteY396" fmla="*/ 4417956 h 5650132"/>
              <a:gd name="connsiteX397" fmla="*/ 4097893 w 6068843"/>
              <a:gd name="connsiteY397" fmla="*/ 4411116 h 5650132"/>
              <a:gd name="connsiteX398" fmla="*/ 4089533 w 6068843"/>
              <a:gd name="connsiteY398" fmla="*/ 4408836 h 5650132"/>
              <a:gd name="connsiteX399" fmla="*/ 1662573 w 6068843"/>
              <a:gd name="connsiteY399" fmla="*/ 4406746 h 5650132"/>
              <a:gd name="connsiteX400" fmla="*/ 1662573 w 6068843"/>
              <a:gd name="connsiteY400" fmla="*/ 4421947 h 5650132"/>
              <a:gd name="connsiteX401" fmla="*/ 1641292 w 6068843"/>
              <a:gd name="connsiteY401" fmla="*/ 4421947 h 5650132"/>
              <a:gd name="connsiteX402" fmla="*/ 1641292 w 6068843"/>
              <a:gd name="connsiteY402" fmla="*/ 4434107 h 5650132"/>
              <a:gd name="connsiteX403" fmla="*/ 1647372 w 6068843"/>
              <a:gd name="connsiteY403" fmla="*/ 4443227 h 5650132"/>
              <a:gd name="connsiteX404" fmla="*/ 1670160 w 6068843"/>
              <a:gd name="connsiteY404" fmla="*/ 4423289 h 5650132"/>
              <a:gd name="connsiteX405" fmla="*/ 1671693 w 6068843"/>
              <a:gd name="connsiteY405" fmla="*/ 4418009 h 5650132"/>
              <a:gd name="connsiteX406" fmla="*/ 1671693 w 6068843"/>
              <a:gd name="connsiteY406" fmla="*/ 4409787 h 5650132"/>
              <a:gd name="connsiteX407" fmla="*/ 492490 w 6068843"/>
              <a:gd name="connsiteY407" fmla="*/ 4402317 h 5650132"/>
              <a:gd name="connsiteX408" fmla="*/ 489450 w 6068843"/>
              <a:gd name="connsiteY408" fmla="*/ 4403837 h 5650132"/>
              <a:gd name="connsiteX409" fmla="*/ 486410 w 6068843"/>
              <a:gd name="connsiteY409" fmla="*/ 4405358 h 5650132"/>
              <a:gd name="connsiteX410" fmla="*/ 488310 w 6068843"/>
              <a:gd name="connsiteY410" fmla="*/ 4412578 h 5650132"/>
              <a:gd name="connsiteX411" fmla="*/ 492490 w 6068843"/>
              <a:gd name="connsiteY411" fmla="*/ 4417518 h 5650132"/>
              <a:gd name="connsiteX412" fmla="*/ 497810 w 6068843"/>
              <a:gd name="connsiteY412" fmla="*/ 4414098 h 5650132"/>
              <a:gd name="connsiteX413" fmla="*/ 498570 w 6068843"/>
              <a:gd name="connsiteY413" fmla="*/ 4408398 h 5650132"/>
              <a:gd name="connsiteX414" fmla="*/ 492490 w 6068843"/>
              <a:gd name="connsiteY414" fmla="*/ 4402317 h 5650132"/>
              <a:gd name="connsiteX415" fmla="*/ 4633950 w 6068843"/>
              <a:gd name="connsiteY415" fmla="*/ 4386698 h 5650132"/>
              <a:gd name="connsiteX416" fmla="*/ 4634710 w 6068843"/>
              <a:gd name="connsiteY416" fmla="*/ 4392398 h 5650132"/>
              <a:gd name="connsiteX417" fmla="*/ 4640030 w 6068843"/>
              <a:gd name="connsiteY417" fmla="*/ 4395818 h 5650132"/>
              <a:gd name="connsiteX418" fmla="*/ 4646110 w 6068843"/>
              <a:gd name="connsiteY418" fmla="*/ 4395818 h 5650132"/>
              <a:gd name="connsiteX419" fmla="*/ 4642310 w 6068843"/>
              <a:gd name="connsiteY419" fmla="*/ 4388978 h 5650132"/>
              <a:gd name="connsiteX420" fmla="*/ 4633950 w 6068843"/>
              <a:gd name="connsiteY420" fmla="*/ 4386698 h 5650132"/>
              <a:gd name="connsiteX421" fmla="*/ 1683782 w 6068843"/>
              <a:gd name="connsiteY421" fmla="*/ 4376370 h 5650132"/>
              <a:gd name="connsiteX422" fmla="*/ 1674733 w 6068843"/>
              <a:gd name="connsiteY422" fmla="*/ 4379386 h 5650132"/>
              <a:gd name="connsiteX423" fmla="*/ 1674733 w 6068843"/>
              <a:gd name="connsiteY423" fmla="*/ 4403707 h 5650132"/>
              <a:gd name="connsiteX424" fmla="*/ 1676778 w 6068843"/>
              <a:gd name="connsiteY424" fmla="*/ 4400493 h 5650132"/>
              <a:gd name="connsiteX425" fmla="*/ 848177 w 6068843"/>
              <a:gd name="connsiteY425" fmla="*/ 4371917 h 5650132"/>
              <a:gd name="connsiteX426" fmla="*/ 831077 w 6068843"/>
              <a:gd name="connsiteY426" fmla="*/ 4387497 h 5650132"/>
              <a:gd name="connsiteX427" fmla="*/ 829937 w 6068843"/>
              <a:gd name="connsiteY427" fmla="*/ 4414478 h 5650132"/>
              <a:gd name="connsiteX428" fmla="*/ 815117 w 6068843"/>
              <a:gd name="connsiteY428" fmla="*/ 4416758 h 5650132"/>
              <a:gd name="connsiteX429" fmla="*/ 802576 w 6068843"/>
              <a:gd name="connsiteY429" fmla="*/ 4423598 h 5650132"/>
              <a:gd name="connsiteX430" fmla="*/ 808656 w 6068843"/>
              <a:gd name="connsiteY430" fmla="*/ 4450958 h 5650132"/>
              <a:gd name="connsiteX431" fmla="*/ 818157 w 6068843"/>
              <a:gd name="connsiteY431" fmla="*/ 4427018 h 5650132"/>
              <a:gd name="connsiteX432" fmla="*/ 839057 w 6068843"/>
              <a:gd name="connsiteY432" fmla="*/ 4414478 h 5650132"/>
              <a:gd name="connsiteX433" fmla="*/ 843617 w 6068843"/>
              <a:gd name="connsiteY433" fmla="*/ 4393197 h 5650132"/>
              <a:gd name="connsiteX434" fmla="*/ 848177 w 6068843"/>
              <a:gd name="connsiteY434" fmla="*/ 4371917 h 5650132"/>
              <a:gd name="connsiteX435" fmla="*/ 3320973 w 6068843"/>
              <a:gd name="connsiteY435" fmla="*/ 4349757 h 5650132"/>
              <a:gd name="connsiteX436" fmla="*/ 3302733 w 6068843"/>
              <a:gd name="connsiteY436" fmla="*/ 4392318 h 5650132"/>
              <a:gd name="connsiteX437" fmla="*/ 3308813 w 6068843"/>
              <a:gd name="connsiteY437" fmla="*/ 4398398 h 5650132"/>
              <a:gd name="connsiteX438" fmla="*/ 3296653 w 6068843"/>
              <a:gd name="connsiteY438" fmla="*/ 4407518 h 5650132"/>
              <a:gd name="connsiteX439" fmla="*/ 3290573 w 6068843"/>
              <a:gd name="connsiteY439" fmla="*/ 4419678 h 5650132"/>
              <a:gd name="connsiteX440" fmla="*/ 3299693 w 6068843"/>
              <a:gd name="connsiteY440" fmla="*/ 4440959 h 5650132"/>
              <a:gd name="connsiteX441" fmla="*/ 3296815 w 6068843"/>
              <a:gd name="connsiteY441" fmla="*/ 4463984 h 5650132"/>
              <a:gd name="connsiteX442" fmla="*/ 3301348 w 6068843"/>
              <a:gd name="connsiteY442" fmla="*/ 4463913 h 5650132"/>
              <a:gd name="connsiteX443" fmla="*/ 3298308 w 6068843"/>
              <a:gd name="connsiteY443" fmla="*/ 4452132 h 5650132"/>
              <a:gd name="connsiteX444" fmla="*/ 3310468 w 6068843"/>
              <a:gd name="connsiteY444" fmla="*/ 4421732 h 5650132"/>
              <a:gd name="connsiteX445" fmla="*/ 3298308 w 6068843"/>
              <a:gd name="connsiteY445" fmla="*/ 4421732 h 5650132"/>
              <a:gd name="connsiteX446" fmla="*/ 3310468 w 6068843"/>
              <a:gd name="connsiteY446" fmla="*/ 4406531 h 5650132"/>
              <a:gd name="connsiteX447" fmla="*/ 3310468 w 6068843"/>
              <a:gd name="connsiteY447" fmla="*/ 4376131 h 5650132"/>
              <a:gd name="connsiteX448" fmla="*/ 3331749 w 6068843"/>
              <a:gd name="connsiteY448" fmla="*/ 4360930 h 5650132"/>
              <a:gd name="connsiteX449" fmla="*/ 3331749 w 6068843"/>
              <a:gd name="connsiteY449" fmla="*/ 4354067 h 5650132"/>
              <a:gd name="connsiteX450" fmla="*/ 3373945 w 6068843"/>
              <a:gd name="connsiteY450" fmla="*/ 4344022 h 5650132"/>
              <a:gd name="connsiteX451" fmla="*/ 3368610 w 6068843"/>
              <a:gd name="connsiteY451" fmla="*/ 4346110 h 5650132"/>
              <a:gd name="connsiteX452" fmla="*/ 3362150 w 6068843"/>
              <a:gd name="connsiteY452" fmla="*/ 4351810 h 5650132"/>
              <a:gd name="connsiteX453" fmla="*/ 3356069 w 6068843"/>
              <a:gd name="connsiteY453" fmla="*/ 4388291 h 5650132"/>
              <a:gd name="connsiteX454" fmla="*/ 3340869 w 6068843"/>
              <a:gd name="connsiteY454" fmla="*/ 4409571 h 5650132"/>
              <a:gd name="connsiteX455" fmla="*/ 3336738 w 6068843"/>
              <a:gd name="connsiteY455" fmla="*/ 4430914 h 5650132"/>
              <a:gd name="connsiteX456" fmla="*/ 3340227 w 6068843"/>
              <a:gd name="connsiteY456" fmla="*/ 4423493 h 5650132"/>
              <a:gd name="connsiteX457" fmla="*/ 3367968 w 6068843"/>
              <a:gd name="connsiteY457" fmla="*/ 4381881 h 5650132"/>
              <a:gd name="connsiteX458" fmla="*/ 3372528 w 6068843"/>
              <a:gd name="connsiteY458" fmla="*/ 4353001 h 5650132"/>
              <a:gd name="connsiteX459" fmla="*/ 2498931 w 6068843"/>
              <a:gd name="connsiteY459" fmla="*/ 4332289 h 5650132"/>
              <a:gd name="connsiteX460" fmla="*/ 2493610 w 6068843"/>
              <a:gd name="connsiteY460" fmla="*/ 4338749 h 5650132"/>
              <a:gd name="connsiteX461" fmla="*/ 2492850 w 6068843"/>
              <a:gd name="connsiteY461" fmla="*/ 4347489 h 5650132"/>
              <a:gd name="connsiteX462" fmla="*/ 2486770 w 6068843"/>
              <a:gd name="connsiteY462" fmla="*/ 4367630 h 5650132"/>
              <a:gd name="connsiteX463" fmla="*/ 2471570 w 6068843"/>
              <a:gd name="connsiteY463" fmla="*/ 4380930 h 5650132"/>
              <a:gd name="connsiteX464" fmla="*/ 2467010 w 6068843"/>
              <a:gd name="connsiteY464" fmla="*/ 4402210 h 5650132"/>
              <a:gd name="connsiteX465" fmla="*/ 2462450 w 6068843"/>
              <a:gd name="connsiteY465" fmla="*/ 4423491 h 5650132"/>
              <a:gd name="connsiteX466" fmla="*/ 2478978 w 6068843"/>
              <a:gd name="connsiteY466" fmla="*/ 4399765 h 5650132"/>
              <a:gd name="connsiteX467" fmla="*/ 2492187 w 6068843"/>
              <a:gd name="connsiteY467" fmla="*/ 4354267 h 5650132"/>
              <a:gd name="connsiteX468" fmla="*/ 2503727 w 6068843"/>
              <a:gd name="connsiteY468" fmla="*/ 4345612 h 5650132"/>
              <a:gd name="connsiteX469" fmla="*/ 2503111 w 6068843"/>
              <a:gd name="connsiteY469" fmla="*/ 4341789 h 5650132"/>
              <a:gd name="connsiteX470" fmla="*/ 2498931 w 6068843"/>
              <a:gd name="connsiteY470" fmla="*/ 4332289 h 5650132"/>
              <a:gd name="connsiteX471" fmla="*/ 3257132 w 6068843"/>
              <a:gd name="connsiteY471" fmla="*/ 4331516 h 5650132"/>
              <a:gd name="connsiteX472" fmla="*/ 3253258 w 6068843"/>
              <a:gd name="connsiteY472" fmla="*/ 4337811 h 5650132"/>
              <a:gd name="connsiteX473" fmla="*/ 3240547 w 6068843"/>
              <a:gd name="connsiteY473" fmla="*/ 4376131 h 5650132"/>
              <a:gd name="connsiteX474" fmla="*/ 3234809 w 6068843"/>
              <a:gd name="connsiteY474" fmla="*/ 4378362 h 5650132"/>
              <a:gd name="connsiteX475" fmla="*/ 3241932 w 6068843"/>
              <a:gd name="connsiteY475" fmla="*/ 4404478 h 5650132"/>
              <a:gd name="connsiteX476" fmla="*/ 3236232 w 6068843"/>
              <a:gd name="connsiteY476" fmla="*/ 4405238 h 5650132"/>
              <a:gd name="connsiteX477" fmla="*/ 3232812 w 6068843"/>
              <a:gd name="connsiteY477" fmla="*/ 4410558 h 5650132"/>
              <a:gd name="connsiteX478" fmla="*/ 3236232 w 6068843"/>
              <a:gd name="connsiteY478" fmla="*/ 4419678 h 5650132"/>
              <a:gd name="connsiteX479" fmla="*/ 3241932 w 6068843"/>
              <a:gd name="connsiteY479" fmla="*/ 4428799 h 5650132"/>
              <a:gd name="connsiteX480" fmla="*/ 3263212 w 6068843"/>
              <a:gd name="connsiteY480" fmla="*/ 4437919 h 5650132"/>
              <a:gd name="connsiteX481" fmla="*/ 3266252 w 6068843"/>
              <a:gd name="connsiteY481" fmla="*/ 4428799 h 5650132"/>
              <a:gd name="connsiteX482" fmla="*/ 3251052 w 6068843"/>
              <a:gd name="connsiteY482" fmla="*/ 4416638 h 5650132"/>
              <a:gd name="connsiteX483" fmla="*/ 3253712 w 6068843"/>
              <a:gd name="connsiteY483" fmla="*/ 4403718 h 5650132"/>
              <a:gd name="connsiteX484" fmla="*/ 3263212 w 6068843"/>
              <a:gd name="connsiteY484" fmla="*/ 4395358 h 5650132"/>
              <a:gd name="connsiteX485" fmla="*/ 3263592 w 6068843"/>
              <a:gd name="connsiteY485" fmla="*/ 4363437 h 5650132"/>
              <a:gd name="connsiteX486" fmla="*/ 3257132 w 6068843"/>
              <a:gd name="connsiteY486" fmla="*/ 4331516 h 5650132"/>
              <a:gd name="connsiteX487" fmla="*/ 2322054 w 6068843"/>
              <a:gd name="connsiteY487" fmla="*/ 4323760 h 5650132"/>
              <a:gd name="connsiteX488" fmla="*/ 2321568 w 6068843"/>
              <a:gd name="connsiteY488" fmla="*/ 4325919 h 5650132"/>
              <a:gd name="connsiteX489" fmla="*/ 2310168 w 6068843"/>
              <a:gd name="connsiteY489" fmla="*/ 4356320 h 5650132"/>
              <a:gd name="connsiteX490" fmla="*/ 2305323 w 6068843"/>
              <a:gd name="connsiteY490" fmla="*/ 4361538 h 5650132"/>
              <a:gd name="connsiteX491" fmla="*/ 2307407 w 6068843"/>
              <a:gd name="connsiteY491" fmla="*/ 4362689 h 5650132"/>
              <a:gd name="connsiteX492" fmla="*/ 2328687 w 6068843"/>
              <a:gd name="connsiteY492" fmla="*/ 4332289 h 5650132"/>
              <a:gd name="connsiteX493" fmla="*/ 3342934 w 6068843"/>
              <a:gd name="connsiteY493" fmla="*/ 4320787 h 5650132"/>
              <a:gd name="connsiteX494" fmla="*/ 3336174 w 6068843"/>
              <a:gd name="connsiteY494" fmla="*/ 4322396 h 5650132"/>
              <a:gd name="connsiteX495" fmla="*/ 3336174 w 6068843"/>
              <a:gd name="connsiteY495" fmla="*/ 4328513 h 5650132"/>
              <a:gd name="connsiteX496" fmla="*/ 720495 w 6068843"/>
              <a:gd name="connsiteY496" fmla="*/ 4320236 h 5650132"/>
              <a:gd name="connsiteX497" fmla="*/ 715174 w 6068843"/>
              <a:gd name="connsiteY497" fmla="*/ 4326696 h 5650132"/>
              <a:gd name="connsiteX498" fmla="*/ 714414 w 6068843"/>
              <a:gd name="connsiteY498" fmla="*/ 4335436 h 5650132"/>
              <a:gd name="connsiteX499" fmla="*/ 708334 w 6068843"/>
              <a:gd name="connsiteY499" fmla="*/ 4355577 h 5650132"/>
              <a:gd name="connsiteX500" fmla="*/ 693134 w 6068843"/>
              <a:gd name="connsiteY500" fmla="*/ 4368877 h 5650132"/>
              <a:gd name="connsiteX501" fmla="*/ 688574 w 6068843"/>
              <a:gd name="connsiteY501" fmla="*/ 4390157 h 5650132"/>
              <a:gd name="connsiteX502" fmla="*/ 684014 w 6068843"/>
              <a:gd name="connsiteY502" fmla="*/ 4411438 h 5650132"/>
              <a:gd name="connsiteX503" fmla="*/ 707574 w 6068843"/>
              <a:gd name="connsiteY503" fmla="*/ 4377617 h 5650132"/>
              <a:gd name="connsiteX504" fmla="*/ 726575 w 6068843"/>
              <a:gd name="connsiteY504" fmla="*/ 4341516 h 5650132"/>
              <a:gd name="connsiteX505" fmla="*/ 724675 w 6068843"/>
              <a:gd name="connsiteY505" fmla="*/ 4329736 h 5650132"/>
              <a:gd name="connsiteX506" fmla="*/ 720495 w 6068843"/>
              <a:gd name="connsiteY506" fmla="*/ 4320236 h 5650132"/>
              <a:gd name="connsiteX507" fmla="*/ 3483491 w 6068843"/>
              <a:gd name="connsiteY507" fmla="*/ 4318040 h 5650132"/>
              <a:gd name="connsiteX508" fmla="*/ 3485391 w 6068843"/>
              <a:gd name="connsiteY508" fmla="*/ 4323740 h 5650132"/>
              <a:gd name="connsiteX509" fmla="*/ 3489571 w 6068843"/>
              <a:gd name="connsiteY509" fmla="*/ 4327160 h 5650132"/>
              <a:gd name="connsiteX510" fmla="*/ 3495651 w 6068843"/>
              <a:gd name="connsiteY510" fmla="*/ 4321080 h 5650132"/>
              <a:gd name="connsiteX511" fmla="*/ 1708173 w 6068843"/>
              <a:gd name="connsiteY511" fmla="*/ 4303384 h 5650132"/>
              <a:gd name="connsiteX512" fmla="*/ 1698293 w 6068843"/>
              <a:gd name="connsiteY512" fmla="*/ 4329985 h 5650132"/>
              <a:gd name="connsiteX513" fmla="*/ 1683853 w 6068843"/>
              <a:gd name="connsiteY513" fmla="*/ 4342905 h 5650132"/>
              <a:gd name="connsiteX514" fmla="*/ 1687273 w 6068843"/>
              <a:gd name="connsiteY514" fmla="*/ 4356206 h 5650132"/>
              <a:gd name="connsiteX515" fmla="*/ 1690625 w 6068843"/>
              <a:gd name="connsiteY515" fmla="*/ 4362687 h 5650132"/>
              <a:gd name="connsiteX516" fmla="*/ 1695975 w 6068843"/>
              <a:gd name="connsiteY516" fmla="*/ 4358675 h 5650132"/>
              <a:gd name="connsiteX517" fmla="*/ 1696013 w 6068843"/>
              <a:gd name="connsiteY517" fmla="*/ 4358106 h 5650132"/>
              <a:gd name="connsiteX518" fmla="*/ 1708888 w 6068843"/>
              <a:gd name="connsiteY518" fmla="*/ 4336439 h 5650132"/>
              <a:gd name="connsiteX519" fmla="*/ 1710515 w 6068843"/>
              <a:gd name="connsiteY519" fmla="*/ 4324779 h 5650132"/>
              <a:gd name="connsiteX520" fmla="*/ 1717356 w 6068843"/>
              <a:gd name="connsiteY520" fmla="*/ 4310719 h 5650132"/>
              <a:gd name="connsiteX521" fmla="*/ 1717098 w 6068843"/>
              <a:gd name="connsiteY521" fmla="*/ 4303384 h 5650132"/>
              <a:gd name="connsiteX522" fmla="*/ 3356498 w 6068843"/>
              <a:gd name="connsiteY522" fmla="*/ 4300000 h 5650132"/>
              <a:gd name="connsiteX523" fmla="*/ 3354414 w 6068843"/>
              <a:gd name="connsiteY523" fmla="*/ 4301116 h 5650132"/>
              <a:gd name="connsiteX524" fmla="*/ 3353526 w 6068843"/>
              <a:gd name="connsiteY524" fmla="*/ 4307924 h 5650132"/>
              <a:gd name="connsiteX525" fmla="*/ 3495939 w 6068843"/>
              <a:gd name="connsiteY525" fmla="*/ 4294008 h 5650132"/>
              <a:gd name="connsiteX526" fmla="*/ 3495912 w 6068843"/>
              <a:gd name="connsiteY526" fmla="*/ 4294049 h 5650132"/>
              <a:gd name="connsiteX527" fmla="*/ 3495912 w 6068843"/>
              <a:gd name="connsiteY527" fmla="*/ 4295678 h 5650132"/>
              <a:gd name="connsiteX528" fmla="*/ 3496411 w 6068843"/>
              <a:gd name="connsiteY528" fmla="*/ 4299420 h 5650132"/>
              <a:gd name="connsiteX529" fmla="*/ 3501731 w 6068843"/>
              <a:gd name="connsiteY529" fmla="*/ 4302840 h 5650132"/>
              <a:gd name="connsiteX530" fmla="*/ 3504771 w 6068843"/>
              <a:gd name="connsiteY530" fmla="*/ 4302840 h 5650132"/>
              <a:gd name="connsiteX531" fmla="*/ 915059 w 6068843"/>
              <a:gd name="connsiteY531" fmla="*/ 4292875 h 5650132"/>
              <a:gd name="connsiteX532" fmla="*/ 899858 w 6068843"/>
              <a:gd name="connsiteY532" fmla="*/ 4308075 h 5650132"/>
              <a:gd name="connsiteX533" fmla="*/ 894222 w 6068843"/>
              <a:gd name="connsiteY533" fmla="*/ 4347530 h 5650132"/>
              <a:gd name="connsiteX534" fmla="*/ 916730 w 6068843"/>
              <a:gd name="connsiteY534" fmla="*/ 4299657 h 5650132"/>
              <a:gd name="connsiteX535" fmla="*/ 918437 w 6068843"/>
              <a:gd name="connsiteY535" fmla="*/ 4297097 h 5650132"/>
              <a:gd name="connsiteX536" fmla="*/ 528971 w 6068843"/>
              <a:gd name="connsiteY536" fmla="*/ 4292875 h 5650132"/>
              <a:gd name="connsiteX537" fmla="*/ 516810 w 6068843"/>
              <a:gd name="connsiteY537" fmla="*/ 4329356 h 5650132"/>
              <a:gd name="connsiteX538" fmla="*/ 510730 w 6068843"/>
              <a:gd name="connsiteY538" fmla="*/ 4329736 h 5650132"/>
              <a:gd name="connsiteX539" fmla="*/ 504650 w 6068843"/>
              <a:gd name="connsiteY539" fmla="*/ 4332396 h 5650132"/>
              <a:gd name="connsiteX540" fmla="*/ 514530 w 6068843"/>
              <a:gd name="connsiteY540" fmla="*/ 4342656 h 5650132"/>
              <a:gd name="connsiteX541" fmla="*/ 528971 w 6068843"/>
              <a:gd name="connsiteY541" fmla="*/ 4350636 h 5650132"/>
              <a:gd name="connsiteX542" fmla="*/ 550251 w 6068843"/>
              <a:gd name="connsiteY542" fmla="*/ 4320236 h 5650132"/>
              <a:gd name="connsiteX543" fmla="*/ 4831554 w 6068843"/>
              <a:gd name="connsiteY543" fmla="*/ 4286376 h 5650132"/>
              <a:gd name="connsiteX544" fmla="*/ 4833454 w 6068843"/>
              <a:gd name="connsiteY544" fmla="*/ 4293596 h 5650132"/>
              <a:gd name="connsiteX545" fmla="*/ 4837634 w 6068843"/>
              <a:gd name="connsiteY545" fmla="*/ 4298536 h 5650132"/>
              <a:gd name="connsiteX546" fmla="*/ 4842954 w 6068843"/>
              <a:gd name="connsiteY546" fmla="*/ 4295116 h 5650132"/>
              <a:gd name="connsiteX547" fmla="*/ 4843714 w 6068843"/>
              <a:gd name="connsiteY547" fmla="*/ 4289416 h 5650132"/>
              <a:gd name="connsiteX548" fmla="*/ 1942320 w 6068843"/>
              <a:gd name="connsiteY548" fmla="*/ 4283358 h 5650132"/>
              <a:gd name="connsiteX549" fmla="*/ 1942320 w 6068843"/>
              <a:gd name="connsiteY549" fmla="*/ 4298558 h 5650132"/>
              <a:gd name="connsiteX550" fmla="*/ 1946120 w 6068843"/>
              <a:gd name="connsiteY550" fmla="*/ 4306539 h 5650132"/>
              <a:gd name="connsiteX551" fmla="*/ 1954481 w 6068843"/>
              <a:gd name="connsiteY551" fmla="*/ 4307679 h 5650132"/>
              <a:gd name="connsiteX552" fmla="*/ 3970970 w 6068843"/>
              <a:gd name="connsiteY552" fmla="*/ 4272033 h 5650132"/>
              <a:gd name="connsiteX553" fmla="*/ 3970970 w 6068843"/>
              <a:gd name="connsiteY553" fmla="*/ 4287233 h 5650132"/>
              <a:gd name="connsiteX554" fmla="*/ 3974770 w 6068843"/>
              <a:gd name="connsiteY554" fmla="*/ 4295214 h 5650132"/>
              <a:gd name="connsiteX555" fmla="*/ 3976269 w 6068843"/>
              <a:gd name="connsiteY555" fmla="*/ 4295419 h 5650132"/>
              <a:gd name="connsiteX556" fmla="*/ 3978756 w 6068843"/>
              <a:gd name="connsiteY556" fmla="*/ 4287604 h 5650132"/>
              <a:gd name="connsiteX557" fmla="*/ 4189855 w 6068843"/>
              <a:gd name="connsiteY557" fmla="*/ 4250753 h 5650132"/>
              <a:gd name="connsiteX558" fmla="*/ 4169334 w 6068843"/>
              <a:gd name="connsiteY558" fmla="*/ 4260633 h 5650132"/>
              <a:gd name="connsiteX559" fmla="*/ 4162494 w 6068843"/>
              <a:gd name="connsiteY559" fmla="*/ 4284193 h 5650132"/>
              <a:gd name="connsiteX560" fmla="*/ 4162494 w 6068843"/>
              <a:gd name="connsiteY560" fmla="*/ 4287233 h 5650132"/>
              <a:gd name="connsiteX561" fmla="*/ 4154894 w 6068843"/>
              <a:gd name="connsiteY561" fmla="*/ 4287614 h 5650132"/>
              <a:gd name="connsiteX562" fmla="*/ 4147294 w 6068843"/>
              <a:gd name="connsiteY562" fmla="*/ 4290274 h 5650132"/>
              <a:gd name="connsiteX563" fmla="*/ 4159834 w 6068843"/>
              <a:gd name="connsiteY563" fmla="*/ 4294454 h 5650132"/>
              <a:gd name="connsiteX564" fmla="*/ 4174654 w 6068843"/>
              <a:gd name="connsiteY564" fmla="*/ 4296354 h 5650132"/>
              <a:gd name="connsiteX565" fmla="*/ 4192895 w 6068843"/>
              <a:gd name="connsiteY565" fmla="*/ 4281153 h 5650132"/>
              <a:gd name="connsiteX566" fmla="*/ 4183395 w 6068843"/>
              <a:gd name="connsiteY566" fmla="*/ 4274313 h 5650132"/>
              <a:gd name="connsiteX567" fmla="*/ 4180735 w 6068843"/>
              <a:gd name="connsiteY567" fmla="*/ 4262913 h 5650132"/>
              <a:gd name="connsiteX568" fmla="*/ 1972721 w 6068843"/>
              <a:gd name="connsiteY568" fmla="*/ 4249917 h 5650132"/>
              <a:gd name="connsiteX569" fmla="*/ 1969681 w 6068843"/>
              <a:gd name="connsiteY569" fmla="*/ 4251437 h 5650132"/>
              <a:gd name="connsiteX570" fmla="*/ 1966641 w 6068843"/>
              <a:gd name="connsiteY570" fmla="*/ 4252958 h 5650132"/>
              <a:gd name="connsiteX571" fmla="*/ 1968541 w 6068843"/>
              <a:gd name="connsiteY571" fmla="*/ 4260178 h 5650132"/>
              <a:gd name="connsiteX572" fmla="*/ 1972721 w 6068843"/>
              <a:gd name="connsiteY572" fmla="*/ 4265118 h 5650132"/>
              <a:gd name="connsiteX573" fmla="*/ 1978041 w 6068843"/>
              <a:gd name="connsiteY573" fmla="*/ 4261698 h 5650132"/>
              <a:gd name="connsiteX574" fmla="*/ 1978801 w 6068843"/>
              <a:gd name="connsiteY574" fmla="*/ 4255998 h 5650132"/>
              <a:gd name="connsiteX575" fmla="*/ 1972721 w 6068843"/>
              <a:gd name="connsiteY575" fmla="*/ 4249917 h 5650132"/>
              <a:gd name="connsiteX576" fmla="*/ 4515387 w 6068843"/>
              <a:gd name="connsiteY576" fmla="*/ 4249895 h 5650132"/>
              <a:gd name="connsiteX577" fmla="*/ 4515387 w 6068843"/>
              <a:gd name="connsiteY577" fmla="*/ 4265095 h 5650132"/>
              <a:gd name="connsiteX578" fmla="*/ 4519187 w 6068843"/>
              <a:gd name="connsiteY578" fmla="*/ 4273076 h 5650132"/>
              <a:gd name="connsiteX579" fmla="*/ 4527548 w 6068843"/>
              <a:gd name="connsiteY579" fmla="*/ 4274216 h 5650132"/>
              <a:gd name="connsiteX580" fmla="*/ 4001371 w 6068843"/>
              <a:gd name="connsiteY580" fmla="*/ 4238592 h 5650132"/>
              <a:gd name="connsiteX581" fmla="*/ 3998331 w 6068843"/>
              <a:gd name="connsiteY581" fmla="*/ 4240112 h 5650132"/>
              <a:gd name="connsiteX582" fmla="*/ 3995629 w 6068843"/>
              <a:gd name="connsiteY582" fmla="*/ 4241464 h 5650132"/>
              <a:gd name="connsiteX583" fmla="*/ 4002324 w 6068843"/>
              <a:gd name="connsiteY583" fmla="*/ 4253180 h 5650132"/>
              <a:gd name="connsiteX584" fmla="*/ 4006691 w 6068843"/>
              <a:gd name="connsiteY584" fmla="*/ 4250373 h 5650132"/>
              <a:gd name="connsiteX585" fmla="*/ 4007451 w 6068843"/>
              <a:gd name="connsiteY585" fmla="*/ 4244673 h 5650132"/>
              <a:gd name="connsiteX586" fmla="*/ 4001371 w 6068843"/>
              <a:gd name="connsiteY586" fmla="*/ 4238592 h 5650132"/>
              <a:gd name="connsiteX587" fmla="*/ 1097968 w 6068843"/>
              <a:gd name="connsiteY587" fmla="*/ 4235846 h 5650132"/>
              <a:gd name="connsiteX588" fmla="*/ 1072154 w 6068843"/>
              <a:gd name="connsiteY588" fmla="*/ 4245885 h 5650132"/>
              <a:gd name="connsiteX589" fmla="*/ 1072154 w 6068843"/>
              <a:gd name="connsiteY589" fmla="*/ 4274827 h 5650132"/>
              <a:gd name="connsiteX590" fmla="*/ 1081921 w 6068843"/>
              <a:gd name="connsiteY590" fmla="*/ 4269944 h 5650132"/>
              <a:gd name="connsiteX591" fmla="*/ 1097881 w 6068843"/>
              <a:gd name="connsiteY591" fmla="*/ 4236123 h 5650132"/>
              <a:gd name="connsiteX592" fmla="*/ 2361648 w 6068843"/>
              <a:gd name="connsiteY592" fmla="*/ 4232402 h 5650132"/>
              <a:gd name="connsiteX593" fmla="*/ 2345129 w 6068843"/>
              <a:gd name="connsiteY593" fmla="*/ 4255237 h 5650132"/>
              <a:gd name="connsiteX594" fmla="*/ 2330038 w 6068843"/>
              <a:gd name="connsiteY594" fmla="*/ 4291590 h 5650132"/>
              <a:gd name="connsiteX595" fmla="*/ 2340847 w 6068843"/>
              <a:gd name="connsiteY595" fmla="*/ 4295808 h 5650132"/>
              <a:gd name="connsiteX596" fmla="*/ 2353768 w 6068843"/>
              <a:gd name="connsiteY596" fmla="*/ 4254007 h 5650132"/>
              <a:gd name="connsiteX597" fmla="*/ 4734272 w 6068843"/>
              <a:gd name="connsiteY597" fmla="*/ 4228615 h 5650132"/>
              <a:gd name="connsiteX598" fmla="*/ 4713751 w 6068843"/>
              <a:gd name="connsiteY598" fmla="*/ 4238495 h 5650132"/>
              <a:gd name="connsiteX599" fmla="*/ 4706911 w 6068843"/>
              <a:gd name="connsiteY599" fmla="*/ 4262055 h 5650132"/>
              <a:gd name="connsiteX600" fmla="*/ 4706911 w 6068843"/>
              <a:gd name="connsiteY600" fmla="*/ 4265095 h 5650132"/>
              <a:gd name="connsiteX601" fmla="*/ 4699311 w 6068843"/>
              <a:gd name="connsiteY601" fmla="*/ 4265476 h 5650132"/>
              <a:gd name="connsiteX602" fmla="*/ 4691711 w 6068843"/>
              <a:gd name="connsiteY602" fmla="*/ 4268136 h 5650132"/>
              <a:gd name="connsiteX603" fmla="*/ 4704251 w 6068843"/>
              <a:gd name="connsiteY603" fmla="*/ 4272316 h 5650132"/>
              <a:gd name="connsiteX604" fmla="*/ 4719071 w 6068843"/>
              <a:gd name="connsiteY604" fmla="*/ 4274216 h 5650132"/>
              <a:gd name="connsiteX605" fmla="*/ 4737312 w 6068843"/>
              <a:gd name="connsiteY605" fmla="*/ 4259015 h 5650132"/>
              <a:gd name="connsiteX606" fmla="*/ 4727812 w 6068843"/>
              <a:gd name="connsiteY606" fmla="*/ 4252175 h 5650132"/>
              <a:gd name="connsiteX607" fmla="*/ 4725152 w 6068843"/>
              <a:gd name="connsiteY607" fmla="*/ 4240775 h 5650132"/>
              <a:gd name="connsiteX608" fmla="*/ 3320973 w 6068843"/>
              <a:gd name="connsiteY608" fmla="*/ 4225114 h 5650132"/>
              <a:gd name="connsiteX609" fmla="*/ 3324013 w 6068843"/>
              <a:gd name="connsiteY609" fmla="*/ 4234234 h 5650132"/>
              <a:gd name="connsiteX610" fmla="*/ 3324013 w 6068843"/>
              <a:gd name="connsiteY610" fmla="*/ 4225114 h 5650132"/>
              <a:gd name="connsiteX611" fmla="*/ 4545788 w 6068843"/>
              <a:gd name="connsiteY611" fmla="*/ 4216454 h 5650132"/>
              <a:gd name="connsiteX612" fmla="*/ 4542748 w 6068843"/>
              <a:gd name="connsiteY612" fmla="*/ 4217974 h 5650132"/>
              <a:gd name="connsiteX613" fmla="*/ 4539708 w 6068843"/>
              <a:gd name="connsiteY613" fmla="*/ 4219495 h 5650132"/>
              <a:gd name="connsiteX614" fmla="*/ 4541608 w 6068843"/>
              <a:gd name="connsiteY614" fmla="*/ 4226715 h 5650132"/>
              <a:gd name="connsiteX615" fmla="*/ 4545788 w 6068843"/>
              <a:gd name="connsiteY615" fmla="*/ 4231655 h 5650132"/>
              <a:gd name="connsiteX616" fmla="*/ 4551108 w 6068843"/>
              <a:gd name="connsiteY616" fmla="*/ 4228235 h 5650132"/>
              <a:gd name="connsiteX617" fmla="*/ 4551868 w 6068843"/>
              <a:gd name="connsiteY617" fmla="*/ 4222535 h 5650132"/>
              <a:gd name="connsiteX618" fmla="*/ 4545788 w 6068843"/>
              <a:gd name="connsiteY618" fmla="*/ 4216454 h 5650132"/>
              <a:gd name="connsiteX619" fmla="*/ 1059994 w 6068843"/>
              <a:gd name="connsiteY619" fmla="*/ 4194204 h 5650132"/>
              <a:gd name="connsiteX620" fmla="*/ 1061894 w 6068843"/>
              <a:gd name="connsiteY620" fmla="*/ 4199904 h 5650132"/>
              <a:gd name="connsiteX621" fmla="*/ 1066074 w 6068843"/>
              <a:gd name="connsiteY621" fmla="*/ 4203324 h 5650132"/>
              <a:gd name="connsiteX622" fmla="*/ 1072154 w 6068843"/>
              <a:gd name="connsiteY622" fmla="*/ 4197244 h 5650132"/>
              <a:gd name="connsiteX623" fmla="*/ 3357454 w 6068843"/>
              <a:gd name="connsiteY623" fmla="*/ 4191673 h 5650132"/>
              <a:gd name="connsiteX624" fmla="*/ 3345294 w 6068843"/>
              <a:gd name="connsiteY624" fmla="*/ 4200794 h 5650132"/>
              <a:gd name="connsiteX625" fmla="*/ 3354414 w 6068843"/>
              <a:gd name="connsiteY625" fmla="*/ 4200794 h 5650132"/>
              <a:gd name="connsiteX626" fmla="*/ 3355934 w 6068843"/>
              <a:gd name="connsiteY626" fmla="*/ 4196234 h 5650132"/>
              <a:gd name="connsiteX627" fmla="*/ 3357454 w 6068843"/>
              <a:gd name="connsiteY627" fmla="*/ 4191673 h 5650132"/>
              <a:gd name="connsiteX628" fmla="*/ 571532 w 6068843"/>
              <a:gd name="connsiteY628" fmla="*/ 4186473 h 5650132"/>
              <a:gd name="connsiteX629" fmla="*/ 538091 w 6068843"/>
              <a:gd name="connsiteY629" fmla="*/ 4262474 h 5650132"/>
              <a:gd name="connsiteX630" fmla="*/ 546831 w 6068843"/>
              <a:gd name="connsiteY630" fmla="*/ 4277675 h 5650132"/>
              <a:gd name="connsiteX631" fmla="*/ 562411 w 6068843"/>
              <a:gd name="connsiteY631" fmla="*/ 4283755 h 5650132"/>
              <a:gd name="connsiteX632" fmla="*/ 575332 w 6068843"/>
              <a:gd name="connsiteY632" fmla="*/ 4241954 h 5650132"/>
              <a:gd name="connsiteX633" fmla="*/ 592812 w 6068843"/>
              <a:gd name="connsiteY633" fmla="*/ 4204713 h 5650132"/>
              <a:gd name="connsiteX634" fmla="*/ 4901475 w 6068843"/>
              <a:gd name="connsiteY634" fmla="*/ 4186054 h 5650132"/>
              <a:gd name="connsiteX635" fmla="*/ 4884375 w 6068843"/>
              <a:gd name="connsiteY635" fmla="*/ 4201634 h 5650132"/>
              <a:gd name="connsiteX636" fmla="*/ 4883235 w 6068843"/>
              <a:gd name="connsiteY636" fmla="*/ 4228615 h 5650132"/>
              <a:gd name="connsiteX637" fmla="*/ 4868415 w 6068843"/>
              <a:gd name="connsiteY637" fmla="*/ 4230895 h 5650132"/>
              <a:gd name="connsiteX638" fmla="*/ 4855874 w 6068843"/>
              <a:gd name="connsiteY638" fmla="*/ 4237735 h 5650132"/>
              <a:gd name="connsiteX639" fmla="*/ 4861954 w 6068843"/>
              <a:gd name="connsiteY639" fmla="*/ 4265095 h 5650132"/>
              <a:gd name="connsiteX640" fmla="*/ 4871455 w 6068843"/>
              <a:gd name="connsiteY640" fmla="*/ 4241155 h 5650132"/>
              <a:gd name="connsiteX641" fmla="*/ 4892355 w 6068843"/>
              <a:gd name="connsiteY641" fmla="*/ 4228615 h 5650132"/>
              <a:gd name="connsiteX642" fmla="*/ 4896915 w 6068843"/>
              <a:gd name="connsiteY642" fmla="*/ 4207334 h 5650132"/>
              <a:gd name="connsiteX643" fmla="*/ 4901475 w 6068843"/>
              <a:gd name="connsiteY643" fmla="*/ 4186054 h 5650132"/>
              <a:gd name="connsiteX644" fmla="*/ 1780166 w 6068843"/>
              <a:gd name="connsiteY644" fmla="*/ 4170524 h 5650132"/>
              <a:gd name="connsiteX645" fmla="*/ 1778095 w 6068843"/>
              <a:gd name="connsiteY645" fmla="*/ 4175702 h 5650132"/>
              <a:gd name="connsiteX646" fmla="*/ 1767126 w 6068843"/>
              <a:gd name="connsiteY646" fmla="*/ 4203123 h 5650132"/>
              <a:gd name="connsiteX647" fmla="*/ 1769037 w 6068843"/>
              <a:gd name="connsiteY647" fmla="*/ 4201276 h 5650132"/>
              <a:gd name="connsiteX648" fmla="*/ 1778157 w 6068843"/>
              <a:gd name="connsiteY648" fmla="*/ 4179996 h 5650132"/>
              <a:gd name="connsiteX649" fmla="*/ 1072154 w 6068843"/>
              <a:gd name="connsiteY649" fmla="*/ 4169884 h 5650132"/>
              <a:gd name="connsiteX650" fmla="*/ 1072914 w 6068843"/>
              <a:gd name="connsiteY650" fmla="*/ 4175584 h 5650132"/>
              <a:gd name="connsiteX651" fmla="*/ 1078234 w 6068843"/>
              <a:gd name="connsiteY651" fmla="*/ 4179004 h 5650132"/>
              <a:gd name="connsiteX652" fmla="*/ 1081274 w 6068843"/>
              <a:gd name="connsiteY652" fmla="*/ 4179004 h 5650132"/>
              <a:gd name="connsiteX653" fmla="*/ 1072154 w 6068843"/>
              <a:gd name="connsiteY653" fmla="*/ 4169884 h 5650132"/>
              <a:gd name="connsiteX654" fmla="*/ 945459 w 6068843"/>
              <a:gd name="connsiteY654" fmla="*/ 4159112 h 5650132"/>
              <a:gd name="connsiteX655" fmla="*/ 934819 w 6068843"/>
              <a:gd name="connsiteY655" fmla="*/ 4186853 h 5650132"/>
              <a:gd name="connsiteX656" fmla="*/ 924179 w 6068843"/>
              <a:gd name="connsiteY656" fmla="*/ 4216873 h 5650132"/>
              <a:gd name="connsiteX657" fmla="*/ 898718 w 6068843"/>
              <a:gd name="connsiteY657" fmla="*/ 4254874 h 5650132"/>
              <a:gd name="connsiteX658" fmla="*/ 875538 w 6068843"/>
              <a:gd name="connsiteY658" fmla="*/ 4292875 h 5650132"/>
              <a:gd name="connsiteX659" fmla="*/ 866418 w 6068843"/>
              <a:gd name="connsiteY659" fmla="*/ 4321756 h 5650132"/>
              <a:gd name="connsiteX660" fmla="*/ 848177 w 6068843"/>
              <a:gd name="connsiteY660" fmla="*/ 4341516 h 5650132"/>
              <a:gd name="connsiteX661" fmla="*/ 852737 w 6068843"/>
              <a:gd name="connsiteY661" fmla="*/ 4354817 h 5650132"/>
              <a:gd name="connsiteX662" fmla="*/ 857297 w 6068843"/>
              <a:gd name="connsiteY662" fmla="*/ 4365837 h 5650132"/>
              <a:gd name="connsiteX663" fmla="*/ 859957 w 6068843"/>
              <a:gd name="connsiteY663" fmla="*/ 4361277 h 5650132"/>
              <a:gd name="connsiteX664" fmla="*/ 860337 w 6068843"/>
              <a:gd name="connsiteY664" fmla="*/ 4356716 h 5650132"/>
              <a:gd name="connsiteX665" fmla="*/ 890738 w 6068843"/>
              <a:gd name="connsiteY665" fmla="*/ 4304655 h 5650132"/>
              <a:gd name="connsiteX666" fmla="*/ 912019 w 6068843"/>
              <a:gd name="connsiteY666" fmla="*/ 4250314 h 5650132"/>
              <a:gd name="connsiteX667" fmla="*/ 927219 w 6068843"/>
              <a:gd name="connsiteY667" fmla="*/ 4250314 h 5650132"/>
              <a:gd name="connsiteX668" fmla="*/ 945466 w 6068843"/>
              <a:gd name="connsiteY668" fmla="*/ 4251740 h 5650132"/>
              <a:gd name="connsiteX669" fmla="*/ 949031 w 6068843"/>
              <a:gd name="connsiteY669" fmla="*/ 4229165 h 5650132"/>
              <a:gd name="connsiteX670" fmla="*/ 953591 w 6068843"/>
              <a:gd name="connsiteY670" fmla="*/ 4200284 h 5650132"/>
              <a:gd name="connsiteX671" fmla="*/ 958150 w 6068843"/>
              <a:gd name="connsiteY671" fmla="*/ 4197549 h 5650132"/>
              <a:gd name="connsiteX672" fmla="*/ 954579 w 6068843"/>
              <a:gd name="connsiteY672" fmla="*/ 4189513 h 5650132"/>
              <a:gd name="connsiteX673" fmla="*/ 966740 w 6068843"/>
              <a:gd name="connsiteY673" fmla="*/ 4168233 h 5650132"/>
              <a:gd name="connsiteX674" fmla="*/ 4229376 w 6068843"/>
              <a:gd name="connsiteY674" fmla="*/ 4156511 h 5650132"/>
              <a:gd name="connsiteX675" fmla="*/ 4224055 w 6068843"/>
              <a:gd name="connsiteY675" fmla="*/ 4162971 h 5650132"/>
              <a:gd name="connsiteX676" fmla="*/ 4223295 w 6068843"/>
              <a:gd name="connsiteY676" fmla="*/ 4171711 h 5650132"/>
              <a:gd name="connsiteX677" fmla="*/ 4217215 w 6068843"/>
              <a:gd name="connsiteY677" fmla="*/ 4191852 h 5650132"/>
              <a:gd name="connsiteX678" fmla="*/ 4202015 w 6068843"/>
              <a:gd name="connsiteY678" fmla="*/ 4205152 h 5650132"/>
              <a:gd name="connsiteX679" fmla="*/ 4197455 w 6068843"/>
              <a:gd name="connsiteY679" fmla="*/ 4226432 h 5650132"/>
              <a:gd name="connsiteX680" fmla="*/ 4192895 w 6068843"/>
              <a:gd name="connsiteY680" fmla="*/ 4247713 h 5650132"/>
              <a:gd name="connsiteX681" fmla="*/ 4216455 w 6068843"/>
              <a:gd name="connsiteY681" fmla="*/ 4213892 h 5650132"/>
              <a:gd name="connsiteX682" fmla="*/ 4235456 w 6068843"/>
              <a:gd name="connsiteY682" fmla="*/ 4177791 h 5650132"/>
              <a:gd name="connsiteX683" fmla="*/ 4233556 w 6068843"/>
              <a:gd name="connsiteY683" fmla="*/ 4166011 h 5650132"/>
              <a:gd name="connsiteX684" fmla="*/ 4229376 w 6068843"/>
              <a:gd name="connsiteY684" fmla="*/ 4156511 h 5650132"/>
              <a:gd name="connsiteX685" fmla="*/ 2017161 w 6068843"/>
              <a:gd name="connsiteY685" fmla="*/ 4150709 h 5650132"/>
              <a:gd name="connsiteX686" fmla="*/ 2004097 w 6068843"/>
              <a:gd name="connsiteY686" fmla="*/ 4155790 h 5650132"/>
              <a:gd name="connsiteX687" fmla="*/ 1997041 w 6068843"/>
              <a:gd name="connsiteY687" fmla="*/ 4176956 h 5650132"/>
              <a:gd name="connsiteX688" fmla="*/ 1990961 w 6068843"/>
              <a:gd name="connsiteY688" fmla="*/ 4177336 h 5650132"/>
              <a:gd name="connsiteX689" fmla="*/ 1984881 w 6068843"/>
              <a:gd name="connsiteY689" fmla="*/ 4179996 h 5650132"/>
              <a:gd name="connsiteX690" fmla="*/ 1994761 w 6068843"/>
              <a:gd name="connsiteY690" fmla="*/ 4190256 h 5650132"/>
              <a:gd name="connsiteX691" fmla="*/ 2009202 w 6068843"/>
              <a:gd name="connsiteY691" fmla="*/ 4198236 h 5650132"/>
              <a:gd name="connsiteX692" fmla="*/ 2030482 w 6068843"/>
              <a:gd name="connsiteY692" fmla="*/ 4167836 h 5650132"/>
              <a:gd name="connsiteX693" fmla="*/ 3375695 w 6068843"/>
              <a:gd name="connsiteY693" fmla="*/ 4146072 h 5650132"/>
              <a:gd name="connsiteX694" fmla="*/ 3375695 w 6068843"/>
              <a:gd name="connsiteY694" fmla="*/ 4161273 h 5650132"/>
              <a:gd name="connsiteX695" fmla="*/ 3354414 w 6068843"/>
              <a:gd name="connsiteY695" fmla="*/ 4161273 h 5650132"/>
              <a:gd name="connsiteX696" fmla="*/ 3354414 w 6068843"/>
              <a:gd name="connsiteY696" fmla="*/ 4173433 h 5650132"/>
              <a:gd name="connsiteX697" fmla="*/ 3360494 w 6068843"/>
              <a:gd name="connsiteY697" fmla="*/ 4182553 h 5650132"/>
              <a:gd name="connsiteX698" fmla="*/ 3380944 w 6068843"/>
              <a:gd name="connsiteY698" fmla="*/ 4164660 h 5650132"/>
              <a:gd name="connsiteX699" fmla="*/ 3383430 w 6068843"/>
              <a:gd name="connsiteY699" fmla="*/ 4151166 h 5650132"/>
              <a:gd name="connsiteX700" fmla="*/ 3382118 w 6068843"/>
              <a:gd name="connsiteY700" fmla="*/ 4148214 h 5650132"/>
              <a:gd name="connsiteX701" fmla="*/ 4042683 w 6068843"/>
              <a:gd name="connsiteY701" fmla="*/ 4135362 h 5650132"/>
              <a:gd name="connsiteX702" fmla="*/ 4036782 w 6068843"/>
              <a:gd name="connsiteY702" fmla="*/ 4141716 h 5650132"/>
              <a:gd name="connsiteX703" fmla="*/ 4023701 w 6068843"/>
              <a:gd name="connsiteY703" fmla="*/ 4179092 h 5650132"/>
              <a:gd name="connsiteX704" fmla="*/ 4037852 w 6068843"/>
              <a:gd name="connsiteY704" fmla="*/ 4186911 h 5650132"/>
              <a:gd name="connsiteX705" fmla="*/ 4059132 w 6068843"/>
              <a:gd name="connsiteY705" fmla="*/ 4156511 h 5650132"/>
              <a:gd name="connsiteX706" fmla="*/ 4773793 w 6068843"/>
              <a:gd name="connsiteY706" fmla="*/ 4134373 h 5650132"/>
              <a:gd name="connsiteX707" fmla="*/ 4768472 w 6068843"/>
              <a:gd name="connsiteY707" fmla="*/ 4140833 h 5650132"/>
              <a:gd name="connsiteX708" fmla="*/ 4767712 w 6068843"/>
              <a:gd name="connsiteY708" fmla="*/ 4149573 h 5650132"/>
              <a:gd name="connsiteX709" fmla="*/ 4761632 w 6068843"/>
              <a:gd name="connsiteY709" fmla="*/ 4169714 h 5650132"/>
              <a:gd name="connsiteX710" fmla="*/ 4746432 w 6068843"/>
              <a:gd name="connsiteY710" fmla="*/ 4183014 h 5650132"/>
              <a:gd name="connsiteX711" fmla="*/ 4741872 w 6068843"/>
              <a:gd name="connsiteY711" fmla="*/ 4204294 h 5650132"/>
              <a:gd name="connsiteX712" fmla="*/ 4737312 w 6068843"/>
              <a:gd name="connsiteY712" fmla="*/ 4225575 h 5650132"/>
              <a:gd name="connsiteX713" fmla="*/ 4760872 w 6068843"/>
              <a:gd name="connsiteY713" fmla="*/ 4191754 h 5650132"/>
              <a:gd name="connsiteX714" fmla="*/ 4779873 w 6068843"/>
              <a:gd name="connsiteY714" fmla="*/ 4155653 h 5650132"/>
              <a:gd name="connsiteX715" fmla="*/ 4777973 w 6068843"/>
              <a:gd name="connsiteY715" fmla="*/ 4143873 h 5650132"/>
              <a:gd name="connsiteX716" fmla="*/ 4773793 w 6068843"/>
              <a:gd name="connsiteY716" fmla="*/ 4134373 h 5650132"/>
              <a:gd name="connsiteX717" fmla="*/ 4582269 w 6068843"/>
              <a:gd name="connsiteY717" fmla="*/ 4107012 h 5650132"/>
              <a:gd name="connsiteX718" fmla="*/ 4570108 w 6068843"/>
              <a:gd name="connsiteY718" fmla="*/ 4143493 h 5650132"/>
              <a:gd name="connsiteX719" fmla="*/ 4564028 w 6068843"/>
              <a:gd name="connsiteY719" fmla="*/ 4143873 h 5650132"/>
              <a:gd name="connsiteX720" fmla="*/ 4557948 w 6068843"/>
              <a:gd name="connsiteY720" fmla="*/ 4146533 h 5650132"/>
              <a:gd name="connsiteX721" fmla="*/ 4567828 w 6068843"/>
              <a:gd name="connsiteY721" fmla="*/ 4156793 h 5650132"/>
              <a:gd name="connsiteX722" fmla="*/ 4582269 w 6068843"/>
              <a:gd name="connsiteY722" fmla="*/ 4164773 h 5650132"/>
              <a:gd name="connsiteX723" fmla="*/ 4603549 w 6068843"/>
              <a:gd name="connsiteY723" fmla="*/ 4134373 h 5650132"/>
              <a:gd name="connsiteX724" fmla="*/ 2407729 w 6068843"/>
              <a:gd name="connsiteY724" fmla="*/ 4092124 h 5650132"/>
              <a:gd name="connsiteX725" fmla="*/ 2402904 w 6068843"/>
              <a:gd name="connsiteY725" fmla="*/ 4097914 h 5650132"/>
              <a:gd name="connsiteX726" fmla="*/ 2407450 w 6068843"/>
              <a:gd name="connsiteY726" fmla="*/ 4097914 h 5650132"/>
              <a:gd name="connsiteX727" fmla="*/ 2410129 w 6068843"/>
              <a:gd name="connsiteY727" fmla="*/ 4098124 h 5650132"/>
              <a:gd name="connsiteX728" fmla="*/ 629293 w 6068843"/>
              <a:gd name="connsiteY728" fmla="*/ 4080071 h 5650132"/>
              <a:gd name="connsiteX729" fmla="*/ 614092 w 6068843"/>
              <a:gd name="connsiteY729" fmla="*/ 4098311 h 5650132"/>
              <a:gd name="connsiteX730" fmla="*/ 614092 w 6068843"/>
              <a:gd name="connsiteY730" fmla="*/ 4107431 h 5650132"/>
              <a:gd name="connsiteX731" fmla="*/ 620173 w 6068843"/>
              <a:gd name="connsiteY731" fmla="*/ 4107431 h 5650132"/>
              <a:gd name="connsiteX732" fmla="*/ 632333 w 6068843"/>
              <a:gd name="connsiteY732" fmla="*/ 4105911 h 5650132"/>
              <a:gd name="connsiteX733" fmla="*/ 635373 w 6068843"/>
              <a:gd name="connsiteY733" fmla="*/ 4095271 h 5650132"/>
              <a:gd name="connsiteX734" fmla="*/ 3407911 w 6068843"/>
              <a:gd name="connsiteY734" fmla="*/ 4072446 h 5650132"/>
              <a:gd name="connsiteX735" fmla="*/ 3402706 w 6068843"/>
              <a:gd name="connsiteY735" fmla="*/ 4077103 h 5650132"/>
              <a:gd name="connsiteX736" fmla="*/ 3410791 w 6068843"/>
              <a:gd name="connsiteY736" fmla="*/ 4078205 h 5650132"/>
              <a:gd name="connsiteX737" fmla="*/ 4086442 w 6068843"/>
              <a:gd name="connsiteY737" fmla="*/ 4072120 h 5650132"/>
              <a:gd name="connsiteX738" fmla="*/ 4076303 w 6068843"/>
              <a:gd name="connsiteY738" fmla="*/ 4099156 h 5650132"/>
              <a:gd name="connsiteX739" fmla="*/ 4060743 w 6068843"/>
              <a:gd name="connsiteY739" fmla="*/ 4115913 h 5650132"/>
              <a:gd name="connsiteX740" fmla="*/ 4071292 w 6068843"/>
              <a:gd name="connsiteY740" fmla="*/ 4120030 h 5650132"/>
              <a:gd name="connsiteX741" fmla="*/ 4084213 w 6068843"/>
              <a:gd name="connsiteY741" fmla="*/ 4078229 h 5650132"/>
              <a:gd name="connsiteX742" fmla="*/ 991060 w 6068843"/>
              <a:gd name="connsiteY742" fmla="*/ 4058790 h 5650132"/>
              <a:gd name="connsiteX743" fmla="*/ 966740 w 6068843"/>
              <a:gd name="connsiteY743" fmla="*/ 4098311 h 5650132"/>
              <a:gd name="connsiteX744" fmla="*/ 975860 w 6068843"/>
              <a:gd name="connsiteY744" fmla="*/ 4131752 h 5650132"/>
              <a:gd name="connsiteX745" fmla="*/ 970160 w 6068843"/>
              <a:gd name="connsiteY745" fmla="*/ 4132512 h 5650132"/>
              <a:gd name="connsiteX746" fmla="*/ 966740 w 6068843"/>
              <a:gd name="connsiteY746" fmla="*/ 4137832 h 5650132"/>
              <a:gd name="connsiteX747" fmla="*/ 970160 w 6068843"/>
              <a:gd name="connsiteY747" fmla="*/ 4146952 h 5650132"/>
              <a:gd name="connsiteX748" fmla="*/ 974496 w 6068843"/>
              <a:gd name="connsiteY748" fmla="*/ 4153890 h 5650132"/>
              <a:gd name="connsiteX749" fmla="*/ 977912 w 6068843"/>
              <a:gd name="connsiteY749" fmla="*/ 4145563 h 5650132"/>
              <a:gd name="connsiteX750" fmla="*/ 993112 w 6068843"/>
              <a:gd name="connsiteY750" fmla="*/ 4115163 h 5650132"/>
              <a:gd name="connsiteX751" fmla="*/ 997272 w 6068843"/>
              <a:gd name="connsiteY751" fmla="*/ 4111502 h 5650132"/>
              <a:gd name="connsiteX752" fmla="*/ 997520 w 6068843"/>
              <a:gd name="connsiteY752" fmla="*/ 4090711 h 5650132"/>
              <a:gd name="connsiteX753" fmla="*/ 991060 w 6068843"/>
              <a:gd name="connsiteY753" fmla="*/ 4058790 h 5650132"/>
              <a:gd name="connsiteX754" fmla="*/ 2071157 w 6068843"/>
              <a:gd name="connsiteY754" fmla="*/ 4050697 h 5650132"/>
              <a:gd name="connsiteX755" fmla="*/ 2063765 w 6068843"/>
              <a:gd name="connsiteY755" fmla="*/ 4055467 h 5650132"/>
              <a:gd name="connsiteX756" fmla="*/ 2048137 w 6068843"/>
              <a:gd name="connsiteY756" fmla="*/ 4078600 h 5650132"/>
              <a:gd name="connsiteX757" fmla="*/ 2038779 w 6068843"/>
              <a:gd name="connsiteY757" fmla="*/ 4108003 h 5650132"/>
              <a:gd name="connsiteX758" fmla="*/ 2032364 w 6068843"/>
              <a:gd name="connsiteY758" fmla="*/ 4127344 h 5650132"/>
              <a:gd name="connsiteX759" fmla="*/ 2042642 w 6068843"/>
              <a:gd name="connsiteY759" fmla="*/ 4131355 h 5650132"/>
              <a:gd name="connsiteX760" fmla="*/ 2055563 w 6068843"/>
              <a:gd name="connsiteY760" fmla="*/ 4089554 h 5650132"/>
              <a:gd name="connsiteX761" fmla="*/ 2073043 w 6068843"/>
              <a:gd name="connsiteY761" fmla="*/ 4052313 h 5650132"/>
              <a:gd name="connsiteX762" fmla="*/ 2439301 w 6068843"/>
              <a:gd name="connsiteY762" fmla="*/ 4047218 h 5650132"/>
              <a:gd name="connsiteX763" fmla="*/ 2435089 w 6068843"/>
              <a:gd name="connsiteY763" fmla="*/ 4055643 h 5650132"/>
              <a:gd name="connsiteX764" fmla="*/ 2439863 w 6068843"/>
              <a:gd name="connsiteY764" fmla="*/ 4048482 h 5650132"/>
              <a:gd name="connsiteX765" fmla="*/ 1814576 w 6068843"/>
              <a:gd name="connsiteY765" fmla="*/ 4041939 h 5650132"/>
              <a:gd name="connsiteX766" fmla="*/ 1813056 w 6068843"/>
              <a:gd name="connsiteY766" fmla="*/ 4044979 h 5650132"/>
              <a:gd name="connsiteX767" fmla="*/ 1811536 w 6068843"/>
              <a:gd name="connsiteY767" fmla="*/ 4048019 h 5650132"/>
              <a:gd name="connsiteX768" fmla="*/ 1811536 w 6068843"/>
              <a:gd name="connsiteY768" fmla="*/ 4060473 h 5650132"/>
              <a:gd name="connsiteX769" fmla="*/ 1819003 w 6068843"/>
              <a:gd name="connsiteY769" fmla="*/ 4042825 h 5650132"/>
              <a:gd name="connsiteX770" fmla="*/ 4095613 w 6068843"/>
              <a:gd name="connsiteY770" fmla="*/ 4035777 h 5650132"/>
              <a:gd name="connsiteX771" fmla="*/ 4094543 w 6068843"/>
              <a:gd name="connsiteY771" fmla="*/ 4038354 h 5650132"/>
              <a:gd name="connsiteX772" fmla="*/ 4087759 w 6068843"/>
              <a:gd name="connsiteY772" fmla="*/ 4068508 h 5650132"/>
              <a:gd name="connsiteX773" fmla="*/ 4092668 w 6068843"/>
              <a:gd name="connsiteY773" fmla="*/ 4055049 h 5650132"/>
              <a:gd name="connsiteX774" fmla="*/ 4101693 w 6068843"/>
              <a:gd name="connsiteY774" fmla="*/ 4040988 h 5650132"/>
              <a:gd name="connsiteX775" fmla="*/ 662733 w 6068843"/>
              <a:gd name="connsiteY775" fmla="*/ 4031430 h 5650132"/>
              <a:gd name="connsiteX776" fmla="*/ 656653 w 6068843"/>
              <a:gd name="connsiteY776" fmla="*/ 4043590 h 5650132"/>
              <a:gd name="connsiteX777" fmla="*/ 662733 w 6068843"/>
              <a:gd name="connsiteY777" fmla="*/ 4034470 h 5650132"/>
              <a:gd name="connsiteX778" fmla="*/ 1836163 w 6068843"/>
              <a:gd name="connsiteY778" fmla="*/ 4002265 h 5650132"/>
              <a:gd name="connsiteX779" fmla="*/ 1835856 w 6068843"/>
              <a:gd name="connsiteY779" fmla="*/ 4002418 h 5650132"/>
              <a:gd name="connsiteX780" fmla="*/ 1823696 w 6068843"/>
              <a:gd name="connsiteY780" fmla="*/ 4023699 h 5650132"/>
              <a:gd name="connsiteX781" fmla="*/ 1827787 w 6068843"/>
              <a:gd name="connsiteY781" fmla="*/ 4022063 h 5650132"/>
              <a:gd name="connsiteX782" fmla="*/ 4624830 w 6068843"/>
              <a:gd name="connsiteY782" fmla="*/ 4000610 h 5650132"/>
              <a:gd name="connsiteX783" fmla="*/ 4591389 w 6068843"/>
              <a:gd name="connsiteY783" fmla="*/ 4076611 h 5650132"/>
              <a:gd name="connsiteX784" fmla="*/ 4600129 w 6068843"/>
              <a:gd name="connsiteY784" fmla="*/ 4091812 h 5650132"/>
              <a:gd name="connsiteX785" fmla="*/ 4615709 w 6068843"/>
              <a:gd name="connsiteY785" fmla="*/ 4097892 h 5650132"/>
              <a:gd name="connsiteX786" fmla="*/ 4628630 w 6068843"/>
              <a:gd name="connsiteY786" fmla="*/ 4056091 h 5650132"/>
              <a:gd name="connsiteX787" fmla="*/ 4646110 w 6068843"/>
              <a:gd name="connsiteY787" fmla="*/ 4018850 h 5650132"/>
              <a:gd name="connsiteX788" fmla="*/ 3483550 w 6068843"/>
              <a:gd name="connsiteY788" fmla="*/ 3934194 h 5650132"/>
              <a:gd name="connsiteX789" fmla="*/ 3479057 w 6068843"/>
              <a:gd name="connsiteY789" fmla="*/ 3945428 h 5650132"/>
              <a:gd name="connsiteX790" fmla="*/ 3462715 w 6068843"/>
              <a:gd name="connsiteY790" fmla="*/ 3967217 h 5650132"/>
              <a:gd name="connsiteX791" fmla="*/ 3465512 w 6068843"/>
              <a:gd name="connsiteY791" fmla="*/ 3968762 h 5650132"/>
              <a:gd name="connsiteX792" fmla="*/ 3486792 w 6068843"/>
              <a:gd name="connsiteY792" fmla="*/ 3938362 h 5650132"/>
              <a:gd name="connsiteX793" fmla="*/ 4142229 w 6068843"/>
              <a:gd name="connsiteY793" fmla="*/ 3926482 h 5650132"/>
              <a:gd name="connsiteX794" fmla="*/ 4139963 w 6068843"/>
              <a:gd name="connsiteY794" fmla="*/ 3942343 h 5650132"/>
              <a:gd name="connsiteX795" fmla="*/ 4141214 w 6068843"/>
              <a:gd name="connsiteY795" fmla="*/ 3942186 h 5650132"/>
              <a:gd name="connsiteX796" fmla="*/ 4144254 w 6068843"/>
              <a:gd name="connsiteY796" fmla="*/ 3931546 h 5650132"/>
              <a:gd name="connsiteX797" fmla="*/ 4682591 w 6068843"/>
              <a:gd name="connsiteY797" fmla="*/ 3894208 h 5650132"/>
              <a:gd name="connsiteX798" fmla="*/ 4667390 w 6068843"/>
              <a:gd name="connsiteY798" fmla="*/ 3912448 h 5650132"/>
              <a:gd name="connsiteX799" fmla="*/ 4667390 w 6068843"/>
              <a:gd name="connsiteY799" fmla="*/ 3921568 h 5650132"/>
              <a:gd name="connsiteX800" fmla="*/ 4673471 w 6068843"/>
              <a:gd name="connsiteY800" fmla="*/ 3921568 h 5650132"/>
              <a:gd name="connsiteX801" fmla="*/ 4685631 w 6068843"/>
              <a:gd name="connsiteY801" fmla="*/ 3920048 h 5650132"/>
              <a:gd name="connsiteX802" fmla="*/ 4688671 w 6068843"/>
              <a:gd name="connsiteY802" fmla="*/ 3909408 h 5650132"/>
              <a:gd name="connsiteX803" fmla="*/ 3503377 w 6068843"/>
              <a:gd name="connsiteY803" fmla="*/ 3884627 h 5650132"/>
              <a:gd name="connsiteX804" fmla="*/ 3496810 w 6068843"/>
              <a:gd name="connsiteY804" fmla="*/ 3901045 h 5650132"/>
              <a:gd name="connsiteX805" fmla="*/ 3498952 w 6068843"/>
              <a:gd name="connsiteY805" fmla="*/ 3901881 h 5650132"/>
              <a:gd name="connsiteX806" fmla="*/ 3504285 w 6068843"/>
              <a:gd name="connsiteY806" fmla="*/ 3884627 h 5650132"/>
              <a:gd name="connsiteX807" fmla="*/ 5044358 w 6068843"/>
              <a:gd name="connsiteY807" fmla="*/ 3872927 h 5650132"/>
              <a:gd name="connsiteX808" fmla="*/ 5020038 w 6068843"/>
              <a:gd name="connsiteY808" fmla="*/ 3912448 h 5650132"/>
              <a:gd name="connsiteX809" fmla="*/ 5029158 w 6068843"/>
              <a:gd name="connsiteY809" fmla="*/ 3945889 h 5650132"/>
              <a:gd name="connsiteX810" fmla="*/ 5023458 w 6068843"/>
              <a:gd name="connsiteY810" fmla="*/ 3946649 h 5650132"/>
              <a:gd name="connsiteX811" fmla="*/ 5020038 w 6068843"/>
              <a:gd name="connsiteY811" fmla="*/ 3951969 h 5650132"/>
              <a:gd name="connsiteX812" fmla="*/ 5023458 w 6068843"/>
              <a:gd name="connsiteY812" fmla="*/ 3961089 h 5650132"/>
              <a:gd name="connsiteX813" fmla="*/ 5029158 w 6068843"/>
              <a:gd name="connsiteY813" fmla="*/ 3970210 h 5650132"/>
              <a:gd name="connsiteX814" fmla="*/ 5050438 w 6068843"/>
              <a:gd name="connsiteY814" fmla="*/ 3979330 h 5650132"/>
              <a:gd name="connsiteX815" fmla="*/ 5053478 w 6068843"/>
              <a:gd name="connsiteY815" fmla="*/ 3970210 h 5650132"/>
              <a:gd name="connsiteX816" fmla="*/ 5038278 w 6068843"/>
              <a:gd name="connsiteY816" fmla="*/ 3958049 h 5650132"/>
              <a:gd name="connsiteX817" fmla="*/ 5040938 w 6068843"/>
              <a:gd name="connsiteY817" fmla="*/ 3945129 h 5650132"/>
              <a:gd name="connsiteX818" fmla="*/ 5050438 w 6068843"/>
              <a:gd name="connsiteY818" fmla="*/ 3936769 h 5650132"/>
              <a:gd name="connsiteX819" fmla="*/ 5050818 w 6068843"/>
              <a:gd name="connsiteY819" fmla="*/ 3904848 h 5650132"/>
              <a:gd name="connsiteX820" fmla="*/ 5044358 w 6068843"/>
              <a:gd name="connsiteY820" fmla="*/ 3872927 h 5650132"/>
              <a:gd name="connsiteX821" fmla="*/ 4716031 w 6068843"/>
              <a:gd name="connsiteY821" fmla="*/ 3845567 h 5650132"/>
              <a:gd name="connsiteX822" fmla="*/ 4709951 w 6068843"/>
              <a:gd name="connsiteY822" fmla="*/ 3857727 h 5650132"/>
              <a:gd name="connsiteX823" fmla="*/ 4716031 w 6068843"/>
              <a:gd name="connsiteY823" fmla="*/ 3848607 h 5650132"/>
              <a:gd name="connsiteX824" fmla="*/ 3526786 w 6068843"/>
              <a:gd name="connsiteY824" fmla="*/ 3820640 h 5650132"/>
              <a:gd name="connsiteX825" fmla="*/ 3526938 w 6068843"/>
              <a:gd name="connsiteY825" fmla="*/ 3821926 h 5650132"/>
              <a:gd name="connsiteX826" fmla="*/ 3528090 w 6068843"/>
              <a:gd name="connsiteY826" fmla="*/ 3824807 h 5650132"/>
              <a:gd name="connsiteX827" fmla="*/ 3529353 w 6068843"/>
              <a:gd name="connsiteY827" fmla="*/ 3822839 h 5650132"/>
              <a:gd name="connsiteX828" fmla="*/ 389525 w 6068843"/>
              <a:gd name="connsiteY828" fmla="*/ 3813204 h 5650132"/>
              <a:gd name="connsiteX829" fmla="*/ 391425 w 6068843"/>
              <a:gd name="connsiteY829" fmla="*/ 3818904 h 5650132"/>
              <a:gd name="connsiteX830" fmla="*/ 395605 w 6068843"/>
              <a:gd name="connsiteY830" fmla="*/ 3822324 h 5650132"/>
              <a:gd name="connsiteX831" fmla="*/ 401685 w 6068843"/>
              <a:gd name="connsiteY831" fmla="*/ 3816244 h 5650132"/>
              <a:gd name="connsiteX832" fmla="*/ 401685 w 6068843"/>
              <a:gd name="connsiteY832" fmla="*/ 3788884 h 5650132"/>
              <a:gd name="connsiteX833" fmla="*/ 402445 w 6068843"/>
              <a:gd name="connsiteY833" fmla="*/ 3794584 h 5650132"/>
              <a:gd name="connsiteX834" fmla="*/ 407765 w 6068843"/>
              <a:gd name="connsiteY834" fmla="*/ 3798004 h 5650132"/>
              <a:gd name="connsiteX835" fmla="*/ 410805 w 6068843"/>
              <a:gd name="connsiteY835" fmla="*/ 3798004 h 5650132"/>
              <a:gd name="connsiteX836" fmla="*/ 401685 w 6068843"/>
              <a:gd name="connsiteY836" fmla="*/ 3788884 h 5650132"/>
              <a:gd name="connsiteX837" fmla="*/ 5108199 w 6068843"/>
              <a:gd name="connsiteY837" fmla="*/ 3766525 h 5650132"/>
              <a:gd name="connsiteX838" fmla="*/ 5111239 w 6068843"/>
              <a:gd name="connsiteY838" fmla="*/ 3775645 h 5650132"/>
              <a:gd name="connsiteX839" fmla="*/ 5111239 w 6068843"/>
              <a:gd name="connsiteY839" fmla="*/ 3766525 h 5650132"/>
              <a:gd name="connsiteX840" fmla="*/ 5144680 w 6068843"/>
              <a:gd name="connsiteY840" fmla="*/ 3733084 h 5650132"/>
              <a:gd name="connsiteX841" fmla="*/ 5132520 w 6068843"/>
              <a:gd name="connsiteY841" fmla="*/ 3742205 h 5650132"/>
              <a:gd name="connsiteX842" fmla="*/ 5141640 w 6068843"/>
              <a:gd name="connsiteY842" fmla="*/ 3742205 h 5650132"/>
              <a:gd name="connsiteX843" fmla="*/ 5143160 w 6068843"/>
              <a:gd name="connsiteY843" fmla="*/ 3737645 h 5650132"/>
              <a:gd name="connsiteX844" fmla="*/ 5144680 w 6068843"/>
              <a:gd name="connsiteY844" fmla="*/ 3733084 h 5650132"/>
              <a:gd name="connsiteX845" fmla="*/ 5162921 w 6068843"/>
              <a:gd name="connsiteY845" fmla="*/ 3687483 h 5650132"/>
              <a:gd name="connsiteX846" fmla="*/ 5162921 w 6068843"/>
              <a:gd name="connsiteY846" fmla="*/ 3702684 h 5650132"/>
              <a:gd name="connsiteX847" fmla="*/ 5141640 w 6068843"/>
              <a:gd name="connsiteY847" fmla="*/ 3702684 h 5650132"/>
              <a:gd name="connsiteX848" fmla="*/ 5141640 w 6068843"/>
              <a:gd name="connsiteY848" fmla="*/ 3714844 h 5650132"/>
              <a:gd name="connsiteX849" fmla="*/ 5147720 w 6068843"/>
              <a:gd name="connsiteY849" fmla="*/ 3723964 h 5650132"/>
              <a:gd name="connsiteX850" fmla="*/ 5172041 w 6068843"/>
              <a:gd name="connsiteY850" fmla="*/ 3702684 h 5650132"/>
              <a:gd name="connsiteX851" fmla="*/ 5172041 w 6068843"/>
              <a:gd name="connsiteY851" fmla="*/ 3690524 h 5650132"/>
              <a:gd name="connsiteX852" fmla="*/ 5184201 w 6068843"/>
              <a:gd name="connsiteY852" fmla="*/ 3657083 h 5650132"/>
              <a:gd name="connsiteX853" fmla="*/ 5175081 w 6068843"/>
              <a:gd name="connsiteY853" fmla="*/ 3660123 h 5650132"/>
              <a:gd name="connsiteX854" fmla="*/ 5175081 w 6068843"/>
              <a:gd name="connsiteY854" fmla="*/ 3684444 h 5650132"/>
              <a:gd name="connsiteX855" fmla="*/ 5183061 w 6068843"/>
              <a:gd name="connsiteY855" fmla="*/ 3671903 h 5650132"/>
              <a:gd name="connsiteX856" fmla="*/ 5184201 w 6068843"/>
              <a:gd name="connsiteY856" fmla="*/ 3657083 h 5650132"/>
              <a:gd name="connsiteX857" fmla="*/ 5208521 w 6068843"/>
              <a:gd name="connsiteY857" fmla="*/ 3584121 h 5650132"/>
              <a:gd name="connsiteX858" fmla="*/ 5198641 w 6068843"/>
              <a:gd name="connsiteY858" fmla="*/ 3610722 h 5650132"/>
              <a:gd name="connsiteX859" fmla="*/ 5184201 w 6068843"/>
              <a:gd name="connsiteY859" fmla="*/ 3623642 h 5650132"/>
              <a:gd name="connsiteX860" fmla="*/ 5187621 w 6068843"/>
              <a:gd name="connsiteY860" fmla="*/ 3636943 h 5650132"/>
              <a:gd name="connsiteX861" fmla="*/ 5193321 w 6068843"/>
              <a:gd name="connsiteY861" fmla="*/ 3647963 h 5650132"/>
              <a:gd name="connsiteX862" fmla="*/ 5195981 w 6068843"/>
              <a:gd name="connsiteY862" fmla="*/ 3644543 h 5650132"/>
              <a:gd name="connsiteX863" fmla="*/ 5196361 w 6068843"/>
              <a:gd name="connsiteY863" fmla="*/ 3638843 h 5650132"/>
              <a:gd name="connsiteX864" fmla="*/ 5211942 w 6068843"/>
              <a:gd name="connsiteY864" fmla="*/ 3612622 h 5650132"/>
              <a:gd name="connsiteX865" fmla="*/ 5220682 w 6068843"/>
              <a:gd name="connsiteY865" fmla="*/ 3584121 h 5650132"/>
              <a:gd name="connsiteX866" fmla="*/ 614489 w 6068843"/>
              <a:gd name="connsiteY866" fmla="*/ 3521358 h 5650132"/>
              <a:gd name="connsiteX867" fmla="*/ 614489 w 6068843"/>
              <a:gd name="connsiteY867" fmla="*/ 3525986 h 5650132"/>
              <a:gd name="connsiteX868" fmla="*/ 615646 w 6068843"/>
              <a:gd name="connsiteY868" fmla="*/ 3523672 h 5650132"/>
              <a:gd name="connsiteX869" fmla="*/ 5308843 w 6068843"/>
              <a:gd name="connsiteY869" fmla="*/ 3486839 h 5650132"/>
              <a:gd name="connsiteX870" fmla="*/ 5306183 w 6068843"/>
              <a:gd name="connsiteY870" fmla="*/ 3494440 h 5650132"/>
              <a:gd name="connsiteX871" fmla="*/ 5305803 w 6068843"/>
              <a:gd name="connsiteY871" fmla="*/ 3502040 h 5650132"/>
              <a:gd name="connsiteX872" fmla="*/ 5311884 w 6068843"/>
              <a:gd name="connsiteY872" fmla="*/ 3486839 h 5650132"/>
              <a:gd name="connsiteX873" fmla="*/ 5290603 w 6068843"/>
              <a:gd name="connsiteY873" fmla="*/ 3426038 h 5650132"/>
              <a:gd name="connsiteX874" fmla="*/ 5278443 w 6068843"/>
              <a:gd name="connsiteY874" fmla="*/ 3456439 h 5650132"/>
              <a:gd name="connsiteX875" fmla="*/ 5266283 w 6068843"/>
              <a:gd name="connsiteY875" fmla="*/ 3486839 h 5650132"/>
              <a:gd name="connsiteX876" fmla="*/ 5248042 w 6068843"/>
              <a:gd name="connsiteY876" fmla="*/ 3511160 h 5650132"/>
              <a:gd name="connsiteX877" fmla="*/ 5248802 w 6068843"/>
              <a:gd name="connsiteY877" fmla="*/ 3516860 h 5650132"/>
              <a:gd name="connsiteX878" fmla="*/ 5254122 w 6068843"/>
              <a:gd name="connsiteY878" fmla="*/ 3520280 h 5650132"/>
              <a:gd name="connsiteX879" fmla="*/ 5272363 w 6068843"/>
              <a:gd name="connsiteY879" fmla="*/ 3517240 h 5650132"/>
              <a:gd name="connsiteX880" fmla="*/ 5282243 w 6068843"/>
              <a:gd name="connsiteY880" fmla="*/ 3492540 h 5650132"/>
              <a:gd name="connsiteX881" fmla="*/ 5287563 w 6068843"/>
              <a:gd name="connsiteY881" fmla="*/ 3465559 h 5650132"/>
              <a:gd name="connsiteX882" fmla="*/ 5297063 w 6068843"/>
              <a:gd name="connsiteY882" fmla="*/ 3444658 h 5650132"/>
              <a:gd name="connsiteX883" fmla="*/ 5308843 w 6068843"/>
              <a:gd name="connsiteY883" fmla="*/ 3426038 h 5650132"/>
              <a:gd name="connsiteX884" fmla="*/ 666742 w 6068843"/>
              <a:gd name="connsiteY884" fmla="*/ 3415110 h 5650132"/>
              <a:gd name="connsiteX885" fmla="*/ 663130 w 6068843"/>
              <a:gd name="connsiteY885" fmla="*/ 3415336 h 5650132"/>
              <a:gd name="connsiteX886" fmla="*/ 657050 w 6068843"/>
              <a:gd name="connsiteY886" fmla="*/ 3417996 h 5650132"/>
              <a:gd name="connsiteX887" fmla="*/ 663034 w 6068843"/>
              <a:gd name="connsiteY887" fmla="*/ 3424210 h 5650132"/>
              <a:gd name="connsiteX888" fmla="*/ 664253 w 6068843"/>
              <a:gd name="connsiteY888" fmla="*/ 3421137 h 5650132"/>
              <a:gd name="connsiteX889" fmla="*/ 5345324 w 6068843"/>
              <a:gd name="connsiteY889" fmla="*/ 3386517 h 5650132"/>
              <a:gd name="connsiteX890" fmla="*/ 5327084 w 6068843"/>
              <a:gd name="connsiteY890" fmla="*/ 3404758 h 5650132"/>
              <a:gd name="connsiteX891" fmla="*/ 5320624 w 6068843"/>
              <a:gd name="connsiteY891" fmla="*/ 3397918 h 5650132"/>
              <a:gd name="connsiteX892" fmla="*/ 5311884 w 6068843"/>
              <a:gd name="connsiteY892" fmla="*/ 3404758 h 5650132"/>
              <a:gd name="connsiteX893" fmla="*/ 5333164 w 6068843"/>
              <a:gd name="connsiteY893" fmla="*/ 3432118 h 5650132"/>
              <a:gd name="connsiteX894" fmla="*/ 5345324 w 6068843"/>
              <a:gd name="connsiteY894" fmla="*/ 3432118 h 5650132"/>
              <a:gd name="connsiteX895" fmla="*/ 5348364 w 6068843"/>
              <a:gd name="connsiteY895" fmla="*/ 3404758 h 5650132"/>
              <a:gd name="connsiteX896" fmla="*/ 680933 w 6068843"/>
              <a:gd name="connsiteY896" fmla="*/ 3379789 h 5650132"/>
              <a:gd name="connsiteX897" fmla="*/ 679049 w 6068843"/>
              <a:gd name="connsiteY897" fmla="*/ 3385441 h 5650132"/>
              <a:gd name="connsiteX898" fmla="*/ 680974 w 6068843"/>
              <a:gd name="connsiteY898" fmla="*/ 3380856 h 5650132"/>
              <a:gd name="connsiteX899" fmla="*/ 5378765 w 6068843"/>
              <a:gd name="connsiteY899" fmla="*/ 3331796 h 5650132"/>
              <a:gd name="connsiteX900" fmla="*/ 5363565 w 6068843"/>
              <a:gd name="connsiteY900" fmla="*/ 3356117 h 5650132"/>
              <a:gd name="connsiteX901" fmla="*/ 5372685 w 6068843"/>
              <a:gd name="connsiteY901" fmla="*/ 3356117 h 5650132"/>
              <a:gd name="connsiteX902" fmla="*/ 5378765 w 6068843"/>
              <a:gd name="connsiteY902" fmla="*/ 3331796 h 5650132"/>
              <a:gd name="connsiteX903" fmla="*/ 5314924 w 6068843"/>
              <a:gd name="connsiteY903" fmla="*/ 3322676 h 5650132"/>
              <a:gd name="connsiteX904" fmla="*/ 5313404 w 6068843"/>
              <a:gd name="connsiteY904" fmla="*/ 3325716 h 5650132"/>
              <a:gd name="connsiteX905" fmla="*/ 5311884 w 6068843"/>
              <a:gd name="connsiteY905" fmla="*/ 3328756 h 5650132"/>
              <a:gd name="connsiteX906" fmla="*/ 5311884 w 6068843"/>
              <a:gd name="connsiteY906" fmla="*/ 3343956 h 5650132"/>
              <a:gd name="connsiteX907" fmla="*/ 5314164 w 6068843"/>
              <a:gd name="connsiteY907" fmla="*/ 3363337 h 5650132"/>
              <a:gd name="connsiteX908" fmla="*/ 5321004 w 6068843"/>
              <a:gd name="connsiteY908" fmla="*/ 3380437 h 5650132"/>
              <a:gd name="connsiteX909" fmla="*/ 5330124 w 6068843"/>
              <a:gd name="connsiteY909" fmla="*/ 3325716 h 5650132"/>
              <a:gd name="connsiteX910" fmla="*/ 5348364 w 6068843"/>
              <a:gd name="connsiteY910" fmla="*/ 3277075 h 5650132"/>
              <a:gd name="connsiteX911" fmla="*/ 5336204 w 6068843"/>
              <a:gd name="connsiteY911" fmla="*/ 3283155 h 5650132"/>
              <a:gd name="connsiteX912" fmla="*/ 5324044 w 6068843"/>
              <a:gd name="connsiteY912" fmla="*/ 3304436 h 5650132"/>
              <a:gd name="connsiteX913" fmla="*/ 5339244 w 6068843"/>
              <a:gd name="connsiteY913" fmla="*/ 3298355 h 5650132"/>
              <a:gd name="connsiteX914" fmla="*/ 5348364 w 6068843"/>
              <a:gd name="connsiteY914" fmla="*/ 3283155 h 5650132"/>
              <a:gd name="connsiteX915" fmla="*/ 723932 w 6068843"/>
              <a:gd name="connsiteY915" fmla="*/ 3272073 h 5650132"/>
              <a:gd name="connsiteX916" fmla="*/ 690491 w 6068843"/>
              <a:gd name="connsiteY916" fmla="*/ 3348074 h 5650132"/>
              <a:gd name="connsiteX917" fmla="*/ 692270 w 6068843"/>
              <a:gd name="connsiteY917" fmla="*/ 3351168 h 5650132"/>
              <a:gd name="connsiteX918" fmla="*/ 693134 w 6068843"/>
              <a:gd name="connsiteY918" fmla="*/ 3350456 h 5650132"/>
              <a:gd name="connsiteX919" fmla="*/ 730755 w 6068843"/>
              <a:gd name="connsiteY919" fmla="*/ 3279774 h 5650132"/>
              <a:gd name="connsiteX920" fmla="*/ 731389 w 6068843"/>
              <a:gd name="connsiteY920" fmla="*/ 3278465 h 5650132"/>
              <a:gd name="connsiteX921" fmla="*/ 766492 w 6068843"/>
              <a:gd name="connsiteY921" fmla="*/ 3188260 h 5650132"/>
              <a:gd name="connsiteX922" fmla="*/ 766492 w 6068843"/>
              <a:gd name="connsiteY922" fmla="*/ 3193031 h 5650132"/>
              <a:gd name="connsiteX923" fmla="*/ 768601 w 6068843"/>
              <a:gd name="connsiteY923" fmla="*/ 3193031 h 5650132"/>
              <a:gd name="connsiteX924" fmla="*/ 769136 w 6068843"/>
              <a:gd name="connsiteY924" fmla="*/ 3192373 h 5650132"/>
              <a:gd name="connsiteX925" fmla="*/ 5387885 w 6068843"/>
              <a:gd name="connsiteY925" fmla="*/ 3155473 h 5650132"/>
              <a:gd name="connsiteX926" fmla="*/ 5388645 w 6068843"/>
              <a:gd name="connsiteY926" fmla="*/ 3188913 h 5650132"/>
              <a:gd name="connsiteX927" fmla="*/ 5384845 w 6068843"/>
              <a:gd name="connsiteY927" fmla="*/ 3222354 h 5650132"/>
              <a:gd name="connsiteX928" fmla="*/ 5393965 w 6068843"/>
              <a:gd name="connsiteY928" fmla="*/ 3194993 h 5650132"/>
              <a:gd name="connsiteX929" fmla="*/ 5409166 w 6068843"/>
              <a:gd name="connsiteY929" fmla="*/ 3164593 h 5650132"/>
              <a:gd name="connsiteX930" fmla="*/ 5485167 w 6068843"/>
              <a:gd name="connsiteY930" fmla="*/ 2963949 h 5650132"/>
              <a:gd name="connsiteX931" fmla="*/ 5482127 w 6068843"/>
              <a:gd name="connsiteY931" fmla="*/ 2985229 h 5650132"/>
              <a:gd name="connsiteX932" fmla="*/ 5468827 w 6068843"/>
              <a:gd name="connsiteY932" fmla="*/ 3002330 h 5650132"/>
              <a:gd name="connsiteX933" fmla="*/ 5457807 w 6068843"/>
              <a:gd name="connsiteY933" fmla="*/ 3021710 h 5650132"/>
              <a:gd name="connsiteX934" fmla="*/ 5445646 w 6068843"/>
              <a:gd name="connsiteY934" fmla="*/ 3055151 h 5650132"/>
              <a:gd name="connsiteX935" fmla="*/ 5435006 w 6068843"/>
              <a:gd name="connsiteY935" fmla="*/ 3056291 h 5650132"/>
              <a:gd name="connsiteX936" fmla="*/ 5433486 w 6068843"/>
              <a:gd name="connsiteY936" fmla="*/ 3064271 h 5650132"/>
              <a:gd name="connsiteX937" fmla="*/ 5415246 w 6068843"/>
              <a:gd name="connsiteY937" fmla="*/ 3085551 h 5650132"/>
              <a:gd name="connsiteX938" fmla="*/ 5406125 w 6068843"/>
              <a:gd name="connsiteY938" fmla="*/ 3115952 h 5650132"/>
              <a:gd name="connsiteX939" fmla="*/ 5400045 w 6068843"/>
              <a:gd name="connsiteY939" fmla="*/ 3115952 h 5650132"/>
              <a:gd name="connsiteX940" fmla="*/ 5400045 w 6068843"/>
              <a:gd name="connsiteY940" fmla="*/ 3137232 h 5650132"/>
              <a:gd name="connsiteX941" fmla="*/ 5415246 w 6068843"/>
              <a:gd name="connsiteY941" fmla="*/ 3143312 h 5650132"/>
              <a:gd name="connsiteX942" fmla="*/ 5414486 w 6068843"/>
              <a:gd name="connsiteY942" fmla="*/ 3139512 h 5650132"/>
              <a:gd name="connsiteX943" fmla="*/ 5418286 w 6068843"/>
              <a:gd name="connsiteY943" fmla="*/ 3140272 h 5650132"/>
              <a:gd name="connsiteX944" fmla="*/ 5424366 w 6068843"/>
              <a:gd name="connsiteY944" fmla="*/ 3128112 h 5650132"/>
              <a:gd name="connsiteX945" fmla="*/ 5430066 w 6068843"/>
              <a:gd name="connsiteY945" fmla="*/ 3124692 h 5650132"/>
              <a:gd name="connsiteX946" fmla="*/ 5433486 w 6068843"/>
              <a:gd name="connsiteY946" fmla="*/ 3118992 h 5650132"/>
              <a:gd name="connsiteX947" fmla="*/ 5454766 w 6068843"/>
              <a:gd name="connsiteY947" fmla="*/ 3082511 h 5650132"/>
              <a:gd name="connsiteX948" fmla="*/ 5465027 w 6068843"/>
              <a:gd name="connsiteY948" fmla="*/ 3040710 h 5650132"/>
              <a:gd name="connsiteX949" fmla="*/ 5482127 w 6068843"/>
              <a:gd name="connsiteY949" fmla="*/ 3003470 h 5650132"/>
              <a:gd name="connsiteX950" fmla="*/ 5497327 w 6068843"/>
              <a:gd name="connsiteY950" fmla="*/ 3012590 h 5650132"/>
              <a:gd name="connsiteX951" fmla="*/ 5502648 w 6068843"/>
              <a:gd name="connsiteY951" fmla="*/ 2993209 h 5650132"/>
              <a:gd name="connsiteX952" fmla="*/ 5512528 w 6068843"/>
              <a:gd name="connsiteY952" fmla="*/ 2976109 h 5650132"/>
              <a:gd name="connsiteX953" fmla="*/ 5497327 w 6068843"/>
              <a:gd name="connsiteY953" fmla="*/ 2973069 h 5650132"/>
              <a:gd name="connsiteX954" fmla="*/ 5533808 w 6068843"/>
              <a:gd name="connsiteY954" fmla="*/ 2933548 h 5650132"/>
              <a:gd name="connsiteX955" fmla="*/ 5530768 w 6068843"/>
              <a:gd name="connsiteY955" fmla="*/ 2939628 h 5650132"/>
              <a:gd name="connsiteX956" fmla="*/ 5527728 w 6068843"/>
              <a:gd name="connsiteY956" fmla="*/ 2963949 h 5650132"/>
              <a:gd name="connsiteX957" fmla="*/ 5530768 w 6068843"/>
              <a:gd name="connsiteY957" fmla="*/ 2973069 h 5650132"/>
              <a:gd name="connsiteX958" fmla="*/ 5539128 w 6068843"/>
              <a:gd name="connsiteY958" fmla="*/ 2957869 h 5650132"/>
              <a:gd name="connsiteX959" fmla="*/ 5542928 w 6068843"/>
              <a:gd name="connsiteY959" fmla="*/ 2942668 h 5650132"/>
              <a:gd name="connsiteX960" fmla="*/ 5533808 w 6068843"/>
              <a:gd name="connsiteY960" fmla="*/ 2933548 h 5650132"/>
              <a:gd name="connsiteX961" fmla="*/ 5506448 w 6068843"/>
              <a:gd name="connsiteY961" fmla="*/ 2924428 h 5650132"/>
              <a:gd name="connsiteX962" fmla="*/ 5506448 w 6068843"/>
              <a:gd name="connsiteY962" fmla="*/ 2936588 h 5650132"/>
              <a:gd name="connsiteX963" fmla="*/ 5510628 w 6068843"/>
              <a:gd name="connsiteY963" fmla="*/ 2930508 h 5650132"/>
              <a:gd name="connsiteX964" fmla="*/ 5512528 w 6068843"/>
              <a:gd name="connsiteY964" fmla="*/ 2924428 h 5650132"/>
              <a:gd name="connsiteX965" fmla="*/ 5555089 w 6068843"/>
              <a:gd name="connsiteY965" fmla="*/ 2818026 h 5650132"/>
              <a:gd name="connsiteX966" fmla="*/ 5546348 w 6068843"/>
              <a:gd name="connsiteY966" fmla="*/ 2820306 h 5650132"/>
              <a:gd name="connsiteX967" fmla="*/ 5539888 w 6068843"/>
              <a:gd name="connsiteY967" fmla="*/ 2827146 h 5650132"/>
              <a:gd name="connsiteX968" fmla="*/ 5543308 w 6068843"/>
              <a:gd name="connsiteY968" fmla="*/ 2829806 h 5650132"/>
              <a:gd name="connsiteX969" fmla="*/ 5549008 w 6068843"/>
              <a:gd name="connsiteY969" fmla="*/ 2830186 h 5650132"/>
              <a:gd name="connsiteX970" fmla="*/ 5682771 w 6068843"/>
              <a:gd name="connsiteY970" fmla="*/ 2556580 h 5650132"/>
              <a:gd name="connsiteX971" fmla="*/ 5682771 w 6068843"/>
              <a:gd name="connsiteY971" fmla="*/ 2568741 h 5650132"/>
              <a:gd name="connsiteX972" fmla="*/ 5685811 w 6068843"/>
              <a:gd name="connsiteY972" fmla="*/ 2559621 h 5650132"/>
              <a:gd name="connsiteX973" fmla="*/ 5697971 w 6068843"/>
              <a:gd name="connsiteY973" fmla="*/ 2474499 h 5650132"/>
              <a:gd name="connsiteX974" fmla="*/ 5697971 w 6068843"/>
              <a:gd name="connsiteY974" fmla="*/ 2477540 h 5650132"/>
              <a:gd name="connsiteX975" fmla="*/ 5710132 w 6068843"/>
              <a:gd name="connsiteY975" fmla="*/ 2492739 h 5650132"/>
              <a:gd name="connsiteX976" fmla="*/ 5801334 w 6068843"/>
              <a:gd name="connsiteY976" fmla="*/ 2389377 h 5650132"/>
              <a:gd name="connsiteX977" fmla="*/ 5792214 w 6068843"/>
              <a:gd name="connsiteY977" fmla="*/ 2398497 h 5650132"/>
              <a:gd name="connsiteX978" fmla="*/ 5796014 w 6068843"/>
              <a:gd name="connsiteY978" fmla="*/ 2401537 h 5650132"/>
              <a:gd name="connsiteX979" fmla="*/ 5795253 w 6068843"/>
              <a:gd name="connsiteY979" fmla="*/ 2404577 h 5650132"/>
              <a:gd name="connsiteX980" fmla="*/ 5789173 w 6068843"/>
              <a:gd name="connsiteY980" fmla="*/ 2413698 h 5650132"/>
              <a:gd name="connsiteX981" fmla="*/ 5773973 w 6068843"/>
              <a:gd name="connsiteY981" fmla="*/ 2422818 h 5650132"/>
              <a:gd name="connsiteX982" fmla="*/ 5767893 w 6068843"/>
              <a:gd name="connsiteY982" fmla="*/ 2416738 h 5650132"/>
              <a:gd name="connsiteX983" fmla="*/ 5761813 w 6068843"/>
              <a:gd name="connsiteY983" fmla="*/ 2434978 h 5650132"/>
              <a:gd name="connsiteX984" fmla="*/ 5742052 w 6068843"/>
              <a:gd name="connsiteY984" fmla="*/ 2461578 h 5650132"/>
              <a:gd name="connsiteX985" fmla="*/ 5731412 w 6068843"/>
              <a:gd name="connsiteY985" fmla="*/ 2492739 h 5650132"/>
              <a:gd name="connsiteX986" fmla="*/ 5719252 w 6068843"/>
              <a:gd name="connsiteY986" fmla="*/ 2520100 h 5650132"/>
              <a:gd name="connsiteX987" fmla="*/ 5711272 w 6068843"/>
              <a:gd name="connsiteY987" fmla="*/ 2532640 h 5650132"/>
              <a:gd name="connsiteX988" fmla="*/ 5710132 w 6068843"/>
              <a:gd name="connsiteY988" fmla="*/ 2547460 h 5650132"/>
              <a:gd name="connsiteX989" fmla="*/ 5691891 w 6068843"/>
              <a:gd name="connsiteY989" fmla="*/ 2588501 h 5650132"/>
              <a:gd name="connsiteX990" fmla="*/ 5673651 w 6068843"/>
              <a:gd name="connsiteY990" fmla="*/ 2629542 h 5650132"/>
              <a:gd name="connsiteX991" fmla="*/ 5661491 w 6068843"/>
              <a:gd name="connsiteY991" fmla="*/ 2638662 h 5650132"/>
              <a:gd name="connsiteX992" fmla="*/ 5653511 w 6068843"/>
              <a:gd name="connsiteY992" fmla="*/ 2656903 h 5650132"/>
              <a:gd name="connsiteX993" fmla="*/ 5643250 w 6068843"/>
              <a:gd name="connsiteY993" fmla="*/ 2675143 h 5650132"/>
              <a:gd name="connsiteX994" fmla="*/ 5643250 w 6068843"/>
              <a:gd name="connsiteY994" fmla="*/ 2696423 h 5650132"/>
              <a:gd name="connsiteX995" fmla="*/ 5672511 w 6068843"/>
              <a:gd name="connsiteY995" fmla="*/ 2672103 h 5650132"/>
              <a:gd name="connsiteX996" fmla="*/ 5685811 w 6068843"/>
              <a:gd name="connsiteY996" fmla="*/ 2638662 h 5650132"/>
              <a:gd name="connsiteX997" fmla="*/ 5694171 w 6068843"/>
              <a:gd name="connsiteY997" fmla="*/ 2637902 h 5650132"/>
              <a:gd name="connsiteX998" fmla="*/ 5697971 w 6068843"/>
              <a:gd name="connsiteY998" fmla="*/ 2632582 h 5650132"/>
              <a:gd name="connsiteX999" fmla="*/ 5697971 w 6068843"/>
              <a:gd name="connsiteY999" fmla="*/ 2620043 h 5650132"/>
              <a:gd name="connsiteX1000" fmla="*/ 5707092 w 6068843"/>
              <a:gd name="connsiteY1000" fmla="*/ 2614342 h 5650132"/>
              <a:gd name="connsiteX1001" fmla="*/ 5743572 w 6068843"/>
              <a:gd name="connsiteY1001" fmla="*/ 2517061 h 5650132"/>
              <a:gd name="connsiteX1002" fmla="*/ 5758773 w 6068843"/>
              <a:gd name="connsiteY1002" fmla="*/ 2507940 h 5650132"/>
              <a:gd name="connsiteX1003" fmla="*/ 5760293 w 6068843"/>
              <a:gd name="connsiteY1003" fmla="*/ 2495779 h 5650132"/>
              <a:gd name="connsiteX1004" fmla="*/ 5770933 w 6068843"/>
              <a:gd name="connsiteY1004" fmla="*/ 2492739 h 5650132"/>
              <a:gd name="connsiteX1005" fmla="*/ 5786133 w 6068843"/>
              <a:gd name="connsiteY1005" fmla="*/ 2462339 h 5650132"/>
              <a:gd name="connsiteX1006" fmla="*/ 5788413 w 6068843"/>
              <a:gd name="connsiteY1006" fmla="*/ 2439158 h 5650132"/>
              <a:gd name="connsiteX1007" fmla="*/ 5795253 w 6068843"/>
              <a:gd name="connsiteY1007" fmla="*/ 2404577 h 5650132"/>
              <a:gd name="connsiteX1008" fmla="*/ 5801334 w 6068843"/>
              <a:gd name="connsiteY1008" fmla="*/ 2389377 h 5650132"/>
              <a:gd name="connsiteX1009" fmla="*/ 5801334 w 6068843"/>
              <a:gd name="connsiteY1009" fmla="*/ 2349856 h 5650132"/>
              <a:gd name="connsiteX1010" fmla="*/ 5799903 w 6068843"/>
              <a:gd name="connsiteY1010" fmla="*/ 2352360 h 5650132"/>
              <a:gd name="connsiteX1011" fmla="*/ 5807414 w 6068843"/>
              <a:gd name="connsiteY1011" fmla="*/ 2349856 h 5650132"/>
              <a:gd name="connsiteX1012" fmla="*/ 5843135 w 6068843"/>
              <a:gd name="connsiteY1012" fmla="*/ 2333896 h 5650132"/>
              <a:gd name="connsiteX1013" fmla="*/ 5831734 w 6068843"/>
              <a:gd name="connsiteY1013" fmla="*/ 2334656 h 5650132"/>
              <a:gd name="connsiteX1014" fmla="*/ 5823754 w 6068843"/>
              <a:gd name="connsiteY1014" fmla="*/ 2352896 h 5650132"/>
              <a:gd name="connsiteX1015" fmla="*/ 5813494 w 6068843"/>
              <a:gd name="connsiteY1015" fmla="*/ 2371137 h 5650132"/>
              <a:gd name="connsiteX1016" fmla="*/ 5831734 w 6068843"/>
              <a:gd name="connsiteY1016" fmla="*/ 2380257 h 5650132"/>
              <a:gd name="connsiteX1017" fmla="*/ 5840854 w 6068843"/>
              <a:gd name="connsiteY1017" fmla="*/ 2349856 h 5650132"/>
              <a:gd name="connsiteX1018" fmla="*/ 5846555 w 6068843"/>
              <a:gd name="connsiteY1018" fmla="*/ 2343776 h 5650132"/>
              <a:gd name="connsiteX1019" fmla="*/ 5849975 w 6068843"/>
              <a:gd name="connsiteY1019" fmla="*/ 2337696 h 5650132"/>
              <a:gd name="connsiteX1020" fmla="*/ 5843135 w 6068843"/>
              <a:gd name="connsiteY1020" fmla="*/ 2333896 h 5650132"/>
              <a:gd name="connsiteX1021" fmla="*/ 5843895 w 6068843"/>
              <a:gd name="connsiteY1021" fmla="*/ 2249534 h 5650132"/>
              <a:gd name="connsiteX1022" fmla="*/ 5831734 w 6068843"/>
              <a:gd name="connsiteY1022" fmla="*/ 2255614 h 5650132"/>
              <a:gd name="connsiteX1023" fmla="*/ 5825654 w 6068843"/>
              <a:gd name="connsiteY1023" fmla="*/ 2286015 h 5650132"/>
              <a:gd name="connsiteX1024" fmla="*/ 5835914 w 6068843"/>
              <a:gd name="connsiteY1024" fmla="*/ 2267774 h 5650132"/>
              <a:gd name="connsiteX1025" fmla="*/ 5843895 w 6068843"/>
              <a:gd name="connsiteY1025" fmla="*/ 2249534 h 5650132"/>
              <a:gd name="connsiteX1026" fmla="*/ 5865175 w 6068843"/>
              <a:gd name="connsiteY1026" fmla="*/ 2219134 h 5650132"/>
              <a:gd name="connsiteX1027" fmla="*/ 5868215 w 6068843"/>
              <a:gd name="connsiteY1027" fmla="*/ 2231294 h 5650132"/>
              <a:gd name="connsiteX1028" fmla="*/ 5874295 w 6068843"/>
              <a:gd name="connsiteY1028" fmla="*/ 2231294 h 5650132"/>
              <a:gd name="connsiteX1029" fmla="*/ 5877335 w 6068843"/>
              <a:gd name="connsiteY1029" fmla="*/ 2225214 h 5650132"/>
              <a:gd name="connsiteX1030" fmla="*/ 5875055 w 6068843"/>
              <a:gd name="connsiteY1030" fmla="*/ 2219894 h 5650132"/>
              <a:gd name="connsiteX1031" fmla="*/ 5868215 w 6068843"/>
              <a:gd name="connsiteY1031" fmla="*/ 2219134 h 5650132"/>
              <a:gd name="connsiteX1032" fmla="*/ 5889496 w 6068843"/>
              <a:gd name="connsiteY1032" fmla="*/ 2146172 h 5650132"/>
              <a:gd name="connsiteX1033" fmla="*/ 5889496 w 6068843"/>
              <a:gd name="connsiteY1033" fmla="*/ 2167452 h 5650132"/>
              <a:gd name="connsiteX1034" fmla="*/ 5881135 w 6068843"/>
              <a:gd name="connsiteY1034" fmla="*/ 2169732 h 5650132"/>
              <a:gd name="connsiteX1035" fmla="*/ 5877335 w 6068843"/>
              <a:gd name="connsiteY1035" fmla="*/ 2176573 h 5650132"/>
              <a:gd name="connsiteX1036" fmla="*/ 5879615 w 6068843"/>
              <a:gd name="connsiteY1036" fmla="*/ 2186453 h 5650132"/>
              <a:gd name="connsiteX1037" fmla="*/ 5886455 w 6068843"/>
              <a:gd name="connsiteY1037" fmla="*/ 2191773 h 5650132"/>
              <a:gd name="connsiteX1038" fmla="*/ 5889115 w 6068843"/>
              <a:gd name="connsiteY1038" fmla="*/ 2188733 h 5650132"/>
              <a:gd name="connsiteX1039" fmla="*/ 5889496 w 6068843"/>
              <a:gd name="connsiteY1039" fmla="*/ 2185693 h 5650132"/>
              <a:gd name="connsiteX1040" fmla="*/ 5904696 w 6068843"/>
              <a:gd name="connsiteY1040" fmla="*/ 2158332 h 5650132"/>
              <a:gd name="connsiteX1041" fmla="*/ 5901656 w 6068843"/>
              <a:gd name="connsiteY1041" fmla="*/ 2106651 h 5650132"/>
              <a:gd name="connsiteX1042" fmla="*/ 5901656 w 6068843"/>
              <a:gd name="connsiteY1042" fmla="*/ 2115771 h 5650132"/>
              <a:gd name="connsiteX1043" fmla="*/ 5889496 w 6068843"/>
              <a:gd name="connsiteY1043" fmla="*/ 2130972 h 5650132"/>
              <a:gd name="connsiteX1044" fmla="*/ 5889496 w 6068843"/>
              <a:gd name="connsiteY1044" fmla="*/ 2137052 h 5650132"/>
              <a:gd name="connsiteX1045" fmla="*/ 5904696 w 6068843"/>
              <a:gd name="connsiteY1045" fmla="*/ 2124892 h 5650132"/>
              <a:gd name="connsiteX1046" fmla="*/ 5904696 w 6068843"/>
              <a:gd name="connsiteY1046" fmla="*/ 2115771 h 5650132"/>
              <a:gd name="connsiteX1047" fmla="*/ 5904316 w 6068843"/>
              <a:gd name="connsiteY1047" fmla="*/ 2111211 h 5650132"/>
              <a:gd name="connsiteX1048" fmla="*/ 5901656 w 6068843"/>
              <a:gd name="connsiteY1048" fmla="*/ 2106651 h 5650132"/>
              <a:gd name="connsiteX1049" fmla="*/ 5707092 w 6068843"/>
              <a:gd name="connsiteY1049" fmla="*/ 1586801 h 5650132"/>
              <a:gd name="connsiteX1050" fmla="*/ 5678663 w 6068843"/>
              <a:gd name="connsiteY1050" fmla="*/ 1612645 h 5650132"/>
              <a:gd name="connsiteX1051" fmla="*/ 5669242 w 6068843"/>
              <a:gd name="connsiteY1051" fmla="*/ 1630544 h 5650132"/>
              <a:gd name="connsiteX1052" fmla="*/ 5663891 w 6068843"/>
              <a:gd name="connsiteY1052" fmla="*/ 1634558 h 5650132"/>
              <a:gd name="connsiteX1053" fmla="*/ 5663011 w 6068843"/>
              <a:gd name="connsiteY1053" fmla="*/ 1647602 h 5650132"/>
              <a:gd name="connsiteX1054" fmla="*/ 5661491 w 6068843"/>
              <a:gd name="connsiteY1054" fmla="*/ 1668882 h 5650132"/>
              <a:gd name="connsiteX1055" fmla="*/ 5682771 w 6068843"/>
              <a:gd name="connsiteY1055" fmla="*/ 1665842 h 5650132"/>
              <a:gd name="connsiteX1056" fmla="*/ 5685811 w 6068843"/>
              <a:gd name="connsiteY1056" fmla="*/ 1665842 h 5650132"/>
              <a:gd name="connsiteX1057" fmla="*/ 5682771 w 6068843"/>
              <a:gd name="connsiteY1057" fmla="*/ 1635441 h 5650132"/>
              <a:gd name="connsiteX1058" fmla="*/ 5710132 w 6068843"/>
              <a:gd name="connsiteY1058" fmla="*/ 1614161 h 5650132"/>
              <a:gd name="connsiteX1059" fmla="*/ 5719252 w 6068843"/>
              <a:gd name="connsiteY1059" fmla="*/ 1589840 h 5650132"/>
              <a:gd name="connsiteX1060" fmla="*/ 4876898 w 6068843"/>
              <a:gd name="connsiteY1060" fmla="*/ 1422330 h 5650132"/>
              <a:gd name="connsiteX1061" fmla="*/ 4866641 w 6068843"/>
              <a:gd name="connsiteY1061" fmla="*/ 1443456 h 5650132"/>
              <a:gd name="connsiteX1062" fmla="*/ 4875839 w 6068843"/>
              <a:gd name="connsiteY1062" fmla="*/ 1442141 h 5650132"/>
              <a:gd name="connsiteX1063" fmla="*/ 4878879 w 6068843"/>
              <a:gd name="connsiteY1063" fmla="*/ 1442141 h 5650132"/>
              <a:gd name="connsiteX1064" fmla="*/ 4900160 w 6068843"/>
              <a:gd name="connsiteY1064" fmla="*/ 1363100 h 5650132"/>
              <a:gd name="connsiteX1065" fmla="*/ 4881167 w 6068843"/>
              <a:gd name="connsiteY1065" fmla="*/ 1380366 h 5650132"/>
              <a:gd name="connsiteX1066" fmla="*/ 4891301 w 6068843"/>
              <a:gd name="connsiteY1066" fmla="*/ 1396870 h 5650132"/>
              <a:gd name="connsiteX1067" fmla="*/ 4888345 w 6068843"/>
              <a:gd name="connsiteY1067" fmla="*/ 1402014 h 5650132"/>
              <a:gd name="connsiteX1068" fmla="*/ 4903200 w 6068843"/>
              <a:gd name="connsiteY1068" fmla="*/ 1390460 h 5650132"/>
              <a:gd name="connsiteX1069" fmla="*/ 4912320 w 6068843"/>
              <a:gd name="connsiteY1069" fmla="*/ 1366139 h 5650132"/>
              <a:gd name="connsiteX1070" fmla="*/ 5739164 w 6068843"/>
              <a:gd name="connsiteY1070" fmla="*/ 1296137 h 5650132"/>
              <a:gd name="connsiteX1071" fmla="*/ 5739164 w 6068843"/>
              <a:gd name="connsiteY1071" fmla="*/ 1306183 h 5650132"/>
              <a:gd name="connsiteX1072" fmla="*/ 5742945 w 6068843"/>
              <a:gd name="connsiteY1072" fmla="*/ 1299162 h 5650132"/>
              <a:gd name="connsiteX1073" fmla="*/ 5751324 w 6068843"/>
              <a:gd name="connsiteY1073" fmla="*/ 1256616 h 5650132"/>
              <a:gd name="connsiteX1074" fmla="*/ 5751324 w 6068843"/>
              <a:gd name="connsiteY1074" fmla="*/ 1265736 h 5650132"/>
              <a:gd name="connsiteX1075" fmla="*/ 5739164 w 6068843"/>
              <a:gd name="connsiteY1075" fmla="*/ 1280937 h 5650132"/>
              <a:gd name="connsiteX1076" fmla="*/ 5739164 w 6068843"/>
              <a:gd name="connsiteY1076" fmla="*/ 1287017 h 5650132"/>
              <a:gd name="connsiteX1077" fmla="*/ 5753576 w 6068843"/>
              <a:gd name="connsiteY1077" fmla="*/ 1275488 h 5650132"/>
              <a:gd name="connsiteX1078" fmla="*/ 5754364 w 6068843"/>
              <a:gd name="connsiteY1078" fmla="*/ 1273715 h 5650132"/>
              <a:gd name="connsiteX1079" fmla="*/ 5754364 w 6068843"/>
              <a:gd name="connsiteY1079" fmla="*/ 1265736 h 5650132"/>
              <a:gd name="connsiteX1080" fmla="*/ 5753984 w 6068843"/>
              <a:gd name="connsiteY1080" fmla="*/ 1261176 h 5650132"/>
              <a:gd name="connsiteX1081" fmla="*/ 5751324 w 6068843"/>
              <a:gd name="connsiteY1081" fmla="*/ 1256616 h 5650132"/>
              <a:gd name="connsiteX1082" fmla="*/ 2546584 w 6068843"/>
              <a:gd name="connsiteY1082" fmla="*/ 1137340 h 5650132"/>
              <a:gd name="connsiteX1083" fmla="*/ 2546294 w 6068843"/>
              <a:gd name="connsiteY1083" fmla="*/ 1137419 h 5650132"/>
              <a:gd name="connsiteX1084" fmla="*/ 2542494 w 6068843"/>
              <a:gd name="connsiteY1084" fmla="*/ 1144260 h 5650132"/>
              <a:gd name="connsiteX1085" fmla="*/ 2544774 w 6068843"/>
              <a:gd name="connsiteY1085" fmla="*/ 1154141 h 5650132"/>
              <a:gd name="connsiteX1086" fmla="*/ 2546584 w 6068843"/>
              <a:gd name="connsiteY1086" fmla="*/ 1155548 h 5650132"/>
              <a:gd name="connsiteX1087" fmla="*/ 3524633 w 6068843"/>
              <a:gd name="connsiteY1087" fmla="*/ 863509 h 5650132"/>
              <a:gd name="connsiteX1088" fmla="*/ 3514236 w 6068843"/>
              <a:gd name="connsiteY1088" fmla="*/ 883708 h 5650132"/>
              <a:gd name="connsiteX1089" fmla="*/ 3503216 w 6068843"/>
              <a:gd name="connsiteY1089" fmla="*/ 909549 h 5650132"/>
              <a:gd name="connsiteX1090" fmla="*/ 3506256 w 6068843"/>
              <a:gd name="connsiteY1090" fmla="*/ 918669 h 5650132"/>
              <a:gd name="connsiteX1091" fmla="*/ 3511395 w 6068843"/>
              <a:gd name="connsiteY1091" fmla="*/ 915397 h 5650132"/>
              <a:gd name="connsiteX1092" fmla="*/ 3512260 w 6068843"/>
              <a:gd name="connsiteY1092" fmla="*/ 913753 h 5650132"/>
              <a:gd name="connsiteX1093" fmla="*/ 3518768 w 6068843"/>
              <a:gd name="connsiteY1093" fmla="*/ 886536 h 5650132"/>
              <a:gd name="connsiteX1094" fmla="*/ 1806194 w 6068843"/>
              <a:gd name="connsiteY1094" fmla="*/ 858265 h 5650132"/>
              <a:gd name="connsiteX1095" fmla="*/ 1772753 w 6068843"/>
              <a:gd name="connsiteY1095" fmla="*/ 888664 h 5650132"/>
              <a:gd name="connsiteX1096" fmla="*/ 1762113 w 6068843"/>
              <a:gd name="connsiteY1096" fmla="*/ 919065 h 5650132"/>
              <a:gd name="connsiteX1097" fmla="*/ 1760593 w 6068843"/>
              <a:gd name="connsiteY1097" fmla="*/ 940345 h 5650132"/>
              <a:gd name="connsiteX1098" fmla="*/ 1781873 w 6068843"/>
              <a:gd name="connsiteY1098" fmla="*/ 937305 h 5650132"/>
              <a:gd name="connsiteX1099" fmla="*/ 1784913 w 6068843"/>
              <a:gd name="connsiteY1099" fmla="*/ 937305 h 5650132"/>
              <a:gd name="connsiteX1100" fmla="*/ 1781873 w 6068843"/>
              <a:gd name="connsiteY1100" fmla="*/ 906904 h 5650132"/>
              <a:gd name="connsiteX1101" fmla="*/ 1809234 w 6068843"/>
              <a:gd name="connsiteY1101" fmla="*/ 885624 h 5650132"/>
              <a:gd name="connsiteX1102" fmla="*/ 1818354 w 6068843"/>
              <a:gd name="connsiteY1102" fmla="*/ 861304 h 5650132"/>
              <a:gd name="connsiteX1103" fmla="*/ 3556880 w 6068843"/>
              <a:gd name="connsiteY1103" fmla="*/ 853941 h 5650132"/>
              <a:gd name="connsiteX1104" fmla="*/ 3558051 w 6068843"/>
              <a:gd name="connsiteY1104" fmla="*/ 856515 h 5650132"/>
              <a:gd name="connsiteX1105" fmla="*/ 3556894 w 6068843"/>
              <a:gd name="connsiteY1105" fmla="*/ 865549 h 5650132"/>
              <a:gd name="connsiteX1106" fmla="*/ 3573137 w 6068843"/>
              <a:gd name="connsiteY1106" fmla="*/ 860908 h 5650132"/>
              <a:gd name="connsiteX1107" fmla="*/ 5556760 w 6068843"/>
              <a:gd name="connsiteY1107" fmla="*/ 736766 h 5650132"/>
              <a:gd name="connsiteX1108" fmla="*/ 5523319 w 6068843"/>
              <a:gd name="connsiteY1108" fmla="*/ 767166 h 5650132"/>
              <a:gd name="connsiteX1109" fmla="*/ 5512679 w 6068843"/>
              <a:gd name="connsiteY1109" fmla="*/ 797567 h 5650132"/>
              <a:gd name="connsiteX1110" fmla="*/ 5511159 w 6068843"/>
              <a:gd name="connsiteY1110" fmla="*/ 818847 h 5650132"/>
              <a:gd name="connsiteX1111" fmla="*/ 5532439 w 6068843"/>
              <a:gd name="connsiteY1111" fmla="*/ 815807 h 5650132"/>
              <a:gd name="connsiteX1112" fmla="*/ 5535479 w 6068843"/>
              <a:gd name="connsiteY1112" fmla="*/ 815807 h 5650132"/>
              <a:gd name="connsiteX1113" fmla="*/ 5532439 w 6068843"/>
              <a:gd name="connsiteY1113" fmla="*/ 785406 h 5650132"/>
              <a:gd name="connsiteX1114" fmla="*/ 5559800 w 6068843"/>
              <a:gd name="connsiteY1114" fmla="*/ 764126 h 5650132"/>
              <a:gd name="connsiteX1115" fmla="*/ 5568920 w 6068843"/>
              <a:gd name="connsiteY1115" fmla="*/ 739805 h 5650132"/>
              <a:gd name="connsiteX1116" fmla="*/ 3299532 w 6068843"/>
              <a:gd name="connsiteY1116" fmla="*/ 705865 h 5650132"/>
              <a:gd name="connsiteX1117" fmla="*/ 3266091 w 6068843"/>
              <a:gd name="connsiteY1117" fmla="*/ 736265 h 5650132"/>
              <a:gd name="connsiteX1118" fmla="*/ 3255451 w 6068843"/>
              <a:gd name="connsiteY1118" fmla="*/ 766666 h 5650132"/>
              <a:gd name="connsiteX1119" fmla="*/ 3253931 w 6068843"/>
              <a:gd name="connsiteY1119" fmla="*/ 787946 h 5650132"/>
              <a:gd name="connsiteX1120" fmla="*/ 3275211 w 6068843"/>
              <a:gd name="connsiteY1120" fmla="*/ 784906 h 5650132"/>
              <a:gd name="connsiteX1121" fmla="*/ 3278251 w 6068843"/>
              <a:gd name="connsiteY1121" fmla="*/ 784906 h 5650132"/>
              <a:gd name="connsiteX1122" fmla="*/ 3275211 w 6068843"/>
              <a:gd name="connsiteY1122" fmla="*/ 754505 h 5650132"/>
              <a:gd name="connsiteX1123" fmla="*/ 3302572 w 6068843"/>
              <a:gd name="connsiteY1123" fmla="*/ 733225 h 5650132"/>
              <a:gd name="connsiteX1124" fmla="*/ 3311692 w 6068843"/>
              <a:gd name="connsiteY1124" fmla="*/ 708905 h 5650132"/>
              <a:gd name="connsiteX1125" fmla="*/ 4590336 w 6068843"/>
              <a:gd name="connsiteY1125" fmla="*/ 685850 h 5650132"/>
              <a:gd name="connsiteX1126" fmla="*/ 4556895 w 6068843"/>
              <a:gd name="connsiteY1126" fmla="*/ 716251 h 5650132"/>
              <a:gd name="connsiteX1127" fmla="*/ 4546255 w 6068843"/>
              <a:gd name="connsiteY1127" fmla="*/ 746651 h 5650132"/>
              <a:gd name="connsiteX1128" fmla="*/ 4544735 w 6068843"/>
              <a:gd name="connsiteY1128" fmla="*/ 767932 h 5650132"/>
              <a:gd name="connsiteX1129" fmla="*/ 4566015 w 6068843"/>
              <a:gd name="connsiteY1129" fmla="*/ 764891 h 5650132"/>
              <a:gd name="connsiteX1130" fmla="*/ 4569055 w 6068843"/>
              <a:gd name="connsiteY1130" fmla="*/ 764891 h 5650132"/>
              <a:gd name="connsiteX1131" fmla="*/ 4566015 w 6068843"/>
              <a:gd name="connsiteY1131" fmla="*/ 734491 h 5650132"/>
              <a:gd name="connsiteX1132" fmla="*/ 4593376 w 6068843"/>
              <a:gd name="connsiteY1132" fmla="*/ 713211 h 5650132"/>
              <a:gd name="connsiteX1133" fmla="*/ 4602496 w 6068843"/>
              <a:gd name="connsiteY1133" fmla="*/ 688890 h 5650132"/>
              <a:gd name="connsiteX1134" fmla="*/ 4037385 w 6068843"/>
              <a:gd name="connsiteY1134" fmla="*/ 562304 h 5650132"/>
              <a:gd name="connsiteX1135" fmla="*/ 4003944 w 6068843"/>
              <a:gd name="connsiteY1135" fmla="*/ 592704 h 5650132"/>
              <a:gd name="connsiteX1136" fmla="*/ 3993304 w 6068843"/>
              <a:gd name="connsiteY1136" fmla="*/ 623105 h 5650132"/>
              <a:gd name="connsiteX1137" fmla="*/ 3991784 w 6068843"/>
              <a:gd name="connsiteY1137" fmla="*/ 644385 h 5650132"/>
              <a:gd name="connsiteX1138" fmla="*/ 4013064 w 6068843"/>
              <a:gd name="connsiteY1138" fmla="*/ 641345 h 5650132"/>
              <a:gd name="connsiteX1139" fmla="*/ 4016104 w 6068843"/>
              <a:gd name="connsiteY1139" fmla="*/ 641345 h 5650132"/>
              <a:gd name="connsiteX1140" fmla="*/ 4013064 w 6068843"/>
              <a:gd name="connsiteY1140" fmla="*/ 610944 h 5650132"/>
              <a:gd name="connsiteX1141" fmla="*/ 4040425 w 6068843"/>
              <a:gd name="connsiteY1141" fmla="*/ 589664 h 5650132"/>
              <a:gd name="connsiteX1142" fmla="*/ 4049545 w 6068843"/>
              <a:gd name="connsiteY1142" fmla="*/ 565343 h 5650132"/>
              <a:gd name="connsiteX1143" fmla="*/ 2372251 w 6068843"/>
              <a:gd name="connsiteY1143" fmla="*/ 554488 h 5650132"/>
              <a:gd name="connsiteX1144" fmla="*/ 2338810 w 6068843"/>
              <a:gd name="connsiteY1144" fmla="*/ 584888 h 5650132"/>
              <a:gd name="connsiteX1145" fmla="*/ 2328170 w 6068843"/>
              <a:gd name="connsiteY1145" fmla="*/ 615289 h 5650132"/>
              <a:gd name="connsiteX1146" fmla="*/ 2326650 w 6068843"/>
              <a:gd name="connsiteY1146" fmla="*/ 636569 h 5650132"/>
              <a:gd name="connsiteX1147" fmla="*/ 2347930 w 6068843"/>
              <a:gd name="connsiteY1147" fmla="*/ 633529 h 5650132"/>
              <a:gd name="connsiteX1148" fmla="*/ 2350970 w 6068843"/>
              <a:gd name="connsiteY1148" fmla="*/ 633529 h 5650132"/>
              <a:gd name="connsiteX1149" fmla="*/ 2347930 w 6068843"/>
              <a:gd name="connsiteY1149" fmla="*/ 603128 h 5650132"/>
              <a:gd name="connsiteX1150" fmla="*/ 2375291 w 6068843"/>
              <a:gd name="connsiteY1150" fmla="*/ 581848 h 5650132"/>
              <a:gd name="connsiteX1151" fmla="*/ 2384411 w 6068843"/>
              <a:gd name="connsiteY1151" fmla="*/ 557528 h 5650132"/>
              <a:gd name="connsiteX1152" fmla="*/ 2460412 w 6068843"/>
              <a:gd name="connsiteY1152" fmla="*/ 816 h 5650132"/>
              <a:gd name="connsiteX1153" fmla="*/ 2472573 w 6068843"/>
              <a:gd name="connsiteY1153" fmla="*/ 1196 h 5650132"/>
              <a:gd name="connsiteX1154" fmla="*/ 2456612 w 6068843"/>
              <a:gd name="connsiteY1154" fmla="*/ 50217 h 5650132"/>
              <a:gd name="connsiteX1155" fmla="*/ 2426972 w 6068843"/>
              <a:gd name="connsiteY1155" fmla="*/ 101518 h 5650132"/>
              <a:gd name="connsiteX1156" fmla="*/ 2430012 w 6068843"/>
              <a:gd name="connsiteY1156" fmla="*/ 101518 h 5650132"/>
              <a:gd name="connsiteX1157" fmla="*/ 2437232 w 6068843"/>
              <a:gd name="connsiteY1157" fmla="*/ 113678 h 5650132"/>
              <a:gd name="connsiteX1158" fmla="*/ 2433052 w 6068843"/>
              <a:gd name="connsiteY1158" fmla="*/ 125839 h 5650132"/>
              <a:gd name="connsiteX1159" fmla="*/ 2412532 w 6068843"/>
              <a:gd name="connsiteY1159" fmla="*/ 197280 h 5650132"/>
              <a:gd name="connsiteX1160" fmla="*/ 2387451 w 6068843"/>
              <a:gd name="connsiteY1160" fmla="*/ 268721 h 5650132"/>
              <a:gd name="connsiteX1161" fmla="*/ 2388591 w 6068843"/>
              <a:gd name="connsiteY1161" fmla="*/ 277462 h 5650132"/>
              <a:gd name="connsiteX1162" fmla="*/ 2378331 w 6068843"/>
              <a:gd name="connsiteY1162" fmla="*/ 283922 h 5650132"/>
              <a:gd name="connsiteX1163" fmla="*/ 2377571 w 6068843"/>
              <a:gd name="connsiteY1163" fmla="*/ 292282 h 5650132"/>
              <a:gd name="connsiteX1164" fmla="*/ 2381371 w 6068843"/>
              <a:gd name="connsiteY1164" fmla="*/ 296082 h 5650132"/>
              <a:gd name="connsiteX1165" fmla="*/ 2371871 w 6068843"/>
              <a:gd name="connsiteY1165" fmla="*/ 313943 h 5650132"/>
              <a:gd name="connsiteX1166" fmla="*/ 2369211 w 6068843"/>
              <a:gd name="connsiteY1166" fmla="*/ 329523 h 5650132"/>
              <a:gd name="connsiteX1167" fmla="*/ 2387451 w 6068843"/>
              <a:gd name="connsiteY1167" fmla="*/ 311282 h 5650132"/>
              <a:gd name="connsiteX1168" fmla="*/ 2393531 w 6068843"/>
              <a:gd name="connsiteY1168" fmla="*/ 302162 h 5650132"/>
              <a:gd name="connsiteX1169" fmla="*/ 2390491 w 6068843"/>
              <a:gd name="connsiteY1169" fmla="*/ 293042 h 5650132"/>
              <a:gd name="connsiteX1170" fmla="*/ 2400751 w 6068843"/>
              <a:gd name="connsiteY1170" fmla="*/ 280502 h 5650132"/>
              <a:gd name="connsiteX1171" fmla="*/ 2408731 w 6068843"/>
              <a:gd name="connsiteY1171" fmla="*/ 265682 h 5650132"/>
              <a:gd name="connsiteX1172" fmla="*/ 2433052 w 6068843"/>
              <a:gd name="connsiteY1172" fmla="*/ 210960 h 5650132"/>
              <a:gd name="connsiteX1173" fmla="*/ 2451292 w 6068843"/>
              <a:gd name="connsiteY1173" fmla="*/ 195760 h 5650132"/>
              <a:gd name="connsiteX1174" fmla="*/ 2458892 w 6068843"/>
              <a:gd name="connsiteY1174" fmla="*/ 185120 h 5650132"/>
              <a:gd name="connsiteX1175" fmla="*/ 2457373 w 6068843"/>
              <a:gd name="connsiteY1175" fmla="*/ 174480 h 5650132"/>
              <a:gd name="connsiteX1176" fmla="*/ 2469533 w 6068843"/>
              <a:gd name="connsiteY1176" fmla="*/ 150159 h 5650132"/>
              <a:gd name="connsiteX1177" fmla="*/ 2478653 w 6068843"/>
              <a:gd name="connsiteY1177" fmla="*/ 124318 h 5650132"/>
              <a:gd name="connsiteX1178" fmla="*/ 2487773 w 6068843"/>
              <a:gd name="connsiteY1178" fmla="*/ 98478 h 5650132"/>
              <a:gd name="connsiteX1179" fmla="*/ 2527294 w 6068843"/>
              <a:gd name="connsiteY1179" fmla="*/ 65037 h 5650132"/>
              <a:gd name="connsiteX1180" fmla="*/ 2538694 w 6068843"/>
              <a:gd name="connsiteY1180" fmla="*/ 82518 h 5650132"/>
              <a:gd name="connsiteX1181" fmla="*/ 2527294 w 6068843"/>
              <a:gd name="connsiteY1181" fmla="*/ 95438 h 5650132"/>
              <a:gd name="connsiteX1182" fmla="*/ 2526914 w 6068843"/>
              <a:gd name="connsiteY1182" fmla="*/ 114818 h 5650132"/>
              <a:gd name="connsiteX1183" fmla="*/ 2524254 w 6068843"/>
              <a:gd name="connsiteY1183" fmla="*/ 131919 h 5650132"/>
              <a:gd name="connsiteX1184" fmla="*/ 2506394 w 6068843"/>
              <a:gd name="connsiteY1184" fmla="*/ 171059 h 5650132"/>
              <a:gd name="connsiteX1185" fmla="*/ 2499933 w 6068843"/>
              <a:gd name="connsiteY1185" fmla="*/ 207920 h 5650132"/>
              <a:gd name="connsiteX1186" fmla="*/ 2475613 w 6068843"/>
              <a:gd name="connsiteY1186" fmla="*/ 265682 h 5650132"/>
              <a:gd name="connsiteX1187" fmla="*/ 2485493 w 6068843"/>
              <a:gd name="connsiteY1187" fmla="*/ 290002 h 5650132"/>
              <a:gd name="connsiteX1188" fmla="*/ 2472573 w 6068843"/>
              <a:gd name="connsiteY1188" fmla="*/ 314322 h 5650132"/>
              <a:gd name="connsiteX1189" fmla="*/ 2458892 w 6068843"/>
              <a:gd name="connsiteY1189" fmla="*/ 353083 h 5650132"/>
              <a:gd name="connsiteX1190" fmla="*/ 2436092 w 6068843"/>
              <a:gd name="connsiteY1190" fmla="*/ 387284 h 5650132"/>
              <a:gd name="connsiteX1191" fmla="*/ 2445212 w 6068843"/>
              <a:gd name="connsiteY1191" fmla="*/ 411604 h 5650132"/>
              <a:gd name="connsiteX1192" fmla="*/ 2423932 w 6068843"/>
              <a:gd name="connsiteY1192" fmla="*/ 426805 h 5650132"/>
              <a:gd name="connsiteX1193" fmla="*/ 2423932 w 6068843"/>
              <a:gd name="connsiteY1193" fmla="*/ 460246 h 5650132"/>
              <a:gd name="connsiteX1194" fmla="*/ 2415952 w 6068843"/>
              <a:gd name="connsiteY1194" fmla="*/ 477726 h 5650132"/>
              <a:gd name="connsiteX1195" fmla="*/ 2405691 w 6068843"/>
              <a:gd name="connsiteY1195" fmla="*/ 490646 h 5650132"/>
              <a:gd name="connsiteX1196" fmla="*/ 2404931 w 6068843"/>
              <a:gd name="connsiteY1196" fmla="*/ 503946 h 5650132"/>
              <a:gd name="connsiteX1197" fmla="*/ 2408731 w 6068843"/>
              <a:gd name="connsiteY1197" fmla="*/ 514968 h 5650132"/>
              <a:gd name="connsiteX1198" fmla="*/ 2414432 w 6068843"/>
              <a:gd name="connsiteY1198" fmla="*/ 518387 h 5650132"/>
              <a:gd name="connsiteX1199" fmla="*/ 2417852 w 6068843"/>
              <a:gd name="connsiteY1199" fmla="*/ 514968 h 5650132"/>
              <a:gd name="connsiteX1200" fmla="*/ 2420892 w 6068843"/>
              <a:gd name="connsiteY1200" fmla="*/ 492167 h 5650132"/>
              <a:gd name="connsiteX1201" fmla="*/ 2442172 w 6068843"/>
              <a:gd name="connsiteY1201" fmla="*/ 478486 h 5650132"/>
              <a:gd name="connsiteX1202" fmla="*/ 2442172 w 6068843"/>
              <a:gd name="connsiteY1202" fmla="*/ 432885 h 5650132"/>
              <a:gd name="connsiteX1203" fmla="*/ 2445212 w 6068843"/>
              <a:gd name="connsiteY1203" fmla="*/ 432885 h 5650132"/>
              <a:gd name="connsiteX1204" fmla="*/ 2448632 w 6068843"/>
              <a:gd name="connsiteY1204" fmla="*/ 422245 h 5650132"/>
              <a:gd name="connsiteX1205" fmla="*/ 2445212 w 6068843"/>
              <a:gd name="connsiteY1205" fmla="*/ 411604 h 5650132"/>
              <a:gd name="connsiteX1206" fmla="*/ 2464973 w 6068843"/>
              <a:gd name="connsiteY1206" fmla="*/ 386144 h 5650132"/>
              <a:gd name="connsiteX1207" fmla="*/ 2484733 w 6068843"/>
              <a:gd name="connsiteY1207" fmla="*/ 362963 h 5650132"/>
              <a:gd name="connsiteX1208" fmla="*/ 2476373 w 6068843"/>
              <a:gd name="connsiteY1208" fmla="*/ 342063 h 5650132"/>
              <a:gd name="connsiteX1209" fmla="*/ 2499933 w 6068843"/>
              <a:gd name="connsiteY1209" fmla="*/ 323443 h 5650132"/>
              <a:gd name="connsiteX1210" fmla="*/ 2515514 w 6068843"/>
              <a:gd name="connsiteY1210" fmla="*/ 278982 h 5650132"/>
              <a:gd name="connsiteX1211" fmla="*/ 2533374 w 6068843"/>
              <a:gd name="connsiteY1211" fmla="*/ 232241 h 5650132"/>
              <a:gd name="connsiteX1212" fmla="*/ 2542114 w 6068843"/>
              <a:gd name="connsiteY1212" fmla="*/ 231481 h 5650132"/>
              <a:gd name="connsiteX1213" fmla="*/ 2548574 w 6068843"/>
              <a:gd name="connsiteY1213" fmla="*/ 235281 h 5650132"/>
              <a:gd name="connsiteX1214" fmla="*/ 2552754 w 6068843"/>
              <a:gd name="connsiteY1214" fmla="*/ 264921 h 5650132"/>
              <a:gd name="connsiteX1215" fmla="*/ 2536414 w 6068843"/>
              <a:gd name="connsiteY1215" fmla="*/ 290002 h 5650132"/>
              <a:gd name="connsiteX1216" fmla="*/ 2518174 w 6068843"/>
              <a:gd name="connsiteY1216" fmla="*/ 345863 h 5650132"/>
              <a:gd name="connsiteX1217" fmla="*/ 2499933 w 6068843"/>
              <a:gd name="connsiteY1217" fmla="*/ 399444 h 5650132"/>
              <a:gd name="connsiteX1218" fmla="*/ 2501453 w 6068843"/>
              <a:gd name="connsiteY1218" fmla="*/ 407044 h 5650132"/>
              <a:gd name="connsiteX1219" fmla="*/ 2493853 w 6068843"/>
              <a:gd name="connsiteY1219" fmla="*/ 414645 h 5650132"/>
              <a:gd name="connsiteX1220" fmla="*/ 2490813 w 6068843"/>
              <a:gd name="connsiteY1220" fmla="*/ 423385 h 5650132"/>
              <a:gd name="connsiteX1221" fmla="*/ 2496893 w 6068843"/>
              <a:gd name="connsiteY1221" fmla="*/ 429845 h 5650132"/>
              <a:gd name="connsiteX1222" fmla="*/ 2484353 w 6068843"/>
              <a:gd name="connsiteY1222" fmla="*/ 445045 h 5650132"/>
              <a:gd name="connsiteX1223" fmla="*/ 2478653 w 6068843"/>
              <a:gd name="connsiteY1223" fmla="*/ 460246 h 5650132"/>
              <a:gd name="connsiteX1224" fmla="*/ 2466493 w 6068843"/>
              <a:gd name="connsiteY1224" fmla="*/ 481526 h 5650132"/>
              <a:gd name="connsiteX1225" fmla="*/ 2471813 w 6068843"/>
              <a:gd name="connsiteY1225" fmla="*/ 499006 h 5650132"/>
              <a:gd name="connsiteX1226" fmla="*/ 2463453 w 6068843"/>
              <a:gd name="connsiteY1226" fmla="*/ 511927 h 5650132"/>
              <a:gd name="connsiteX1227" fmla="*/ 2504113 w 6068843"/>
              <a:gd name="connsiteY1227" fmla="*/ 509646 h 5650132"/>
              <a:gd name="connsiteX1228" fmla="*/ 2542494 w 6068843"/>
              <a:gd name="connsiteY1228" fmla="*/ 521047 h 5650132"/>
              <a:gd name="connsiteX1229" fmla="*/ 2549334 w 6068843"/>
              <a:gd name="connsiteY1229" fmla="*/ 539667 h 5650132"/>
              <a:gd name="connsiteX1230" fmla="*/ 2542494 w 6068843"/>
              <a:gd name="connsiteY1230" fmla="*/ 551447 h 5650132"/>
              <a:gd name="connsiteX1231" fmla="*/ 2539834 w 6068843"/>
              <a:gd name="connsiteY1231" fmla="*/ 559048 h 5650132"/>
              <a:gd name="connsiteX1232" fmla="*/ 2539454 w 6068843"/>
              <a:gd name="connsiteY1232" fmla="*/ 566648 h 5650132"/>
              <a:gd name="connsiteX1233" fmla="*/ 2548574 w 6068843"/>
              <a:gd name="connsiteY1233" fmla="*/ 560569 h 5650132"/>
              <a:gd name="connsiteX1234" fmla="*/ 2588095 w 6068843"/>
              <a:gd name="connsiteY1234" fmla="*/ 530167 h 5650132"/>
              <a:gd name="connsiteX1235" fmla="*/ 2594175 w 6068843"/>
              <a:gd name="connsiteY1235" fmla="*/ 508886 h 5650132"/>
              <a:gd name="connsiteX1236" fmla="*/ 2592655 w 6068843"/>
              <a:gd name="connsiteY1236" fmla="*/ 500147 h 5650132"/>
              <a:gd name="connsiteX1237" fmla="*/ 2600255 w 6068843"/>
              <a:gd name="connsiteY1237" fmla="*/ 493687 h 5650132"/>
              <a:gd name="connsiteX1238" fmla="*/ 2601016 w 6068843"/>
              <a:gd name="connsiteY1238" fmla="*/ 486466 h 5650132"/>
              <a:gd name="connsiteX1239" fmla="*/ 2597215 w 6068843"/>
              <a:gd name="connsiteY1239" fmla="*/ 481526 h 5650132"/>
              <a:gd name="connsiteX1240" fmla="*/ 2621536 w 6068843"/>
              <a:gd name="connsiteY1240" fmla="*/ 451125 h 5650132"/>
              <a:gd name="connsiteX1241" fmla="*/ 2645856 w 6068843"/>
              <a:gd name="connsiteY1241" fmla="*/ 420725 h 5650132"/>
              <a:gd name="connsiteX1242" fmla="*/ 2663337 w 6068843"/>
              <a:gd name="connsiteY1242" fmla="*/ 381584 h 5650132"/>
              <a:gd name="connsiteX1243" fmla="*/ 2694497 w 6068843"/>
              <a:gd name="connsiteY1243" fmla="*/ 353843 h 5650132"/>
              <a:gd name="connsiteX1244" fmla="*/ 2691457 w 6068843"/>
              <a:gd name="connsiteY1244" fmla="*/ 338643 h 5650132"/>
              <a:gd name="connsiteX1245" fmla="*/ 2692977 w 6068843"/>
              <a:gd name="connsiteY1245" fmla="*/ 325343 h 5650132"/>
              <a:gd name="connsiteX1246" fmla="*/ 2703618 w 6068843"/>
              <a:gd name="connsiteY1246" fmla="*/ 314322 h 5650132"/>
              <a:gd name="connsiteX1247" fmla="*/ 2721858 w 6068843"/>
              <a:gd name="connsiteY1247" fmla="*/ 308242 h 5650132"/>
              <a:gd name="connsiteX1248" fmla="*/ 2733638 w 6068843"/>
              <a:gd name="connsiteY1248" fmla="*/ 325343 h 5650132"/>
              <a:gd name="connsiteX1249" fmla="*/ 2724898 w 6068843"/>
              <a:gd name="connsiteY1249" fmla="*/ 344723 h 5650132"/>
              <a:gd name="connsiteX1250" fmla="*/ 2703238 w 6068843"/>
              <a:gd name="connsiteY1250" fmla="*/ 373223 h 5650132"/>
              <a:gd name="connsiteX1251" fmla="*/ 2697537 w 6068843"/>
              <a:gd name="connsiteY1251" fmla="*/ 408564 h 5650132"/>
              <a:gd name="connsiteX1252" fmla="*/ 2684997 w 6068843"/>
              <a:gd name="connsiteY1252" fmla="*/ 451505 h 5650132"/>
              <a:gd name="connsiteX1253" fmla="*/ 2661057 w 6068843"/>
              <a:gd name="connsiteY1253" fmla="*/ 496726 h 5650132"/>
              <a:gd name="connsiteX1254" fmla="*/ 2665237 w 6068843"/>
              <a:gd name="connsiteY1254" fmla="*/ 508126 h 5650132"/>
              <a:gd name="connsiteX1255" fmla="*/ 2658017 w 6068843"/>
              <a:gd name="connsiteY1255" fmla="*/ 514968 h 5650132"/>
              <a:gd name="connsiteX1256" fmla="*/ 2659917 w 6068843"/>
              <a:gd name="connsiteY1256" fmla="*/ 538907 h 5650132"/>
              <a:gd name="connsiteX1257" fmla="*/ 2673217 w 6068843"/>
              <a:gd name="connsiteY1257" fmla="*/ 560569 h 5650132"/>
              <a:gd name="connsiteX1258" fmla="*/ 2640916 w 6068843"/>
              <a:gd name="connsiteY1258" fmla="*/ 622889 h 5650132"/>
              <a:gd name="connsiteX1259" fmla="*/ 2624576 w 6068843"/>
              <a:gd name="connsiteY1259" fmla="*/ 685210 h 5650132"/>
              <a:gd name="connsiteX1260" fmla="*/ 2600255 w 6068843"/>
              <a:gd name="connsiteY1260" fmla="*/ 706491 h 5650132"/>
              <a:gd name="connsiteX1261" fmla="*/ 2586955 w 6068843"/>
              <a:gd name="connsiteY1261" fmla="*/ 732331 h 5650132"/>
              <a:gd name="connsiteX1262" fmla="*/ 2575935 w 6068843"/>
              <a:gd name="connsiteY1262" fmla="*/ 758172 h 5650132"/>
              <a:gd name="connsiteX1263" fmla="*/ 2578975 w 6068843"/>
              <a:gd name="connsiteY1263" fmla="*/ 767292 h 5650132"/>
              <a:gd name="connsiteX1264" fmla="*/ 2600635 w 6068843"/>
              <a:gd name="connsiteY1264" fmla="*/ 741451 h 5650132"/>
              <a:gd name="connsiteX1265" fmla="*/ 2624576 w 6068843"/>
              <a:gd name="connsiteY1265" fmla="*/ 715611 h 5650132"/>
              <a:gd name="connsiteX1266" fmla="*/ 2645856 w 6068843"/>
              <a:gd name="connsiteY1266" fmla="*/ 709531 h 5650132"/>
              <a:gd name="connsiteX1267" fmla="*/ 2624576 w 6068843"/>
              <a:gd name="connsiteY1267" fmla="*/ 700410 h 5650132"/>
              <a:gd name="connsiteX1268" fmla="*/ 2633696 w 6068843"/>
              <a:gd name="connsiteY1268" fmla="*/ 694330 h 5650132"/>
              <a:gd name="connsiteX1269" fmla="*/ 2645476 w 6068843"/>
              <a:gd name="connsiteY1269" fmla="*/ 692810 h 5650132"/>
              <a:gd name="connsiteX1270" fmla="*/ 2654977 w 6068843"/>
              <a:gd name="connsiteY1270" fmla="*/ 700410 h 5650132"/>
              <a:gd name="connsiteX1271" fmla="*/ 2663337 w 6068843"/>
              <a:gd name="connsiteY1271" fmla="*/ 688250 h 5650132"/>
              <a:gd name="connsiteX1272" fmla="*/ 2667137 w 6068843"/>
              <a:gd name="connsiteY1272" fmla="*/ 676090 h 5650132"/>
              <a:gd name="connsiteX1273" fmla="*/ 2672837 w 6068843"/>
              <a:gd name="connsiteY1273" fmla="*/ 661650 h 5650132"/>
              <a:gd name="connsiteX1274" fmla="*/ 2676257 w 6068843"/>
              <a:gd name="connsiteY1274" fmla="*/ 642649 h 5650132"/>
              <a:gd name="connsiteX1275" fmla="*/ 2651937 w 6068843"/>
              <a:gd name="connsiteY1275" fmla="*/ 627449 h 5650132"/>
              <a:gd name="connsiteX1276" fmla="*/ 2667137 w 6068843"/>
              <a:gd name="connsiteY1276" fmla="*/ 600088 h 5650132"/>
              <a:gd name="connsiteX1277" fmla="*/ 2697537 w 6068843"/>
              <a:gd name="connsiteY1277" fmla="*/ 606168 h 5650132"/>
              <a:gd name="connsiteX1278" fmla="*/ 2688797 w 6068843"/>
              <a:gd name="connsiteY1278" fmla="*/ 619849 h 5650132"/>
              <a:gd name="connsiteX1279" fmla="*/ 2682337 w 6068843"/>
              <a:gd name="connsiteY1279" fmla="*/ 633529 h 5650132"/>
              <a:gd name="connsiteX1280" fmla="*/ 2694497 w 6068843"/>
              <a:gd name="connsiteY1280" fmla="*/ 642649 h 5650132"/>
              <a:gd name="connsiteX1281" fmla="*/ 2703618 w 6068843"/>
              <a:gd name="connsiteY1281" fmla="*/ 651770 h 5650132"/>
              <a:gd name="connsiteX1282" fmla="*/ 2698298 w 6068843"/>
              <a:gd name="connsiteY1282" fmla="*/ 669630 h 5650132"/>
              <a:gd name="connsiteX1283" fmla="*/ 2688417 w 6068843"/>
              <a:gd name="connsiteY1283" fmla="*/ 685210 h 5650132"/>
              <a:gd name="connsiteX1284" fmla="*/ 2703238 w 6068843"/>
              <a:gd name="connsiteY1284" fmla="*/ 686730 h 5650132"/>
              <a:gd name="connsiteX1285" fmla="*/ 2715778 w 6068843"/>
              <a:gd name="connsiteY1285" fmla="*/ 688250 h 5650132"/>
              <a:gd name="connsiteX1286" fmla="*/ 2709318 w 6068843"/>
              <a:gd name="connsiteY1286" fmla="*/ 708011 h 5650132"/>
              <a:gd name="connsiteX1287" fmla="*/ 2691457 w 6068843"/>
              <a:gd name="connsiteY1287" fmla="*/ 727771 h 5650132"/>
              <a:gd name="connsiteX1288" fmla="*/ 2687657 w 6068843"/>
              <a:gd name="connsiteY1288" fmla="*/ 744491 h 5650132"/>
              <a:gd name="connsiteX1289" fmla="*/ 2679297 w 6068843"/>
              <a:gd name="connsiteY1289" fmla="*/ 752091 h 5650132"/>
              <a:gd name="connsiteX1290" fmla="*/ 2664097 w 6068843"/>
              <a:gd name="connsiteY1290" fmla="*/ 773372 h 5650132"/>
              <a:gd name="connsiteX1291" fmla="*/ 2664097 w 6068843"/>
              <a:gd name="connsiteY1291" fmla="*/ 800733 h 5650132"/>
              <a:gd name="connsiteX1292" fmla="*/ 2673217 w 6068843"/>
              <a:gd name="connsiteY1292" fmla="*/ 791612 h 5650132"/>
              <a:gd name="connsiteX1293" fmla="*/ 2685377 w 6068843"/>
              <a:gd name="connsiteY1293" fmla="*/ 767292 h 5650132"/>
              <a:gd name="connsiteX1294" fmla="*/ 2691457 w 6068843"/>
              <a:gd name="connsiteY1294" fmla="*/ 760453 h 5650132"/>
              <a:gd name="connsiteX1295" fmla="*/ 2697537 w 6068843"/>
              <a:gd name="connsiteY1295" fmla="*/ 758172 h 5650132"/>
              <a:gd name="connsiteX1296" fmla="*/ 2694497 w 6068843"/>
              <a:gd name="connsiteY1296" fmla="*/ 766152 h 5650132"/>
              <a:gd name="connsiteX1297" fmla="*/ 2691457 w 6068843"/>
              <a:gd name="connsiteY1297" fmla="*/ 776412 h 5650132"/>
              <a:gd name="connsiteX1298" fmla="*/ 2679297 w 6068843"/>
              <a:gd name="connsiteY1298" fmla="*/ 806813 h 5650132"/>
              <a:gd name="connsiteX1299" fmla="*/ 2667137 w 6068843"/>
              <a:gd name="connsiteY1299" fmla="*/ 837213 h 5650132"/>
              <a:gd name="connsiteX1300" fmla="*/ 2654977 w 6068843"/>
              <a:gd name="connsiteY1300" fmla="*/ 858494 h 5650132"/>
              <a:gd name="connsiteX1301" fmla="*/ 2648896 w 6068843"/>
              <a:gd name="connsiteY1301" fmla="*/ 882814 h 5650132"/>
              <a:gd name="connsiteX1302" fmla="*/ 2667137 w 6068843"/>
              <a:gd name="connsiteY1302" fmla="*/ 857734 h 5650132"/>
              <a:gd name="connsiteX1303" fmla="*/ 2676257 w 6068843"/>
              <a:gd name="connsiteY1303" fmla="*/ 828093 h 5650132"/>
              <a:gd name="connsiteX1304" fmla="*/ 2700577 w 6068843"/>
              <a:gd name="connsiteY1304" fmla="*/ 837213 h 5650132"/>
              <a:gd name="connsiteX1305" fmla="*/ 2694497 w 6068843"/>
              <a:gd name="connsiteY1305" fmla="*/ 870654 h 5650132"/>
              <a:gd name="connsiteX1306" fmla="*/ 2709698 w 6068843"/>
              <a:gd name="connsiteY1306" fmla="*/ 867614 h 5650132"/>
              <a:gd name="connsiteX1307" fmla="*/ 2724898 w 6068843"/>
              <a:gd name="connsiteY1307" fmla="*/ 885854 h 5650132"/>
              <a:gd name="connsiteX1308" fmla="*/ 2709698 w 6068843"/>
              <a:gd name="connsiteY1308" fmla="*/ 931455 h 5650132"/>
              <a:gd name="connsiteX1309" fmla="*/ 2680057 w 6068843"/>
              <a:gd name="connsiteY1309" fmla="*/ 970596 h 5650132"/>
              <a:gd name="connsiteX1310" fmla="*/ 2654977 w 6068843"/>
              <a:gd name="connsiteY1310" fmla="*/ 1007457 h 5650132"/>
              <a:gd name="connsiteX1311" fmla="*/ 2648896 w 6068843"/>
              <a:gd name="connsiteY1311" fmla="*/ 1007457 h 5650132"/>
              <a:gd name="connsiteX1312" fmla="*/ 2648896 w 6068843"/>
              <a:gd name="connsiteY1312" fmla="*/ 1016577 h 5650132"/>
              <a:gd name="connsiteX1313" fmla="*/ 2630656 w 6068843"/>
              <a:gd name="connsiteY1313" fmla="*/ 1046978 h 5650132"/>
              <a:gd name="connsiteX1314" fmla="*/ 2615456 w 6068843"/>
              <a:gd name="connsiteY1314" fmla="*/ 1081179 h 5650132"/>
              <a:gd name="connsiteX1315" fmla="*/ 2600255 w 6068843"/>
              <a:gd name="connsiteY1315" fmla="*/ 1119939 h 5650132"/>
              <a:gd name="connsiteX1316" fmla="*/ 2583535 w 6068843"/>
              <a:gd name="connsiteY1316" fmla="*/ 1152240 h 5650132"/>
              <a:gd name="connsiteX1317" fmla="*/ 2573750 w 6068843"/>
              <a:gd name="connsiteY1317" fmla="*/ 1169958 h 5650132"/>
              <a:gd name="connsiteX1318" fmla="*/ 2572457 w 6068843"/>
              <a:gd name="connsiteY1318" fmla="*/ 1171402 h 5650132"/>
              <a:gd name="connsiteX1319" fmla="*/ 2576225 w 6068843"/>
              <a:gd name="connsiteY1319" fmla="*/ 1183783 h 5650132"/>
              <a:gd name="connsiteX1320" fmla="*/ 2567865 w 6068843"/>
              <a:gd name="connsiteY1320" fmla="*/ 1196703 h 5650132"/>
              <a:gd name="connsiteX1321" fmla="*/ 2608525 w 6068843"/>
              <a:gd name="connsiteY1321" fmla="*/ 1194423 h 5650132"/>
              <a:gd name="connsiteX1322" fmla="*/ 2646906 w 6068843"/>
              <a:gd name="connsiteY1322" fmla="*/ 1205824 h 5650132"/>
              <a:gd name="connsiteX1323" fmla="*/ 2653746 w 6068843"/>
              <a:gd name="connsiteY1323" fmla="*/ 1224444 h 5650132"/>
              <a:gd name="connsiteX1324" fmla="*/ 2646906 w 6068843"/>
              <a:gd name="connsiteY1324" fmla="*/ 1236224 h 5650132"/>
              <a:gd name="connsiteX1325" fmla="*/ 2644246 w 6068843"/>
              <a:gd name="connsiteY1325" fmla="*/ 1243824 h 5650132"/>
              <a:gd name="connsiteX1326" fmla="*/ 2643866 w 6068843"/>
              <a:gd name="connsiteY1326" fmla="*/ 1251425 h 5650132"/>
              <a:gd name="connsiteX1327" fmla="*/ 2652986 w 6068843"/>
              <a:gd name="connsiteY1327" fmla="*/ 1245345 h 5650132"/>
              <a:gd name="connsiteX1328" fmla="*/ 2692507 w 6068843"/>
              <a:gd name="connsiteY1328" fmla="*/ 1214944 h 5650132"/>
              <a:gd name="connsiteX1329" fmla="*/ 2698587 w 6068843"/>
              <a:gd name="connsiteY1329" fmla="*/ 1193663 h 5650132"/>
              <a:gd name="connsiteX1330" fmla="*/ 2697067 w 6068843"/>
              <a:gd name="connsiteY1330" fmla="*/ 1184923 h 5650132"/>
              <a:gd name="connsiteX1331" fmla="*/ 2704667 w 6068843"/>
              <a:gd name="connsiteY1331" fmla="*/ 1178463 h 5650132"/>
              <a:gd name="connsiteX1332" fmla="*/ 2705428 w 6068843"/>
              <a:gd name="connsiteY1332" fmla="*/ 1171243 h 5650132"/>
              <a:gd name="connsiteX1333" fmla="*/ 2701627 w 6068843"/>
              <a:gd name="connsiteY1333" fmla="*/ 1166303 h 5650132"/>
              <a:gd name="connsiteX1334" fmla="*/ 2725948 w 6068843"/>
              <a:gd name="connsiteY1334" fmla="*/ 1135902 h 5650132"/>
              <a:gd name="connsiteX1335" fmla="*/ 2750268 w 6068843"/>
              <a:gd name="connsiteY1335" fmla="*/ 1105502 h 5650132"/>
              <a:gd name="connsiteX1336" fmla="*/ 2767749 w 6068843"/>
              <a:gd name="connsiteY1336" fmla="*/ 1066361 h 5650132"/>
              <a:gd name="connsiteX1337" fmla="*/ 2798909 w 6068843"/>
              <a:gd name="connsiteY1337" fmla="*/ 1038620 h 5650132"/>
              <a:gd name="connsiteX1338" fmla="*/ 2795869 w 6068843"/>
              <a:gd name="connsiteY1338" fmla="*/ 1023420 h 5650132"/>
              <a:gd name="connsiteX1339" fmla="*/ 2797389 w 6068843"/>
              <a:gd name="connsiteY1339" fmla="*/ 1010120 h 5650132"/>
              <a:gd name="connsiteX1340" fmla="*/ 2808030 w 6068843"/>
              <a:gd name="connsiteY1340" fmla="*/ 999099 h 5650132"/>
              <a:gd name="connsiteX1341" fmla="*/ 2826270 w 6068843"/>
              <a:gd name="connsiteY1341" fmla="*/ 993019 h 5650132"/>
              <a:gd name="connsiteX1342" fmla="*/ 2838050 w 6068843"/>
              <a:gd name="connsiteY1342" fmla="*/ 1010120 h 5650132"/>
              <a:gd name="connsiteX1343" fmla="*/ 2829310 w 6068843"/>
              <a:gd name="connsiteY1343" fmla="*/ 1029500 h 5650132"/>
              <a:gd name="connsiteX1344" fmla="*/ 2807650 w 6068843"/>
              <a:gd name="connsiteY1344" fmla="*/ 1058000 h 5650132"/>
              <a:gd name="connsiteX1345" fmla="*/ 2801949 w 6068843"/>
              <a:gd name="connsiteY1345" fmla="*/ 1093341 h 5650132"/>
              <a:gd name="connsiteX1346" fmla="*/ 2789409 w 6068843"/>
              <a:gd name="connsiteY1346" fmla="*/ 1136282 h 5650132"/>
              <a:gd name="connsiteX1347" fmla="*/ 2765469 w 6068843"/>
              <a:gd name="connsiteY1347" fmla="*/ 1181503 h 5650132"/>
              <a:gd name="connsiteX1348" fmla="*/ 2769649 w 6068843"/>
              <a:gd name="connsiteY1348" fmla="*/ 1192903 h 5650132"/>
              <a:gd name="connsiteX1349" fmla="*/ 2762429 w 6068843"/>
              <a:gd name="connsiteY1349" fmla="*/ 1199744 h 5650132"/>
              <a:gd name="connsiteX1350" fmla="*/ 2764329 w 6068843"/>
              <a:gd name="connsiteY1350" fmla="*/ 1223684 h 5650132"/>
              <a:gd name="connsiteX1351" fmla="*/ 2777629 w 6068843"/>
              <a:gd name="connsiteY1351" fmla="*/ 1245345 h 5650132"/>
              <a:gd name="connsiteX1352" fmla="*/ 2745328 w 6068843"/>
              <a:gd name="connsiteY1352" fmla="*/ 1307666 h 5650132"/>
              <a:gd name="connsiteX1353" fmla="*/ 2728988 w 6068843"/>
              <a:gd name="connsiteY1353" fmla="*/ 1369987 h 5650132"/>
              <a:gd name="connsiteX1354" fmla="*/ 2704667 w 6068843"/>
              <a:gd name="connsiteY1354" fmla="*/ 1391268 h 5650132"/>
              <a:gd name="connsiteX1355" fmla="*/ 2691367 w 6068843"/>
              <a:gd name="connsiteY1355" fmla="*/ 1417108 h 5650132"/>
              <a:gd name="connsiteX1356" fmla="*/ 2680347 w 6068843"/>
              <a:gd name="connsiteY1356" fmla="*/ 1442949 h 5650132"/>
              <a:gd name="connsiteX1357" fmla="*/ 2683387 w 6068843"/>
              <a:gd name="connsiteY1357" fmla="*/ 1452069 h 5650132"/>
              <a:gd name="connsiteX1358" fmla="*/ 2705047 w 6068843"/>
              <a:gd name="connsiteY1358" fmla="*/ 1426228 h 5650132"/>
              <a:gd name="connsiteX1359" fmla="*/ 2728988 w 6068843"/>
              <a:gd name="connsiteY1359" fmla="*/ 1400388 h 5650132"/>
              <a:gd name="connsiteX1360" fmla="*/ 2734976 w 6068843"/>
              <a:gd name="connsiteY1360" fmla="*/ 1398677 h 5650132"/>
              <a:gd name="connsiteX1361" fmla="*/ 2736419 w 6068843"/>
              <a:gd name="connsiteY1361" fmla="*/ 1388372 h 5650132"/>
              <a:gd name="connsiteX1362" fmla="*/ 2728988 w 6068843"/>
              <a:gd name="connsiteY1362" fmla="*/ 1385187 h 5650132"/>
              <a:gd name="connsiteX1363" fmla="*/ 2736902 w 6068843"/>
              <a:gd name="connsiteY1363" fmla="*/ 1379911 h 5650132"/>
              <a:gd name="connsiteX1364" fmla="*/ 2737120 w 6068843"/>
              <a:gd name="connsiteY1364" fmla="*/ 1371638 h 5650132"/>
              <a:gd name="connsiteX1365" fmla="*/ 2747000 w 6068843"/>
              <a:gd name="connsiteY1365" fmla="*/ 1370499 h 5650132"/>
              <a:gd name="connsiteX1366" fmla="*/ 2752320 w 6068843"/>
              <a:gd name="connsiteY1366" fmla="*/ 1362519 h 5650132"/>
              <a:gd name="connsiteX1367" fmla="*/ 2753841 w 6068843"/>
              <a:gd name="connsiteY1367" fmla="*/ 1353019 h 5650132"/>
              <a:gd name="connsiteX1368" fmla="*/ 2764481 w 6068843"/>
              <a:gd name="connsiteY1368" fmla="*/ 1350359 h 5650132"/>
              <a:gd name="connsiteX1369" fmla="*/ 2776641 w 6068843"/>
              <a:gd name="connsiteY1369" fmla="*/ 1326038 h 5650132"/>
              <a:gd name="connsiteX1370" fmla="*/ 2777462 w 6068843"/>
              <a:gd name="connsiteY1370" fmla="*/ 1325422 h 5650132"/>
              <a:gd name="connsiteX1371" fmla="*/ 2756349 w 6068843"/>
              <a:gd name="connsiteY1371" fmla="*/ 1312226 h 5650132"/>
              <a:gd name="connsiteX1372" fmla="*/ 2771549 w 6068843"/>
              <a:gd name="connsiteY1372" fmla="*/ 1284865 h 5650132"/>
              <a:gd name="connsiteX1373" fmla="*/ 2801949 w 6068843"/>
              <a:gd name="connsiteY1373" fmla="*/ 1290945 h 5650132"/>
              <a:gd name="connsiteX1374" fmla="*/ 2793209 w 6068843"/>
              <a:gd name="connsiteY1374" fmla="*/ 1304626 h 5650132"/>
              <a:gd name="connsiteX1375" fmla="*/ 2786749 w 6068843"/>
              <a:gd name="connsiteY1375" fmla="*/ 1318306 h 5650132"/>
              <a:gd name="connsiteX1376" fmla="*/ 2786849 w 6068843"/>
              <a:gd name="connsiteY1376" fmla="*/ 1318381 h 5650132"/>
              <a:gd name="connsiteX1377" fmla="*/ 2788801 w 6068843"/>
              <a:gd name="connsiteY1377" fmla="*/ 1316918 h 5650132"/>
              <a:gd name="connsiteX1378" fmla="*/ 2810082 w 6068843"/>
              <a:gd name="connsiteY1378" fmla="*/ 1277396 h 5650132"/>
              <a:gd name="connsiteX1379" fmla="*/ 2816162 w 6068843"/>
              <a:gd name="connsiteY1379" fmla="*/ 1262196 h 5650132"/>
              <a:gd name="connsiteX1380" fmla="*/ 2822242 w 6068843"/>
              <a:gd name="connsiteY1380" fmla="*/ 1246996 h 5650132"/>
              <a:gd name="connsiteX1381" fmla="*/ 2837442 w 6068843"/>
              <a:gd name="connsiteY1381" fmla="*/ 1222675 h 5650132"/>
              <a:gd name="connsiteX1382" fmla="*/ 2846562 w 6068843"/>
              <a:gd name="connsiteY1382" fmla="*/ 1204435 h 5650132"/>
              <a:gd name="connsiteX1383" fmla="*/ 2853783 w 6068843"/>
              <a:gd name="connsiteY1383" fmla="*/ 1173275 h 5650132"/>
              <a:gd name="connsiteX1384" fmla="*/ 2867843 w 6068843"/>
              <a:gd name="connsiteY1384" fmla="*/ 1146674 h 5650132"/>
              <a:gd name="connsiteX1385" fmla="*/ 2886083 w 6068843"/>
              <a:gd name="connsiteY1385" fmla="*/ 1089673 h 5650132"/>
              <a:gd name="connsiteX1386" fmla="*/ 2895203 w 6068843"/>
              <a:gd name="connsiteY1386" fmla="*/ 1046352 h 5650132"/>
              <a:gd name="connsiteX1387" fmla="*/ 2904324 w 6068843"/>
              <a:gd name="connsiteY1387" fmla="*/ 1049392 h 5650132"/>
              <a:gd name="connsiteX1388" fmla="*/ 2916484 w 6068843"/>
              <a:gd name="connsiteY1388" fmla="*/ 1040271 h 5650132"/>
              <a:gd name="connsiteX1389" fmla="*/ 2918384 w 6068843"/>
              <a:gd name="connsiteY1389" fmla="*/ 1034191 h 5650132"/>
              <a:gd name="connsiteX1390" fmla="*/ 2913444 w 6068843"/>
              <a:gd name="connsiteY1390" fmla="*/ 1028111 h 5650132"/>
              <a:gd name="connsiteX1391" fmla="*/ 2938904 w 6068843"/>
              <a:gd name="connsiteY1391" fmla="*/ 987830 h 5650132"/>
              <a:gd name="connsiteX1392" fmla="*/ 2952965 w 6068843"/>
              <a:gd name="connsiteY1392" fmla="*/ 942989 h 5650132"/>
              <a:gd name="connsiteX1393" fmla="*/ 2963225 w 6068843"/>
              <a:gd name="connsiteY1393" fmla="*/ 931969 h 5650132"/>
              <a:gd name="connsiteX1394" fmla="*/ 2962085 w 6068843"/>
              <a:gd name="connsiteY1394" fmla="*/ 918669 h 5650132"/>
              <a:gd name="connsiteX1395" fmla="*/ 2975005 w 6068843"/>
              <a:gd name="connsiteY1395" fmla="*/ 895488 h 5650132"/>
              <a:gd name="connsiteX1396" fmla="*/ 2992485 w 6068843"/>
              <a:gd name="connsiteY1396" fmla="*/ 879148 h 5650132"/>
              <a:gd name="connsiteX1397" fmla="*/ 2998565 w 6068843"/>
              <a:gd name="connsiteY1397" fmla="*/ 870028 h 5650132"/>
              <a:gd name="connsiteX1398" fmla="*/ 2995525 w 6068843"/>
              <a:gd name="connsiteY1398" fmla="*/ 860908 h 5650132"/>
              <a:gd name="connsiteX1399" fmla="*/ 3022886 w 6068843"/>
              <a:gd name="connsiteY1399" fmla="*/ 812267 h 5650132"/>
              <a:gd name="connsiteX1400" fmla="*/ 3030106 w 6068843"/>
              <a:gd name="connsiteY1400" fmla="*/ 800866 h 5650132"/>
              <a:gd name="connsiteX1401" fmla="*/ 3035046 w 6068843"/>
              <a:gd name="connsiteY1401" fmla="*/ 784906 h 5650132"/>
              <a:gd name="connsiteX1402" fmla="*/ 3069247 w 6068843"/>
              <a:gd name="connsiteY1402" fmla="*/ 724485 h 5650132"/>
              <a:gd name="connsiteX1403" fmla="*/ 3108008 w 6068843"/>
              <a:gd name="connsiteY1403" fmla="*/ 666345 h 5650132"/>
              <a:gd name="connsiteX1404" fmla="*/ 3104968 w 6068843"/>
              <a:gd name="connsiteY1404" fmla="*/ 645064 h 5650132"/>
              <a:gd name="connsiteX1405" fmla="*/ 3138408 w 6068843"/>
              <a:gd name="connsiteY1405" fmla="*/ 593383 h 5650132"/>
              <a:gd name="connsiteX1406" fmla="*/ 3150949 w 6068843"/>
              <a:gd name="connsiteY1406" fmla="*/ 551961 h 5650132"/>
              <a:gd name="connsiteX1407" fmla="*/ 3174889 w 6068843"/>
              <a:gd name="connsiteY1407" fmla="*/ 508261 h 5650132"/>
              <a:gd name="connsiteX1408" fmla="*/ 3193129 w 6068843"/>
              <a:gd name="connsiteY1408" fmla="*/ 477861 h 5650132"/>
              <a:gd name="connsiteX1409" fmla="*/ 3192369 w 6068843"/>
              <a:gd name="connsiteY1409" fmla="*/ 461899 h 5650132"/>
              <a:gd name="connsiteX1410" fmla="*/ 3205290 w 6068843"/>
              <a:gd name="connsiteY1410" fmla="*/ 450499 h 5650132"/>
              <a:gd name="connsiteX1411" fmla="*/ 3317772 w 6068843"/>
              <a:gd name="connsiteY1411" fmla="*/ 252895 h 5650132"/>
              <a:gd name="connsiteX1412" fmla="*/ 3333352 w 6068843"/>
              <a:gd name="connsiteY1412" fmla="*/ 228955 h 5650132"/>
              <a:gd name="connsiteX1413" fmla="*/ 3351213 w 6068843"/>
              <a:gd name="connsiteY1413" fmla="*/ 207294 h 5650132"/>
              <a:gd name="connsiteX1414" fmla="*/ 3355013 w 6068843"/>
              <a:gd name="connsiteY1414" fmla="*/ 192474 h 5650132"/>
              <a:gd name="connsiteX1415" fmla="*/ 3363373 w 6068843"/>
              <a:gd name="connsiteY1415" fmla="*/ 179933 h 5650132"/>
              <a:gd name="connsiteX1416" fmla="*/ 3375533 w 6068843"/>
              <a:gd name="connsiteY1416" fmla="*/ 158653 h 5650132"/>
              <a:gd name="connsiteX1417" fmla="*/ 3387693 w 6068843"/>
              <a:gd name="connsiteY1417" fmla="*/ 152193 h 5650132"/>
              <a:gd name="connsiteX1418" fmla="*/ 3399854 w 6068843"/>
              <a:gd name="connsiteY1418" fmla="*/ 152573 h 5650132"/>
              <a:gd name="connsiteX1419" fmla="*/ 3383893 w 6068843"/>
              <a:gd name="connsiteY1419" fmla="*/ 201594 h 5650132"/>
              <a:gd name="connsiteX1420" fmla="*/ 3354253 w 6068843"/>
              <a:gd name="connsiteY1420" fmla="*/ 252895 h 5650132"/>
              <a:gd name="connsiteX1421" fmla="*/ 3357293 w 6068843"/>
              <a:gd name="connsiteY1421" fmla="*/ 252895 h 5650132"/>
              <a:gd name="connsiteX1422" fmla="*/ 3364513 w 6068843"/>
              <a:gd name="connsiteY1422" fmla="*/ 265055 h 5650132"/>
              <a:gd name="connsiteX1423" fmla="*/ 3360333 w 6068843"/>
              <a:gd name="connsiteY1423" fmla="*/ 277216 h 5650132"/>
              <a:gd name="connsiteX1424" fmla="*/ 3339813 w 6068843"/>
              <a:gd name="connsiteY1424" fmla="*/ 348657 h 5650132"/>
              <a:gd name="connsiteX1425" fmla="*/ 3314732 w 6068843"/>
              <a:gd name="connsiteY1425" fmla="*/ 420098 h 5650132"/>
              <a:gd name="connsiteX1426" fmla="*/ 3315872 w 6068843"/>
              <a:gd name="connsiteY1426" fmla="*/ 428839 h 5650132"/>
              <a:gd name="connsiteX1427" fmla="*/ 3305612 w 6068843"/>
              <a:gd name="connsiteY1427" fmla="*/ 435299 h 5650132"/>
              <a:gd name="connsiteX1428" fmla="*/ 3304852 w 6068843"/>
              <a:gd name="connsiteY1428" fmla="*/ 443659 h 5650132"/>
              <a:gd name="connsiteX1429" fmla="*/ 3308652 w 6068843"/>
              <a:gd name="connsiteY1429" fmla="*/ 447459 h 5650132"/>
              <a:gd name="connsiteX1430" fmla="*/ 3299152 w 6068843"/>
              <a:gd name="connsiteY1430" fmla="*/ 465320 h 5650132"/>
              <a:gd name="connsiteX1431" fmla="*/ 3296492 w 6068843"/>
              <a:gd name="connsiteY1431" fmla="*/ 480900 h 5650132"/>
              <a:gd name="connsiteX1432" fmla="*/ 3314732 w 6068843"/>
              <a:gd name="connsiteY1432" fmla="*/ 462659 h 5650132"/>
              <a:gd name="connsiteX1433" fmla="*/ 3320812 w 6068843"/>
              <a:gd name="connsiteY1433" fmla="*/ 453540 h 5650132"/>
              <a:gd name="connsiteX1434" fmla="*/ 3317772 w 6068843"/>
              <a:gd name="connsiteY1434" fmla="*/ 444419 h 5650132"/>
              <a:gd name="connsiteX1435" fmla="*/ 3328032 w 6068843"/>
              <a:gd name="connsiteY1435" fmla="*/ 431879 h 5650132"/>
              <a:gd name="connsiteX1436" fmla="*/ 3336012 w 6068843"/>
              <a:gd name="connsiteY1436" fmla="*/ 417059 h 5650132"/>
              <a:gd name="connsiteX1437" fmla="*/ 3360333 w 6068843"/>
              <a:gd name="connsiteY1437" fmla="*/ 362337 h 5650132"/>
              <a:gd name="connsiteX1438" fmla="*/ 3378573 w 6068843"/>
              <a:gd name="connsiteY1438" fmla="*/ 347137 h 5650132"/>
              <a:gd name="connsiteX1439" fmla="*/ 3386173 w 6068843"/>
              <a:gd name="connsiteY1439" fmla="*/ 336497 h 5650132"/>
              <a:gd name="connsiteX1440" fmla="*/ 3384654 w 6068843"/>
              <a:gd name="connsiteY1440" fmla="*/ 325857 h 5650132"/>
              <a:gd name="connsiteX1441" fmla="*/ 3396814 w 6068843"/>
              <a:gd name="connsiteY1441" fmla="*/ 301536 h 5650132"/>
              <a:gd name="connsiteX1442" fmla="*/ 3405934 w 6068843"/>
              <a:gd name="connsiteY1442" fmla="*/ 275695 h 5650132"/>
              <a:gd name="connsiteX1443" fmla="*/ 3415054 w 6068843"/>
              <a:gd name="connsiteY1443" fmla="*/ 249855 h 5650132"/>
              <a:gd name="connsiteX1444" fmla="*/ 3454575 w 6068843"/>
              <a:gd name="connsiteY1444" fmla="*/ 216414 h 5650132"/>
              <a:gd name="connsiteX1445" fmla="*/ 3465975 w 6068843"/>
              <a:gd name="connsiteY1445" fmla="*/ 233895 h 5650132"/>
              <a:gd name="connsiteX1446" fmla="*/ 3454575 w 6068843"/>
              <a:gd name="connsiteY1446" fmla="*/ 246815 h 5650132"/>
              <a:gd name="connsiteX1447" fmla="*/ 3454195 w 6068843"/>
              <a:gd name="connsiteY1447" fmla="*/ 266195 h 5650132"/>
              <a:gd name="connsiteX1448" fmla="*/ 3451535 w 6068843"/>
              <a:gd name="connsiteY1448" fmla="*/ 283296 h 5650132"/>
              <a:gd name="connsiteX1449" fmla="*/ 3433675 w 6068843"/>
              <a:gd name="connsiteY1449" fmla="*/ 322436 h 5650132"/>
              <a:gd name="connsiteX1450" fmla="*/ 3427214 w 6068843"/>
              <a:gd name="connsiteY1450" fmla="*/ 359297 h 5650132"/>
              <a:gd name="connsiteX1451" fmla="*/ 3402894 w 6068843"/>
              <a:gd name="connsiteY1451" fmla="*/ 417059 h 5650132"/>
              <a:gd name="connsiteX1452" fmla="*/ 3412774 w 6068843"/>
              <a:gd name="connsiteY1452" fmla="*/ 441379 h 5650132"/>
              <a:gd name="connsiteX1453" fmla="*/ 3399854 w 6068843"/>
              <a:gd name="connsiteY1453" fmla="*/ 465700 h 5650132"/>
              <a:gd name="connsiteX1454" fmla="*/ 3386173 w 6068843"/>
              <a:gd name="connsiteY1454" fmla="*/ 504460 h 5650132"/>
              <a:gd name="connsiteX1455" fmla="*/ 3363373 w 6068843"/>
              <a:gd name="connsiteY1455" fmla="*/ 538662 h 5650132"/>
              <a:gd name="connsiteX1456" fmla="*/ 3372493 w 6068843"/>
              <a:gd name="connsiteY1456" fmla="*/ 562982 h 5650132"/>
              <a:gd name="connsiteX1457" fmla="*/ 3351213 w 6068843"/>
              <a:gd name="connsiteY1457" fmla="*/ 578182 h 5650132"/>
              <a:gd name="connsiteX1458" fmla="*/ 3351213 w 6068843"/>
              <a:gd name="connsiteY1458" fmla="*/ 611624 h 5650132"/>
              <a:gd name="connsiteX1459" fmla="*/ 3343233 w 6068843"/>
              <a:gd name="connsiteY1459" fmla="*/ 629104 h 5650132"/>
              <a:gd name="connsiteX1460" fmla="*/ 3332972 w 6068843"/>
              <a:gd name="connsiteY1460" fmla="*/ 642024 h 5650132"/>
              <a:gd name="connsiteX1461" fmla="*/ 3332212 w 6068843"/>
              <a:gd name="connsiteY1461" fmla="*/ 655324 h 5650132"/>
              <a:gd name="connsiteX1462" fmla="*/ 3336012 w 6068843"/>
              <a:gd name="connsiteY1462" fmla="*/ 666345 h 5650132"/>
              <a:gd name="connsiteX1463" fmla="*/ 3341713 w 6068843"/>
              <a:gd name="connsiteY1463" fmla="*/ 669765 h 5650132"/>
              <a:gd name="connsiteX1464" fmla="*/ 3345133 w 6068843"/>
              <a:gd name="connsiteY1464" fmla="*/ 666345 h 5650132"/>
              <a:gd name="connsiteX1465" fmla="*/ 3348173 w 6068843"/>
              <a:gd name="connsiteY1465" fmla="*/ 643543 h 5650132"/>
              <a:gd name="connsiteX1466" fmla="*/ 3369453 w 6068843"/>
              <a:gd name="connsiteY1466" fmla="*/ 629863 h 5650132"/>
              <a:gd name="connsiteX1467" fmla="*/ 3369453 w 6068843"/>
              <a:gd name="connsiteY1467" fmla="*/ 584263 h 5650132"/>
              <a:gd name="connsiteX1468" fmla="*/ 3372493 w 6068843"/>
              <a:gd name="connsiteY1468" fmla="*/ 584263 h 5650132"/>
              <a:gd name="connsiteX1469" fmla="*/ 3375913 w 6068843"/>
              <a:gd name="connsiteY1469" fmla="*/ 573622 h 5650132"/>
              <a:gd name="connsiteX1470" fmla="*/ 3372493 w 6068843"/>
              <a:gd name="connsiteY1470" fmla="*/ 562982 h 5650132"/>
              <a:gd name="connsiteX1471" fmla="*/ 3392254 w 6068843"/>
              <a:gd name="connsiteY1471" fmla="*/ 537521 h 5650132"/>
              <a:gd name="connsiteX1472" fmla="*/ 3412014 w 6068843"/>
              <a:gd name="connsiteY1472" fmla="*/ 514341 h 5650132"/>
              <a:gd name="connsiteX1473" fmla="*/ 3403654 w 6068843"/>
              <a:gd name="connsiteY1473" fmla="*/ 493440 h 5650132"/>
              <a:gd name="connsiteX1474" fmla="*/ 3427214 w 6068843"/>
              <a:gd name="connsiteY1474" fmla="*/ 474820 h 5650132"/>
              <a:gd name="connsiteX1475" fmla="*/ 3442795 w 6068843"/>
              <a:gd name="connsiteY1475" fmla="*/ 430359 h 5650132"/>
              <a:gd name="connsiteX1476" fmla="*/ 3460655 w 6068843"/>
              <a:gd name="connsiteY1476" fmla="*/ 383618 h 5650132"/>
              <a:gd name="connsiteX1477" fmla="*/ 3469395 w 6068843"/>
              <a:gd name="connsiteY1477" fmla="*/ 382858 h 5650132"/>
              <a:gd name="connsiteX1478" fmla="*/ 3475855 w 6068843"/>
              <a:gd name="connsiteY1478" fmla="*/ 386658 h 5650132"/>
              <a:gd name="connsiteX1479" fmla="*/ 3480035 w 6068843"/>
              <a:gd name="connsiteY1479" fmla="*/ 416298 h 5650132"/>
              <a:gd name="connsiteX1480" fmla="*/ 3463695 w 6068843"/>
              <a:gd name="connsiteY1480" fmla="*/ 441379 h 5650132"/>
              <a:gd name="connsiteX1481" fmla="*/ 3445455 w 6068843"/>
              <a:gd name="connsiteY1481" fmla="*/ 497240 h 5650132"/>
              <a:gd name="connsiteX1482" fmla="*/ 3427214 w 6068843"/>
              <a:gd name="connsiteY1482" fmla="*/ 550822 h 5650132"/>
              <a:gd name="connsiteX1483" fmla="*/ 3428734 w 6068843"/>
              <a:gd name="connsiteY1483" fmla="*/ 558421 h 5650132"/>
              <a:gd name="connsiteX1484" fmla="*/ 3421134 w 6068843"/>
              <a:gd name="connsiteY1484" fmla="*/ 566023 h 5650132"/>
              <a:gd name="connsiteX1485" fmla="*/ 3418094 w 6068843"/>
              <a:gd name="connsiteY1485" fmla="*/ 574763 h 5650132"/>
              <a:gd name="connsiteX1486" fmla="*/ 3424174 w 6068843"/>
              <a:gd name="connsiteY1486" fmla="*/ 581222 h 5650132"/>
              <a:gd name="connsiteX1487" fmla="*/ 3411634 w 6068843"/>
              <a:gd name="connsiteY1487" fmla="*/ 596423 h 5650132"/>
              <a:gd name="connsiteX1488" fmla="*/ 3405934 w 6068843"/>
              <a:gd name="connsiteY1488" fmla="*/ 611624 h 5650132"/>
              <a:gd name="connsiteX1489" fmla="*/ 3393774 w 6068843"/>
              <a:gd name="connsiteY1489" fmla="*/ 632904 h 5650132"/>
              <a:gd name="connsiteX1490" fmla="*/ 3399094 w 6068843"/>
              <a:gd name="connsiteY1490" fmla="*/ 650384 h 5650132"/>
              <a:gd name="connsiteX1491" fmla="*/ 3390734 w 6068843"/>
              <a:gd name="connsiteY1491" fmla="*/ 663303 h 5650132"/>
              <a:gd name="connsiteX1492" fmla="*/ 3427761 w 6068843"/>
              <a:gd name="connsiteY1492" fmla="*/ 661227 h 5650132"/>
              <a:gd name="connsiteX1493" fmla="*/ 3430986 w 6068843"/>
              <a:gd name="connsiteY1493" fmla="*/ 648651 h 5650132"/>
              <a:gd name="connsiteX1494" fmla="*/ 3439346 w 6068843"/>
              <a:gd name="connsiteY1494" fmla="*/ 636110 h 5650132"/>
              <a:gd name="connsiteX1495" fmla="*/ 3451506 w 6068843"/>
              <a:gd name="connsiteY1495" fmla="*/ 614830 h 5650132"/>
              <a:gd name="connsiteX1496" fmla="*/ 3463666 w 6068843"/>
              <a:gd name="connsiteY1496" fmla="*/ 608370 h 5650132"/>
              <a:gd name="connsiteX1497" fmla="*/ 3475827 w 6068843"/>
              <a:gd name="connsiteY1497" fmla="*/ 608750 h 5650132"/>
              <a:gd name="connsiteX1498" fmla="*/ 3459866 w 6068843"/>
              <a:gd name="connsiteY1498" fmla="*/ 657771 h 5650132"/>
              <a:gd name="connsiteX1499" fmla="*/ 3454590 w 6068843"/>
              <a:gd name="connsiteY1499" fmla="*/ 667914 h 5650132"/>
              <a:gd name="connsiteX1500" fmla="*/ 3469775 w 6068843"/>
              <a:gd name="connsiteY1500" fmla="*/ 672424 h 5650132"/>
              <a:gd name="connsiteX1501" fmla="*/ 3476615 w 6068843"/>
              <a:gd name="connsiteY1501" fmla="*/ 691044 h 5650132"/>
              <a:gd name="connsiteX1502" fmla="*/ 3469775 w 6068843"/>
              <a:gd name="connsiteY1502" fmla="*/ 702824 h 5650132"/>
              <a:gd name="connsiteX1503" fmla="*/ 3467115 w 6068843"/>
              <a:gd name="connsiteY1503" fmla="*/ 710424 h 5650132"/>
              <a:gd name="connsiteX1504" fmla="*/ 3466735 w 6068843"/>
              <a:gd name="connsiteY1504" fmla="*/ 718025 h 5650132"/>
              <a:gd name="connsiteX1505" fmla="*/ 3475855 w 6068843"/>
              <a:gd name="connsiteY1505" fmla="*/ 711945 h 5650132"/>
              <a:gd name="connsiteX1506" fmla="*/ 3515376 w 6068843"/>
              <a:gd name="connsiteY1506" fmla="*/ 681544 h 5650132"/>
              <a:gd name="connsiteX1507" fmla="*/ 3521456 w 6068843"/>
              <a:gd name="connsiteY1507" fmla="*/ 660263 h 5650132"/>
              <a:gd name="connsiteX1508" fmla="*/ 3519936 w 6068843"/>
              <a:gd name="connsiteY1508" fmla="*/ 651524 h 5650132"/>
              <a:gd name="connsiteX1509" fmla="*/ 3527536 w 6068843"/>
              <a:gd name="connsiteY1509" fmla="*/ 645064 h 5650132"/>
              <a:gd name="connsiteX1510" fmla="*/ 3528297 w 6068843"/>
              <a:gd name="connsiteY1510" fmla="*/ 637843 h 5650132"/>
              <a:gd name="connsiteX1511" fmla="*/ 3524496 w 6068843"/>
              <a:gd name="connsiteY1511" fmla="*/ 632904 h 5650132"/>
              <a:gd name="connsiteX1512" fmla="*/ 3548817 w 6068843"/>
              <a:gd name="connsiteY1512" fmla="*/ 602502 h 5650132"/>
              <a:gd name="connsiteX1513" fmla="*/ 3573137 w 6068843"/>
              <a:gd name="connsiteY1513" fmla="*/ 572103 h 5650132"/>
              <a:gd name="connsiteX1514" fmla="*/ 3590618 w 6068843"/>
              <a:gd name="connsiteY1514" fmla="*/ 532961 h 5650132"/>
              <a:gd name="connsiteX1515" fmla="*/ 3621778 w 6068843"/>
              <a:gd name="connsiteY1515" fmla="*/ 505221 h 5650132"/>
              <a:gd name="connsiteX1516" fmla="*/ 3618738 w 6068843"/>
              <a:gd name="connsiteY1516" fmla="*/ 490020 h 5650132"/>
              <a:gd name="connsiteX1517" fmla="*/ 3620258 w 6068843"/>
              <a:gd name="connsiteY1517" fmla="*/ 476720 h 5650132"/>
              <a:gd name="connsiteX1518" fmla="*/ 3630899 w 6068843"/>
              <a:gd name="connsiteY1518" fmla="*/ 465700 h 5650132"/>
              <a:gd name="connsiteX1519" fmla="*/ 3649139 w 6068843"/>
              <a:gd name="connsiteY1519" fmla="*/ 459619 h 5650132"/>
              <a:gd name="connsiteX1520" fmla="*/ 3660919 w 6068843"/>
              <a:gd name="connsiteY1520" fmla="*/ 476720 h 5650132"/>
              <a:gd name="connsiteX1521" fmla="*/ 3652179 w 6068843"/>
              <a:gd name="connsiteY1521" fmla="*/ 496101 h 5650132"/>
              <a:gd name="connsiteX1522" fmla="*/ 3630519 w 6068843"/>
              <a:gd name="connsiteY1522" fmla="*/ 524601 h 5650132"/>
              <a:gd name="connsiteX1523" fmla="*/ 3624818 w 6068843"/>
              <a:gd name="connsiteY1523" fmla="*/ 559942 h 5650132"/>
              <a:gd name="connsiteX1524" fmla="*/ 3612278 w 6068843"/>
              <a:gd name="connsiteY1524" fmla="*/ 602882 h 5650132"/>
              <a:gd name="connsiteX1525" fmla="*/ 3588338 w 6068843"/>
              <a:gd name="connsiteY1525" fmla="*/ 648103 h 5650132"/>
              <a:gd name="connsiteX1526" fmla="*/ 3592518 w 6068843"/>
              <a:gd name="connsiteY1526" fmla="*/ 659503 h 5650132"/>
              <a:gd name="connsiteX1527" fmla="*/ 3585298 w 6068843"/>
              <a:gd name="connsiteY1527" fmla="*/ 666345 h 5650132"/>
              <a:gd name="connsiteX1528" fmla="*/ 3587198 w 6068843"/>
              <a:gd name="connsiteY1528" fmla="*/ 690284 h 5650132"/>
              <a:gd name="connsiteX1529" fmla="*/ 3600498 w 6068843"/>
              <a:gd name="connsiteY1529" fmla="*/ 711945 h 5650132"/>
              <a:gd name="connsiteX1530" fmla="*/ 3568197 w 6068843"/>
              <a:gd name="connsiteY1530" fmla="*/ 774267 h 5650132"/>
              <a:gd name="connsiteX1531" fmla="*/ 3551857 w 6068843"/>
              <a:gd name="connsiteY1531" fmla="*/ 836587 h 5650132"/>
              <a:gd name="connsiteX1532" fmla="*/ 3547576 w 6068843"/>
              <a:gd name="connsiteY1532" fmla="*/ 840334 h 5650132"/>
              <a:gd name="connsiteX1533" fmla="*/ 3551828 w 6068843"/>
              <a:gd name="connsiteY1533" fmla="*/ 842835 h 5650132"/>
              <a:gd name="connsiteX1534" fmla="*/ 3554959 w 6068843"/>
              <a:gd name="connsiteY1534" fmla="*/ 849719 h 5650132"/>
              <a:gd name="connsiteX1535" fmla="*/ 3560977 w 6068843"/>
              <a:gd name="connsiteY1535" fmla="*/ 845707 h 5650132"/>
              <a:gd name="connsiteX1536" fmla="*/ 3572757 w 6068843"/>
              <a:gd name="connsiteY1536" fmla="*/ 844187 h 5650132"/>
              <a:gd name="connsiteX1537" fmla="*/ 3582258 w 6068843"/>
              <a:gd name="connsiteY1537" fmla="*/ 851788 h 5650132"/>
              <a:gd name="connsiteX1538" fmla="*/ 3590618 w 6068843"/>
              <a:gd name="connsiteY1538" fmla="*/ 839628 h 5650132"/>
              <a:gd name="connsiteX1539" fmla="*/ 3594418 w 6068843"/>
              <a:gd name="connsiteY1539" fmla="*/ 827467 h 5650132"/>
              <a:gd name="connsiteX1540" fmla="*/ 3600118 w 6068843"/>
              <a:gd name="connsiteY1540" fmla="*/ 813027 h 5650132"/>
              <a:gd name="connsiteX1541" fmla="*/ 3603538 w 6068843"/>
              <a:gd name="connsiteY1541" fmla="*/ 794026 h 5650132"/>
              <a:gd name="connsiteX1542" fmla="*/ 3579218 w 6068843"/>
              <a:gd name="connsiteY1542" fmla="*/ 778826 h 5650132"/>
              <a:gd name="connsiteX1543" fmla="*/ 3594418 w 6068843"/>
              <a:gd name="connsiteY1543" fmla="*/ 751465 h 5650132"/>
              <a:gd name="connsiteX1544" fmla="*/ 3624818 w 6068843"/>
              <a:gd name="connsiteY1544" fmla="*/ 757545 h 5650132"/>
              <a:gd name="connsiteX1545" fmla="*/ 3616078 w 6068843"/>
              <a:gd name="connsiteY1545" fmla="*/ 771226 h 5650132"/>
              <a:gd name="connsiteX1546" fmla="*/ 3609618 w 6068843"/>
              <a:gd name="connsiteY1546" fmla="*/ 784906 h 5650132"/>
              <a:gd name="connsiteX1547" fmla="*/ 3621778 w 6068843"/>
              <a:gd name="connsiteY1547" fmla="*/ 794026 h 5650132"/>
              <a:gd name="connsiteX1548" fmla="*/ 3630899 w 6068843"/>
              <a:gd name="connsiteY1548" fmla="*/ 803147 h 5650132"/>
              <a:gd name="connsiteX1549" fmla="*/ 3625579 w 6068843"/>
              <a:gd name="connsiteY1549" fmla="*/ 821007 h 5650132"/>
              <a:gd name="connsiteX1550" fmla="*/ 3615698 w 6068843"/>
              <a:gd name="connsiteY1550" fmla="*/ 836587 h 5650132"/>
              <a:gd name="connsiteX1551" fmla="*/ 3630519 w 6068843"/>
              <a:gd name="connsiteY1551" fmla="*/ 838108 h 5650132"/>
              <a:gd name="connsiteX1552" fmla="*/ 3643059 w 6068843"/>
              <a:gd name="connsiteY1552" fmla="*/ 839628 h 5650132"/>
              <a:gd name="connsiteX1553" fmla="*/ 3636599 w 6068843"/>
              <a:gd name="connsiteY1553" fmla="*/ 859388 h 5650132"/>
              <a:gd name="connsiteX1554" fmla="*/ 3618738 w 6068843"/>
              <a:gd name="connsiteY1554" fmla="*/ 879148 h 5650132"/>
              <a:gd name="connsiteX1555" fmla="*/ 3614938 w 6068843"/>
              <a:gd name="connsiteY1555" fmla="*/ 895868 h 5650132"/>
              <a:gd name="connsiteX1556" fmla="*/ 3606578 w 6068843"/>
              <a:gd name="connsiteY1556" fmla="*/ 903468 h 5650132"/>
              <a:gd name="connsiteX1557" fmla="*/ 3591378 w 6068843"/>
              <a:gd name="connsiteY1557" fmla="*/ 924749 h 5650132"/>
              <a:gd name="connsiteX1558" fmla="*/ 3591378 w 6068843"/>
              <a:gd name="connsiteY1558" fmla="*/ 952110 h 5650132"/>
              <a:gd name="connsiteX1559" fmla="*/ 3600498 w 6068843"/>
              <a:gd name="connsiteY1559" fmla="*/ 942989 h 5650132"/>
              <a:gd name="connsiteX1560" fmla="*/ 3612658 w 6068843"/>
              <a:gd name="connsiteY1560" fmla="*/ 918669 h 5650132"/>
              <a:gd name="connsiteX1561" fmla="*/ 3618738 w 6068843"/>
              <a:gd name="connsiteY1561" fmla="*/ 911829 h 5650132"/>
              <a:gd name="connsiteX1562" fmla="*/ 3624818 w 6068843"/>
              <a:gd name="connsiteY1562" fmla="*/ 909549 h 5650132"/>
              <a:gd name="connsiteX1563" fmla="*/ 3621778 w 6068843"/>
              <a:gd name="connsiteY1563" fmla="*/ 917529 h 5650132"/>
              <a:gd name="connsiteX1564" fmla="*/ 3618738 w 6068843"/>
              <a:gd name="connsiteY1564" fmla="*/ 927789 h 5650132"/>
              <a:gd name="connsiteX1565" fmla="*/ 3606578 w 6068843"/>
              <a:gd name="connsiteY1565" fmla="*/ 958190 h 5650132"/>
              <a:gd name="connsiteX1566" fmla="*/ 3594418 w 6068843"/>
              <a:gd name="connsiteY1566" fmla="*/ 988590 h 5650132"/>
              <a:gd name="connsiteX1567" fmla="*/ 3582258 w 6068843"/>
              <a:gd name="connsiteY1567" fmla="*/ 1009871 h 5650132"/>
              <a:gd name="connsiteX1568" fmla="*/ 3576177 w 6068843"/>
              <a:gd name="connsiteY1568" fmla="*/ 1034191 h 5650132"/>
              <a:gd name="connsiteX1569" fmla="*/ 3594418 w 6068843"/>
              <a:gd name="connsiteY1569" fmla="*/ 1009111 h 5650132"/>
              <a:gd name="connsiteX1570" fmla="*/ 3603538 w 6068843"/>
              <a:gd name="connsiteY1570" fmla="*/ 979470 h 5650132"/>
              <a:gd name="connsiteX1571" fmla="*/ 3612219 w 6068843"/>
              <a:gd name="connsiteY1571" fmla="*/ 982726 h 5650132"/>
              <a:gd name="connsiteX1572" fmla="*/ 3623936 w 6068843"/>
              <a:gd name="connsiteY1572" fmla="*/ 946111 h 5650132"/>
              <a:gd name="connsiteX1573" fmla="*/ 3633056 w 6068843"/>
              <a:gd name="connsiteY1573" fmla="*/ 902790 h 5650132"/>
              <a:gd name="connsiteX1574" fmla="*/ 3642177 w 6068843"/>
              <a:gd name="connsiteY1574" fmla="*/ 905831 h 5650132"/>
              <a:gd name="connsiteX1575" fmla="*/ 3654337 w 6068843"/>
              <a:gd name="connsiteY1575" fmla="*/ 896710 h 5650132"/>
              <a:gd name="connsiteX1576" fmla="*/ 3656237 w 6068843"/>
              <a:gd name="connsiteY1576" fmla="*/ 890630 h 5650132"/>
              <a:gd name="connsiteX1577" fmla="*/ 3651297 w 6068843"/>
              <a:gd name="connsiteY1577" fmla="*/ 884550 h 5650132"/>
              <a:gd name="connsiteX1578" fmla="*/ 3676757 w 6068843"/>
              <a:gd name="connsiteY1578" fmla="*/ 844269 h 5650132"/>
              <a:gd name="connsiteX1579" fmla="*/ 3690818 w 6068843"/>
              <a:gd name="connsiteY1579" fmla="*/ 799428 h 5650132"/>
              <a:gd name="connsiteX1580" fmla="*/ 3701078 w 6068843"/>
              <a:gd name="connsiteY1580" fmla="*/ 788408 h 5650132"/>
              <a:gd name="connsiteX1581" fmla="*/ 3699938 w 6068843"/>
              <a:gd name="connsiteY1581" fmla="*/ 775108 h 5650132"/>
              <a:gd name="connsiteX1582" fmla="*/ 3712858 w 6068843"/>
              <a:gd name="connsiteY1582" fmla="*/ 751927 h 5650132"/>
              <a:gd name="connsiteX1583" fmla="*/ 3730338 w 6068843"/>
              <a:gd name="connsiteY1583" fmla="*/ 735587 h 5650132"/>
              <a:gd name="connsiteX1584" fmla="*/ 3736418 w 6068843"/>
              <a:gd name="connsiteY1584" fmla="*/ 726467 h 5650132"/>
              <a:gd name="connsiteX1585" fmla="*/ 3733378 w 6068843"/>
              <a:gd name="connsiteY1585" fmla="*/ 717347 h 5650132"/>
              <a:gd name="connsiteX1586" fmla="*/ 3760739 w 6068843"/>
              <a:gd name="connsiteY1586" fmla="*/ 668706 h 5650132"/>
              <a:gd name="connsiteX1587" fmla="*/ 3767959 w 6068843"/>
              <a:gd name="connsiteY1587" fmla="*/ 657305 h 5650132"/>
              <a:gd name="connsiteX1588" fmla="*/ 3772899 w 6068843"/>
              <a:gd name="connsiteY1588" fmla="*/ 641345 h 5650132"/>
              <a:gd name="connsiteX1589" fmla="*/ 3807100 w 6068843"/>
              <a:gd name="connsiteY1589" fmla="*/ 580924 h 5650132"/>
              <a:gd name="connsiteX1590" fmla="*/ 3845861 w 6068843"/>
              <a:gd name="connsiteY1590" fmla="*/ 522783 h 5650132"/>
              <a:gd name="connsiteX1591" fmla="*/ 3842821 w 6068843"/>
              <a:gd name="connsiteY1591" fmla="*/ 501502 h 5650132"/>
              <a:gd name="connsiteX1592" fmla="*/ 3876261 w 6068843"/>
              <a:gd name="connsiteY1592" fmla="*/ 449821 h 5650132"/>
              <a:gd name="connsiteX1593" fmla="*/ 3888802 w 6068843"/>
              <a:gd name="connsiteY1593" fmla="*/ 408400 h 5650132"/>
              <a:gd name="connsiteX1594" fmla="*/ 3912742 w 6068843"/>
              <a:gd name="connsiteY1594" fmla="*/ 364699 h 5650132"/>
              <a:gd name="connsiteX1595" fmla="*/ 3930982 w 6068843"/>
              <a:gd name="connsiteY1595" fmla="*/ 334299 h 5650132"/>
              <a:gd name="connsiteX1596" fmla="*/ 3930222 w 6068843"/>
              <a:gd name="connsiteY1596" fmla="*/ 318338 h 5650132"/>
              <a:gd name="connsiteX1597" fmla="*/ 3943143 w 6068843"/>
              <a:gd name="connsiteY1597" fmla="*/ 306938 h 5650132"/>
              <a:gd name="connsiteX1598" fmla="*/ 4055625 w 6068843"/>
              <a:gd name="connsiteY1598" fmla="*/ 109334 h 5650132"/>
              <a:gd name="connsiteX1599" fmla="*/ 4071205 w 6068843"/>
              <a:gd name="connsiteY1599" fmla="*/ 85394 h 5650132"/>
              <a:gd name="connsiteX1600" fmla="*/ 4089066 w 6068843"/>
              <a:gd name="connsiteY1600" fmla="*/ 63733 h 5650132"/>
              <a:gd name="connsiteX1601" fmla="*/ 4092866 w 6068843"/>
              <a:gd name="connsiteY1601" fmla="*/ 48913 h 5650132"/>
              <a:gd name="connsiteX1602" fmla="*/ 4101226 w 6068843"/>
              <a:gd name="connsiteY1602" fmla="*/ 36372 h 5650132"/>
              <a:gd name="connsiteX1603" fmla="*/ 4113386 w 6068843"/>
              <a:gd name="connsiteY1603" fmla="*/ 15092 h 5650132"/>
              <a:gd name="connsiteX1604" fmla="*/ 4125546 w 6068843"/>
              <a:gd name="connsiteY1604" fmla="*/ 8632 h 5650132"/>
              <a:gd name="connsiteX1605" fmla="*/ 4137707 w 6068843"/>
              <a:gd name="connsiteY1605" fmla="*/ 9012 h 5650132"/>
              <a:gd name="connsiteX1606" fmla="*/ 4121746 w 6068843"/>
              <a:gd name="connsiteY1606" fmla="*/ 58033 h 5650132"/>
              <a:gd name="connsiteX1607" fmla="*/ 4092106 w 6068843"/>
              <a:gd name="connsiteY1607" fmla="*/ 109334 h 5650132"/>
              <a:gd name="connsiteX1608" fmla="*/ 4095146 w 6068843"/>
              <a:gd name="connsiteY1608" fmla="*/ 109334 h 5650132"/>
              <a:gd name="connsiteX1609" fmla="*/ 4102366 w 6068843"/>
              <a:gd name="connsiteY1609" fmla="*/ 121494 h 5650132"/>
              <a:gd name="connsiteX1610" fmla="*/ 4098186 w 6068843"/>
              <a:gd name="connsiteY1610" fmla="*/ 133655 h 5650132"/>
              <a:gd name="connsiteX1611" fmla="*/ 4077666 w 6068843"/>
              <a:gd name="connsiteY1611" fmla="*/ 205096 h 5650132"/>
              <a:gd name="connsiteX1612" fmla="*/ 4052585 w 6068843"/>
              <a:gd name="connsiteY1612" fmla="*/ 276537 h 5650132"/>
              <a:gd name="connsiteX1613" fmla="*/ 4053725 w 6068843"/>
              <a:gd name="connsiteY1613" fmla="*/ 285278 h 5650132"/>
              <a:gd name="connsiteX1614" fmla="*/ 4043465 w 6068843"/>
              <a:gd name="connsiteY1614" fmla="*/ 291738 h 5650132"/>
              <a:gd name="connsiteX1615" fmla="*/ 4042705 w 6068843"/>
              <a:gd name="connsiteY1615" fmla="*/ 300098 h 5650132"/>
              <a:gd name="connsiteX1616" fmla="*/ 4046505 w 6068843"/>
              <a:gd name="connsiteY1616" fmla="*/ 303898 h 5650132"/>
              <a:gd name="connsiteX1617" fmla="*/ 4037005 w 6068843"/>
              <a:gd name="connsiteY1617" fmla="*/ 321759 h 5650132"/>
              <a:gd name="connsiteX1618" fmla="*/ 4034345 w 6068843"/>
              <a:gd name="connsiteY1618" fmla="*/ 337339 h 5650132"/>
              <a:gd name="connsiteX1619" fmla="*/ 4052585 w 6068843"/>
              <a:gd name="connsiteY1619" fmla="*/ 319098 h 5650132"/>
              <a:gd name="connsiteX1620" fmla="*/ 4058665 w 6068843"/>
              <a:gd name="connsiteY1620" fmla="*/ 309978 h 5650132"/>
              <a:gd name="connsiteX1621" fmla="*/ 4055625 w 6068843"/>
              <a:gd name="connsiteY1621" fmla="*/ 300858 h 5650132"/>
              <a:gd name="connsiteX1622" fmla="*/ 4065885 w 6068843"/>
              <a:gd name="connsiteY1622" fmla="*/ 288318 h 5650132"/>
              <a:gd name="connsiteX1623" fmla="*/ 4073865 w 6068843"/>
              <a:gd name="connsiteY1623" fmla="*/ 273498 h 5650132"/>
              <a:gd name="connsiteX1624" fmla="*/ 4098186 w 6068843"/>
              <a:gd name="connsiteY1624" fmla="*/ 218776 h 5650132"/>
              <a:gd name="connsiteX1625" fmla="*/ 4116426 w 6068843"/>
              <a:gd name="connsiteY1625" fmla="*/ 203576 h 5650132"/>
              <a:gd name="connsiteX1626" fmla="*/ 4124026 w 6068843"/>
              <a:gd name="connsiteY1626" fmla="*/ 192936 h 5650132"/>
              <a:gd name="connsiteX1627" fmla="*/ 4122507 w 6068843"/>
              <a:gd name="connsiteY1627" fmla="*/ 182296 h 5650132"/>
              <a:gd name="connsiteX1628" fmla="*/ 4134667 w 6068843"/>
              <a:gd name="connsiteY1628" fmla="*/ 157975 h 5650132"/>
              <a:gd name="connsiteX1629" fmla="*/ 4143787 w 6068843"/>
              <a:gd name="connsiteY1629" fmla="*/ 132134 h 5650132"/>
              <a:gd name="connsiteX1630" fmla="*/ 4152907 w 6068843"/>
              <a:gd name="connsiteY1630" fmla="*/ 106294 h 5650132"/>
              <a:gd name="connsiteX1631" fmla="*/ 4192428 w 6068843"/>
              <a:gd name="connsiteY1631" fmla="*/ 72853 h 5650132"/>
              <a:gd name="connsiteX1632" fmla="*/ 4203828 w 6068843"/>
              <a:gd name="connsiteY1632" fmla="*/ 90334 h 5650132"/>
              <a:gd name="connsiteX1633" fmla="*/ 4192428 w 6068843"/>
              <a:gd name="connsiteY1633" fmla="*/ 103254 h 5650132"/>
              <a:gd name="connsiteX1634" fmla="*/ 4192048 w 6068843"/>
              <a:gd name="connsiteY1634" fmla="*/ 122634 h 5650132"/>
              <a:gd name="connsiteX1635" fmla="*/ 4189388 w 6068843"/>
              <a:gd name="connsiteY1635" fmla="*/ 139735 h 5650132"/>
              <a:gd name="connsiteX1636" fmla="*/ 4171528 w 6068843"/>
              <a:gd name="connsiteY1636" fmla="*/ 178875 h 5650132"/>
              <a:gd name="connsiteX1637" fmla="*/ 4165067 w 6068843"/>
              <a:gd name="connsiteY1637" fmla="*/ 215736 h 5650132"/>
              <a:gd name="connsiteX1638" fmla="*/ 4140747 w 6068843"/>
              <a:gd name="connsiteY1638" fmla="*/ 273498 h 5650132"/>
              <a:gd name="connsiteX1639" fmla="*/ 4150627 w 6068843"/>
              <a:gd name="connsiteY1639" fmla="*/ 297818 h 5650132"/>
              <a:gd name="connsiteX1640" fmla="*/ 4137707 w 6068843"/>
              <a:gd name="connsiteY1640" fmla="*/ 322138 h 5650132"/>
              <a:gd name="connsiteX1641" fmla="*/ 4124026 w 6068843"/>
              <a:gd name="connsiteY1641" fmla="*/ 360899 h 5650132"/>
              <a:gd name="connsiteX1642" fmla="*/ 4101226 w 6068843"/>
              <a:gd name="connsiteY1642" fmla="*/ 395100 h 5650132"/>
              <a:gd name="connsiteX1643" fmla="*/ 4110346 w 6068843"/>
              <a:gd name="connsiteY1643" fmla="*/ 419420 h 5650132"/>
              <a:gd name="connsiteX1644" fmla="*/ 4089066 w 6068843"/>
              <a:gd name="connsiteY1644" fmla="*/ 434621 h 5650132"/>
              <a:gd name="connsiteX1645" fmla="*/ 4089066 w 6068843"/>
              <a:gd name="connsiteY1645" fmla="*/ 468062 h 5650132"/>
              <a:gd name="connsiteX1646" fmla="*/ 4081086 w 6068843"/>
              <a:gd name="connsiteY1646" fmla="*/ 485542 h 5650132"/>
              <a:gd name="connsiteX1647" fmla="*/ 4070825 w 6068843"/>
              <a:gd name="connsiteY1647" fmla="*/ 498462 h 5650132"/>
              <a:gd name="connsiteX1648" fmla="*/ 4070065 w 6068843"/>
              <a:gd name="connsiteY1648" fmla="*/ 511761 h 5650132"/>
              <a:gd name="connsiteX1649" fmla="*/ 4073865 w 6068843"/>
              <a:gd name="connsiteY1649" fmla="*/ 522783 h 5650132"/>
              <a:gd name="connsiteX1650" fmla="*/ 4079566 w 6068843"/>
              <a:gd name="connsiteY1650" fmla="*/ 526203 h 5650132"/>
              <a:gd name="connsiteX1651" fmla="*/ 4082986 w 6068843"/>
              <a:gd name="connsiteY1651" fmla="*/ 522783 h 5650132"/>
              <a:gd name="connsiteX1652" fmla="*/ 4086026 w 6068843"/>
              <a:gd name="connsiteY1652" fmla="*/ 499982 h 5650132"/>
              <a:gd name="connsiteX1653" fmla="*/ 4107306 w 6068843"/>
              <a:gd name="connsiteY1653" fmla="*/ 486302 h 5650132"/>
              <a:gd name="connsiteX1654" fmla="*/ 4107306 w 6068843"/>
              <a:gd name="connsiteY1654" fmla="*/ 440701 h 5650132"/>
              <a:gd name="connsiteX1655" fmla="*/ 4110346 w 6068843"/>
              <a:gd name="connsiteY1655" fmla="*/ 440701 h 5650132"/>
              <a:gd name="connsiteX1656" fmla="*/ 4113766 w 6068843"/>
              <a:gd name="connsiteY1656" fmla="*/ 430061 h 5650132"/>
              <a:gd name="connsiteX1657" fmla="*/ 4110346 w 6068843"/>
              <a:gd name="connsiteY1657" fmla="*/ 419420 h 5650132"/>
              <a:gd name="connsiteX1658" fmla="*/ 4130107 w 6068843"/>
              <a:gd name="connsiteY1658" fmla="*/ 393960 h 5650132"/>
              <a:gd name="connsiteX1659" fmla="*/ 4149867 w 6068843"/>
              <a:gd name="connsiteY1659" fmla="*/ 370779 h 5650132"/>
              <a:gd name="connsiteX1660" fmla="*/ 4141507 w 6068843"/>
              <a:gd name="connsiteY1660" fmla="*/ 349879 h 5650132"/>
              <a:gd name="connsiteX1661" fmla="*/ 4165067 w 6068843"/>
              <a:gd name="connsiteY1661" fmla="*/ 331259 h 5650132"/>
              <a:gd name="connsiteX1662" fmla="*/ 4180648 w 6068843"/>
              <a:gd name="connsiteY1662" fmla="*/ 286798 h 5650132"/>
              <a:gd name="connsiteX1663" fmla="*/ 4198508 w 6068843"/>
              <a:gd name="connsiteY1663" fmla="*/ 240057 h 5650132"/>
              <a:gd name="connsiteX1664" fmla="*/ 4207248 w 6068843"/>
              <a:gd name="connsiteY1664" fmla="*/ 239297 h 5650132"/>
              <a:gd name="connsiteX1665" fmla="*/ 4213708 w 6068843"/>
              <a:gd name="connsiteY1665" fmla="*/ 243097 h 5650132"/>
              <a:gd name="connsiteX1666" fmla="*/ 4217888 w 6068843"/>
              <a:gd name="connsiteY1666" fmla="*/ 272737 h 5650132"/>
              <a:gd name="connsiteX1667" fmla="*/ 4201548 w 6068843"/>
              <a:gd name="connsiteY1667" fmla="*/ 297818 h 5650132"/>
              <a:gd name="connsiteX1668" fmla="*/ 4183308 w 6068843"/>
              <a:gd name="connsiteY1668" fmla="*/ 353679 h 5650132"/>
              <a:gd name="connsiteX1669" fmla="*/ 4165067 w 6068843"/>
              <a:gd name="connsiteY1669" fmla="*/ 407260 h 5650132"/>
              <a:gd name="connsiteX1670" fmla="*/ 4166587 w 6068843"/>
              <a:gd name="connsiteY1670" fmla="*/ 414860 h 5650132"/>
              <a:gd name="connsiteX1671" fmla="*/ 4158987 w 6068843"/>
              <a:gd name="connsiteY1671" fmla="*/ 422461 h 5650132"/>
              <a:gd name="connsiteX1672" fmla="*/ 4155947 w 6068843"/>
              <a:gd name="connsiteY1672" fmla="*/ 431201 h 5650132"/>
              <a:gd name="connsiteX1673" fmla="*/ 4162027 w 6068843"/>
              <a:gd name="connsiteY1673" fmla="*/ 437661 h 5650132"/>
              <a:gd name="connsiteX1674" fmla="*/ 4149487 w 6068843"/>
              <a:gd name="connsiteY1674" fmla="*/ 452861 h 5650132"/>
              <a:gd name="connsiteX1675" fmla="*/ 4143787 w 6068843"/>
              <a:gd name="connsiteY1675" fmla="*/ 468062 h 5650132"/>
              <a:gd name="connsiteX1676" fmla="*/ 4131627 w 6068843"/>
              <a:gd name="connsiteY1676" fmla="*/ 489342 h 5650132"/>
              <a:gd name="connsiteX1677" fmla="*/ 4136947 w 6068843"/>
              <a:gd name="connsiteY1677" fmla="*/ 506822 h 5650132"/>
              <a:gd name="connsiteX1678" fmla="*/ 4128587 w 6068843"/>
              <a:gd name="connsiteY1678" fmla="*/ 519742 h 5650132"/>
              <a:gd name="connsiteX1679" fmla="*/ 4169247 w 6068843"/>
              <a:gd name="connsiteY1679" fmla="*/ 517461 h 5650132"/>
              <a:gd name="connsiteX1680" fmla="*/ 4207628 w 6068843"/>
              <a:gd name="connsiteY1680" fmla="*/ 528862 h 5650132"/>
              <a:gd name="connsiteX1681" fmla="*/ 4214468 w 6068843"/>
              <a:gd name="connsiteY1681" fmla="*/ 547483 h 5650132"/>
              <a:gd name="connsiteX1682" fmla="*/ 4207628 w 6068843"/>
              <a:gd name="connsiteY1682" fmla="*/ 559262 h 5650132"/>
              <a:gd name="connsiteX1683" fmla="*/ 4204968 w 6068843"/>
              <a:gd name="connsiteY1683" fmla="*/ 566863 h 5650132"/>
              <a:gd name="connsiteX1684" fmla="*/ 4204588 w 6068843"/>
              <a:gd name="connsiteY1684" fmla="*/ 574464 h 5650132"/>
              <a:gd name="connsiteX1685" fmla="*/ 4213708 w 6068843"/>
              <a:gd name="connsiteY1685" fmla="*/ 568384 h 5650132"/>
              <a:gd name="connsiteX1686" fmla="*/ 4253229 w 6068843"/>
              <a:gd name="connsiteY1686" fmla="*/ 537982 h 5650132"/>
              <a:gd name="connsiteX1687" fmla="*/ 4259309 w 6068843"/>
              <a:gd name="connsiteY1687" fmla="*/ 516702 h 5650132"/>
              <a:gd name="connsiteX1688" fmla="*/ 4257789 w 6068843"/>
              <a:gd name="connsiteY1688" fmla="*/ 507962 h 5650132"/>
              <a:gd name="connsiteX1689" fmla="*/ 4265389 w 6068843"/>
              <a:gd name="connsiteY1689" fmla="*/ 501502 h 5650132"/>
              <a:gd name="connsiteX1690" fmla="*/ 4266150 w 6068843"/>
              <a:gd name="connsiteY1690" fmla="*/ 494282 h 5650132"/>
              <a:gd name="connsiteX1691" fmla="*/ 4262349 w 6068843"/>
              <a:gd name="connsiteY1691" fmla="*/ 489342 h 5650132"/>
              <a:gd name="connsiteX1692" fmla="*/ 4286670 w 6068843"/>
              <a:gd name="connsiteY1692" fmla="*/ 458941 h 5650132"/>
              <a:gd name="connsiteX1693" fmla="*/ 4310990 w 6068843"/>
              <a:gd name="connsiteY1693" fmla="*/ 428541 h 5650132"/>
              <a:gd name="connsiteX1694" fmla="*/ 4328471 w 6068843"/>
              <a:gd name="connsiteY1694" fmla="*/ 389400 h 5650132"/>
              <a:gd name="connsiteX1695" fmla="*/ 4359631 w 6068843"/>
              <a:gd name="connsiteY1695" fmla="*/ 361659 h 5650132"/>
              <a:gd name="connsiteX1696" fmla="*/ 4356591 w 6068843"/>
              <a:gd name="connsiteY1696" fmla="*/ 346459 h 5650132"/>
              <a:gd name="connsiteX1697" fmla="*/ 4358111 w 6068843"/>
              <a:gd name="connsiteY1697" fmla="*/ 333159 h 5650132"/>
              <a:gd name="connsiteX1698" fmla="*/ 4368752 w 6068843"/>
              <a:gd name="connsiteY1698" fmla="*/ 322138 h 5650132"/>
              <a:gd name="connsiteX1699" fmla="*/ 4386992 w 6068843"/>
              <a:gd name="connsiteY1699" fmla="*/ 316058 h 5650132"/>
              <a:gd name="connsiteX1700" fmla="*/ 4398772 w 6068843"/>
              <a:gd name="connsiteY1700" fmla="*/ 333159 h 5650132"/>
              <a:gd name="connsiteX1701" fmla="*/ 4390032 w 6068843"/>
              <a:gd name="connsiteY1701" fmla="*/ 352539 h 5650132"/>
              <a:gd name="connsiteX1702" fmla="*/ 4368372 w 6068843"/>
              <a:gd name="connsiteY1702" fmla="*/ 381039 h 5650132"/>
              <a:gd name="connsiteX1703" fmla="*/ 4362671 w 6068843"/>
              <a:gd name="connsiteY1703" fmla="*/ 416380 h 5650132"/>
              <a:gd name="connsiteX1704" fmla="*/ 4350131 w 6068843"/>
              <a:gd name="connsiteY1704" fmla="*/ 459321 h 5650132"/>
              <a:gd name="connsiteX1705" fmla="*/ 4326191 w 6068843"/>
              <a:gd name="connsiteY1705" fmla="*/ 504541 h 5650132"/>
              <a:gd name="connsiteX1706" fmla="*/ 4330371 w 6068843"/>
              <a:gd name="connsiteY1706" fmla="*/ 515941 h 5650132"/>
              <a:gd name="connsiteX1707" fmla="*/ 4323151 w 6068843"/>
              <a:gd name="connsiteY1707" fmla="*/ 522783 h 5650132"/>
              <a:gd name="connsiteX1708" fmla="*/ 4325051 w 6068843"/>
              <a:gd name="connsiteY1708" fmla="*/ 546723 h 5650132"/>
              <a:gd name="connsiteX1709" fmla="*/ 4338351 w 6068843"/>
              <a:gd name="connsiteY1709" fmla="*/ 568384 h 5650132"/>
              <a:gd name="connsiteX1710" fmla="*/ 4306050 w 6068843"/>
              <a:gd name="connsiteY1710" fmla="*/ 630705 h 5650132"/>
              <a:gd name="connsiteX1711" fmla="*/ 4289710 w 6068843"/>
              <a:gd name="connsiteY1711" fmla="*/ 693025 h 5650132"/>
              <a:gd name="connsiteX1712" fmla="*/ 4265389 w 6068843"/>
              <a:gd name="connsiteY1712" fmla="*/ 714307 h 5650132"/>
              <a:gd name="connsiteX1713" fmla="*/ 4252089 w 6068843"/>
              <a:gd name="connsiteY1713" fmla="*/ 740147 h 5650132"/>
              <a:gd name="connsiteX1714" fmla="*/ 4241069 w 6068843"/>
              <a:gd name="connsiteY1714" fmla="*/ 765988 h 5650132"/>
              <a:gd name="connsiteX1715" fmla="*/ 4244109 w 6068843"/>
              <a:gd name="connsiteY1715" fmla="*/ 775108 h 5650132"/>
              <a:gd name="connsiteX1716" fmla="*/ 4265769 w 6068843"/>
              <a:gd name="connsiteY1716" fmla="*/ 749267 h 5650132"/>
              <a:gd name="connsiteX1717" fmla="*/ 4289710 w 6068843"/>
              <a:gd name="connsiteY1717" fmla="*/ 723427 h 5650132"/>
              <a:gd name="connsiteX1718" fmla="*/ 4310990 w 6068843"/>
              <a:gd name="connsiteY1718" fmla="*/ 717347 h 5650132"/>
              <a:gd name="connsiteX1719" fmla="*/ 4289710 w 6068843"/>
              <a:gd name="connsiteY1719" fmla="*/ 708226 h 5650132"/>
              <a:gd name="connsiteX1720" fmla="*/ 4298830 w 6068843"/>
              <a:gd name="connsiteY1720" fmla="*/ 702146 h 5650132"/>
              <a:gd name="connsiteX1721" fmla="*/ 4310610 w 6068843"/>
              <a:gd name="connsiteY1721" fmla="*/ 700626 h 5650132"/>
              <a:gd name="connsiteX1722" fmla="*/ 4320111 w 6068843"/>
              <a:gd name="connsiteY1722" fmla="*/ 708226 h 5650132"/>
              <a:gd name="connsiteX1723" fmla="*/ 4328471 w 6068843"/>
              <a:gd name="connsiteY1723" fmla="*/ 696066 h 5650132"/>
              <a:gd name="connsiteX1724" fmla="*/ 4332271 w 6068843"/>
              <a:gd name="connsiteY1724" fmla="*/ 683906 h 5650132"/>
              <a:gd name="connsiteX1725" fmla="*/ 4337971 w 6068843"/>
              <a:gd name="connsiteY1725" fmla="*/ 669466 h 5650132"/>
              <a:gd name="connsiteX1726" fmla="*/ 4341391 w 6068843"/>
              <a:gd name="connsiteY1726" fmla="*/ 650465 h 5650132"/>
              <a:gd name="connsiteX1727" fmla="*/ 4317071 w 6068843"/>
              <a:gd name="connsiteY1727" fmla="*/ 635265 h 5650132"/>
              <a:gd name="connsiteX1728" fmla="*/ 4332271 w 6068843"/>
              <a:gd name="connsiteY1728" fmla="*/ 607904 h 5650132"/>
              <a:gd name="connsiteX1729" fmla="*/ 4362671 w 6068843"/>
              <a:gd name="connsiteY1729" fmla="*/ 613984 h 5650132"/>
              <a:gd name="connsiteX1730" fmla="*/ 4353931 w 6068843"/>
              <a:gd name="connsiteY1730" fmla="*/ 627665 h 5650132"/>
              <a:gd name="connsiteX1731" fmla="*/ 4347471 w 6068843"/>
              <a:gd name="connsiteY1731" fmla="*/ 641345 h 5650132"/>
              <a:gd name="connsiteX1732" fmla="*/ 4359631 w 6068843"/>
              <a:gd name="connsiteY1732" fmla="*/ 650465 h 5650132"/>
              <a:gd name="connsiteX1733" fmla="*/ 4368752 w 6068843"/>
              <a:gd name="connsiteY1733" fmla="*/ 659586 h 5650132"/>
              <a:gd name="connsiteX1734" fmla="*/ 4363432 w 6068843"/>
              <a:gd name="connsiteY1734" fmla="*/ 677446 h 5650132"/>
              <a:gd name="connsiteX1735" fmla="*/ 4353551 w 6068843"/>
              <a:gd name="connsiteY1735" fmla="*/ 693025 h 5650132"/>
              <a:gd name="connsiteX1736" fmla="*/ 4366777 w 6068843"/>
              <a:gd name="connsiteY1736" fmla="*/ 694382 h 5650132"/>
              <a:gd name="connsiteX1737" fmla="*/ 4398812 w 6068843"/>
              <a:gd name="connsiteY1737" fmla="*/ 646330 h 5650132"/>
              <a:gd name="connsiteX1738" fmla="*/ 4395772 w 6068843"/>
              <a:gd name="connsiteY1738" fmla="*/ 625049 h 5650132"/>
              <a:gd name="connsiteX1739" fmla="*/ 4429212 w 6068843"/>
              <a:gd name="connsiteY1739" fmla="*/ 573368 h 5650132"/>
              <a:gd name="connsiteX1740" fmla="*/ 4441753 w 6068843"/>
              <a:gd name="connsiteY1740" fmla="*/ 531947 h 5650132"/>
              <a:gd name="connsiteX1741" fmla="*/ 4465693 w 6068843"/>
              <a:gd name="connsiteY1741" fmla="*/ 488245 h 5650132"/>
              <a:gd name="connsiteX1742" fmla="*/ 4483933 w 6068843"/>
              <a:gd name="connsiteY1742" fmla="*/ 457845 h 5650132"/>
              <a:gd name="connsiteX1743" fmla="*/ 4483173 w 6068843"/>
              <a:gd name="connsiteY1743" fmla="*/ 441884 h 5650132"/>
              <a:gd name="connsiteX1744" fmla="*/ 4496094 w 6068843"/>
              <a:gd name="connsiteY1744" fmla="*/ 430484 h 5650132"/>
              <a:gd name="connsiteX1745" fmla="*/ 4608576 w 6068843"/>
              <a:gd name="connsiteY1745" fmla="*/ 232880 h 5650132"/>
              <a:gd name="connsiteX1746" fmla="*/ 4624156 w 6068843"/>
              <a:gd name="connsiteY1746" fmla="*/ 208940 h 5650132"/>
              <a:gd name="connsiteX1747" fmla="*/ 4642017 w 6068843"/>
              <a:gd name="connsiteY1747" fmla="*/ 187279 h 5650132"/>
              <a:gd name="connsiteX1748" fmla="*/ 4645817 w 6068843"/>
              <a:gd name="connsiteY1748" fmla="*/ 172459 h 5650132"/>
              <a:gd name="connsiteX1749" fmla="*/ 4654177 w 6068843"/>
              <a:gd name="connsiteY1749" fmla="*/ 159918 h 5650132"/>
              <a:gd name="connsiteX1750" fmla="*/ 4666337 w 6068843"/>
              <a:gd name="connsiteY1750" fmla="*/ 138638 h 5650132"/>
              <a:gd name="connsiteX1751" fmla="*/ 4678497 w 6068843"/>
              <a:gd name="connsiteY1751" fmla="*/ 132178 h 5650132"/>
              <a:gd name="connsiteX1752" fmla="*/ 4690658 w 6068843"/>
              <a:gd name="connsiteY1752" fmla="*/ 132558 h 5650132"/>
              <a:gd name="connsiteX1753" fmla="*/ 4674697 w 6068843"/>
              <a:gd name="connsiteY1753" fmla="*/ 181579 h 5650132"/>
              <a:gd name="connsiteX1754" fmla="*/ 4645057 w 6068843"/>
              <a:gd name="connsiteY1754" fmla="*/ 232880 h 5650132"/>
              <a:gd name="connsiteX1755" fmla="*/ 4648097 w 6068843"/>
              <a:gd name="connsiteY1755" fmla="*/ 232880 h 5650132"/>
              <a:gd name="connsiteX1756" fmla="*/ 4655317 w 6068843"/>
              <a:gd name="connsiteY1756" fmla="*/ 245040 h 5650132"/>
              <a:gd name="connsiteX1757" fmla="*/ 4651137 w 6068843"/>
              <a:gd name="connsiteY1757" fmla="*/ 257201 h 5650132"/>
              <a:gd name="connsiteX1758" fmla="*/ 4630617 w 6068843"/>
              <a:gd name="connsiteY1758" fmla="*/ 328642 h 5650132"/>
              <a:gd name="connsiteX1759" fmla="*/ 4605536 w 6068843"/>
              <a:gd name="connsiteY1759" fmla="*/ 400083 h 5650132"/>
              <a:gd name="connsiteX1760" fmla="*/ 4606676 w 6068843"/>
              <a:gd name="connsiteY1760" fmla="*/ 408824 h 5650132"/>
              <a:gd name="connsiteX1761" fmla="*/ 4596416 w 6068843"/>
              <a:gd name="connsiteY1761" fmla="*/ 415284 h 5650132"/>
              <a:gd name="connsiteX1762" fmla="*/ 4595656 w 6068843"/>
              <a:gd name="connsiteY1762" fmla="*/ 423644 h 5650132"/>
              <a:gd name="connsiteX1763" fmla="*/ 4599456 w 6068843"/>
              <a:gd name="connsiteY1763" fmla="*/ 427444 h 5650132"/>
              <a:gd name="connsiteX1764" fmla="*/ 4589956 w 6068843"/>
              <a:gd name="connsiteY1764" fmla="*/ 445305 h 5650132"/>
              <a:gd name="connsiteX1765" fmla="*/ 4587296 w 6068843"/>
              <a:gd name="connsiteY1765" fmla="*/ 460886 h 5650132"/>
              <a:gd name="connsiteX1766" fmla="*/ 4605536 w 6068843"/>
              <a:gd name="connsiteY1766" fmla="*/ 442644 h 5650132"/>
              <a:gd name="connsiteX1767" fmla="*/ 4611616 w 6068843"/>
              <a:gd name="connsiteY1767" fmla="*/ 433524 h 5650132"/>
              <a:gd name="connsiteX1768" fmla="*/ 4608576 w 6068843"/>
              <a:gd name="connsiteY1768" fmla="*/ 424404 h 5650132"/>
              <a:gd name="connsiteX1769" fmla="*/ 4618836 w 6068843"/>
              <a:gd name="connsiteY1769" fmla="*/ 411864 h 5650132"/>
              <a:gd name="connsiteX1770" fmla="*/ 4626816 w 6068843"/>
              <a:gd name="connsiteY1770" fmla="*/ 397044 h 5650132"/>
              <a:gd name="connsiteX1771" fmla="*/ 4651137 w 6068843"/>
              <a:gd name="connsiteY1771" fmla="*/ 342322 h 5650132"/>
              <a:gd name="connsiteX1772" fmla="*/ 4669377 w 6068843"/>
              <a:gd name="connsiteY1772" fmla="*/ 327122 h 5650132"/>
              <a:gd name="connsiteX1773" fmla="*/ 4676977 w 6068843"/>
              <a:gd name="connsiteY1773" fmla="*/ 316482 h 5650132"/>
              <a:gd name="connsiteX1774" fmla="*/ 4675458 w 6068843"/>
              <a:gd name="connsiteY1774" fmla="*/ 305842 h 5650132"/>
              <a:gd name="connsiteX1775" fmla="*/ 4687618 w 6068843"/>
              <a:gd name="connsiteY1775" fmla="*/ 281521 h 5650132"/>
              <a:gd name="connsiteX1776" fmla="*/ 4696738 w 6068843"/>
              <a:gd name="connsiteY1776" fmla="*/ 255680 h 5650132"/>
              <a:gd name="connsiteX1777" fmla="*/ 4705858 w 6068843"/>
              <a:gd name="connsiteY1777" fmla="*/ 229840 h 5650132"/>
              <a:gd name="connsiteX1778" fmla="*/ 4745379 w 6068843"/>
              <a:gd name="connsiteY1778" fmla="*/ 196399 h 5650132"/>
              <a:gd name="connsiteX1779" fmla="*/ 4756779 w 6068843"/>
              <a:gd name="connsiteY1779" fmla="*/ 213880 h 5650132"/>
              <a:gd name="connsiteX1780" fmla="*/ 4745379 w 6068843"/>
              <a:gd name="connsiteY1780" fmla="*/ 226800 h 5650132"/>
              <a:gd name="connsiteX1781" fmla="*/ 4744999 w 6068843"/>
              <a:gd name="connsiteY1781" fmla="*/ 246180 h 5650132"/>
              <a:gd name="connsiteX1782" fmla="*/ 4742339 w 6068843"/>
              <a:gd name="connsiteY1782" fmla="*/ 263281 h 5650132"/>
              <a:gd name="connsiteX1783" fmla="*/ 4724479 w 6068843"/>
              <a:gd name="connsiteY1783" fmla="*/ 302421 h 5650132"/>
              <a:gd name="connsiteX1784" fmla="*/ 4718018 w 6068843"/>
              <a:gd name="connsiteY1784" fmla="*/ 339282 h 5650132"/>
              <a:gd name="connsiteX1785" fmla="*/ 4693698 w 6068843"/>
              <a:gd name="connsiteY1785" fmla="*/ 397044 h 5650132"/>
              <a:gd name="connsiteX1786" fmla="*/ 4703578 w 6068843"/>
              <a:gd name="connsiteY1786" fmla="*/ 421364 h 5650132"/>
              <a:gd name="connsiteX1787" fmla="*/ 4690658 w 6068843"/>
              <a:gd name="connsiteY1787" fmla="*/ 445684 h 5650132"/>
              <a:gd name="connsiteX1788" fmla="*/ 4676977 w 6068843"/>
              <a:gd name="connsiteY1788" fmla="*/ 484446 h 5650132"/>
              <a:gd name="connsiteX1789" fmla="*/ 4654177 w 6068843"/>
              <a:gd name="connsiteY1789" fmla="*/ 518647 h 5650132"/>
              <a:gd name="connsiteX1790" fmla="*/ 4663297 w 6068843"/>
              <a:gd name="connsiteY1790" fmla="*/ 542966 h 5650132"/>
              <a:gd name="connsiteX1791" fmla="*/ 4642017 w 6068843"/>
              <a:gd name="connsiteY1791" fmla="*/ 558168 h 5650132"/>
              <a:gd name="connsiteX1792" fmla="*/ 4642017 w 6068843"/>
              <a:gd name="connsiteY1792" fmla="*/ 591609 h 5650132"/>
              <a:gd name="connsiteX1793" fmla="*/ 4634037 w 6068843"/>
              <a:gd name="connsiteY1793" fmla="*/ 609088 h 5650132"/>
              <a:gd name="connsiteX1794" fmla="*/ 4623776 w 6068843"/>
              <a:gd name="connsiteY1794" fmla="*/ 622008 h 5650132"/>
              <a:gd name="connsiteX1795" fmla="*/ 4623016 w 6068843"/>
              <a:gd name="connsiteY1795" fmla="*/ 635308 h 5650132"/>
              <a:gd name="connsiteX1796" fmla="*/ 4626816 w 6068843"/>
              <a:gd name="connsiteY1796" fmla="*/ 646330 h 5650132"/>
              <a:gd name="connsiteX1797" fmla="*/ 4632517 w 6068843"/>
              <a:gd name="connsiteY1797" fmla="*/ 649749 h 5650132"/>
              <a:gd name="connsiteX1798" fmla="*/ 4635937 w 6068843"/>
              <a:gd name="connsiteY1798" fmla="*/ 646330 h 5650132"/>
              <a:gd name="connsiteX1799" fmla="*/ 4638977 w 6068843"/>
              <a:gd name="connsiteY1799" fmla="*/ 623529 h 5650132"/>
              <a:gd name="connsiteX1800" fmla="*/ 4660257 w 6068843"/>
              <a:gd name="connsiteY1800" fmla="*/ 609848 h 5650132"/>
              <a:gd name="connsiteX1801" fmla="*/ 4660257 w 6068843"/>
              <a:gd name="connsiteY1801" fmla="*/ 564247 h 5650132"/>
              <a:gd name="connsiteX1802" fmla="*/ 4663297 w 6068843"/>
              <a:gd name="connsiteY1802" fmla="*/ 564247 h 5650132"/>
              <a:gd name="connsiteX1803" fmla="*/ 4666717 w 6068843"/>
              <a:gd name="connsiteY1803" fmla="*/ 553607 h 5650132"/>
              <a:gd name="connsiteX1804" fmla="*/ 4663297 w 6068843"/>
              <a:gd name="connsiteY1804" fmla="*/ 542966 h 5650132"/>
              <a:gd name="connsiteX1805" fmla="*/ 4683058 w 6068843"/>
              <a:gd name="connsiteY1805" fmla="*/ 517506 h 5650132"/>
              <a:gd name="connsiteX1806" fmla="*/ 4702818 w 6068843"/>
              <a:gd name="connsiteY1806" fmla="*/ 494326 h 5650132"/>
              <a:gd name="connsiteX1807" fmla="*/ 4694458 w 6068843"/>
              <a:gd name="connsiteY1807" fmla="*/ 473425 h 5650132"/>
              <a:gd name="connsiteX1808" fmla="*/ 4718018 w 6068843"/>
              <a:gd name="connsiteY1808" fmla="*/ 454806 h 5650132"/>
              <a:gd name="connsiteX1809" fmla="*/ 4733599 w 6068843"/>
              <a:gd name="connsiteY1809" fmla="*/ 410344 h 5650132"/>
              <a:gd name="connsiteX1810" fmla="*/ 4751459 w 6068843"/>
              <a:gd name="connsiteY1810" fmla="*/ 363603 h 5650132"/>
              <a:gd name="connsiteX1811" fmla="*/ 4760199 w 6068843"/>
              <a:gd name="connsiteY1811" fmla="*/ 362843 h 5650132"/>
              <a:gd name="connsiteX1812" fmla="*/ 4766659 w 6068843"/>
              <a:gd name="connsiteY1812" fmla="*/ 366643 h 5650132"/>
              <a:gd name="connsiteX1813" fmla="*/ 4770839 w 6068843"/>
              <a:gd name="connsiteY1813" fmla="*/ 396283 h 5650132"/>
              <a:gd name="connsiteX1814" fmla="*/ 4754499 w 6068843"/>
              <a:gd name="connsiteY1814" fmla="*/ 421364 h 5650132"/>
              <a:gd name="connsiteX1815" fmla="*/ 4736259 w 6068843"/>
              <a:gd name="connsiteY1815" fmla="*/ 477226 h 5650132"/>
              <a:gd name="connsiteX1816" fmla="*/ 4718018 w 6068843"/>
              <a:gd name="connsiteY1816" fmla="*/ 530806 h 5650132"/>
              <a:gd name="connsiteX1817" fmla="*/ 4719538 w 6068843"/>
              <a:gd name="connsiteY1817" fmla="*/ 538407 h 5650132"/>
              <a:gd name="connsiteX1818" fmla="*/ 4711938 w 6068843"/>
              <a:gd name="connsiteY1818" fmla="*/ 546007 h 5650132"/>
              <a:gd name="connsiteX1819" fmla="*/ 4708898 w 6068843"/>
              <a:gd name="connsiteY1819" fmla="*/ 554748 h 5650132"/>
              <a:gd name="connsiteX1820" fmla="*/ 4714978 w 6068843"/>
              <a:gd name="connsiteY1820" fmla="*/ 561208 h 5650132"/>
              <a:gd name="connsiteX1821" fmla="*/ 4702438 w 6068843"/>
              <a:gd name="connsiteY1821" fmla="*/ 576407 h 5650132"/>
              <a:gd name="connsiteX1822" fmla="*/ 4696738 w 6068843"/>
              <a:gd name="connsiteY1822" fmla="*/ 591609 h 5650132"/>
              <a:gd name="connsiteX1823" fmla="*/ 4684578 w 6068843"/>
              <a:gd name="connsiteY1823" fmla="*/ 612889 h 5650132"/>
              <a:gd name="connsiteX1824" fmla="*/ 4689898 w 6068843"/>
              <a:gd name="connsiteY1824" fmla="*/ 630368 h 5650132"/>
              <a:gd name="connsiteX1825" fmla="*/ 4681538 w 6068843"/>
              <a:gd name="connsiteY1825" fmla="*/ 643288 h 5650132"/>
              <a:gd name="connsiteX1826" fmla="*/ 4722198 w 6068843"/>
              <a:gd name="connsiteY1826" fmla="*/ 641008 h 5650132"/>
              <a:gd name="connsiteX1827" fmla="*/ 4760579 w 6068843"/>
              <a:gd name="connsiteY1827" fmla="*/ 652409 h 5650132"/>
              <a:gd name="connsiteX1828" fmla="*/ 4767419 w 6068843"/>
              <a:gd name="connsiteY1828" fmla="*/ 671029 h 5650132"/>
              <a:gd name="connsiteX1829" fmla="*/ 4760579 w 6068843"/>
              <a:gd name="connsiteY1829" fmla="*/ 682810 h 5650132"/>
              <a:gd name="connsiteX1830" fmla="*/ 4757919 w 6068843"/>
              <a:gd name="connsiteY1830" fmla="*/ 690410 h 5650132"/>
              <a:gd name="connsiteX1831" fmla="*/ 4757539 w 6068843"/>
              <a:gd name="connsiteY1831" fmla="*/ 698010 h 5650132"/>
              <a:gd name="connsiteX1832" fmla="*/ 4766659 w 6068843"/>
              <a:gd name="connsiteY1832" fmla="*/ 691930 h 5650132"/>
              <a:gd name="connsiteX1833" fmla="*/ 4806180 w 6068843"/>
              <a:gd name="connsiteY1833" fmla="*/ 661530 h 5650132"/>
              <a:gd name="connsiteX1834" fmla="*/ 4812260 w 6068843"/>
              <a:gd name="connsiteY1834" fmla="*/ 640248 h 5650132"/>
              <a:gd name="connsiteX1835" fmla="*/ 4810740 w 6068843"/>
              <a:gd name="connsiteY1835" fmla="*/ 631509 h 5650132"/>
              <a:gd name="connsiteX1836" fmla="*/ 4818340 w 6068843"/>
              <a:gd name="connsiteY1836" fmla="*/ 625049 h 5650132"/>
              <a:gd name="connsiteX1837" fmla="*/ 4819101 w 6068843"/>
              <a:gd name="connsiteY1837" fmla="*/ 617829 h 5650132"/>
              <a:gd name="connsiteX1838" fmla="*/ 4815300 w 6068843"/>
              <a:gd name="connsiteY1838" fmla="*/ 612889 h 5650132"/>
              <a:gd name="connsiteX1839" fmla="*/ 4839621 w 6068843"/>
              <a:gd name="connsiteY1839" fmla="*/ 582487 h 5650132"/>
              <a:gd name="connsiteX1840" fmla="*/ 4863941 w 6068843"/>
              <a:gd name="connsiteY1840" fmla="*/ 552088 h 5650132"/>
              <a:gd name="connsiteX1841" fmla="*/ 4881422 w 6068843"/>
              <a:gd name="connsiteY1841" fmla="*/ 512946 h 5650132"/>
              <a:gd name="connsiteX1842" fmla="*/ 4912582 w 6068843"/>
              <a:gd name="connsiteY1842" fmla="*/ 485206 h 5650132"/>
              <a:gd name="connsiteX1843" fmla="*/ 4909542 w 6068843"/>
              <a:gd name="connsiteY1843" fmla="*/ 470006 h 5650132"/>
              <a:gd name="connsiteX1844" fmla="*/ 4911062 w 6068843"/>
              <a:gd name="connsiteY1844" fmla="*/ 456706 h 5650132"/>
              <a:gd name="connsiteX1845" fmla="*/ 4921703 w 6068843"/>
              <a:gd name="connsiteY1845" fmla="*/ 445684 h 5650132"/>
              <a:gd name="connsiteX1846" fmla="*/ 4939943 w 6068843"/>
              <a:gd name="connsiteY1846" fmla="*/ 439604 h 5650132"/>
              <a:gd name="connsiteX1847" fmla="*/ 4951723 w 6068843"/>
              <a:gd name="connsiteY1847" fmla="*/ 456706 h 5650132"/>
              <a:gd name="connsiteX1848" fmla="*/ 4942983 w 6068843"/>
              <a:gd name="connsiteY1848" fmla="*/ 476085 h 5650132"/>
              <a:gd name="connsiteX1849" fmla="*/ 4921323 w 6068843"/>
              <a:gd name="connsiteY1849" fmla="*/ 504585 h 5650132"/>
              <a:gd name="connsiteX1850" fmla="*/ 4915622 w 6068843"/>
              <a:gd name="connsiteY1850" fmla="*/ 539927 h 5650132"/>
              <a:gd name="connsiteX1851" fmla="*/ 4903082 w 6068843"/>
              <a:gd name="connsiteY1851" fmla="*/ 582867 h 5650132"/>
              <a:gd name="connsiteX1852" fmla="*/ 4879142 w 6068843"/>
              <a:gd name="connsiteY1852" fmla="*/ 628089 h 5650132"/>
              <a:gd name="connsiteX1853" fmla="*/ 4883322 w 6068843"/>
              <a:gd name="connsiteY1853" fmla="*/ 639488 h 5650132"/>
              <a:gd name="connsiteX1854" fmla="*/ 4876102 w 6068843"/>
              <a:gd name="connsiteY1854" fmla="*/ 646330 h 5650132"/>
              <a:gd name="connsiteX1855" fmla="*/ 4878002 w 6068843"/>
              <a:gd name="connsiteY1855" fmla="*/ 670269 h 5650132"/>
              <a:gd name="connsiteX1856" fmla="*/ 4891302 w 6068843"/>
              <a:gd name="connsiteY1856" fmla="*/ 691930 h 5650132"/>
              <a:gd name="connsiteX1857" fmla="*/ 4859001 w 6068843"/>
              <a:gd name="connsiteY1857" fmla="*/ 754251 h 5650132"/>
              <a:gd name="connsiteX1858" fmla="*/ 4842661 w 6068843"/>
              <a:gd name="connsiteY1858" fmla="*/ 816572 h 5650132"/>
              <a:gd name="connsiteX1859" fmla="*/ 4818340 w 6068843"/>
              <a:gd name="connsiteY1859" fmla="*/ 837854 h 5650132"/>
              <a:gd name="connsiteX1860" fmla="*/ 4805040 w 6068843"/>
              <a:gd name="connsiteY1860" fmla="*/ 863694 h 5650132"/>
              <a:gd name="connsiteX1861" fmla="*/ 4794020 w 6068843"/>
              <a:gd name="connsiteY1861" fmla="*/ 889534 h 5650132"/>
              <a:gd name="connsiteX1862" fmla="*/ 4797060 w 6068843"/>
              <a:gd name="connsiteY1862" fmla="*/ 898654 h 5650132"/>
              <a:gd name="connsiteX1863" fmla="*/ 4818720 w 6068843"/>
              <a:gd name="connsiteY1863" fmla="*/ 872813 h 5650132"/>
              <a:gd name="connsiteX1864" fmla="*/ 4842661 w 6068843"/>
              <a:gd name="connsiteY1864" fmla="*/ 846973 h 5650132"/>
              <a:gd name="connsiteX1865" fmla="*/ 4863941 w 6068843"/>
              <a:gd name="connsiteY1865" fmla="*/ 840894 h 5650132"/>
              <a:gd name="connsiteX1866" fmla="*/ 4842661 w 6068843"/>
              <a:gd name="connsiteY1866" fmla="*/ 831772 h 5650132"/>
              <a:gd name="connsiteX1867" fmla="*/ 4851781 w 6068843"/>
              <a:gd name="connsiteY1867" fmla="*/ 825693 h 5650132"/>
              <a:gd name="connsiteX1868" fmla="*/ 4863561 w 6068843"/>
              <a:gd name="connsiteY1868" fmla="*/ 824172 h 5650132"/>
              <a:gd name="connsiteX1869" fmla="*/ 4873062 w 6068843"/>
              <a:gd name="connsiteY1869" fmla="*/ 831772 h 5650132"/>
              <a:gd name="connsiteX1870" fmla="*/ 4881422 w 6068843"/>
              <a:gd name="connsiteY1870" fmla="*/ 819612 h 5650132"/>
              <a:gd name="connsiteX1871" fmla="*/ 4885222 w 6068843"/>
              <a:gd name="connsiteY1871" fmla="*/ 807453 h 5650132"/>
              <a:gd name="connsiteX1872" fmla="*/ 4890922 w 6068843"/>
              <a:gd name="connsiteY1872" fmla="*/ 793013 h 5650132"/>
              <a:gd name="connsiteX1873" fmla="*/ 4894342 w 6068843"/>
              <a:gd name="connsiteY1873" fmla="*/ 774011 h 5650132"/>
              <a:gd name="connsiteX1874" fmla="*/ 4870022 w 6068843"/>
              <a:gd name="connsiteY1874" fmla="*/ 758811 h 5650132"/>
              <a:gd name="connsiteX1875" fmla="*/ 4885222 w 6068843"/>
              <a:gd name="connsiteY1875" fmla="*/ 731450 h 5650132"/>
              <a:gd name="connsiteX1876" fmla="*/ 4915622 w 6068843"/>
              <a:gd name="connsiteY1876" fmla="*/ 737531 h 5650132"/>
              <a:gd name="connsiteX1877" fmla="*/ 4906882 w 6068843"/>
              <a:gd name="connsiteY1877" fmla="*/ 751212 h 5650132"/>
              <a:gd name="connsiteX1878" fmla="*/ 4900422 w 6068843"/>
              <a:gd name="connsiteY1878" fmla="*/ 764891 h 5650132"/>
              <a:gd name="connsiteX1879" fmla="*/ 4912582 w 6068843"/>
              <a:gd name="connsiteY1879" fmla="*/ 774011 h 5650132"/>
              <a:gd name="connsiteX1880" fmla="*/ 4921703 w 6068843"/>
              <a:gd name="connsiteY1880" fmla="*/ 783133 h 5650132"/>
              <a:gd name="connsiteX1881" fmla="*/ 4916383 w 6068843"/>
              <a:gd name="connsiteY1881" fmla="*/ 800993 h 5650132"/>
              <a:gd name="connsiteX1882" fmla="*/ 4906502 w 6068843"/>
              <a:gd name="connsiteY1882" fmla="*/ 816572 h 5650132"/>
              <a:gd name="connsiteX1883" fmla="*/ 4921323 w 6068843"/>
              <a:gd name="connsiteY1883" fmla="*/ 818092 h 5650132"/>
              <a:gd name="connsiteX1884" fmla="*/ 4933863 w 6068843"/>
              <a:gd name="connsiteY1884" fmla="*/ 819612 h 5650132"/>
              <a:gd name="connsiteX1885" fmla="*/ 4927403 w 6068843"/>
              <a:gd name="connsiteY1885" fmla="*/ 839374 h 5650132"/>
              <a:gd name="connsiteX1886" fmla="*/ 4909542 w 6068843"/>
              <a:gd name="connsiteY1886" fmla="*/ 859134 h 5650132"/>
              <a:gd name="connsiteX1887" fmla="*/ 4905742 w 6068843"/>
              <a:gd name="connsiteY1887" fmla="*/ 875853 h 5650132"/>
              <a:gd name="connsiteX1888" fmla="*/ 4897382 w 6068843"/>
              <a:gd name="connsiteY1888" fmla="*/ 883454 h 5650132"/>
              <a:gd name="connsiteX1889" fmla="*/ 4882182 w 6068843"/>
              <a:gd name="connsiteY1889" fmla="*/ 904734 h 5650132"/>
              <a:gd name="connsiteX1890" fmla="*/ 4882182 w 6068843"/>
              <a:gd name="connsiteY1890" fmla="*/ 932095 h 5650132"/>
              <a:gd name="connsiteX1891" fmla="*/ 4891302 w 6068843"/>
              <a:gd name="connsiteY1891" fmla="*/ 922974 h 5650132"/>
              <a:gd name="connsiteX1892" fmla="*/ 4903462 w 6068843"/>
              <a:gd name="connsiteY1892" fmla="*/ 898654 h 5650132"/>
              <a:gd name="connsiteX1893" fmla="*/ 4909542 w 6068843"/>
              <a:gd name="connsiteY1893" fmla="*/ 891815 h 5650132"/>
              <a:gd name="connsiteX1894" fmla="*/ 4915622 w 6068843"/>
              <a:gd name="connsiteY1894" fmla="*/ 889534 h 5650132"/>
              <a:gd name="connsiteX1895" fmla="*/ 4912582 w 6068843"/>
              <a:gd name="connsiteY1895" fmla="*/ 897514 h 5650132"/>
              <a:gd name="connsiteX1896" fmla="*/ 4909542 w 6068843"/>
              <a:gd name="connsiteY1896" fmla="*/ 907774 h 5650132"/>
              <a:gd name="connsiteX1897" fmla="*/ 4897382 w 6068843"/>
              <a:gd name="connsiteY1897" fmla="*/ 938175 h 5650132"/>
              <a:gd name="connsiteX1898" fmla="*/ 4885602 w 6068843"/>
              <a:gd name="connsiteY1898" fmla="*/ 954801 h 5650132"/>
              <a:gd name="connsiteX1899" fmla="*/ 4885227 w 6068843"/>
              <a:gd name="connsiteY1899" fmla="*/ 968408 h 5650132"/>
              <a:gd name="connsiteX1900" fmla="*/ 4918400 w 6068843"/>
              <a:gd name="connsiteY1900" fmla="*/ 910130 h 5650132"/>
              <a:gd name="connsiteX1901" fmla="*/ 4933980 w 6068843"/>
              <a:gd name="connsiteY1901" fmla="*/ 886190 h 5650132"/>
              <a:gd name="connsiteX1902" fmla="*/ 4951841 w 6068843"/>
              <a:gd name="connsiteY1902" fmla="*/ 864529 h 5650132"/>
              <a:gd name="connsiteX1903" fmla="*/ 4955641 w 6068843"/>
              <a:gd name="connsiteY1903" fmla="*/ 849709 h 5650132"/>
              <a:gd name="connsiteX1904" fmla="*/ 4964001 w 6068843"/>
              <a:gd name="connsiteY1904" fmla="*/ 837168 h 5650132"/>
              <a:gd name="connsiteX1905" fmla="*/ 4976161 w 6068843"/>
              <a:gd name="connsiteY1905" fmla="*/ 815888 h 5650132"/>
              <a:gd name="connsiteX1906" fmla="*/ 4988321 w 6068843"/>
              <a:gd name="connsiteY1906" fmla="*/ 809428 h 5650132"/>
              <a:gd name="connsiteX1907" fmla="*/ 5000482 w 6068843"/>
              <a:gd name="connsiteY1907" fmla="*/ 809808 h 5650132"/>
              <a:gd name="connsiteX1908" fmla="*/ 4984521 w 6068843"/>
              <a:gd name="connsiteY1908" fmla="*/ 858829 h 5650132"/>
              <a:gd name="connsiteX1909" fmla="*/ 4954881 w 6068843"/>
              <a:gd name="connsiteY1909" fmla="*/ 910130 h 5650132"/>
              <a:gd name="connsiteX1910" fmla="*/ 4957921 w 6068843"/>
              <a:gd name="connsiteY1910" fmla="*/ 910130 h 5650132"/>
              <a:gd name="connsiteX1911" fmla="*/ 4965141 w 6068843"/>
              <a:gd name="connsiteY1911" fmla="*/ 922290 h 5650132"/>
              <a:gd name="connsiteX1912" fmla="*/ 4960961 w 6068843"/>
              <a:gd name="connsiteY1912" fmla="*/ 934451 h 5650132"/>
              <a:gd name="connsiteX1913" fmla="*/ 4940441 w 6068843"/>
              <a:gd name="connsiteY1913" fmla="*/ 1005892 h 5650132"/>
              <a:gd name="connsiteX1914" fmla="*/ 4938397 w 6068843"/>
              <a:gd name="connsiteY1914" fmla="*/ 1011714 h 5650132"/>
              <a:gd name="connsiteX1915" fmla="*/ 4942983 w 6068843"/>
              <a:gd name="connsiteY1915" fmla="*/ 1017216 h 5650132"/>
              <a:gd name="connsiteX1916" fmla="*/ 4927783 w 6068843"/>
              <a:gd name="connsiteY1916" fmla="*/ 1062817 h 5650132"/>
              <a:gd name="connsiteX1917" fmla="*/ 4915570 w 6068843"/>
              <a:gd name="connsiteY1917" fmla="*/ 1078945 h 5650132"/>
              <a:gd name="connsiteX1918" fmla="*/ 4916500 w 6068843"/>
              <a:gd name="connsiteY1918" fmla="*/ 1086074 h 5650132"/>
              <a:gd name="connsiteX1919" fmla="*/ 4906240 w 6068843"/>
              <a:gd name="connsiteY1919" fmla="*/ 1092534 h 5650132"/>
              <a:gd name="connsiteX1920" fmla="*/ 4905480 w 6068843"/>
              <a:gd name="connsiteY1920" fmla="*/ 1100894 h 5650132"/>
              <a:gd name="connsiteX1921" fmla="*/ 4909280 w 6068843"/>
              <a:gd name="connsiteY1921" fmla="*/ 1104694 h 5650132"/>
              <a:gd name="connsiteX1922" fmla="*/ 4899780 w 6068843"/>
              <a:gd name="connsiteY1922" fmla="*/ 1122555 h 5650132"/>
              <a:gd name="connsiteX1923" fmla="*/ 4897120 w 6068843"/>
              <a:gd name="connsiteY1923" fmla="*/ 1138135 h 5650132"/>
              <a:gd name="connsiteX1924" fmla="*/ 4915360 w 6068843"/>
              <a:gd name="connsiteY1924" fmla="*/ 1119894 h 5650132"/>
              <a:gd name="connsiteX1925" fmla="*/ 4921440 w 6068843"/>
              <a:gd name="connsiteY1925" fmla="*/ 1110774 h 5650132"/>
              <a:gd name="connsiteX1926" fmla="*/ 4918400 w 6068843"/>
              <a:gd name="connsiteY1926" fmla="*/ 1101654 h 5650132"/>
              <a:gd name="connsiteX1927" fmla="*/ 4928660 w 6068843"/>
              <a:gd name="connsiteY1927" fmla="*/ 1089115 h 5650132"/>
              <a:gd name="connsiteX1928" fmla="*/ 4936640 w 6068843"/>
              <a:gd name="connsiteY1928" fmla="*/ 1074295 h 5650132"/>
              <a:gd name="connsiteX1929" fmla="*/ 4960961 w 6068843"/>
              <a:gd name="connsiteY1929" fmla="*/ 1019572 h 5650132"/>
              <a:gd name="connsiteX1930" fmla="*/ 4979201 w 6068843"/>
              <a:gd name="connsiteY1930" fmla="*/ 1004372 h 5650132"/>
              <a:gd name="connsiteX1931" fmla="*/ 4986801 w 6068843"/>
              <a:gd name="connsiteY1931" fmla="*/ 993732 h 5650132"/>
              <a:gd name="connsiteX1932" fmla="*/ 4985282 w 6068843"/>
              <a:gd name="connsiteY1932" fmla="*/ 983092 h 5650132"/>
              <a:gd name="connsiteX1933" fmla="*/ 4997442 w 6068843"/>
              <a:gd name="connsiteY1933" fmla="*/ 958771 h 5650132"/>
              <a:gd name="connsiteX1934" fmla="*/ 5006562 w 6068843"/>
              <a:gd name="connsiteY1934" fmla="*/ 932930 h 5650132"/>
              <a:gd name="connsiteX1935" fmla="*/ 5015682 w 6068843"/>
              <a:gd name="connsiteY1935" fmla="*/ 907090 h 5650132"/>
              <a:gd name="connsiteX1936" fmla="*/ 5055203 w 6068843"/>
              <a:gd name="connsiteY1936" fmla="*/ 873649 h 5650132"/>
              <a:gd name="connsiteX1937" fmla="*/ 5066603 w 6068843"/>
              <a:gd name="connsiteY1937" fmla="*/ 891130 h 5650132"/>
              <a:gd name="connsiteX1938" fmla="*/ 5055203 w 6068843"/>
              <a:gd name="connsiteY1938" fmla="*/ 904050 h 5650132"/>
              <a:gd name="connsiteX1939" fmla="*/ 5054823 w 6068843"/>
              <a:gd name="connsiteY1939" fmla="*/ 923430 h 5650132"/>
              <a:gd name="connsiteX1940" fmla="*/ 5052163 w 6068843"/>
              <a:gd name="connsiteY1940" fmla="*/ 940531 h 5650132"/>
              <a:gd name="connsiteX1941" fmla="*/ 5034303 w 6068843"/>
              <a:gd name="connsiteY1941" fmla="*/ 979671 h 5650132"/>
              <a:gd name="connsiteX1942" fmla="*/ 5027842 w 6068843"/>
              <a:gd name="connsiteY1942" fmla="*/ 1016532 h 5650132"/>
              <a:gd name="connsiteX1943" fmla="*/ 5003522 w 6068843"/>
              <a:gd name="connsiteY1943" fmla="*/ 1074295 h 5650132"/>
              <a:gd name="connsiteX1944" fmla="*/ 5013402 w 6068843"/>
              <a:gd name="connsiteY1944" fmla="*/ 1098614 h 5650132"/>
              <a:gd name="connsiteX1945" fmla="*/ 5000482 w 6068843"/>
              <a:gd name="connsiteY1945" fmla="*/ 1122934 h 5650132"/>
              <a:gd name="connsiteX1946" fmla="*/ 4986801 w 6068843"/>
              <a:gd name="connsiteY1946" fmla="*/ 1161695 h 5650132"/>
              <a:gd name="connsiteX1947" fmla="*/ 4964001 w 6068843"/>
              <a:gd name="connsiteY1947" fmla="*/ 1195896 h 5650132"/>
              <a:gd name="connsiteX1948" fmla="*/ 4973121 w 6068843"/>
              <a:gd name="connsiteY1948" fmla="*/ 1220216 h 5650132"/>
              <a:gd name="connsiteX1949" fmla="*/ 4951841 w 6068843"/>
              <a:gd name="connsiteY1949" fmla="*/ 1235417 h 5650132"/>
              <a:gd name="connsiteX1950" fmla="*/ 4951841 w 6068843"/>
              <a:gd name="connsiteY1950" fmla="*/ 1268858 h 5650132"/>
              <a:gd name="connsiteX1951" fmla="*/ 4943861 w 6068843"/>
              <a:gd name="connsiteY1951" fmla="*/ 1286338 h 5650132"/>
              <a:gd name="connsiteX1952" fmla="*/ 4933600 w 6068843"/>
              <a:gd name="connsiteY1952" fmla="*/ 1299258 h 5650132"/>
              <a:gd name="connsiteX1953" fmla="*/ 4932840 w 6068843"/>
              <a:gd name="connsiteY1953" fmla="*/ 1312558 h 5650132"/>
              <a:gd name="connsiteX1954" fmla="*/ 4936640 w 6068843"/>
              <a:gd name="connsiteY1954" fmla="*/ 1323579 h 5650132"/>
              <a:gd name="connsiteX1955" fmla="*/ 4942341 w 6068843"/>
              <a:gd name="connsiteY1955" fmla="*/ 1327000 h 5650132"/>
              <a:gd name="connsiteX1956" fmla="*/ 4945761 w 6068843"/>
              <a:gd name="connsiteY1956" fmla="*/ 1323579 h 5650132"/>
              <a:gd name="connsiteX1957" fmla="*/ 4948801 w 6068843"/>
              <a:gd name="connsiteY1957" fmla="*/ 1300778 h 5650132"/>
              <a:gd name="connsiteX1958" fmla="*/ 4970081 w 6068843"/>
              <a:gd name="connsiteY1958" fmla="*/ 1287099 h 5650132"/>
              <a:gd name="connsiteX1959" fmla="*/ 4970081 w 6068843"/>
              <a:gd name="connsiteY1959" fmla="*/ 1241497 h 5650132"/>
              <a:gd name="connsiteX1960" fmla="*/ 4973121 w 6068843"/>
              <a:gd name="connsiteY1960" fmla="*/ 1241497 h 5650132"/>
              <a:gd name="connsiteX1961" fmla="*/ 4976541 w 6068843"/>
              <a:gd name="connsiteY1961" fmla="*/ 1230857 h 5650132"/>
              <a:gd name="connsiteX1962" fmla="*/ 4973121 w 6068843"/>
              <a:gd name="connsiteY1962" fmla="*/ 1220216 h 5650132"/>
              <a:gd name="connsiteX1963" fmla="*/ 4992882 w 6068843"/>
              <a:gd name="connsiteY1963" fmla="*/ 1194756 h 5650132"/>
              <a:gd name="connsiteX1964" fmla="*/ 5012642 w 6068843"/>
              <a:gd name="connsiteY1964" fmla="*/ 1171576 h 5650132"/>
              <a:gd name="connsiteX1965" fmla="*/ 5004282 w 6068843"/>
              <a:gd name="connsiteY1965" fmla="*/ 1150675 h 5650132"/>
              <a:gd name="connsiteX1966" fmla="*/ 5027842 w 6068843"/>
              <a:gd name="connsiteY1966" fmla="*/ 1132055 h 5650132"/>
              <a:gd name="connsiteX1967" fmla="*/ 5043423 w 6068843"/>
              <a:gd name="connsiteY1967" fmla="*/ 1087594 h 5650132"/>
              <a:gd name="connsiteX1968" fmla="*/ 5061283 w 6068843"/>
              <a:gd name="connsiteY1968" fmla="*/ 1040854 h 5650132"/>
              <a:gd name="connsiteX1969" fmla="*/ 5070023 w 6068843"/>
              <a:gd name="connsiteY1969" fmla="*/ 1040093 h 5650132"/>
              <a:gd name="connsiteX1970" fmla="*/ 5076483 w 6068843"/>
              <a:gd name="connsiteY1970" fmla="*/ 1043893 h 5650132"/>
              <a:gd name="connsiteX1971" fmla="*/ 5080663 w 6068843"/>
              <a:gd name="connsiteY1971" fmla="*/ 1073533 h 5650132"/>
              <a:gd name="connsiteX1972" fmla="*/ 5064323 w 6068843"/>
              <a:gd name="connsiteY1972" fmla="*/ 1098614 h 5650132"/>
              <a:gd name="connsiteX1973" fmla="*/ 5046083 w 6068843"/>
              <a:gd name="connsiteY1973" fmla="*/ 1154475 h 5650132"/>
              <a:gd name="connsiteX1974" fmla="*/ 5027842 w 6068843"/>
              <a:gd name="connsiteY1974" fmla="*/ 1208056 h 5650132"/>
              <a:gd name="connsiteX1975" fmla="*/ 5029362 w 6068843"/>
              <a:gd name="connsiteY1975" fmla="*/ 1215656 h 5650132"/>
              <a:gd name="connsiteX1976" fmla="*/ 5021762 w 6068843"/>
              <a:gd name="connsiteY1976" fmla="*/ 1223257 h 5650132"/>
              <a:gd name="connsiteX1977" fmla="*/ 5018722 w 6068843"/>
              <a:gd name="connsiteY1977" fmla="*/ 1231997 h 5650132"/>
              <a:gd name="connsiteX1978" fmla="*/ 5024802 w 6068843"/>
              <a:gd name="connsiteY1978" fmla="*/ 1238457 h 5650132"/>
              <a:gd name="connsiteX1979" fmla="*/ 5012262 w 6068843"/>
              <a:gd name="connsiteY1979" fmla="*/ 1253658 h 5650132"/>
              <a:gd name="connsiteX1980" fmla="*/ 5006562 w 6068843"/>
              <a:gd name="connsiteY1980" fmla="*/ 1268858 h 5650132"/>
              <a:gd name="connsiteX1981" fmla="*/ 4994402 w 6068843"/>
              <a:gd name="connsiteY1981" fmla="*/ 1290138 h 5650132"/>
              <a:gd name="connsiteX1982" fmla="*/ 4999722 w 6068843"/>
              <a:gd name="connsiteY1982" fmla="*/ 1307618 h 5650132"/>
              <a:gd name="connsiteX1983" fmla="*/ 4991362 w 6068843"/>
              <a:gd name="connsiteY1983" fmla="*/ 1320538 h 5650132"/>
              <a:gd name="connsiteX1984" fmla="*/ 5032022 w 6068843"/>
              <a:gd name="connsiteY1984" fmla="*/ 1318258 h 5650132"/>
              <a:gd name="connsiteX1985" fmla="*/ 5057820 w 6068843"/>
              <a:gd name="connsiteY1985" fmla="*/ 1325922 h 5650132"/>
              <a:gd name="connsiteX1986" fmla="*/ 5067310 w 6068843"/>
              <a:gd name="connsiteY1986" fmla="*/ 1308297 h 5650132"/>
              <a:gd name="connsiteX1987" fmla="*/ 5073390 w 6068843"/>
              <a:gd name="connsiteY1987" fmla="*/ 1293097 h 5650132"/>
              <a:gd name="connsiteX1988" fmla="*/ 5079470 w 6068843"/>
              <a:gd name="connsiteY1988" fmla="*/ 1277897 h 5650132"/>
              <a:gd name="connsiteX1989" fmla="*/ 5094670 w 6068843"/>
              <a:gd name="connsiteY1989" fmla="*/ 1253576 h 5650132"/>
              <a:gd name="connsiteX1990" fmla="*/ 5103790 w 6068843"/>
              <a:gd name="connsiteY1990" fmla="*/ 1235336 h 5650132"/>
              <a:gd name="connsiteX1991" fmla="*/ 5111011 w 6068843"/>
              <a:gd name="connsiteY1991" fmla="*/ 1204175 h 5650132"/>
              <a:gd name="connsiteX1992" fmla="*/ 5125071 w 6068843"/>
              <a:gd name="connsiteY1992" fmla="*/ 1177575 h 5650132"/>
              <a:gd name="connsiteX1993" fmla="*/ 5143311 w 6068843"/>
              <a:gd name="connsiteY1993" fmla="*/ 1120573 h 5650132"/>
              <a:gd name="connsiteX1994" fmla="*/ 5152431 w 6068843"/>
              <a:gd name="connsiteY1994" fmla="*/ 1077252 h 5650132"/>
              <a:gd name="connsiteX1995" fmla="*/ 5161552 w 6068843"/>
              <a:gd name="connsiteY1995" fmla="*/ 1080293 h 5650132"/>
              <a:gd name="connsiteX1996" fmla="*/ 5173712 w 6068843"/>
              <a:gd name="connsiteY1996" fmla="*/ 1071172 h 5650132"/>
              <a:gd name="connsiteX1997" fmla="*/ 5175612 w 6068843"/>
              <a:gd name="connsiteY1997" fmla="*/ 1065092 h 5650132"/>
              <a:gd name="connsiteX1998" fmla="*/ 5170672 w 6068843"/>
              <a:gd name="connsiteY1998" fmla="*/ 1059012 h 5650132"/>
              <a:gd name="connsiteX1999" fmla="*/ 5196132 w 6068843"/>
              <a:gd name="connsiteY1999" fmla="*/ 1018731 h 5650132"/>
              <a:gd name="connsiteX2000" fmla="*/ 5210193 w 6068843"/>
              <a:gd name="connsiteY2000" fmla="*/ 973890 h 5650132"/>
              <a:gd name="connsiteX2001" fmla="*/ 5220453 w 6068843"/>
              <a:gd name="connsiteY2001" fmla="*/ 962870 h 5650132"/>
              <a:gd name="connsiteX2002" fmla="*/ 5219313 w 6068843"/>
              <a:gd name="connsiteY2002" fmla="*/ 949570 h 5650132"/>
              <a:gd name="connsiteX2003" fmla="*/ 5232233 w 6068843"/>
              <a:gd name="connsiteY2003" fmla="*/ 926389 h 5650132"/>
              <a:gd name="connsiteX2004" fmla="*/ 5249713 w 6068843"/>
              <a:gd name="connsiteY2004" fmla="*/ 910049 h 5650132"/>
              <a:gd name="connsiteX2005" fmla="*/ 5255793 w 6068843"/>
              <a:gd name="connsiteY2005" fmla="*/ 900929 h 5650132"/>
              <a:gd name="connsiteX2006" fmla="*/ 5252753 w 6068843"/>
              <a:gd name="connsiteY2006" fmla="*/ 891809 h 5650132"/>
              <a:gd name="connsiteX2007" fmla="*/ 5280114 w 6068843"/>
              <a:gd name="connsiteY2007" fmla="*/ 843168 h 5650132"/>
              <a:gd name="connsiteX2008" fmla="*/ 5287334 w 6068843"/>
              <a:gd name="connsiteY2008" fmla="*/ 831767 h 5650132"/>
              <a:gd name="connsiteX2009" fmla="*/ 5292274 w 6068843"/>
              <a:gd name="connsiteY2009" fmla="*/ 815807 h 5650132"/>
              <a:gd name="connsiteX2010" fmla="*/ 5326475 w 6068843"/>
              <a:gd name="connsiteY2010" fmla="*/ 755386 h 5650132"/>
              <a:gd name="connsiteX2011" fmla="*/ 5365236 w 6068843"/>
              <a:gd name="connsiteY2011" fmla="*/ 697245 h 5650132"/>
              <a:gd name="connsiteX2012" fmla="*/ 5362196 w 6068843"/>
              <a:gd name="connsiteY2012" fmla="*/ 675964 h 5650132"/>
              <a:gd name="connsiteX2013" fmla="*/ 5395636 w 6068843"/>
              <a:gd name="connsiteY2013" fmla="*/ 624283 h 5650132"/>
              <a:gd name="connsiteX2014" fmla="*/ 5408177 w 6068843"/>
              <a:gd name="connsiteY2014" fmla="*/ 582862 h 5650132"/>
              <a:gd name="connsiteX2015" fmla="*/ 5432117 w 6068843"/>
              <a:gd name="connsiteY2015" fmla="*/ 539161 h 5650132"/>
              <a:gd name="connsiteX2016" fmla="*/ 5450357 w 6068843"/>
              <a:gd name="connsiteY2016" fmla="*/ 508761 h 5650132"/>
              <a:gd name="connsiteX2017" fmla="*/ 5449597 w 6068843"/>
              <a:gd name="connsiteY2017" fmla="*/ 492800 h 5650132"/>
              <a:gd name="connsiteX2018" fmla="*/ 5462518 w 6068843"/>
              <a:gd name="connsiteY2018" fmla="*/ 481400 h 5650132"/>
              <a:gd name="connsiteX2019" fmla="*/ 5575000 w 6068843"/>
              <a:gd name="connsiteY2019" fmla="*/ 283796 h 5650132"/>
              <a:gd name="connsiteX2020" fmla="*/ 5590580 w 6068843"/>
              <a:gd name="connsiteY2020" fmla="*/ 259856 h 5650132"/>
              <a:gd name="connsiteX2021" fmla="*/ 5608441 w 6068843"/>
              <a:gd name="connsiteY2021" fmla="*/ 238195 h 5650132"/>
              <a:gd name="connsiteX2022" fmla="*/ 5612241 w 6068843"/>
              <a:gd name="connsiteY2022" fmla="*/ 223375 h 5650132"/>
              <a:gd name="connsiteX2023" fmla="*/ 5620601 w 6068843"/>
              <a:gd name="connsiteY2023" fmla="*/ 210834 h 5650132"/>
              <a:gd name="connsiteX2024" fmla="*/ 5632761 w 6068843"/>
              <a:gd name="connsiteY2024" fmla="*/ 189554 h 5650132"/>
              <a:gd name="connsiteX2025" fmla="*/ 5644921 w 6068843"/>
              <a:gd name="connsiteY2025" fmla="*/ 183094 h 5650132"/>
              <a:gd name="connsiteX2026" fmla="*/ 5657082 w 6068843"/>
              <a:gd name="connsiteY2026" fmla="*/ 183474 h 5650132"/>
              <a:gd name="connsiteX2027" fmla="*/ 5641121 w 6068843"/>
              <a:gd name="connsiteY2027" fmla="*/ 232495 h 5650132"/>
              <a:gd name="connsiteX2028" fmla="*/ 5611481 w 6068843"/>
              <a:gd name="connsiteY2028" fmla="*/ 283796 h 5650132"/>
              <a:gd name="connsiteX2029" fmla="*/ 5614521 w 6068843"/>
              <a:gd name="connsiteY2029" fmla="*/ 283796 h 5650132"/>
              <a:gd name="connsiteX2030" fmla="*/ 5621741 w 6068843"/>
              <a:gd name="connsiteY2030" fmla="*/ 295956 h 5650132"/>
              <a:gd name="connsiteX2031" fmla="*/ 5617561 w 6068843"/>
              <a:gd name="connsiteY2031" fmla="*/ 308117 h 5650132"/>
              <a:gd name="connsiteX2032" fmla="*/ 5597041 w 6068843"/>
              <a:gd name="connsiteY2032" fmla="*/ 379558 h 5650132"/>
              <a:gd name="connsiteX2033" fmla="*/ 5571960 w 6068843"/>
              <a:gd name="connsiteY2033" fmla="*/ 450999 h 5650132"/>
              <a:gd name="connsiteX2034" fmla="*/ 5573100 w 6068843"/>
              <a:gd name="connsiteY2034" fmla="*/ 459740 h 5650132"/>
              <a:gd name="connsiteX2035" fmla="*/ 5562840 w 6068843"/>
              <a:gd name="connsiteY2035" fmla="*/ 466200 h 5650132"/>
              <a:gd name="connsiteX2036" fmla="*/ 5562080 w 6068843"/>
              <a:gd name="connsiteY2036" fmla="*/ 474560 h 5650132"/>
              <a:gd name="connsiteX2037" fmla="*/ 5565880 w 6068843"/>
              <a:gd name="connsiteY2037" fmla="*/ 478360 h 5650132"/>
              <a:gd name="connsiteX2038" fmla="*/ 5556380 w 6068843"/>
              <a:gd name="connsiteY2038" fmla="*/ 496221 h 5650132"/>
              <a:gd name="connsiteX2039" fmla="*/ 5553720 w 6068843"/>
              <a:gd name="connsiteY2039" fmla="*/ 511801 h 5650132"/>
              <a:gd name="connsiteX2040" fmla="*/ 5571960 w 6068843"/>
              <a:gd name="connsiteY2040" fmla="*/ 493560 h 5650132"/>
              <a:gd name="connsiteX2041" fmla="*/ 5578040 w 6068843"/>
              <a:gd name="connsiteY2041" fmla="*/ 484440 h 5650132"/>
              <a:gd name="connsiteX2042" fmla="*/ 5575000 w 6068843"/>
              <a:gd name="connsiteY2042" fmla="*/ 475320 h 5650132"/>
              <a:gd name="connsiteX2043" fmla="*/ 5585260 w 6068843"/>
              <a:gd name="connsiteY2043" fmla="*/ 462780 h 5650132"/>
              <a:gd name="connsiteX2044" fmla="*/ 5593240 w 6068843"/>
              <a:gd name="connsiteY2044" fmla="*/ 447960 h 5650132"/>
              <a:gd name="connsiteX2045" fmla="*/ 5617561 w 6068843"/>
              <a:gd name="connsiteY2045" fmla="*/ 393238 h 5650132"/>
              <a:gd name="connsiteX2046" fmla="*/ 5635801 w 6068843"/>
              <a:gd name="connsiteY2046" fmla="*/ 378038 h 5650132"/>
              <a:gd name="connsiteX2047" fmla="*/ 5643401 w 6068843"/>
              <a:gd name="connsiteY2047" fmla="*/ 367398 h 5650132"/>
              <a:gd name="connsiteX2048" fmla="*/ 5641882 w 6068843"/>
              <a:gd name="connsiteY2048" fmla="*/ 356758 h 5650132"/>
              <a:gd name="connsiteX2049" fmla="*/ 5654042 w 6068843"/>
              <a:gd name="connsiteY2049" fmla="*/ 332437 h 5650132"/>
              <a:gd name="connsiteX2050" fmla="*/ 5663162 w 6068843"/>
              <a:gd name="connsiteY2050" fmla="*/ 306596 h 5650132"/>
              <a:gd name="connsiteX2051" fmla="*/ 5672282 w 6068843"/>
              <a:gd name="connsiteY2051" fmla="*/ 280756 h 5650132"/>
              <a:gd name="connsiteX2052" fmla="*/ 5711803 w 6068843"/>
              <a:gd name="connsiteY2052" fmla="*/ 247315 h 5650132"/>
              <a:gd name="connsiteX2053" fmla="*/ 5723203 w 6068843"/>
              <a:gd name="connsiteY2053" fmla="*/ 264796 h 5650132"/>
              <a:gd name="connsiteX2054" fmla="*/ 5711803 w 6068843"/>
              <a:gd name="connsiteY2054" fmla="*/ 277716 h 5650132"/>
              <a:gd name="connsiteX2055" fmla="*/ 5711423 w 6068843"/>
              <a:gd name="connsiteY2055" fmla="*/ 297096 h 5650132"/>
              <a:gd name="connsiteX2056" fmla="*/ 5708763 w 6068843"/>
              <a:gd name="connsiteY2056" fmla="*/ 314197 h 5650132"/>
              <a:gd name="connsiteX2057" fmla="*/ 5690903 w 6068843"/>
              <a:gd name="connsiteY2057" fmla="*/ 353337 h 5650132"/>
              <a:gd name="connsiteX2058" fmla="*/ 5684442 w 6068843"/>
              <a:gd name="connsiteY2058" fmla="*/ 390198 h 5650132"/>
              <a:gd name="connsiteX2059" fmla="*/ 5660122 w 6068843"/>
              <a:gd name="connsiteY2059" fmla="*/ 447960 h 5650132"/>
              <a:gd name="connsiteX2060" fmla="*/ 5670002 w 6068843"/>
              <a:gd name="connsiteY2060" fmla="*/ 472280 h 5650132"/>
              <a:gd name="connsiteX2061" fmla="*/ 5657082 w 6068843"/>
              <a:gd name="connsiteY2061" fmla="*/ 496600 h 5650132"/>
              <a:gd name="connsiteX2062" fmla="*/ 5643401 w 6068843"/>
              <a:gd name="connsiteY2062" fmla="*/ 535361 h 5650132"/>
              <a:gd name="connsiteX2063" fmla="*/ 5620601 w 6068843"/>
              <a:gd name="connsiteY2063" fmla="*/ 569562 h 5650132"/>
              <a:gd name="connsiteX2064" fmla="*/ 5629721 w 6068843"/>
              <a:gd name="connsiteY2064" fmla="*/ 593882 h 5650132"/>
              <a:gd name="connsiteX2065" fmla="*/ 5608441 w 6068843"/>
              <a:gd name="connsiteY2065" fmla="*/ 609083 h 5650132"/>
              <a:gd name="connsiteX2066" fmla="*/ 5608441 w 6068843"/>
              <a:gd name="connsiteY2066" fmla="*/ 642524 h 5650132"/>
              <a:gd name="connsiteX2067" fmla="*/ 5600461 w 6068843"/>
              <a:gd name="connsiteY2067" fmla="*/ 660004 h 5650132"/>
              <a:gd name="connsiteX2068" fmla="*/ 5590200 w 6068843"/>
              <a:gd name="connsiteY2068" fmla="*/ 672924 h 5650132"/>
              <a:gd name="connsiteX2069" fmla="*/ 5589440 w 6068843"/>
              <a:gd name="connsiteY2069" fmla="*/ 686224 h 5650132"/>
              <a:gd name="connsiteX2070" fmla="*/ 5593240 w 6068843"/>
              <a:gd name="connsiteY2070" fmla="*/ 697245 h 5650132"/>
              <a:gd name="connsiteX2071" fmla="*/ 5598941 w 6068843"/>
              <a:gd name="connsiteY2071" fmla="*/ 700665 h 5650132"/>
              <a:gd name="connsiteX2072" fmla="*/ 5602361 w 6068843"/>
              <a:gd name="connsiteY2072" fmla="*/ 697245 h 5650132"/>
              <a:gd name="connsiteX2073" fmla="*/ 5605401 w 6068843"/>
              <a:gd name="connsiteY2073" fmla="*/ 674444 h 5650132"/>
              <a:gd name="connsiteX2074" fmla="*/ 5626681 w 6068843"/>
              <a:gd name="connsiteY2074" fmla="*/ 660764 h 5650132"/>
              <a:gd name="connsiteX2075" fmla="*/ 5626681 w 6068843"/>
              <a:gd name="connsiteY2075" fmla="*/ 615163 h 5650132"/>
              <a:gd name="connsiteX2076" fmla="*/ 5629721 w 6068843"/>
              <a:gd name="connsiteY2076" fmla="*/ 615163 h 5650132"/>
              <a:gd name="connsiteX2077" fmla="*/ 5633141 w 6068843"/>
              <a:gd name="connsiteY2077" fmla="*/ 604523 h 5650132"/>
              <a:gd name="connsiteX2078" fmla="*/ 5629721 w 6068843"/>
              <a:gd name="connsiteY2078" fmla="*/ 593882 h 5650132"/>
              <a:gd name="connsiteX2079" fmla="*/ 5649482 w 6068843"/>
              <a:gd name="connsiteY2079" fmla="*/ 568422 h 5650132"/>
              <a:gd name="connsiteX2080" fmla="*/ 5669242 w 6068843"/>
              <a:gd name="connsiteY2080" fmla="*/ 545241 h 5650132"/>
              <a:gd name="connsiteX2081" fmla="*/ 5660882 w 6068843"/>
              <a:gd name="connsiteY2081" fmla="*/ 524341 h 5650132"/>
              <a:gd name="connsiteX2082" fmla="*/ 5684442 w 6068843"/>
              <a:gd name="connsiteY2082" fmla="*/ 505721 h 5650132"/>
              <a:gd name="connsiteX2083" fmla="*/ 5700023 w 6068843"/>
              <a:gd name="connsiteY2083" fmla="*/ 461260 h 5650132"/>
              <a:gd name="connsiteX2084" fmla="*/ 5717883 w 6068843"/>
              <a:gd name="connsiteY2084" fmla="*/ 414519 h 5650132"/>
              <a:gd name="connsiteX2085" fmla="*/ 5726623 w 6068843"/>
              <a:gd name="connsiteY2085" fmla="*/ 413759 h 5650132"/>
              <a:gd name="connsiteX2086" fmla="*/ 5733083 w 6068843"/>
              <a:gd name="connsiteY2086" fmla="*/ 417559 h 5650132"/>
              <a:gd name="connsiteX2087" fmla="*/ 5737263 w 6068843"/>
              <a:gd name="connsiteY2087" fmla="*/ 447199 h 5650132"/>
              <a:gd name="connsiteX2088" fmla="*/ 5720923 w 6068843"/>
              <a:gd name="connsiteY2088" fmla="*/ 472280 h 5650132"/>
              <a:gd name="connsiteX2089" fmla="*/ 5702683 w 6068843"/>
              <a:gd name="connsiteY2089" fmla="*/ 528141 h 5650132"/>
              <a:gd name="connsiteX2090" fmla="*/ 5684442 w 6068843"/>
              <a:gd name="connsiteY2090" fmla="*/ 581722 h 5650132"/>
              <a:gd name="connsiteX2091" fmla="*/ 5685962 w 6068843"/>
              <a:gd name="connsiteY2091" fmla="*/ 589322 h 5650132"/>
              <a:gd name="connsiteX2092" fmla="*/ 5678362 w 6068843"/>
              <a:gd name="connsiteY2092" fmla="*/ 596923 h 5650132"/>
              <a:gd name="connsiteX2093" fmla="*/ 5675322 w 6068843"/>
              <a:gd name="connsiteY2093" fmla="*/ 605663 h 5650132"/>
              <a:gd name="connsiteX2094" fmla="*/ 5681402 w 6068843"/>
              <a:gd name="connsiteY2094" fmla="*/ 612123 h 5650132"/>
              <a:gd name="connsiteX2095" fmla="*/ 5668862 w 6068843"/>
              <a:gd name="connsiteY2095" fmla="*/ 627323 h 5650132"/>
              <a:gd name="connsiteX2096" fmla="*/ 5663162 w 6068843"/>
              <a:gd name="connsiteY2096" fmla="*/ 642524 h 5650132"/>
              <a:gd name="connsiteX2097" fmla="*/ 5651002 w 6068843"/>
              <a:gd name="connsiteY2097" fmla="*/ 663804 h 5650132"/>
              <a:gd name="connsiteX2098" fmla="*/ 5656322 w 6068843"/>
              <a:gd name="connsiteY2098" fmla="*/ 681284 h 5650132"/>
              <a:gd name="connsiteX2099" fmla="*/ 5647962 w 6068843"/>
              <a:gd name="connsiteY2099" fmla="*/ 694204 h 5650132"/>
              <a:gd name="connsiteX2100" fmla="*/ 5688622 w 6068843"/>
              <a:gd name="connsiteY2100" fmla="*/ 691924 h 5650132"/>
              <a:gd name="connsiteX2101" fmla="*/ 5727003 w 6068843"/>
              <a:gd name="connsiteY2101" fmla="*/ 703325 h 5650132"/>
              <a:gd name="connsiteX2102" fmla="*/ 5733843 w 6068843"/>
              <a:gd name="connsiteY2102" fmla="*/ 721945 h 5650132"/>
              <a:gd name="connsiteX2103" fmla="*/ 5727003 w 6068843"/>
              <a:gd name="connsiteY2103" fmla="*/ 733725 h 5650132"/>
              <a:gd name="connsiteX2104" fmla="*/ 5724343 w 6068843"/>
              <a:gd name="connsiteY2104" fmla="*/ 741325 h 5650132"/>
              <a:gd name="connsiteX2105" fmla="*/ 5723963 w 6068843"/>
              <a:gd name="connsiteY2105" fmla="*/ 748926 h 5650132"/>
              <a:gd name="connsiteX2106" fmla="*/ 5733083 w 6068843"/>
              <a:gd name="connsiteY2106" fmla="*/ 742846 h 5650132"/>
              <a:gd name="connsiteX2107" fmla="*/ 5772604 w 6068843"/>
              <a:gd name="connsiteY2107" fmla="*/ 712445 h 5650132"/>
              <a:gd name="connsiteX2108" fmla="*/ 5778684 w 6068843"/>
              <a:gd name="connsiteY2108" fmla="*/ 691164 h 5650132"/>
              <a:gd name="connsiteX2109" fmla="*/ 5777164 w 6068843"/>
              <a:gd name="connsiteY2109" fmla="*/ 682424 h 5650132"/>
              <a:gd name="connsiteX2110" fmla="*/ 5784764 w 6068843"/>
              <a:gd name="connsiteY2110" fmla="*/ 675964 h 5650132"/>
              <a:gd name="connsiteX2111" fmla="*/ 5785525 w 6068843"/>
              <a:gd name="connsiteY2111" fmla="*/ 668744 h 5650132"/>
              <a:gd name="connsiteX2112" fmla="*/ 5781724 w 6068843"/>
              <a:gd name="connsiteY2112" fmla="*/ 663804 h 5650132"/>
              <a:gd name="connsiteX2113" fmla="*/ 5806045 w 6068843"/>
              <a:gd name="connsiteY2113" fmla="*/ 633403 h 5650132"/>
              <a:gd name="connsiteX2114" fmla="*/ 5830365 w 6068843"/>
              <a:gd name="connsiteY2114" fmla="*/ 603003 h 5650132"/>
              <a:gd name="connsiteX2115" fmla="*/ 5847846 w 6068843"/>
              <a:gd name="connsiteY2115" fmla="*/ 563862 h 5650132"/>
              <a:gd name="connsiteX2116" fmla="*/ 5879006 w 6068843"/>
              <a:gd name="connsiteY2116" fmla="*/ 536121 h 5650132"/>
              <a:gd name="connsiteX2117" fmla="*/ 5875966 w 6068843"/>
              <a:gd name="connsiteY2117" fmla="*/ 520921 h 5650132"/>
              <a:gd name="connsiteX2118" fmla="*/ 5877486 w 6068843"/>
              <a:gd name="connsiteY2118" fmla="*/ 507621 h 5650132"/>
              <a:gd name="connsiteX2119" fmla="*/ 5888127 w 6068843"/>
              <a:gd name="connsiteY2119" fmla="*/ 496600 h 5650132"/>
              <a:gd name="connsiteX2120" fmla="*/ 5906367 w 6068843"/>
              <a:gd name="connsiteY2120" fmla="*/ 490520 h 5650132"/>
              <a:gd name="connsiteX2121" fmla="*/ 5918147 w 6068843"/>
              <a:gd name="connsiteY2121" fmla="*/ 507621 h 5650132"/>
              <a:gd name="connsiteX2122" fmla="*/ 5909407 w 6068843"/>
              <a:gd name="connsiteY2122" fmla="*/ 527001 h 5650132"/>
              <a:gd name="connsiteX2123" fmla="*/ 5887747 w 6068843"/>
              <a:gd name="connsiteY2123" fmla="*/ 555501 h 5650132"/>
              <a:gd name="connsiteX2124" fmla="*/ 5882046 w 6068843"/>
              <a:gd name="connsiteY2124" fmla="*/ 590842 h 5650132"/>
              <a:gd name="connsiteX2125" fmla="*/ 5869506 w 6068843"/>
              <a:gd name="connsiteY2125" fmla="*/ 633783 h 5650132"/>
              <a:gd name="connsiteX2126" fmla="*/ 5845566 w 6068843"/>
              <a:gd name="connsiteY2126" fmla="*/ 679004 h 5650132"/>
              <a:gd name="connsiteX2127" fmla="*/ 5849746 w 6068843"/>
              <a:gd name="connsiteY2127" fmla="*/ 690404 h 5650132"/>
              <a:gd name="connsiteX2128" fmla="*/ 5842526 w 6068843"/>
              <a:gd name="connsiteY2128" fmla="*/ 697245 h 5650132"/>
              <a:gd name="connsiteX2129" fmla="*/ 5844426 w 6068843"/>
              <a:gd name="connsiteY2129" fmla="*/ 721185 h 5650132"/>
              <a:gd name="connsiteX2130" fmla="*/ 5857726 w 6068843"/>
              <a:gd name="connsiteY2130" fmla="*/ 742846 h 5650132"/>
              <a:gd name="connsiteX2131" fmla="*/ 5825425 w 6068843"/>
              <a:gd name="connsiteY2131" fmla="*/ 805167 h 5650132"/>
              <a:gd name="connsiteX2132" fmla="*/ 5809085 w 6068843"/>
              <a:gd name="connsiteY2132" fmla="*/ 867488 h 5650132"/>
              <a:gd name="connsiteX2133" fmla="*/ 5784764 w 6068843"/>
              <a:gd name="connsiteY2133" fmla="*/ 888769 h 5650132"/>
              <a:gd name="connsiteX2134" fmla="*/ 5771464 w 6068843"/>
              <a:gd name="connsiteY2134" fmla="*/ 914609 h 5650132"/>
              <a:gd name="connsiteX2135" fmla="*/ 5760444 w 6068843"/>
              <a:gd name="connsiteY2135" fmla="*/ 940450 h 5650132"/>
              <a:gd name="connsiteX2136" fmla="*/ 5763484 w 6068843"/>
              <a:gd name="connsiteY2136" fmla="*/ 949570 h 5650132"/>
              <a:gd name="connsiteX2137" fmla="*/ 5785144 w 6068843"/>
              <a:gd name="connsiteY2137" fmla="*/ 923729 h 5650132"/>
              <a:gd name="connsiteX2138" fmla="*/ 5809085 w 6068843"/>
              <a:gd name="connsiteY2138" fmla="*/ 897889 h 5650132"/>
              <a:gd name="connsiteX2139" fmla="*/ 5830365 w 6068843"/>
              <a:gd name="connsiteY2139" fmla="*/ 891809 h 5650132"/>
              <a:gd name="connsiteX2140" fmla="*/ 5809085 w 6068843"/>
              <a:gd name="connsiteY2140" fmla="*/ 882688 h 5650132"/>
              <a:gd name="connsiteX2141" fmla="*/ 5818205 w 6068843"/>
              <a:gd name="connsiteY2141" fmla="*/ 876608 h 5650132"/>
              <a:gd name="connsiteX2142" fmla="*/ 5829985 w 6068843"/>
              <a:gd name="connsiteY2142" fmla="*/ 875088 h 5650132"/>
              <a:gd name="connsiteX2143" fmla="*/ 5839486 w 6068843"/>
              <a:gd name="connsiteY2143" fmla="*/ 882688 h 5650132"/>
              <a:gd name="connsiteX2144" fmla="*/ 5847846 w 6068843"/>
              <a:gd name="connsiteY2144" fmla="*/ 870528 h 5650132"/>
              <a:gd name="connsiteX2145" fmla="*/ 5851646 w 6068843"/>
              <a:gd name="connsiteY2145" fmla="*/ 858368 h 5650132"/>
              <a:gd name="connsiteX2146" fmla="*/ 5857346 w 6068843"/>
              <a:gd name="connsiteY2146" fmla="*/ 843928 h 5650132"/>
              <a:gd name="connsiteX2147" fmla="*/ 5860766 w 6068843"/>
              <a:gd name="connsiteY2147" fmla="*/ 824927 h 5650132"/>
              <a:gd name="connsiteX2148" fmla="*/ 5836446 w 6068843"/>
              <a:gd name="connsiteY2148" fmla="*/ 809727 h 5650132"/>
              <a:gd name="connsiteX2149" fmla="*/ 5851646 w 6068843"/>
              <a:gd name="connsiteY2149" fmla="*/ 782366 h 5650132"/>
              <a:gd name="connsiteX2150" fmla="*/ 5882046 w 6068843"/>
              <a:gd name="connsiteY2150" fmla="*/ 788446 h 5650132"/>
              <a:gd name="connsiteX2151" fmla="*/ 5873306 w 6068843"/>
              <a:gd name="connsiteY2151" fmla="*/ 802127 h 5650132"/>
              <a:gd name="connsiteX2152" fmla="*/ 5866846 w 6068843"/>
              <a:gd name="connsiteY2152" fmla="*/ 815807 h 5650132"/>
              <a:gd name="connsiteX2153" fmla="*/ 5879006 w 6068843"/>
              <a:gd name="connsiteY2153" fmla="*/ 824927 h 5650132"/>
              <a:gd name="connsiteX2154" fmla="*/ 5888127 w 6068843"/>
              <a:gd name="connsiteY2154" fmla="*/ 834048 h 5650132"/>
              <a:gd name="connsiteX2155" fmla="*/ 5882807 w 6068843"/>
              <a:gd name="connsiteY2155" fmla="*/ 851908 h 5650132"/>
              <a:gd name="connsiteX2156" fmla="*/ 5872926 w 6068843"/>
              <a:gd name="connsiteY2156" fmla="*/ 867488 h 5650132"/>
              <a:gd name="connsiteX2157" fmla="*/ 5887747 w 6068843"/>
              <a:gd name="connsiteY2157" fmla="*/ 869008 h 5650132"/>
              <a:gd name="connsiteX2158" fmla="*/ 5900287 w 6068843"/>
              <a:gd name="connsiteY2158" fmla="*/ 870528 h 5650132"/>
              <a:gd name="connsiteX2159" fmla="*/ 5893827 w 6068843"/>
              <a:gd name="connsiteY2159" fmla="*/ 890289 h 5650132"/>
              <a:gd name="connsiteX2160" fmla="*/ 5875966 w 6068843"/>
              <a:gd name="connsiteY2160" fmla="*/ 910049 h 5650132"/>
              <a:gd name="connsiteX2161" fmla="*/ 5872166 w 6068843"/>
              <a:gd name="connsiteY2161" fmla="*/ 926769 h 5650132"/>
              <a:gd name="connsiteX2162" fmla="*/ 5863806 w 6068843"/>
              <a:gd name="connsiteY2162" fmla="*/ 934369 h 5650132"/>
              <a:gd name="connsiteX2163" fmla="*/ 5848606 w 6068843"/>
              <a:gd name="connsiteY2163" fmla="*/ 955650 h 5650132"/>
              <a:gd name="connsiteX2164" fmla="*/ 5848606 w 6068843"/>
              <a:gd name="connsiteY2164" fmla="*/ 983011 h 5650132"/>
              <a:gd name="connsiteX2165" fmla="*/ 5857726 w 6068843"/>
              <a:gd name="connsiteY2165" fmla="*/ 973890 h 5650132"/>
              <a:gd name="connsiteX2166" fmla="*/ 5869886 w 6068843"/>
              <a:gd name="connsiteY2166" fmla="*/ 949570 h 5650132"/>
              <a:gd name="connsiteX2167" fmla="*/ 5875966 w 6068843"/>
              <a:gd name="connsiteY2167" fmla="*/ 942730 h 5650132"/>
              <a:gd name="connsiteX2168" fmla="*/ 5882046 w 6068843"/>
              <a:gd name="connsiteY2168" fmla="*/ 940450 h 5650132"/>
              <a:gd name="connsiteX2169" fmla="*/ 5879006 w 6068843"/>
              <a:gd name="connsiteY2169" fmla="*/ 948430 h 5650132"/>
              <a:gd name="connsiteX2170" fmla="*/ 5875966 w 6068843"/>
              <a:gd name="connsiteY2170" fmla="*/ 958690 h 5650132"/>
              <a:gd name="connsiteX2171" fmla="*/ 5863806 w 6068843"/>
              <a:gd name="connsiteY2171" fmla="*/ 989091 h 5650132"/>
              <a:gd name="connsiteX2172" fmla="*/ 5851646 w 6068843"/>
              <a:gd name="connsiteY2172" fmla="*/ 1019491 h 5650132"/>
              <a:gd name="connsiteX2173" fmla="*/ 5839486 w 6068843"/>
              <a:gd name="connsiteY2173" fmla="*/ 1040772 h 5650132"/>
              <a:gd name="connsiteX2174" fmla="*/ 5833405 w 6068843"/>
              <a:gd name="connsiteY2174" fmla="*/ 1065092 h 5650132"/>
              <a:gd name="connsiteX2175" fmla="*/ 5851646 w 6068843"/>
              <a:gd name="connsiteY2175" fmla="*/ 1040012 h 5650132"/>
              <a:gd name="connsiteX2176" fmla="*/ 5860766 w 6068843"/>
              <a:gd name="connsiteY2176" fmla="*/ 1010371 h 5650132"/>
              <a:gd name="connsiteX2177" fmla="*/ 5885086 w 6068843"/>
              <a:gd name="connsiteY2177" fmla="*/ 1019491 h 5650132"/>
              <a:gd name="connsiteX2178" fmla="*/ 5879006 w 6068843"/>
              <a:gd name="connsiteY2178" fmla="*/ 1052932 h 5650132"/>
              <a:gd name="connsiteX2179" fmla="*/ 5894207 w 6068843"/>
              <a:gd name="connsiteY2179" fmla="*/ 1049892 h 5650132"/>
              <a:gd name="connsiteX2180" fmla="*/ 5909407 w 6068843"/>
              <a:gd name="connsiteY2180" fmla="*/ 1068132 h 5650132"/>
              <a:gd name="connsiteX2181" fmla="*/ 5894207 w 6068843"/>
              <a:gd name="connsiteY2181" fmla="*/ 1113733 h 5650132"/>
              <a:gd name="connsiteX2182" fmla="*/ 5864566 w 6068843"/>
              <a:gd name="connsiteY2182" fmla="*/ 1152874 h 5650132"/>
              <a:gd name="connsiteX2183" fmla="*/ 5859764 w 6068843"/>
              <a:gd name="connsiteY2183" fmla="*/ 1159932 h 5650132"/>
              <a:gd name="connsiteX2184" fmla="*/ 5859095 w 6068843"/>
              <a:gd name="connsiteY2184" fmla="*/ 1164233 h 5650132"/>
              <a:gd name="connsiteX2185" fmla="*/ 5841235 w 6068843"/>
              <a:gd name="connsiteY2185" fmla="*/ 1203373 h 5650132"/>
              <a:gd name="connsiteX2186" fmla="*/ 5834774 w 6068843"/>
              <a:gd name="connsiteY2186" fmla="*/ 1240234 h 5650132"/>
              <a:gd name="connsiteX2187" fmla="*/ 5810454 w 6068843"/>
              <a:gd name="connsiteY2187" fmla="*/ 1297996 h 5650132"/>
              <a:gd name="connsiteX2188" fmla="*/ 5820334 w 6068843"/>
              <a:gd name="connsiteY2188" fmla="*/ 1322317 h 5650132"/>
              <a:gd name="connsiteX2189" fmla="*/ 5807414 w 6068843"/>
              <a:gd name="connsiteY2189" fmla="*/ 1346637 h 5650132"/>
              <a:gd name="connsiteX2190" fmla="*/ 5793733 w 6068843"/>
              <a:gd name="connsiteY2190" fmla="*/ 1385397 h 5650132"/>
              <a:gd name="connsiteX2191" fmla="*/ 5770933 w 6068843"/>
              <a:gd name="connsiteY2191" fmla="*/ 1419599 h 5650132"/>
              <a:gd name="connsiteX2192" fmla="*/ 5780053 w 6068843"/>
              <a:gd name="connsiteY2192" fmla="*/ 1443919 h 5650132"/>
              <a:gd name="connsiteX2193" fmla="*/ 5758773 w 6068843"/>
              <a:gd name="connsiteY2193" fmla="*/ 1459120 h 5650132"/>
              <a:gd name="connsiteX2194" fmla="*/ 5758773 w 6068843"/>
              <a:gd name="connsiteY2194" fmla="*/ 1492561 h 5650132"/>
              <a:gd name="connsiteX2195" fmla="*/ 5750793 w 6068843"/>
              <a:gd name="connsiteY2195" fmla="*/ 1510039 h 5650132"/>
              <a:gd name="connsiteX2196" fmla="*/ 5740532 w 6068843"/>
              <a:gd name="connsiteY2196" fmla="*/ 1522959 h 5650132"/>
              <a:gd name="connsiteX2197" fmla="*/ 5739772 w 6068843"/>
              <a:gd name="connsiteY2197" fmla="*/ 1536259 h 5650132"/>
              <a:gd name="connsiteX2198" fmla="*/ 5743572 w 6068843"/>
              <a:gd name="connsiteY2198" fmla="*/ 1547280 h 5650132"/>
              <a:gd name="connsiteX2199" fmla="*/ 5749273 w 6068843"/>
              <a:gd name="connsiteY2199" fmla="*/ 1550700 h 5650132"/>
              <a:gd name="connsiteX2200" fmla="*/ 5752693 w 6068843"/>
              <a:gd name="connsiteY2200" fmla="*/ 1547280 h 5650132"/>
              <a:gd name="connsiteX2201" fmla="*/ 5755733 w 6068843"/>
              <a:gd name="connsiteY2201" fmla="*/ 1524479 h 5650132"/>
              <a:gd name="connsiteX2202" fmla="*/ 5777013 w 6068843"/>
              <a:gd name="connsiteY2202" fmla="*/ 1510799 h 5650132"/>
              <a:gd name="connsiteX2203" fmla="*/ 5777013 w 6068843"/>
              <a:gd name="connsiteY2203" fmla="*/ 1465200 h 5650132"/>
              <a:gd name="connsiteX2204" fmla="*/ 5780053 w 6068843"/>
              <a:gd name="connsiteY2204" fmla="*/ 1465200 h 5650132"/>
              <a:gd name="connsiteX2205" fmla="*/ 5783473 w 6068843"/>
              <a:gd name="connsiteY2205" fmla="*/ 1454560 h 5650132"/>
              <a:gd name="connsiteX2206" fmla="*/ 5780053 w 6068843"/>
              <a:gd name="connsiteY2206" fmla="*/ 1443919 h 5650132"/>
              <a:gd name="connsiteX2207" fmla="*/ 5799814 w 6068843"/>
              <a:gd name="connsiteY2207" fmla="*/ 1418458 h 5650132"/>
              <a:gd name="connsiteX2208" fmla="*/ 5819574 w 6068843"/>
              <a:gd name="connsiteY2208" fmla="*/ 1395277 h 5650132"/>
              <a:gd name="connsiteX2209" fmla="*/ 5811214 w 6068843"/>
              <a:gd name="connsiteY2209" fmla="*/ 1374378 h 5650132"/>
              <a:gd name="connsiteX2210" fmla="*/ 5834774 w 6068843"/>
              <a:gd name="connsiteY2210" fmla="*/ 1355758 h 5650132"/>
              <a:gd name="connsiteX2211" fmla="*/ 5850355 w 6068843"/>
              <a:gd name="connsiteY2211" fmla="*/ 1311296 h 5650132"/>
              <a:gd name="connsiteX2212" fmla="*/ 5868215 w 6068843"/>
              <a:gd name="connsiteY2212" fmla="*/ 1264555 h 5650132"/>
              <a:gd name="connsiteX2213" fmla="*/ 5876955 w 6068843"/>
              <a:gd name="connsiteY2213" fmla="*/ 1263795 h 5650132"/>
              <a:gd name="connsiteX2214" fmla="*/ 5883415 w 6068843"/>
              <a:gd name="connsiteY2214" fmla="*/ 1267596 h 5650132"/>
              <a:gd name="connsiteX2215" fmla="*/ 5887595 w 6068843"/>
              <a:gd name="connsiteY2215" fmla="*/ 1297236 h 5650132"/>
              <a:gd name="connsiteX2216" fmla="*/ 5871255 w 6068843"/>
              <a:gd name="connsiteY2216" fmla="*/ 1322317 h 5650132"/>
              <a:gd name="connsiteX2217" fmla="*/ 5853015 w 6068843"/>
              <a:gd name="connsiteY2217" fmla="*/ 1378178 h 5650132"/>
              <a:gd name="connsiteX2218" fmla="*/ 5834774 w 6068843"/>
              <a:gd name="connsiteY2218" fmla="*/ 1431758 h 5650132"/>
              <a:gd name="connsiteX2219" fmla="*/ 5836294 w 6068843"/>
              <a:gd name="connsiteY2219" fmla="*/ 1439358 h 5650132"/>
              <a:gd name="connsiteX2220" fmla="*/ 5828694 w 6068843"/>
              <a:gd name="connsiteY2220" fmla="*/ 1446959 h 5650132"/>
              <a:gd name="connsiteX2221" fmla="*/ 5825654 w 6068843"/>
              <a:gd name="connsiteY2221" fmla="*/ 1455699 h 5650132"/>
              <a:gd name="connsiteX2222" fmla="*/ 5831734 w 6068843"/>
              <a:gd name="connsiteY2222" fmla="*/ 1462159 h 5650132"/>
              <a:gd name="connsiteX2223" fmla="*/ 5819194 w 6068843"/>
              <a:gd name="connsiteY2223" fmla="*/ 1477360 h 5650132"/>
              <a:gd name="connsiteX2224" fmla="*/ 5813494 w 6068843"/>
              <a:gd name="connsiteY2224" fmla="*/ 1492561 h 5650132"/>
              <a:gd name="connsiteX2225" fmla="*/ 5801334 w 6068843"/>
              <a:gd name="connsiteY2225" fmla="*/ 1513839 h 5650132"/>
              <a:gd name="connsiteX2226" fmla="*/ 5806654 w 6068843"/>
              <a:gd name="connsiteY2226" fmla="*/ 1531319 h 5650132"/>
              <a:gd name="connsiteX2227" fmla="*/ 5798294 w 6068843"/>
              <a:gd name="connsiteY2227" fmla="*/ 1544239 h 5650132"/>
              <a:gd name="connsiteX2228" fmla="*/ 5838954 w 6068843"/>
              <a:gd name="connsiteY2228" fmla="*/ 1541959 h 5650132"/>
              <a:gd name="connsiteX2229" fmla="*/ 5877335 w 6068843"/>
              <a:gd name="connsiteY2229" fmla="*/ 1553360 h 5650132"/>
              <a:gd name="connsiteX2230" fmla="*/ 5884175 w 6068843"/>
              <a:gd name="connsiteY2230" fmla="*/ 1571980 h 5650132"/>
              <a:gd name="connsiteX2231" fmla="*/ 5877335 w 6068843"/>
              <a:gd name="connsiteY2231" fmla="*/ 1583760 h 5650132"/>
              <a:gd name="connsiteX2232" fmla="*/ 5874675 w 6068843"/>
              <a:gd name="connsiteY2232" fmla="*/ 1591360 h 5650132"/>
              <a:gd name="connsiteX2233" fmla="*/ 5874295 w 6068843"/>
              <a:gd name="connsiteY2233" fmla="*/ 1598961 h 5650132"/>
              <a:gd name="connsiteX2234" fmla="*/ 5883415 w 6068843"/>
              <a:gd name="connsiteY2234" fmla="*/ 1592881 h 5650132"/>
              <a:gd name="connsiteX2235" fmla="*/ 5922936 w 6068843"/>
              <a:gd name="connsiteY2235" fmla="*/ 1562480 h 5650132"/>
              <a:gd name="connsiteX2236" fmla="*/ 5929016 w 6068843"/>
              <a:gd name="connsiteY2236" fmla="*/ 1541199 h 5650132"/>
              <a:gd name="connsiteX2237" fmla="*/ 5927496 w 6068843"/>
              <a:gd name="connsiteY2237" fmla="*/ 1532459 h 5650132"/>
              <a:gd name="connsiteX2238" fmla="*/ 5935096 w 6068843"/>
              <a:gd name="connsiteY2238" fmla="*/ 1525999 h 5650132"/>
              <a:gd name="connsiteX2239" fmla="*/ 5935857 w 6068843"/>
              <a:gd name="connsiteY2239" fmla="*/ 1518779 h 5650132"/>
              <a:gd name="connsiteX2240" fmla="*/ 5932056 w 6068843"/>
              <a:gd name="connsiteY2240" fmla="*/ 1513839 h 5650132"/>
              <a:gd name="connsiteX2241" fmla="*/ 5956377 w 6068843"/>
              <a:gd name="connsiteY2241" fmla="*/ 1483439 h 5650132"/>
              <a:gd name="connsiteX2242" fmla="*/ 5980697 w 6068843"/>
              <a:gd name="connsiteY2242" fmla="*/ 1453040 h 5650132"/>
              <a:gd name="connsiteX2243" fmla="*/ 5998178 w 6068843"/>
              <a:gd name="connsiteY2243" fmla="*/ 1413898 h 5650132"/>
              <a:gd name="connsiteX2244" fmla="*/ 6029338 w 6068843"/>
              <a:gd name="connsiteY2244" fmla="*/ 1386158 h 5650132"/>
              <a:gd name="connsiteX2245" fmla="*/ 6026298 w 6068843"/>
              <a:gd name="connsiteY2245" fmla="*/ 1370957 h 5650132"/>
              <a:gd name="connsiteX2246" fmla="*/ 6027818 w 6068843"/>
              <a:gd name="connsiteY2246" fmla="*/ 1357657 h 5650132"/>
              <a:gd name="connsiteX2247" fmla="*/ 6038459 w 6068843"/>
              <a:gd name="connsiteY2247" fmla="*/ 1346637 h 5650132"/>
              <a:gd name="connsiteX2248" fmla="*/ 6056699 w 6068843"/>
              <a:gd name="connsiteY2248" fmla="*/ 1340557 h 5650132"/>
              <a:gd name="connsiteX2249" fmla="*/ 6068479 w 6068843"/>
              <a:gd name="connsiteY2249" fmla="*/ 1357657 h 5650132"/>
              <a:gd name="connsiteX2250" fmla="*/ 6059739 w 6068843"/>
              <a:gd name="connsiteY2250" fmla="*/ 1377038 h 5650132"/>
              <a:gd name="connsiteX2251" fmla="*/ 6038079 w 6068843"/>
              <a:gd name="connsiteY2251" fmla="*/ 1405538 h 5650132"/>
              <a:gd name="connsiteX2252" fmla="*/ 6032378 w 6068843"/>
              <a:gd name="connsiteY2252" fmla="*/ 1440879 h 5650132"/>
              <a:gd name="connsiteX2253" fmla="*/ 6019838 w 6068843"/>
              <a:gd name="connsiteY2253" fmla="*/ 1483819 h 5650132"/>
              <a:gd name="connsiteX2254" fmla="*/ 5995898 w 6068843"/>
              <a:gd name="connsiteY2254" fmla="*/ 1529039 h 5650132"/>
              <a:gd name="connsiteX2255" fmla="*/ 6000078 w 6068843"/>
              <a:gd name="connsiteY2255" fmla="*/ 1540439 h 5650132"/>
              <a:gd name="connsiteX2256" fmla="*/ 5992858 w 6068843"/>
              <a:gd name="connsiteY2256" fmla="*/ 1547280 h 5650132"/>
              <a:gd name="connsiteX2257" fmla="*/ 5994758 w 6068843"/>
              <a:gd name="connsiteY2257" fmla="*/ 1571220 h 5650132"/>
              <a:gd name="connsiteX2258" fmla="*/ 6008058 w 6068843"/>
              <a:gd name="connsiteY2258" fmla="*/ 1592881 h 5650132"/>
              <a:gd name="connsiteX2259" fmla="*/ 5975757 w 6068843"/>
              <a:gd name="connsiteY2259" fmla="*/ 1655202 h 5650132"/>
              <a:gd name="connsiteX2260" fmla="*/ 5959417 w 6068843"/>
              <a:gd name="connsiteY2260" fmla="*/ 1717523 h 5650132"/>
              <a:gd name="connsiteX2261" fmla="*/ 5935096 w 6068843"/>
              <a:gd name="connsiteY2261" fmla="*/ 1738804 h 5650132"/>
              <a:gd name="connsiteX2262" fmla="*/ 5921796 w 6068843"/>
              <a:gd name="connsiteY2262" fmla="*/ 1764644 h 5650132"/>
              <a:gd name="connsiteX2263" fmla="*/ 5910776 w 6068843"/>
              <a:gd name="connsiteY2263" fmla="*/ 1790485 h 5650132"/>
              <a:gd name="connsiteX2264" fmla="*/ 5913816 w 6068843"/>
              <a:gd name="connsiteY2264" fmla="*/ 1799605 h 5650132"/>
              <a:gd name="connsiteX2265" fmla="*/ 5935476 w 6068843"/>
              <a:gd name="connsiteY2265" fmla="*/ 1773764 h 5650132"/>
              <a:gd name="connsiteX2266" fmla="*/ 5959417 w 6068843"/>
              <a:gd name="connsiteY2266" fmla="*/ 1747924 h 5650132"/>
              <a:gd name="connsiteX2267" fmla="*/ 5980697 w 6068843"/>
              <a:gd name="connsiteY2267" fmla="*/ 1741844 h 5650132"/>
              <a:gd name="connsiteX2268" fmla="*/ 5959417 w 6068843"/>
              <a:gd name="connsiteY2268" fmla="*/ 1732723 h 5650132"/>
              <a:gd name="connsiteX2269" fmla="*/ 5968537 w 6068843"/>
              <a:gd name="connsiteY2269" fmla="*/ 1726643 h 5650132"/>
              <a:gd name="connsiteX2270" fmla="*/ 5980317 w 6068843"/>
              <a:gd name="connsiteY2270" fmla="*/ 1725123 h 5650132"/>
              <a:gd name="connsiteX2271" fmla="*/ 5989818 w 6068843"/>
              <a:gd name="connsiteY2271" fmla="*/ 1732723 h 5650132"/>
              <a:gd name="connsiteX2272" fmla="*/ 5998178 w 6068843"/>
              <a:gd name="connsiteY2272" fmla="*/ 1720563 h 5650132"/>
              <a:gd name="connsiteX2273" fmla="*/ 6001978 w 6068843"/>
              <a:gd name="connsiteY2273" fmla="*/ 1708403 h 5650132"/>
              <a:gd name="connsiteX2274" fmla="*/ 6007678 w 6068843"/>
              <a:gd name="connsiteY2274" fmla="*/ 1693963 h 5650132"/>
              <a:gd name="connsiteX2275" fmla="*/ 6011098 w 6068843"/>
              <a:gd name="connsiteY2275" fmla="*/ 1674962 h 5650132"/>
              <a:gd name="connsiteX2276" fmla="*/ 5986778 w 6068843"/>
              <a:gd name="connsiteY2276" fmla="*/ 1659762 h 5650132"/>
              <a:gd name="connsiteX2277" fmla="*/ 6001978 w 6068843"/>
              <a:gd name="connsiteY2277" fmla="*/ 1632401 h 5650132"/>
              <a:gd name="connsiteX2278" fmla="*/ 6032378 w 6068843"/>
              <a:gd name="connsiteY2278" fmla="*/ 1638481 h 5650132"/>
              <a:gd name="connsiteX2279" fmla="*/ 6023638 w 6068843"/>
              <a:gd name="connsiteY2279" fmla="*/ 1652162 h 5650132"/>
              <a:gd name="connsiteX2280" fmla="*/ 6017178 w 6068843"/>
              <a:gd name="connsiteY2280" fmla="*/ 1665842 h 5650132"/>
              <a:gd name="connsiteX2281" fmla="*/ 6029338 w 6068843"/>
              <a:gd name="connsiteY2281" fmla="*/ 1674962 h 5650132"/>
              <a:gd name="connsiteX2282" fmla="*/ 6038459 w 6068843"/>
              <a:gd name="connsiteY2282" fmla="*/ 1684083 h 5650132"/>
              <a:gd name="connsiteX2283" fmla="*/ 6033139 w 6068843"/>
              <a:gd name="connsiteY2283" fmla="*/ 1701943 h 5650132"/>
              <a:gd name="connsiteX2284" fmla="*/ 6023258 w 6068843"/>
              <a:gd name="connsiteY2284" fmla="*/ 1717523 h 5650132"/>
              <a:gd name="connsiteX2285" fmla="*/ 6038079 w 6068843"/>
              <a:gd name="connsiteY2285" fmla="*/ 1719043 h 5650132"/>
              <a:gd name="connsiteX2286" fmla="*/ 6050619 w 6068843"/>
              <a:gd name="connsiteY2286" fmla="*/ 1720563 h 5650132"/>
              <a:gd name="connsiteX2287" fmla="*/ 6044159 w 6068843"/>
              <a:gd name="connsiteY2287" fmla="*/ 1740324 h 5650132"/>
              <a:gd name="connsiteX2288" fmla="*/ 6026298 w 6068843"/>
              <a:gd name="connsiteY2288" fmla="*/ 1760084 h 5650132"/>
              <a:gd name="connsiteX2289" fmla="*/ 6022498 w 6068843"/>
              <a:gd name="connsiteY2289" fmla="*/ 1776804 h 5650132"/>
              <a:gd name="connsiteX2290" fmla="*/ 6014138 w 6068843"/>
              <a:gd name="connsiteY2290" fmla="*/ 1784404 h 5650132"/>
              <a:gd name="connsiteX2291" fmla="*/ 5998938 w 6068843"/>
              <a:gd name="connsiteY2291" fmla="*/ 1805685 h 5650132"/>
              <a:gd name="connsiteX2292" fmla="*/ 5998938 w 6068843"/>
              <a:gd name="connsiteY2292" fmla="*/ 1833046 h 5650132"/>
              <a:gd name="connsiteX2293" fmla="*/ 6008058 w 6068843"/>
              <a:gd name="connsiteY2293" fmla="*/ 1823925 h 5650132"/>
              <a:gd name="connsiteX2294" fmla="*/ 6020218 w 6068843"/>
              <a:gd name="connsiteY2294" fmla="*/ 1799605 h 5650132"/>
              <a:gd name="connsiteX2295" fmla="*/ 6026298 w 6068843"/>
              <a:gd name="connsiteY2295" fmla="*/ 1792765 h 5650132"/>
              <a:gd name="connsiteX2296" fmla="*/ 6032378 w 6068843"/>
              <a:gd name="connsiteY2296" fmla="*/ 1790485 h 5650132"/>
              <a:gd name="connsiteX2297" fmla="*/ 6029338 w 6068843"/>
              <a:gd name="connsiteY2297" fmla="*/ 1798465 h 5650132"/>
              <a:gd name="connsiteX2298" fmla="*/ 6026298 w 6068843"/>
              <a:gd name="connsiteY2298" fmla="*/ 1808725 h 5650132"/>
              <a:gd name="connsiteX2299" fmla="*/ 6014138 w 6068843"/>
              <a:gd name="connsiteY2299" fmla="*/ 1839126 h 5650132"/>
              <a:gd name="connsiteX2300" fmla="*/ 6001978 w 6068843"/>
              <a:gd name="connsiteY2300" fmla="*/ 1869526 h 5650132"/>
              <a:gd name="connsiteX2301" fmla="*/ 5989818 w 6068843"/>
              <a:gd name="connsiteY2301" fmla="*/ 1890807 h 5650132"/>
              <a:gd name="connsiteX2302" fmla="*/ 5983737 w 6068843"/>
              <a:gd name="connsiteY2302" fmla="*/ 1915127 h 5650132"/>
              <a:gd name="connsiteX2303" fmla="*/ 6001978 w 6068843"/>
              <a:gd name="connsiteY2303" fmla="*/ 1890047 h 5650132"/>
              <a:gd name="connsiteX2304" fmla="*/ 6011098 w 6068843"/>
              <a:gd name="connsiteY2304" fmla="*/ 1860406 h 5650132"/>
              <a:gd name="connsiteX2305" fmla="*/ 6035418 w 6068843"/>
              <a:gd name="connsiteY2305" fmla="*/ 1869526 h 5650132"/>
              <a:gd name="connsiteX2306" fmla="*/ 6029338 w 6068843"/>
              <a:gd name="connsiteY2306" fmla="*/ 1902967 h 5650132"/>
              <a:gd name="connsiteX2307" fmla="*/ 6044539 w 6068843"/>
              <a:gd name="connsiteY2307" fmla="*/ 1899927 h 5650132"/>
              <a:gd name="connsiteX2308" fmla="*/ 6059739 w 6068843"/>
              <a:gd name="connsiteY2308" fmla="*/ 1918167 h 5650132"/>
              <a:gd name="connsiteX2309" fmla="*/ 6044539 w 6068843"/>
              <a:gd name="connsiteY2309" fmla="*/ 1963768 h 5650132"/>
              <a:gd name="connsiteX2310" fmla="*/ 6014898 w 6068843"/>
              <a:gd name="connsiteY2310" fmla="*/ 2002909 h 5650132"/>
              <a:gd name="connsiteX2311" fmla="*/ 5989818 w 6068843"/>
              <a:gd name="connsiteY2311" fmla="*/ 2039770 h 5650132"/>
              <a:gd name="connsiteX2312" fmla="*/ 5983737 w 6068843"/>
              <a:gd name="connsiteY2312" fmla="*/ 2039770 h 5650132"/>
              <a:gd name="connsiteX2313" fmla="*/ 5983737 w 6068843"/>
              <a:gd name="connsiteY2313" fmla="*/ 2048890 h 5650132"/>
              <a:gd name="connsiteX2314" fmla="*/ 5965497 w 6068843"/>
              <a:gd name="connsiteY2314" fmla="*/ 2079291 h 5650132"/>
              <a:gd name="connsiteX2315" fmla="*/ 5950297 w 6068843"/>
              <a:gd name="connsiteY2315" fmla="*/ 2113491 h 5650132"/>
              <a:gd name="connsiteX2316" fmla="*/ 5935096 w 6068843"/>
              <a:gd name="connsiteY2316" fmla="*/ 2152252 h 5650132"/>
              <a:gd name="connsiteX2317" fmla="*/ 5918376 w 6068843"/>
              <a:gd name="connsiteY2317" fmla="*/ 2184553 h 5650132"/>
              <a:gd name="connsiteX2318" fmla="*/ 5901656 w 6068843"/>
              <a:gd name="connsiteY2318" fmla="*/ 2210013 h 5650132"/>
              <a:gd name="connsiteX2319" fmla="*/ 5898616 w 6068843"/>
              <a:gd name="connsiteY2319" fmla="*/ 2243454 h 5650132"/>
              <a:gd name="connsiteX2320" fmla="*/ 5901656 w 6068843"/>
              <a:gd name="connsiteY2320" fmla="*/ 2243454 h 5650132"/>
              <a:gd name="connsiteX2321" fmla="*/ 5898616 w 6068843"/>
              <a:gd name="connsiteY2321" fmla="*/ 2252574 h 5650132"/>
              <a:gd name="connsiteX2322" fmla="*/ 5892536 w 6068843"/>
              <a:gd name="connsiteY2322" fmla="*/ 2252574 h 5650132"/>
              <a:gd name="connsiteX2323" fmla="*/ 5877335 w 6068843"/>
              <a:gd name="connsiteY2323" fmla="*/ 2264734 h 5650132"/>
              <a:gd name="connsiteX2324" fmla="*/ 5871255 w 6068843"/>
              <a:gd name="connsiteY2324" fmla="*/ 2295135 h 5650132"/>
              <a:gd name="connsiteX2325" fmla="*/ 5865175 w 6068843"/>
              <a:gd name="connsiteY2325" fmla="*/ 2325536 h 5650132"/>
              <a:gd name="connsiteX2326" fmla="*/ 5883415 w 6068843"/>
              <a:gd name="connsiteY2326" fmla="*/ 2349856 h 5650132"/>
              <a:gd name="connsiteX2327" fmla="*/ 5889496 w 6068843"/>
              <a:gd name="connsiteY2327" fmla="*/ 2352896 h 5650132"/>
              <a:gd name="connsiteX2328" fmla="*/ 5885695 w 6068843"/>
              <a:gd name="connsiteY2328" fmla="*/ 2363156 h 5650132"/>
              <a:gd name="connsiteX2329" fmla="*/ 5877335 w 6068843"/>
              <a:gd name="connsiteY2329" fmla="*/ 2371137 h 5650132"/>
              <a:gd name="connsiteX2330" fmla="*/ 5874295 w 6068843"/>
              <a:gd name="connsiteY2330" fmla="*/ 2383677 h 5650132"/>
              <a:gd name="connsiteX2331" fmla="*/ 5862135 w 6068843"/>
              <a:gd name="connsiteY2331" fmla="*/ 2389377 h 5650132"/>
              <a:gd name="connsiteX2332" fmla="*/ 5853015 w 6068843"/>
              <a:gd name="connsiteY2332" fmla="*/ 2389377 h 5650132"/>
              <a:gd name="connsiteX2333" fmla="*/ 5849975 w 6068843"/>
              <a:gd name="connsiteY2333" fmla="*/ 2422818 h 5650132"/>
              <a:gd name="connsiteX2334" fmla="*/ 5819574 w 6068843"/>
              <a:gd name="connsiteY2334" fmla="*/ 2480579 h 5650132"/>
              <a:gd name="connsiteX2335" fmla="*/ 5807414 w 6068843"/>
              <a:gd name="connsiteY2335" fmla="*/ 2489699 h 5650132"/>
              <a:gd name="connsiteX2336" fmla="*/ 5800194 w 6068843"/>
              <a:gd name="connsiteY2336" fmla="*/ 2520100 h 5650132"/>
              <a:gd name="connsiteX2337" fmla="*/ 5786133 w 6068843"/>
              <a:gd name="connsiteY2337" fmla="*/ 2550500 h 5650132"/>
              <a:gd name="connsiteX2338" fmla="*/ 5786133 w 6068843"/>
              <a:gd name="connsiteY2338" fmla="*/ 2586981 h 5650132"/>
              <a:gd name="connsiteX2339" fmla="*/ 5761813 w 6068843"/>
              <a:gd name="connsiteY2339" fmla="*/ 2608261 h 5650132"/>
              <a:gd name="connsiteX2340" fmla="*/ 5749653 w 6068843"/>
              <a:gd name="connsiteY2340" fmla="*/ 2638662 h 5650132"/>
              <a:gd name="connsiteX2341" fmla="*/ 5731412 w 6068843"/>
              <a:gd name="connsiteY2341" fmla="*/ 2653863 h 5650132"/>
              <a:gd name="connsiteX2342" fmla="*/ 5720772 w 6068843"/>
              <a:gd name="connsiteY2342" fmla="*/ 2678563 h 5650132"/>
              <a:gd name="connsiteX2343" fmla="*/ 5710132 w 6068843"/>
              <a:gd name="connsiteY2343" fmla="*/ 2705543 h 5650132"/>
              <a:gd name="connsiteX2344" fmla="*/ 5682771 w 6068843"/>
              <a:gd name="connsiteY2344" fmla="*/ 2757224 h 5650132"/>
              <a:gd name="connsiteX2345" fmla="*/ 5666811 w 6068843"/>
              <a:gd name="connsiteY2345" fmla="*/ 2781545 h 5650132"/>
              <a:gd name="connsiteX2346" fmla="*/ 5646290 w 6068843"/>
              <a:gd name="connsiteY2346" fmla="*/ 2805866 h 5650132"/>
              <a:gd name="connsiteX2347" fmla="*/ 5649330 w 6068843"/>
              <a:gd name="connsiteY2347" fmla="*/ 2720744 h 5650132"/>
              <a:gd name="connsiteX2348" fmla="*/ 5631090 w 6068843"/>
              <a:gd name="connsiteY2348" fmla="*/ 2714664 h 5650132"/>
              <a:gd name="connsiteX2349" fmla="*/ 5618930 w 6068843"/>
              <a:gd name="connsiteY2349" fmla="*/ 2735944 h 5650132"/>
              <a:gd name="connsiteX2350" fmla="*/ 5604490 w 6068843"/>
              <a:gd name="connsiteY2350" fmla="*/ 2787625 h 5650132"/>
              <a:gd name="connsiteX2351" fmla="*/ 5594609 w 6068843"/>
              <a:gd name="connsiteY2351" fmla="*/ 2839306 h 5650132"/>
              <a:gd name="connsiteX2352" fmla="*/ 5589289 w 6068843"/>
              <a:gd name="connsiteY2352" fmla="*/ 2861727 h 5650132"/>
              <a:gd name="connsiteX2353" fmla="*/ 5561169 w 6068843"/>
              <a:gd name="connsiteY2353" fmla="*/ 2863627 h 5650132"/>
              <a:gd name="connsiteX2354" fmla="*/ 5558129 w 6068843"/>
              <a:gd name="connsiteY2354" fmla="*/ 2872747 h 5650132"/>
              <a:gd name="connsiteX2355" fmla="*/ 5567249 w 6068843"/>
              <a:gd name="connsiteY2355" fmla="*/ 2888707 h 5650132"/>
              <a:gd name="connsiteX2356" fmla="*/ 5558129 w 6068843"/>
              <a:gd name="connsiteY2356" fmla="*/ 2900107 h 5650132"/>
              <a:gd name="connsiteX2357" fmla="*/ 5547868 w 6068843"/>
              <a:gd name="connsiteY2357" fmla="*/ 2902008 h 5650132"/>
              <a:gd name="connsiteX2358" fmla="*/ 5539888 w 6068843"/>
              <a:gd name="connsiteY2358" fmla="*/ 2906188 h 5650132"/>
              <a:gd name="connsiteX2359" fmla="*/ 5539888 w 6068843"/>
              <a:gd name="connsiteY2359" fmla="*/ 2909228 h 5650132"/>
              <a:gd name="connsiteX2360" fmla="*/ 5582449 w 6068843"/>
              <a:gd name="connsiteY2360" fmla="*/ 2933548 h 5650132"/>
              <a:gd name="connsiteX2361" fmla="*/ 5598789 w 6068843"/>
              <a:gd name="connsiteY2361" fmla="*/ 2905428 h 5650132"/>
              <a:gd name="connsiteX2362" fmla="*/ 5603730 w 6068843"/>
              <a:gd name="connsiteY2362" fmla="*/ 2872747 h 5650132"/>
              <a:gd name="connsiteX2363" fmla="*/ 5615890 w 6068843"/>
              <a:gd name="connsiteY2363" fmla="*/ 2842346 h 5650132"/>
              <a:gd name="connsiteX2364" fmla="*/ 5628050 w 6068843"/>
              <a:gd name="connsiteY2364" fmla="*/ 2814986 h 5650132"/>
              <a:gd name="connsiteX2365" fmla="*/ 5628430 w 6068843"/>
              <a:gd name="connsiteY2365" fmla="*/ 2807766 h 5650132"/>
              <a:gd name="connsiteX2366" fmla="*/ 5631090 w 6068843"/>
              <a:gd name="connsiteY2366" fmla="*/ 2802825 h 5650132"/>
              <a:gd name="connsiteX2367" fmla="*/ 5646290 w 6068843"/>
              <a:gd name="connsiteY2367" fmla="*/ 2819166 h 5650132"/>
              <a:gd name="connsiteX2368" fmla="*/ 5652371 w 6068843"/>
              <a:gd name="connsiteY2368" fmla="*/ 2842346 h 5650132"/>
              <a:gd name="connsiteX2369" fmla="*/ 5651611 w 6068843"/>
              <a:gd name="connsiteY2369" fmla="*/ 2848046 h 5650132"/>
              <a:gd name="connsiteX2370" fmla="*/ 5646290 w 6068843"/>
              <a:gd name="connsiteY2370" fmla="*/ 2851466 h 5650132"/>
              <a:gd name="connsiteX2371" fmla="*/ 5630710 w 6068843"/>
              <a:gd name="connsiteY2371" fmla="*/ 2897827 h 5650132"/>
              <a:gd name="connsiteX2372" fmla="*/ 5603730 w 6068843"/>
              <a:gd name="connsiteY2372" fmla="*/ 2939628 h 5650132"/>
              <a:gd name="connsiteX2373" fmla="*/ 5599169 w 6068843"/>
              <a:gd name="connsiteY2373" fmla="*/ 2953309 h 5650132"/>
              <a:gd name="connsiteX2374" fmla="*/ 5594609 w 6068843"/>
              <a:gd name="connsiteY2374" fmla="*/ 2966989 h 5650132"/>
              <a:gd name="connsiteX2375" fmla="*/ 5578649 w 6068843"/>
              <a:gd name="connsiteY2375" fmla="*/ 3000049 h 5650132"/>
              <a:gd name="connsiteX2376" fmla="*/ 5558129 w 6068843"/>
              <a:gd name="connsiteY2376" fmla="*/ 3030830 h 5650132"/>
              <a:gd name="connsiteX2377" fmla="*/ 5555849 w 6068843"/>
              <a:gd name="connsiteY2377" fmla="*/ 3040710 h 5650132"/>
              <a:gd name="connsiteX2378" fmla="*/ 5549008 w 6068843"/>
              <a:gd name="connsiteY2378" fmla="*/ 3046030 h 5650132"/>
              <a:gd name="connsiteX2379" fmla="*/ 5539888 w 6068843"/>
              <a:gd name="connsiteY2379" fmla="*/ 3031590 h 5650132"/>
              <a:gd name="connsiteX2380" fmla="*/ 5539888 w 6068843"/>
              <a:gd name="connsiteY2380" fmla="*/ 3012590 h 5650132"/>
              <a:gd name="connsiteX2381" fmla="*/ 5515568 w 6068843"/>
              <a:gd name="connsiteY2381" fmla="*/ 3021710 h 5650132"/>
              <a:gd name="connsiteX2382" fmla="*/ 5512528 w 6068843"/>
              <a:gd name="connsiteY2382" fmla="*/ 3052110 h 5650132"/>
              <a:gd name="connsiteX2383" fmla="*/ 5485167 w 6068843"/>
              <a:gd name="connsiteY2383" fmla="*/ 3106832 h 5650132"/>
              <a:gd name="connsiteX2384" fmla="*/ 5482127 w 6068843"/>
              <a:gd name="connsiteY2384" fmla="*/ 3106832 h 5650132"/>
              <a:gd name="connsiteX2385" fmla="*/ 5457807 w 6068843"/>
              <a:gd name="connsiteY2385" fmla="*/ 3161553 h 5650132"/>
              <a:gd name="connsiteX2386" fmla="*/ 5454007 w 6068843"/>
              <a:gd name="connsiteY2386" fmla="*/ 3176753 h 5650132"/>
              <a:gd name="connsiteX2387" fmla="*/ 5454766 w 6068843"/>
              <a:gd name="connsiteY2387" fmla="*/ 3191953 h 5650132"/>
              <a:gd name="connsiteX2388" fmla="*/ 5465027 w 6068843"/>
              <a:gd name="connsiteY2388" fmla="*/ 3193473 h 5650132"/>
              <a:gd name="connsiteX2389" fmla="*/ 5463887 w 6068843"/>
              <a:gd name="connsiteY2389" fmla="*/ 3204114 h 5650132"/>
              <a:gd name="connsiteX2390" fmla="*/ 5458187 w 6068843"/>
              <a:gd name="connsiteY2390" fmla="*/ 3204874 h 5650132"/>
              <a:gd name="connsiteX2391" fmla="*/ 5454766 w 6068843"/>
              <a:gd name="connsiteY2391" fmla="*/ 3210194 h 5650132"/>
              <a:gd name="connsiteX2392" fmla="*/ 5460087 w 6068843"/>
              <a:gd name="connsiteY2392" fmla="*/ 3220834 h 5650132"/>
              <a:gd name="connsiteX2393" fmla="*/ 5469967 w 6068843"/>
              <a:gd name="connsiteY2393" fmla="*/ 3231474 h 5650132"/>
              <a:gd name="connsiteX2394" fmla="*/ 5460087 w 6068843"/>
              <a:gd name="connsiteY2394" fmla="*/ 3260735 h 5650132"/>
              <a:gd name="connsiteX2395" fmla="*/ 5445646 w 6068843"/>
              <a:gd name="connsiteY2395" fmla="*/ 3283155 h 5650132"/>
              <a:gd name="connsiteX2396" fmla="*/ 5442986 w 6068843"/>
              <a:gd name="connsiteY2396" fmla="*/ 3303296 h 5650132"/>
              <a:gd name="connsiteX2397" fmla="*/ 5424366 w 6068843"/>
              <a:gd name="connsiteY2397" fmla="*/ 3307476 h 5650132"/>
              <a:gd name="connsiteX2398" fmla="*/ 5424366 w 6068843"/>
              <a:gd name="connsiteY2398" fmla="*/ 3340916 h 5650132"/>
              <a:gd name="connsiteX2399" fmla="*/ 5402325 w 6068843"/>
              <a:gd name="connsiteY2399" fmla="*/ 3324956 h 5650132"/>
              <a:gd name="connsiteX2400" fmla="*/ 5384845 w 6068843"/>
              <a:gd name="connsiteY2400" fmla="*/ 3304436 h 5650132"/>
              <a:gd name="connsiteX2401" fmla="*/ 5381805 w 6068843"/>
              <a:gd name="connsiteY2401" fmla="*/ 3322676 h 5650132"/>
              <a:gd name="connsiteX2402" fmla="*/ 5400045 w 6068843"/>
              <a:gd name="connsiteY2402" fmla="*/ 3353077 h 5650132"/>
              <a:gd name="connsiteX2403" fmla="*/ 5377245 w 6068843"/>
              <a:gd name="connsiteY2403" fmla="*/ 3419578 h 5650132"/>
              <a:gd name="connsiteX2404" fmla="*/ 5336204 w 6068843"/>
              <a:gd name="connsiteY2404" fmla="*/ 3474679 h 5650132"/>
              <a:gd name="connsiteX2405" fmla="*/ 5328984 w 6068843"/>
              <a:gd name="connsiteY2405" fmla="*/ 3500900 h 5650132"/>
              <a:gd name="connsiteX2406" fmla="*/ 5314924 w 6068843"/>
              <a:gd name="connsiteY2406" fmla="*/ 3520280 h 5650132"/>
              <a:gd name="connsiteX2407" fmla="*/ 5312264 w 6068843"/>
              <a:gd name="connsiteY2407" fmla="*/ 3515720 h 5650132"/>
              <a:gd name="connsiteX2408" fmla="*/ 5311884 w 6068843"/>
              <a:gd name="connsiteY2408" fmla="*/ 3511160 h 5650132"/>
              <a:gd name="connsiteX2409" fmla="*/ 5299723 w 6068843"/>
              <a:gd name="connsiteY2409" fmla="*/ 3508120 h 5650132"/>
              <a:gd name="connsiteX2410" fmla="*/ 5290603 w 6068843"/>
              <a:gd name="connsiteY2410" fmla="*/ 3520280 h 5650132"/>
              <a:gd name="connsiteX2411" fmla="*/ 5311884 w 6068843"/>
              <a:gd name="connsiteY2411" fmla="*/ 3541561 h 5650132"/>
              <a:gd name="connsiteX2412" fmla="*/ 5302003 w 6068843"/>
              <a:gd name="connsiteY2412" fmla="*/ 3586021 h 5650132"/>
              <a:gd name="connsiteX2413" fmla="*/ 5278443 w 6068843"/>
              <a:gd name="connsiteY2413" fmla="*/ 3623642 h 5650132"/>
              <a:gd name="connsiteX2414" fmla="*/ 5286423 w 6068843"/>
              <a:gd name="connsiteY2414" fmla="*/ 3650243 h 5650132"/>
              <a:gd name="connsiteX2415" fmla="*/ 5287563 w 6068843"/>
              <a:gd name="connsiteY2415" fmla="*/ 3672283 h 5650132"/>
              <a:gd name="connsiteX2416" fmla="*/ 5275783 w 6068843"/>
              <a:gd name="connsiteY2416" fmla="*/ 3668483 h 5650132"/>
              <a:gd name="connsiteX2417" fmla="*/ 5266283 w 6068843"/>
              <a:gd name="connsiteY2417" fmla="*/ 3660123 h 5650132"/>
              <a:gd name="connsiteX2418" fmla="*/ 5261723 w 6068843"/>
              <a:gd name="connsiteY2418" fmla="*/ 3695844 h 5650132"/>
              <a:gd name="connsiteX2419" fmla="*/ 5248042 w 6068843"/>
              <a:gd name="connsiteY2419" fmla="*/ 3727004 h 5650132"/>
              <a:gd name="connsiteX2420" fmla="*/ 5232842 w 6068843"/>
              <a:gd name="connsiteY2420" fmla="*/ 3702684 h 5650132"/>
              <a:gd name="connsiteX2421" fmla="*/ 5241962 w 6068843"/>
              <a:gd name="connsiteY2421" fmla="*/ 3672283 h 5650132"/>
              <a:gd name="connsiteX2422" fmla="*/ 5236262 w 6068843"/>
              <a:gd name="connsiteY2422" fmla="*/ 3667723 h 5650132"/>
              <a:gd name="connsiteX2423" fmla="*/ 5232842 w 6068843"/>
              <a:gd name="connsiteY2423" fmla="*/ 3663163 h 5650132"/>
              <a:gd name="connsiteX2424" fmla="*/ 5242342 w 6068843"/>
              <a:gd name="connsiteY2424" fmla="*/ 3657843 h 5650132"/>
              <a:gd name="connsiteX2425" fmla="*/ 5254122 w 6068843"/>
              <a:gd name="connsiteY2425" fmla="*/ 3657083 h 5650132"/>
              <a:gd name="connsiteX2426" fmla="*/ 5259823 w 6068843"/>
              <a:gd name="connsiteY2426" fmla="*/ 3628202 h 5650132"/>
              <a:gd name="connsiteX2427" fmla="*/ 5272363 w 6068843"/>
              <a:gd name="connsiteY2427" fmla="*/ 3599322 h 5650132"/>
              <a:gd name="connsiteX2428" fmla="*/ 5270463 w 6068843"/>
              <a:gd name="connsiteY2428" fmla="*/ 3591722 h 5650132"/>
              <a:gd name="connsiteX2429" fmla="*/ 5266283 w 6068843"/>
              <a:gd name="connsiteY2429" fmla="*/ 3584121 h 5650132"/>
              <a:gd name="connsiteX2430" fmla="*/ 5245002 w 6068843"/>
              <a:gd name="connsiteY2430" fmla="*/ 3611482 h 5650132"/>
              <a:gd name="connsiteX2431" fmla="*/ 5229802 w 6068843"/>
              <a:gd name="connsiteY2431" fmla="*/ 3614522 h 5650132"/>
              <a:gd name="connsiteX2432" fmla="*/ 5229802 w 6068843"/>
              <a:gd name="connsiteY2432" fmla="*/ 3657083 h 5650132"/>
              <a:gd name="connsiteX2433" fmla="*/ 5201301 w 6068843"/>
              <a:gd name="connsiteY2433" fmla="*/ 3695844 h 5650132"/>
              <a:gd name="connsiteX2434" fmla="*/ 5184201 w 6068843"/>
              <a:gd name="connsiteY2434" fmla="*/ 3739165 h 5650132"/>
              <a:gd name="connsiteX2435" fmla="*/ 5178121 w 6068843"/>
              <a:gd name="connsiteY2435" fmla="*/ 3754365 h 5650132"/>
              <a:gd name="connsiteX2436" fmla="*/ 5172041 w 6068843"/>
              <a:gd name="connsiteY2436" fmla="*/ 3769565 h 5650132"/>
              <a:gd name="connsiteX2437" fmla="*/ 5162921 w 6068843"/>
              <a:gd name="connsiteY2437" fmla="*/ 3793886 h 5650132"/>
              <a:gd name="connsiteX2438" fmla="*/ 5165961 w 6068843"/>
              <a:gd name="connsiteY2438" fmla="*/ 3793886 h 5650132"/>
              <a:gd name="connsiteX2439" fmla="*/ 5159880 w 6068843"/>
              <a:gd name="connsiteY2439" fmla="*/ 3809086 h 5650132"/>
              <a:gd name="connsiteX2440" fmla="*/ 5153800 w 6068843"/>
              <a:gd name="connsiteY2440" fmla="*/ 3824286 h 5650132"/>
              <a:gd name="connsiteX2441" fmla="*/ 5152280 w 6068843"/>
              <a:gd name="connsiteY2441" fmla="*/ 3836827 h 5650132"/>
              <a:gd name="connsiteX2442" fmla="*/ 5141640 w 6068843"/>
              <a:gd name="connsiteY2442" fmla="*/ 3842527 h 5650132"/>
              <a:gd name="connsiteX2443" fmla="*/ 5139360 w 6068843"/>
              <a:gd name="connsiteY2443" fmla="*/ 3860007 h 5650132"/>
              <a:gd name="connsiteX2444" fmla="*/ 5123400 w 6068843"/>
              <a:gd name="connsiteY2444" fmla="*/ 3863807 h 5650132"/>
              <a:gd name="connsiteX2445" fmla="*/ 5123400 w 6068843"/>
              <a:gd name="connsiteY2445" fmla="*/ 3897248 h 5650132"/>
              <a:gd name="connsiteX2446" fmla="*/ 5108199 w 6068843"/>
              <a:gd name="connsiteY2446" fmla="*/ 3891168 h 5650132"/>
              <a:gd name="connsiteX2447" fmla="*/ 5089959 w 6068843"/>
              <a:gd name="connsiteY2447" fmla="*/ 3933729 h 5650132"/>
              <a:gd name="connsiteX2448" fmla="*/ 5096039 w 6068843"/>
              <a:gd name="connsiteY2448" fmla="*/ 3939809 h 5650132"/>
              <a:gd name="connsiteX2449" fmla="*/ 5083879 w 6068843"/>
              <a:gd name="connsiteY2449" fmla="*/ 3948929 h 5650132"/>
              <a:gd name="connsiteX2450" fmla="*/ 5077799 w 6068843"/>
              <a:gd name="connsiteY2450" fmla="*/ 3961089 h 5650132"/>
              <a:gd name="connsiteX2451" fmla="*/ 5086919 w 6068843"/>
              <a:gd name="connsiteY2451" fmla="*/ 3982370 h 5650132"/>
              <a:gd name="connsiteX2452" fmla="*/ 5083879 w 6068843"/>
              <a:gd name="connsiteY2452" fmla="*/ 4006690 h 5650132"/>
              <a:gd name="connsiteX2453" fmla="*/ 5071719 w 6068843"/>
              <a:gd name="connsiteY2453" fmla="*/ 4018850 h 5650132"/>
              <a:gd name="connsiteX2454" fmla="*/ 5050438 w 6068843"/>
              <a:gd name="connsiteY2454" fmla="*/ 4031010 h 5650132"/>
              <a:gd name="connsiteX2455" fmla="*/ 5050438 w 6068843"/>
              <a:gd name="connsiteY2455" fmla="*/ 4015810 h 5650132"/>
              <a:gd name="connsiteX2456" fmla="*/ 5041318 w 6068843"/>
              <a:gd name="connsiteY2456" fmla="*/ 4018850 h 5650132"/>
              <a:gd name="connsiteX2457" fmla="*/ 5032198 w 6068843"/>
              <a:gd name="connsiteY2457" fmla="*/ 4040891 h 5650132"/>
              <a:gd name="connsiteX2458" fmla="*/ 5023078 w 6068843"/>
              <a:gd name="connsiteY2458" fmla="*/ 4058371 h 5650132"/>
              <a:gd name="connsiteX2459" fmla="*/ 5020418 w 6068843"/>
              <a:gd name="connsiteY2459" fmla="*/ 4055331 h 5650132"/>
              <a:gd name="connsiteX2460" fmla="*/ 5020038 w 6068843"/>
              <a:gd name="connsiteY2460" fmla="*/ 4052291 h 5650132"/>
              <a:gd name="connsiteX2461" fmla="*/ 5010917 w 6068843"/>
              <a:gd name="connsiteY2461" fmla="*/ 4043931 h 5650132"/>
              <a:gd name="connsiteX2462" fmla="*/ 5020038 w 6068843"/>
              <a:gd name="connsiteY2462" fmla="*/ 4031010 h 5650132"/>
              <a:gd name="connsiteX2463" fmla="*/ 5007877 w 6068843"/>
              <a:gd name="connsiteY2463" fmla="*/ 4003650 h 5650132"/>
              <a:gd name="connsiteX2464" fmla="*/ 5020038 w 6068843"/>
              <a:gd name="connsiteY2464" fmla="*/ 3982370 h 5650132"/>
              <a:gd name="connsiteX2465" fmla="*/ 4998757 w 6068843"/>
              <a:gd name="connsiteY2465" fmla="*/ 3973249 h 5650132"/>
              <a:gd name="connsiteX2466" fmla="*/ 4988117 w 6068843"/>
              <a:gd name="connsiteY2466" fmla="*/ 4000990 h 5650132"/>
              <a:gd name="connsiteX2467" fmla="*/ 4977477 w 6068843"/>
              <a:gd name="connsiteY2467" fmla="*/ 4031010 h 5650132"/>
              <a:gd name="connsiteX2468" fmla="*/ 4952016 w 6068843"/>
              <a:gd name="connsiteY2468" fmla="*/ 4069011 h 5650132"/>
              <a:gd name="connsiteX2469" fmla="*/ 4928836 w 6068843"/>
              <a:gd name="connsiteY2469" fmla="*/ 4107012 h 5650132"/>
              <a:gd name="connsiteX2470" fmla="*/ 4919716 w 6068843"/>
              <a:gd name="connsiteY2470" fmla="*/ 4135893 h 5650132"/>
              <a:gd name="connsiteX2471" fmla="*/ 4901475 w 6068843"/>
              <a:gd name="connsiteY2471" fmla="*/ 4155653 h 5650132"/>
              <a:gd name="connsiteX2472" fmla="*/ 4906035 w 6068843"/>
              <a:gd name="connsiteY2472" fmla="*/ 4168954 h 5650132"/>
              <a:gd name="connsiteX2473" fmla="*/ 4910595 w 6068843"/>
              <a:gd name="connsiteY2473" fmla="*/ 4179974 h 5650132"/>
              <a:gd name="connsiteX2474" fmla="*/ 4913255 w 6068843"/>
              <a:gd name="connsiteY2474" fmla="*/ 4175414 h 5650132"/>
              <a:gd name="connsiteX2475" fmla="*/ 4913635 w 6068843"/>
              <a:gd name="connsiteY2475" fmla="*/ 4170853 h 5650132"/>
              <a:gd name="connsiteX2476" fmla="*/ 4944036 w 6068843"/>
              <a:gd name="connsiteY2476" fmla="*/ 4118792 h 5650132"/>
              <a:gd name="connsiteX2477" fmla="*/ 4965317 w 6068843"/>
              <a:gd name="connsiteY2477" fmla="*/ 4064451 h 5650132"/>
              <a:gd name="connsiteX2478" fmla="*/ 4980517 w 6068843"/>
              <a:gd name="connsiteY2478" fmla="*/ 4064451 h 5650132"/>
              <a:gd name="connsiteX2479" fmla="*/ 5004837 w 6068843"/>
              <a:gd name="connsiteY2479" fmla="*/ 4066351 h 5650132"/>
              <a:gd name="connsiteX2480" fmla="*/ 5020038 w 6068843"/>
              <a:gd name="connsiteY2480" fmla="*/ 4079652 h 5650132"/>
              <a:gd name="connsiteX2481" fmla="*/ 5010537 w 6068843"/>
              <a:gd name="connsiteY2481" fmla="*/ 4119932 h 5650132"/>
              <a:gd name="connsiteX2482" fmla="*/ 4989637 w 6068843"/>
              <a:gd name="connsiteY2482" fmla="*/ 4155653 h 5650132"/>
              <a:gd name="connsiteX2483" fmla="*/ 4994197 w 6068843"/>
              <a:gd name="connsiteY2483" fmla="*/ 4175414 h 5650132"/>
              <a:gd name="connsiteX2484" fmla="*/ 4998757 w 6068843"/>
              <a:gd name="connsiteY2484" fmla="*/ 4195174 h 5650132"/>
              <a:gd name="connsiteX2485" fmla="*/ 4977477 w 6068843"/>
              <a:gd name="connsiteY2485" fmla="*/ 4189094 h 5650132"/>
              <a:gd name="connsiteX2486" fmla="*/ 4974437 w 6068843"/>
              <a:gd name="connsiteY2486" fmla="*/ 4219495 h 5650132"/>
              <a:gd name="connsiteX2487" fmla="*/ 4962276 w 6068843"/>
              <a:gd name="connsiteY2487" fmla="*/ 4249895 h 5650132"/>
              <a:gd name="connsiteX2488" fmla="*/ 4947076 w 6068843"/>
              <a:gd name="connsiteY2488" fmla="*/ 4228615 h 5650132"/>
              <a:gd name="connsiteX2489" fmla="*/ 4956196 w 6068843"/>
              <a:gd name="connsiteY2489" fmla="*/ 4201254 h 5650132"/>
              <a:gd name="connsiteX2490" fmla="*/ 4950496 w 6068843"/>
              <a:gd name="connsiteY2490" fmla="*/ 4196694 h 5650132"/>
              <a:gd name="connsiteX2491" fmla="*/ 4947076 w 6068843"/>
              <a:gd name="connsiteY2491" fmla="*/ 4192134 h 5650132"/>
              <a:gd name="connsiteX2492" fmla="*/ 4955056 w 6068843"/>
              <a:gd name="connsiteY2492" fmla="*/ 4186814 h 5650132"/>
              <a:gd name="connsiteX2493" fmla="*/ 4965317 w 6068843"/>
              <a:gd name="connsiteY2493" fmla="*/ 4186054 h 5650132"/>
              <a:gd name="connsiteX2494" fmla="*/ 4983557 w 6068843"/>
              <a:gd name="connsiteY2494" fmla="*/ 4134373 h 5650132"/>
              <a:gd name="connsiteX2495" fmla="*/ 4980517 w 6068843"/>
              <a:gd name="connsiteY2495" fmla="*/ 4122212 h 5650132"/>
              <a:gd name="connsiteX2496" fmla="*/ 4968357 w 6068843"/>
              <a:gd name="connsiteY2496" fmla="*/ 4107012 h 5650132"/>
              <a:gd name="connsiteX2497" fmla="*/ 4953156 w 6068843"/>
              <a:gd name="connsiteY2497" fmla="*/ 4122212 h 5650132"/>
              <a:gd name="connsiteX2498" fmla="*/ 4944036 w 6068843"/>
              <a:gd name="connsiteY2498" fmla="*/ 4186054 h 5650132"/>
              <a:gd name="connsiteX2499" fmla="*/ 4918196 w 6068843"/>
              <a:gd name="connsiteY2499" fmla="*/ 4221774 h 5650132"/>
              <a:gd name="connsiteX2500" fmla="*/ 4901475 w 6068843"/>
              <a:gd name="connsiteY2500" fmla="*/ 4262055 h 5650132"/>
              <a:gd name="connsiteX2501" fmla="*/ 4894635 w 6068843"/>
              <a:gd name="connsiteY2501" fmla="*/ 4292456 h 5650132"/>
              <a:gd name="connsiteX2502" fmla="*/ 4883235 w 6068843"/>
              <a:gd name="connsiteY2502" fmla="*/ 4322857 h 5650132"/>
              <a:gd name="connsiteX2503" fmla="*/ 4843714 w 6068843"/>
              <a:gd name="connsiteY2503" fmla="*/ 4365417 h 5650132"/>
              <a:gd name="connsiteX2504" fmla="*/ 4822434 w 6068843"/>
              <a:gd name="connsiteY2504" fmla="*/ 4426219 h 5650132"/>
              <a:gd name="connsiteX2505" fmla="*/ 4815213 w 6068843"/>
              <a:gd name="connsiteY2505" fmla="*/ 4426979 h 5650132"/>
              <a:gd name="connsiteX2506" fmla="*/ 4810273 w 6068843"/>
              <a:gd name="connsiteY2506" fmla="*/ 4432299 h 5650132"/>
              <a:gd name="connsiteX2507" fmla="*/ 4815213 w 6068843"/>
              <a:gd name="connsiteY2507" fmla="*/ 4438379 h 5650132"/>
              <a:gd name="connsiteX2508" fmla="*/ 4822434 w 6068843"/>
              <a:gd name="connsiteY2508" fmla="*/ 4444459 h 5650132"/>
              <a:gd name="connsiteX2509" fmla="*/ 4788993 w 6068843"/>
              <a:gd name="connsiteY2509" fmla="*/ 4462700 h 5650132"/>
              <a:gd name="connsiteX2510" fmla="*/ 4767712 w 6068843"/>
              <a:gd name="connsiteY2510" fmla="*/ 4462700 h 5650132"/>
              <a:gd name="connsiteX2511" fmla="*/ 4773033 w 6068843"/>
              <a:gd name="connsiteY2511" fmla="*/ 4430019 h 5650132"/>
              <a:gd name="connsiteX2512" fmla="*/ 4773793 w 6068843"/>
              <a:gd name="connsiteY2512" fmla="*/ 4383658 h 5650132"/>
              <a:gd name="connsiteX2513" fmla="*/ 4755552 w 6068843"/>
              <a:gd name="connsiteY2513" fmla="*/ 4410259 h 5650132"/>
              <a:gd name="connsiteX2514" fmla="*/ 4746432 w 6068843"/>
              <a:gd name="connsiteY2514" fmla="*/ 4441419 h 5650132"/>
              <a:gd name="connsiteX2515" fmla="*/ 4706911 w 6068843"/>
              <a:gd name="connsiteY2515" fmla="*/ 4480940 h 5650132"/>
              <a:gd name="connsiteX2516" fmla="*/ 4687531 w 6068843"/>
              <a:gd name="connsiteY2516" fmla="*/ 4499180 h 5650132"/>
              <a:gd name="connsiteX2517" fmla="*/ 4679551 w 6068843"/>
              <a:gd name="connsiteY2517" fmla="*/ 4517421 h 5650132"/>
              <a:gd name="connsiteX2518" fmla="*/ 4667390 w 6068843"/>
              <a:gd name="connsiteY2518" fmla="*/ 4517421 h 5650132"/>
              <a:gd name="connsiteX2519" fmla="*/ 4661310 w 6068843"/>
              <a:gd name="connsiteY2519" fmla="*/ 4536801 h 5650132"/>
              <a:gd name="connsiteX2520" fmla="*/ 4655230 w 6068843"/>
              <a:gd name="connsiteY2520" fmla="*/ 4553902 h 5650132"/>
              <a:gd name="connsiteX2521" fmla="*/ 4633950 w 6068843"/>
              <a:gd name="connsiteY2521" fmla="*/ 4572142 h 5650132"/>
              <a:gd name="connsiteX2522" fmla="*/ 4621789 w 6068843"/>
              <a:gd name="connsiteY2522" fmla="*/ 4547821 h 5650132"/>
              <a:gd name="connsiteX2523" fmla="*/ 4612669 w 6068843"/>
              <a:gd name="connsiteY2523" fmla="*/ 4538701 h 5650132"/>
              <a:gd name="connsiteX2524" fmla="*/ 4623309 w 6068843"/>
              <a:gd name="connsiteY2524" fmla="*/ 4503360 h 5650132"/>
              <a:gd name="connsiteX2525" fmla="*/ 4633950 w 6068843"/>
              <a:gd name="connsiteY2525" fmla="*/ 4465739 h 5650132"/>
              <a:gd name="connsiteX2526" fmla="*/ 4633570 w 6068843"/>
              <a:gd name="connsiteY2526" fmla="*/ 4462700 h 5650132"/>
              <a:gd name="connsiteX2527" fmla="*/ 4630910 w 6068843"/>
              <a:gd name="connsiteY2527" fmla="*/ 4459659 h 5650132"/>
              <a:gd name="connsiteX2528" fmla="*/ 4624830 w 6068843"/>
              <a:gd name="connsiteY2528" fmla="*/ 4469160 h 5650132"/>
              <a:gd name="connsiteX2529" fmla="*/ 4618749 w 6068843"/>
              <a:gd name="connsiteY2529" fmla="*/ 4480940 h 5650132"/>
              <a:gd name="connsiteX2530" fmla="*/ 4612669 w 6068843"/>
              <a:gd name="connsiteY2530" fmla="*/ 4490060 h 5650132"/>
              <a:gd name="connsiteX2531" fmla="*/ 4612669 w 6068843"/>
              <a:gd name="connsiteY2531" fmla="*/ 4502600 h 5650132"/>
              <a:gd name="connsiteX2532" fmla="*/ 4603549 w 6068843"/>
              <a:gd name="connsiteY2532" fmla="*/ 4508301 h 5650132"/>
              <a:gd name="connsiteX2533" fmla="*/ 4591389 w 6068843"/>
              <a:gd name="connsiteY2533" fmla="*/ 4514381 h 5650132"/>
              <a:gd name="connsiteX2534" fmla="*/ 4560988 w 6068843"/>
              <a:gd name="connsiteY2534" fmla="*/ 4517421 h 5650132"/>
              <a:gd name="connsiteX2535" fmla="*/ 4551868 w 6068843"/>
              <a:gd name="connsiteY2535" fmla="*/ 4541741 h 5650132"/>
              <a:gd name="connsiteX2536" fmla="*/ 4538568 w 6068843"/>
              <a:gd name="connsiteY2536" fmla="*/ 4549721 h 5650132"/>
              <a:gd name="connsiteX2537" fmla="*/ 4527548 w 6068843"/>
              <a:gd name="connsiteY2537" fmla="*/ 4559981 h 5650132"/>
              <a:gd name="connsiteX2538" fmla="*/ 4517667 w 6068843"/>
              <a:gd name="connsiteY2538" fmla="*/ 4562642 h 5650132"/>
              <a:gd name="connsiteX2539" fmla="*/ 4512347 w 6068843"/>
              <a:gd name="connsiteY2539" fmla="*/ 4572142 h 5650132"/>
              <a:gd name="connsiteX2540" fmla="*/ 4515387 w 6068843"/>
              <a:gd name="connsiteY2540" fmla="*/ 4584302 h 5650132"/>
              <a:gd name="connsiteX2541" fmla="*/ 4488027 w 6068843"/>
              <a:gd name="connsiteY2541" fmla="*/ 4584302 h 5650132"/>
              <a:gd name="connsiteX2542" fmla="*/ 4496767 w 6068843"/>
              <a:gd name="connsiteY2542" fmla="*/ 4558081 h 5650132"/>
              <a:gd name="connsiteX2543" fmla="*/ 4494107 w 6068843"/>
              <a:gd name="connsiteY2543" fmla="*/ 4538701 h 5650132"/>
              <a:gd name="connsiteX2544" fmla="*/ 4485367 w 6068843"/>
              <a:gd name="connsiteY2544" fmla="*/ 4542121 h 5650132"/>
              <a:gd name="connsiteX2545" fmla="*/ 4478907 w 6068843"/>
              <a:gd name="connsiteY2545" fmla="*/ 4547821 h 5650132"/>
              <a:gd name="connsiteX2546" fmla="*/ 4472826 w 6068843"/>
              <a:gd name="connsiteY2546" fmla="*/ 4584302 h 5650132"/>
              <a:gd name="connsiteX2547" fmla="*/ 4457626 w 6068843"/>
              <a:gd name="connsiteY2547" fmla="*/ 4605582 h 5650132"/>
              <a:gd name="connsiteX2548" fmla="*/ 4453066 w 6068843"/>
              <a:gd name="connsiteY2548" fmla="*/ 4629143 h 5650132"/>
              <a:gd name="connsiteX2549" fmla="*/ 4439386 w 6068843"/>
              <a:gd name="connsiteY2549" fmla="*/ 4648143 h 5650132"/>
              <a:gd name="connsiteX2550" fmla="*/ 4439386 w 6068843"/>
              <a:gd name="connsiteY2550" fmla="*/ 4672464 h 5650132"/>
              <a:gd name="connsiteX2551" fmla="*/ 4427225 w 6068843"/>
              <a:gd name="connsiteY2551" fmla="*/ 4705904 h 5650132"/>
              <a:gd name="connsiteX2552" fmla="*/ 4413165 w 6068843"/>
              <a:gd name="connsiteY2552" fmla="*/ 4707805 h 5650132"/>
              <a:gd name="connsiteX2553" fmla="*/ 4405945 w 6068843"/>
              <a:gd name="connsiteY2553" fmla="*/ 4721105 h 5650132"/>
              <a:gd name="connsiteX2554" fmla="*/ 4387705 w 6068843"/>
              <a:gd name="connsiteY2554" fmla="*/ 4748465 h 5650132"/>
              <a:gd name="connsiteX2555" fmla="*/ 4363384 w 6068843"/>
              <a:gd name="connsiteY2555" fmla="*/ 4739345 h 5650132"/>
              <a:gd name="connsiteX2556" fmla="*/ 4371364 w 6068843"/>
              <a:gd name="connsiteY2556" fmla="*/ 4705145 h 5650132"/>
              <a:gd name="connsiteX2557" fmla="*/ 4381624 w 6068843"/>
              <a:gd name="connsiteY2557" fmla="*/ 4675504 h 5650132"/>
              <a:gd name="connsiteX2558" fmla="*/ 4393785 w 6068843"/>
              <a:gd name="connsiteY2558" fmla="*/ 4660304 h 5650132"/>
              <a:gd name="connsiteX2559" fmla="*/ 4418105 w 6068843"/>
              <a:gd name="connsiteY2559" fmla="*/ 4659924 h 5650132"/>
              <a:gd name="connsiteX2560" fmla="*/ 4415065 w 6068843"/>
              <a:gd name="connsiteY2560" fmla="*/ 4648143 h 5650132"/>
              <a:gd name="connsiteX2561" fmla="*/ 4427225 w 6068843"/>
              <a:gd name="connsiteY2561" fmla="*/ 4617743 h 5650132"/>
              <a:gd name="connsiteX2562" fmla="*/ 4415065 w 6068843"/>
              <a:gd name="connsiteY2562" fmla="*/ 4617743 h 5650132"/>
              <a:gd name="connsiteX2563" fmla="*/ 4427225 w 6068843"/>
              <a:gd name="connsiteY2563" fmla="*/ 4602542 h 5650132"/>
              <a:gd name="connsiteX2564" fmla="*/ 4427225 w 6068843"/>
              <a:gd name="connsiteY2564" fmla="*/ 4572142 h 5650132"/>
              <a:gd name="connsiteX2565" fmla="*/ 4448506 w 6068843"/>
              <a:gd name="connsiteY2565" fmla="*/ 4556941 h 5650132"/>
              <a:gd name="connsiteX2566" fmla="*/ 4448506 w 6068843"/>
              <a:gd name="connsiteY2566" fmla="*/ 4529581 h 5650132"/>
              <a:gd name="connsiteX2567" fmla="*/ 4469786 w 6068843"/>
              <a:gd name="connsiteY2567" fmla="*/ 4505260 h 5650132"/>
              <a:gd name="connsiteX2568" fmla="*/ 4478907 w 6068843"/>
              <a:gd name="connsiteY2568" fmla="*/ 4480940 h 5650132"/>
              <a:gd name="connsiteX2569" fmla="*/ 4469786 w 6068843"/>
              <a:gd name="connsiteY2569" fmla="*/ 4449779 h 5650132"/>
              <a:gd name="connsiteX2570" fmla="*/ 4478907 w 6068843"/>
              <a:gd name="connsiteY2570" fmla="*/ 4414059 h 5650132"/>
              <a:gd name="connsiteX2571" fmla="*/ 4488027 w 6068843"/>
              <a:gd name="connsiteY2571" fmla="*/ 4395058 h 5650132"/>
              <a:gd name="connsiteX2572" fmla="*/ 4488027 w 6068843"/>
              <a:gd name="connsiteY2572" fmla="*/ 4371498 h 5650132"/>
              <a:gd name="connsiteX2573" fmla="*/ 4497527 w 6068843"/>
              <a:gd name="connsiteY2573" fmla="*/ 4361617 h 5650132"/>
              <a:gd name="connsiteX2574" fmla="*/ 4500187 w 6068843"/>
              <a:gd name="connsiteY2574" fmla="*/ 4347177 h 5650132"/>
              <a:gd name="connsiteX2575" fmla="*/ 4494107 w 6068843"/>
              <a:gd name="connsiteY2575" fmla="*/ 4333497 h 5650132"/>
              <a:gd name="connsiteX2576" fmla="*/ 4488027 w 6068843"/>
              <a:gd name="connsiteY2576" fmla="*/ 4319817 h 5650132"/>
              <a:gd name="connsiteX2577" fmla="*/ 4471686 w 6068843"/>
              <a:gd name="connsiteY2577" fmla="*/ 4347177 h 5650132"/>
              <a:gd name="connsiteX2578" fmla="*/ 4457626 w 6068843"/>
              <a:gd name="connsiteY2578" fmla="*/ 4374538 h 5650132"/>
              <a:gd name="connsiteX2579" fmla="*/ 4448126 w 6068843"/>
              <a:gd name="connsiteY2579" fmla="*/ 4400758 h 5650132"/>
              <a:gd name="connsiteX2580" fmla="*/ 4427225 w 6068843"/>
              <a:gd name="connsiteY2580" fmla="*/ 4420139 h 5650132"/>
              <a:gd name="connsiteX2581" fmla="*/ 4427225 w 6068843"/>
              <a:gd name="connsiteY2581" fmla="*/ 4459659 h 5650132"/>
              <a:gd name="connsiteX2582" fmla="*/ 4379724 w 6068843"/>
              <a:gd name="connsiteY2582" fmla="*/ 4503360 h 5650132"/>
              <a:gd name="connsiteX2583" fmla="*/ 4357304 w 6068843"/>
              <a:gd name="connsiteY2583" fmla="*/ 4572142 h 5650132"/>
              <a:gd name="connsiteX2584" fmla="*/ 4329943 w 6068843"/>
              <a:gd name="connsiteY2584" fmla="*/ 4582782 h 5650132"/>
              <a:gd name="connsiteX2585" fmla="*/ 4302583 w 6068843"/>
              <a:gd name="connsiteY2585" fmla="*/ 4593422 h 5650132"/>
              <a:gd name="connsiteX2586" fmla="*/ 4302583 w 6068843"/>
              <a:gd name="connsiteY2586" fmla="*/ 4626863 h 5650132"/>
              <a:gd name="connsiteX2587" fmla="*/ 4293463 w 6068843"/>
              <a:gd name="connsiteY2587" fmla="*/ 4626863 h 5650132"/>
              <a:gd name="connsiteX2588" fmla="*/ 4282822 w 6068843"/>
              <a:gd name="connsiteY2588" fmla="*/ 4622303 h 5650132"/>
              <a:gd name="connsiteX2589" fmla="*/ 4281302 w 6068843"/>
              <a:gd name="connsiteY2589" fmla="*/ 4608623 h 5650132"/>
              <a:gd name="connsiteX2590" fmla="*/ 4290423 w 6068843"/>
              <a:gd name="connsiteY2590" fmla="*/ 4584302 h 5650132"/>
              <a:gd name="connsiteX2591" fmla="*/ 4287002 w 6068843"/>
              <a:gd name="connsiteY2591" fmla="*/ 4572522 h 5650132"/>
              <a:gd name="connsiteX2592" fmla="*/ 4281302 w 6068843"/>
              <a:gd name="connsiteY2592" fmla="*/ 4563022 h 5650132"/>
              <a:gd name="connsiteX2593" fmla="*/ 4281302 w 6068843"/>
              <a:gd name="connsiteY2593" fmla="*/ 4572142 h 5650132"/>
              <a:gd name="connsiteX2594" fmla="*/ 4256982 w 6068843"/>
              <a:gd name="connsiteY2594" fmla="*/ 4592662 h 5650132"/>
              <a:gd name="connsiteX2595" fmla="*/ 4241782 w 6068843"/>
              <a:gd name="connsiteY2595" fmla="*/ 4617743 h 5650132"/>
              <a:gd name="connsiteX2596" fmla="*/ 4232281 w 6068843"/>
              <a:gd name="connsiteY2596" fmla="*/ 4632183 h 5650132"/>
              <a:gd name="connsiteX2597" fmla="*/ 4229621 w 6068843"/>
              <a:gd name="connsiteY2597" fmla="*/ 4651183 h 5650132"/>
              <a:gd name="connsiteX2598" fmla="*/ 4208341 w 6068843"/>
              <a:gd name="connsiteY2598" fmla="*/ 4663344 h 5650132"/>
              <a:gd name="connsiteX2599" fmla="*/ 4205681 w 6068843"/>
              <a:gd name="connsiteY2599" fmla="*/ 4679684 h 5650132"/>
              <a:gd name="connsiteX2600" fmla="*/ 4196181 w 6068843"/>
              <a:gd name="connsiteY2600" fmla="*/ 4693744 h 5650132"/>
              <a:gd name="connsiteX2601" fmla="*/ 4196181 w 6068843"/>
              <a:gd name="connsiteY2601" fmla="*/ 4718065 h 5650132"/>
              <a:gd name="connsiteX2602" fmla="*/ 4184020 w 6068843"/>
              <a:gd name="connsiteY2602" fmla="*/ 4727185 h 5650132"/>
              <a:gd name="connsiteX2603" fmla="*/ 4174520 w 6068843"/>
              <a:gd name="connsiteY2603" fmla="*/ 4753786 h 5650132"/>
              <a:gd name="connsiteX2604" fmla="*/ 4153620 w 6068843"/>
              <a:gd name="connsiteY2604" fmla="*/ 4775826 h 5650132"/>
              <a:gd name="connsiteX2605" fmla="*/ 4131579 w 6068843"/>
              <a:gd name="connsiteY2605" fmla="*/ 4808887 h 5650132"/>
              <a:gd name="connsiteX2606" fmla="*/ 4104979 w 6068843"/>
              <a:gd name="connsiteY2606" fmla="*/ 4839667 h 5650132"/>
              <a:gd name="connsiteX2607" fmla="*/ 4103839 w 6068843"/>
              <a:gd name="connsiteY2607" fmla="*/ 4854488 h 5650132"/>
              <a:gd name="connsiteX2608" fmla="*/ 4095859 w 6068843"/>
              <a:gd name="connsiteY2608" fmla="*/ 4867028 h 5650132"/>
              <a:gd name="connsiteX2609" fmla="*/ 4088258 w 6068843"/>
              <a:gd name="connsiteY2609" fmla="*/ 4895148 h 5650132"/>
              <a:gd name="connsiteX2610" fmla="*/ 4071538 w 6068843"/>
              <a:gd name="connsiteY2610" fmla="*/ 4918709 h 5650132"/>
              <a:gd name="connsiteX2611" fmla="*/ 4069258 w 6068843"/>
              <a:gd name="connsiteY2611" fmla="*/ 4927069 h 5650132"/>
              <a:gd name="connsiteX2612" fmla="*/ 4062418 w 6068843"/>
              <a:gd name="connsiteY2612" fmla="*/ 4930869 h 5650132"/>
              <a:gd name="connsiteX2613" fmla="*/ 4053298 w 6068843"/>
              <a:gd name="connsiteY2613" fmla="*/ 4927829 h 5650132"/>
              <a:gd name="connsiteX2614" fmla="*/ 4062418 w 6068843"/>
              <a:gd name="connsiteY2614" fmla="*/ 4897429 h 5650132"/>
              <a:gd name="connsiteX2615" fmla="*/ 4069258 w 6068843"/>
              <a:gd name="connsiteY2615" fmla="*/ 4884888 h 5650132"/>
              <a:gd name="connsiteX2616" fmla="*/ 4071538 w 6068843"/>
              <a:gd name="connsiteY2616" fmla="*/ 4870068 h 5650132"/>
              <a:gd name="connsiteX2617" fmla="*/ 4083698 w 6068843"/>
              <a:gd name="connsiteY2617" fmla="*/ 4842707 h 5650132"/>
              <a:gd name="connsiteX2618" fmla="*/ 4082938 w 6068843"/>
              <a:gd name="connsiteY2618" fmla="*/ 4819907 h 5650132"/>
              <a:gd name="connsiteX2619" fmla="*/ 4095859 w 6068843"/>
              <a:gd name="connsiteY2619" fmla="*/ 4806227 h 5650132"/>
              <a:gd name="connsiteX2620" fmla="*/ 4121699 w 6068843"/>
              <a:gd name="connsiteY2620" fmla="*/ 4701345 h 5650132"/>
              <a:gd name="connsiteX2621" fmla="*/ 4174900 w 6068843"/>
              <a:gd name="connsiteY2621" fmla="*/ 4605582 h 5650132"/>
              <a:gd name="connsiteX2622" fmla="*/ 4179460 w 6068843"/>
              <a:gd name="connsiteY2622" fmla="*/ 4576702 h 5650132"/>
              <a:gd name="connsiteX2623" fmla="*/ 4184020 w 6068843"/>
              <a:gd name="connsiteY2623" fmla="*/ 4547821 h 5650132"/>
              <a:gd name="connsiteX2624" fmla="*/ 4193521 w 6068843"/>
              <a:gd name="connsiteY2624" fmla="*/ 4542121 h 5650132"/>
              <a:gd name="connsiteX2625" fmla="*/ 4196181 w 6068843"/>
              <a:gd name="connsiteY2625" fmla="*/ 4529581 h 5650132"/>
              <a:gd name="connsiteX2626" fmla="*/ 4202261 w 6068843"/>
              <a:gd name="connsiteY2626" fmla="*/ 4507920 h 5650132"/>
              <a:gd name="connsiteX2627" fmla="*/ 4208341 w 6068843"/>
              <a:gd name="connsiteY2627" fmla="*/ 4493100 h 5650132"/>
              <a:gd name="connsiteX2628" fmla="*/ 4223541 w 6068843"/>
              <a:gd name="connsiteY2628" fmla="*/ 4462700 h 5650132"/>
              <a:gd name="connsiteX2629" fmla="*/ 4227461 w 6068843"/>
              <a:gd name="connsiteY2629" fmla="*/ 4459250 h 5650132"/>
              <a:gd name="connsiteX2630" fmla="*/ 4228616 w 6068843"/>
              <a:gd name="connsiteY2630" fmla="*/ 4452157 h 5650132"/>
              <a:gd name="connsiteX2631" fmla="*/ 4229376 w 6068843"/>
              <a:gd name="connsiteY2631" fmla="*/ 4405796 h 5650132"/>
              <a:gd name="connsiteX2632" fmla="*/ 4211135 w 6068843"/>
              <a:gd name="connsiteY2632" fmla="*/ 4432397 h 5650132"/>
              <a:gd name="connsiteX2633" fmla="*/ 4202015 w 6068843"/>
              <a:gd name="connsiteY2633" fmla="*/ 4463557 h 5650132"/>
              <a:gd name="connsiteX2634" fmla="*/ 4162494 w 6068843"/>
              <a:gd name="connsiteY2634" fmla="*/ 4503078 h 5650132"/>
              <a:gd name="connsiteX2635" fmla="*/ 4143114 w 6068843"/>
              <a:gd name="connsiteY2635" fmla="*/ 4521318 h 5650132"/>
              <a:gd name="connsiteX2636" fmla="*/ 4135134 w 6068843"/>
              <a:gd name="connsiteY2636" fmla="*/ 4539559 h 5650132"/>
              <a:gd name="connsiteX2637" fmla="*/ 4122973 w 6068843"/>
              <a:gd name="connsiteY2637" fmla="*/ 4539559 h 5650132"/>
              <a:gd name="connsiteX2638" fmla="*/ 4116893 w 6068843"/>
              <a:gd name="connsiteY2638" fmla="*/ 4558939 h 5650132"/>
              <a:gd name="connsiteX2639" fmla="*/ 4110813 w 6068843"/>
              <a:gd name="connsiteY2639" fmla="*/ 4576040 h 5650132"/>
              <a:gd name="connsiteX2640" fmla="*/ 4089533 w 6068843"/>
              <a:gd name="connsiteY2640" fmla="*/ 4594280 h 5650132"/>
              <a:gd name="connsiteX2641" fmla="*/ 4077372 w 6068843"/>
              <a:gd name="connsiteY2641" fmla="*/ 4569959 h 5650132"/>
              <a:gd name="connsiteX2642" fmla="*/ 4068252 w 6068843"/>
              <a:gd name="connsiteY2642" fmla="*/ 4560839 h 5650132"/>
              <a:gd name="connsiteX2643" fmla="*/ 4078892 w 6068843"/>
              <a:gd name="connsiteY2643" fmla="*/ 4525498 h 5650132"/>
              <a:gd name="connsiteX2644" fmla="*/ 4089533 w 6068843"/>
              <a:gd name="connsiteY2644" fmla="*/ 4487877 h 5650132"/>
              <a:gd name="connsiteX2645" fmla="*/ 4089153 w 6068843"/>
              <a:gd name="connsiteY2645" fmla="*/ 4484838 h 5650132"/>
              <a:gd name="connsiteX2646" fmla="*/ 4086493 w 6068843"/>
              <a:gd name="connsiteY2646" fmla="*/ 4481797 h 5650132"/>
              <a:gd name="connsiteX2647" fmla="*/ 4080413 w 6068843"/>
              <a:gd name="connsiteY2647" fmla="*/ 4491298 h 5650132"/>
              <a:gd name="connsiteX2648" fmla="*/ 4074332 w 6068843"/>
              <a:gd name="connsiteY2648" fmla="*/ 4503078 h 5650132"/>
              <a:gd name="connsiteX2649" fmla="*/ 4068252 w 6068843"/>
              <a:gd name="connsiteY2649" fmla="*/ 4512198 h 5650132"/>
              <a:gd name="connsiteX2650" fmla="*/ 4068252 w 6068843"/>
              <a:gd name="connsiteY2650" fmla="*/ 4524738 h 5650132"/>
              <a:gd name="connsiteX2651" fmla="*/ 4059132 w 6068843"/>
              <a:gd name="connsiteY2651" fmla="*/ 4530439 h 5650132"/>
              <a:gd name="connsiteX2652" fmla="*/ 4046972 w 6068843"/>
              <a:gd name="connsiteY2652" fmla="*/ 4536519 h 5650132"/>
              <a:gd name="connsiteX2653" fmla="*/ 4016571 w 6068843"/>
              <a:gd name="connsiteY2653" fmla="*/ 4539559 h 5650132"/>
              <a:gd name="connsiteX2654" fmla="*/ 4007451 w 6068843"/>
              <a:gd name="connsiteY2654" fmla="*/ 4563879 h 5650132"/>
              <a:gd name="connsiteX2655" fmla="*/ 3994151 w 6068843"/>
              <a:gd name="connsiteY2655" fmla="*/ 4571859 h 5650132"/>
              <a:gd name="connsiteX2656" fmla="*/ 3983131 w 6068843"/>
              <a:gd name="connsiteY2656" fmla="*/ 4582119 h 5650132"/>
              <a:gd name="connsiteX2657" fmla="*/ 3973250 w 6068843"/>
              <a:gd name="connsiteY2657" fmla="*/ 4584780 h 5650132"/>
              <a:gd name="connsiteX2658" fmla="*/ 3967930 w 6068843"/>
              <a:gd name="connsiteY2658" fmla="*/ 4594280 h 5650132"/>
              <a:gd name="connsiteX2659" fmla="*/ 3970970 w 6068843"/>
              <a:gd name="connsiteY2659" fmla="*/ 4606440 h 5650132"/>
              <a:gd name="connsiteX2660" fmla="*/ 3943610 w 6068843"/>
              <a:gd name="connsiteY2660" fmla="*/ 4606440 h 5650132"/>
              <a:gd name="connsiteX2661" fmla="*/ 3952350 w 6068843"/>
              <a:gd name="connsiteY2661" fmla="*/ 4580219 h 5650132"/>
              <a:gd name="connsiteX2662" fmla="*/ 3949690 w 6068843"/>
              <a:gd name="connsiteY2662" fmla="*/ 4560839 h 5650132"/>
              <a:gd name="connsiteX2663" fmla="*/ 3940950 w 6068843"/>
              <a:gd name="connsiteY2663" fmla="*/ 4564259 h 5650132"/>
              <a:gd name="connsiteX2664" fmla="*/ 3934490 w 6068843"/>
              <a:gd name="connsiteY2664" fmla="*/ 4569959 h 5650132"/>
              <a:gd name="connsiteX2665" fmla="*/ 3928409 w 6068843"/>
              <a:gd name="connsiteY2665" fmla="*/ 4606440 h 5650132"/>
              <a:gd name="connsiteX2666" fmla="*/ 3913209 w 6068843"/>
              <a:gd name="connsiteY2666" fmla="*/ 4627720 h 5650132"/>
              <a:gd name="connsiteX2667" fmla="*/ 3908649 w 6068843"/>
              <a:gd name="connsiteY2667" fmla="*/ 4651281 h 5650132"/>
              <a:gd name="connsiteX2668" fmla="*/ 3894969 w 6068843"/>
              <a:gd name="connsiteY2668" fmla="*/ 4670281 h 5650132"/>
              <a:gd name="connsiteX2669" fmla="*/ 3894969 w 6068843"/>
              <a:gd name="connsiteY2669" fmla="*/ 4694602 h 5650132"/>
              <a:gd name="connsiteX2670" fmla="*/ 3882808 w 6068843"/>
              <a:gd name="connsiteY2670" fmla="*/ 4728042 h 5650132"/>
              <a:gd name="connsiteX2671" fmla="*/ 3868748 w 6068843"/>
              <a:gd name="connsiteY2671" fmla="*/ 4729943 h 5650132"/>
              <a:gd name="connsiteX2672" fmla="*/ 3861528 w 6068843"/>
              <a:gd name="connsiteY2672" fmla="*/ 4743243 h 5650132"/>
              <a:gd name="connsiteX2673" fmla="*/ 3843288 w 6068843"/>
              <a:gd name="connsiteY2673" fmla="*/ 4770603 h 5650132"/>
              <a:gd name="connsiteX2674" fmla="*/ 3818967 w 6068843"/>
              <a:gd name="connsiteY2674" fmla="*/ 4761483 h 5650132"/>
              <a:gd name="connsiteX2675" fmla="*/ 3826947 w 6068843"/>
              <a:gd name="connsiteY2675" fmla="*/ 4727283 h 5650132"/>
              <a:gd name="connsiteX2676" fmla="*/ 3837207 w 6068843"/>
              <a:gd name="connsiteY2676" fmla="*/ 4697642 h 5650132"/>
              <a:gd name="connsiteX2677" fmla="*/ 3849368 w 6068843"/>
              <a:gd name="connsiteY2677" fmla="*/ 4682442 h 5650132"/>
              <a:gd name="connsiteX2678" fmla="*/ 3873688 w 6068843"/>
              <a:gd name="connsiteY2678" fmla="*/ 4682062 h 5650132"/>
              <a:gd name="connsiteX2679" fmla="*/ 3870648 w 6068843"/>
              <a:gd name="connsiteY2679" fmla="*/ 4670281 h 5650132"/>
              <a:gd name="connsiteX2680" fmla="*/ 3882808 w 6068843"/>
              <a:gd name="connsiteY2680" fmla="*/ 4639881 h 5650132"/>
              <a:gd name="connsiteX2681" fmla="*/ 3870648 w 6068843"/>
              <a:gd name="connsiteY2681" fmla="*/ 4639881 h 5650132"/>
              <a:gd name="connsiteX2682" fmla="*/ 3882808 w 6068843"/>
              <a:gd name="connsiteY2682" fmla="*/ 4624680 h 5650132"/>
              <a:gd name="connsiteX2683" fmla="*/ 3882808 w 6068843"/>
              <a:gd name="connsiteY2683" fmla="*/ 4594280 h 5650132"/>
              <a:gd name="connsiteX2684" fmla="*/ 3904089 w 6068843"/>
              <a:gd name="connsiteY2684" fmla="*/ 4579079 h 5650132"/>
              <a:gd name="connsiteX2685" fmla="*/ 3904089 w 6068843"/>
              <a:gd name="connsiteY2685" fmla="*/ 4551719 h 5650132"/>
              <a:gd name="connsiteX2686" fmla="*/ 3925369 w 6068843"/>
              <a:gd name="connsiteY2686" fmla="*/ 4527398 h 5650132"/>
              <a:gd name="connsiteX2687" fmla="*/ 3934490 w 6068843"/>
              <a:gd name="connsiteY2687" fmla="*/ 4503078 h 5650132"/>
              <a:gd name="connsiteX2688" fmla="*/ 3925369 w 6068843"/>
              <a:gd name="connsiteY2688" fmla="*/ 4471917 h 5650132"/>
              <a:gd name="connsiteX2689" fmla="*/ 3934490 w 6068843"/>
              <a:gd name="connsiteY2689" fmla="*/ 4436197 h 5650132"/>
              <a:gd name="connsiteX2690" fmla="*/ 3943610 w 6068843"/>
              <a:gd name="connsiteY2690" fmla="*/ 4417196 h 5650132"/>
              <a:gd name="connsiteX2691" fmla="*/ 3943610 w 6068843"/>
              <a:gd name="connsiteY2691" fmla="*/ 4393636 h 5650132"/>
              <a:gd name="connsiteX2692" fmla="*/ 3953110 w 6068843"/>
              <a:gd name="connsiteY2692" fmla="*/ 4383755 h 5650132"/>
              <a:gd name="connsiteX2693" fmla="*/ 3955770 w 6068843"/>
              <a:gd name="connsiteY2693" fmla="*/ 4369315 h 5650132"/>
              <a:gd name="connsiteX2694" fmla="*/ 3949690 w 6068843"/>
              <a:gd name="connsiteY2694" fmla="*/ 4355635 h 5650132"/>
              <a:gd name="connsiteX2695" fmla="*/ 3943610 w 6068843"/>
              <a:gd name="connsiteY2695" fmla="*/ 4341955 h 5650132"/>
              <a:gd name="connsiteX2696" fmla="*/ 3927269 w 6068843"/>
              <a:gd name="connsiteY2696" fmla="*/ 4369315 h 5650132"/>
              <a:gd name="connsiteX2697" fmla="*/ 3913209 w 6068843"/>
              <a:gd name="connsiteY2697" fmla="*/ 4396676 h 5650132"/>
              <a:gd name="connsiteX2698" fmla="*/ 3903709 w 6068843"/>
              <a:gd name="connsiteY2698" fmla="*/ 4422896 h 5650132"/>
              <a:gd name="connsiteX2699" fmla="*/ 3882808 w 6068843"/>
              <a:gd name="connsiteY2699" fmla="*/ 4442277 h 5650132"/>
              <a:gd name="connsiteX2700" fmla="*/ 3882808 w 6068843"/>
              <a:gd name="connsiteY2700" fmla="*/ 4481797 h 5650132"/>
              <a:gd name="connsiteX2701" fmla="*/ 3835307 w 6068843"/>
              <a:gd name="connsiteY2701" fmla="*/ 4525498 h 5650132"/>
              <a:gd name="connsiteX2702" fmla="*/ 3812887 w 6068843"/>
              <a:gd name="connsiteY2702" fmla="*/ 4594280 h 5650132"/>
              <a:gd name="connsiteX2703" fmla="*/ 3785526 w 6068843"/>
              <a:gd name="connsiteY2703" fmla="*/ 4604920 h 5650132"/>
              <a:gd name="connsiteX2704" fmla="*/ 3758166 w 6068843"/>
              <a:gd name="connsiteY2704" fmla="*/ 4615560 h 5650132"/>
              <a:gd name="connsiteX2705" fmla="*/ 3758166 w 6068843"/>
              <a:gd name="connsiteY2705" fmla="*/ 4649001 h 5650132"/>
              <a:gd name="connsiteX2706" fmla="*/ 3749046 w 6068843"/>
              <a:gd name="connsiteY2706" fmla="*/ 4649001 h 5650132"/>
              <a:gd name="connsiteX2707" fmla="*/ 3738405 w 6068843"/>
              <a:gd name="connsiteY2707" fmla="*/ 4644441 h 5650132"/>
              <a:gd name="connsiteX2708" fmla="*/ 3736885 w 6068843"/>
              <a:gd name="connsiteY2708" fmla="*/ 4630761 h 5650132"/>
              <a:gd name="connsiteX2709" fmla="*/ 3746006 w 6068843"/>
              <a:gd name="connsiteY2709" fmla="*/ 4606440 h 5650132"/>
              <a:gd name="connsiteX2710" fmla="*/ 3742585 w 6068843"/>
              <a:gd name="connsiteY2710" fmla="*/ 4594660 h 5650132"/>
              <a:gd name="connsiteX2711" fmla="*/ 3736885 w 6068843"/>
              <a:gd name="connsiteY2711" fmla="*/ 4585160 h 5650132"/>
              <a:gd name="connsiteX2712" fmla="*/ 3736885 w 6068843"/>
              <a:gd name="connsiteY2712" fmla="*/ 4594280 h 5650132"/>
              <a:gd name="connsiteX2713" fmla="*/ 3712565 w 6068843"/>
              <a:gd name="connsiteY2713" fmla="*/ 4614800 h 5650132"/>
              <a:gd name="connsiteX2714" fmla="*/ 3697365 w 6068843"/>
              <a:gd name="connsiteY2714" fmla="*/ 4639881 h 5650132"/>
              <a:gd name="connsiteX2715" fmla="*/ 3687864 w 6068843"/>
              <a:gd name="connsiteY2715" fmla="*/ 4654321 h 5650132"/>
              <a:gd name="connsiteX2716" fmla="*/ 3685204 w 6068843"/>
              <a:gd name="connsiteY2716" fmla="*/ 4673321 h 5650132"/>
              <a:gd name="connsiteX2717" fmla="*/ 3663924 w 6068843"/>
              <a:gd name="connsiteY2717" fmla="*/ 4685482 h 5650132"/>
              <a:gd name="connsiteX2718" fmla="*/ 3661264 w 6068843"/>
              <a:gd name="connsiteY2718" fmla="*/ 4701822 h 5650132"/>
              <a:gd name="connsiteX2719" fmla="*/ 3651764 w 6068843"/>
              <a:gd name="connsiteY2719" fmla="*/ 4715882 h 5650132"/>
              <a:gd name="connsiteX2720" fmla="*/ 3651764 w 6068843"/>
              <a:gd name="connsiteY2720" fmla="*/ 4740203 h 5650132"/>
              <a:gd name="connsiteX2721" fmla="*/ 3639603 w 6068843"/>
              <a:gd name="connsiteY2721" fmla="*/ 4749323 h 5650132"/>
              <a:gd name="connsiteX2722" fmla="*/ 3630103 w 6068843"/>
              <a:gd name="connsiteY2722" fmla="*/ 4775924 h 5650132"/>
              <a:gd name="connsiteX2723" fmla="*/ 3609203 w 6068843"/>
              <a:gd name="connsiteY2723" fmla="*/ 4797964 h 5650132"/>
              <a:gd name="connsiteX2724" fmla="*/ 3587162 w 6068843"/>
              <a:gd name="connsiteY2724" fmla="*/ 4831025 h 5650132"/>
              <a:gd name="connsiteX2725" fmla="*/ 3560562 w 6068843"/>
              <a:gd name="connsiteY2725" fmla="*/ 4861805 h 5650132"/>
              <a:gd name="connsiteX2726" fmla="*/ 3559422 w 6068843"/>
              <a:gd name="connsiteY2726" fmla="*/ 4876626 h 5650132"/>
              <a:gd name="connsiteX2727" fmla="*/ 3551442 w 6068843"/>
              <a:gd name="connsiteY2727" fmla="*/ 4889166 h 5650132"/>
              <a:gd name="connsiteX2728" fmla="*/ 3543841 w 6068843"/>
              <a:gd name="connsiteY2728" fmla="*/ 4917286 h 5650132"/>
              <a:gd name="connsiteX2729" fmla="*/ 3527121 w 6068843"/>
              <a:gd name="connsiteY2729" fmla="*/ 4940847 h 5650132"/>
              <a:gd name="connsiteX2730" fmla="*/ 3524841 w 6068843"/>
              <a:gd name="connsiteY2730" fmla="*/ 4949207 h 5650132"/>
              <a:gd name="connsiteX2731" fmla="*/ 3518001 w 6068843"/>
              <a:gd name="connsiteY2731" fmla="*/ 4953007 h 5650132"/>
              <a:gd name="connsiteX2732" fmla="*/ 3508881 w 6068843"/>
              <a:gd name="connsiteY2732" fmla="*/ 4949967 h 5650132"/>
              <a:gd name="connsiteX2733" fmla="*/ 3518001 w 6068843"/>
              <a:gd name="connsiteY2733" fmla="*/ 4919567 h 5650132"/>
              <a:gd name="connsiteX2734" fmla="*/ 3524841 w 6068843"/>
              <a:gd name="connsiteY2734" fmla="*/ 4907026 h 5650132"/>
              <a:gd name="connsiteX2735" fmla="*/ 3527121 w 6068843"/>
              <a:gd name="connsiteY2735" fmla="*/ 4892206 h 5650132"/>
              <a:gd name="connsiteX2736" fmla="*/ 3539281 w 6068843"/>
              <a:gd name="connsiteY2736" fmla="*/ 4864845 h 5650132"/>
              <a:gd name="connsiteX2737" fmla="*/ 3538521 w 6068843"/>
              <a:gd name="connsiteY2737" fmla="*/ 4842045 h 5650132"/>
              <a:gd name="connsiteX2738" fmla="*/ 3551442 w 6068843"/>
              <a:gd name="connsiteY2738" fmla="*/ 4828365 h 5650132"/>
              <a:gd name="connsiteX2739" fmla="*/ 3577282 w 6068843"/>
              <a:gd name="connsiteY2739" fmla="*/ 4723483 h 5650132"/>
              <a:gd name="connsiteX2740" fmla="*/ 3630483 w 6068843"/>
              <a:gd name="connsiteY2740" fmla="*/ 4627720 h 5650132"/>
              <a:gd name="connsiteX2741" fmla="*/ 3635043 w 6068843"/>
              <a:gd name="connsiteY2741" fmla="*/ 4598840 h 5650132"/>
              <a:gd name="connsiteX2742" fmla="*/ 3639603 w 6068843"/>
              <a:gd name="connsiteY2742" fmla="*/ 4569959 h 5650132"/>
              <a:gd name="connsiteX2743" fmla="*/ 3649104 w 6068843"/>
              <a:gd name="connsiteY2743" fmla="*/ 4564259 h 5650132"/>
              <a:gd name="connsiteX2744" fmla="*/ 3651764 w 6068843"/>
              <a:gd name="connsiteY2744" fmla="*/ 4551719 h 5650132"/>
              <a:gd name="connsiteX2745" fmla="*/ 3657844 w 6068843"/>
              <a:gd name="connsiteY2745" fmla="*/ 4530058 h 5650132"/>
              <a:gd name="connsiteX2746" fmla="*/ 3663924 w 6068843"/>
              <a:gd name="connsiteY2746" fmla="*/ 4515238 h 5650132"/>
              <a:gd name="connsiteX2747" fmla="*/ 3679124 w 6068843"/>
              <a:gd name="connsiteY2747" fmla="*/ 4484838 h 5650132"/>
              <a:gd name="connsiteX2748" fmla="*/ 3688624 w 6068843"/>
              <a:gd name="connsiteY2748" fmla="*/ 4476477 h 5650132"/>
              <a:gd name="connsiteX2749" fmla="*/ 3691284 w 6068843"/>
              <a:gd name="connsiteY2749" fmla="*/ 4463557 h 5650132"/>
              <a:gd name="connsiteX2750" fmla="*/ 3688244 w 6068843"/>
              <a:gd name="connsiteY2750" fmla="*/ 4448357 h 5650132"/>
              <a:gd name="connsiteX2751" fmla="*/ 3715605 w 6068843"/>
              <a:gd name="connsiteY2751" fmla="*/ 4354115 h 5650132"/>
              <a:gd name="connsiteX2752" fmla="*/ 3727765 w 6068843"/>
              <a:gd name="connsiteY2752" fmla="*/ 4344995 h 5650132"/>
              <a:gd name="connsiteX2753" fmla="*/ 3736885 w 6068843"/>
              <a:gd name="connsiteY2753" fmla="*/ 4329794 h 5650132"/>
              <a:gd name="connsiteX2754" fmla="*/ 3737939 w 6068843"/>
              <a:gd name="connsiteY2754" fmla="*/ 4322238 h 5650132"/>
              <a:gd name="connsiteX2755" fmla="*/ 3731636 w 6068843"/>
              <a:gd name="connsiteY2755" fmla="*/ 4326020 h 5650132"/>
              <a:gd name="connsiteX2756" fmla="*/ 3720616 w 6068843"/>
              <a:gd name="connsiteY2756" fmla="*/ 4336280 h 5650132"/>
              <a:gd name="connsiteX2757" fmla="*/ 3710735 w 6068843"/>
              <a:gd name="connsiteY2757" fmla="*/ 4338941 h 5650132"/>
              <a:gd name="connsiteX2758" fmla="*/ 3705415 w 6068843"/>
              <a:gd name="connsiteY2758" fmla="*/ 4348441 h 5650132"/>
              <a:gd name="connsiteX2759" fmla="*/ 3708455 w 6068843"/>
              <a:gd name="connsiteY2759" fmla="*/ 4360601 h 5650132"/>
              <a:gd name="connsiteX2760" fmla="*/ 3681095 w 6068843"/>
              <a:gd name="connsiteY2760" fmla="*/ 4360601 h 5650132"/>
              <a:gd name="connsiteX2761" fmla="*/ 3689835 w 6068843"/>
              <a:gd name="connsiteY2761" fmla="*/ 4334380 h 5650132"/>
              <a:gd name="connsiteX2762" fmla="*/ 3692637 w 6068843"/>
              <a:gd name="connsiteY2762" fmla="*/ 4320843 h 5650132"/>
              <a:gd name="connsiteX2763" fmla="*/ 3688704 w 6068843"/>
              <a:gd name="connsiteY2763" fmla="*/ 4316636 h 5650132"/>
              <a:gd name="connsiteX2764" fmla="*/ 3681736 w 6068843"/>
              <a:gd name="connsiteY2764" fmla="*/ 4322930 h 5650132"/>
              <a:gd name="connsiteX2765" fmla="*/ 3676843 w 6068843"/>
              <a:gd name="connsiteY2765" fmla="*/ 4330245 h 5650132"/>
              <a:gd name="connsiteX2766" fmla="*/ 3670706 w 6068843"/>
              <a:gd name="connsiteY2766" fmla="*/ 4331732 h 5650132"/>
              <a:gd name="connsiteX2767" fmla="*/ 3665894 w 6068843"/>
              <a:gd name="connsiteY2767" fmla="*/ 4360601 h 5650132"/>
              <a:gd name="connsiteX2768" fmla="*/ 3650694 w 6068843"/>
              <a:gd name="connsiteY2768" fmla="*/ 4381881 h 5650132"/>
              <a:gd name="connsiteX2769" fmla="*/ 3646134 w 6068843"/>
              <a:gd name="connsiteY2769" fmla="*/ 4405442 h 5650132"/>
              <a:gd name="connsiteX2770" fmla="*/ 3632454 w 6068843"/>
              <a:gd name="connsiteY2770" fmla="*/ 4424442 h 5650132"/>
              <a:gd name="connsiteX2771" fmla="*/ 3632454 w 6068843"/>
              <a:gd name="connsiteY2771" fmla="*/ 4448763 h 5650132"/>
              <a:gd name="connsiteX2772" fmla="*/ 3620293 w 6068843"/>
              <a:gd name="connsiteY2772" fmla="*/ 4482203 h 5650132"/>
              <a:gd name="connsiteX2773" fmla="*/ 3606233 w 6068843"/>
              <a:gd name="connsiteY2773" fmla="*/ 4484104 h 5650132"/>
              <a:gd name="connsiteX2774" fmla="*/ 3599013 w 6068843"/>
              <a:gd name="connsiteY2774" fmla="*/ 4497404 h 5650132"/>
              <a:gd name="connsiteX2775" fmla="*/ 3580773 w 6068843"/>
              <a:gd name="connsiteY2775" fmla="*/ 4524764 h 5650132"/>
              <a:gd name="connsiteX2776" fmla="*/ 3556452 w 6068843"/>
              <a:gd name="connsiteY2776" fmla="*/ 4515644 h 5650132"/>
              <a:gd name="connsiteX2777" fmla="*/ 3564432 w 6068843"/>
              <a:gd name="connsiteY2777" fmla="*/ 4481444 h 5650132"/>
              <a:gd name="connsiteX2778" fmla="*/ 3574692 w 6068843"/>
              <a:gd name="connsiteY2778" fmla="*/ 4451803 h 5650132"/>
              <a:gd name="connsiteX2779" fmla="*/ 3586853 w 6068843"/>
              <a:gd name="connsiteY2779" fmla="*/ 4436603 h 5650132"/>
              <a:gd name="connsiteX2780" fmla="*/ 3611173 w 6068843"/>
              <a:gd name="connsiteY2780" fmla="*/ 4436223 h 5650132"/>
              <a:gd name="connsiteX2781" fmla="*/ 3608133 w 6068843"/>
              <a:gd name="connsiteY2781" fmla="*/ 4424442 h 5650132"/>
              <a:gd name="connsiteX2782" fmla="*/ 3620293 w 6068843"/>
              <a:gd name="connsiteY2782" fmla="*/ 4394042 h 5650132"/>
              <a:gd name="connsiteX2783" fmla="*/ 3608133 w 6068843"/>
              <a:gd name="connsiteY2783" fmla="*/ 4394042 h 5650132"/>
              <a:gd name="connsiteX2784" fmla="*/ 3620293 w 6068843"/>
              <a:gd name="connsiteY2784" fmla="*/ 4378841 h 5650132"/>
              <a:gd name="connsiteX2785" fmla="*/ 3620293 w 6068843"/>
              <a:gd name="connsiteY2785" fmla="*/ 4348441 h 5650132"/>
              <a:gd name="connsiteX2786" fmla="*/ 3641574 w 6068843"/>
              <a:gd name="connsiteY2786" fmla="*/ 4333240 h 5650132"/>
              <a:gd name="connsiteX2787" fmla="*/ 3641574 w 6068843"/>
              <a:gd name="connsiteY2787" fmla="*/ 4305880 h 5650132"/>
              <a:gd name="connsiteX2788" fmla="*/ 3662854 w 6068843"/>
              <a:gd name="connsiteY2788" fmla="*/ 4281559 h 5650132"/>
              <a:gd name="connsiteX2789" fmla="*/ 3668431 w 6068843"/>
              <a:gd name="connsiteY2789" fmla="*/ 4266689 h 5650132"/>
              <a:gd name="connsiteX2790" fmla="*/ 3650955 w 6068843"/>
              <a:gd name="connsiteY2790" fmla="*/ 4266689 h 5650132"/>
              <a:gd name="connsiteX2791" fmla="*/ 3656276 w 6068843"/>
              <a:gd name="connsiteY2791" fmla="*/ 4234008 h 5650132"/>
              <a:gd name="connsiteX2792" fmla="*/ 3657036 w 6068843"/>
              <a:gd name="connsiteY2792" fmla="*/ 4187647 h 5650132"/>
              <a:gd name="connsiteX2793" fmla="*/ 3638795 w 6068843"/>
              <a:gd name="connsiteY2793" fmla="*/ 4214248 h 5650132"/>
              <a:gd name="connsiteX2794" fmla="*/ 3629675 w 6068843"/>
              <a:gd name="connsiteY2794" fmla="*/ 4245408 h 5650132"/>
              <a:gd name="connsiteX2795" fmla="*/ 3590154 w 6068843"/>
              <a:gd name="connsiteY2795" fmla="*/ 4284929 h 5650132"/>
              <a:gd name="connsiteX2796" fmla="*/ 3570774 w 6068843"/>
              <a:gd name="connsiteY2796" fmla="*/ 4303169 h 5650132"/>
              <a:gd name="connsiteX2797" fmla="*/ 3562794 w 6068843"/>
              <a:gd name="connsiteY2797" fmla="*/ 4321410 h 5650132"/>
              <a:gd name="connsiteX2798" fmla="*/ 3559338 w 6068843"/>
              <a:gd name="connsiteY2798" fmla="*/ 4321410 h 5650132"/>
              <a:gd name="connsiteX2799" fmla="*/ 3550372 w 6068843"/>
              <a:gd name="connsiteY2799" fmla="*/ 4348441 h 5650132"/>
              <a:gd name="connsiteX2800" fmla="*/ 3540463 w 6068843"/>
              <a:gd name="connsiteY2800" fmla="*/ 4352295 h 5650132"/>
              <a:gd name="connsiteX2801" fmla="*/ 3538473 w 6068843"/>
              <a:gd name="connsiteY2801" fmla="*/ 4357891 h 5650132"/>
              <a:gd name="connsiteX2802" fmla="*/ 3517193 w 6068843"/>
              <a:gd name="connsiteY2802" fmla="*/ 4376131 h 5650132"/>
              <a:gd name="connsiteX2803" fmla="*/ 3511002 w 6068843"/>
              <a:gd name="connsiteY2803" fmla="*/ 4363751 h 5650132"/>
              <a:gd name="connsiteX2804" fmla="*/ 3495651 w 6068843"/>
              <a:gd name="connsiteY2804" fmla="*/ 4369721 h 5650132"/>
              <a:gd name="connsiteX2805" fmla="*/ 3495651 w 6068843"/>
              <a:gd name="connsiteY2805" fmla="*/ 4403162 h 5650132"/>
              <a:gd name="connsiteX2806" fmla="*/ 3486531 w 6068843"/>
              <a:gd name="connsiteY2806" fmla="*/ 4403162 h 5650132"/>
              <a:gd name="connsiteX2807" fmla="*/ 3475890 w 6068843"/>
              <a:gd name="connsiteY2807" fmla="*/ 4398602 h 5650132"/>
              <a:gd name="connsiteX2808" fmla="*/ 3474370 w 6068843"/>
              <a:gd name="connsiteY2808" fmla="*/ 4384922 h 5650132"/>
              <a:gd name="connsiteX2809" fmla="*/ 3483491 w 6068843"/>
              <a:gd name="connsiteY2809" fmla="*/ 4360601 h 5650132"/>
              <a:gd name="connsiteX2810" fmla="*/ 3480070 w 6068843"/>
              <a:gd name="connsiteY2810" fmla="*/ 4348821 h 5650132"/>
              <a:gd name="connsiteX2811" fmla="*/ 3474370 w 6068843"/>
              <a:gd name="connsiteY2811" fmla="*/ 4339321 h 5650132"/>
              <a:gd name="connsiteX2812" fmla="*/ 3474370 w 6068843"/>
              <a:gd name="connsiteY2812" fmla="*/ 4348441 h 5650132"/>
              <a:gd name="connsiteX2813" fmla="*/ 3450050 w 6068843"/>
              <a:gd name="connsiteY2813" fmla="*/ 4368961 h 5650132"/>
              <a:gd name="connsiteX2814" fmla="*/ 3434850 w 6068843"/>
              <a:gd name="connsiteY2814" fmla="*/ 4394042 h 5650132"/>
              <a:gd name="connsiteX2815" fmla="*/ 3425349 w 6068843"/>
              <a:gd name="connsiteY2815" fmla="*/ 4408482 h 5650132"/>
              <a:gd name="connsiteX2816" fmla="*/ 3422689 w 6068843"/>
              <a:gd name="connsiteY2816" fmla="*/ 4427482 h 5650132"/>
              <a:gd name="connsiteX2817" fmla="*/ 3401409 w 6068843"/>
              <a:gd name="connsiteY2817" fmla="*/ 4439643 h 5650132"/>
              <a:gd name="connsiteX2818" fmla="*/ 3398749 w 6068843"/>
              <a:gd name="connsiteY2818" fmla="*/ 4455983 h 5650132"/>
              <a:gd name="connsiteX2819" fmla="*/ 3389249 w 6068843"/>
              <a:gd name="connsiteY2819" fmla="*/ 4470043 h 5650132"/>
              <a:gd name="connsiteX2820" fmla="*/ 3389249 w 6068843"/>
              <a:gd name="connsiteY2820" fmla="*/ 4494364 h 5650132"/>
              <a:gd name="connsiteX2821" fmla="*/ 3377088 w 6068843"/>
              <a:gd name="connsiteY2821" fmla="*/ 4503484 h 5650132"/>
              <a:gd name="connsiteX2822" fmla="*/ 3367588 w 6068843"/>
              <a:gd name="connsiteY2822" fmla="*/ 4530085 h 5650132"/>
              <a:gd name="connsiteX2823" fmla="*/ 3346688 w 6068843"/>
              <a:gd name="connsiteY2823" fmla="*/ 4552125 h 5650132"/>
              <a:gd name="connsiteX2824" fmla="*/ 3324647 w 6068843"/>
              <a:gd name="connsiteY2824" fmla="*/ 4585186 h 5650132"/>
              <a:gd name="connsiteX2825" fmla="*/ 3298047 w 6068843"/>
              <a:gd name="connsiteY2825" fmla="*/ 4615966 h 5650132"/>
              <a:gd name="connsiteX2826" fmla="*/ 3296907 w 6068843"/>
              <a:gd name="connsiteY2826" fmla="*/ 4630787 h 5650132"/>
              <a:gd name="connsiteX2827" fmla="*/ 3288927 w 6068843"/>
              <a:gd name="connsiteY2827" fmla="*/ 4643327 h 5650132"/>
              <a:gd name="connsiteX2828" fmla="*/ 3281326 w 6068843"/>
              <a:gd name="connsiteY2828" fmla="*/ 4671447 h 5650132"/>
              <a:gd name="connsiteX2829" fmla="*/ 3264606 w 6068843"/>
              <a:gd name="connsiteY2829" fmla="*/ 4695008 h 5650132"/>
              <a:gd name="connsiteX2830" fmla="*/ 3262326 w 6068843"/>
              <a:gd name="connsiteY2830" fmla="*/ 4703368 h 5650132"/>
              <a:gd name="connsiteX2831" fmla="*/ 3255486 w 6068843"/>
              <a:gd name="connsiteY2831" fmla="*/ 4707168 h 5650132"/>
              <a:gd name="connsiteX2832" fmla="*/ 3246366 w 6068843"/>
              <a:gd name="connsiteY2832" fmla="*/ 4704128 h 5650132"/>
              <a:gd name="connsiteX2833" fmla="*/ 3255486 w 6068843"/>
              <a:gd name="connsiteY2833" fmla="*/ 4673728 h 5650132"/>
              <a:gd name="connsiteX2834" fmla="*/ 3262326 w 6068843"/>
              <a:gd name="connsiteY2834" fmla="*/ 4661187 h 5650132"/>
              <a:gd name="connsiteX2835" fmla="*/ 3264606 w 6068843"/>
              <a:gd name="connsiteY2835" fmla="*/ 4646367 h 5650132"/>
              <a:gd name="connsiteX2836" fmla="*/ 3276766 w 6068843"/>
              <a:gd name="connsiteY2836" fmla="*/ 4619006 h 5650132"/>
              <a:gd name="connsiteX2837" fmla="*/ 3276006 w 6068843"/>
              <a:gd name="connsiteY2837" fmla="*/ 4596206 h 5650132"/>
              <a:gd name="connsiteX2838" fmla="*/ 3288927 w 6068843"/>
              <a:gd name="connsiteY2838" fmla="*/ 4582526 h 5650132"/>
              <a:gd name="connsiteX2839" fmla="*/ 3296146 w 6068843"/>
              <a:gd name="connsiteY2839" fmla="*/ 4534075 h 5650132"/>
              <a:gd name="connsiteX2840" fmla="*/ 3303829 w 6068843"/>
              <a:gd name="connsiteY2840" fmla="*/ 4510791 h 5650132"/>
              <a:gd name="connsiteX2841" fmla="*/ 3296408 w 6068843"/>
              <a:gd name="connsiteY2841" fmla="*/ 4511794 h 5650132"/>
              <a:gd name="connsiteX2842" fmla="*/ 3289188 w 6068843"/>
              <a:gd name="connsiteY2842" fmla="*/ 4525094 h 5650132"/>
              <a:gd name="connsiteX2843" fmla="*/ 3270948 w 6068843"/>
              <a:gd name="connsiteY2843" fmla="*/ 4552454 h 5650132"/>
              <a:gd name="connsiteX2844" fmla="*/ 3246627 w 6068843"/>
              <a:gd name="connsiteY2844" fmla="*/ 4543334 h 5650132"/>
              <a:gd name="connsiteX2845" fmla="*/ 3254607 w 6068843"/>
              <a:gd name="connsiteY2845" fmla="*/ 4509134 h 5650132"/>
              <a:gd name="connsiteX2846" fmla="*/ 3263212 w 6068843"/>
              <a:gd name="connsiteY2846" fmla="*/ 4484275 h 5650132"/>
              <a:gd name="connsiteX2847" fmla="*/ 3263212 w 6068843"/>
              <a:gd name="connsiteY2847" fmla="*/ 4474399 h 5650132"/>
              <a:gd name="connsiteX2848" fmla="*/ 3254092 w 6068843"/>
              <a:gd name="connsiteY2848" fmla="*/ 4477439 h 5650132"/>
              <a:gd name="connsiteX2849" fmla="*/ 3244972 w 6068843"/>
              <a:gd name="connsiteY2849" fmla="*/ 4499480 h 5650132"/>
              <a:gd name="connsiteX2850" fmla="*/ 3235852 w 6068843"/>
              <a:gd name="connsiteY2850" fmla="*/ 4516960 h 5650132"/>
              <a:gd name="connsiteX2851" fmla="*/ 3233192 w 6068843"/>
              <a:gd name="connsiteY2851" fmla="*/ 4513920 h 5650132"/>
              <a:gd name="connsiteX2852" fmla="*/ 3232812 w 6068843"/>
              <a:gd name="connsiteY2852" fmla="*/ 4510880 h 5650132"/>
              <a:gd name="connsiteX2853" fmla="*/ 3223691 w 6068843"/>
              <a:gd name="connsiteY2853" fmla="*/ 4502520 h 5650132"/>
              <a:gd name="connsiteX2854" fmla="*/ 3232812 w 6068843"/>
              <a:gd name="connsiteY2854" fmla="*/ 4489599 h 5650132"/>
              <a:gd name="connsiteX2855" fmla="*/ 3220651 w 6068843"/>
              <a:gd name="connsiteY2855" fmla="*/ 4462239 h 5650132"/>
              <a:gd name="connsiteX2856" fmla="*/ 3232812 w 6068843"/>
              <a:gd name="connsiteY2856" fmla="*/ 4440959 h 5650132"/>
              <a:gd name="connsiteX2857" fmla="*/ 3211531 w 6068843"/>
              <a:gd name="connsiteY2857" fmla="*/ 4431838 h 5650132"/>
              <a:gd name="connsiteX2858" fmla="*/ 3200891 w 6068843"/>
              <a:gd name="connsiteY2858" fmla="*/ 4459579 h 5650132"/>
              <a:gd name="connsiteX2859" fmla="*/ 3190251 w 6068843"/>
              <a:gd name="connsiteY2859" fmla="*/ 4489599 h 5650132"/>
              <a:gd name="connsiteX2860" fmla="*/ 3164790 w 6068843"/>
              <a:gd name="connsiteY2860" fmla="*/ 4527600 h 5650132"/>
              <a:gd name="connsiteX2861" fmla="*/ 3141610 w 6068843"/>
              <a:gd name="connsiteY2861" fmla="*/ 4565601 h 5650132"/>
              <a:gd name="connsiteX2862" fmla="*/ 3132490 w 6068843"/>
              <a:gd name="connsiteY2862" fmla="*/ 4594482 h 5650132"/>
              <a:gd name="connsiteX2863" fmla="*/ 3114249 w 6068843"/>
              <a:gd name="connsiteY2863" fmla="*/ 4614242 h 5650132"/>
              <a:gd name="connsiteX2864" fmla="*/ 3118809 w 6068843"/>
              <a:gd name="connsiteY2864" fmla="*/ 4627543 h 5650132"/>
              <a:gd name="connsiteX2865" fmla="*/ 3123369 w 6068843"/>
              <a:gd name="connsiteY2865" fmla="*/ 4638563 h 5650132"/>
              <a:gd name="connsiteX2866" fmla="*/ 3126029 w 6068843"/>
              <a:gd name="connsiteY2866" fmla="*/ 4634003 h 5650132"/>
              <a:gd name="connsiteX2867" fmla="*/ 3126409 w 6068843"/>
              <a:gd name="connsiteY2867" fmla="*/ 4629442 h 5650132"/>
              <a:gd name="connsiteX2868" fmla="*/ 3156810 w 6068843"/>
              <a:gd name="connsiteY2868" fmla="*/ 4577381 h 5650132"/>
              <a:gd name="connsiteX2869" fmla="*/ 3178091 w 6068843"/>
              <a:gd name="connsiteY2869" fmla="*/ 4523040 h 5650132"/>
              <a:gd name="connsiteX2870" fmla="*/ 3193291 w 6068843"/>
              <a:gd name="connsiteY2870" fmla="*/ 4523040 h 5650132"/>
              <a:gd name="connsiteX2871" fmla="*/ 3217611 w 6068843"/>
              <a:gd name="connsiteY2871" fmla="*/ 4524940 h 5650132"/>
              <a:gd name="connsiteX2872" fmla="*/ 3232812 w 6068843"/>
              <a:gd name="connsiteY2872" fmla="*/ 4538241 h 5650132"/>
              <a:gd name="connsiteX2873" fmla="*/ 3223311 w 6068843"/>
              <a:gd name="connsiteY2873" fmla="*/ 4578521 h 5650132"/>
              <a:gd name="connsiteX2874" fmla="*/ 3202411 w 6068843"/>
              <a:gd name="connsiteY2874" fmla="*/ 4614242 h 5650132"/>
              <a:gd name="connsiteX2875" fmla="*/ 3206971 w 6068843"/>
              <a:gd name="connsiteY2875" fmla="*/ 4634003 h 5650132"/>
              <a:gd name="connsiteX2876" fmla="*/ 3211531 w 6068843"/>
              <a:gd name="connsiteY2876" fmla="*/ 4653763 h 5650132"/>
              <a:gd name="connsiteX2877" fmla="*/ 3190251 w 6068843"/>
              <a:gd name="connsiteY2877" fmla="*/ 4647683 h 5650132"/>
              <a:gd name="connsiteX2878" fmla="*/ 3187211 w 6068843"/>
              <a:gd name="connsiteY2878" fmla="*/ 4678084 h 5650132"/>
              <a:gd name="connsiteX2879" fmla="*/ 3175050 w 6068843"/>
              <a:gd name="connsiteY2879" fmla="*/ 4708484 h 5650132"/>
              <a:gd name="connsiteX2880" fmla="*/ 3159850 w 6068843"/>
              <a:gd name="connsiteY2880" fmla="*/ 4687204 h 5650132"/>
              <a:gd name="connsiteX2881" fmla="*/ 3168970 w 6068843"/>
              <a:gd name="connsiteY2881" fmla="*/ 4659843 h 5650132"/>
              <a:gd name="connsiteX2882" fmla="*/ 3163270 w 6068843"/>
              <a:gd name="connsiteY2882" fmla="*/ 4655283 h 5650132"/>
              <a:gd name="connsiteX2883" fmla="*/ 3159850 w 6068843"/>
              <a:gd name="connsiteY2883" fmla="*/ 4650723 h 5650132"/>
              <a:gd name="connsiteX2884" fmla="*/ 3167830 w 6068843"/>
              <a:gd name="connsiteY2884" fmla="*/ 4645403 h 5650132"/>
              <a:gd name="connsiteX2885" fmla="*/ 3178091 w 6068843"/>
              <a:gd name="connsiteY2885" fmla="*/ 4644643 h 5650132"/>
              <a:gd name="connsiteX2886" fmla="*/ 3196331 w 6068843"/>
              <a:gd name="connsiteY2886" fmla="*/ 4592962 h 5650132"/>
              <a:gd name="connsiteX2887" fmla="*/ 3193291 w 6068843"/>
              <a:gd name="connsiteY2887" fmla="*/ 4580801 h 5650132"/>
              <a:gd name="connsiteX2888" fmla="*/ 3181131 w 6068843"/>
              <a:gd name="connsiteY2888" fmla="*/ 4565601 h 5650132"/>
              <a:gd name="connsiteX2889" fmla="*/ 3165930 w 6068843"/>
              <a:gd name="connsiteY2889" fmla="*/ 4580801 h 5650132"/>
              <a:gd name="connsiteX2890" fmla="*/ 3156810 w 6068843"/>
              <a:gd name="connsiteY2890" fmla="*/ 4644643 h 5650132"/>
              <a:gd name="connsiteX2891" fmla="*/ 3130970 w 6068843"/>
              <a:gd name="connsiteY2891" fmla="*/ 4680363 h 5650132"/>
              <a:gd name="connsiteX2892" fmla="*/ 3114249 w 6068843"/>
              <a:gd name="connsiteY2892" fmla="*/ 4720644 h 5650132"/>
              <a:gd name="connsiteX2893" fmla="*/ 3107409 w 6068843"/>
              <a:gd name="connsiteY2893" fmla="*/ 4751045 h 5650132"/>
              <a:gd name="connsiteX2894" fmla="*/ 3096009 w 6068843"/>
              <a:gd name="connsiteY2894" fmla="*/ 4781446 h 5650132"/>
              <a:gd name="connsiteX2895" fmla="*/ 3056488 w 6068843"/>
              <a:gd name="connsiteY2895" fmla="*/ 4824006 h 5650132"/>
              <a:gd name="connsiteX2896" fmla="*/ 3035208 w 6068843"/>
              <a:gd name="connsiteY2896" fmla="*/ 4884808 h 5650132"/>
              <a:gd name="connsiteX2897" fmla="*/ 3027987 w 6068843"/>
              <a:gd name="connsiteY2897" fmla="*/ 4885568 h 5650132"/>
              <a:gd name="connsiteX2898" fmla="*/ 3023047 w 6068843"/>
              <a:gd name="connsiteY2898" fmla="*/ 4890888 h 5650132"/>
              <a:gd name="connsiteX2899" fmla="*/ 3027987 w 6068843"/>
              <a:gd name="connsiteY2899" fmla="*/ 4896968 h 5650132"/>
              <a:gd name="connsiteX2900" fmla="*/ 3035208 w 6068843"/>
              <a:gd name="connsiteY2900" fmla="*/ 4903048 h 5650132"/>
              <a:gd name="connsiteX2901" fmla="*/ 3001767 w 6068843"/>
              <a:gd name="connsiteY2901" fmla="*/ 4921289 h 5650132"/>
              <a:gd name="connsiteX2902" fmla="*/ 2980486 w 6068843"/>
              <a:gd name="connsiteY2902" fmla="*/ 4921289 h 5650132"/>
              <a:gd name="connsiteX2903" fmla="*/ 2985807 w 6068843"/>
              <a:gd name="connsiteY2903" fmla="*/ 4888608 h 5650132"/>
              <a:gd name="connsiteX2904" fmla="*/ 2986567 w 6068843"/>
              <a:gd name="connsiteY2904" fmla="*/ 4842247 h 5650132"/>
              <a:gd name="connsiteX2905" fmla="*/ 2968326 w 6068843"/>
              <a:gd name="connsiteY2905" fmla="*/ 4868848 h 5650132"/>
              <a:gd name="connsiteX2906" fmla="*/ 2959206 w 6068843"/>
              <a:gd name="connsiteY2906" fmla="*/ 4900008 h 5650132"/>
              <a:gd name="connsiteX2907" fmla="*/ 2919685 w 6068843"/>
              <a:gd name="connsiteY2907" fmla="*/ 4939529 h 5650132"/>
              <a:gd name="connsiteX2908" fmla="*/ 2900305 w 6068843"/>
              <a:gd name="connsiteY2908" fmla="*/ 4957769 h 5650132"/>
              <a:gd name="connsiteX2909" fmla="*/ 2892325 w 6068843"/>
              <a:gd name="connsiteY2909" fmla="*/ 4976010 h 5650132"/>
              <a:gd name="connsiteX2910" fmla="*/ 2880164 w 6068843"/>
              <a:gd name="connsiteY2910" fmla="*/ 4976010 h 5650132"/>
              <a:gd name="connsiteX2911" fmla="*/ 2874084 w 6068843"/>
              <a:gd name="connsiteY2911" fmla="*/ 4995390 h 5650132"/>
              <a:gd name="connsiteX2912" fmla="*/ 2868004 w 6068843"/>
              <a:gd name="connsiteY2912" fmla="*/ 5012491 h 5650132"/>
              <a:gd name="connsiteX2913" fmla="*/ 2846724 w 6068843"/>
              <a:gd name="connsiteY2913" fmla="*/ 5030731 h 5650132"/>
              <a:gd name="connsiteX2914" fmla="*/ 2834563 w 6068843"/>
              <a:gd name="connsiteY2914" fmla="*/ 5006410 h 5650132"/>
              <a:gd name="connsiteX2915" fmla="*/ 2825443 w 6068843"/>
              <a:gd name="connsiteY2915" fmla="*/ 4997290 h 5650132"/>
              <a:gd name="connsiteX2916" fmla="*/ 2836083 w 6068843"/>
              <a:gd name="connsiteY2916" fmla="*/ 4961949 h 5650132"/>
              <a:gd name="connsiteX2917" fmla="*/ 2846724 w 6068843"/>
              <a:gd name="connsiteY2917" fmla="*/ 4924328 h 5650132"/>
              <a:gd name="connsiteX2918" fmla="*/ 2846344 w 6068843"/>
              <a:gd name="connsiteY2918" fmla="*/ 4921289 h 5650132"/>
              <a:gd name="connsiteX2919" fmla="*/ 2843684 w 6068843"/>
              <a:gd name="connsiteY2919" fmla="*/ 4918248 h 5650132"/>
              <a:gd name="connsiteX2920" fmla="*/ 2837604 w 6068843"/>
              <a:gd name="connsiteY2920" fmla="*/ 4927749 h 5650132"/>
              <a:gd name="connsiteX2921" fmla="*/ 2831523 w 6068843"/>
              <a:gd name="connsiteY2921" fmla="*/ 4939529 h 5650132"/>
              <a:gd name="connsiteX2922" fmla="*/ 2825443 w 6068843"/>
              <a:gd name="connsiteY2922" fmla="*/ 4948649 h 5650132"/>
              <a:gd name="connsiteX2923" fmla="*/ 2825443 w 6068843"/>
              <a:gd name="connsiteY2923" fmla="*/ 4961189 h 5650132"/>
              <a:gd name="connsiteX2924" fmla="*/ 2816323 w 6068843"/>
              <a:gd name="connsiteY2924" fmla="*/ 4966890 h 5650132"/>
              <a:gd name="connsiteX2925" fmla="*/ 2804163 w 6068843"/>
              <a:gd name="connsiteY2925" fmla="*/ 4972970 h 5650132"/>
              <a:gd name="connsiteX2926" fmla="*/ 2773762 w 6068843"/>
              <a:gd name="connsiteY2926" fmla="*/ 4976010 h 5650132"/>
              <a:gd name="connsiteX2927" fmla="*/ 2764642 w 6068843"/>
              <a:gd name="connsiteY2927" fmla="*/ 5000330 h 5650132"/>
              <a:gd name="connsiteX2928" fmla="*/ 2751342 w 6068843"/>
              <a:gd name="connsiteY2928" fmla="*/ 5008310 h 5650132"/>
              <a:gd name="connsiteX2929" fmla="*/ 2740322 w 6068843"/>
              <a:gd name="connsiteY2929" fmla="*/ 5018570 h 5650132"/>
              <a:gd name="connsiteX2930" fmla="*/ 2730441 w 6068843"/>
              <a:gd name="connsiteY2930" fmla="*/ 5021231 h 5650132"/>
              <a:gd name="connsiteX2931" fmla="*/ 2725121 w 6068843"/>
              <a:gd name="connsiteY2931" fmla="*/ 5030731 h 5650132"/>
              <a:gd name="connsiteX2932" fmla="*/ 2728161 w 6068843"/>
              <a:gd name="connsiteY2932" fmla="*/ 5042891 h 5650132"/>
              <a:gd name="connsiteX2933" fmla="*/ 2700801 w 6068843"/>
              <a:gd name="connsiteY2933" fmla="*/ 5042891 h 5650132"/>
              <a:gd name="connsiteX2934" fmla="*/ 2709541 w 6068843"/>
              <a:gd name="connsiteY2934" fmla="*/ 5016670 h 5650132"/>
              <a:gd name="connsiteX2935" fmla="*/ 2706881 w 6068843"/>
              <a:gd name="connsiteY2935" fmla="*/ 4997290 h 5650132"/>
              <a:gd name="connsiteX2936" fmla="*/ 2698141 w 6068843"/>
              <a:gd name="connsiteY2936" fmla="*/ 5000710 h 5650132"/>
              <a:gd name="connsiteX2937" fmla="*/ 2691681 w 6068843"/>
              <a:gd name="connsiteY2937" fmla="*/ 5006410 h 5650132"/>
              <a:gd name="connsiteX2938" fmla="*/ 2685600 w 6068843"/>
              <a:gd name="connsiteY2938" fmla="*/ 5042891 h 5650132"/>
              <a:gd name="connsiteX2939" fmla="*/ 2670400 w 6068843"/>
              <a:gd name="connsiteY2939" fmla="*/ 5064171 h 5650132"/>
              <a:gd name="connsiteX2940" fmla="*/ 2665840 w 6068843"/>
              <a:gd name="connsiteY2940" fmla="*/ 5087732 h 5650132"/>
              <a:gd name="connsiteX2941" fmla="*/ 2652160 w 6068843"/>
              <a:gd name="connsiteY2941" fmla="*/ 5106732 h 5650132"/>
              <a:gd name="connsiteX2942" fmla="*/ 2652160 w 6068843"/>
              <a:gd name="connsiteY2942" fmla="*/ 5131053 h 5650132"/>
              <a:gd name="connsiteX2943" fmla="*/ 2639999 w 6068843"/>
              <a:gd name="connsiteY2943" fmla="*/ 5164493 h 5650132"/>
              <a:gd name="connsiteX2944" fmla="*/ 2625939 w 6068843"/>
              <a:gd name="connsiteY2944" fmla="*/ 5166394 h 5650132"/>
              <a:gd name="connsiteX2945" fmla="*/ 2618719 w 6068843"/>
              <a:gd name="connsiteY2945" fmla="*/ 5179694 h 5650132"/>
              <a:gd name="connsiteX2946" fmla="*/ 2600479 w 6068843"/>
              <a:gd name="connsiteY2946" fmla="*/ 5207054 h 5650132"/>
              <a:gd name="connsiteX2947" fmla="*/ 2576158 w 6068843"/>
              <a:gd name="connsiteY2947" fmla="*/ 5197934 h 5650132"/>
              <a:gd name="connsiteX2948" fmla="*/ 2584138 w 6068843"/>
              <a:gd name="connsiteY2948" fmla="*/ 5163734 h 5650132"/>
              <a:gd name="connsiteX2949" fmla="*/ 2594398 w 6068843"/>
              <a:gd name="connsiteY2949" fmla="*/ 5134093 h 5650132"/>
              <a:gd name="connsiteX2950" fmla="*/ 2606559 w 6068843"/>
              <a:gd name="connsiteY2950" fmla="*/ 5118893 h 5650132"/>
              <a:gd name="connsiteX2951" fmla="*/ 2630879 w 6068843"/>
              <a:gd name="connsiteY2951" fmla="*/ 5118513 h 5650132"/>
              <a:gd name="connsiteX2952" fmla="*/ 2627839 w 6068843"/>
              <a:gd name="connsiteY2952" fmla="*/ 5106732 h 5650132"/>
              <a:gd name="connsiteX2953" fmla="*/ 2639999 w 6068843"/>
              <a:gd name="connsiteY2953" fmla="*/ 5076332 h 5650132"/>
              <a:gd name="connsiteX2954" fmla="*/ 2627839 w 6068843"/>
              <a:gd name="connsiteY2954" fmla="*/ 5076332 h 5650132"/>
              <a:gd name="connsiteX2955" fmla="*/ 2639999 w 6068843"/>
              <a:gd name="connsiteY2955" fmla="*/ 5061131 h 5650132"/>
              <a:gd name="connsiteX2956" fmla="*/ 2639999 w 6068843"/>
              <a:gd name="connsiteY2956" fmla="*/ 5030731 h 5650132"/>
              <a:gd name="connsiteX2957" fmla="*/ 2661280 w 6068843"/>
              <a:gd name="connsiteY2957" fmla="*/ 5015530 h 5650132"/>
              <a:gd name="connsiteX2958" fmla="*/ 2661280 w 6068843"/>
              <a:gd name="connsiteY2958" fmla="*/ 4988170 h 5650132"/>
              <a:gd name="connsiteX2959" fmla="*/ 2682560 w 6068843"/>
              <a:gd name="connsiteY2959" fmla="*/ 4963849 h 5650132"/>
              <a:gd name="connsiteX2960" fmla="*/ 2691681 w 6068843"/>
              <a:gd name="connsiteY2960" fmla="*/ 4939529 h 5650132"/>
              <a:gd name="connsiteX2961" fmla="*/ 2682560 w 6068843"/>
              <a:gd name="connsiteY2961" fmla="*/ 4908368 h 5650132"/>
              <a:gd name="connsiteX2962" fmla="*/ 2691681 w 6068843"/>
              <a:gd name="connsiteY2962" fmla="*/ 4872648 h 5650132"/>
              <a:gd name="connsiteX2963" fmla="*/ 2700801 w 6068843"/>
              <a:gd name="connsiteY2963" fmla="*/ 4853647 h 5650132"/>
              <a:gd name="connsiteX2964" fmla="*/ 2700801 w 6068843"/>
              <a:gd name="connsiteY2964" fmla="*/ 4830087 h 5650132"/>
              <a:gd name="connsiteX2965" fmla="*/ 2710301 w 6068843"/>
              <a:gd name="connsiteY2965" fmla="*/ 4820206 h 5650132"/>
              <a:gd name="connsiteX2966" fmla="*/ 2712961 w 6068843"/>
              <a:gd name="connsiteY2966" fmla="*/ 4805766 h 5650132"/>
              <a:gd name="connsiteX2967" fmla="*/ 2706881 w 6068843"/>
              <a:gd name="connsiteY2967" fmla="*/ 4792086 h 5650132"/>
              <a:gd name="connsiteX2968" fmla="*/ 2700801 w 6068843"/>
              <a:gd name="connsiteY2968" fmla="*/ 4778406 h 5650132"/>
              <a:gd name="connsiteX2969" fmla="*/ 2684460 w 6068843"/>
              <a:gd name="connsiteY2969" fmla="*/ 4805766 h 5650132"/>
              <a:gd name="connsiteX2970" fmla="*/ 2670400 w 6068843"/>
              <a:gd name="connsiteY2970" fmla="*/ 4833127 h 5650132"/>
              <a:gd name="connsiteX2971" fmla="*/ 2660900 w 6068843"/>
              <a:gd name="connsiteY2971" fmla="*/ 4859347 h 5650132"/>
              <a:gd name="connsiteX2972" fmla="*/ 2639999 w 6068843"/>
              <a:gd name="connsiteY2972" fmla="*/ 4878728 h 5650132"/>
              <a:gd name="connsiteX2973" fmla="*/ 2639999 w 6068843"/>
              <a:gd name="connsiteY2973" fmla="*/ 4918248 h 5650132"/>
              <a:gd name="connsiteX2974" fmla="*/ 2592498 w 6068843"/>
              <a:gd name="connsiteY2974" fmla="*/ 4961949 h 5650132"/>
              <a:gd name="connsiteX2975" fmla="*/ 2570078 w 6068843"/>
              <a:gd name="connsiteY2975" fmla="*/ 5030731 h 5650132"/>
              <a:gd name="connsiteX2976" fmla="*/ 2542717 w 6068843"/>
              <a:gd name="connsiteY2976" fmla="*/ 5041371 h 5650132"/>
              <a:gd name="connsiteX2977" fmla="*/ 2515357 w 6068843"/>
              <a:gd name="connsiteY2977" fmla="*/ 5052011 h 5650132"/>
              <a:gd name="connsiteX2978" fmla="*/ 2515357 w 6068843"/>
              <a:gd name="connsiteY2978" fmla="*/ 5085452 h 5650132"/>
              <a:gd name="connsiteX2979" fmla="*/ 2506237 w 6068843"/>
              <a:gd name="connsiteY2979" fmla="*/ 5085452 h 5650132"/>
              <a:gd name="connsiteX2980" fmla="*/ 2495596 w 6068843"/>
              <a:gd name="connsiteY2980" fmla="*/ 5080892 h 5650132"/>
              <a:gd name="connsiteX2981" fmla="*/ 2494076 w 6068843"/>
              <a:gd name="connsiteY2981" fmla="*/ 5067212 h 5650132"/>
              <a:gd name="connsiteX2982" fmla="*/ 2503197 w 6068843"/>
              <a:gd name="connsiteY2982" fmla="*/ 5042891 h 5650132"/>
              <a:gd name="connsiteX2983" fmla="*/ 2499776 w 6068843"/>
              <a:gd name="connsiteY2983" fmla="*/ 5031111 h 5650132"/>
              <a:gd name="connsiteX2984" fmla="*/ 2494076 w 6068843"/>
              <a:gd name="connsiteY2984" fmla="*/ 5021611 h 5650132"/>
              <a:gd name="connsiteX2985" fmla="*/ 2494076 w 6068843"/>
              <a:gd name="connsiteY2985" fmla="*/ 5030731 h 5650132"/>
              <a:gd name="connsiteX2986" fmla="*/ 2469756 w 6068843"/>
              <a:gd name="connsiteY2986" fmla="*/ 5051251 h 5650132"/>
              <a:gd name="connsiteX2987" fmla="*/ 2454556 w 6068843"/>
              <a:gd name="connsiteY2987" fmla="*/ 5076332 h 5650132"/>
              <a:gd name="connsiteX2988" fmla="*/ 2445055 w 6068843"/>
              <a:gd name="connsiteY2988" fmla="*/ 5090772 h 5650132"/>
              <a:gd name="connsiteX2989" fmla="*/ 2442395 w 6068843"/>
              <a:gd name="connsiteY2989" fmla="*/ 5109772 h 5650132"/>
              <a:gd name="connsiteX2990" fmla="*/ 2421115 w 6068843"/>
              <a:gd name="connsiteY2990" fmla="*/ 5121933 h 5650132"/>
              <a:gd name="connsiteX2991" fmla="*/ 2418455 w 6068843"/>
              <a:gd name="connsiteY2991" fmla="*/ 5138273 h 5650132"/>
              <a:gd name="connsiteX2992" fmla="*/ 2408955 w 6068843"/>
              <a:gd name="connsiteY2992" fmla="*/ 5152333 h 5650132"/>
              <a:gd name="connsiteX2993" fmla="*/ 2408955 w 6068843"/>
              <a:gd name="connsiteY2993" fmla="*/ 5176654 h 5650132"/>
              <a:gd name="connsiteX2994" fmla="*/ 2396794 w 6068843"/>
              <a:gd name="connsiteY2994" fmla="*/ 5185774 h 5650132"/>
              <a:gd name="connsiteX2995" fmla="*/ 2387294 w 6068843"/>
              <a:gd name="connsiteY2995" fmla="*/ 5212375 h 5650132"/>
              <a:gd name="connsiteX2996" fmla="*/ 2366394 w 6068843"/>
              <a:gd name="connsiteY2996" fmla="*/ 5234415 h 5650132"/>
              <a:gd name="connsiteX2997" fmla="*/ 2344353 w 6068843"/>
              <a:gd name="connsiteY2997" fmla="*/ 5267476 h 5650132"/>
              <a:gd name="connsiteX2998" fmla="*/ 2317753 w 6068843"/>
              <a:gd name="connsiteY2998" fmla="*/ 5298256 h 5650132"/>
              <a:gd name="connsiteX2999" fmla="*/ 2316613 w 6068843"/>
              <a:gd name="connsiteY2999" fmla="*/ 5313077 h 5650132"/>
              <a:gd name="connsiteX3000" fmla="*/ 2308633 w 6068843"/>
              <a:gd name="connsiteY3000" fmla="*/ 5325617 h 5650132"/>
              <a:gd name="connsiteX3001" fmla="*/ 2301032 w 6068843"/>
              <a:gd name="connsiteY3001" fmla="*/ 5353737 h 5650132"/>
              <a:gd name="connsiteX3002" fmla="*/ 2284312 w 6068843"/>
              <a:gd name="connsiteY3002" fmla="*/ 5377298 h 5650132"/>
              <a:gd name="connsiteX3003" fmla="*/ 2282032 w 6068843"/>
              <a:gd name="connsiteY3003" fmla="*/ 5385658 h 5650132"/>
              <a:gd name="connsiteX3004" fmla="*/ 2275192 w 6068843"/>
              <a:gd name="connsiteY3004" fmla="*/ 5389458 h 5650132"/>
              <a:gd name="connsiteX3005" fmla="*/ 2266072 w 6068843"/>
              <a:gd name="connsiteY3005" fmla="*/ 5386418 h 5650132"/>
              <a:gd name="connsiteX3006" fmla="*/ 2275192 w 6068843"/>
              <a:gd name="connsiteY3006" fmla="*/ 5356018 h 5650132"/>
              <a:gd name="connsiteX3007" fmla="*/ 2282032 w 6068843"/>
              <a:gd name="connsiteY3007" fmla="*/ 5343477 h 5650132"/>
              <a:gd name="connsiteX3008" fmla="*/ 2284312 w 6068843"/>
              <a:gd name="connsiteY3008" fmla="*/ 5328657 h 5650132"/>
              <a:gd name="connsiteX3009" fmla="*/ 2296472 w 6068843"/>
              <a:gd name="connsiteY3009" fmla="*/ 5301296 h 5650132"/>
              <a:gd name="connsiteX3010" fmla="*/ 2295712 w 6068843"/>
              <a:gd name="connsiteY3010" fmla="*/ 5278496 h 5650132"/>
              <a:gd name="connsiteX3011" fmla="*/ 2308633 w 6068843"/>
              <a:gd name="connsiteY3011" fmla="*/ 5264816 h 5650132"/>
              <a:gd name="connsiteX3012" fmla="*/ 2334473 w 6068843"/>
              <a:gd name="connsiteY3012" fmla="*/ 5159934 h 5650132"/>
              <a:gd name="connsiteX3013" fmla="*/ 2387674 w 6068843"/>
              <a:gd name="connsiteY3013" fmla="*/ 5064171 h 5650132"/>
              <a:gd name="connsiteX3014" fmla="*/ 2392234 w 6068843"/>
              <a:gd name="connsiteY3014" fmla="*/ 5035291 h 5650132"/>
              <a:gd name="connsiteX3015" fmla="*/ 2396794 w 6068843"/>
              <a:gd name="connsiteY3015" fmla="*/ 5006410 h 5650132"/>
              <a:gd name="connsiteX3016" fmla="*/ 2406295 w 6068843"/>
              <a:gd name="connsiteY3016" fmla="*/ 5000710 h 5650132"/>
              <a:gd name="connsiteX3017" fmla="*/ 2408955 w 6068843"/>
              <a:gd name="connsiteY3017" fmla="*/ 4988170 h 5650132"/>
              <a:gd name="connsiteX3018" fmla="*/ 2415035 w 6068843"/>
              <a:gd name="connsiteY3018" fmla="*/ 4966509 h 5650132"/>
              <a:gd name="connsiteX3019" fmla="*/ 2421115 w 6068843"/>
              <a:gd name="connsiteY3019" fmla="*/ 4951689 h 5650132"/>
              <a:gd name="connsiteX3020" fmla="*/ 2436315 w 6068843"/>
              <a:gd name="connsiteY3020" fmla="*/ 4921289 h 5650132"/>
              <a:gd name="connsiteX3021" fmla="*/ 2445815 w 6068843"/>
              <a:gd name="connsiteY3021" fmla="*/ 4912928 h 5650132"/>
              <a:gd name="connsiteX3022" fmla="*/ 2448475 w 6068843"/>
              <a:gd name="connsiteY3022" fmla="*/ 4900008 h 5650132"/>
              <a:gd name="connsiteX3023" fmla="*/ 2445435 w 6068843"/>
              <a:gd name="connsiteY3023" fmla="*/ 4884808 h 5650132"/>
              <a:gd name="connsiteX3024" fmla="*/ 2472796 w 6068843"/>
              <a:gd name="connsiteY3024" fmla="*/ 4790566 h 5650132"/>
              <a:gd name="connsiteX3025" fmla="*/ 2484956 w 6068843"/>
              <a:gd name="connsiteY3025" fmla="*/ 4781446 h 5650132"/>
              <a:gd name="connsiteX3026" fmla="*/ 2494076 w 6068843"/>
              <a:gd name="connsiteY3026" fmla="*/ 4766245 h 5650132"/>
              <a:gd name="connsiteX3027" fmla="*/ 2496356 w 6068843"/>
              <a:gd name="connsiteY3027" fmla="*/ 4749905 h 5650132"/>
              <a:gd name="connsiteX3028" fmla="*/ 2503197 w 6068843"/>
              <a:gd name="connsiteY3028" fmla="*/ 4735845 h 5650132"/>
              <a:gd name="connsiteX3029" fmla="*/ 2502437 w 6068843"/>
              <a:gd name="connsiteY3029" fmla="*/ 4714184 h 5650132"/>
              <a:gd name="connsiteX3030" fmla="*/ 2513160 w 6068843"/>
              <a:gd name="connsiteY3030" fmla="*/ 4701884 h 5650132"/>
              <a:gd name="connsiteX3031" fmla="*/ 2515651 w 6068843"/>
              <a:gd name="connsiteY3031" fmla="*/ 4694056 h 5650132"/>
              <a:gd name="connsiteX3032" fmla="*/ 2526291 w 6068843"/>
              <a:gd name="connsiteY3032" fmla="*/ 4660616 h 5650132"/>
              <a:gd name="connsiteX3033" fmla="*/ 2528676 w 6068843"/>
              <a:gd name="connsiteY3033" fmla="*/ 4664791 h 5650132"/>
              <a:gd name="connsiteX3034" fmla="*/ 2531697 w 6068843"/>
              <a:gd name="connsiteY3034" fmla="*/ 4658323 h 5650132"/>
              <a:gd name="connsiteX3035" fmla="*/ 2538068 w 6068843"/>
              <a:gd name="connsiteY3035" fmla="*/ 4647559 h 5650132"/>
              <a:gd name="connsiteX3036" fmla="*/ 2514131 w 6068843"/>
              <a:gd name="connsiteY3036" fmla="*/ 4660616 h 5650132"/>
              <a:gd name="connsiteX3037" fmla="*/ 2492850 w 6068843"/>
              <a:gd name="connsiteY3037" fmla="*/ 4660616 h 5650132"/>
              <a:gd name="connsiteX3038" fmla="*/ 2498171 w 6068843"/>
              <a:gd name="connsiteY3038" fmla="*/ 4627935 h 5650132"/>
              <a:gd name="connsiteX3039" fmla="*/ 2498513 w 6068843"/>
              <a:gd name="connsiteY3039" fmla="*/ 4607049 h 5650132"/>
              <a:gd name="connsiteX3040" fmla="*/ 2489147 w 6068843"/>
              <a:gd name="connsiteY3040" fmla="*/ 4614952 h 5650132"/>
              <a:gd name="connsiteX3041" fmla="*/ 2473947 w 6068843"/>
              <a:gd name="connsiteY3041" fmla="*/ 4640033 h 5650132"/>
              <a:gd name="connsiteX3042" fmla="*/ 2464446 w 6068843"/>
              <a:gd name="connsiteY3042" fmla="*/ 4654473 h 5650132"/>
              <a:gd name="connsiteX3043" fmla="*/ 2461786 w 6068843"/>
              <a:gd name="connsiteY3043" fmla="*/ 4673473 h 5650132"/>
              <a:gd name="connsiteX3044" fmla="*/ 2440506 w 6068843"/>
              <a:gd name="connsiteY3044" fmla="*/ 4685634 h 5650132"/>
              <a:gd name="connsiteX3045" fmla="*/ 2437846 w 6068843"/>
              <a:gd name="connsiteY3045" fmla="*/ 4701974 h 5650132"/>
              <a:gd name="connsiteX3046" fmla="*/ 2428346 w 6068843"/>
              <a:gd name="connsiteY3046" fmla="*/ 4716034 h 5650132"/>
              <a:gd name="connsiteX3047" fmla="*/ 2428346 w 6068843"/>
              <a:gd name="connsiteY3047" fmla="*/ 4740355 h 5650132"/>
              <a:gd name="connsiteX3048" fmla="*/ 2416185 w 6068843"/>
              <a:gd name="connsiteY3048" fmla="*/ 4749475 h 5650132"/>
              <a:gd name="connsiteX3049" fmla="*/ 2406685 w 6068843"/>
              <a:gd name="connsiteY3049" fmla="*/ 4776076 h 5650132"/>
              <a:gd name="connsiteX3050" fmla="*/ 2385785 w 6068843"/>
              <a:gd name="connsiteY3050" fmla="*/ 4798116 h 5650132"/>
              <a:gd name="connsiteX3051" fmla="*/ 2363744 w 6068843"/>
              <a:gd name="connsiteY3051" fmla="*/ 4831177 h 5650132"/>
              <a:gd name="connsiteX3052" fmla="*/ 2337144 w 6068843"/>
              <a:gd name="connsiteY3052" fmla="*/ 4861957 h 5650132"/>
              <a:gd name="connsiteX3053" fmla="*/ 2336004 w 6068843"/>
              <a:gd name="connsiteY3053" fmla="*/ 4876778 h 5650132"/>
              <a:gd name="connsiteX3054" fmla="*/ 2328024 w 6068843"/>
              <a:gd name="connsiteY3054" fmla="*/ 4889318 h 5650132"/>
              <a:gd name="connsiteX3055" fmla="*/ 2320423 w 6068843"/>
              <a:gd name="connsiteY3055" fmla="*/ 4917438 h 5650132"/>
              <a:gd name="connsiteX3056" fmla="*/ 2303703 w 6068843"/>
              <a:gd name="connsiteY3056" fmla="*/ 4940999 h 5650132"/>
              <a:gd name="connsiteX3057" fmla="*/ 2301423 w 6068843"/>
              <a:gd name="connsiteY3057" fmla="*/ 4949359 h 5650132"/>
              <a:gd name="connsiteX3058" fmla="*/ 2294583 w 6068843"/>
              <a:gd name="connsiteY3058" fmla="*/ 4953159 h 5650132"/>
              <a:gd name="connsiteX3059" fmla="*/ 2285463 w 6068843"/>
              <a:gd name="connsiteY3059" fmla="*/ 4950119 h 5650132"/>
              <a:gd name="connsiteX3060" fmla="*/ 2294583 w 6068843"/>
              <a:gd name="connsiteY3060" fmla="*/ 4919719 h 5650132"/>
              <a:gd name="connsiteX3061" fmla="*/ 2301423 w 6068843"/>
              <a:gd name="connsiteY3061" fmla="*/ 4907178 h 5650132"/>
              <a:gd name="connsiteX3062" fmla="*/ 2303703 w 6068843"/>
              <a:gd name="connsiteY3062" fmla="*/ 4892358 h 5650132"/>
              <a:gd name="connsiteX3063" fmla="*/ 2315863 w 6068843"/>
              <a:gd name="connsiteY3063" fmla="*/ 4864997 h 5650132"/>
              <a:gd name="connsiteX3064" fmla="*/ 2315103 w 6068843"/>
              <a:gd name="connsiteY3064" fmla="*/ 4842197 h 5650132"/>
              <a:gd name="connsiteX3065" fmla="*/ 2328024 w 6068843"/>
              <a:gd name="connsiteY3065" fmla="*/ 4828517 h 5650132"/>
              <a:gd name="connsiteX3066" fmla="*/ 2335243 w 6068843"/>
              <a:gd name="connsiteY3066" fmla="*/ 4780066 h 5650132"/>
              <a:gd name="connsiteX3067" fmla="*/ 2346659 w 6068843"/>
              <a:gd name="connsiteY3067" fmla="*/ 4745470 h 5650132"/>
              <a:gd name="connsiteX3068" fmla="*/ 2337807 w 6068843"/>
              <a:gd name="connsiteY3068" fmla="*/ 4736617 h 5650132"/>
              <a:gd name="connsiteX3069" fmla="*/ 2348447 w 6068843"/>
              <a:gd name="connsiteY3069" fmla="*/ 4701276 h 5650132"/>
              <a:gd name="connsiteX3070" fmla="*/ 2359088 w 6068843"/>
              <a:gd name="connsiteY3070" fmla="*/ 4663655 h 5650132"/>
              <a:gd name="connsiteX3071" fmla="*/ 2358708 w 6068843"/>
              <a:gd name="connsiteY3071" fmla="*/ 4660616 h 5650132"/>
              <a:gd name="connsiteX3072" fmla="*/ 2356048 w 6068843"/>
              <a:gd name="connsiteY3072" fmla="*/ 4657575 h 5650132"/>
              <a:gd name="connsiteX3073" fmla="*/ 2349968 w 6068843"/>
              <a:gd name="connsiteY3073" fmla="*/ 4667076 h 5650132"/>
              <a:gd name="connsiteX3074" fmla="*/ 2343887 w 6068843"/>
              <a:gd name="connsiteY3074" fmla="*/ 4678856 h 5650132"/>
              <a:gd name="connsiteX3075" fmla="*/ 2337807 w 6068843"/>
              <a:gd name="connsiteY3075" fmla="*/ 4687976 h 5650132"/>
              <a:gd name="connsiteX3076" fmla="*/ 2337807 w 6068843"/>
              <a:gd name="connsiteY3076" fmla="*/ 4700516 h 5650132"/>
              <a:gd name="connsiteX3077" fmla="*/ 2328687 w 6068843"/>
              <a:gd name="connsiteY3077" fmla="*/ 4706217 h 5650132"/>
              <a:gd name="connsiteX3078" fmla="*/ 2316527 w 6068843"/>
              <a:gd name="connsiteY3078" fmla="*/ 4712297 h 5650132"/>
              <a:gd name="connsiteX3079" fmla="*/ 2286126 w 6068843"/>
              <a:gd name="connsiteY3079" fmla="*/ 4715337 h 5650132"/>
              <a:gd name="connsiteX3080" fmla="*/ 2277006 w 6068843"/>
              <a:gd name="connsiteY3080" fmla="*/ 4739657 h 5650132"/>
              <a:gd name="connsiteX3081" fmla="*/ 2263706 w 6068843"/>
              <a:gd name="connsiteY3081" fmla="*/ 4747637 h 5650132"/>
              <a:gd name="connsiteX3082" fmla="*/ 2252686 w 6068843"/>
              <a:gd name="connsiteY3082" fmla="*/ 4757897 h 5650132"/>
              <a:gd name="connsiteX3083" fmla="*/ 2242805 w 6068843"/>
              <a:gd name="connsiteY3083" fmla="*/ 4760558 h 5650132"/>
              <a:gd name="connsiteX3084" fmla="*/ 2237485 w 6068843"/>
              <a:gd name="connsiteY3084" fmla="*/ 4770058 h 5650132"/>
              <a:gd name="connsiteX3085" fmla="*/ 2240525 w 6068843"/>
              <a:gd name="connsiteY3085" fmla="*/ 4782218 h 5650132"/>
              <a:gd name="connsiteX3086" fmla="*/ 2213165 w 6068843"/>
              <a:gd name="connsiteY3086" fmla="*/ 4782218 h 5650132"/>
              <a:gd name="connsiteX3087" fmla="*/ 2221905 w 6068843"/>
              <a:gd name="connsiteY3087" fmla="*/ 4755997 h 5650132"/>
              <a:gd name="connsiteX3088" fmla="*/ 2219245 w 6068843"/>
              <a:gd name="connsiteY3088" fmla="*/ 4736617 h 5650132"/>
              <a:gd name="connsiteX3089" fmla="*/ 2210505 w 6068843"/>
              <a:gd name="connsiteY3089" fmla="*/ 4740037 h 5650132"/>
              <a:gd name="connsiteX3090" fmla="*/ 2204045 w 6068843"/>
              <a:gd name="connsiteY3090" fmla="*/ 4745737 h 5650132"/>
              <a:gd name="connsiteX3091" fmla="*/ 2197964 w 6068843"/>
              <a:gd name="connsiteY3091" fmla="*/ 4782218 h 5650132"/>
              <a:gd name="connsiteX3092" fmla="*/ 2182764 w 6068843"/>
              <a:gd name="connsiteY3092" fmla="*/ 4803498 h 5650132"/>
              <a:gd name="connsiteX3093" fmla="*/ 2178204 w 6068843"/>
              <a:gd name="connsiteY3093" fmla="*/ 4827059 h 5650132"/>
              <a:gd name="connsiteX3094" fmla="*/ 2164524 w 6068843"/>
              <a:gd name="connsiteY3094" fmla="*/ 4846059 h 5650132"/>
              <a:gd name="connsiteX3095" fmla="*/ 2164524 w 6068843"/>
              <a:gd name="connsiteY3095" fmla="*/ 4870380 h 5650132"/>
              <a:gd name="connsiteX3096" fmla="*/ 2152363 w 6068843"/>
              <a:gd name="connsiteY3096" fmla="*/ 4903820 h 5650132"/>
              <a:gd name="connsiteX3097" fmla="*/ 2138303 w 6068843"/>
              <a:gd name="connsiteY3097" fmla="*/ 4905721 h 5650132"/>
              <a:gd name="connsiteX3098" fmla="*/ 2131083 w 6068843"/>
              <a:gd name="connsiteY3098" fmla="*/ 4919021 h 5650132"/>
              <a:gd name="connsiteX3099" fmla="*/ 2112843 w 6068843"/>
              <a:gd name="connsiteY3099" fmla="*/ 4946381 h 5650132"/>
              <a:gd name="connsiteX3100" fmla="*/ 2088522 w 6068843"/>
              <a:gd name="connsiteY3100" fmla="*/ 4937261 h 5650132"/>
              <a:gd name="connsiteX3101" fmla="*/ 2096502 w 6068843"/>
              <a:gd name="connsiteY3101" fmla="*/ 4903061 h 5650132"/>
              <a:gd name="connsiteX3102" fmla="*/ 2106762 w 6068843"/>
              <a:gd name="connsiteY3102" fmla="*/ 4873420 h 5650132"/>
              <a:gd name="connsiteX3103" fmla="*/ 2118923 w 6068843"/>
              <a:gd name="connsiteY3103" fmla="*/ 4858220 h 5650132"/>
              <a:gd name="connsiteX3104" fmla="*/ 2143243 w 6068843"/>
              <a:gd name="connsiteY3104" fmla="*/ 4857840 h 5650132"/>
              <a:gd name="connsiteX3105" fmla="*/ 2140203 w 6068843"/>
              <a:gd name="connsiteY3105" fmla="*/ 4846059 h 5650132"/>
              <a:gd name="connsiteX3106" fmla="*/ 2152363 w 6068843"/>
              <a:gd name="connsiteY3106" fmla="*/ 4815659 h 5650132"/>
              <a:gd name="connsiteX3107" fmla="*/ 2140203 w 6068843"/>
              <a:gd name="connsiteY3107" fmla="*/ 4815659 h 5650132"/>
              <a:gd name="connsiteX3108" fmla="*/ 2152363 w 6068843"/>
              <a:gd name="connsiteY3108" fmla="*/ 4800458 h 5650132"/>
              <a:gd name="connsiteX3109" fmla="*/ 2152363 w 6068843"/>
              <a:gd name="connsiteY3109" fmla="*/ 4770058 h 5650132"/>
              <a:gd name="connsiteX3110" fmla="*/ 2173644 w 6068843"/>
              <a:gd name="connsiteY3110" fmla="*/ 4754857 h 5650132"/>
              <a:gd name="connsiteX3111" fmla="*/ 2173644 w 6068843"/>
              <a:gd name="connsiteY3111" fmla="*/ 4727497 h 5650132"/>
              <a:gd name="connsiteX3112" fmla="*/ 2194924 w 6068843"/>
              <a:gd name="connsiteY3112" fmla="*/ 4703176 h 5650132"/>
              <a:gd name="connsiteX3113" fmla="*/ 2204045 w 6068843"/>
              <a:gd name="connsiteY3113" fmla="*/ 4678856 h 5650132"/>
              <a:gd name="connsiteX3114" fmla="*/ 2194924 w 6068843"/>
              <a:gd name="connsiteY3114" fmla="*/ 4647695 h 5650132"/>
              <a:gd name="connsiteX3115" fmla="*/ 2204045 w 6068843"/>
              <a:gd name="connsiteY3115" fmla="*/ 4611975 h 5650132"/>
              <a:gd name="connsiteX3116" fmla="*/ 2213165 w 6068843"/>
              <a:gd name="connsiteY3116" fmla="*/ 4592974 h 5650132"/>
              <a:gd name="connsiteX3117" fmla="*/ 2213165 w 6068843"/>
              <a:gd name="connsiteY3117" fmla="*/ 4569414 h 5650132"/>
              <a:gd name="connsiteX3118" fmla="*/ 2222665 w 6068843"/>
              <a:gd name="connsiteY3118" fmla="*/ 4559533 h 5650132"/>
              <a:gd name="connsiteX3119" fmla="*/ 2223428 w 6068843"/>
              <a:gd name="connsiteY3119" fmla="*/ 4555391 h 5650132"/>
              <a:gd name="connsiteX3120" fmla="*/ 2220533 w 6068843"/>
              <a:gd name="connsiteY3120" fmla="*/ 4559719 h 5650132"/>
              <a:gd name="connsiteX3121" fmla="*/ 2206806 w 6068843"/>
              <a:gd name="connsiteY3121" fmla="*/ 4563044 h 5650132"/>
              <a:gd name="connsiteX3122" fmla="*/ 2217446 w 6068843"/>
              <a:gd name="connsiteY3122" fmla="*/ 4529603 h 5650132"/>
              <a:gd name="connsiteX3123" fmla="*/ 2217861 w 6068843"/>
              <a:gd name="connsiteY3123" fmla="*/ 4528299 h 5650132"/>
              <a:gd name="connsiteX3124" fmla="*/ 2213165 w 6068843"/>
              <a:gd name="connsiteY3124" fmla="*/ 4517733 h 5650132"/>
              <a:gd name="connsiteX3125" fmla="*/ 2196824 w 6068843"/>
              <a:gd name="connsiteY3125" fmla="*/ 4545093 h 5650132"/>
              <a:gd name="connsiteX3126" fmla="*/ 2182764 w 6068843"/>
              <a:gd name="connsiteY3126" fmla="*/ 4572454 h 5650132"/>
              <a:gd name="connsiteX3127" fmla="*/ 2173264 w 6068843"/>
              <a:gd name="connsiteY3127" fmla="*/ 4598674 h 5650132"/>
              <a:gd name="connsiteX3128" fmla="*/ 2152363 w 6068843"/>
              <a:gd name="connsiteY3128" fmla="*/ 4618055 h 5650132"/>
              <a:gd name="connsiteX3129" fmla="*/ 2152363 w 6068843"/>
              <a:gd name="connsiteY3129" fmla="*/ 4657575 h 5650132"/>
              <a:gd name="connsiteX3130" fmla="*/ 2104862 w 6068843"/>
              <a:gd name="connsiteY3130" fmla="*/ 4701276 h 5650132"/>
              <a:gd name="connsiteX3131" fmla="*/ 2082442 w 6068843"/>
              <a:gd name="connsiteY3131" fmla="*/ 4770058 h 5650132"/>
              <a:gd name="connsiteX3132" fmla="*/ 2055081 w 6068843"/>
              <a:gd name="connsiteY3132" fmla="*/ 4780698 h 5650132"/>
              <a:gd name="connsiteX3133" fmla="*/ 2027721 w 6068843"/>
              <a:gd name="connsiteY3133" fmla="*/ 4791338 h 5650132"/>
              <a:gd name="connsiteX3134" fmla="*/ 2027721 w 6068843"/>
              <a:gd name="connsiteY3134" fmla="*/ 4824779 h 5650132"/>
              <a:gd name="connsiteX3135" fmla="*/ 2018601 w 6068843"/>
              <a:gd name="connsiteY3135" fmla="*/ 4824779 h 5650132"/>
              <a:gd name="connsiteX3136" fmla="*/ 2007960 w 6068843"/>
              <a:gd name="connsiteY3136" fmla="*/ 4820219 h 5650132"/>
              <a:gd name="connsiteX3137" fmla="*/ 2006440 w 6068843"/>
              <a:gd name="connsiteY3137" fmla="*/ 4806539 h 5650132"/>
              <a:gd name="connsiteX3138" fmla="*/ 2015561 w 6068843"/>
              <a:gd name="connsiteY3138" fmla="*/ 4782218 h 5650132"/>
              <a:gd name="connsiteX3139" fmla="*/ 2012140 w 6068843"/>
              <a:gd name="connsiteY3139" fmla="*/ 4770438 h 5650132"/>
              <a:gd name="connsiteX3140" fmla="*/ 2006440 w 6068843"/>
              <a:gd name="connsiteY3140" fmla="*/ 4760938 h 5650132"/>
              <a:gd name="connsiteX3141" fmla="*/ 2006440 w 6068843"/>
              <a:gd name="connsiteY3141" fmla="*/ 4770058 h 5650132"/>
              <a:gd name="connsiteX3142" fmla="*/ 1982120 w 6068843"/>
              <a:gd name="connsiteY3142" fmla="*/ 4790578 h 5650132"/>
              <a:gd name="connsiteX3143" fmla="*/ 1966920 w 6068843"/>
              <a:gd name="connsiteY3143" fmla="*/ 4815659 h 5650132"/>
              <a:gd name="connsiteX3144" fmla="*/ 1957419 w 6068843"/>
              <a:gd name="connsiteY3144" fmla="*/ 4830099 h 5650132"/>
              <a:gd name="connsiteX3145" fmla="*/ 1954759 w 6068843"/>
              <a:gd name="connsiteY3145" fmla="*/ 4849099 h 5650132"/>
              <a:gd name="connsiteX3146" fmla="*/ 1933479 w 6068843"/>
              <a:gd name="connsiteY3146" fmla="*/ 4861260 h 5650132"/>
              <a:gd name="connsiteX3147" fmla="*/ 1930819 w 6068843"/>
              <a:gd name="connsiteY3147" fmla="*/ 4877600 h 5650132"/>
              <a:gd name="connsiteX3148" fmla="*/ 1921319 w 6068843"/>
              <a:gd name="connsiteY3148" fmla="*/ 4891660 h 5650132"/>
              <a:gd name="connsiteX3149" fmla="*/ 1921319 w 6068843"/>
              <a:gd name="connsiteY3149" fmla="*/ 4915981 h 5650132"/>
              <a:gd name="connsiteX3150" fmla="*/ 1909158 w 6068843"/>
              <a:gd name="connsiteY3150" fmla="*/ 4925101 h 5650132"/>
              <a:gd name="connsiteX3151" fmla="*/ 1899658 w 6068843"/>
              <a:gd name="connsiteY3151" fmla="*/ 4951702 h 5650132"/>
              <a:gd name="connsiteX3152" fmla="*/ 1878758 w 6068843"/>
              <a:gd name="connsiteY3152" fmla="*/ 4973742 h 5650132"/>
              <a:gd name="connsiteX3153" fmla="*/ 1856717 w 6068843"/>
              <a:gd name="connsiteY3153" fmla="*/ 5006803 h 5650132"/>
              <a:gd name="connsiteX3154" fmla="*/ 1830117 w 6068843"/>
              <a:gd name="connsiteY3154" fmla="*/ 5037583 h 5650132"/>
              <a:gd name="connsiteX3155" fmla="*/ 1828977 w 6068843"/>
              <a:gd name="connsiteY3155" fmla="*/ 5052404 h 5650132"/>
              <a:gd name="connsiteX3156" fmla="*/ 1820997 w 6068843"/>
              <a:gd name="connsiteY3156" fmla="*/ 5064944 h 5650132"/>
              <a:gd name="connsiteX3157" fmla="*/ 1813396 w 6068843"/>
              <a:gd name="connsiteY3157" fmla="*/ 5093064 h 5650132"/>
              <a:gd name="connsiteX3158" fmla="*/ 1796676 w 6068843"/>
              <a:gd name="connsiteY3158" fmla="*/ 5116625 h 5650132"/>
              <a:gd name="connsiteX3159" fmla="*/ 1794396 w 6068843"/>
              <a:gd name="connsiteY3159" fmla="*/ 5124985 h 5650132"/>
              <a:gd name="connsiteX3160" fmla="*/ 1787556 w 6068843"/>
              <a:gd name="connsiteY3160" fmla="*/ 5128785 h 5650132"/>
              <a:gd name="connsiteX3161" fmla="*/ 1778436 w 6068843"/>
              <a:gd name="connsiteY3161" fmla="*/ 5125745 h 5650132"/>
              <a:gd name="connsiteX3162" fmla="*/ 1787556 w 6068843"/>
              <a:gd name="connsiteY3162" fmla="*/ 5095345 h 5650132"/>
              <a:gd name="connsiteX3163" fmla="*/ 1794396 w 6068843"/>
              <a:gd name="connsiteY3163" fmla="*/ 5082804 h 5650132"/>
              <a:gd name="connsiteX3164" fmla="*/ 1796676 w 6068843"/>
              <a:gd name="connsiteY3164" fmla="*/ 5067984 h 5650132"/>
              <a:gd name="connsiteX3165" fmla="*/ 1808836 w 6068843"/>
              <a:gd name="connsiteY3165" fmla="*/ 5040623 h 5650132"/>
              <a:gd name="connsiteX3166" fmla="*/ 1808076 w 6068843"/>
              <a:gd name="connsiteY3166" fmla="*/ 5017823 h 5650132"/>
              <a:gd name="connsiteX3167" fmla="*/ 1820997 w 6068843"/>
              <a:gd name="connsiteY3167" fmla="*/ 5004143 h 5650132"/>
              <a:gd name="connsiteX3168" fmla="*/ 1846837 w 6068843"/>
              <a:gd name="connsiteY3168" fmla="*/ 4899261 h 5650132"/>
              <a:gd name="connsiteX3169" fmla="*/ 1900038 w 6068843"/>
              <a:gd name="connsiteY3169" fmla="*/ 4803498 h 5650132"/>
              <a:gd name="connsiteX3170" fmla="*/ 1904598 w 6068843"/>
              <a:gd name="connsiteY3170" fmla="*/ 4774618 h 5650132"/>
              <a:gd name="connsiteX3171" fmla="*/ 1909158 w 6068843"/>
              <a:gd name="connsiteY3171" fmla="*/ 4745737 h 5650132"/>
              <a:gd name="connsiteX3172" fmla="*/ 1918659 w 6068843"/>
              <a:gd name="connsiteY3172" fmla="*/ 4740037 h 5650132"/>
              <a:gd name="connsiteX3173" fmla="*/ 1921319 w 6068843"/>
              <a:gd name="connsiteY3173" fmla="*/ 4727497 h 5650132"/>
              <a:gd name="connsiteX3174" fmla="*/ 1927399 w 6068843"/>
              <a:gd name="connsiteY3174" fmla="*/ 4705836 h 5650132"/>
              <a:gd name="connsiteX3175" fmla="*/ 1933479 w 6068843"/>
              <a:gd name="connsiteY3175" fmla="*/ 4691016 h 5650132"/>
              <a:gd name="connsiteX3176" fmla="*/ 1948679 w 6068843"/>
              <a:gd name="connsiteY3176" fmla="*/ 4660616 h 5650132"/>
              <a:gd name="connsiteX3177" fmla="*/ 1958179 w 6068843"/>
              <a:gd name="connsiteY3177" fmla="*/ 4652255 h 5650132"/>
              <a:gd name="connsiteX3178" fmla="*/ 1960839 w 6068843"/>
              <a:gd name="connsiteY3178" fmla="*/ 4639335 h 5650132"/>
              <a:gd name="connsiteX3179" fmla="*/ 1957799 w 6068843"/>
              <a:gd name="connsiteY3179" fmla="*/ 4624135 h 5650132"/>
              <a:gd name="connsiteX3180" fmla="*/ 1970571 w 6068843"/>
              <a:gd name="connsiteY3180" fmla="*/ 4580142 h 5650132"/>
              <a:gd name="connsiteX3181" fmla="*/ 1965501 w 6068843"/>
              <a:gd name="connsiteY3181" fmla="*/ 4583184 h 5650132"/>
              <a:gd name="connsiteX3182" fmla="*/ 1954481 w 6068843"/>
              <a:gd name="connsiteY3182" fmla="*/ 4593444 h 5650132"/>
              <a:gd name="connsiteX3183" fmla="*/ 1944600 w 6068843"/>
              <a:gd name="connsiteY3183" fmla="*/ 4596105 h 5650132"/>
              <a:gd name="connsiteX3184" fmla="*/ 1939280 w 6068843"/>
              <a:gd name="connsiteY3184" fmla="*/ 4605605 h 5650132"/>
              <a:gd name="connsiteX3185" fmla="*/ 1942320 w 6068843"/>
              <a:gd name="connsiteY3185" fmla="*/ 4617765 h 5650132"/>
              <a:gd name="connsiteX3186" fmla="*/ 1914960 w 6068843"/>
              <a:gd name="connsiteY3186" fmla="*/ 4617765 h 5650132"/>
              <a:gd name="connsiteX3187" fmla="*/ 1923700 w 6068843"/>
              <a:gd name="connsiteY3187" fmla="*/ 4591544 h 5650132"/>
              <a:gd name="connsiteX3188" fmla="*/ 1921040 w 6068843"/>
              <a:gd name="connsiteY3188" fmla="*/ 4572164 h 5650132"/>
              <a:gd name="connsiteX3189" fmla="*/ 1912300 w 6068843"/>
              <a:gd name="connsiteY3189" fmla="*/ 4575584 h 5650132"/>
              <a:gd name="connsiteX3190" fmla="*/ 1905840 w 6068843"/>
              <a:gd name="connsiteY3190" fmla="*/ 4581284 h 5650132"/>
              <a:gd name="connsiteX3191" fmla="*/ 1899759 w 6068843"/>
              <a:gd name="connsiteY3191" fmla="*/ 4617765 h 5650132"/>
              <a:gd name="connsiteX3192" fmla="*/ 1884559 w 6068843"/>
              <a:gd name="connsiteY3192" fmla="*/ 4639045 h 5650132"/>
              <a:gd name="connsiteX3193" fmla="*/ 1879999 w 6068843"/>
              <a:gd name="connsiteY3193" fmla="*/ 4662606 h 5650132"/>
              <a:gd name="connsiteX3194" fmla="*/ 1866319 w 6068843"/>
              <a:gd name="connsiteY3194" fmla="*/ 4681606 h 5650132"/>
              <a:gd name="connsiteX3195" fmla="*/ 1866319 w 6068843"/>
              <a:gd name="connsiteY3195" fmla="*/ 4705927 h 5650132"/>
              <a:gd name="connsiteX3196" fmla="*/ 1854158 w 6068843"/>
              <a:gd name="connsiteY3196" fmla="*/ 4739367 h 5650132"/>
              <a:gd name="connsiteX3197" fmla="*/ 1840098 w 6068843"/>
              <a:gd name="connsiteY3197" fmla="*/ 4741268 h 5650132"/>
              <a:gd name="connsiteX3198" fmla="*/ 1832878 w 6068843"/>
              <a:gd name="connsiteY3198" fmla="*/ 4754568 h 5650132"/>
              <a:gd name="connsiteX3199" fmla="*/ 1814638 w 6068843"/>
              <a:gd name="connsiteY3199" fmla="*/ 4781928 h 5650132"/>
              <a:gd name="connsiteX3200" fmla="*/ 1790317 w 6068843"/>
              <a:gd name="connsiteY3200" fmla="*/ 4772808 h 5650132"/>
              <a:gd name="connsiteX3201" fmla="*/ 1798297 w 6068843"/>
              <a:gd name="connsiteY3201" fmla="*/ 4738608 h 5650132"/>
              <a:gd name="connsiteX3202" fmla="*/ 1808557 w 6068843"/>
              <a:gd name="connsiteY3202" fmla="*/ 4708967 h 5650132"/>
              <a:gd name="connsiteX3203" fmla="*/ 1820718 w 6068843"/>
              <a:gd name="connsiteY3203" fmla="*/ 4693767 h 5650132"/>
              <a:gd name="connsiteX3204" fmla="*/ 1845038 w 6068843"/>
              <a:gd name="connsiteY3204" fmla="*/ 4693387 h 5650132"/>
              <a:gd name="connsiteX3205" fmla="*/ 1841998 w 6068843"/>
              <a:gd name="connsiteY3205" fmla="*/ 4681606 h 5650132"/>
              <a:gd name="connsiteX3206" fmla="*/ 1854158 w 6068843"/>
              <a:gd name="connsiteY3206" fmla="*/ 4651206 h 5650132"/>
              <a:gd name="connsiteX3207" fmla="*/ 1841998 w 6068843"/>
              <a:gd name="connsiteY3207" fmla="*/ 4651206 h 5650132"/>
              <a:gd name="connsiteX3208" fmla="*/ 1854158 w 6068843"/>
              <a:gd name="connsiteY3208" fmla="*/ 4636005 h 5650132"/>
              <a:gd name="connsiteX3209" fmla="*/ 1854158 w 6068843"/>
              <a:gd name="connsiteY3209" fmla="*/ 4605605 h 5650132"/>
              <a:gd name="connsiteX3210" fmla="*/ 1875439 w 6068843"/>
              <a:gd name="connsiteY3210" fmla="*/ 4590404 h 5650132"/>
              <a:gd name="connsiteX3211" fmla="*/ 1875439 w 6068843"/>
              <a:gd name="connsiteY3211" fmla="*/ 4563044 h 5650132"/>
              <a:gd name="connsiteX3212" fmla="*/ 1896719 w 6068843"/>
              <a:gd name="connsiteY3212" fmla="*/ 4538723 h 5650132"/>
              <a:gd name="connsiteX3213" fmla="*/ 1905840 w 6068843"/>
              <a:gd name="connsiteY3213" fmla="*/ 4514403 h 5650132"/>
              <a:gd name="connsiteX3214" fmla="*/ 1896719 w 6068843"/>
              <a:gd name="connsiteY3214" fmla="*/ 4483242 h 5650132"/>
              <a:gd name="connsiteX3215" fmla="*/ 1905840 w 6068843"/>
              <a:gd name="connsiteY3215" fmla="*/ 4447522 h 5650132"/>
              <a:gd name="connsiteX3216" fmla="*/ 1914960 w 6068843"/>
              <a:gd name="connsiteY3216" fmla="*/ 4428521 h 5650132"/>
              <a:gd name="connsiteX3217" fmla="*/ 1914960 w 6068843"/>
              <a:gd name="connsiteY3217" fmla="*/ 4404961 h 5650132"/>
              <a:gd name="connsiteX3218" fmla="*/ 1924460 w 6068843"/>
              <a:gd name="connsiteY3218" fmla="*/ 4395080 h 5650132"/>
              <a:gd name="connsiteX3219" fmla="*/ 1927120 w 6068843"/>
              <a:gd name="connsiteY3219" fmla="*/ 4380640 h 5650132"/>
              <a:gd name="connsiteX3220" fmla="*/ 1921040 w 6068843"/>
              <a:gd name="connsiteY3220" fmla="*/ 4366960 h 5650132"/>
              <a:gd name="connsiteX3221" fmla="*/ 1914960 w 6068843"/>
              <a:gd name="connsiteY3221" fmla="*/ 4353280 h 5650132"/>
              <a:gd name="connsiteX3222" fmla="*/ 1898619 w 6068843"/>
              <a:gd name="connsiteY3222" fmla="*/ 4380640 h 5650132"/>
              <a:gd name="connsiteX3223" fmla="*/ 1884559 w 6068843"/>
              <a:gd name="connsiteY3223" fmla="*/ 4408001 h 5650132"/>
              <a:gd name="connsiteX3224" fmla="*/ 1875059 w 6068843"/>
              <a:gd name="connsiteY3224" fmla="*/ 4434221 h 5650132"/>
              <a:gd name="connsiteX3225" fmla="*/ 1854158 w 6068843"/>
              <a:gd name="connsiteY3225" fmla="*/ 4453602 h 5650132"/>
              <a:gd name="connsiteX3226" fmla="*/ 1854158 w 6068843"/>
              <a:gd name="connsiteY3226" fmla="*/ 4493122 h 5650132"/>
              <a:gd name="connsiteX3227" fmla="*/ 1806657 w 6068843"/>
              <a:gd name="connsiteY3227" fmla="*/ 4536823 h 5650132"/>
              <a:gd name="connsiteX3228" fmla="*/ 1784237 w 6068843"/>
              <a:gd name="connsiteY3228" fmla="*/ 4605605 h 5650132"/>
              <a:gd name="connsiteX3229" fmla="*/ 1756876 w 6068843"/>
              <a:gd name="connsiteY3229" fmla="*/ 4616245 h 5650132"/>
              <a:gd name="connsiteX3230" fmla="*/ 1729516 w 6068843"/>
              <a:gd name="connsiteY3230" fmla="*/ 4626885 h 5650132"/>
              <a:gd name="connsiteX3231" fmla="*/ 1729516 w 6068843"/>
              <a:gd name="connsiteY3231" fmla="*/ 4660326 h 5650132"/>
              <a:gd name="connsiteX3232" fmla="*/ 1720396 w 6068843"/>
              <a:gd name="connsiteY3232" fmla="*/ 4660326 h 5650132"/>
              <a:gd name="connsiteX3233" fmla="*/ 1709755 w 6068843"/>
              <a:gd name="connsiteY3233" fmla="*/ 4655766 h 5650132"/>
              <a:gd name="connsiteX3234" fmla="*/ 1708235 w 6068843"/>
              <a:gd name="connsiteY3234" fmla="*/ 4642086 h 5650132"/>
              <a:gd name="connsiteX3235" fmla="*/ 1717356 w 6068843"/>
              <a:gd name="connsiteY3235" fmla="*/ 4617765 h 5650132"/>
              <a:gd name="connsiteX3236" fmla="*/ 1713935 w 6068843"/>
              <a:gd name="connsiteY3236" fmla="*/ 4605985 h 5650132"/>
              <a:gd name="connsiteX3237" fmla="*/ 1708235 w 6068843"/>
              <a:gd name="connsiteY3237" fmla="*/ 4596485 h 5650132"/>
              <a:gd name="connsiteX3238" fmla="*/ 1708235 w 6068843"/>
              <a:gd name="connsiteY3238" fmla="*/ 4605605 h 5650132"/>
              <a:gd name="connsiteX3239" fmla="*/ 1683915 w 6068843"/>
              <a:gd name="connsiteY3239" fmla="*/ 4626125 h 5650132"/>
              <a:gd name="connsiteX3240" fmla="*/ 1668715 w 6068843"/>
              <a:gd name="connsiteY3240" fmla="*/ 4651206 h 5650132"/>
              <a:gd name="connsiteX3241" fmla="*/ 1659214 w 6068843"/>
              <a:gd name="connsiteY3241" fmla="*/ 4665646 h 5650132"/>
              <a:gd name="connsiteX3242" fmla="*/ 1656554 w 6068843"/>
              <a:gd name="connsiteY3242" fmla="*/ 4684646 h 5650132"/>
              <a:gd name="connsiteX3243" fmla="*/ 1635274 w 6068843"/>
              <a:gd name="connsiteY3243" fmla="*/ 4696807 h 5650132"/>
              <a:gd name="connsiteX3244" fmla="*/ 1632614 w 6068843"/>
              <a:gd name="connsiteY3244" fmla="*/ 4713147 h 5650132"/>
              <a:gd name="connsiteX3245" fmla="*/ 1623114 w 6068843"/>
              <a:gd name="connsiteY3245" fmla="*/ 4727207 h 5650132"/>
              <a:gd name="connsiteX3246" fmla="*/ 1623114 w 6068843"/>
              <a:gd name="connsiteY3246" fmla="*/ 4751528 h 5650132"/>
              <a:gd name="connsiteX3247" fmla="*/ 1610953 w 6068843"/>
              <a:gd name="connsiteY3247" fmla="*/ 4760648 h 5650132"/>
              <a:gd name="connsiteX3248" fmla="*/ 1601453 w 6068843"/>
              <a:gd name="connsiteY3248" fmla="*/ 4787249 h 5650132"/>
              <a:gd name="connsiteX3249" fmla="*/ 1580553 w 6068843"/>
              <a:gd name="connsiteY3249" fmla="*/ 4809289 h 5650132"/>
              <a:gd name="connsiteX3250" fmla="*/ 1558512 w 6068843"/>
              <a:gd name="connsiteY3250" fmla="*/ 4842350 h 5650132"/>
              <a:gd name="connsiteX3251" fmla="*/ 1531912 w 6068843"/>
              <a:gd name="connsiteY3251" fmla="*/ 4873130 h 5650132"/>
              <a:gd name="connsiteX3252" fmla="*/ 1530772 w 6068843"/>
              <a:gd name="connsiteY3252" fmla="*/ 4887951 h 5650132"/>
              <a:gd name="connsiteX3253" fmla="*/ 1522792 w 6068843"/>
              <a:gd name="connsiteY3253" fmla="*/ 4900491 h 5650132"/>
              <a:gd name="connsiteX3254" fmla="*/ 1515191 w 6068843"/>
              <a:gd name="connsiteY3254" fmla="*/ 4928611 h 5650132"/>
              <a:gd name="connsiteX3255" fmla="*/ 1498471 w 6068843"/>
              <a:gd name="connsiteY3255" fmla="*/ 4952172 h 5650132"/>
              <a:gd name="connsiteX3256" fmla="*/ 1496191 w 6068843"/>
              <a:gd name="connsiteY3256" fmla="*/ 4960532 h 5650132"/>
              <a:gd name="connsiteX3257" fmla="*/ 1489351 w 6068843"/>
              <a:gd name="connsiteY3257" fmla="*/ 4964332 h 5650132"/>
              <a:gd name="connsiteX3258" fmla="*/ 1480231 w 6068843"/>
              <a:gd name="connsiteY3258" fmla="*/ 4961292 h 5650132"/>
              <a:gd name="connsiteX3259" fmla="*/ 1489351 w 6068843"/>
              <a:gd name="connsiteY3259" fmla="*/ 4930892 h 5650132"/>
              <a:gd name="connsiteX3260" fmla="*/ 1496191 w 6068843"/>
              <a:gd name="connsiteY3260" fmla="*/ 4918351 h 5650132"/>
              <a:gd name="connsiteX3261" fmla="*/ 1496861 w 6068843"/>
              <a:gd name="connsiteY3261" fmla="*/ 4913995 h 5650132"/>
              <a:gd name="connsiteX3262" fmla="*/ 1477129 w 6068843"/>
              <a:gd name="connsiteY3262" fmla="*/ 4908357 h 5650132"/>
              <a:gd name="connsiteX3263" fmla="*/ 1474089 w 6068843"/>
              <a:gd name="connsiteY3263" fmla="*/ 4938758 h 5650132"/>
              <a:gd name="connsiteX3264" fmla="*/ 1461928 w 6068843"/>
              <a:gd name="connsiteY3264" fmla="*/ 4969158 h 5650132"/>
              <a:gd name="connsiteX3265" fmla="*/ 1446728 w 6068843"/>
              <a:gd name="connsiteY3265" fmla="*/ 4947878 h 5650132"/>
              <a:gd name="connsiteX3266" fmla="*/ 1455848 w 6068843"/>
              <a:gd name="connsiteY3266" fmla="*/ 4920517 h 5650132"/>
              <a:gd name="connsiteX3267" fmla="*/ 1450148 w 6068843"/>
              <a:gd name="connsiteY3267" fmla="*/ 4915957 h 5650132"/>
              <a:gd name="connsiteX3268" fmla="*/ 1446728 w 6068843"/>
              <a:gd name="connsiteY3268" fmla="*/ 4911397 h 5650132"/>
              <a:gd name="connsiteX3269" fmla="*/ 1454708 w 6068843"/>
              <a:gd name="connsiteY3269" fmla="*/ 4906077 h 5650132"/>
              <a:gd name="connsiteX3270" fmla="*/ 1464969 w 6068843"/>
              <a:gd name="connsiteY3270" fmla="*/ 4905317 h 5650132"/>
              <a:gd name="connsiteX3271" fmla="*/ 1483209 w 6068843"/>
              <a:gd name="connsiteY3271" fmla="*/ 4853636 h 5650132"/>
              <a:gd name="connsiteX3272" fmla="*/ 1480169 w 6068843"/>
              <a:gd name="connsiteY3272" fmla="*/ 4841475 h 5650132"/>
              <a:gd name="connsiteX3273" fmla="*/ 1468009 w 6068843"/>
              <a:gd name="connsiteY3273" fmla="*/ 4826275 h 5650132"/>
              <a:gd name="connsiteX3274" fmla="*/ 1452808 w 6068843"/>
              <a:gd name="connsiteY3274" fmla="*/ 4841475 h 5650132"/>
              <a:gd name="connsiteX3275" fmla="*/ 1443688 w 6068843"/>
              <a:gd name="connsiteY3275" fmla="*/ 4905317 h 5650132"/>
              <a:gd name="connsiteX3276" fmla="*/ 1417848 w 6068843"/>
              <a:gd name="connsiteY3276" fmla="*/ 4941037 h 5650132"/>
              <a:gd name="connsiteX3277" fmla="*/ 1401127 w 6068843"/>
              <a:gd name="connsiteY3277" fmla="*/ 4981318 h 5650132"/>
              <a:gd name="connsiteX3278" fmla="*/ 1394287 w 6068843"/>
              <a:gd name="connsiteY3278" fmla="*/ 5011719 h 5650132"/>
              <a:gd name="connsiteX3279" fmla="*/ 1382887 w 6068843"/>
              <a:gd name="connsiteY3279" fmla="*/ 5042120 h 5650132"/>
              <a:gd name="connsiteX3280" fmla="*/ 1343366 w 6068843"/>
              <a:gd name="connsiteY3280" fmla="*/ 5084680 h 5650132"/>
              <a:gd name="connsiteX3281" fmla="*/ 1322086 w 6068843"/>
              <a:gd name="connsiteY3281" fmla="*/ 5145482 h 5650132"/>
              <a:gd name="connsiteX3282" fmla="*/ 1314865 w 6068843"/>
              <a:gd name="connsiteY3282" fmla="*/ 5146242 h 5650132"/>
              <a:gd name="connsiteX3283" fmla="*/ 1309925 w 6068843"/>
              <a:gd name="connsiteY3283" fmla="*/ 5151562 h 5650132"/>
              <a:gd name="connsiteX3284" fmla="*/ 1314865 w 6068843"/>
              <a:gd name="connsiteY3284" fmla="*/ 5157642 h 5650132"/>
              <a:gd name="connsiteX3285" fmla="*/ 1322086 w 6068843"/>
              <a:gd name="connsiteY3285" fmla="*/ 5163722 h 5650132"/>
              <a:gd name="connsiteX3286" fmla="*/ 1288645 w 6068843"/>
              <a:gd name="connsiteY3286" fmla="*/ 5181963 h 5650132"/>
              <a:gd name="connsiteX3287" fmla="*/ 1267364 w 6068843"/>
              <a:gd name="connsiteY3287" fmla="*/ 5181963 h 5650132"/>
              <a:gd name="connsiteX3288" fmla="*/ 1272685 w 6068843"/>
              <a:gd name="connsiteY3288" fmla="*/ 5149282 h 5650132"/>
              <a:gd name="connsiteX3289" fmla="*/ 1273445 w 6068843"/>
              <a:gd name="connsiteY3289" fmla="*/ 5102921 h 5650132"/>
              <a:gd name="connsiteX3290" fmla="*/ 1255204 w 6068843"/>
              <a:gd name="connsiteY3290" fmla="*/ 5129522 h 5650132"/>
              <a:gd name="connsiteX3291" fmla="*/ 1246084 w 6068843"/>
              <a:gd name="connsiteY3291" fmla="*/ 5160682 h 5650132"/>
              <a:gd name="connsiteX3292" fmla="*/ 1206563 w 6068843"/>
              <a:gd name="connsiteY3292" fmla="*/ 5200203 h 5650132"/>
              <a:gd name="connsiteX3293" fmla="*/ 1187183 w 6068843"/>
              <a:gd name="connsiteY3293" fmla="*/ 5218443 h 5650132"/>
              <a:gd name="connsiteX3294" fmla="*/ 1179203 w 6068843"/>
              <a:gd name="connsiteY3294" fmla="*/ 5236684 h 5650132"/>
              <a:gd name="connsiteX3295" fmla="*/ 1167042 w 6068843"/>
              <a:gd name="connsiteY3295" fmla="*/ 5236684 h 5650132"/>
              <a:gd name="connsiteX3296" fmla="*/ 1160962 w 6068843"/>
              <a:gd name="connsiteY3296" fmla="*/ 5256064 h 5650132"/>
              <a:gd name="connsiteX3297" fmla="*/ 1154882 w 6068843"/>
              <a:gd name="connsiteY3297" fmla="*/ 5273165 h 5650132"/>
              <a:gd name="connsiteX3298" fmla="*/ 1133602 w 6068843"/>
              <a:gd name="connsiteY3298" fmla="*/ 5291405 h 5650132"/>
              <a:gd name="connsiteX3299" fmla="*/ 1121441 w 6068843"/>
              <a:gd name="connsiteY3299" fmla="*/ 5267084 h 5650132"/>
              <a:gd name="connsiteX3300" fmla="*/ 1112321 w 6068843"/>
              <a:gd name="connsiteY3300" fmla="*/ 5257964 h 5650132"/>
              <a:gd name="connsiteX3301" fmla="*/ 1122961 w 6068843"/>
              <a:gd name="connsiteY3301" fmla="*/ 5222623 h 5650132"/>
              <a:gd name="connsiteX3302" fmla="*/ 1133602 w 6068843"/>
              <a:gd name="connsiteY3302" fmla="*/ 5185002 h 5650132"/>
              <a:gd name="connsiteX3303" fmla="*/ 1133222 w 6068843"/>
              <a:gd name="connsiteY3303" fmla="*/ 5181963 h 5650132"/>
              <a:gd name="connsiteX3304" fmla="*/ 1130562 w 6068843"/>
              <a:gd name="connsiteY3304" fmla="*/ 5178922 h 5650132"/>
              <a:gd name="connsiteX3305" fmla="*/ 1124482 w 6068843"/>
              <a:gd name="connsiteY3305" fmla="*/ 5188423 h 5650132"/>
              <a:gd name="connsiteX3306" fmla="*/ 1118401 w 6068843"/>
              <a:gd name="connsiteY3306" fmla="*/ 5200203 h 5650132"/>
              <a:gd name="connsiteX3307" fmla="*/ 1112321 w 6068843"/>
              <a:gd name="connsiteY3307" fmla="*/ 5209323 h 5650132"/>
              <a:gd name="connsiteX3308" fmla="*/ 1112321 w 6068843"/>
              <a:gd name="connsiteY3308" fmla="*/ 5221863 h 5650132"/>
              <a:gd name="connsiteX3309" fmla="*/ 1103201 w 6068843"/>
              <a:gd name="connsiteY3309" fmla="*/ 5227564 h 5650132"/>
              <a:gd name="connsiteX3310" fmla="*/ 1091041 w 6068843"/>
              <a:gd name="connsiteY3310" fmla="*/ 5233644 h 5650132"/>
              <a:gd name="connsiteX3311" fmla="*/ 1060640 w 6068843"/>
              <a:gd name="connsiteY3311" fmla="*/ 5236684 h 5650132"/>
              <a:gd name="connsiteX3312" fmla="*/ 1051520 w 6068843"/>
              <a:gd name="connsiteY3312" fmla="*/ 5261004 h 5650132"/>
              <a:gd name="connsiteX3313" fmla="*/ 1038220 w 6068843"/>
              <a:gd name="connsiteY3313" fmla="*/ 5268984 h 5650132"/>
              <a:gd name="connsiteX3314" fmla="*/ 1027200 w 6068843"/>
              <a:gd name="connsiteY3314" fmla="*/ 5279244 h 5650132"/>
              <a:gd name="connsiteX3315" fmla="*/ 1017319 w 6068843"/>
              <a:gd name="connsiteY3315" fmla="*/ 5281905 h 5650132"/>
              <a:gd name="connsiteX3316" fmla="*/ 1011999 w 6068843"/>
              <a:gd name="connsiteY3316" fmla="*/ 5291405 h 5650132"/>
              <a:gd name="connsiteX3317" fmla="*/ 1015039 w 6068843"/>
              <a:gd name="connsiteY3317" fmla="*/ 5303565 h 5650132"/>
              <a:gd name="connsiteX3318" fmla="*/ 987679 w 6068843"/>
              <a:gd name="connsiteY3318" fmla="*/ 5303565 h 5650132"/>
              <a:gd name="connsiteX3319" fmla="*/ 996419 w 6068843"/>
              <a:gd name="connsiteY3319" fmla="*/ 5277344 h 5650132"/>
              <a:gd name="connsiteX3320" fmla="*/ 993759 w 6068843"/>
              <a:gd name="connsiteY3320" fmla="*/ 5257964 h 5650132"/>
              <a:gd name="connsiteX3321" fmla="*/ 985019 w 6068843"/>
              <a:gd name="connsiteY3321" fmla="*/ 5261384 h 5650132"/>
              <a:gd name="connsiteX3322" fmla="*/ 978559 w 6068843"/>
              <a:gd name="connsiteY3322" fmla="*/ 5267084 h 5650132"/>
              <a:gd name="connsiteX3323" fmla="*/ 972478 w 6068843"/>
              <a:gd name="connsiteY3323" fmla="*/ 5303565 h 5650132"/>
              <a:gd name="connsiteX3324" fmla="*/ 957278 w 6068843"/>
              <a:gd name="connsiteY3324" fmla="*/ 5324845 h 5650132"/>
              <a:gd name="connsiteX3325" fmla="*/ 952718 w 6068843"/>
              <a:gd name="connsiteY3325" fmla="*/ 5348406 h 5650132"/>
              <a:gd name="connsiteX3326" fmla="*/ 939038 w 6068843"/>
              <a:gd name="connsiteY3326" fmla="*/ 5367406 h 5650132"/>
              <a:gd name="connsiteX3327" fmla="*/ 939038 w 6068843"/>
              <a:gd name="connsiteY3327" fmla="*/ 5391727 h 5650132"/>
              <a:gd name="connsiteX3328" fmla="*/ 926877 w 6068843"/>
              <a:gd name="connsiteY3328" fmla="*/ 5425167 h 5650132"/>
              <a:gd name="connsiteX3329" fmla="*/ 912817 w 6068843"/>
              <a:gd name="connsiteY3329" fmla="*/ 5427068 h 5650132"/>
              <a:gd name="connsiteX3330" fmla="*/ 905597 w 6068843"/>
              <a:gd name="connsiteY3330" fmla="*/ 5440368 h 5650132"/>
              <a:gd name="connsiteX3331" fmla="*/ 887357 w 6068843"/>
              <a:gd name="connsiteY3331" fmla="*/ 5467728 h 5650132"/>
              <a:gd name="connsiteX3332" fmla="*/ 863036 w 6068843"/>
              <a:gd name="connsiteY3332" fmla="*/ 5458608 h 5650132"/>
              <a:gd name="connsiteX3333" fmla="*/ 871016 w 6068843"/>
              <a:gd name="connsiteY3333" fmla="*/ 5424408 h 5650132"/>
              <a:gd name="connsiteX3334" fmla="*/ 881276 w 6068843"/>
              <a:gd name="connsiteY3334" fmla="*/ 5394767 h 5650132"/>
              <a:gd name="connsiteX3335" fmla="*/ 893437 w 6068843"/>
              <a:gd name="connsiteY3335" fmla="*/ 5379567 h 5650132"/>
              <a:gd name="connsiteX3336" fmla="*/ 917757 w 6068843"/>
              <a:gd name="connsiteY3336" fmla="*/ 5379187 h 5650132"/>
              <a:gd name="connsiteX3337" fmla="*/ 914717 w 6068843"/>
              <a:gd name="connsiteY3337" fmla="*/ 5367406 h 5650132"/>
              <a:gd name="connsiteX3338" fmla="*/ 926877 w 6068843"/>
              <a:gd name="connsiteY3338" fmla="*/ 5337006 h 5650132"/>
              <a:gd name="connsiteX3339" fmla="*/ 914717 w 6068843"/>
              <a:gd name="connsiteY3339" fmla="*/ 5337006 h 5650132"/>
              <a:gd name="connsiteX3340" fmla="*/ 926877 w 6068843"/>
              <a:gd name="connsiteY3340" fmla="*/ 5321805 h 5650132"/>
              <a:gd name="connsiteX3341" fmla="*/ 926877 w 6068843"/>
              <a:gd name="connsiteY3341" fmla="*/ 5291405 h 5650132"/>
              <a:gd name="connsiteX3342" fmla="*/ 948158 w 6068843"/>
              <a:gd name="connsiteY3342" fmla="*/ 5276204 h 5650132"/>
              <a:gd name="connsiteX3343" fmla="*/ 948158 w 6068843"/>
              <a:gd name="connsiteY3343" fmla="*/ 5248844 h 5650132"/>
              <a:gd name="connsiteX3344" fmla="*/ 969438 w 6068843"/>
              <a:gd name="connsiteY3344" fmla="*/ 5224523 h 5650132"/>
              <a:gd name="connsiteX3345" fmla="*/ 978559 w 6068843"/>
              <a:gd name="connsiteY3345" fmla="*/ 5200203 h 5650132"/>
              <a:gd name="connsiteX3346" fmla="*/ 969438 w 6068843"/>
              <a:gd name="connsiteY3346" fmla="*/ 5169042 h 5650132"/>
              <a:gd name="connsiteX3347" fmla="*/ 978559 w 6068843"/>
              <a:gd name="connsiteY3347" fmla="*/ 5133322 h 5650132"/>
              <a:gd name="connsiteX3348" fmla="*/ 987679 w 6068843"/>
              <a:gd name="connsiteY3348" fmla="*/ 5114321 h 5650132"/>
              <a:gd name="connsiteX3349" fmla="*/ 987679 w 6068843"/>
              <a:gd name="connsiteY3349" fmla="*/ 5090761 h 5650132"/>
              <a:gd name="connsiteX3350" fmla="*/ 997179 w 6068843"/>
              <a:gd name="connsiteY3350" fmla="*/ 5080880 h 5650132"/>
              <a:gd name="connsiteX3351" fmla="*/ 999839 w 6068843"/>
              <a:gd name="connsiteY3351" fmla="*/ 5066440 h 5650132"/>
              <a:gd name="connsiteX3352" fmla="*/ 993759 w 6068843"/>
              <a:gd name="connsiteY3352" fmla="*/ 5052760 h 5650132"/>
              <a:gd name="connsiteX3353" fmla="*/ 987679 w 6068843"/>
              <a:gd name="connsiteY3353" fmla="*/ 5039080 h 5650132"/>
              <a:gd name="connsiteX3354" fmla="*/ 971338 w 6068843"/>
              <a:gd name="connsiteY3354" fmla="*/ 5066440 h 5650132"/>
              <a:gd name="connsiteX3355" fmla="*/ 957278 w 6068843"/>
              <a:gd name="connsiteY3355" fmla="*/ 5093801 h 5650132"/>
              <a:gd name="connsiteX3356" fmla="*/ 947778 w 6068843"/>
              <a:gd name="connsiteY3356" fmla="*/ 5120021 h 5650132"/>
              <a:gd name="connsiteX3357" fmla="*/ 926877 w 6068843"/>
              <a:gd name="connsiteY3357" fmla="*/ 5139402 h 5650132"/>
              <a:gd name="connsiteX3358" fmla="*/ 926877 w 6068843"/>
              <a:gd name="connsiteY3358" fmla="*/ 5178922 h 5650132"/>
              <a:gd name="connsiteX3359" fmla="*/ 879376 w 6068843"/>
              <a:gd name="connsiteY3359" fmla="*/ 5222623 h 5650132"/>
              <a:gd name="connsiteX3360" fmla="*/ 856956 w 6068843"/>
              <a:gd name="connsiteY3360" fmla="*/ 5291405 h 5650132"/>
              <a:gd name="connsiteX3361" fmla="*/ 829595 w 6068843"/>
              <a:gd name="connsiteY3361" fmla="*/ 5302045 h 5650132"/>
              <a:gd name="connsiteX3362" fmla="*/ 802235 w 6068843"/>
              <a:gd name="connsiteY3362" fmla="*/ 5312685 h 5650132"/>
              <a:gd name="connsiteX3363" fmla="*/ 802235 w 6068843"/>
              <a:gd name="connsiteY3363" fmla="*/ 5346126 h 5650132"/>
              <a:gd name="connsiteX3364" fmla="*/ 793115 w 6068843"/>
              <a:gd name="connsiteY3364" fmla="*/ 5346126 h 5650132"/>
              <a:gd name="connsiteX3365" fmla="*/ 782474 w 6068843"/>
              <a:gd name="connsiteY3365" fmla="*/ 5341566 h 5650132"/>
              <a:gd name="connsiteX3366" fmla="*/ 780954 w 6068843"/>
              <a:gd name="connsiteY3366" fmla="*/ 5327886 h 5650132"/>
              <a:gd name="connsiteX3367" fmla="*/ 790075 w 6068843"/>
              <a:gd name="connsiteY3367" fmla="*/ 5303565 h 5650132"/>
              <a:gd name="connsiteX3368" fmla="*/ 786654 w 6068843"/>
              <a:gd name="connsiteY3368" fmla="*/ 5291785 h 5650132"/>
              <a:gd name="connsiteX3369" fmla="*/ 780954 w 6068843"/>
              <a:gd name="connsiteY3369" fmla="*/ 5282285 h 5650132"/>
              <a:gd name="connsiteX3370" fmla="*/ 780954 w 6068843"/>
              <a:gd name="connsiteY3370" fmla="*/ 5291405 h 5650132"/>
              <a:gd name="connsiteX3371" fmla="*/ 756634 w 6068843"/>
              <a:gd name="connsiteY3371" fmla="*/ 5311925 h 5650132"/>
              <a:gd name="connsiteX3372" fmla="*/ 741434 w 6068843"/>
              <a:gd name="connsiteY3372" fmla="*/ 5337006 h 5650132"/>
              <a:gd name="connsiteX3373" fmla="*/ 731933 w 6068843"/>
              <a:gd name="connsiteY3373" fmla="*/ 5351446 h 5650132"/>
              <a:gd name="connsiteX3374" fmla="*/ 729273 w 6068843"/>
              <a:gd name="connsiteY3374" fmla="*/ 5370446 h 5650132"/>
              <a:gd name="connsiteX3375" fmla="*/ 707993 w 6068843"/>
              <a:gd name="connsiteY3375" fmla="*/ 5382607 h 5650132"/>
              <a:gd name="connsiteX3376" fmla="*/ 705333 w 6068843"/>
              <a:gd name="connsiteY3376" fmla="*/ 5398947 h 5650132"/>
              <a:gd name="connsiteX3377" fmla="*/ 695833 w 6068843"/>
              <a:gd name="connsiteY3377" fmla="*/ 5413007 h 5650132"/>
              <a:gd name="connsiteX3378" fmla="*/ 695833 w 6068843"/>
              <a:gd name="connsiteY3378" fmla="*/ 5437328 h 5650132"/>
              <a:gd name="connsiteX3379" fmla="*/ 683672 w 6068843"/>
              <a:gd name="connsiteY3379" fmla="*/ 5446448 h 5650132"/>
              <a:gd name="connsiteX3380" fmla="*/ 674172 w 6068843"/>
              <a:gd name="connsiteY3380" fmla="*/ 5473049 h 5650132"/>
              <a:gd name="connsiteX3381" fmla="*/ 653272 w 6068843"/>
              <a:gd name="connsiteY3381" fmla="*/ 5495089 h 5650132"/>
              <a:gd name="connsiteX3382" fmla="*/ 631231 w 6068843"/>
              <a:gd name="connsiteY3382" fmla="*/ 5528150 h 5650132"/>
              <a:gd name="connsiteX3383" fmla="*/ 604631 w 6068843"/>
              <a:gd name="connsiteY3383" fmla="*/ 5558930 h 5650132"/>
              <a:gd name="connsiteX3384" fmla="*/ 603491 w 6068843"/>
              <a:gd name="connsiteY3384" fmla="*/ 5573751 h 5650132"/>
              <a:gd name="connsiteX3385" fmla="*/ 595511 w 6068843"/>
              <a:gd name="connsiteY3385" fmla="*/ 5586291 h 5650132"/>
              <a:gd name="connsiteX3386" fmla="*/ 587910 w 6068843"/>
              <a:gd name="connsiteY3386" fmla="*/ 5614411 h 5650132"/>
              <a:gd name="connsiteX3387" fmla="*/ 571190 w 6068843"/>
              <a:gd name="connsiteY3387" fmla="*/ 5637972 h 5650132"/>
              <a:gd name="connsiteX3388" fmla="*/ 568910 w 6068843"/>
              <a:gd name="connsiteY3388" fmla="*/ 5646332 h 5650132"/>
              <a:gd name="connsiteX3389" fmla="*/ 562070 w 6068843"/>
              <a:gd name="connsiteY3389" fmla="*/ 5650132 h 5650132"/>
              <a:gd name="connsiteX3390" fmla="*/ 552950 w 6068843"/>
              <a:gd name="connsiteY3390" fmla="*/ 5647092 h 5650132"/>
              <a:gd name="connsiteX3391" fmla="*/ 562070 w 6068843"/>
              <a:gd name="connsiteY3391" fmla="*/ 5616692 h 5650132"/>
              <a:gd name="connsiteX3392" fmla="*/ 568910 w 6068843"/>
              <a:gd name="connsiteY3392" fmla="*/ 5604151 h 5650132"/>
              <a:gd name="connsiteX3393" fmla="*/ 571190 w 6068843"/>
              <a:gd name="connsiteY3393" fmla="*/ 5589331 h 5650132"/>
              <a:gd name="connsiteX3394" fmla="*/ 583350 w 6068843"/>
              <a:gd name="connsiteY3394" fmla="*/ 5561970 h 5650132"/>
              <a:gd name="connsiteX3395" fmla="*/ 582590 w 6068843"/>
              <a:gd name="connsiteY3395" fmla="*/ 5539170 h 5650132"/>
              <a:gd name="connsiteX3396" fmla="*/ 595511 w 6068843"/>
              <a:gd name="connsiteY3396" fmla="*/ 5525490 h 5650132"/>
              <a:gd name="connsiteX3397" fmla="*/ 621351 w 6068843"/>
              <a:gd name="connsiteY3397" fmla="*/ 5420608 h 5650132"/>
              <a:gd name="connsiteX3398" fmla="*/ 674552 w 6068843"/>
              <a:gd name="connsiteY3398" fmla="*/ 5324845 h 5650132"/>
              <a:gd name="connsiteX3399" fmla="*/ 679112 w 6068843"/>
              <a:gd name="connsiteY3399" fmla="*/ 5295965 h 5650132"/>
              <a:gd name="connsiteX3400" fmla="*/ 683672 w 6068843"/>
              <a:gd name="connsiteY3400" fmla="*/ 5267084 h 5650132"/>
              <a:gd name="connsiteX3401" fmla="*/ 693173 w 6068843"/>
              <a:gd name="connsiteY3401" fmla="*/ 5261384 h 5650132"/>
              <a:gd name="connsiteX3402" fmla="*/ 695833 w 6068843"/>
              <a:gd name="connsiteY3402" fmla="*/ 5248844 h 5650132"/>
              <a:gd name="connsiteX3403" fmla="*/ 701913 w 6068843"/>
              <a:gd name="connsiteY3403" fmla="*/ 5227183 h 5650132"/>
              <a:gd name="connsiteX3404" fmla="*/ 707993 w 6068843"/>
              <a:gd name="connsiteY3404" fmla="*/ 5212363 h 5650132"/>
              <a:gd name="connsiteX3405" fmla="*/ 723193 w 6068843"/>
              <a:gd name="connsiteY3405" fmla="*/ 5181963 h 5650132"/>
              <a:gd name="connsiteX3406" fmla="*/ 732693 w 6068843"/>
              <a:gd name="connsiteY3406" fmla="*/ 5173602 h 5650132"/>
              <a:gd name="connsiteX3407" fmla="*/ 735353 w 6068843"/>
              <a:gd name="connsiteY3407" fmla="*/ 5160682 h 5650132"/>
              <a:gd name="connsiteX3408" fmla="*/ 732313 w 6068843"/>
              <a:gd name="connsiteY3408" fmla="*/ 5145482 h 5650132"/>
              <a:gd name="connsiteX3409" fmla="*/ 759674 w 6068843"/>
              <a:gd name="connsiteY3409" fmla="*/ 5051240 h 5650132"/>
              <a:gd name="connsiteX3410" fmla="*/ 771834 w 6068843"/>
              <a:gd name="connsiteY3410" fmla="*/ 5042120 h 5650132"/>
              <a:gd name="connsiteX3411" fmla="*/ 780954 w 6068843"/>
              <a:gd name="connsiteY3411" fmla="*/ 5026919 h 5650132"/>
              <a:gd name="connsiteX3412" fmla="*/ 783234 w 6068843"/>
              <a:gd name="connsiteY3412" fmla="*/ 5010579 h 5650132"/>
              <a:gd name="connsiteX3413" fmla="*/ 790075 w 6068843"/>
              <a:gd name="connsiteY3413" fmla="*/ 4996519 h 5650132"/>
              <a:gd name="connsiteX3414" fmla="*/ 789315 w 6068843"/>
              <a:gd name="connsiteY3414" fmla="*/ 4974858 h 5650132"/>
              <a:gd name="connsiteX3415" fmla="*/ 802235 w 6068843"/>
              <a:gd name="connsiteY3415" fmla="*/ 4960038 h 5650132"/>
              <a:gd name="connsiteX3416" fmla="*/ 818575 w 6068843"/>
              <a:gd name="connsiteY3416" fmla="*/ 4918997 h 5650132"/>
              <a:gd name="connsiteX3417" fmla="*/ 841756 w 6068843"/>
              <a:gd name="connsiteY3417" fmla="*/ 4887076 h 5650132"/>
              <a:gd name="connsiteX3418" fmla="*/ 850876 w 6068843"/>
              <a:gd name="connsiteY3418" fmla="*/ 4865796 h 5650132"/>
              <a:gd name="connsiteX3419" fmla="*/ 861516 w 6068843"/>
              <a:gd name="connsiteY3419" fmla="*/ 4815635 h 5650132"/>
              <a:gd name="connsiteX3420" fmla="*/ 872156 w 6068843"/>
              <a:gd name="connsiteY3420" fmla="*/ 4765474 h 5650132"/>
              <a:gd name="connsiteX3421" fmla="*/ 881276 w 6068843"/>
              <a:gd name="connsiteY3421" fmla="*/ 4753314 h 5650132"/>
              <a:gd name="connsiteX3422" fmla="*/ 897997 w 6068843"/>
              <a:gd name="connsiteY3422" fmla="*/ 4713793 h 5650132"/>
              <a:gd name="connsiteX3423" fmla="*/ 914717 w 6068843"/>
              <a:gd name="connsiteY3423" fmla="*/ 4674272 h 5650132"/>
              <a:gd name="connsiteX3424" fmla="*/ 926877 w 6068843"/>
              <a:gd name="connsiteY3424" fmla="*/ 4646911 h 5650132"/>
              <a:gd name="connsiteX3425" fmla="*/ 939038 w 6068843"/>
              <a:gd name="connsiteY3425" fmla="*/ 4619551 h 5650132"/>
              <a:gd name="connsiteX3426" fmla="*/ 962218 w 6068843"/>
              <a:gd name="connsiteY3426" fmla="*/ 4547350 h 5650132"/>
              <a:gd name="connsiteX3427" fmla="*/ 987679 w 6068843"/>
              <a:gd name="connsiteY3427" fmla="*/ 4479708 h 5650132"/>
              <a:gd name="connsiteX3428" fmla="*/ 986919 w 6068843"/>
              <a:gd name="connsiteY3428" fmla="*/ 4462608 h 5650132"/>
              <a:gd name="connsiteX3429" fmla="*/ 999839 w 6068843"/>
              <a:gd name="connsiteY3429" fmla="*/ 4452347 h 5650132"/>
              <a:gd name="connsiteX3430" fmla="*/ 1034420 w 6068843"/>
              <a:gd name="connsiteY3430" fmla="*/ 4386606 h 5650132"/>
              <a:gd name="connsiteX3431" fmla="*/ 1057600 w 6068843"/>
              <a:gd name="connsiteY3431" fmla="*/ 4318585 h 5650132"/>
              <a:gd name="connsiteX3432" fmla="*/ 1064820 w 6068843"/>
              <a:gd name="connsiteY3432" fmla="*/ 4313645 h 5650132"/>
              <a:gd name="connsiteX3433" fmla="*/ 1069760 w 6068843"/>
              <a:gd name="connsiteY3433" fmla="*/ 4306424 h 5650132"/>
              <a:gd name="connsiteX3434" fmla="*/ 1065200 w 6068843"/>
              <a:gd name="connsiteY3434" fmla="*/ 4303764 h 5650132"/>
              <a:gd name="connsiteX3435" fmla="*/ 1060640 w 6068843"/>
              <a:gd name="connsiteY3435" fmla="*/ 4303384 h 5650132"/>
              <a:gd name="connsiteX3436" fmla="*/ 1068659 w 6068843"/>
              <a:gd name="connsiteY3436" fmla="*/ 4279326 h 5650132"/>
              <a:gd name="connsiteX3437" fmla="*/ 1063034 w 6068843"/>
              <a:gd name="connsiteY3437" fmla="*/ 4279326 h 5650132"/>
              <a:gd name="connsiteX3438" fmla="*/ 1052393 w 6068843"/>
              <a:gd name="connsiteY3438" fmla="*/ 4274766 h 5650132"/>
              <a:gd name="connsiteX3439" fmla="*/ 1050873 w 6068843"/>
              <a:gd name="connsiteY3439" fmla="*/ 4261086 h 5650132"/>
              <a:gd name="connsiteX3440" fmla="*/ 1059994 w 6068843"/>
              <a:gd name="connsiteY3440" fmla="*/ 4236765 h 5650132"/>
              <a:gd name="connsiteX3441" fmla="*/ 1056573 w 6068843"/>
              <a:gd name="connsiteY3441" fmla="*/ 4224985 h 5650132"/>
              <a:gd name="connsiteX3442" fmla="*/ 1050873 w 6068843"/>
              <a:gd name="connsiteY3442" fmla="*/ 4215485 h 5650132"/>
              <a:gd name="connsiteX3443" fmla="*/ 1050873 w 6068843"/>
              <a:gd name="connsiteY3443" fmla="*/ 4224605 h 5650132"/>
              <a:gd name="connsiteX3444" fmla="*/ 1026553 w 6068843"/>
              <a:gd name="connsiteY3444" fmla="*/ 4245125 h 5650132"/>
              <a:gd name="connsiteX3445" fmla="*/ 1011353 w 6068843"/>
              <a:gd name="connsiteY3445" fmla="*/ 4270206 h 5650132"/>
              <a:gd name="connsiteX3446" fmla="*/ 1001852 w 6068843"/>
              <a:gd name="connsiteY3446" fmla="*/ 4284646 h 5650132"/>
              <a:gd name="connsiteX3447" fmla="*/ 999192 w 6068843"/>
              <a:gd name="connsiteY3447" fmla="*/ 4303646 h 5650132"/>
              <a:gd name="connsiteX3448" fmla="*/ 977912 w 6068843"/>
              <a:gd name="connsiteY3448" fmla="*/ 4315807 h 5650132"/>
              <a:gd name="connsiteX3449" fmla="*/ 975252 w 6068843"/>
              <a:gd name="connsiteY3449" fmla="*/ 4332147 h 5650132"/>
              <a:gd name="connsiteX3450" fmla="*/ 965752 w 6068843"/>
              <a:gd name="connsiteY3450" fmla="*/ 4346207 h 5650132"/>
              <a:gd name="connsiteX3451" fmla="*/ 965752 w 6068843"/>
              <a:gd name="connsiteY3451" fmla="*/ 4370528 h 5650132"/>
              <a:gd name="connsiteX3452" fmla="*/ 953591 w 6068843"/>
              <a:gd name="connsiteY3452" fmla="*/ 4379648 h 5650132"/>
              <a:gd name="connsiteX3453" fmla="*/ 944091 w 6068843"/>
              <a:gd name="connsiteY3453" fmla="*/ 4406249 h 5650132"/>
              <a:gd name="connsiteX3454" fmla="*/ 923191 w 6068843"/>
              <a:gd name="connsiteY3454" fmla="*/ 4428289 h 5650132"/>
              <a:gd name="connsiteX3455" fmla="*/ 901150 w 6068843"/>
              <a:gd name="connsiteY3455" fmla="*/ 4461350 h 5650132"/>
              <a:gd name="connsiteX3456" fmla="*/ 874550 w 6068843"/>
              <a:gd name="connsiteY3456" fmla="*/ 4492130 h 5650132"/>
              <a:gd name="connsiteX3457" fmla="*/ 873410 w 6068843"/>
              <a:gd name="connsiteY3457" fmla="*/ 4506951 h 5650132"/>
              <a:gd name="connsiteX3458" fmla="*/ 865430 w 6068843"/>
              <a:gd name="connsiteY3458" fmla="*/ 4519491 h 5650132"/>
              <a:gd name="connsiteX3459" fmla="*/ 857829 w 6068843"/>
              <a:gd name="connsiteY3459" fmla="*/ 4547611 h 5650132"/>
              <a:gd name="connsiteX3460" fmla="*/ 841109 w 6068843"/>
              <a:gd name="connsiteY3460" fmla="*/ 4571172 h 5650132"/>
              <a:gd name="connsiteX3461" fmla="*/ 838829 w 6068843"/>
              <a:gd name="connsiteY3461" fmla="*/ 4579532 h 5650132"/>
              <a:gd name="connsiteX3462" fmla="*/ 831989 w 6068843"/>
              <a:gd name="connsiteY3462" fmla="*/ 4583332 h 5650132"/>
              <a:gd name="connsiteX3463" fmla="*/ 822869 w 6068843"/>
              <a:gd name="connsiteY3463" fmla="*/ 4580292 h 5650132"/>
              <a:gd name="connsiteX3464" fmla="*/ 831989 w 6068843"/>
              <a:gd name="connsiteY3464" fmla="*/ 4549892 h 5650132"/>
              <a:gd name="connsiteX3465" fmla="*/ 838829 w 6068843"/>
              <a:gd name="connsiteY3465" fmla="*/ 4537351 h 5650132"/>
              <a:gd name="connsiteX3466" fmla="*/ 841109 w 6068843"/>
              <a:gd name="connsiteY3466" fmla="*/ 4522531 h 5650132"/>
              <a:gd name="connsiteX3467" fmla="*/ 853269 w 6068843"/>
              <a:gd name="connsiteY3467" fmla="*/ 4495170 h 5650132"/>
              <a:gd name="connsiteX3468" fmla="*/ 852509 w 6068843"/>
              <a:gd name="connsiteY3468" fmla="*/ 4472370 h 5650132"/>
              <a:gd name="connsiteX3469" fmla="*/ 865430 w 6068843"/>
              <a:gd name="connsiteY3469" fmla="*/ 4458690 h 5650132"/>
              <a:gd name="connsiteX3470" fmla="*/ 872649 w 6068843"/>
              <a:gd name="connsiteY3470" fmla="*/ 4410239 h 5650132"/>
              <a:gd name="connsiteX3471" fmla="*/ 880729 w 6068843"/>
              <a:gd name="connsiteY3471" fmla="*/ 4385753 h 5650132"/>
              <a:gd name="connsiteX3472" fmla="*/ 864898 w 6068843"/>
              <a:gd name="connsiteY3472" fmla="*/ 4407637 h 5650132"/>
              <a:gd name="connsiteX3473" fmla="*/ 848177 w 6068843"/>
              <a:gd name="connsiteY3473" fmla="*/ 4447918 h 5650132"/>
              <a:gd name="connsiteX3474" fmla="*/ 841337 w 6068843"/>
              <a:gd name="connsiteY3474" fmla="*/ 4478319 h 5650132"/>
              <a:gd name="connsiteX3475" fmla="*/ 829937 w 6068843"/>
              <a:gd name="connsiteY3475" fmla="*/ 4508720 h 5650132"/>
              <a:gd name="connsiteX3476" fmla="*/ 790416 w 6068843"/>
              <a:gd name="connsiteY3476" fmla="*/ 4551280 h 5650132"/>
              <a:gd name="connsiteX3477" fmla="*/ 769136 w 6068843"/>
              <a:gd name="connsiteY3477" fmla="*/ 4612082 h 5650132"/>
              <a:gd name="connsiteX3478" fmla="*/ 761915 w 6068843"/>
              <a:gd name="connsiteY3478" fmla="*/ 4612842 h 5650132"/>
              <a:gd name="connsiteX3479" fmla="*/ 756975 w 6068843"/>
              <a:gd name="connsiteY3479" fmla="*/ 4618162 h 5650132"/>
              <a:gd name="connsiteX3480" fmla="*/ 761915 w 6068843"/>
              <a:gd name="connsiteY3480" fmla="*/ 4624242 h 5650132"/>
              <a:gd name="connsiteX3481" fmla="*/ 769136 w 6068843"/>
              <a:gd name="connsiteY3481" fmla="*/ 4630322 h 5650132"/>
              <a:gd name="connsiteX3482" fmla="*/ 735695 w 6068843"/>
              <a:gd name="connsiteY3482" fmla="*/ 4648563 h 5650132"/>
              <a:gd name="connsiteX3483" fmla="*/ 714414 w 6068843"/>
              <a:gd name="connsiteY3483" fmla="*/ 4648563 h 5650132"/>
              <a:gd name="connsiteX3484" fmla="*/ 719735 w 6068843"/>
              <a:gd name="connsiteY3484" fmla="*/ 4615882 h 5650132"/>
              <a:gd name="connsiteX3485" fmla="*/ 720495 w 6068843"/>
              <a:gd name="connsiteY3485" fmla="*/ 4569521 h 5650132"/>
              <a:gd name="connsiteX3486" fmla="*/ 702254 w 6068843"/>
              <a:gd name="connsiteY3486" fmla="*/ 4596122 h 5650132"/>
              <a:gd name="connsiteX3487" fmla="*/ 693134 w 6068843"/>
              <a:gd name="connsiteY3487" fmla="*/ 4627282 h 5650132"/>
              <a:gd name="connsiteX3488" fmla="*/ 653613 w 6068843"/>
              <a:gd name="connsiteY3488" fmla="*/ 4666803 h 5650132"/>
              <a:gd name="connsiteX3489" fmla="*/ 634233 w 6068843"/>
              <a:gd name="connsiteY3489" fmla="*/ 4685043 h 5650132"/>
              <a:gd name="connsiteX3490" fmla="*/ 626253 w 6068843"/>
              <a:gd name="connsiteY3490" fmla="*/ 4703284 h 5650132"/>
              <a:gd name="connsiteX3491" fmla="*/ 614092 w 6068843"/>
              <a:gd name="connsiteY3491" fmla="*/ 4703284 h 5650132"/>
              <a:gd name="connsiteX3492" fmla="*/ 608012 w 6068843"/>
              <a:gd name="connsiteY3492" fmla="*/ 4722664 h 5650132"/>
              <a:gd name="connsiteX3493" fmla="*/ 601932 w 6068843"/>
              <a:gd name="connsiteY3493" fmla="*/ 4739765 h 5650132"/>
              <a:gd name="connsiteX3494" fmla="*/ 580652 w 6068843"/>
              <a:gd name="connsiteY3494" fmla="*/ 4758005 h 5650132"/>
              <a:gd name="connsiteX3495" fmla="*/ 568491 w 6068843"/>
              <a:gd name="connsiteY3495" fmla="*/ 4733684 h 5650132"/>
              <a:gd name="connsiteX3496" fmla="*/ 559371 w 6068843"/>
              <a:gd name="connsiteY3496" fmla="*/ 4724564 h 5650132"/>
              <a:gd name="connsiteX3497" fmla="*/ 570011 w 6068843"/>
              <a:gd name="connsiteY3497" fmla="*/ 4689223 h 5650132"/>
              <a:gd name="connsiteX3498" fmla="*/ 580652 w 6068843"/>
              <a:gd name="connsiteY3498" fmla="*/ 4651602 h 5650132"/>
              <a:gd name="connsiteX3499" fmla="*/ 580272 w 6068843"/>
              <a:gd name="connsiteY3499" fmla="*/ 4648563 h 5650132"/>
              <a:gd name="connsiteX3500" fmla="*/ 577612 w 6068843"/>
              <a:gd name="connsiteY3500" fmla="*/ 4645522 h 5650132"/>
              <a:gd name="connsiteX3501" fmla="*/ 571532 w 6068843"/>
              <a:gd name="connsiteY3501" fmla="*/ 4655023 h 5650132"/>
              <a:gd name="connsiteX3502" fmla="*/ 565451 w 6068843"/>
              <a:gd name="connsiteY3502" fmla="*/ 4666803 h 5650132"/>
              <a:gd name="connsiteX3503" fmla="*/ 559371 w 6068843"/>
              <a:gd name="connsiteY3503" fmla="*/ 4675923 h 5650132"/>
              <a:gd name="connsiteX3504" fmla="*/ 559371 w 6068843"/>
              <a:gd name="connsiteY3504" fmla="*/ 4688463 h 5650132"/>
              <a:gd name="connsiteX3505" fmla="*/ 550251 w 6068843"/>
              <a:gd name="connsiteY3505" fmla="*/ 4694164 h 5650132"/>
              <a:gd name="connsiteX3506" fmla="*/ 538091 w 6068843"/>
              <a:gd name="connsiteY3506" fmla="*/ 4700244 h 5650132"/>
              <a:gd name="connsiteX3507" fmla="*/ 507690 w 6068843"/>
              <a:gd name="connsiteY3507" fmla="*/ 4703284 h 5650132"/>
              <a:gd name="connsiteX3508" fmla="*/ 498570 w 6068843"/>
              <a:gd name="connsiteY3508" fmla="*/ 4727604 h 5650132"/>
              <a:gd name="connsiteX3509" fmla="*/ 485270 w 6068843"/>
              <a:gd name="connsiteY3509" fmla="*/ 4735584 h 5650132"/>
              <a:gd name="connsiteX3510" fmla="*/ 474250 w 6068843"/>
              <a:gd name="connsiteY3510" fmla="*/ 4745844 h 5650132"/>
              <a:gd name="connsiteX3511" fmla="*/ 464369 w 6068843"/>
              <a:gd name="connsiteY3511" fmla="*/ 4748505 h 5650132"/>
              <a:gd name="connsiteX3512" fmla="*/ 459049 w 6068843"/>
              <a:gd name="connsiteY3512" fmla="*/ 4758005 h 5650132"/>
              <a:gd name="connsiteX3513" fmla="*/ 462089 w 6068843"/>
              <a:gd name="connsiteY3513" fmla="*/ 4770165 h 5650132"/>
              <a:gd name="connsiteX3514" fmla="*/ 434729 w 6068843"/>
              <a:gd name="connsiteY3514" fmla="*/ 4770165 h 5650132"/>
              <a:gd name="connsiteX3515" fmla="*/ 443469 w 6068843"/>
              <a:gd name="connsiteY3515" fmla="*/ 4743944 h 5650132"/>
              <a:gd name="connsiteX3516" fmla="*/ 440809 w 6068843"/>
              <a:gd name="connsiteY3516" fmla="*/ 4724564 h 5650132"/>
              <a:gd name="connsiteX3517" fmla="*/ 432069 w 6068843"/>
              <a:gd name="connsiteY3517" fmla="*/ 4727984 h 5650132"/>
              <a:gd name="connsiteX3518" fmla="*/ 425609 w 6068843"/>
              <a:gd name="connsiteY3518" fmla="*/ 4733684 h 5650132"/>
              <a:gd name="connsiteX3519" fmla="*/ 419528 w 6068843"/>
              <a:gd name="connsiteY3519" fmla="*/ 4770165 h 5650132"/>
              <a:gd name="connsiteX3520" fmla="*/ 404328 w 6068843"/>
              <a:gd name="connsiteY3520" fmla="*/ 4791445 h 5650132"/>
              <a:gd name="connsiteX3521" fmla="*/ 399768 w 6068843"/>
              <a:gd name="connsiteY3521" fmla="*/ 4815006 h 5650132"/>
              <a:gd name="connsiteX3522" fmla="*/ 386088 w 6068843"/>
              <a:gd name="connsiteY3522" fmla="*/ 4834006 h 5650132"/>
              <a:gd name="connsiteX3523" fmla="*/ 386088 w 6068843"/>
              <a:gd name="connsiteY3523" fmla="*/ 4858327 h 5650132"/>
              <a:gd name="connsiteX3524" fmla="*/ 373927 w 6068843"/>
              <a:gd name="connsiteY3524" fmla="*/ 4891767 h 5650132"/>
              <a:gd name="connsiteX3525" fmla="*/ 359867 w 6068843"/>
              <a:gd name="connsiteY3525" fmla="*/ 4893668 h 5650132"/>
              <a:gd name="connsiteX3526" fmla="*/ 352647 w 6068843"/>
              <a:gd name="connsiteY3526" fmla="*/ 4906968 h 5650132"/>
              <a:gd name="connsiteX3527" fmla="*/ 334407 w 6068843"/>
              <a:gd name="connsiteY3527" fmla="*/ 4934328 h 5650132"/>
              <a:gd name="connsiteX3528" fmla="*/ 310086 w 6068843"/>
              <a:gd name="connsiteY3528" fmla="*/ 4925208 h 5650132"/>
              <a:gd name="connsiteX3529" fmla="*/ 318066 w 6068843"/>
              <a:gd name="connsiteY3529" fmla="*/ 4891008 h 5650132"/>
              <a:gd name="connsiteX3530" fmla="*/ 328326 w 6068843"/>
              <a:gd name="connsiteY3530" fmla="*/ 4861367 h 5650132"/>
              <a:gd name="connsiteX3531" fmla="*/ 340487 w 6068843"/>
              <a:gd name="connsiteY3531" fmla="*/ 4846167 h 5650132"/>
              <a:gd name="connsiteX3532" fmla="*/ 364807 w 6068843"/>
              <a:gd name="connsiteY3532" fmla="*/ 4845787 h 5650132"/>
              <a:gd name="connsiteX3533" fmla="*/ 361767 w 6068843"/>
              <a:gd name="connsiteY3533" fmla="*/ 4834006 h 5650132"/>
              <a:gd name="connsiteX3534" fmla="*/ 373927 w 6068843"/>
              <a:gd name="connsiteY3534" fmla="*/ 4803606 h 5650132"/>
              <a:gd name="connsiteX3535" fmla="*/ 361767 w 6068843"/>
              <a:gd name="connsiteY3535" fmla="*/ 4803606 h 5650132"/>
              <a:gd name="connsiteX3536" fmla="*/ 373927 w 6068843"/>
              <a:gd name="connsiteY3536" fmla="*/ 4788405 h 5650132"/>
              <a:gd name="connsiteX3537" fmla="*/ 373927 w 6068843"/>
              <a:gd name="connsiteY3537" fmla="*/ 4758005 h 5650132"/>
              <a:gd name="connsiteX3538" fmla="*/ 395208 w 6068843"/>
              <a:gd name="connsiteY3538" fmla="*/ 4742804 h 5650132"/>
              <a:gd name="connsiteX3539" fmla="*/ 395208 w 6068843"/>
              <a:gd name="connsiteY3539" fmla="*/ 4715444 h 5650132"/>
              <a:gd name="connsiteX3540" fmla="*/ 416488 w 6068843"/>
              <a:gd name="connsiteY3540" fmla="*/ 4691123 h 5650132"/>
              <a:gd name="connsiteX3541" fmla="*/ 425609 w 6068843"/>
              <a:gd name="connsiteY3541" fmla="*/ 4666803 h 5650132"/>
              <a:gd name="connsiteX3542" fmla="*/ 416488 w 6068843"/>
              <a:gd name="connsiteY3542" fmla="*/ 4635642 h 5650132"/>
              <a:gd name="connsiteX3543" fmla="*/ 425609 w 6068843"/>
              <a:gd name="connsiteY3543" fmla="*/ 4599922 h 5650132"/>
              <a:gd name="connsiteX3544" fmla="*/ 434729 w 6068843"/>
              <a:gd name="connsiteY3544" fmla="*/ 4580921 h 5650132"/>
              <a:gd name="connsiteX3545" fmla="*/ 434729 w 6068843"/>
              <a:gd name="connsiteY3545" fmla="*/ 4557361 h 5650132"/>
              <a:gd name="connsiteX3546" fmla="*/ 444229 w 6068843"/>
              <a:gd name="connsiteY3546" fmla="*/ 4547480 h 5650132"/>
              <a:gd name="connsiteX3547" fmla="*/ 446889 w 6068843"/>
              <a:gd name="connsiteY3547" fmla="*/ 4533040 h 5650132"/>
              <a:gd name="connsiteX3548" fmla="*/ 440809 w 6068843"/>
              <a:gd name="connsiteY3548" fmla="*/ 4519360 h 5650132"/>
              <a:gd name="connsiteX3549" fmla="*/ 434729 w 6068843"/>
              <a:gd name="connsiteY3549" fmla="*/ 4505680 h 5650132"/>
              <a:gd name="connsiteX3550" fmla="*/ 418388 w 6068843"/>
              <a:gd name="connsiteY3550" fmla="*/ 4533040 h 5650132"/>
              <a:gd name="connsiteX3551" fmla="*/ 404328 w 6068843"/>
              <a:gd name="connsiteY3551" fmla="*/ 4560401 h 5650132"/>
              <a:gd name="connsiteX3552" fmla="*/ 394828 w 6068843"/>
              <a:gd name="connsiteY3552" fmla="*/ 4586621 h 5650132"/>
              <a:gd name="connsiteX3553" fmla="*/ 373927 w 6068843"/>
              <a:gd name="connsiteY3553" fmla="*/ 4606002 h 5650132"/>
              <a:gd name="connsiteX3554" fmla="*/ 373927 w 6068843"/>
              <a:gd name="connsiteY3554" fmla="*/ 4645522 h 5650132"/>
              <a:gd name="connsiteX3555" fmla="*/ 326426 w 6068843"/>
              <a:gd name="connsiteY3555" fmla="*/ 4689223 h 5650132"/>
              <a:gd name="connsiteX3556" fmla="*/ 304006 w 6068843"/>
              <a:gd name="connsiteY3556" fmla="*/ 4758005 h 5650132"/>
              <a:gd name="connsiteX3557" fmla="*/ 276645 w 6068843"/>
              <a:gd name="connsiteY3557" fmla="*/ 4768645 h 5650132"/>
              <a:gd name="connsiteX3558" fmla="*/ 249285 w 6068843"/>
              <a:gd name="connsiteY3558" fmla="*/ 4779285 h 5650132"/>
              <a:gd name="connsiteX3559" fmla="*/ 249285 w 6068843"/>
              <a:gd name="connsiteY3559" fmla="*/ 4812726 h 5650132"/>
              <a:gd name="connsiteX3560" fmla="*/ 240165 w 6068843"/>
              <a:gd name="connsiteY3560" fmla="*/ 4812726 h 5650132"/>
              <a:gd name="connsiteX3561" fmla="*/ 229524 w 6068843"/>
              <a:gd name="connsiteY3561" fmla="*/ 4808166 h 5650132"/>
              <a:gd name="connsiteX3562" fmla="*/ 228004 w 6068843"/>
              <a:gd name="connsiteY3562" fmla="*/ 4794486 h 5650132"/>
              <a:gd name="connsiteX3563" fmla="*/ 237125 w 6068843"/>
              <a:gd name="connsiteY3563" fmla="*/ 4770165 h 5650132"/>
              <a:gd name="connsiteX3564" fmla="*/ 233704 w 6068843"/>
              <a:gd name="connsiteY3564" fmla="*/ 4758385 h 5650132"/>
              <a:gd name="connsiteX3565" fmla="*/ 228004 w 6068843"/>
              <a:gd name="connsiteY3565" fmla="*/ 4748885 h 5650132"/>
              <a:gd name="connsiteX3566" fmla="*/ 228004 w 6068843"/>
              <a:gd name="connsiteY3566" fmla="*/ 4758005 h 5650132"/>
              <a:gd name="connsiteX3567" fmla="*/ 203684 w 6068843"/>
              <a:gd name="connsiteY3567" fmla="*/ 4778525 h 5650132"/>
              <a:gd name="connsiteX3568" fmla="*/ 188484 w 6068843"/>
              <a:gd name="connsiteY3568" fmla="*/ 4803606 h 5650132"/>
              <a:gd name="connsiteX3569" fmla="*/ 178983 w 6068843"/>
              <a:gd name="connsiteY3569" fmla="*/ 4818046 h 5650132"/>
              <a:gd name="connsiteX3570" fmla="*/ 176323 w 6068843"/>
              <a:gd name="connsiteY3570" fmla="*/ 4837046 h 5650132"/>
              <a:gd name="connsiteX3571" fmla="*/ 155043 w 6068843"/>
              <a:gd name="connsiteY3571" fmla="*/ 4849207 h 5650132"/>
              <a:gd name="connsiteX3572" fmla="*/ 152383 w 6068843"/>
              <a:gd name="connsiteY3572" fmla="*/ 4865547 h 5650132"/>
              <a:gd name="connsiteX3573" fmla="*/ 142883 w 6068843"/>
              <a:gd name="connsiteY3573" fmla="*/ 4879607 h 5650132"/>
              <a:gd name="connsiteX3574" fmla="*/ 142883 w 6068843"/>
              <a:gd name="connsiteY3574" fmla="*/ 4903928 h 5650132"/>
              <a:gd name="connsiteX3575" fmla="*/ 130722 w 6068843"/>
              <a:gd name="connsiteY3575" fmla="*/ 4913048 h 5650132"/>
              <a:gd name="connsiteX3576" fmla="*/ 121222 w 6068843"/>
              <a:gd name="connsiteY3576" fmla="*/ 4939649 h 5650132"/>
              <a:gd name="connsiteX3577" fmla="*/ 100322 w 6068843"/>
              <a:gd name="connsiteY3577" fmla="*/ 4961689 h 5650132"/>
              <a:gd name="connsiteX3578" fmla="*/ 78281 w 6068843"/>
              <a:gd name="connsiteY3578" fmla="*/ 4994750 h 5650132"/>
              <a:gd name="connsiteX3579" fmla="*/ 51681 w 6068843"/>
              <a:gd name="connsiteY3579" fmla="*/ 5025530 h 5650132"/>
              <a:gd name="connsiteX3580" fmla="*/ 50541 w 6068843"/>
              <a:gd name="connsiteY3580" fmla="*/ 5040351 h 5650132"/>
              <a:gd name="connsiteX3581" fmla="*/ 42561 w 6068843"/>
              <a:gd name="connsiteY3581" fmla="*/ 5052891 h 5650132"/>
              <a:gd name="connsiteX3582" fmla="*/ 34960 w 6068843"/>
              <a:gd name="connsiteY3582" fmla="*/ 5081011 h 5650132"/>
              <a:gd name="connsiteX3583" fmla="*/ 18240 w 6068843"/>
              <a:gd name="connsiteY3583" fmla="*/ 5104572 h 5650132"/>
              <a:gd name="connsiteX3584" fmla="*/ 15960 w 6068843"/>
              <a:gd name="connsiteY3584" fmla="*/ 5112932 h 5650132"/>
              <a:gd name="connsiteX3585" fmla="*/ 9120 w 6068843"/>
              <a:gd name="connsiteY3585" fmla="*/ 5116732 h 5650132"/>
              <a:gd name="connsiteX3586" fmla="*/ 0 w 6068843"/>
              <a:gd name="connsiteY3586" fmla="*/ 5113692 h 5650132"/>
              <a:gd name="connsiteX3587" fmla="*/ 9120 w 6068843"/>
              <a:gd name="connsiteY3587" fmla="*/ 5083292 h 5650132"/>
              <a:gd name="connsiteX3588" fmla="*/ 15960 w 6068843"/>
              <a:gd name="connsiteY3588" fmla="*/ 5070751 h 5650132"/>
              <a:gd name="connsiteX3589" fmla="*/ 18240 w 6068843"/>
              <a:gd name="connsiteY3589" fmla="*/ 5055931 h 5650132"/>
              <a:gd name="connsiteX3590" fmla="*/ 30400 w 6068843"/>
              <a:gd name="connsiteY3590" fmla="*/ 5028570 h 5650132"/>
              <a:gd name="connsiteX3591" fmla="*/ 29640 w 6068843"/>
              <a:gd name="connsiteY3591" fmla="*/ 5005770 h 5650132"/>
              <a:gd name="connsiteX3592" fmla="*/ 42561 w 6068843"/>
              <a:gd name="connsiteY3592" fmla="*/ 4992090 h 5650132"/>
              <a:gd name="connsiteX3593" fmla="*/ 68401 w 6068843"/>
              <a:gd name="connsiteY3593" fmla="*/ 4887208 h 5650132"/>
              <a:gd name="connsiteX3594" fmla="*/ 121602 w 6068843"/>
              <a:gd name="connsiteY3594" fmla="*/ 4791445 h 5650132"/>
              <a:gd name="connsiteX3595" fmla="*/ 126162 w 6068843"/>
              <a:gd name="connsiteY3595" fmla="*/ 4762565 h 5650132"/>
              <a:gd name="connsiteX3596" fmla="*/ 130722 w 6068843"/>
              <a:gd name="connsiteY3596" fmla="*/ 4733684 h 5650132"/>
              <a:gd name="connsiteX3597" fmla="*/ 140223 w 6068843"/>
              <a:gd name="connsiteY3597" fmla="*/ 4727984 h 5650132"/>
              <a:gd name="connsiteX3598" fmla="*/ 142883 w 6068843"/>
              <a:gd name="connsiteY3598" fmla="*/ 4715444 h 5650132"/>
              <a:gd name="connsiteX3599" fmla="*/ 148963 w 6068843"/>
              <a:gd name="connsiteY3599" fmla="*/ 4693783 h 5650132"/>
              <a:gd name="connsiteX3600" fmla="*/ 155043 w 6068843"/>
              <a:gd name="connsiteY3600" fmla="*/ 4678963 h 5650132"/>
              <a:gd name="connsiteX3601" fmla="*/ 170243 w 6068843"/>
              <a:gd name="connsiteY3601" fmla="*/ 4648563 h 5650132"/>
              <a:gd name="connsiteX3602" fmla="*/ 179743 w 6068843"/>
              <a:gd name="connsiteY3602" fmla="*/ 4640202 h 5650132"/>
              <a:gd name="connsiteX3603" fmla="*/ 182403 w 6068843"/>
              <a:gd name="connsiteY3603" fmla="*/ 4627282 h 5650132"/>
              <a:gd name="connsiteX3604" fmla="*/ 179363 w 6068843"/>
              <a:gd name="connsiteY3604" fmla="*/ 4612082 h 5650132"/>
              <a:gd name="connsiteX3605" fmla="*/ 206724 w 6068843"/>
              <a:gd name="connsiteY3605" fmla="*/ 4517840 h 5650132"/>
              <a:gd name="connsiteX3606" fmla="*/ 218884 w 6068843"/>
              <a:gd name="connsiteY3606" fmla="*/ 4508720 h 5650132"/>
              <a:gd name="connsiteX3607" fmla="*/ 228004 w 6068843"/>
              <a:gd name="connsiteY3607" fmla="*/ 4493519 h 5650132"/>
              <a:gd name="connsiteX3608" fmla="*/ 230284 w 6068843"/>
              <a:gd name="connsiteY3608" fmla="*/ 4477179 h 5650132"/>
              <a:gd name="connsiteX3609" fmla="*/ 237125 w 6068843"/>
              <a:gd name="connsiteY3609" fmla="*/ 4463119 h 5650132"/>
              <a:gd name="connsiteX3610" fmla="*/ 236365 w 6068843"/>
              <a:gd name="connsiteY3610" fmla="*/ 4441458 h 5650132"/>
              <a:gd name="connsiteX3611" fmla="*/ 249285 w 6068843"/>
              <a:gd name="connsiteY3611" fmla="*/ 4426638 h 5650132"/>
              <a:gd name="connsiteX3612" fmla="*/ 265625 w 6068843"/>
              <a:gd name="connsiteY3612" fmla="*/ 4385597 h 5650132"/>
              <a:gd name="connsiteX3613" fmla="*/ 288806 w 6068843"/>
              <a:gd name="connsiteY3613" fmla="*/ 4353676 h 5650132"/>
              <a:gd name="connsiteX3614" fmla="*/ 297926 w 6068843"/>
              <a:gd name="connsiteY3614" fmla="*/ 4332396 h 5650132"/>
              <a:gd name="connsiteX3615" fmla="*/ 308566 w 6068843"/>
              <a:gd name="connsiteY3615" fmla="*/ 4282235 h 5650132"/>
              <a:gd name="connsiteX3616" fmla="*/ 319206 w 6068843"/>
              <a:gd name="connsiteY3616" fmla="*/ 4232074 h 5650132"/>
              <a:gd name="connsiteX3617" fmla="*/ 328326 w 6068843"/>
              <a:gd name="connsiteY3617" fmla="*/ 4219914 h 5650132"/>
              <a:gd name="connsiteX3618" fmla="*/ 345047 w 6068843"/>
              <a:gd name="connsiteY3618" fmla="*/ 4180393 h 5650132"/>
              <a:gd name="connsiteX3619" fmla="*/ 361767 w 6068843"/>
              <a:gd name="connsiteY3619" fmla="*/ 4140872 h 5650132"/>
              <a:gd name="connsiteX3620" fmla="*/ 373927 w 6068843"/>
              <a:gd name="connsiteY3620" fmla="*/ 4113511 h 5650132"/>
              <a:gd name="connsiteX3621" fmla="*/ 386088 w 6068843"/>
              <a:gd name="connsiteY3621" fmla="*/ 4086151 h 5650132"/>
              <a:gd name="connsiteX3622" fmla="*/ 409268 w 6068843"/>
              <a:gd name="connsiteY3622" fmla="*/ 4013950 h 5650132"/>
              <a:gd name="connsiteX3623" fmla="*/ 434729 w 6068843"/>
              <a:gd name="connsiteY3623" fmla="*/ 3946308 h 5650132"/>
              <a:gd name="connsiteX3624" fmla="*/ 433969 w 6068843"/>
              <a:gd name="connsiteY3624" fmla="*/ 3929208 h 5650132"/>
              <a:gd name="connsiteX3625" fmla="*/ 446889 w 6068843"/>
              <a:gd name="connsiteY3625" fmla="*/ 3918947 h 5650132"/>
              <a:gd name="connsiteX3626" fmla="*/ 481470 w 6068843"/>
              <a:gd name="connsiteY3626" fmla="*/ 3853206 h 5650132"/>
              <a:gd name="connsiteX3627" fmla="*/ 504650 w 6068843"/>
              <a:gd name="connsiteY3627" fmla="*/ 3785185 h 5650132"/>
              <a:gd name="connsiteX3628" fmla="*/ 511870 w 6068843"/>
              <a:gd name="connsiteY3628" fmla="*/ 3780245 h 5650132"/>
              <a:gd name="connsiteX3629" fmla="*/ 516810 w 6068843"/>
              <a:gd name="connsiteY3629" fmla="*/ 3773024 h 5650132"/>
              <a:gd name="connsiteX3630" fmla="*/ 512250 w 6068843"/>
              <a:gd name="connsiteY3630" fmla="*/ 3770364 h 5650132"/>
              <a:gd name="connsiteX3631" fmla="*/ 507690 w 6068843"/>
              <a:gd name="connsiteY3631" fmla="*/ 3769984 h 5650132"/>
              <a:gd name="connsiteX3632" fmla="*/ 516810 w 6068843"/>
              <a:gd name="connsiteY3632" fmla="*/ 3742624 h 5650132"/>
              <a:gd name="connsiteX3633" fmla="*/ 528971 w 6068843"/>
              <a:gd name="connsiteY3633" fmla="*/ 3736544 h 5650132"/>
              <a:gd name="connsiteX3634" fmla="*/ 544931 w 6068843"/>
              <a:gd name="connsiteY3634" fmla="*/ 3702723 h 5650132"/>
              <a:gd name="connsiteX3635" fmla="*/ 556331 w 6068843"/>
              <a:gd name="connsiteY3635" fmla="*/ 3666622 h 5650132"/>
              <a:gd name="connsiteX3636" fmla="*/ 557091 w 6068843"/>
              <a:gd name="connsiteY3636" fmla="*/ 3649902 h 5650132"/>
              <a:gd name="connsiteX3637" fmla="*/ 571532 w 6068843"/>
              <a:gd name="connsiteY3637" fmla="*/ 3642302 h 5650132"/>
              <a:gd name="connsiteX3638" fmla="*/ 580652 w 6068843"/>
              <a:gd name="connsiteY3638" fmla="*/ 3621021 h 5650132"/>
              <a:gd name="connsiteX3639" fmla="*/ 586541 w 6068843"/>
              <a:gd name="connsiteY3639" fmla="*/ 3608814 h 5650132"/>
              <a:gd name="connsiteX3640" fmla="*/ 590083 w 6068843"/>
              <a:gd name="connsiteY3640" fmla="*/ 3597927 h 5650132"/>
              <a:gd name="connsiteX3641" fmla="*/ 587129 w 6068843"/>
              <a:gd name="connsiteY3641" fmla="*/ 3591280 h 5650132"/>
              <a:gd name="connsiteX3642" fmla="*/ 570788 w 6068843"/>
              <a:gd name="connsiteY3642" fmla="*/ 3618640 h 5650132"/>
              <a:gd name="connsiteX3643" fmla="*/ 556728 w 6068843"/>
              <a:gd name="connsiteY3643" fmla="*/ 3646001 h 5650132"/>
              <a:gd name="connsiteX3644" fmla="*/ 547228 w 6068843"/>
              <a:gd name="connsiteY3644" fmla="*/ 3672221 h 5650132"/>
              <a:gd name="connsiteX3645" fmla="*/ 526327 w 6068843"/>
              <a:gd name="connsiteY3645" fmla="*/ 3691602 h 5650132"/>
              <a:gd name="connsiteX3646" fmla="*/ 526327 w 6068843"/>
              <a:gd name="connsiteY3646" fmla="*/ 3731122 h 5650132"/>
              <a:gd name="connsiteX3647" fmla="*/ 478826 w 6068843"/>
              <a:gd name="connsiteY3647" fmla="*/ 3774823 h 5650132"/>
              <a:gd name="connsiteX3648" fmla="*/ 456406 w 6068843"/>
              <a:gd name="connsiteY3648" fmla="*/ 3843605 h 5650132"/>
              <a:gd name="connsiteX3649" fmla="*/ 429045 w 6068843"/>
              <a:gd name="connsiteY3649" fmla="*/ 3854245 h 5650132"/>
              <a:gd name="connsiteX3650" fmla="*/ 401685 w 6068843"/>
              <a:gd name="connsiteY3650" fmla="*/ 3864885 h 5650132"/>
              <a:gd name="connsiteX3651" fmla="*/ 401685 w 6068843"/>
              <a:gd name="connsiteY3651" fmla="*/ 3898326 h 5650132"/>
              <a:gd name="connsiteX3652" fmla="*/ 392565 w 6068843"/>
              <a:gd name="connsiteY3652" fmla="*/ 3898326 h 5650132"/>
              <a:gd name="connsiteX3653" fmla="*/ 381924 w 6068843"/>
              <a:gd name="connsiteY3653" fmla="*/ 3893766 h 5650132"/>
              <a:gd name="connsiteX3654" fmla="*/ 380404 w 6068843"/>
              <a:gd name="connsiteY3654" fmla="*/ 3880086 h 5650132"/>
              <a:gd name="connsiteX3655" fmla="*/ 389525 w 6068843"/>
              <a:gd name="connsiteY3655" fmla="*/ 3855765 h 5650132"/>
              <a:gd name="connsiteX3656" fmla="*/ 386104 w 6068843"/>
              <a:gd name="connsiteY3656" fmla="*/ 3843985 h 5650132"/>
              <a:gd name="connsiteX3657" fmla="*/ 380404 w 6068843"/>
              <a:gd name="connsiteY3657" fmla="*/ 3834485 h 5650132"/>
              <a:gd name="connsiteX3658" fmla="*/ 380404 w 6068843"/>
              <a:gd name="connsiteY3658" fmla="*/ 3843605 h 5650132"/>
              <a:gd name="connsiteX3659" fmla="*/ 356084 w 6068843"/>
              <a:gd name="connsiteY3659" fmla="*/ 3864125 h 5650132"/>
              <a:gd name="connsiteX3660" fmla="*/ 340884 w 6068843"/>
              <a:gd name="connsiteY3660" fmla="*/ 3889206 h 5650132"/>
              <a:gd name="connsiteX3661" fmla="*/ 331383 w 6068843"/>
              <a:gd name="connsiteY3661" fmla="*/ 3903646 h 5650132"/>
              <a:gd name="connsiteX3662" fmla="*/ 328723 w 6068843"/>
              <a:gd name="connsiteY3662" fmla="*/ 3922646 h 5650132"/>
              <a:gd name="connsiteX3663" fmla="*/ 307443 w 6068843"/>
              <a:gd name="connsiteY3663" fmla="*/ 3934807 h 5650132"/>
              <a:gd name="connsiteX3664" fmla="*/ 304783 w 6068843"/>
              <a:gd name="connsiteY3664" fmla="*/ 3951147 h 5650132"/>
              <a:gd name="connsiteX3665" fmla="*/ 295283 w 6068843"/>
              <a:gd name="connsiteY3665" fmla="*/ 3965207 h 5650132"/>
              <a:gd name="connsiteX3666" fmla="*/ 295283 w 6068843"/>
              <a:gd name="connsiteY3666" fmla="*/ 3989528 h 5650132"/>
              <a:gd name="connsiteX3667" fmla="*/ 283122 w 6068843"/>
              <a:gd name="connsiteY3667" fmla="*/ 3998648 h 5650132"/>
              <a:gd name="connsiteX3668" fmla="*/ 273622 w 6068843"/>
              <a:gd name="connsiteY3668" fmla="*/ 4025249 h 5650132"/>
              <a:gd name="connsiteX3669" fmla="*/ 252722 w 6068843"/>
              <a:gd name="connsiteY3669" fmla="*/ 4047289 h 5650132"/>
              <a:gd name="connsiteX3670" fmla="*/ 230681 w 6068843"/>
              <a:gd name="connsiteY3670" fmla="*/ 4080350 h 5650132"/>
              <a:gd name="connsiteX3671" fmla="*/ 204081 w 6068843"/>
              <a:gd name="connsiteY3671" fmla="*/ 4111130 h 5650132"/>
              <a:gd name="connsiteX3672" fmla="*/ 202941 w 6068843"/>
              <a:gd name="connsiteY3672" fmla="*/ 4125951 h 5650132"/>
              <a:gd name="connsiteX3673" fmla="*/ 194961 w 6068843"/>
              <a:gd name="connsiteY3673" fmla="*/ 4138491 h 5650132"/>
              <a:gd name="connsiteX3674" fmla="*/ 187360 w 6068843"/>
              <a:gd name="connsiteY3674" fmla="*/ 4166611 h 5650132"/>
              <a:gd name="connsiteX3675" fmla="*/ 170640 w 6068843"/>
              <a:gd name="connsiteY3675" fmla="*/ 4190172 h 5650132"/>
              <a:gd name="connsiteX3676" fmla="*/ 168360 w 6068843"/>
              <a:gd name="connsiteY3676" fmla="*/ 4198532 h 5650132"/>
              <a:gd name="connsiteX3677" fmla="*/ 161520 w 6068843"/>
              <a:gd name="connsiteY3677" fmla="*/ 4202332 h 5650132"/>
              <a:gd name="connsiteX3678" fmla="*/ 152400 w 6068843"/>
              <a:gd name="connsiteY3678" fmla="*/ 4199292 h 5650132"/>
              <a:gd name="connsiteX3679" fmla="*/ 161520 w 6068843"/>
              <a:gd name="connsiteY3679" fmla="*/ 4168892 h 5650132"/>
              <a:gd name="connsiteX3680" fmla="*/ 168360 w 6068843"/>
              <a:gd name="connsiteY3680" fmla="*/ 4156351 h 5650132"/>
              <a:gd name="connsiteX3681" fmla="*/ 170640 w 6068843"/>
              <a:gd name="connsiteY3681" fmla="*/ 4141531 h 5650132"/>
              <a:gd name="connsiteX3682" fmla="*/ 182800 w 6068843"/>
              <a:gd name="connsiteY3682" fmla="*/ 4114170 h 5650132"/>
              <a:gd name="connsiteX3683" fmla="*/ 182040 w 6068843"/>
              <a:gd name="connsiteY3683" fmla="*/ 4091370 h 5650132"/>
              <a:gd name="connsiteX3684" fmla="*/ 194961 w 6068843"/>
              <a:gd name="connsiteY3684" fmla="*/ 4077690 h 5650132"/>
              <a:gd name="connsiteX3685" fmla="*/ 220801 w 6068843"/>
              <a:gd name="connsiteY3685" fmla="*/ 3972808 h 5650132"/>
              <a:gd name="connsiteX3686" fmla="*/ 274002 w 6068843"/>
              <a:gd name="connsiteY3686" fmla="*/ 3877045 h 5650132"/>
              <a:gd name="connsiteX3687" fmla="*/ 278562 w 6068843"/>
              <a:gd name="connsiteY3687" fmla="*/ 3848165 h 5650132"/>
              <a:gd name="connsiteX3688" fmla="*/ 283122 w 6068843"/>
              <a:gd name="connsiteY3688" fmla="*/ 3819284 h 5650132"/>
              <a:gd name="connsiteX3689" fmla="*/ 292623 w 6068843"/>
              <a:gd name="connsiteY3689" fmla="*/ 3813584 h 5650132"/>
              <a:gd name="connsiteX3690" fmla="*/ 295283 w 6068843"/>
              <a:gd name="connsiteY3690" fmla="*/ 3801044 h 5650132"/>
              <a:gd name="connsiteX3691" fmla="*/ 301363 w 6068843"/>
              <a:gd name="connsiteY3691" fmla="*/ 3779383 h 5650132"/>
              <a:gd name="connsiteX3692" fmla="*/ 307443 w 6068843"/>
              <a:gd name="connsiteY3692" fmla="*/ 3764563 h 5650132"/>
              <a:gd name="connsiteX3693" fmla="*/ 322643 w 6068843"/>
              <a:gd name="connsiteY3693" fmla="*/ 3734163 h 5650132"/>
              <a:gd name="connsiteX3694" fmla="*/ 332143 w 6068843"/>
              <a:gd name="connsiteY3694" fmla="*/ 3725802 h 5650132"/>
              <a:gd name="connsiteX3695" fmla="*/ 334803 w 6068843"/>
              <a:gd name="connsiteY3695" fmla="*/ 3712882 h 5650132"/>
              <a:gd name="connsiteX3696" fmla="*/ 331763 w 6068843"/>
              <a:gd name="connsiteY3696" fmla="*/ 3697682 h 5650132"/>
              <a:gd name="connsiteX3697" fmla="*/ 359124 w 6068843"/>
              <a:gd name="connsiteY3697" fmla="*/ 3603440 h 5650132"/>
              <a:gd name="connsiteX3698" fmla="*/ 371284 w 6068843"/>
              <a:gd name="connsiteY3698" fmla="*/ 3594320 h 5650132"/>
              <a:gd name="connsiteX3699" fmla="*/ 380404 w 6068843"/>
              <a:gd name="connsiteY3699" fmla="*/ 3579119 h 5650132"/>
              <a:gd name="connsiteX3700" fmla="*/ 382684 w 6068843"/>
              <a:gd name="connsiteY3700" fmla="*/ 3562779 h 5650132"/>
              <a:gd name="connsiteX3701" fmla="*/ 389525 w 6068843"/>
              <a:gd name="connsiteY3701" fmla="*/ 3548719 h 5650132"/>
              <a:gd name="connsiteX3702" fmla="*/ 388765 w 6068843"/>
              <a:gd name="connsiteY3702" fmla="*/ 3527058 h 5650132"/>
              <a:gd name="connsiteX3703" fmla="*/ 401685 w 6068843"/>
              <a:gd name="connsiteY3703" fmla="*/ 3512238 h 5650132"/>
              <a:gd name="connsiteX3704" fmla="*/ 418025 w 6068843"/>
              <a:gd name="connsiteY3704" fmla="*/ 3471197 h 5650132"/>
              <a:gd name="connsiteX3705" fmla="*/ 441206 w 6068843"/>
              <a:gd name="connsiteY3705" fmla="*/ 3439276 h 5650132"/>
              <a:gd name="connsiteX3706" fmla="*/ 450326 w 6068843"/>
              <a:gd name="connsiteY3706" fmla="*/ 3417996 h 5650132"/>
              <a:gd name="connsiteX3707" fmla="*/ 460966 w 6068843"/>
              <a:gd name="connsiteY3707" fmla="*/ 3367835 h 5650132"/>
              <a:gd name="connsiteX3708" fmla="*/ 471606 w 6068843"/>
              <a:gd name="connsiteY3708" fmla="*/ 3317674 h 5650132"/>
              <a:gd name="connsiteX3709" fmla="*/ 480726 w 6068843"/>
              <a:gd name="connsiteY3709" fmla="*/ 3305514 h 5650132"/>
              <a:gd name="connsiteX3710" fmla="*/ 497447 w 6068843"/>
              <a:gd name="connsiteY3710" fmla="*/ 3265993 h 5650132"/>
              <a:gd name="connsiteX3711" fmla="*/ 514167 w 6068843"/>
              <a:gd name="connsiteY3711" fmla="*/ 3226472 h 5650132"/>
              <a:gd name="connsiteX3712" fmla="*/ 526327 w 6068843"/>
              <a:gd name="connsiteY3712" fmla="*/ 3199111 h 5650132"/>
              <a:gd name="connsiteX3713" fmla="*/ 538488 w 6068843"/>
              <a:gd name="connsiteY3713" fmla="*/ 3171751 h 5650132"/>
              <a:gd name="connsiteX3714" fmla="*/ 561668 w 6068843"/>
              <a:gd name="connsiteY3714" fmla="*/ 3099550 h 5650132"/>
              <a:gd name="connsiteX3715" fmla="*/ 587129 w 6068843"/>
              <a:gd name="connsiteY3715" fmla="*/ 3031908 h 5650132"/>
              <a:gd name="connsiteX3716" fmla="*/ 586369 w 6068843"/>
              <a:gd name="connsiteY3716" fmla="*/ 3014808 h 5650132"/>
              <a:gd name="connsiteX3717" fmla="*/ 599289 w 6068843"/>
              <a:gd name="connsiteY3717" fmla="*/ 3004547 h 5650132"/>
              <a:gd name="connsiteX3718" fmla="*/ 633870 w 6068843"/>
              <a:gd name="connsiteY3718" fmla="*/ 2938806 h 5650132"/>
              <a:gd name="connsiteX3719" fmla="*/ 657050 w 6068843"/>
              <a:gd name="connsiteY3719" fmla="*/ 2870785 h 5650132"/>
              <a:gd name="connsiteX3720" fmla="*/ 664270 w 6068843"/>
              <a:gd name="connsiteY3720" fmla="*/ 2865845 h 5650132"/>
              <a:gd name="connsiteX3721" fmla="*/ 669210 w 6068843"/>
              <a:gd name="connsiteY3721" fmla="*/ 2858624 h 5650132"/>
              <a:gd name="connsiteX3722" fmla="*/ 664650 w 6068843"/>
              <a:gd name="connsiteY3722" fmla="*/ 2855964 h 5650132"/>
              <a:gd name="connsiteX3723" fmla="*/ 660090 w 6068843"/>
              <a:gd name="connsiteY3723" fmla="*/ 2855584 h 5650132"/>
              <a:gd name="connsiteX3724" fmla="*/ 669210 w 6068843"/>
              <a:gd name="connsiteY3724" fmla="*/ 2828224 h 5650132"/>
              <a:gd name="connsiteX3725" fmla="*/ 681371 w 6068843"/>
              <a:gd name="connsiteY3725" fmla="*/ 2822144 h 5650132"/>
              <a:gd name="connsiteX3726" fmla="*/ 697331 w 6068843"/>
              <a:gd name="connsiteY3726" fmla="*/ 2788323 h 5650132"/>
              <a:gd name="connsiteX3727" fmla="*/ 708731 w 6068843"/>
              <a:gd name="connsiteY3727" fmla="*/ 2752222 h 5650132"/>
              <a:gd name="connsiteX3728" fmla="*/ 709491 w 6068843"/>
              <a:gd name="connsiteY3728" fmla="*/ 2735502 h 5650132"/>
              <a:gd name="connsiteX3729" fmla="*/ 723932 w 6068843"/>
              <a:gd name="connsiteY3729" fmla="*/ 2727902 h 5650132"/>
              <a:gd name="connsiteX3730" fmla="*/ 733052 w 6068843"/>
              <a:gd name="connsiteY3730" fmla="*/ 2706621 h 5650132"/>
              <a:gd name="connsiteX3731" fmla="*/ 745972 w 6068843"/>
              <a:gd name="connsiteY3731" fmla="*/ 2672801 h 5650132"/>
              <a:gd name="connsiteX3732" fmla="*/ 754332 w 6068843"/>
              <a:gd name="connsiteY3732" fmla="*/ 2636700 h 5650132"/>
              <a:gd name="connsiteX3733" fmla="*/ 764972 w 6068843"/>
              <a:gd name="connsiteY3733" fmla="*/ 2615419 h 5650132"/>
              <a:gd name="connsiteX3734" fmla="*/ 775613 w 6068843"/>
              <a:gd name="connsiteY3734" fmla="*/ 2594139 h 5650132"/>
              <a:gd name="connsiteX3735" fmla="*/ 799933 w 6068843"/>
              <a:gd name="connsiteY3735" fmla="*/ 2551578 h 5650132"/>
              <a:gd name="connsiteX3736" fmla="*/ 816653 w 6068843"/>
              <a:gd name="connsiteY3736" fmla="*/ 2506737 h 5650132"/>
              <a:gd name="connsiteX3737" fmla="*/ 833374 w 6068843"/>
              <a:gd name="connsiteY3737" fmla="*/ 2466456 h 5650132"/>
              <a:gd name="connsiteX3738" fmla="*/ 832614 w 6068843"/>
              <a:gd name="connsiteY3738" fmla="*/ 2446696 h 5650132"/>
              <a:gd name="connsiteX3739" fmla="*/ 845534 w 6068843"/>
              <a:gd name="connsiteY3739" fmla="*/ 2436056 h 5650132"/>
              <a:gd name="connsiteX3740" fmla="*/ 883155 w 6068843"/>
              <a:gd name="connsiteY3740" fmla="*/ 2365374 h 5650132"/>
              <a:gd name="connsiteX3741" fmla="*/ 909375 w 6068843"/>
              <a:gd name="connsiteY3741" fmla="*/ 2290133 h 5650132"/>
              <a:gd name="connsiteX3742" fmla="*/ 916595 w 6068843"/>
              <a:gd name="connsiteY3742" fmla="*/ 2284053 h 5650132"/>
              <a:gd name="connsiteX3743" fmla="*/ 921536 w 6068843"/>
              <a:gd name="connsiteY3743" fmla="*/ 2277973 h 5650132"/>
              <a:gd name="connsiteX3744" fmla="*/ 918116 w 6068843"/>
              <a:gd name="connsiteY3744" fmla="*/ 2272653 h 5650132"/>
              <a:gd name="connsiteX3745" fmla="*/ 912415 w 6068843"/>
              <a:gd name="connsiteY3745" fmla="*/ 2271893 h 5650132"/>
              <a:gd name="connsiteX3746" fmla="*/ 921536 w 6068843"/>
              <a:gd name="connsiteY3746" fmla="*/ 2244532 h 5650132"/>
              <a:gd name="connsiteX3747" fmla="*/ 945856 w 6068843"/>
              <a:gd name="connsiteY3747" fmla="*/ 2220212 h 5650132"/>
              <a:gd name="connsiteX3748" fmla="*/ 964096 w 6068843"/>
              <a:gd name="connsiteY3748" fmla="*/ 2159410 h 5650132"/>
              <a:gd name="connsiteX3749" fmla="*/ 966377 w 6068843"/>
              <a:gd name="connsiteY3749" fmla="*/ 2142690 h 5650132"/>
              <a:gd name="connsiteX3750" fmla="*/ 982337 w 6068843"/>
              <a:gd name="connsiteY3750" fmla="*/ 2135090 h 5650132"/>
              <a:gd name="connsiteX3751" fmla="*/ 986897 w 6068843"/>
              <a:gd name="connsiteY3751" fmla="*/ 2122929 h 5650132"/>
              <a:gd name="connsiteX3752" fmla="*/ 991457 w 6068843"/>
              <a:gd name="connsiteY3752" fmla="*/ 2110769 h 5650132"/>
              <a:gd name="connsiteX3753" fmla="*/ 1004757 w 6068843"/>
              <a:gd name="connsiteY3753" fmla="*/ 2073908 h 5650132"/>
              <a:gd name="connsiteX3754" fmla="*/ 1015778 w 6068843"/>
              <a:gd name="connsiteY3754" fmla="*/ 2034768 h 5650132"/>
              <a:gd name="connsiteX3755" fmla="*/ 1026418 w 6068843"/>
              <a:gd name="connsiteY3755" fmla="*/ 2011967 h 5650132"/>
              <a:gd name="connsiteX3756" fmla="*/ 1037058 w 6068843"/>
              <a:gd name="connsiteY3756" fmla="*/ 1989167 h 5650132"/>
              <a:gd name="connsiteX3757" fmla="*/ 1049218 w 6068843"/>
              <a:gd name="connsiteY3757" fmla="*/ 1964846 h 5650132"/>
              <a:gd name="connsiteX3758" fmla="*/ 1058338 w 6068843"/>
              <a:gd name="connsiteY3758" fmla="*/ 1948126 h 5650132"/>
              <a:gd name="connsiteX3759" fmla="*/ 1067459 w 6068843"/>
              <a:gd name="connsiteY3759" fmla="*/ 1931405 h 5650132"/>
              <a:gd name="connsiteX3760" fmla="*/ 1085699 w 6068843"/>
              <a:gd name="connsiteY3760" fmla="*/ 1916205 h 5650132"/>
              <a:gd name="connsiteX3761" fmla="*/ 1085319 w 6068843"/>
              <a:gd name="connsiteY3761" fmla="*/ 1913165 h 5650132"/>
              <a:gd name="connsiteX3762" fmla="*/ 1082659 w 6068843"/>
              <a:gd name="connsiteY3762" fmla="*/ 1910125 h 5650132"/>
              <a:gd name="connsiteX3763" fmla="*/ 1088739 w 6068843"/>
              <a:gd name="connsiteY3763" fmla="*/ 1901005 h 5650132"/>
              <a:gd name="connsiteX3764" fmla="*/ 1091399 w 6068843"/>
              <a:gd name="connsiteY3764" fmla="*/ 1893405 h 5650132"/>
              <a:gd name="connsiteX3765" fmla="*/ 1091779 w 6068843"/>
              <a:gd name="connsiteY3765" fmla="*/ 1885805 h 5650132"/>
              <a:gd name="connsiteX3766" fmla="*/ 1124080 w 6068843"/>
              <a:gd name="connsiteY3766" fmla="*/ 1827283 h 5650132"/>
              <a:gd name="connsiteX3767" fmla="*/ 1149540 w 6068843"/>
              <a:gd name="connsiteY3767" fmla="*/ 1764202 h 5650132"/>
              <a:gd name="connsiteX3768" fmla="*/ 1160560 w 6068843"/>
              <a:gd name="connsiteY3768" fmla="*/ 1734562 h 5650132"/>
              <a:gd name="connsiteX3769" fmla="*/ 1173861 w 6068843"/>
              <a:gd name="connsiteY3769" fmla="*/ 1709481 h 5650132"/>
              <a:gd name="connsiteX3770" fmla="*/ 1181081 w 6068843"/>
              <a:gd name="connsiteY3770" fmla="*/ 1680980 h 5650132"/>
              <a:gd name="connsiteX3771" fmla="*/ 1195141 w 6068843"/>
              <a:gd name="connsiteY3771" fmla="*/ 1654760 h 5650132"/>
              <a:gd name="connsiteX3772" fmla="*/ 1207301 w 6068843"/>
              <a:gd name="connsiteY3772" fmla="*/ 1645640 h 5650132"/>
              <a:gd name="connsiteX3773" fmla="*/ 1208821 w 6068843"/>
              <a:gd name="connsiteY3773" fmla="*/ 1641080 h 5650132"/>
              <a:gd name="connsiteX3774" fmla="*/ 1210341 w 6068843"/>
              <a:gd name="connsiteY3774" fmla="*/ 1636519 h 5650132"/>
              <a:gd name="connsiteX3775" fmla="*/ 1213002 w 6068843"/>
              <a:gd name="connsiteY3775" fmla="*/ 1624359 h 5650132"/>
              <a:gd name="connsiteX3776" fmla="*/ 1213382 w 6068843"/>
              <a:gd name="connsiteY3776" fmla="*/ 1612199 h 5650132"/>
              <a:gd name="connsiteX3777" fmla="*/ 1219462 w 6068843"/>
              <a:gd name="connsiteY3777" fmla="*/ 1606119 h 5650132"/>
              <a:gd name="connsiteX3778" fmla="*/ 1220982 w 6068843"/>
              <a:gd name="connsiteY3778" fmla="*/ 1600039 h 5650132"/>
              <a:gd name="connsiteX3779" fmla="*/ 1222502 w 6068843"/>
              <a:gd name="connsiteY3779" fmla="*/ 1593959 h 5650132"/>
              <a:gd name="connsiteX3780" fmla="*/ 1225542 w 6068843"/>
              <a:gd name="connsiteY3780" fmla="*/ 1593959 h 5650132"/>
              <a:gd name="connsiteX3781" fmla="*/ 1231622 w 6068843"/>
              <a:gd name="connsiteY3781" fmla="*/ 1584838 h 5650132"/>
              <a:gd name="connsiteX3782" fmla="*/ 1240742 w 6068843"/>
              <a:gd name="connsiteY3782" fmla="*/ 1557478 h 5650132"/>
              <a:gd name="connsiteX3783" fmla="*/ 1243402 w 6068843"/>
              <a:gd name="connsiteY3783" fmla="*/ 1538477 h 5650132"/>
              <a:gd name="connsiteX3784" fmla="*/ 1243782 w 6068843"/>
              <a:gd name="connsiteY3784" fmla="*/ 1524037 h 5650132"/>
              <a:gd name="connsiteX3785" fmla="*/ 1253662 w 6068843"/>
              <a:gd name="connsiteY3785" fmla="*/ 1522897 h 5650132"/>
              <a:gd name="connsiteX3786" fmla="*/ 1258982 w 6068843"/>
              <a:gd name="connsiteY3786" fmla="*/ 1514917 h 5650132"/>
              <a:gd name="connsiteX3787" fmla="*/ 1260503 w 6068843"/>
              <a:gd name="connsiteY3787" fmla="*/ 1505417 h 5650132"/>
              <a:gd name="connsiteX3788" fmla="*/ 1271143 w 6068843"/>
              <a:gd name="connsiteY3788" fmla="*/ 1502757 h 5650132"/>
              <a:gd name="connsiteX3789" fmla="*/ 1283303 w 6068843"/>
              <a:gd name="connsiteY3789" fmla="*/ 1478437 h 5650132"/>
              <a:gd name="connsiteX3790" fmla="*/ 1295463 w 6068843"/>
              <a:gd name="connsiteY3790" fmla="*/ 1469317 h 5650132"/>
              <a:gd name="connsiteX3791" fmla="*/ 1316744 w 6068843"/>
              <a:gd name="connsiteY3791" fmla="*/ 1429796 h 5650132"/>
              <a:gd name="connsiteX3792" fmla="*/ 1322824 w 6068843"/>
              <a:gd name="connsiteY3792" fmla="*/ 1414596 h 5650132"/>
              <a:gd name="connsiteX3793" fmla="*/ 1328904 w 6068843"/>
              <a:gd name="connsiteY3793" fmla="*/ 1399396 h 5650132"/>
              <a:gd name="connsiteX3794" fmla="*/ 1344104 w 6068843"/>
              <a:gd name="connsiteY3794" fmla="*/ 1375075 h 5650132"/>
              <a:gd name="connsiteX3795" fmla="*/ 1353224 w 6068843"/>
              <a:gd name="connsiteY3795" fmla="*/ 1356835 h 5650132"/>
              <a:gd name="connsiteX3796" fmla="*/ 1360445 w 6068843"/>
              <a:gd name="connsiteY3796" fmla="*/ 1325674 h 5650132"/>
              <a:gd name="connsiteX3797" fmla="*/ 1374505 w 6068843"/>
              <a:gd name="connsiteY3797" fmla="*/ 1299074 h 5650132"/>
              <a:gd name="connsiteX3798" fmla="*/ 1392745 w 6068843"/>
              <a:gd name="connsiteY3798" fmla="*/ 1242072 h 5650132"/>
              <a:gd name="connsiteX3799" fmla="*/ 1401865 w 6068843"/>
              <a:gd name="connsiteY3799" fmla="*/ 1198751 h 5650132"/>
              <a:gd name="connsiteX3800" fmla="*/ 1410986 w 6068843"/>
              <a:gd name="connsiteY3800" fmla="*/ 1201791 h 5650132"/>
              <a:gd name="connsiteX3801" fmla="*/ 1423146 w 6068843"/>
              <a:gd name="connsiteY3801" fmla="*/ 1192671 h 5650132"/>
              <a:gd name="connsiteX3802" fmla="*/ 1425046 w 6068843"/>
              <a:gd name="connsiteY3802" fmla="*/ 1186591 h 5650132"/>
              <a:gd name="connsiteX3803" fmla="*/ 1420106 w 6068843"/>
              <a:gd name="connsiteY3803" fmla="*/ 1180511 h 5650132"/>
              <a:gd name="connsiteX3804" fmla="*/ 1445566 w 6068843"/>
              <a:gd name="connsiteY3804" fmla="*/ 1140230 h 5650132"/>
              <a:gd name="connsiteX3805" fmla="*/ 1459627 w 6068843"/>
              <a:gd name="connsiteY3805" fmla="*/ 1095389 h 5650132"/>
              <a:gd name="connsiteX3806" fmla="*/ 1469887 w 6068843"/>
              <a:gd name="connsiteY3806" fmla="*/ 1084369 h 5650132"/>
              <a:gd name="connsiteX3807" fmla="*/ 1468747 w 6068843"/>
              <a:gd name="connsiteY3807" fmla="*/ 1071069 h 5650132"/>
              <a:gd name="connsiteX3808" fmla="*/ 1481667 w 6068843"/>
              <a:gd name="connsiteY3808" fmla="*/ 1047888 h 5650132"/>
              <a:gd name="connsiteX3809" fmla="*/ 1499147 w 6068843"/>
              <a:gd name="connsiteY3809" fmla="*/ 1031547 h 5650132"/>
              <a:gd name="connsiteX3810" fmla="*/ 1505227 w 6068843"/>
              <a:gd name="connsiteY3810" fmla="*/ 1022428 h 5650132"/>
              <a:gd name="connsiteX3811" fmla="*/ 1502187 w 6068843"/>
              <a:gd name="connsiteY3811" fmla="*/ 1013308 h 5650132"/>
              <a:gd name="connsiteX3812" fmla="*/ 1529548 w 6068843"/>
              <a:gd name="connsiteY3812" fmla="*/ 964666 h 5650132"/>
              <a:gd name="connsiteX3813" fmla="*/ 1536768 w 6068843"/>
              <a:gd name="connsiteY3813" fmla="*/ 953265 h 5650132"/>
              <a:gd name="connsiteX3814" fmla="*/ 1541708 w 6068843"/>
              <a:gd name="connsiteY3814" fmla="*/ 937305 h 5650132"/>
              <a:gd name="connsiteX3815" fmla="*/ 1575909 w 6068843"/>
              <a:gd name="connsiteY3815" fmla="*/ 876885 h 5650132"/>
              <a:gd name="connsiteX3816" fmla="*/ 1614670 w 6068843"/>
              <a:gd name="connsiteY3816" fmla="*/ 818744 h 5650132"/>
              <a:gd name="connsiteX3817" fmla="*/ 1611630 w 6068843"/>
              <a:gd name="connsiteY3817" fmla="*/ 797462 h 5650132"/>
              <a:gd name="connsiteX3818" fmla="*/ 1645070 w 6068843"/>
              <a:gd name="connsiteY3818" fmla="*/ 745781 h 5650132"/>
              <a:gd name="connsiteX3819" fmla="*/ 1657611 w 6068843"/>
              <a:gd name="connsiteY3819" fmla="*/ 704360 h 5650132"/>
              <a:gd name="connsiteX3820" fmla="*/ 1681551 w 6068843"/>
              <a:gd name="connsiteY3820" fmla="*/ 660660 h 5650132"/>
              <a:gd name="connsiteX3821" fmla="*/ 1699791 w 6068843"/>
              <a:gd name="connsiteY3821" fmla="*/ 630259 h 5650132"/>
              <a:gd name="connsiteX3822" fmla="*/ 1699031 w 6068843"/>
              <a:gd name="connsiteY3822" fmla="*/ 614299 h 5650132"/>
              <a:gd name="connsiteX3823" fmla="*/ 1711952 w 6068843"/>
              <a:gd name="connsiteY3823" fmla="*/ 602899 h 5650132"/>
              <a:gd name="connsiteX3824" fmla="*/ 1824434 w 6068843"/>
              <a:gd name="connsiteY3824" fmla="*/ 405294 h 5650132"/>
              <a:gd name="connsiteX3825" fmla="*/ 1840014 w 6068843"/>
              <a:gd name="connsiteY3825" fmla="*/ 381354 h 5650132"/>
              <a:gd name="connsiteX3826" fmla="*/ 1857875 w 6068843"/>
              <a:gd name="connsiteY3826" fmla="*/ 359693 h 5650132"/>
              <a:gd name="connsiteX3827" fmla="*/ 1861675 w 6068843"/>
              <a:gd name="connsiteY3827" fmla="*/ 344873 h 5650132"/>
              <a:gd name="connsiteX3828" fmla="*/ 1870035 w 6068843"/>
              <a:gd name="connsiteY3828" fmla="*/ 332333 h 5650132"/>
              <a:gd name="connsiteX3829" fmla="*/ 1882195 w 6068843"/>
              <a:gd name="connsiteY3829" fmla="*/ 311053 h 5650132"/>
              <a:gd name="connsiteX3830" fmla="*/ 1894355 w 6068843"/>
              <a:gd name="connsiteY3830" fmla="*/ 304593 h 5650132"/>
              <a:gd name="connsiteX3831" fmla="*/ 1906516 w 6068843"/>
              <a:gd name="connsiteY3831" fmla="*/ 304972 h 5650132"/>
              <a:gd name="connsiteX3832" fmla="*/ 1890555 w 6068843"/>
              <a:gd name="connsiteY3832" fmla="*/ 353993 h 5650132"/>
              <a:gd name="connsiteX3833" fmla="*/ 1860915 w 6068843"/>
              <a:gd name="connsiteY3833" fmla="*/ 405294 h 5650132"/>
              <a:gd name="connsiteX3834" fmla="*/ 1863955 w 6068843"/>
              <a:gd name="connsiteY3834" fmla="*/ 405294 h 5650132"/>
              <a:gd name="connsiteX3835" fmla="*/ 1871175 w 6068843"/>
              <a:gd name="connsiteY3835" fmla="*/ 417454 h 5650132"/>
              <a:gd name="connsiteX3836" fmla="*/ 1866995 w 6068843"/>
              <a:gd name="connsiteY3836" fmla="*/ 429615 h 5650132"/>
              <a:gd name="connsiteX3837" fmla="*/ 1846475 w 6068843"/>
              <a:gd name="connsiteY3837" fmla="*/ 501056 h 5650132"/>
              <a:gd name="connsiteX3838" fmla="*/ 1821394 w 6068843"/>
              <a:gd name="connsiteY3838" fmla="*/ 572498 h 5650132"/>
              <a:gd name="connsiteX3839" fmla="*/ 1822534 w 6068843"/>
              <a:gd name="connsiteY3839" fmla="*/ 581239 h 5650132"/>
              <a:gd name="connsiteX3840" fmla="*/ 1812274 w 6068843"/>
              <a:gd name="connsiteY3840" fmla="*/ 587698 h 5650132"/>
              <a:gd name="connsiteX3841" fmla="*/ 1811514 w 6068843"/>
              <a:gd name="connsiteY3841" fmla="*/ 596059 h 5650132"/>
              <a:gd name="connsiteX3842" fmla="*/ 1815314 w 6068843"/>
              <a:gd name="connsiteY3842" fmla="*/ 599859 h 5650132"/>
              <a:gd name="connsiteX3843" fmla="*/ 1805814 w 6068843"/>
              <a:gd name="connsiteY3843" fmla="*/ 617719 h 5650132"/>
              <a:gd name="connsiteX3844" fmla="*/ 1803154 w 6068843"/>
              <a:gd name="connsiteY3844" fmla="*/ 633300 h 5650132"/>
              <a:gd name="connsiteX3845" fmla="*/ 1821394 w 6068843"/>
              <a:gd name="connsiteY3845" fmla="*/ 615058 h 5650132"/>
              <a:gd name="connsiteX3846" fmla="*/ 1827474 w 6068843"/>
              <a:gd name="connsiteY3846" fmla="*/ 605939 h 5650132"/>
              <a:gd name="connsiteX3847" fmla="*/ 1824434 w 6068843"/>
              <a:gd name="connsiteY3847" fmla="*/ 596818 h 5650132"/>
              <a:gd name="connsiteX3848" fmla="*/ 1834694 w 6068843"/>
              <a:gd name="connsiteY3848" fmla="*/ 584278 h 5650132"/>
              <a:gd name="connsiteX3849" fmla="*/ 1842674 w 6068843"/>
              <a:gd name="connsiteY3849" fmla="*/ 569458 h 5650132"/>
              <a:gd name="connsiteX3850" fmla="*/ 1866995 w 6068843"/>
              <a:gd name="connsiteY3850" fmla="*/ 514737 h 5650132"/>
              <a:gd name="connsiteX3851" fmla="*/ 1885235 w 6068843"/>
              <a:gd name="connsiteY3851" fmla="*/ 499536 h 5650132"/>
              <a:gd name="connsiteX3852" fmla="*/ 1892835 w 6068843"/>
              <a:gd name="connsiteY3852" fmla="*/ 488896 h 5650132"/>
              <a:gd name="connsiteX3853" fmla="*/ 1891316 w 6068843"/>
              <a:gd name="connsiteY3853" fmla="*/ 478256 h 5650132"/>
              <a:gd name="connsiteX3854" fmla="*/ 1903476 w 6068843"/>
              <a:gd name="connsiteY3854" fmla="*/ 453935 h 5650132"/>
              <a:gd name="connsiteX3855" fmla="*/ 1912596 w 6068843"/>
              <a:gd name="connsiteY3855" fmla="*/ 428095 h 5650132"/>
              <a:gd name="connsiteX3856" fmla="*/ 1921716 w 6068843"/>
              <a:gd name="connsiteY3856" fmla="*/ 402254 h 5650132"/>
              <a:gd name="connsiteX3857" fmla="*/ 1961237 w 6068843"/>
              <a:gd name="connsiteY3857" fmla="*/ 368813 h 5650132"/>
              <a:gd name="connsiteX3858" fmla="*/ 1972637 w 6068843"/>
              <a:gd name="connsiteY3858" fmla="*/ 386294 h 5650132"/>
              <a:gd name="connsiteX3859" fmla="*/ 1961237 w 6068843"/>
              <a:gd name="connsiteY3859" fmla="*/ 399215 h 5650132"/>
              <a:gd name="connsiteX3860" fmla="*/ 1960857 w 6068843"/>
              <a:gd name="connsiteY3860" fmla="*/ 418595 h 5650132"/>
              <a:gd name="connsiteX3861" fmla="*/ 1958197 w 6068843"/>
              <a:gd name="connsiteY3861" fmla="*/ 435695 h 5650132"/>
              <a:gd name="connsiteX3862" fmla="*/ 1940337 w 6068843"/>
              <a:gd name="connsiteY3862" fmla="*/ 474836 h 5650132"/>
              <a:gd name="connsiteX3863" fmla="*/ 1933876 w 6068843"/>
              <a:gd name="connsiteY3863" fmla="*/ 511697 h 5650132"/>
              <a:gd name="connsiteX3864" fmla="*/ 1909556 w 6068843"/>
              <a:gd name="connsiteY3864" fmla="*/ 569458 h 5650132"/>
              <a:gd name="connsiteX3865" fmla="*/ 1919436 w 6068843"/>
              <a:gd name="connsiteY3865" fmla="*/ 593779 h 5650132"/>
              <a:gd name="connsiteX3866" fmla="*/ 1906516 w 6068843"/>
              <a:gd name="connsiteY3866" fmla="*/ 618098 h 5650132"/>
              <a:gd name="connsiteX3867" fmla="*/ 1892835 w 6068843"/>
              <a:gd name="connsiteY3867" fmla="*/ 656860 h 5650132"/>
              <a:gd name="connsiteX3868" fmla="*/ 1870035 w 6068843"/>
              <a:gd name="connsiteY3868" fmla="*/ 691060 h 5650132"/>
              <a:gd name="connsiteX3869" fmla="*/ 1879155 w 6068843"/>
              <a:gd name="connsiteY3869" fmla="*/ 715381 h 5650132"/>
              <a:gd name="connsiteX3870" fmla="*/ 1857875 w 6068843"/>
              <a:gd name="connsiteY3870" fmla="*/ 730582 h 5650132"/>
              <a:gd name="connsiteX3871" fmla="*/ 1857875 w 6068843"/>
              <a:gd name="connsiteY3871" fmla="*/ 764023 h 5650132"/>
              <a:gd name="connsiteX3872" fmla="*/ 1849895 w 6068843"/>
              <a:gd name="connsiteY3872" fmla="*/ 781503 h 5650132"/>
              <a:gd name="connsiteX3873" fmla="*/ 1839634 w 6068843"/>
              <a:gd name="connsiteY3873" fmla="*/ 794422 h 5650132"/>
              <a:gd name="connsiteX3874" fmla="*/ 1838874 w 6068843"/>
              <a:gd name="connsiteY3874" fmla="*/ 807723 h 5650132"/>
              <a:gd name="connsiteX3875" fmla="*/ 1842674 w 6068843"/>
              <a:gd name="connsiteY3875" fmla="*/ 818744 h 5650132"/>
              <a:gd name="connsiteX3876" fmla="*/ 1848375 w 6068843"/>
              <a:gd name="connsiteY3876" fmla="*/ 822164 h 5650132"/>
              <a:gd name="connsiteX3877" fmla="*/ 1851795 w 6068843"/>
              <a:gd name="connsiteY3877" fmla="*/ 818744 h 5650132"/>
              <a:gd name="connsiteX3878" fmla="*/ 1854835 w 6068843"/>
              <a:gd name="connsiteY3878" fmla="*/ 795942 h 5650132"/>
              <a:gd name="connsiteX3879" fmla="*/ 1876115 w 6068843"/>
              <a:gd name="connsiteY3879" fmla="*/ 782263 h 5650132"/>
              <a:gd name="connsiteX3880" fmla="*/ 1876115 w 6068843"/>
              <a:gd name="connsiteY3880" fmla="*/ 736662 h 5650132"/>
              <a:gd name="connsiteX3881" fmla="*/ 1879155 w 6068843"/>
              <a:gd name="connsiteY3881" fmla="*/ 736662 h 5650132"/>
              <a:gd name="connsiteX3882" fmla="*/ 1882575 w 6068843"/>
              <a:gd name="connsiteY3882" fmla="*/ 726022 h 5650132"/>
              <a:gd name="connsiteX3883" fmla="*/ 1879155 w 6068843"/>
              <a:gd name="connsiteY3883" fmla="*/ 715381 h 5650132"/>
              <a:gd name="connsiteX3884" fmla="*/ 1898916 w 6068843"/>
              <a:gd name="connsiteY3884" fmla="*/ 689921 h 5650132"/>
              <a:gd name="connsiteX3885" fmla="*/ 1918676 w 6068843"/>
              <a:gd name="connsiteY3885" fmla="*/ 666740 h 5650132"/>
              <a:gd name="connsiteX3886" fmla="*/ 1910316 w 6068843"/>
              <a:gd name="connsiteY3886" fmla="*/ 645840 h 5650132"/>
              <a:gd name="connsiteX3887" fmla="*/ 1933876 w 6068843"/>
              <a:gd name="connsiteY3887" fmla="*/ 627220 h 5650132"/>
              <a:gd name="connsiteX3888" fmla="*/ 1949457 w 6068843"/>
              <a:gd name="connsiteY3888" fmla="*/ 582758 h 5650132"/>
              <a:gd name="connsiteX3889" fmla="*/ 1967317 w 6068843"/>
              <a:gd name="connsiteY3889" fmla="*/ 536018 h 5650132"/>
              <a:gd name="connsiteX3890" fmla="*/ 1976057 w 6068843"/>
              <a:gd name="connsiteY3890" fmla="*/ 535257 h 5650132"/>
              <a:gd name="connsiteX3891" fmla="*/ 1982517 w 6068843"/>
              <a:gd name="connsiteY3891" fmla="*/ 539058 h 5650132"/>
              <a:gd name="connsiteX3892" fmla="*/ 1986697 w 6068843"/>
              <a:gd name="connsiteY3892" fmla="*/ 568698 h 5650132"/>
              <a:gd name="connsiteX3893" fmla="*/ 1970357 w 6068843"/>
              <a:gd name="connsiteY3893" fmla="*/ 593779 h 5650132"/>
              <a:gd name="connsiteX3894" fmla="*/ 1952117 w 6068843"/>
              <a:gd name="connsiteY3894" fmla="*/ 649640 h 5650132"/>
              <a:gd name="connsiteX3895" fmla="*/ 1933876 w 6068843"/>
              <a:gd name="connsiteY3895" fmla="*/ 703221 h 5650132"/>
              <a:gd name="connsiteX3896" fmla="*/ 1935396 w 6068843"/>
              <a:gd name="connsiteY3896" fmla="*/ 710820 h 5650132"/>
              <a:gd name="connsiteX3897" fmla="*/ 1927796 w 6068843"/>
              <a:gd name="connsiteY3897" fmla="*/ 718422 h 5650132"/>
              <a:gd name="connsiteX3898" fmla="*/ 1924756 w 6068843"/>
              <a:gd name="connsiteY3898" fmla="*/ 727161 h 5650132"/>
              <a:gd name="connsiteX3899" fmla="*/ 1930836 w 6068843"/>
              <a:gd name="connsiteY3899" fmla="*/ 733621 h 5650132"/>
              <a:gd name="connsiteX3900" fmla="*/ 1918296 w 6068843"/>
              <a:gd name="connsiteY3900" fmla="*/ 748822 h 5650132"/>
              <a:gd name="connsiteX3901" fmla="*/ 1912596 w 6068843"/>
              <a:gd name="connsiteY3901" fmla="*/ 764023 h 5650132"/>
              <a:gd name="connsiteX3902" fmla="*/ 1900436 w 6068843"/>
              <a:gd name="connsiteY3902" fmla="*/ 785303 h 5650132"/>
              <a:gd name="connsiteX3903" fmla="*/ 1905756 w 6068843"/>
              <a:gd name="connsiteY3903" fmla="*/ 802783 h 5650132"/>
              <a:gd name="connsiteX3904" fmla="*/ 1897396 w 6068843"/>
              <a:gd name="connsiteY3904" fmla="*/ 815702 h 5650132"/>
              <a:gd name="connsiteX3905" fmla="*/ 1938056 w 6068843"/>
              <a:gd name="connsiteY3905" fmla="*/ 813422 h 5650132"/>
              <a:gd name="connsiteX3906" fmla="*/ 1976437 w 6068843"/>
              <a:gd name="connsiteY3906" fmla="*/ 824824 h 5650132"/>
              <a:gd name="connsiteX3907" fmla="*/ 1983277 w 6068843"/>
              <a:gd name="connsiteY3907" fmla="*/ 843444 h 5650132"/>
              <a:gd name="connsiteX3908" fmla="*/ 1976437 w 6068843"/>
              <a:gd name="connsiteY3908" fmla="*/ 855223 h 5650132"/>
              <a:gd name="connsiteX3909" fmla="*/ 1973777 w 6068843"/>
              <a:gd name="connsiteY3909" fmla="*/ 862824 h 5650132"/>
              <a:gd name="connsiteX3910" fmla="*/ 1973397 w 6068843"/>
              <a:gd name="connsiteY3910" fmla="*/ 870425 h 5650132"/>
              <a:gd name="connsiteX3911" fmla="*/ 1982517 w 6068843"/>
              <a:gd name="connsiteY3911" fmla="*/ 864344 h 5650132"/>
              <a:gd name="connsiteX3912" fmla="*/ 2004855 w 6068843"/>
              <a:gd name="connsiteY3912" fmla="*/ 847162 h 5650132"/>
              <a:gd name="connsiteX3913" fmla="*/ 2011623 w 6068843"/>
              <a:gd name="connsiteY3913" fmla="*/ 836453 h 5650132"/>
              <a:gd name="connsiteX3914" fmla="*/ 2025684 w 6068843"/>
              <a:gd name="connsiteY3914" fmla="*/ 791612 h 5650132"/>
              <a:gd name="connsiteX3915" fmla="*/ 2031339 w 6068843"/>
              <a:gd name="connsiteY3915" fmla="*/ 785538 h 5650132"/>
              <a:gd name="connsiteX3916" fmla="*/ 2031158 w 6068843"/>
              <a:gd name="connsiteY3916" fmla="*/ 785303 h 5650132"/>
              <a:gd name="connsiteX3917" fmla="*/ 2035845 w 6068843"/>
              <a:gd name="connsiteY3917" fmla="*/ 779443 h 5650132"/>
              <a:gd name="connsiteX3918" fmla="*/ 2034804 w 6068843"/>
              <a:gd name="connsiteY3918" fmla="*/ 767292 h 5650132"/>
              <a:gd name="connsiteX3919" fmla="*/ 2047724 w 6068843"/>
              <a:gd name="connsiteY3919" fmla="*/ 744111 h 5650132"/>
              <a:gd name="connsiteX3920" fmla="*/ 2065204 w 6068843"/>
              <a:gd name="connsiteY3920" fmla="*/ 727771 h 5650132"/>
              <a:gd name="connsiteX3921" fmla="*/ 2071284 w 6068843"/>
              <a:gd name="connsiteY3921" fmla="*/ 718651 h 5650132"/>
              <a:gd name="connsiteX3922" fmla="*/ 2068244 w 6068843"/>
              <a:gd name="connsiteY3922" fmla="*/ 709531 h 5650132"/>
              <a:gd name="connsiteX3923" fmla="*/ 2095605 w 6068843"/>
              <a:gd name="connsiteY3923" fmla="*/ 660890 h 5650132"/>
              <a:gd name="connsiteX3924" fmla="*/ 2102825 w 6068843"/>
              <a:gd name="connsiteY3924" fmla="*/ 649489 h 5650132"/>
              <a:gd name="connsiteX3925" fmla="*/ 2107765 w 6068843"/>
              <a:gd name="connsiteY3925" fmla="*/ 633529 h 5650132"/>
              <a:gd name="connsiteX3926" fmla="*/ 2141966 w 6068843"/>
              <a:gd name="connsiteY3926" fmla="*/ 573108 h 5650132"/>
              <a:gd name="connsiteX3927" fmla="*/ 2180727 w 6068843"/>
              <a:gd name="connsiteY3927" fmla="*/ 514968 h 5650132"/>
              <a:gd name="connsiteX3928" fmla="*/ 2177687 w 6068843"/>
              <a:gd name="connsiteY3928" fmla="*/ 493687 h 5650132"/>
              <a:gd name="connsiteX3929" fmla="*/ 2211127 w 6068843"/>
              <a:gd name="connsiteY3929" fmla="*/ 442005 h 5650132"/>
              <a:gd name="connsiteX3930" fmla="*/ 2223668 w 6068843"/>
              <a:gd name="connsiteY3930" fmla="*/ 400584 h 5650132"/>
              <a:gd name="connsiteX3931" fmla="*/ 2247608 w 6068843"/>
              <a:gd name="connsiteY3931" fmla="*/ 356883 h 5650132"/>
              <a:gd name="connsiteX3932" fmla="*/ 2265848 w 6068843"/>
              <a:gd name="connsiteY3932" fmla="*/ 326483 h 5650132"/>
              <a:gd name="connsiteX3933" fmla="*/ 2265088 w 6068843"/>
              <a:gd name="connsiteY3933" fmla="*/ 310522 h 5650132"/>
              <a:gd name="connsiteX3934" fmla="*/ 2278009 w 6068843"/>
              <a:gd name="connsiteY3934" fmla="*/ 299122 h 5650132"/>
              <a:gd name="connsiteX3935" fmla="*/ 2390491 w 6068843"/>
              <a:gd name="connsiteY3935" fmla="*/ 101518 h 5650132"/>
              <a:gd name="connsiteX3936" fmla="*/ 2406071 w 6068843"/>
              <a:gd name="connsiteY3936" fmla="*/ 77578 h 5650132"/>
              <a:gd name="connsiteX3937" fmla="*/ 2423932 w 6068843"/>
              <a:gd name="connsiteY3937" fmla="*/ 55917 h 5650132"/>
              <a:gd name="connsiteX3938" fmla="*/ 2427732 w 6068843"/>
              <a:gd name="connsiteY3938" fmla="*/ 41097 h 5650132"/>
              <a:gd name="connsiteX3939" fmla="*/ 2436092 w 6068843"/>
              <a:gd name="connsiteY3939" fmla="*/ 28556 h 5650132"/>
              <a:gd name="connsiteX3940" fmla="*/ 2448252 w 6068843"/>
              <a:gd name="connsiteY3940" fmla="*/ 7276 h 5650132"/>
              <a:gd name="connsiteX3941" fmla="*/ 2460412 w 6068843"/>
              <a:gd name="connsiteY3941" fmla="*/ 816 h 56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Lst>
            <a:rect l="l" t="t" r="r" b="b"/>
            <a:pathLst>
              <a:path w="6068843" h="5650132">
                <a:moveTo>
                  <a:pt x="790075" y="5261004"/>
                </a:moveTo>
                <a:cubicBezTo>
                  <a:pt x="790138" y="5262714"/>
                  <a:pt x="790771" y="5264614"/>
                  <a:pt x="791975" y="5266704"/>
                </a:cubicBezTo>
                <a:cubicBezTo>
                  <a:pt x="793178" y="5268794"/>
                  <a:pt x="794571" y="5269934"/>
                  <a:pt x="796155" y="5270124"/>
                </a:cubicBezTo>
                <a:cubicBezTo>
                  <a:pt x="799701" y="5269618"/>
                  <a:pt x="801728" y="5267591"/>
                  <a:pt x="802235" y="5264044"/>
                </a:cubicBezTo>
                <a:close/>
                <a:moveTo>
                  <a:pt x="802235" y="5236684"/>
                </a:moveTo>
                <a:cubicBezTo>
                  <a:pt x="802108" y="5238394"/>
                  <a:pt x="802361" y="5240294"/>
                  <a:pt x="802995" y="5242384"/>
                </a:cubicBezTo>
                <a:cubicBezTo>
                  <a:pt x="803628" y="5244474"/>
                  <a:pt x="805402" y="5245614"/>
                  <a:pt x="808315" y="5245804"/>
                </a:cubicBezTo>
                <a:lnTo>
                  <a:pt x="811355" y="5245804"/>
                </a:lnTo>
                <a:cubicBezTo>
                  <a:pt x="811355" y="5239724"/>
                  <a:pt x="808315" y="5236684"/>
                  <a:pt x="802235" y="5236684"/>
                </a:cubicBezTo>
                <a:close/>
                <a:moveTo>
                  <a:pt x="1069760" y="5194123"/>
                </a:moveTo>
                <a:cubicBezTo>
                  <a:pt x="1069697" y="5195833"/>
                  <a:pt x="1069824" y="5197733"/>
                  <a:pt x="1070140" y="5199823"/>
                </a:cubicBezTo>
                <a:cubicBezTo>
                  <a:pt x="1070457" y="5201913"/>
                  <a:pt x="1071344" y="5203053"/>
                  <a:pt x="1072800" y="5203243"/>
                </a:cubicBezTo>
                <a:lnTo>
                  <a:pt x="1081921" y="5200203"/>
                </a:lnTo>
                <a:close/>
                <a:moveTo>
                  <a:pt x="1300805" y="5181963"/>
                </a:moveTo>
                <a:lnTo>
                  <a:pt x="1312965" y="5203243"/>
                </a:lnTo>
                <a:lnTo>
                  <a:pt x="1309925" y="5227564"/>
                </a:lnTo>
                <a:cubicBezTo>
                  <a:pt x="1302389" y="5228450"/>
                  <a:pt x="1298462" y="5231997"/>
                  <a:pt x="1298145" y="5238204"/>
                </a:cubicBezTo>
                <a:cubicBezTo>
                  <a:pt x="1297828" y="5244410"/>
                  <a:pt x="1291622" y="5247957"/>
                  <a:pt x="1279525" y="5248844"/>
                </a:cubicBezTo>
                <a:cubicBezTo>
                  <a:pt x="1280411" y="5236937"/>
                  <a:pt x="1283958" y="5225790"/>
                  <a:pt x="1290165" y="5215403"/>
                </a:cubicBezTo>
                <a:cubicBezTo>
                  <a:pt x="1296372" y="5205016"/>
                  <a:pt x="1299918" y="5193869"/>
                  <a:pt x="1300805" y="5181963"/>
                </a:cubicBezTo>
                <a:close/>
                <a:moveTo>
                  <a:pt x="1133602" y="5105961"/>
                </a:moveTo>
                <a:cubicBezTo>
                  <a:pt x="1133475" y="5107671"/>
                  <a:pt x="1133728" y="5109571"/>
                  <a:pt x="1134362" y="5111661"/>
                </a:cubicBezTo>
                <a:cubicBezTo>
                  <a:pt x="1134995" y="5113751"/>
                  <a:pt x="1136768" y="5114891"/>
                  <a:pt x="1139682" y="5115081"/>
                </a:cubicBezTo>
                <a:lnTo>
                  <a:pt x="1145762" y="5115081"/>
                </a:lnTo>
                <a:cubicBezTo>
                  <a:pt x="1145635" y="5112041"/>
                  <a:pt x="1144369" y="5109761"/>
                  <a:pt x="1141962" y="5108241"/>
                </a:cubicBezTo>
                <a:cubicBezTo>
                  <a:pt x="1139555" y="5106721"/>
                  <a:pt x="1136768" y="5105961"/>
                  <a:pt x="1133602" y="5105961"/>
                </a:cubicBezTo>
                <a:close/>
                <a:moveTo>
                  <a:pt x="1331206" y="5005639"/>
                </a:moveTo>
                <a:cubicBezTo>
                  <a:pt x="1331269" y="5007476"/>
                  <a:pt x="1331902" y="5009882"/>
                  <a:pt x="1333106" y="5012859"/>
                </a:cubicBezTo>
                <a:cubicBezTo>
                  <a:pt x="1334309" y="5015836"/>
                  <a:pt x="1335702" y="5017482"/>
                  <a:pt x="1337286" y="5017799"/>
                </a:cubicBezTo>
                <a:cubicBezTo>
                  <a:pt x="1340199" y="5017609"/>
                  <a:pt x="1341973" y="5016469"/>
                  <a:pt x="1342606" y="5014379"/>
                </a:cubicBezTo>
                <a:cubicBezTo>
                  <a:pt x="1343239" y="5012289"/>
                  <a:pt x="1343493" y="5010389"/>
                  <a:pt x="1343366" y="5008679"/>
                </a:cubicBezTo>
                <a:close/>
                <a:moveTo>
                  <a:pt x="2503197" y="5000330"/>
                </a:moveTo>
                <a:cubicBezTo>
                  <a:pt x="2503260" y="5002040"/>
                  <a:pt x="2503893" y="5003940"/>
                  <a:pt x="2505097" y="5006030"/>
                </a:cubicBezTo>
                <a:cubicBezTo>
                  <a:pt x="2506300" y="5008120"/>
                  <a:pt x="2507693" y="5009260"/>
                  <a:pt x="2509277" y="5009450"/>
                </a:cubicBezTo>
                <a:cubicBezTo>
                  <a:pt x="2512823" y="5008944"/>
                  <a:pt x="2514850" y="5006917"/>
                  <a:pt x="2515357" y="5003370"/>
                </a:cubicBezTo>
                <a:close/>
                <a:moveTo>
                  <a:pt x="2515357" y="4976010"/>
                </a:moveTo>
                <a:cubicBezTo>
                  <a:pt x="2515230" y="4977720"/>
                  <a:pt x="2515483" y="4979620"/>
                  <a:pt x="2516117" y="4981710"/>
                </a:cubicBezTo>
                <a:cubicBezTo>
                  <a:pt x="2516750" y="4983800"/>
                  <a:pt x="2518524" y="4984940"/>
                  <a:pt x="2521437" y="4985130"/>
                </a:cubicBezTo>
                <a:lnTo>
                  <a:pt x="2524477" y="4985130"/>
                </a:lnTo>
                <a:cubicBezTo>
                  <a:pt x="2524477" y="4979050"/>
                  <a:pt x="2521437" y="4976010"/>
                  <a:pt x="2515357" y="4976010"/>
                </a:cubicBezTo>
                <a:close/>
                <a:moveTo>
                  <a:pt x="1015039" y="4969158"/>
                </a:moveTo>
                <a:lnTo>
                  <a:pt x="1015039" y="4984358"/>
                </a:lnTo>
                <a:cubicBezTo>
                  <a:pt x="1015166" y="4988729"/>
                  <a:pt x="1016433" y="4991389"/>
                  <a:pt x="1018839" y="4992339"/>
                </a:cubicBezTo>
                <a:cubicBezTo>
                  <a:pt x="1021246" y="4993289"/>
                  <a:pt x="1024033" y="4993669"/>
                  <a:pt x="1027200" y="4993479"/>
                </a:cubicBezTo>
                <a:close/>
                <a:moveTo>
                  <a:pt x="1233924" y="4947878"/>
                </a:moveTo>
                <a:cubicBezTo>
                  <a:pt x="1224804" y="4948131"/>
                  <a:pt x="1217963" y="4951424"/>
                  <a:pt x="1213403" y="4957758"/>
                </a:cubicBezTo>
                <a:cubicBezTo>
                  <a:pt x="1208843" y="4964091"/>
                  <a:pt x="1206563" y="4971945"/>
                  <a:pt x="1206563" y="4981318"/>
                </a:cubicBezTo>
                <a:lnTo>
                  <a:pt x="1206563" y="4984358"/>
                </a:lnTo>
                <a:cubicBezTo>
                  <a:pt x="1205930" y="4984295"/>
                  <a:pt x="1203397" y="4984422"/>
                  <a:pt x="1198963" y="4984739"/>
                </a:cubicBezTo>
                <a:cubicBezTo>
                  <a:pt x="1194530" y="4985055"/>
                  <a:pt x="1191996" y="4985942"/>
                  <a:pt x="1191363" y="4987399"/>
                </a:cubicBezTo>
                <a:cubicBezTo>
                  <a:pt x="1192313" y="4988982"/>
                  <a:pt x="1196493" y="4990375"/>
                  <a:pt x="1203903" y="4991579"/>
                </a:cubicBezTo>
                <a:cubicBezTo>
                  <a:pt x="1211313" y="4992782"/>
                  <a:pt x="1216253" y="4993415"/>
                  <a:pt x="1218723" y="4993479"/>
                </a:cubicBezTo>
                <a:lnTo>
                  <a:pt x="1236964" y="4978278"/>
                </a:lnTo>
                <a:cubicBezTo>
                  <a:pt x="1232467" y="4977898"/>
                  <a:pt x="1229300" y="4975618"/>
                  <a:pt x="1227464" y="4971438"/>
                </a:cubicBezTo>
                <a:cubicBezTo>
                  <a:pt x="1225627" y="4967258"/>
                  <a:pt x="1224740" y="4963458"/>
                  <a:pt x="1224804" y="4960038"/>
                </a:cubicBezTo>
                <a:close/>
                <a:moveTo>
                  <a:pt x="1045440" y="4935717"/>
                </a:moveTo>
                <a:cubicBezTo>
                  <a:pt x="1044047" y="4935844"/>
                  <a:pt x="1043033" y="4936351"/>
                  <a:pt x="1042400" y="4937237"/>
                </a:cubicBezTo>
                <a:cubicBezTo>
                  <a:pt x="1041766" y="4938124"/>
                  <a:pt x="1040753" y="4938631"/>
                  <a:pt x="1039360" y="4938758"/>
                </a:cubicBezTo>
                <a:cubicBezTo>
                  <a:pt x="1039423" y="4940594"/>
                  <a:pt x="1040056" y="4943001"/>
                  <a:pt x="1041260" y="4945978"/>
                </a:cubicBezTo>
                <a:cubicBezTo>
                  <a:pt x="1042463" y="4948954"/>
                  <a:pt x="1043857" y="4950601"/>
                  <a:pt x="1045440" y="4950918"/>
                </a:cubicBezTo>
                <a:cubicBezTo>
                  <a:pt x="1048353" y="4950728"/>
                  <a:pt x="1050127" y="4949588"/>
                  <a:pt x="1050760" y="4947498"/>
                </a:cubicBezTo>
                <a:cubicBezTo>
                  <a:pt x="1051393" y="4945408"/>
                  <a:pt x="1051647" y="4943508"/>
                  <a:pt x="1051520" y="4941798"/>
                </a:cubicBezTo>
                <a:cubicBezTo>
                  <a:pt x="1051013" y="4938251"/>
                  <a:pt x="1048987" y="4936224"/>
                  <a:pt x="1045440" y="4935717"/>
                </a:cubicBezTo>
                <a:close/>
                <a:moveTo>
                  <a:pt x="2782882" y="4933449"/>
                </a:moveTo>
                <a:cubicBezTo>
                  <a:pt x="2782819" y="4935159"/>
                  <a:pt x="2782946" y="4937059"/>
                  <a:pt x="2783262" y="4939149"/>
                </a:cubicBezTo>
                <a:cubicBezTo>
                  <a:pt x="2783579" y="4941239"/>
                  <a:pt x="2784466" y="4942379"/>
                  <a:pt x="2785922" y="4942569"/>
                </a:cubicBezTo>
                <a:lnTo>
                  <a:pt x="2795043" y="4939529"/>
                </a:lnTo>
                <a:close/>
                <a:moveTo>
                  <a:pt x="3013927" y="4921289"/>
                </a:moveTo>
                <a:lnTo>
                  <a:pt x="3026087" y="4942569"/>
                </a:lnTo>
                <a:lnTo>
                  <a:pt x="3023047" y="4966890"/>
                </a:lnTo>
                <a:cubicBezTo>
                  <a:pt x="3015511" y="4967776"/>
                  <a:pt x="3011584" y="4971323"/>
                  <a:pt x="3011267" y="4977530"/>
                </a:cubicBezTo>
                <a:cubicBezTo>
                  <a:pt x="3010950" y="4983736"/>
                  <a:pt x="3004744" y="4987283"/>
                  <a:pt x="2992647" y="4988170"/>
                </a:cubicBezTo>
                <a:cubicBezTo>
                  <a:pt x="2993533" y="4976263"/>
                  <a:pt x="2997080" y="4965116"/>
                  <a:pt x="3003287" y="4954729"/>
                </a:cubicBezTo>
                <a:cubicBezTo>
                  <a:pt x="3009494" y="4944342"/>
                  <a:pt x="3013040" y="4933195"/>
                  <a:pt x="3013927" y="4921289"/>
                </a:cubicBezTo>
                <a:close/>
                <a:moveTo>
                  <a:pt x="1401127" y="4905317"/>
                </a:moveTo>
                <a:cubicBezTo>
                  <a:pt x="1391057" y="4906140"/>
                  <a:pt x="1385357" y="4911334"/>
                  <a:pt x="1384027" y="4920897"/>
                </a:cubicBezTo>
                <a:cubicBezTo>
                  <a:pt x="1382697" y="4930461"/>
                  <a:pt x="1382317" y="4939454"/>
                  <a:pt x="1382887" y="4947878"/>
                </a:cubicBezTo>
                <a:cubicBezTo>
                  <a:pt x="1378137" y="4947878"/>
                  <a:pt x="1373197" y="4948638"/>
                  <a:pt x="1368067" y="4950158"/>
                </a:cubicBezTo>
                <a:cubicBezTo>
                  <a:pt x="1362936" y="4951678"/>
                  <a:pt x="1358756" y="4953958"/>
                  <a:pt x="1355526" y="4956998"/>
                </a:cubicBezTo>
                <a:lnTo>
                  <a:pt x="1361606" y="4984358"/>
                </a:lnTo>
                <a:cubicBezTo>
                  <a:pt x="1363063" y="4976188"/>
                  <a:pt x="1366230" y="4968208"/>
                  <a:pt x="1371107" y="4960418"/>
                </a:cubicBezTo>
                <a:cubicBezTo>
                  <a:pt x="1375983" y="4952628"/>
                  <a:pt x="1382950" y="4948448"/>
                  <a:pt x="1392007" y="4947878"/>
                </a:cubicBezTo>
                <a:cubicBezTo>
                  <a:pt x="1392387" y="4940404"/>
                  <a:pt x="1393907" y="4933311"/>
                  <a:pt x="1396567" y="4926597"/>
                </a:cubicBezTo>
                <a:cubicBezTo>
                  <a:pt x="1399227" y="4919884"/>
                  <a:pt x="1400747" y="4912790"/>
                  <a:pt x="1401127" y="4905317"/>
                </a:cubicBezTo>
                <a:close/>
                <a:moveTo>
                  <a:pt x="1273445" y="4853636"/>
                </a:moveTo>
                <a:cubicBezTo>
                  <a:pt x="1270531" y="4854079"/>
                  <a:pt x="1268758" y="4856232"/>
                  <a:pt x="1268124" y="4860096"/>
                </a:cubicBezTo>
                <a:cubicBezTo>
                  <a:pt x="1267491" y="4863959"/>
                  <a:pt x="1267238" y="4866873"/>
                  <a:pt x="1267364" y="4868836"/>
                </a:cubicBezTo>
                <a:cubicBezTo>
                  <a:pt x="1267238" y="4876499"/>
                  <a:pt x="1265211" y="4883213"/>
                  <a:pt x="1261284" y="4888977"/>
                </a:cubicBezTo>
                <a:cubicBezTo>
                  <a:pt x="1257358" y="4894740"/>
                  <a:pt x="1252291" y="4899173"/>
                  <a:pt x="1246084" y="4902277"/>
                </a:cubicBezTo>
                <a:cubicBezTo>
                  <a:pt x="1245704" y="4909750"/>
                  <a:pt x="1244184" y="4916844"/>
                  <a:pt x="1241524" y="4923557"/>
                </a:cubicBezTo>
                <a:cubicBezTo>
                  <a:pt x="1238864" y="4930271"/>
                  <a:pt x="1237344" y="4937364"/>
                  <a:pt x="1236964" y="4944838"/>
                </a:cubicBezTo>
                <a:cubicBezTo>
                  <a:pt x="1245957" y="4934134"/>
                  <a:pt x="1253811" y="4922861"/>
                  <a:pt x="1260524" y="4911017"/>
                </a:cubicBezTo>
                <a:cubicBezTo>
                  <a:pt x="1267238" y="4899173"/>
                  <a:pt x="1273571" y="4887140"/>
                  <a:pt x="1279525" y="4874916"/>
                </a:cubicBezTo>
                <a:cubicBezTo>
                  <a:pt x="1279461" y="4872699"/>
                  <a:pt x="1278828" y="4868773"/>
                  <a:pt x="1277625" y="4863136"/>
                </a:cubicBezTo>
                <a:cubicBezTo>
                  <a:pt x="1276421" y="4857499"/>
                  <a:pt x="1275028" y="4854333"/>
                  <a:pt x="1273445" y="4853636"/>
                </a:cubicBezTo>
                <a:close/>
                <a:moveTo>
                  <a:pt x="2846724" y="4845287"/>
                </a:moveTo>
                <a:cubicBezTo>
                  <a:pt x="2846597" y="4846997"/>
                  <a:pt x="2846850" y="4848897"/>
                  <a:pt x="2847484" y="4850987"/>
                </a:cubicBezTo>
                <a:cubicBezTo>
                  <a:pt x="2848117" y="4853077"/>
                  <a:pt x="2849890" y="4854217"/>
                  <a:pt x="2852804" y="4854407"/>
                </a:cubicBezTo>
                <a:lnTo>
                  <a:pt x="2858884" y="4854407"/>
                </a:lnTo>
                <a:cubicBezTo>
                  <a:pt x="2858757" y="4851367"/>
                  <a:pt x="2857491" y="4849087"/>
                  <a:pt x="2855084" y="4847567"/>
                </a:cubicBezTo>
                <a:cubicBezTo>
                  <a:pt x="2852677" y="4846047"/>
                  <a:pt x="2849890" y="4845287"/>
                  <a:pt x="2846724" y="4845287"/>
                </a:cubicBezTo>
                <a:close/>
                <a:moveTo>
                  <a:pt x="1081921" y="4826275"/>
                </a:moveTo>
                <a:lnTo>
                  <a:pt x="1069760" y="4862756"/>
                </a:lnTo>
                <a:cubicBezTo>
                  <a:pt x="1069254" y="4862692"/>
                  <a:pt x="1067227" y="4862819"/>
                  <a:pt x="1063680" y="4863136"/>
                </a:cubicBezTo>
                <a:cubicBezTo>
                  <a:pt x="1060134" y="4863453"/>
                  <a:pt x="1058107" y="4864339"/>
                  <a:pt x="1057600" y="4865796"/>
                </a:cubicBezTo>
                <a:cubicBezTo>
                  <a:pt x="1058233" y="4869026"/>
                  <a:pt x="1061527" y="4872446"/>
                  <a:pt x="1067480" y="4876056"/>
                </a:cubicBezTo>
                <a:cubicBezTo>
                  <a:pt x="1073434" y="4879666"/>
                  <a:pt x="1078247" y="4882326"/>
                  <a:pt x="1081921" y="4884036"/>
                </a:cubicBezTo>
                <a:lnTo>
                  <a:pt x="1103201" y="4853636"/>
                </a:lnTo>
                <a:close/>
                <a:moveTo>
                  <a:pt x="3044328" y="4744965"/>
                </a:moveTo>
                <a:cubicBezTo>
                  <a:pt x="3044391" y="4746802"/>
                  <a:pt x="3045024" y="4749208"/>
                  <a:pt x="3046228" y="4752185"/>
                </a:cubicBezTo>
                <a:cubicBezTo>
                  <a:pt x="3047431" y="4755162"/>
                  <a:pt x="3048824" y="4756808"/>
                  <a:pt x="3050408" y="4757125"/>
                </a:cubicBezTo>
                <a:cubicBezTo>
                  <a:pt x="3053321" y="4756935"/>
                  <a:pt x="3055095" y="4755795"/>
                  <a:pt x="3055728" y="4753705"/>
                </a:cubicBezTo>
                <a:cubicBezTo>
                  <a:pt x="3056361" y="4751615"/>
                  <a:pt x="3056615" y="4749715"/>
                  <a:pt x="3056488" y="4748005"/>
                </a:cubicBezTo>
                <a:close/>
                <a:moveTo>
                  <a:pt x="2015561" y="4739657"/>
                </a:moveTo>
                <a:cubicBezTo>
                  <a:pt x="2015624" y="4741367"/>
                  <a:pt x="2016257" y="4743267"/>
                  <a:pt x="2017461" y="4745357"/>
                </a:cubicBezTo>
                <a:cubicBezTo>
                  <a:pt x="2018664" y="4747447"/>
                  <a:pt x="2020057" y="4748587"/>
                  <a:pt x="2021641" y="4748777"/>
                </a:cubicBezTo>
                <a:cubicBezTo>
                  <a:pt x="2025187" y="4748271"/>
                  <a:pt x="2027214" y="4746244"/>
                  <a:pt x="2027721" y="4742697"/>
                </a:cubicBezTo>
                <a:close/>
                <a:moveTo>
                  <a:pt x="237125" y="4727604"/>
                </a:moveTo>
                <a:cubicBezTo>
                  <a:pt x="237188" y="4729314"/>
                  <a:pt x="237821" y="4731214"/>
                  <a:pt x="239025" y="4733304"/>
                </a:cubicBezTo>
                <a:cubicBezTo>
                  <a:pt x="240228" y="4735394"/>
                  <a:pt x="241621" y="4736534"/>
                  <a:pt x="243205" y="4736724"/>
                </a:cubicBezTo>
                <a:cubicBezTo>
                  <a:pt x="246751" y="4736218"/>
                  <a:pt x="248778" y="4734191"/>
                  <a:pt x="249285" y="4730644"/>
                </a:cubicBezTo>
                <a:close/>
                <a:moveTo>
                  <a:pt x="1124482" y="4719873"/>
                </a:moveTo>
                <a:cubicBezTo>
                  <a:pt x="1111815" y="4743687"/>
                  <a:pt x="1100668" y="4769021"/>
                  <a:pt x="1091041" y="4795874"/>
                </a:cubicBezTo>
                <a:cubicBezTo>
                  <a:pt x="1092624" y="4802081"/>
                  <a:pt x="1095538" y="4807148"/>
                  <a:pt x="1099781" y="4811075"/>
                </a:cubicBezTo>
                <a:cubicBezTo>
                  <a:pt x="1104024" y="4815001"/>
                  <a:pt x="1109218" y="4817028"/>
                  <a:pt x="1115361" y="4817155"/>
                </a:cubicBezTo>
                <a:cubicBezTo>
                  <a:pt x="1118528" y="4807782"/>
                  <a:pt x="1122835" y="4793848"/>
                  <a:pt x="1128282" y="4775354"/>
                </a:cubicBezTo>
                <a:cubicBezTo>
                  <a:pt x="1133728" y="4756860"/>
                  <a:pt x="1139555" y="4744447"/>
                  <a:pt x="1145762" y="4738113"/>
                </a:cubicBezTo>
                <a:close/>
                <a:moveTo>
                  <a:pt x="2027721" y="4715337"/>
                </a:moveTo>
                <a:cubicBezTo>
                  <a:pt x="2027594" y="4717047"/>
                  <a:pt x="2027847" y="4718947"/>
                  <a:pt x="2028481" y="4721037"/>
                </a:cubicBezTo>
                <a:cubicBezTo>
                  <a:pt x="2029114" y="4723127"/>
                  <a:pt x="2030888" y="4724267"/>
                  <a:pt x="2033801" y="4724457"/>
                </a:cubicBezTo>
                <a:lnTo>
                  <a:pt x="2036841" y="4724457"/>
                </a:lnTo>
                <a:cubicBezTo>
                  <a:pt x="2036841" y="4718377"/>
                  <a:pt x="2033801" y="4715337"/>
                  <a:pt x="2027721" y="4715337"/>
                </a:cubicBezTo>
                <a:close/>
                <a:moveTo>
                  <a:pt x="2728161" y="4708484"/>
                </a:moveTo>
                <a:lnTo>
                  <a:pt x="2728161" y="4723684"/>
                </a:lnTo>
                <a:cubicBezTo>
                  <a:pt x="2728288" y="4728055"/>
                  <a:pt x="2729555" y="4730715"/>
                  <a:pt x="2731961" y="4731665"/>
                </a:cubicBezTo>
                <a:cubicBezTo>
                  <a:pt x="2734368" y="4732615"/>
                  <a:pt x="2737155" y="4732995"/>
                  <a:pt x="2740322" y="4732805"/>
                </a:cubicBezTo>
                <a:close/>
                <a:moveTo>
                  <a:pt x="249285" y="4703284"/>
                </a:moveTo>
                <a:cubicBezTo>
                  <a:pt x="249158" y="4704994"/>
                  <a:pt x="249411" y="4706894"/>
                  <a:pt x="250045" y="4708984"/>
                </a:cubicBezTo>
                <a:cubicBezTo>
                  <a:pt x="250678" y="4711074"/>
                  <a:pt x="252452" y="4712214"/>
                  <a:pt x="255365" y="4712404"/>
                </a:cubicBezTo>
                <a:lnTo>
                  <a:pt x="258405" y="4712404"/>
                </a:lnTo>
                <a:cubicBezTo>
                  <a:pt x="258405" y="4706324"/>
                  <a:pt x="255365" y="4703284"/>
                  <a:pt x="249285" y="4703284"/>
                </a:cubicBezTo>
                <a:close/>
                <a:moveTo>
                  <a:pt x="1498409" y="4692512"/>
                </a:moveTo>
                <a:cubicBezTo>
                  <a:pt x="1497523" y="4702709"/>
                  <a:pt x="1493976" y="4711956"/>
                  <a:pt x="1487769" y="4720253"/>
                </a:cubicBezTo>
                <a:cubicBezTo>
                  <a:pt x="1481562" y="4728550"/>
                  <a:pt x="1478015" y="4738557"/>
                  <a:pt x="1477129" y="4750273"/>
                </a:cubicBezTo>
                <a:cubicBezTo>
                  <a:pt x="1468072" y="4762561"/>
                  <a:pt x="1459585" y="4775227"/>
                  <a:pt x="1451668" y="4788274"/>
                </a:cubicBezTo>
                <a:cubicBezTo>
                  <a:pt x="1443751" y="4801321"/>
                  <a:pt x="1436025" y="4813988"/>
                  <a:pt x="1428488" y="4826275"/>
                </a:cubicBezTo>
                <a:cubicBezTo>
                  <a:pt x="1426968" y="4833622"/>
                  <a:pt x="1423928" y="4843249"/>
                  <a:pt x="1419368" y="4855156"/>
                </a:cubicBezTo>
                <a:cubicBezTo>
                  <a:pt x="1414807" y="4867063"/>
                  <a:pt x="1408727" y="4873650"/>
                  <a:pt x="1401127" y="4874916"/>
                </a:cubicBezTo>
                <a:cubicBezTo>
                  <a:pt x="1401507" y="4877260"/>
                  <a:pt x="1403027" y="4881693"/>
                  <a:pt x="1405687" y="4888217"/>
                </a:cubicBezTo>
                <a:cubicBezTo>
                  <a:pt x="1408347" y="4894740"/>
                  <a:pt x="1409867" y="4898413"/>
                  <a:pt x="1410247" y="4899237"/>
                </a:cubicBezTo>
                <a:cubicBezTo>
                  <a:pt x="1411704" y="4898857"/>
                  <a:pt x="1412591" y="4897337"/>
                  <a:pt x="1412907" y="4894677"/>
                </a:cubicBezTo>
                <a:cubicBezTo>
                  <a:pt x="1413224" y="4892017"/>
                  <a:pt x="1413351" y="4890497"/>
                  <a:pt x="1413287" y="4890116"/>
                </a:cubicBezTo>
                <a:cubicBezTo>
                  <a:pt x="1421901" y="4872193"/>
                  <a:pt x="1432034" y="4854839"/>
                  <a:pt x="1443688" y="4838055"/>
                </a:cubicBezTo>
                <a:cubicBezTo>
                  <a:pt x="1455342" y="4821272"/>
                  <a:pt x="1462435" y="4803158"/>
                  <a:pt x="1464969" y="4783714"/>
                </a:cubicBezTo>
                <a:lnTo>
                  <a:pt x="1480169" y="4783714"/>
                </a:lnTo>
                <a:cubicBezTo>
                  <a:pt x="1487136" y="4783398"/>
                  <a:pt x="1495242" y="4784031"/>
                  <a:pt x="1504489" y="4785614"/>
                </a:cubicBezTo>
                <a:cubicBezTo>
                  <a:pt x="1513736" y="4787198"/>
                  <a:pt x="1518803" y="4791631"/>
                  <a:pt x="1519690" y="4798915"/>
                </a:cubicBezTo>
                <a:cubicBezTo>
                  <a:pt x="1519373" y="4812722"/>
                  <a:pt x="1516206" y="4826148"/>
                  <a:pt x="1510189" y="4839195"/>
                </a:cubicBezTo>
                <a:cubicBezTo>
                  <a:pt x="1504173" y="4852242"/>
                  <a:pt x="1497206" y="4864149"/>
                  <a:pt x="1489289" y="4874916"/>
                </a:cubicBezTo>
                <a:cubicBezTo>
                  <a:pt x="1489669" y="4882263"/>
                  <a:pt x="1491189" y="4888850"/>
                  <a:pt x="1493849" y="4894677"/>
                </a:cubicBezTo>
                <a:lnTo>
                  <a:pt x="1497439" y="4910236"/>
                </a:lnTo>
                <a:lnTo>
                  <a:pt x="1498471" y="4903531"/>
                </a:lnTo>
                <a:lnTo>
                  <a:pt x="1510631" y="4876170"/>
                </a:lnTo>
                <a:cubicBezTo>
                  <a:pt x="1509998" y="4869330"/>
                  <a:pt x="1509745" y="4861730"/>
                  <a:pt x="1509871" y="4853370"/>
                </a:cubicBezTo>
                <a:cubicBezTo>
                  <a:pt x="1509998" y="4845010"/>
                  <a:pt x="1514305" y="4840450"/>
                  <a:pt x="1522792" y="4839690"/>
                </a:cubicBezTo>
                <a:cubicBezTo>
                  <a:pt x="1523298" y="4824870"/>
                  <a:pt x="1525705" y="4808719"/>
                  <a:pt x="1530011" y="4791239"/>
                </a:cubicBezTo>
                <a:lnTo>
                  <a:pt x="1548353" y="4735652"/>
                </a:lnTo>
                <a:lnTo>
                  <a:pt x="1540970" y="4738113"/>
                </a:lnTo>
                <a:cubicBezTo>
                  <a:pt x="1539070" y="4742420"/>
                  <a:pt x="1536030" y="4749767"/>
                  <a:pt x="1531850" y="4760154"/>
                </a:cubicBezTo>
                <a:cubicBezTo>
                  <a:pt x="1527670" y="4770541"/>
                  <a:pt x="1524630" y="4776368"/>
                  <a:pt x="1522730" y="4777634"/>
                </a:cubicBezTo>
                <a:cubicBezTo>
                  <a:pt x="1521273" y="4777381"/>
                  <a:pt x="1520386" y="4776368"/>
                  <a:pt x="1520070" y="4774594"/>
                </a:cubicBezTo>
                <a:cubicBezTo>
                  <a:pt x="1519753" y="4772821"/>
                  <a:pt x="1519626" y="4771807"/>
                  <a:pt x="1519690" y="4771554"/>
                </a:cubicBezTo>
                <a:cubicBezTo>
                  <a:pt x="1511329" y="4771047"/>
                  <a:pt x="1508289" y="4768261"/>
                  <a:pt x="1510569" y="4763194"/>
                </a:cubicBezTo>
                <a:cubicBezTo>
                  <a:pt x="1512849" y="4758127"/>
                  <a:pt x="1515890" y="4753820"/>
                  <a:pt x="1519690" y="4750273"/>
                </a:cubicBezTo>
                <a:lnTo>
                  <a:pt x="1507529" y="4722913"/>
                </a:lnTo>
                <a:lnTo>
                  <a:pt x="1519690" y="4701633"/>
                </a:lnTo>
                <a:close/>
                <a:moveTo>
                  <a:pt x="2947046" y="4687204"/>
                </a:moveTo>
                <a:cubicBezTo>
                  <a:pt x="2937926" y="4687457"/>
                  <a:pt x="2931085" y="4690750"/>
                  <a:pt x="2926525" y="4697084"/>
                </a:cubicBezTo>
                <a:cubicBezTo>
                  <a:pt x="2921965" y="4703417"/>
                  <a:pt x="2919685" y="4711271"/>
                  <a:pt x="2919685" y="4720644"/>
                </a:cubicBezTo>
                <a:lnTo>
                  <a:pt x="2919685" y="4723684"/>
                </a:lnTo>
                <a:cubicBezTo>
                  <a:pt x="2919052" y="4723621"/>
                  <a:pt x="2916519" y="4723748"/>
                  <a:pt x="2912085" y="4724065"/>
                </a:cubicBezTo>
                <a:cubicBezTo>
                  <a:pt x="2907652" y="4724381"/>
                  <a:pt x="2905118" y="4725268"/>
                  <a:pt x="2904485" y="4726725"/>
                </a:cubicBezTo>
                <a:cubicBezTo>
                  <a:pt x="2905435" y="4728308"/>
                  <a:pt x="2909615" y="4729701"/>
                  <a:pt x="2917025" y="4730905"/>
                </a:cubicBezTo>
                <a:cubicBezTo>
                  <a:pt x="2924435" y="4732108"/>
                  <a:pt x="2929375" y="4732741"/>
                  <a:pt x="2931845" y="4732805"/>
                </a:cubicBezTo>
                <a:lnTo>
                  <a:pt x="2937711" y="4727916"/>
                </a:lnTo>
                <a:lnTo>
                  <a:pt x="2942454" y="4712109"/>
                </a:lnTo>
                <a:lnTo>
                  <a:pt x="2940586" y="4710764"/>
                </a:lnTo>
                <a:cubicBezTo>
                  <a:pt x="2938749" y="4706584"/>
                  <a:pt x="2937862" y="4702784"/>
                  <a:pt x="2937926" y="4699364"/>
                </a:cubicBezTo>
                <a:close/>
                <a:moveTo>
                  <a:pt x="2758562" y="4675043"/>
                </a:moveTo>
                <a:cubicBezTo>
                  <a:pt x="2757169" y="4675170"/>
                  <a:pt x="2756155" y="4675677"/>
                  <a:pt x="2755522" y="4676563"/>
                </a:cubicBezTo>
                <a:cubicBezTo>
                  <a:pt x="2754888" y="4677450"/>
                  <a:pt x="2753875" y="4677957"/>
                  <a:pt x="2752482" y="4678084"/>
                </a:cubicBezTo>
                <a:cubicBezTo>
                  <a:pt x="2752545" y="4679920"/>
                  <a:pt x="2753178" y="4682327"/>
                  <a:pt x="2754382" y="4685304"/>
                </a:cubicBezTo>
                <a:cubicBezTo>
                  <a:pt x="2755585" y="4688280"/>
                  <a:pt x="2756979" y="4689927"/>
                  <a:pt x="2758562" y="4690244"/>
                </a:cubicBezTo>
                <a:cubicBezTo>
                  <a:pt x="2761475" y="4690054"/>
                  <a:pt x="2763249" y="4688914"/>
                  <a:pt x="2763882" y="4686824"/>
                </a:cubicBezTo>
                <a:cubicBezTo>
                  <a:pt x="2764515" y="4684734"/>
                  <a:pt x="2764769" y="4682834"/>
                  <a:pt x="2764642" y="4681124"/>
                </a:cubicBezTo>
                <a:cubicBezTo>
                  <a:pt x="2764135" y="4677577"/>
                  <a:pt x="2762109" y="4675550"/>
                  <a:pt x="2758562" y="4675043"/>
                </a:cubicBezTo>
                <a:close/>
                <a:moveTo>
                  <a:pt x="2295246" y="4672776"/>
                </a:moveTo>
                <a:cubicBezTo>
                  <a:pt x="2295183" y="4674486"/>
                  <a:pt x="2295310" y="4676386"/>
                  <a:pt x="2295626" y="4678476"/>
                </a:cubicBezTo>
                <a:cubicBezTo>
                  <a:pt x="2295943" y="4680566"/>
                  <a:pt x="2296830" y="4681706"/>
                  <a:pt x="2298286" y="4681896"/>
                </a:cubicBezTo>
                <a:lnTo>
                  <a:pt x="2307407" y="4678856"/>
                </a:lnTo>
                <a:close/>
                <a:moveTo>
                  <a:pt x="516810" y="4660723"/>
                </a:moveTo>
                <a:cubicBezTo>
                  <a:pt x="516747" y="4662433"/>
                  <a:pt x="516874" y="4664333"/>
                  <a:pt x="517190" y="4666423"/>
                </a:cubicBezTo>
                <a:cubicBezTo>
                  <a:pt x="517507" y="4668513"/>
                  <a:pt x="518394" y="4669653"/>
                  <a:pt x="519850" y="4669843"/>
                </a:cubicBezTo>
                <a:lnTo>
                  <a:pt x="528971" y="4666803"/>
                </a:lnTo>
                <a:close/>
                <a:moveTo>
                  <a:pt x="747855" y="4648563"/>
                </a:moveTo>
                <a:lnTo>
                  <a:pt x="760015" y="4669843"/>
                </a:lnTo>
                <a:lnTo>
                  <a:pt x="756975" y="4694164"/>
                </a:lnTo>
                <a:cubicBezTo>
                  <a:pt x="749439" y="4695050"/>
                  <a:pt x="745512" y="4698597"/>
                  <a:pt x="745195" y="4704804"/>
                </a:cubicBezTo>
                <a:cubicBezTo>
                  <a:pt x="744878" y="4711010"/>
                  <a:pt x="738672" y="4714557"/>
                  <a:pt x="726575" y="4715444"/>
                </a:cubicBezTo>
                <a:cubicBezTo>
                  <a:pt x="727461" y="4703537"/>
                  <a:pt x="731008" y="4692390"/>
                  <a:pt x="737215" y="4682003"/>
                </a:cubicBezTo>
                <a:cubicBezTo>
                  <a:pt x="743422" y="4671616"/>
                  <a:pt x="746968" y="4660469"/>
                  <a:pt x="747855" y="4648563"/>
                </a:cubicBezTo>
                <a:close/>
                <a:moveTo>
                  <a:pt x="3114249" y="4644643"/>
                </a:moveTo>
                <a:cubicBezTo>
                  <a:pt x="3104179" y="4645466"/>
                  <a:pt x="3098479" y="4650660"/>
                  <a:pt x="3097149" y="4660223"/>
                </a:cubicBezTo>
                <a:cubicBezTo>
                  <a:pt x="3095819" y="4669787"/>
                  <a:pt x="3095439" y="4678780"/>
                  <a:pt x="3096009" y="4687204"/>
                </a:cubicBezTo>
                <a:cubicBezTo>
                  <a:pt x="3091259" y="4687204"/>
                  <a:pt x="3086319" y="4687964"/>
                  <a:pt x="3081189" y="4689484"/>
                </a:cubicBezTo>
                <a:cubicBezTo>
                  <a:pt x="3076058" y="4691004"/>
                  <a:pt x="3071878" y="4693284"/>
                  <a:pt x="3068648" y="4696324"/>
                </a:cubicBezTo>
                <a:lnTo>
                  <a:pt x="3074728" y="4723684"/>
                </a:lnTo>
                <a:cubicBezTo>
                  <a:pt x="3076185" y="4715514"/>
                  <a:pt x="3079352" y="4707534"/>
                  <a:pt x="3084229" y="4699744"/>
                </a:cubicBezTo>
                <a:cubicBezTo>
                  <a:pt x="3089105" y="4691954"/>
                  <a:pt x="3096072" y="4687774"/>
                  <a:pt x="3105129" y="4687204"/>
                </a:cubicBezTo>
                <a:cubicBezTo>
                  <a:pt x="3105509" y="4679730"/>
                  <a:pt x="3107029" y="4672637"/>
                  <a:pt x="3109689" y="4665923"/>
                </a:cubicBezTo>
                <a:cubicBezTo>
                  <a:pt x="3112349" y="4659210"/>
                  <a:pt x="3113869" y="4652116"/>
                  <a:pt x="3114249" y="4644643"/>
                </a:cubicBezTo>
                <a:close/>
                <a:moveTo>
                  <a:pt x="2966557" y="4635171"/>
                </a:moveTo>
                <a:lnTo>
                  <a:pt x="2959206" y="4641603"/>
                </a:lnTo>
                <a:cubicBezTo>
                  <a:pt x="2958826" y="4649076"/>
                  <a:pt x="2957306" y="4656170"/>
                  <a:pt x="2954646" y="4662883"/>
                </a:cubicBezTo>
                <a:cubicBezTo>
                  <a:pt x="2951986" y="4669597"/>
                  <a:pt x="2950466" y="4676690"/>
                  <a:pt x="2950086" y="4684164"/>
                </a:cubicBezTo>
                <a:lnTo>
                  <a:pt x="2954116" y="4678379"/>
                </a:lnTo>
                <a:lnTo>
                  <a:pt x="2954781" y="4674057"/>
                </a:lnTo>
                <a:lnTo>
                  <a:pt x="2966941" y="4646696"/>
                </a:lnTo>
                <a:close/>
                <a:moveTo>
                  <a:pt x="1605476" y="4615973"/>
                </a:moveTo>
                <a:lnTo>
                  <a:pt x="1589611" y="4652992"/>
                </a:lnTo>
                <a:lnTo>
                  <a:pt x="1591365" y="4654747"/>
                </a:lnTo>
                <a:lnTo>
                  <a:pt x="1601833" y="4639045"/>
                </a:lnTo>
                <a:close/>
                <a:moveTo>
                  <a:pt x="1182243" y="4613471"/>
                </a:moveTo>
                <a:lnTo>
                  <a:pt x="1167042" y="4631711"/>
                </a:lnTo>
                <a:lnTo>
                  <a:pt x="1167042" y="4640831"/>
                </a:lnTo>
                <a:lnTo>
                  <a:pt x="1173123" y="4640831"/>
                </a:lnTo>
                <a:cubicBezTo>
                  <a:pt x="1179076" y="4641085"/>
                  <a:pt x="1183129" y="4640578"/>
                  <a:pt x="1185283" y="4639311"/>
                </a:cubicBezTo>
                <a:cubicBezTo>
                  <a:pt x="1187436" y="4638045"/>
                  <a:pt x="1188449" y="4634498"/>
                  <a:pt x="1188323" y="4628671"/>
                </a:cubicBezTo>
                <a:close/>
                <a:moveTo>
                  <a:pt x="2564179" y="4604267"/>
                </a:moveTo>
                <a:lnTo>
                  <a:pt x="2562108" y="4605072"/>
                </a:lnTo>
                <a:lnTo>
                  <a:pt x="2553005" y="4608612"/>
                </a:lnTo>
                <a:lnTo>
                  <a:pt x="2547572" y="4624135"/>
                </a:lnTo>
                <a:cubicBezTo>
                  <a:pt x="2545735" y="4624008"/>
                  <a:pt x="2543328" y="4624261"/>
                  <a:pt x="2540351" y="4624895"/>
                </a:cubicBezTo>
                <a:cubicBezTo>
                  <a:pt x="2537375" y="4625528"/>
                  <a:pt x="2535728" y="4627302"/>
                  <a:pt x="2535411" y="4630215"/>
                </a:cubicBezTo>
                <a:cubicBezTo>
                  <a:pt x="2535728" y="4631861"/>
                  <a:pt x="2537375" y="4633888"/>
                  <a:pt x="2540351" y="4636295"/>
                </a:cubicBezTo>
                <a:lnTo>
                  <a:pt x="2543277" y="4638759"/>
                </a:lnTo>
                <a:lnTo>
                  <a:pt x="2544855" y="4636093"/>
                </a:lnTo>
                <a:cubicBezTo>
                  <a:pt x="2548718" y="4630773"/>
                  <a:pt x="2552059" y="4627543"/>
                  <a:pt x="2554878" y="4626402"/>
                </a:cubicBezTo>
                <a:lnTo>
                  <a:pt x="2563998" y="4605122"/>
                </a:lnTo>
                <a:close/>
                <a:moveTo>
                  <a:pt x="1544010" y="4592190"/>
                </a:moveTo>
                <a:lnTo>
                  <a:pt x="1519690" y="4631711"/>
                </a:lnTo>
                <a:cubicBezTo>
                  <a:pt x="1525770" y="4641338"/>
                  <a:pt x="1528810" y="4652485"/>
                  <a:pt x="1528810" y="4665152"/>
                </a:cubicBezTo>
                <a:cubicBezTo>
                  <a:pt x="1527100" y="4665025"/>
                  <a:pt x="1525200" y="4665279"/>
                  <a:pt x="1523110" y="4665912"/>
                </a:cubicBezTo>
                <a:cubicBezTo>
                  <a:pt x="1521020" y="4666545"/>
                  <a:pt x="1519880" y="4668319"/>
                  <a:pt x="1519690" y="4671232"/>
                </a:cubicBezTo>
                <a:cubicBezTo>
                  <a:pt x="1519880" y="4674272"/>
                  <a:pt x="1521020" y="4677312"/>
                  <a:pt x="1523110" y="4680352"/>
                </a:cubicBezTo>
                <a:cubicBezTo>
                  <a:pt x="1525200" y="4683392"/>
                  <a:pt x="1527100" y="4686432"/>
                  <a:pt x="1528810" y="4689473"/>
                </a:cubicBezTo>
                <a:lnTo>
                  <a:pt x="1550090" y="4698593"/>
                </a:lnTo>
                <a:lnTo>
                  <a:pt x="1553130" y="4689473"/>
                </a:lnTo>
                <a:lnTo>
                  <a:pt x="1537930" y="4677312"/>
                </a:lnTo>
                <a:cubicBezTo>
                  <a:pt x="1537867" y="4672625"/>
                  <a:pt x="1538753" y="4668319"/>
                  <a:pt x="1540590" y="4664392"/>
                </a:cubicBezTo>
                <a:cubicBezTo>
                  <a:pt x="1542427" y="4660465"/>
                  <a:pt x="1545593" y="4657678"/>
                  <a:pt x="1550090" y="4656032"/>
                </a:cubicBezTo>
                <a:cubicBezTo>
                  <a:pt x="1550407" y="4645392"/>
                  <a:pt x="1550534" y="4634751"/>
                  <a:pt x="1550470" y="4624111"/>
                </a:cubicBezTo>
                <a:cubicBezTo>
                  <a:pt x="1550407" y="4613471"/>
                  <a:pt x="1548254" y="4602831"/>
                  <a:pt x="1544010" y="4592190"/>
                </a:cubicBezTo>
                <a:close/>
                <a:moveTo>
                  <a:pt x="2359088" y="4584614"/>
                </a:moveTo>
                <a:cubicBezTo>
                  <a:pt x="2358961" y="4586324"/>
                  <a:pt x="2359214" y="4588224"/>
                  <a:pt x="2359848" y="4590314"/>
                </a:cubicBezTo>
                <a:cubicBezTo>
                  <a:pt x="2360481" y="4592404"/>
                  <a:pt x="2362254" y="4593544"/>
                  <a:pt x="2365168" y="4593734"/>
                </a:cubicBezTo>
                <a:lnTo>
                  <a:pt x="2371248" y="4593734"/>
                </a:lnTo>
                <a:cubicBezTo>
                  <a:pt x="2371121" y="4590694"/>
                  <a:pt x="2369855" y="4588414"/>
                  <a:pt x="2367448" y="4586894"/>
                </a:cubicBezTo>
                <a:cubicBezTo>
                  <a:pt x="2365041" y="4585374"/>
                  <a:pt x="2362254" y="4584614"/>
                  <a:pt x="2359088" y="4584614"/>
                </a:cubicBezTo>
                <a:close/>
                <a:moveTo>
                  <a:pt x="1717356" y="4575204"/>
                </a:moveTo>
                <a:cubicBezTo>
                  <a:pt x="1717419" y="4576914"/>
                  <a:pt x="1718052" y="4578814"/>
                  <a:pt x="1719256" y="4580904"/>
                </a:cubicBezTo>
                <a:cubicBezTo>
                  <a:pt x="1720459" y="4582994"/>
                  <a:pt x="1721852" y="4584134"/>
                  <a:pt x="1723436" y="4584324"/>
                </a:cubicBezTo>
                <a:cubicBezTo>
                  <a:pt x="1726982" y="4583818"/>
                  <a:pt x="1729009" y="4581791"/>
                  <a:pt x="1729516" y="4578244"/>
                </a:cubicBezTo>
                <a:close/>
                <a:moveTo>
                  <a:pt x="580652" y="4572561"/>
                </a:moveTo>
                <a:cubicBezTo>
                  <a:pt x="580525" y="4574271"/>
                  <a:pt x="580778" y="4576171"/>
                  <a:pt x="581412" y="4578261"/>
                </a:cubicBezTo>
                <a:cubicBezTo>
                  <a:pt x="582045" y="4580351"/>
                  <a:pt x="583818" y="4581491"/>
                  <a:pt x="586732" y="4581681"/>
                </a:cubicBezTo>
                <a:lnTo>
                  <a:pt x="592812" y="4581681"/>
                </a:lnTo>
                <a:cubicBezTo>
                  <a:pt x="592685" y="4578641"/>
                  <a:pt x="591419" y="4576361"/>
                  <a:pt x="589012" y="4574841"/>
                </a:cubicBezTo>
                <a:cubicBezTo>
                  <a:pt x="586605" y="4573321"/>
                  <a:pt x="583818" y="4572561"/>
                  <a:pt x="580652" y="4572561"/>
                </a:cubicBezTo>
                <a:close/>
                <a:moveTo>
                  <a:pt x="2795043" y="4565601"/>
                </a:moveTo>
                <a:lnTo>
                  <a:pt x="2782882" y="4602082"/>
                </a:lnTo>
                <a:cubicBezTo>
                  <a:pt x="2782376" y="4602018"/>
                  <a:pt x="2780349" y="4602145"/>
                  <a:pt x="2776802" y="4602462"/>
                </a:cubicBezTo>
                <a:cubicBezTo>
                  <a:pt x="2773256" y="4602779"/>
                  <a:pt x="2771229" y="4603665"/>
                  <a:pt x="2770722" y="4605122"/>
                </a:cubicBezTo>
                <a:cubicBezTo>
                  <a:pt x="2771355" y="4608352"/>
                  <a:pt x="2774649" y="4611772"/>
                  <a:pt x="2780602" y="4615382"/>
                </a:cubicBezTo>
                <a:cubicBezTo>
                  <a:pt x="2786556" y="4618992"/>
                  <a:pt x="2791369" y="4621652"/>
                  <a:pt x="2795043" y="4623362"/>
                </a:cubicBezTo>
                <a:lnTo>
                  <a:pt x="2816323" y="4592962"/>
                </a:lnTo>
                <a:close/>
                <a:moveTo>
                  <a:pt x="1215683" y="4564830"/>
                </a:moveTo>
                <a:lnTo>
                  <a:pt x="1209603" y="4576990"/>
                </a:lnTo>
                <a:cubicBezTo>
                  <a:pt x="1213150" y="4573950"/>
                  <a:pt x="1215177" y="4570910"/>
                  <a:pt x="1215683" y="4567870"/>
                </a:cubicBezTo>
                <a:close/>
                <a:moveTo>
                  <a:pt x="3746006" y="4563879"/>
                </a:moveTo>
                <a:cubicBezTo>
                  <a:pt x="3746069" y="4565589"/>
                  <a:pt x="3746702" y="4567489"/>
                  <a:pt x="3747906" y="4569579"/>
                </a:cubicBezTo>
                <a:cubicBezTo>
                  <a:pt x="3749109" y="4571669"/>
                  <a:pt x="3750502" y="4572809"/>
                  <a:pt x="3752086" y="4572999"/>
                </a:cubicBezTo>
                <a:cubicBezTo>
                  <a:pt x="3755632" y="4572493"/>
                  <a:pt x="3757659" y="4570466"/>
                  <a:pt x="3758166" y="4566919"/>
                </a:cubicBezTo>
                <a:close/>
                <a:moveTo>
                  <a:pt x="1729516" y="4550884"/>
                </a:moveTo>
                <a:cubicBezTo>
                  <a:pt x="1729389" y="4552594"/>
                  <a:pt x="1729642" y="4554494"/>
                  <a:pt x="1730276" y="4556584"/>
                </a:cubicBezTo>
                <a:cubicBezTo>
                  <a:pt x="1730909" y="4558674"/>
                  <a:pt x="1732683" y="4559814"/>
                  <a:pt x="1735596" y="4560004"/>
                </a:cubicBezTo>
                <a:lnTo>
                  <a:pt x="1738636" y="4560004"/>
                </a:lnTo>
                <a:cubicBezTo>
                  <a:pt x="1738636" y="4553924"/>
                  <a:pt x="1735596" y="4550884"/>
                  <a:pt x="1729516" y="4550884"/>
                </a:cubicBezTo>
                <a:close/>
                <a:moveTo>
                  <a:pt x="4290423" y="4541741"/>
                </a:moveTo>
                <a:cubicBezTo>
                  <a:pt x="4290486" y="4543451"/>
                  <a:pt x="4291119" y="4545351"/>
                  <a:pt x="4292323" y="4547441"/>
                </a:cubicBezTo>
                <a:cubicBezTo>
                  <a:pt x="4293526" y="4549531"/>
                  <a:pt x="4294919" y="4550671"/>
                  <a:pt x="4296503" y="4550861"/>
                </a:cubicBezTo>
                <a:cubicBezTo>
                  <a:pt x="4300049" y="4550355"/>
                  <a:pt x="4302076" y="4548328"/>
                  <a:pt x="4302583" y="4544781"/>
                </a:cubicBezTo>
                <a:close/>
                <a:moveTo>
                  <a:pt x="3758166" y="4539559"/>
                </a:moveTo>
                <a:cubicBezTo>
                  <a:pt x="3758039" y="4541269"/>
                  <a:pt x="3758292" y="4543169"/>
                  <a:pt x="3758926" y="4545259"/>
                </a:cubicBezTo>
                <a:cubicBezTo>
                  <a:pt x="3759559" y="4547349"/>
                  <a:pt x="3761333" y="4548489"/>
                  <a:pt x="3764246" y="4548679"/>
                </a:cubicBezTo>
                <a:lnTo>
                  <a:pt x="3767286" y="4548679"/>
                </a:lnTo>
                <a:cubicBezTo>
                  <a:pt x="3767286" y="4542599"/>
                  <a:pt x="3764246" y="4539559"/>
                  <a:pt x="3758166" y="4539559"/>
                </a:cubicBezTo>
                <a:close/>
                <a:moveTo>
                  <a:pt x="2836670" y="4529993"/>
                </a:moveTo>
                <a:lnTo>
                  <a:pt x="2835714" y="4530591"/>
                </a:lnTo>
                <a:lnTo>
                  <a:pt x="2823554" y="4536671"/>
                </a:lnTo>
                <a:lnTo>
                  <a:pt x="2806017" y="4538425"/>
                </a:lnTo>
                <a:lnTo>
                  <a:pt x="2812903" y="4550401"/>
                </a:lnTo>
                <a:cubicBezTo>
                  <a:pt x="2817146" y="4554327"/>
                  <a:pt x="2822340" y="4556354"/>
                  <a:pt x="2828483" y="4556481"/>
                </a:cubicBezTo>
                <a:close/>
                <a:moveTo>
                  <a:pt x="4302583" y="4517421"/>
                </a:moveTo>
                <a:cubicBezTo>
                  <a:pt x="4302456" y="4519131"/>
                  <a:pt x="4302709" y="4521031"/>
                  <a:pt x="4303343" y="4523121"/>
                </a:cubicBezTo>
                <a:cubicBezTo>
                  <a:pt x="4303976" y="4525211"/>
                  <a:pt x="4305750" y="4526351"/>
                  <a:pt x="4308663" y="4526541"/>
                </a:cubicBezTo>
                <a:lnTo>
                  <a:pt x="4311703" y="4526541"/>
                </a:lnTo>
                <a:cubicBezTo>
                  <a:pt x="4311703" y="4520461"/>
                  <a:pt x="4308663" y="4517421"/>
                  <a:pt x="4302583" y="4517421"/>
                </a:cubicBezTo>
                <a:close/>
                <a:moveTo>
                  <a:pt x="1997041" y="4508323"/>
                </a:moveTo>
                <a:cubicBezTo>
                  <a:pt x="1996978" y="4510033"/>
                  <a:pt x="1997105" y="4511933"/>
                  <a:pt x="1997421" y="4514023"/>
                </a:cubicBezTo>
                <a:lnTo>
                  <a:pt x="1999650" y="4516889"/>
                </a:lnTo>
                <a:lnTo>
                  <a:pt x="2003001" y="4511303"/>
                </a:lnTo>
                <a:close/>
                <a:moveTo>
                  <a:pt x="4025691" y="4496998"/>
                </a:moveTo>
                <a:cubicBezTo>
                  <a:pt x="4025628" y="4498708"/>
                  <a:pt x="4025755" y="4500608"/>
                  <a:pt x="4026071" y="4502698"/>
                </a:cubicBezTo>
                <a:cubicBezTo>
                  <a:pt x="4026388" y="4504788"/>
                  <a:pt x="4027275" y="4505928"/>
                  <a:pt x="4028731" y="4506118"/>
                </a:cubicBezTo>
                <a:lnTo>
                  <a:pt x="4037852" y="4503078"/>
                </a:lnTo>
                <a:close/>
                <a:moveTo>
                  <a:pt x="1607851" y="4485788"/>
                </a:moveTo>
                <a:cubicBezTo>
                  <a:pt x="1607345" y="4488828"/>
                  <a:pt x="1608358" y="4491868"/>
                  <a:pt x="1610891" y="4494908"/>
                </a:cubicBezTo>
                <a:lnTo>
                  <a:pt x="1610891" y="4485788"/>
                </a:lnTo>
                <a:close/>
                <a:moveTo>
                  <a:pt x="4570108" y="4474860"/>
                </a:moveTo>
                <a:cubicBezTo>
                  <a:pt x="4570045" y="4476570"/>
                  <a:pt x="4570172" y="4478470"/>
                  <a:pt x="4570488" y="4480560"/>
                </a:cubicBezTo>
                <a:cubicBezTo>
                  <a:pt x="4570805" y="4482650"/>
                  <a:pt x="4571692" y="4483790"/>
                  <a:pt x="4573148" y="4483980"/>
                </a:cubicBezTo>
                <a:lnTo>
                  <a:pt x="4582269" y="4480940"/>
                </a:lnTo>
                <a:close/>
                <a:moveTo>
                  <a:pt x="778256" y="4472239"/>
                </a:moveTo>
                <a:cubicBezTo>
                  <a:pt x="778319" y="4474076"/>
                  <a:pt x="778952" y="4476482"/>
                  <a:pt x="780156" y="4479459"/>
                </a:cubicBezTo>
                <a:cubicBezTo>
                  <a:pt x="781359" y="4482436"/>
                  <a:pt x="782752" y="4484082"/>
                  <a:pt x="784336" y="4484399"/>
                </a:cubicBezTo>
                <a:cubicBezTo>
                  <a:pt x="787249" y="4484209"/>
                  <a:pt x="789023" y="4483069"/>
                  <a:pt x="789656" y="4480979"/>
                </a:cubicBezTo>
                <a:cubicBezTo>
                  <a:pt x="790289" y="4478889"/>
                  <a:pt x="790543" y="4476989"/>
                  <a:pt x="790416" y="4475279"/>
                </a:cubicBezTo>
                <a:close/>
                <a:moveTo>
                  <a:pt x="4801153" y="4462700"/>
                </a:moveTo>
                <a:lnTo>
                  <a:pt x="4813313" y="4483980"/>
                </a:lnTo>
                <a:lnTo>
                  <a:pt x="4810273" y="4508301"/>
                </a:lnTo>
                <a:cubicBezTo>
                  <a:pt x="4802737" y="4509187"/>
                  <a:pt x="4798810" y="4512734"/>
                  <a:pt x="4798493" y="4518941"/>
                </a:cubicBezTo>
                <a:cubicBezTo>
                  <a:pt x="4798176" y="4525147"/>
                  <a:pt x="4791970" y="4528694"/>
                  <a:pt x="4779873" y="4529581"/>
                </a:cubicBezTo>
                <a:cubicBezTo>
                  <a:pt x="4780759" y="4517674"/>
                  <a:pt x="4784306" y="4506527"/>
                  <a:pt x="4790513" y="4496140"/>
                </a:cubicBezTo>
                <a:cubicBezTo>
                  <a:pt x="4796720" y="4485753"/>
                  <a:pt x="4800266" y="4474606"/>
                  <a:pt x="4801153" y="4462700"/>
                </a:cubicBezTo>
                <a:close/>
                <a:moveTo>
                  <a:pt x="2246606" y="4459973"/>
                </a:moveTo>
                <a:lnTo>
                  <a:pt x="2242146" y="4460442"/>
                </a:lnTo>
                <a:lnTo>
                  <a:pt x="2240525" y="4462188"/>
                </a:lnTo>
                <a:lnTo>
                  <a:pt x="2240525" y="4463011"/>
                </a:lnTo>
                <a:cubicBezTo>
                  <a:pt x="2240652" y="4467382"/>
                  <a:pt x="2241919" y="4470042"/>
                  <a:pt x="2244325" y="4470992"/>
                </a:cubicBezTo>
                <a:cubicBezTo>
                  <a:pt x="2246732" y="4471942"/>
                  <a:pt x="2249519" y="4472322"/>
                  <a:pt x="2252686" y="4472132"/>
                </a:cubicBezTo>
                <a:close/>
                <a:moveTo>
                  <a:pt x="1644332" y="4452347"/>
                </a:moveTo>
                <a:cubicBezTo>
                  <a:pt x="1638759" y="4452347"/>
                  <a:pt x="1634705" y="4455388"/>
                  <a:pt x="1632172" y="4461468"/>
                </a:cubicBezTo>
                <a:lnTo>
                  <a:pt x="1641292" y="4461468"/>
                </a:lnTo>
                <a:cubicBezTo>
                  <a:pt x="1641419" y="4459948"/>
                  <a:pt x="1641925" y="4458428"/>
                  <a:pt x="1642812" y="4456908"/>
                </a:cubicBezTo>
                <a:cubicBezTo>
                  <a:pt x="1643699" y="4455388"/>
                  <a:pt x="1644205" y="4453867"/>
                  <a:pt x="1644332" y="4452347"/>
                </a:cubicBezTo>
                <a:close/>
                <a:moveTo>
                  <a:pt x="462089" y="4435758"/>
                </a:moveTo>
                <a:lnTo>
                  <a:pt x="462089" y="4450958"/>
                </a:lnTo>
                <a:cubicBezTo>
                  <a:pt x="462216" y="4455329"/>
                  <a:pt x="463483" y="4457989"/>
                  <a:pt x="465889" y="4458939"/>
                </a:cubicBezTo>
                <a:cubicBezTo>
                  <a:pt x="468296" y="4459889"/>
                  <a:pt x="471083" y="4460269"/>
                  <a:pt x="474250" y="4460079"/>
                </a:cubicBezTo>
                <a:close/>
                <a:moveTo>
                  <a:pt x="3334540" y="4435589"/>
                </a:moveTo>
                <a:lnTo>
                  <a:pt x="3322629" y="4452132"/>
                </a:lnTo>
                <a:lnTo>
                  <a:pt x="3322629" y="4460923"/>
                </a:lnTo>
                <a:close/>
                <a:moveTo>
                  <a:pt x="2459410" y="4426531"/>
                </a:moveTo>
                <a:cubicBezTo>
                  <a:pt x="2450290" y="4426784"/>
                  <a:pt x="2443449" y="4430077"/>
                  <a:pt x="2438889" y="4436411"/>
                </a:cubicBezTo>
                <a:cubicBezTo>
                  <a:pt x="2434329" y="4442744"/>
                  <a:pt x="2432049" y="4450598"/>
                  <a:pt x="2432049" y="4459971"/>
                </a:cubicBezTo>
                <a:lnTo>
                  <a:pt x="2432049" y="4463011"/>
                </a:lnTo>
                <a:cubicBezTo>
                  <a:pt x="2431416" y="4462948"/>
                  <a:pt x="2428883" y="4463075"/>
                  <a:pt x="2424449" y="4463392"/>
                </a:cubicBezTo>
                <a:cubicBezTo>
                  <a:pt x="2420016" y="4463708"/>
                  <a:pt x="2417482" y="4464595"/>
                  <a:pt x="2416849" y="4466052"/>
                </a:cubicBezTo>
                <a:cubicBezTo>
                  <a:pt x="2417799" y="4467635"/>
                  <a:pt x="2421979" y="4469028"/>
                  <a:pt x="2429389" y="4470232"/>
                </a:cubicBezTo>
                <a:cubicBezTo>
                  <a:pt x="2436799" y="4471435"/>
                  <a:pt x="2441739" y="4472068"/>
                  <a:pt x="2444209" y="4472132"/>
                </a:cubicBezTo>
                <a:lnTo>
                  <a:pt x="2462450" y="4456931"/>
                </a:lnTo>
                <a:cubicBezTo>
                  <a:pt x="2457953" y="4456551"/>
                  <a:pt x="2454786" y="4454271"/>
                  <a:pt x="2452950" y="4450091"/>
                </a:cubicBezTo>
                <a:cubicBezTo>
                  <a:pt x="2451113" y="4445911"/>
                  <a:pt x="2450226" y="4442111"/>
                  <a:pt x="2450290" y="4438691"/>
                </a:cubicBezTo>
                <a:close/>
                <a:moveTo>
                  <a:pt x="680974" y="4414478"/>
                </a:moveTo>
                <a:cubicBezTo>
                  <a:pt x="671854" y="4414731"/>
                  <a:pt x="665013" y="4418024"/>
                  <a:pt x="660453" y="4424358"/>
                </a:cubicBezTo>
                <a:cubicBezTo>
                  <a:pt x="655893" y="4430691"/>
                  <a:pt x="653613" y="4438545"/>
                  <a:pt x="653613" y="4447918"/>
                </a:cubicBezTo>
                <a:lnTo>
                  <a:pt x="653613" y="4450958"/>
                </a:lnTo>
                <a:cubicBezTo>
                  <a:pt x="652980" y="4450895"/>
                  <a:pt x="650447" y="4451022"/>
                  <a:pt x="646013" y="4451339"/>
                </a:cubicBezTo>
                <a:cubicBezTo>
                  <a:pt x="641580" y="4451655"/>
                  <a:pt x="639046" y="4452542"/>
                  <a:pt x="638413" y="4453999"/>
                </a:cubicBezTo>
                <a:cubicBezTo>
                  <a:pt x="639363" y="4455582"/>
                  <a:pt x="643543" y="4456975"/>
                  <a:pt x="650953" y="4458179"/>
                </a:cubicBezTo>
                <a:cubicBezTo>
                  <a:pt x="658363" y="4459382"/>
                  <a:pt x="663303" y="4460015"/>
                  <a:pt x="665773" y="4460079"/>
                </a:cubicBezTo>
                <a:lnTo>
                  <a:pt x="684014" y="4444878"/>
                </a:lnTo>
                <a:cubicBezTo>
                  <a:pt x="679517" y="4444498"/>
                  <a:pt x="676350" y="4442218"/>
                  <a:pt x="674514" y="4438038"/>
                </a:cubicBezTo>
                <a:cubicBezTo>
                  <a:pt x="672677" y="4433858"/>
                  <a:pt x="671790" y="4430058"/>
                  <a:pt x="671854" y="4426638"/>
                </a:cubicBezTo>
                <a:close/>
                <a:moveTo>
                  <a:pt x="2270926" y="4414370"/>
                </a:moveTo>
                <a:cubicBezTo>
                  <a:pt x="2269533" y="4414497"/>
                  <a:pt x="2268519" y="4415004"/>
                  <a:pt x="2267886" y="4415890"/>
                </a:cubicBezTo>
                <a:cubicBezTo>
                  <a:pt x="2267252" y="4416777"/>
                  <a:pt x="2266239" y="4417284"/>
                  <a:pt x="2264846" y="4417411"/>
                </a:cubicBezTo>
                <a:cubicBezTo>
                  <a:pt x="2264909" y="4419247"/>
                  <a:pt x="2265542" y="4421654"/>
                  <a:pt x="2266746" y="4424631"/>
                </a:cubicBezTo>
                <a:cubicBezTo>
                  <a:pt x="2267949" y="4427607"/>
                  <a:pt x="2269343" y="4429254"/>
                  <a:pt x="2270926" y="4429571"/>
                </a:cubicBezTo>
                <a:cubicBezTo>
                  <a:pt x="2273839" y="4429381"/>
                  <a:pt x="2275613" y="4428241"/>
                  <a:pt x="2276246" y="4426151"/>
                </a:cubicBezTo>
                <a:cubicBezTo>
                  <a:pt x="2276879" y="4424061"/>
                  <a:pt x="2277133" y="4422161"/>
                  <a:pt x="2277006" y="4420451"/>
                </a:cubicBezTo>
                <a:cubicBezTo>
                  <a:pt x="2276499" y="4416904"/>
                  <a:pt x="2274473" y="4414877"/>
                  <a:pt x="2270926" y="4414370"/>
                </a:cubicBezTo>
                <a:close/>
                <a:moveTo>
                  <a:pt x="4089533" y="4408836"/>
                </a:moveTo>
                <a:cubicBezTo>
                  <a:pt x="4089406" y="4410546"/>
                  <a:pt x="4089659" y="4412446"/>
                  <a:pt x="4090293" y="4414536"/>
                </a:cubicBezTo>
                <a:cubicBezTo>
                  <a:pt x="4090926" y="4416626"/>
                  <a:pt x="4092699" y="4417766"/>
                  <a:pt x="4095613" y="4417956"/>
                </a:cubicBezTo>
                <a:lnTo>
                  <a:pt x="4101693" y="4417956"/>
                </a:lnTo>
                <a:cubicBezTo>
                  <a:pt x="4101566" y="4414916"/>
                  <a:pt x="4100300" y="4412636"/>
                  <a:pt x="4097893" y="4411116"/>
                </a:cubicBezTo>
                <a:cubicBezTo>
                  <a:pt x="4095486" y="4409596"/>
                  <a:pt x="4092699" y="4408836"/>
                  <a:pt x="4089533" y="4408836"/>
                </a:cubicBezTo>
                <a:close/>
                <a:moveTo>
                  <a:pt x="1662573" y="4406746"/>
                </a:moveTo>
                <a:lnTo>
                  <a:pt x="1662573" y="4421947"/>
                </a:lnTo>
                <a:lnTo>
                  <a:pt x="1641292" y="4421947"/>
                </a:lnTo>
                <a:lnTo>
                  <a:pt x="1641292" y="4434107"/>
                </a:lnTo>
                <a:lnTo>
                  <a:pt x="1647372" y="4443227"/>
                </a:lnTo>
                <a:lnTo>
                  <a:pt x="1670160" y="4423289"/>
                </a:lnTo>
                <a:lnTo>
                  <a:pt x="1671693" y="4418009"/>
                </a:lnTo>
                <a:lnTo>
                  <a:pt x="1671693" y="4409787"/>
                </a:lnTo>
                <a:close/>
                <a:moveTo>
                  <a:pt x="492490" y="4402317"/>
                </a:moveTo>
                <a:cubicBezTo>
                  <a:pt x="491097" y="4402444"/>
                  <a:pt x="490083" y="4402951"/>
                  <a:pt x="489450" y="4403837"/>
                </a:cubicBezTo>
                <a:cubicBezTo>
                  <a:pt x="488816" y="4404724"/>
                  <a:pt x="487803" y="4405231"/>
                  <a:pt x="486410" y="4405358"/>
                </a:cubicBezTo>
                <a:cubicBezTo>
                  <a:pt x="486473" y="4407194"/>
                  <a:pt x="487106" y="4409601"/>
                  <a:pt x="488310" y="4412578"/>
                </a:cubicBezTo>
                <a:cubicBezTo>
                  <a:pt x="489513" y="4415554"/>
                  <a:pt x="490907" y="4417201"/>
                  <a:pt x="492490" y="4417518"/>
                </a:cubicBezTo>
                <a:cubicBezTo>
                  <a:pt x="495403" y="4417328"/>
                  <a:pt x="497177" y="4416188"/>
                  <a:pt x="497810" y="4414098"/>
                </a:cubicBezTo>
                <a:cubicBezTo>
                  <a:pt x="498443" y="4412008"/>
                  <a:pt x="498697" y="4410108"/>
                  <a:pt x="498570" y="4408398"/>
                </a:cubicBezTo>
                <a:cubicBezTo>
                  <a:pt x="498063" y="4404851"/>
                  <a:pt x="496037" y="4402824"/>
                  <a:pt x="492490" y="4402317"/>
                </a:cubicBezTo>
                <a:close/>
                <a:moveTo>
                  <a:pt x="4633950" y="4386698"/>
                </a:moveTo>
                <a:cubicBezTo>
                  <a:pt x="4633823" y="4388408"/>
                  <a:pt x="4634076" y="4390308"/>
                  <a:pt x="4634710" y="4392398"/>
                </a:cubicBezTo>
                <a:cubicBezTo>
                  <a:pt x="4635343" y="4394488"/>
                  <a:pt x="4637116" y="4395628"/>
                  <a:pt x="4640030" y="4395818"/>
                </a:cubicBezTo>
                <a:lnTo>
                  <a:pt x="4646110" y="4395818"/>
                </a:lnTo>
                <a:cubicBezTo>
                  <a:pt x="4645983" y="4392778"/>
                  <a:pt x="4644717" y="4390498"/>
                  <a:pt x="4642310" y="4388978"/>
                </a:cubicBezTo>
                <a:cubicBezTo>
                  <a:pt x="4639903" y="4387458"/>
                  <a:pt x="4637116" y="4386698"/>
                  <a:pt x="4633950" y="4386698"/>
                </a:cubicBezTo>
                <a:close/>
                <a:moveTo>
                  <a:pt x="1683782" y="4376370"/>
                </a:moveTo>
                <a:lnTo>
                  <a:pt x="1674733" y="4379386"/>
                </a:lnTo>
                <a:lnTo>
                  <a:pt x="1674733" y="4403707"/>
                </a:lnTo>
                <a:lnTo>
                  <a:pt x="1676778" y="4400493"/>
                </a:lnTo>
                <a:close/>
                <a:moveTo>
                  <a:pt x="848177" y="4371917"/>
                </a:moveTo>
                <a:cubicBezTo>
                  <a:pt x="838107" y="4372740"/>
                  <a:pt x="832407" y="4377934"/>
                  <a:pt x="831077" y="4387497"/>
                </a:cubicBezTo>
                <a:cubicBezTo>
                  <a:pt x="829747" y="4397061"/>
                  <a:pt x="829367" y="4406054"/>
                  <a:pt x="829937" y="4414478"/>
                </a:cubicBezTo>
                <a:cubicBezTo>
                  <a:pt x="825187" y="4414478"/>
                  <a:pt x="820247" y="4415238"/>
                  <a:pt x="815117" y="4416758"/>
                </a:cubicBezTo>
                <a:cubicBezTo>
                  <a:pt x="809986" y="4418278"/>
                  <a:pt x="805806" y="4420558"/>
                  <a:pt x="802576" y="4423598"/>
                </a:cubicBezTo>
                <a:lnTo>
                  <a:pt x="808656" y="4450958"/>
                </a:lnTo>
                <a:cubicBezTo>
                  <a:pt x="810113" y="4442788"/>
                  <a:pt x="813280" y="4434808"/>
                  <a:pt x="818157" y="4427018"/>
                </a:cubicBezTo>
                <a:cubicBezTo>
                  <a:pt x="823033" y="4419228"/>
                  <a:pt x="830000" y="4415048"/>
                  <a:pt x="839057" y="4414478"/>
                </a:cubicBezTo>
                <a:cubicBezTo>
                  <a:pt x="839437" y="4407004"/>
                  <a:pt x="840957" y="4399911"/>
                  <a:pt x="843617" y="4393197"/>
                </a:cubicBezTo>
                <a:cubicBezTo>
                  <a:pt x="846277" y="4386484"/>
                  <a:pt x="847797" y="4379390"/>
                  <a:pt x="848177" y="4371917"/>
                </a:cubicBezTo>
                <a:close/>
                <a:moveTo>
                  <a:pt x="3320973" y="4349757"/>
                </a:moveTo>
                <a:lnTo>
                  <a:pt x="3302733" y="4392318"/>
                </a:lnTo>
                <a:lnTo>
                  <a:pt x="3308813" y="4398398"/>
                </a:lnTo>
                <a:lnTo>
                  <a:pt x="3296653" y="4407518"/>
                </a:lnTo>
                <a:lnTo>
                  <a:pt x="3290573" y="4419678"/>
                </a:lnTo>
                <a:lnTo>
                  <a:pt x="3299693" y="4440959"/>
                </a:lnTo>
                <a:lnTo>
                  <a:pt x="3296815" y="4463984"/>
                </a:lnTo>
                <a:lnTo>
                  <a:pt x="3301348" y="4463913"/>
                </a:lnTo>
                <a:cubicBezTo>
                  <a:pt x="3310975" y="4463216"/>
                  <a:pt x="3309962" y="4459289"/>
                  <a:pt x="3298308" y="4452132"/>
                </a:cubicBezTo>
                <a:lnTo>
                  <a:pt x="3310468" y="4421732"/>
                </a:lnTo>
                <a:lnTo>
                  <a:pt x="3298308" y="4421732"/>
                </a:lnTo>
                <a:lnTo>
                  <a:pt x="3310468" y="4406531"/>
                </a:lnTo>
                <a:lnTo>
                  <a:pt x="3310468" y="4376131"/>
                </a:lnTo>
                <a:lnTo>
                  <a:pt x="3331749" y="4360930"/>
                </a:lnTo>
                <a:lnTo>
                  <a:pt x="3331749" y="4354067"/>
                </a:lnTo>
                <a:close/>
                <a:moveTo>
                  <a:pt x="3373945" y="4344022"/>
                </a:moveTo>
                <a:lnTo>
                  <a:pt x="3368610" y="4346110"/>
                </a:lnTo>
                <a:cubicBezTo>
                  <a:pt x="3365886" y="4348200"/>
                  <a:pt x="3363733" y="4350100"/>
                  <a:pt x="3362150" y="4351810"/>
                </a:cubicBezTo>
                <a:lnTo>
                  <a:pt x="3356069" y="4388291"/>
                </a:lnTo>
                <a:lnTo>
                  <a:pt x="3340869" y="4409571"/>
                </a:lnTo>
                <a:lnTo>
                  <a:pt x="3336738" y="4430914"/>
                </a:lnTo>
                <a:lnTo>
                  <a:pt x="3340227" y="4423493"/>
                </a:lnTo>
                <a:cubicBezTo>
                  <a:pt x="3349094" y="4407532"/>
                  <a:pt x="3358341" y="4393662"/>
                  <a:pt x="3367968" y="4381881"/>
                </a:cubicBezTo>
                <a:cubicBezTo>
                  <a:pt x="3368348" y="4371495"/>
                  <a:pt x="3369868" y="4361868"/>
                  <a:pt x="3372528" y="4353001"/>
                </a:cubicBezTo>
                <a:close/>
                <a:moveTo>
                  <a:pt x="2498931" y="4332289"/>
                </a:moveTo>
                <a:cubicBezTo>
                  <a:pt x="2496017" y="4332732"/>
                  <a:pt x="2494244" y="4334885"/>
                  <a:pt x="2493610" y="4338749"/>
                </a:cubicBezTo>
                <a:cubicBezTo>
                  <a:pt x="2492977" y="4342612"/>
                  <a:pt x="2492724" y="4345526"/>
                  <a:pt x="2492850" y="4347489"/>
                </a:cubicBezTo>
                <a:cubicBezTo>
                  <a:pt x="2492724" y="4355152"/>
                  <a:pt x="2490697" y="4361866"/>
                  <a:pt x="2486770" y="4367630"/>
                </a:cubicBezTo>
                <a:cubicBezTo>
                  <a:pt x="2482844" y="4373393"/>
                  <a:pt x="2477777" y="4377826"/>
                  <a:pt x="2471570" y="4380930"/>
                </a:cubicBezTo>
                <a:cubicBezTo>
                  <a:pt x="2471190" y="4388403"/>
                  <a:pt x="2469670" y="4395497"/>
                  <a:pt x="2467010" y="4402210"/>
                </a:cubicBezTo>
                <a:cubicBezTo>
                  <a:pt x="2464350" y="4408924"/>
                  <a:pt x="2462830" y="4416017"/>
                  <a:pt x="2462450" y="4423491"/>
                </a:cubicBezTo>
                <a:lnTo>
                  <a:pt x="2478978" y="4399765"/>
                </a:lnTo>
                <a:lnTo>
                  <a:pt x="2492187" y="4354267"/>
                </a:lnTo>
                <a:lnTo>
                  <a:pt x="2503727" y="4345612"/>
                </a:lnTo>
                <a:lnTo>
                  <a:pt x="2503111" y="4341789"/>
                </a:lnTo>
                <a:cubicBezTo>
                  <a:pt x="2501907" y="4336152"/>
                  <a:pt x="2500514" y="4332986"/>
                  <a:pt x="2498931" y="4332289"/>
                </a:cubicBezTo>
                <a:close/>
                <a:moveTo>
                  <a:pt x="3257132" y="4331516"/>
                </a:moveTo>
                <a:lnTo>
                  <a:pt x="3253258" y="4337811"/>
                </a:lnTo>
                <a:lnTo>
                  <a:pt x="3240547" y="4376131"/>
                </a:lnTo>
                <a:lnTo>
                  <a:pt x="3234809" y="4378362"/>
                </a:lnTo>
                <a:lnTo>
                  <a:pt x="3241932" y="4404478"/>
                </a:lnTo>
                <a:cubicBezTo>
                  <a:pt x="3240222" y="4404351"/>
                  <a:pt x="3238322" y="4404605"/>
                  <a:pt x="3236232" y="4405238"/>
                </a:cubicBezTo>
                <a:cubicBezTo>
                  <a:pt x="3234142" y="4405871"/>
                  <a:pt x="3233002" y="4407645"/>
                  <a:pt x="3232812" y="4410558"/>
                </a:cubicBezTo>
                <a:cubicBezTo>
                  <a:pt x="3233002" y="4413598"/>
                  <a:pt x="3234142" y="4416638"/>
                  <a:pt x="3236232" y="4419678"/>
                </a:cubicBezTo>
                <a:cubicBezTo>
                  <a:pt x="3238322" y="4422718"/>
                  <a:pt x="3240222" y="4425758"/>
                  <a:pt x="3241932" y="4428799"/>
                </a:cubicBezTo>
                <a:lnTo>
                  <a:pt x="3263212" y="4437919"/>
                </a:lnTo>
                <a:lnTo>
                  <a:pt x="3266252" y="4428799"/>
                </a:lnTo>
                <a:lnTo>
                  <a:pt x="3251052" y="4416638"/>
                </a:lnTo>
                <a:cubicBezTo>
                  <a:pt x="3250989" y="4411951"/>
                  <a:pt x="3251875" y="4407645"/>
                  <a:pt x="3253712" y="4403718"/>
                </a:cubicBezTo>
                <a:cubicBezTo>
                  <a:pt x="3255549" y="4399791"/>
                  <a:pt x="3258715" y="4397004"/>
                  <a:pt x="3263212" y="4395358"/>
                </a:cubicBezTo>
                <a:cubicBezTo>
                  <a:pt x="3263529" y="4384718"/>
                  <a:pt x="3263656" y="4374077"/>
                  <a:pt x="3263592" y="4363437"/>
                </a:cubicBezTo>
                <a:cubicBezTo>
                  <a:pt x="3263529" y="4352797"/>
                  <a:pt x="3261376" y="4342157"/>
                  <a:pt x="3257132" y="4331516"/>
                </a:cubicBezTo>
                <a:close/>
                <a:moveTo>
                  <a:pt x="2322054" y="4323760"/>
                </a:moveTo>
                <a:lnTo>
                  <a:pt x="2321568" y="4325919"/>
                </a:lnTo>
                <a:cubicBezTo>
                  <a:pt x="2317388" y="4335673"/>
                  <a:pt x="2313588" y="4345806"/>
                  <a:pt x="2310168" y="4356320"/>
                </a:cubicBezTo>
                <a:lnTo>
                  <a:pt x="2305323" y="4361538"/>
                </a:lnTo>
                <a:lnTo>
                  <a:pt x="2307407" y="4362689"/>
                </a:lnTo>
                <a:lnTo>
                  <a:pt x="2328687" y="4332289"/>
                </a:lnTo>
                <a:close/>
                <a:moveTo>
                  <a:pt x="3342934" y="4320787"/>
                </a:moveTo>
                <a:lnTo>
                  <a:pt x="3336174" y="4322396"/>
                </a:lnTo>
                <a:lnTo>
                  <a:pt x="3336174" y="4328513"/>
                </a:lnTo>
                <a:close/>
                <a:moveTo>
                  <a:pt x="720495" y="4320236"/>
                </a:moveTo>
                <a:cubicBezTo>
                  <a:pt x="717581" y="4320679"/>
                  <a:pt x="715808" y="4322832"/>
                  <a:pt x="715174" y="4326696"/>
                </a:cubicBezTo>
                <a:cubicBezTo>
                  <a:pt x="714541" y="4330559"/>
                  <a:pt x="714288" y="4333473"/>
                  <a:pt x="714414" y="4335436"/>
                </a:cubicBezTo>
                <a:cubicBezTo>
                  <a:pt x="714288" y="4343099"/>
                  <a:pt x="712261" y="4349813"/>
                  <a:pt x="708334" y="4355577"/>
                </a:cubicBezTo>
                <a:cubicBezTo>
                  <a:pt x="704408" y="4361340"/>
                  <a:pt x="699341" y="4365773"/>
                  <a:pt x="693134" y="4368877"/>
                </a:cubicBezTo>
                <a:cubicBezTo>
                  <a:pt x="692754" y="4376350"/>
                  <a:pt x="691234" y="4383444"/>
                  <a:pt x="688574" y="4390157"/>
                </a:cubicBezTo>
                <a:cubicBezTo>
                  <a:pt x="685914" y="4396871"/>
                  <a:pt x="684394" y="4403964"/>
                  <a:pt x="684014" y="4411438"/>
                </a:cubicBezTo>
                <a:cubicBezTo>
                  <a:pt x="693007" y="4400734"/>
                  <a:pt x="700861" y="4389461"/>
                  <a:pt x="707574" y="4377617"/>
                </a:cubicBezTo>
                <a:cubicBezTo>
                  <a:pt x="714288" y="4365773"/>
                  <a:pt x="720621" y="4353740"/>
                  <a:pt x="726575" y="4341516"/>
                </a:cubicBezTo>
                <a:cubicBezTo>
                  <a:pt x="726511" y="4339299"/>
                  <a:pt x="725878" y="4335373"/>
                  <a:pt x="724675" y="4329736"/>
                </a:cubicBezTo>
                <a:cubicBezTo>
                  <a:pt x="723471" y="4324099"/>
                  <a:pt x="722078" y="4320933"/>
                  <a:pt x="720495" y="4320236"/>
                </a:cubicBezTo>
                <a:close/>
                <a:moveTo>
                  <a:pt x="3483491" y="4318040"/>
                </a:moveTo>
                <a:cubicBezTo>
                  <a:pt x="3483554" y="4319750"/>
                  <a:pt x="3484187" y="4321650"/>
                  <a:pt x="3485391" y="4323740"/>
                </a:cubicBezTo>
                <a:cubicBezTo>
                  <a:pt x="3486594" y="4325830"/>
                  <a:pt x="3487987" y="4326970"/>
                  <a:pt x="3489571" y="4327160"/>
                </a:cubicBezTo>
                <a:cubicBezTo>
                  <a:pt x="3493117" y="4326654"/>
                  <a:pt x="3495144" y="4324627"/>
                  <a:pt x="3495651" y="4321080"/>
                </a:cubicBezTo>
                <a:close/>
                <a:moveTo>
                  <a:pt x="1708173" y="4303384"/>
                </a:moveTo>
                <a:cubicBezTo>
                  <a:pt x="1705260" y="4313011"/>
                  <a:pt x="1701967" y="4321878"/>
                  <a:pt x="1698293" y="4329985"/>
                </a:cubicBezTo>
                <a:cubicBezTo>
                  <a:pt x="1694620" y="4338092"/>
                  <a:pt x="1689806" y="4342399"/>
                  <a:pt x="1683853" y="4342905"/>
                </a:cubicBezTo>
                <a:cubicBezTo>
                  <a:pt x="1684043" y="4345248"/>
                  <a:pt x="1685183" y="4349682"/>
                  <a:pt x="1687273" y="4356206"/>
                </a:cubicBezTo>
                <a:lnTo>
                  <a:pt x="1690625" y="4362687"/>
                </a:lnTo>
                <a:lnTo>
                  <a:pt x="1695975" y="4358675"/>
                </a:lnTo>
                <a:lnTo>
                  <a:pt x="1696013" y="4358106"/>
                </a:lnTo>
                <a:lnTo>
                  <a:pt x="1708888" y="4336439"/>
                </a:lnTo>
                <a:lnTo>
                  <a:pt x="1710515" y="4324779"/>
                </a:lnTo>
                <a:cubicBezTo>
                  <a:pt x="1712035" y="4318762"/>
                  <a:pt x="1714315" y="4314075"/>
                  <a:pt x="1717356" y="4310719"/>
                </a:cubicBezTo>
                <a:lnTo>
                  <a:pt x="1717098" y="4303384"/>
                </a:lnTo>
                <a:close/>
                <a:moveTo>
                  <a:pt x="3356498" y="4300000"/>
                </a:moveTo>
                <a:lnTo>
                  <a:pt x="3354414" y="4301116"/>
                </a:lnTo>
                <a:lnTo>
                  <a:pt x="3353526" y="4307924"/>
                </a:lnTo>
                <a:close/>
                <a:moveTo>
                  <a:pt x="3495939" y="4294008"/>
                </a:moveTo>
                <a:lnTo>
                  <a:pt x="3495912" y="4294049"/>
                </a:lnTo>
                <a:lnTo>
                  <a:pt x="3495912" y="4295678"/>
                </a:lnTo>
                <a:lnTo>
                  <a:pt x="3496411" y="4299420"/>
                </a:lnTo>
                <a:cubicBezTo>
                  <a:pt x="3497044" y="4301510"/>
                  <a:pt x="3498818" y="4302650"/>
                  <a:pt x="3501731" y="4302840"/>
                </a:cubicBezTo>
                <a:lnTo>
                  <a:pt x="3504771" y="4302840"/>
                </a:lnTo>
                <a:close/>
                <a:moveTo>
                  <a:pt x="915059" y="4292875"/>
                </a:moveTo>
                <a:lnTo>
                  <a:pt x="899858" y="4308075"/>
                </a:lnTo>
                <a:lnTo>
                  <a:pt x="894222" y="4347530"/>
                </a:lnTo>
                <a:lnTo>
                  <a:pt x="916730" y="4299657"/>
                </a:lnTo>
                <a:lnTo>
                  <a:pt x="918437" y="4297097"/>
                </a:lnTo>
                <a:close/>
                <a:moveTo>
                  <a:pt x="528971" y="4292875"/>
                </a:moveTo>
                <a:lnTo>
                  <a:pt x="516810" y="4329356"/>
                </a:lnTo>
                <a:cubicBezTo>
                  <a:pt x="516304" y="4329292"/>
                  <a:pt x="514277" y="4329419"/>
                  <a:pt x="510730" y="4329736"/>
                </a:cubicBezTo>
                <a:cubicBezTo>
                  <a:pt x="507184" y="4330053"/>
                  <a:pt x="505157" y="4330939"/>
                  <a:pt x="504650" y="4332396"/>
                </a:cubicBezTo>
                <a:cubicBezTo>
                  <a:pt x="505283" y="4335626"/>
                  <a:pt x="508577" y="4339046"/>
                  <a:pt x="514530" y="4342656"/>
                </a:cubicBezTo>
                <a:cubicBezTo>
                  <a:pt x="520484" y="4346266"/>
                  <a:pt x="525297" y="4348926"/>
                  <a:pt x="528971" y="4350636"/>
                </a:cubicBezTo>
                <a:lnTo>
                  <a:pt x="550251" y="4320236"/>
                </a:lnTo>
                <a:close/>
                <a:moveTo>
                  <a:pt x="4831554" y="4286376"/>
                </a:moveTo>
                <a:cubicBezTo>
                  <a:pt x="4831617" y="4288213"/>
                  <a:pt x="4832250" y="4290619"/>
                  <a:pt x="4833454" y="4293596"/>
                </a:cubicBezTo>
                <a:cubicBezTo>
                  <a:pt x="4834657" y="4296573"/>
                  <a:pt x="4836050" y="4298219"/>
                  <a:pt x="4837634" y="4298536"/>
                </a:cubicBezTo>
                <a:cubicBezTo>
                  <a:pt x="4840547" y="4298346"/>
                  <a:pt x="4842321" y="4297206"/>
                  <a:pt x="4842954" y="4295116"/>
                </a:cubicBezTo>
                <a:cubicBezTo>
                  <a:pt x="4843587" y="4293026"/>
                  <a:pt x="4843841" y="4291126"/>
                  <a:pt x="4843714" y="4289416"/>
                </a:cubicBezTo>
                <a:close/>
                <a:moveTo>
                  <a:pt x="1942320" y="4283358"/>
                </a:moveTo>
                <a:lnTo>
                  <a:pt x="1942320" y="4298558"/>
                </a:lnTo>
                <a:cubicBezTo>
                  <a:pt x="1942447" y="4302929"/>
                  <a:pt x="1943714" y="4305589"/>
                  <a:pt x="1946120" y="4306539"/>
                </a:cubicBezTo>
                <a:cubicBezTo>
                  <a:pt x="1948527" y="4307489"/>
                  <a:pt x="1951314" y="4307869"/>
                  <a:pt x="1954481" y="4307679"/>
                </a:cubicBezTo>
                <a:close/>
                <a:moveTo>
                  <a:pt x="3970970" y="4272033"/>
                </a:moveTo>
                <a:lnTo>
                  <a:pt x="3970970" y="4287233"/>
                </a:lnTo>
                <a:cubicBezTo>
                  <a:pt x="3971097" y="4291604"/>
                  <a:pt x="3972364" y="4294264"/>
                  <a:pt x="3974770" y="4295214"/>
                </a:cubicBezTo>
                <a:lnTo>
                  <a:pt x="3976269" y="4295419"/>
                </a:lnTo>
                <a:lnTo>
                  <a:pt x="3978756" y="4287604"/>
                </a:lnTo>
                <a:close/>
                <a:moveTo>
                  <a:pt x="4189855" y="4250753"/>
                </a:moveTo>
                <a:cubicBezTo>
                  <a:pt x="4180735" y="4251006"/>
                  <a:pt x="4173894" y="4254299"/>
                  <a:pt x="4169334" y="4260633"/>
                </a:cubicBezTo>
                <a:cubicBezTo>
                  <a:pt x="4164774" y="4266966"/>
                  <a:pt x="4162494" y="4274820"/>
                  <a:pt x="4162494" y="4284193"/>
                </a:cubicBezTo>
                <a:lnTo>
                  <a:pt x="4162494" y="4287233"/>
                </a:lnTo>
                <a:cubicBezTo>
                  <a:pt x="4161861" y="4287170"/>
                  <a:pt x="4159328" y="4287297"/>
                  <a:pt x="4154894" y="4287614"/>
                </a:cubicBezTo>
                <a:cubicBezTo>
                  <a:pt x="4150461" y="4287930"/>
                  <a:pt x="4147927" y="4288817"/>
                  <a:pt x="4147294" y="4290274"/>
                </a:cubicBezTo>
                <a:cubicBezTo>
                  <a:pt x="4148244" y="4291857"/>
                  <a:pt x="4152424" y="4293250"/>
                  <a:pt x="4159834" y="4294454"/>
                </a:cubicBezTo>
                <a:cubicBezTo>
                  <a:pt x="4167244" y="4295657"/>
                  <a:pt x="4172184" y="4296290"/>
                  <a:pt x="4174654" y="4296354"/>
                </a:cubicBezTo>
                <a:lnTo>
                  <a:pt x="4192895" y="4281153"/>
                </a:lnTo>
                <a:cubicBezTo>
                  <a:pt x="4188398" y="4280773"/>
                  <a:pt x="4185231" y="4278493"/>
                  <a:pt x="4183395" y="4274313"/>
                </a:cubicBezTo>
                <a:cubicBezTo>
                  <a:pt x="4181558" y="4270133"/>
                  <a:pt x="4180671" y="4266333"/>
                  <a:pt x="4180735" y="4262913"/>
                </a:cubicBezTo>
                <a:close/>
                <a:moveTo>
                  <a:pt x="1972721" y="4249917"/>
                </a:moveTo>
                <a:cubicBezTo>
                  <a:pt x="1971328" y="4250044"/>
                  <a:pt x="1970314" y="4250551"/>
                  <a:pt x="1969681" y="4251437"/>
                </a:cubicBezTo>
                <a:cubicBezTo>
                  <a:pt x="1969047" y="4252324"/>
                  <a:pt x="1968034" y="4252831"/>
                  <a:pt x="1966641" y="4252958"/>
                </a:cubicBezTo>
                <a:cubicBezTo>
                  <a:pt x="1966704" y="4254794"/>
                  <a:pt x="1967337" y="4257201"/>
                  <a:pt x="1968541" y="4260178"/>
                </a:cubicBezTo>
                <a:cubicBezTo>
                  <a:pt x="1969744" y="4263154"/>
                  <a:pt x="1971138" y="4264801"/>
                  <a:pt x="1972721" y="4265118"/>
                </a:cubicBezTo>
                <a:cubicBezTo>
                  <a:pt x="1975634" y="4264928"/>
                  <a:pt x="1977408" y="4263788"/>
                  <a:pt x="1978041" y="4261698"/>
                </a:cubicBezTo>
                <a:cubicBezTo>
                  <a:pt x="1978674" y="4259608"/>
                  <a:pt x="1978928" y="4257708"/>
                  <a:pt x="1978801" y="4255998"/>
                </a:cubicBezTo>
                <a:cubicBezTo>
                  <a:pt x="1978294" y="4252451"/>
                  <a:pt x="1976268" y="4250424"/>
                  <a:pt x="1972721" y="4249917"/>
                </a:cubicBezTo>
                <a:close/>
                <a:moveTo>
                  <a:pt x="4515387" y="4249895"/>
                </a:moveTo>
                <a:lnTo>
                  <a:pt x="4515387" y="4265095"/>
                </a:lnTo>
                <a:cubicBezTo>
                  <a:pt x="4515514" y="4269466"/>
                  <a:pt x="4516781" y="4272126"/>
                  <a:pt x="4519187" y="4273076"/>
                </a:cubicBezTo>
                <a:cubicBezTo>
                  <a:pt x="4521594" y="4274026"/>
                  <a:pt x="4524381" y="4274406"/>
                  <a:pt x="4527548" y="4274216"/>
                </a:cubicBezTo>
                <a:close/>
                <a:moveTo>
                  <a:pt x="4001371" y="4238592"/>
                </a:moveTo>
                <a:cubicBezTo>
                  <a:pt x="3999978" y="4238719"/>
                  <a:pt x="3998964" y="4239226"/>
                  <a:pt x="3998331" y="4240112"/>
                </a:cubicBezTo>
                <a:lnTo>
                  <a:pt x="3995629" y="4241464"/>
                </a:lnTo>
                <a:lnTo>
                  <a:pt x="4002324" y="4253180"/>
                </a:lnTo>
                <a:lnTo>
                  <a:pt x="4006691" y="4250373"/>
                </a:lnTo>
                <a:cubicBezTo>
                  <a:pt x="4007324" y="4248283"/>
                  <a:pt x="4007578" y="4246383"/>
                  <a:pt x="4007451" y="4244673"/>
                </a:cubicBezTo>
                <a:cubicBezTo>
                  <a:pt x="4006944" y="4241126"/>
                  <a:pt x="4004918" y="4239099"/>
                  <a:pt x="4001371" y="4238592"/>
                </a:cubicBezTo>
                <a:close/>
                <a:moveTo>
                  <a:pt x="1097968" y="4235846"/>
                </a:moveTo>
                <a:lnTo>
                  <a:pt x="1072154" y="4245885"/>
                </a:lnTo>
                <a:lnTo>
                  <a:pt x="1072154" y="4274827"/>
                </a:lnTo>
                <a:lnTo>
                  <a:pt x="1081921" y="4269944"/>
                </a:lnTo>
                <a:cubicBezTo>
                  <a:pt x="1088001" y="4261520"/>
                  <a:pt x="1093321" y="4250247"/>
                  <a:pt x="1097881" y="4236123"/>
                </a:cubicBezTo>
                <a:close/>
                <a:moveTo>
                  <a:pt x="2361648" y="4232402"/>
                </a:moveTo>
                <a:lnTo>
                  <a:pt x="2345129" y="4255237"/>
                </a:lnTo>
                <a:lnTo>
                  <a:pt x="2330038" y="4291590"/>
                </a:lnTo>
                <a:lnTo>
                  <a:pt x="2340847" y="4295808"/>
                </a:lnTo>
                <a:cubicBezTo>
                  <a:pt x="2344014" y="4286435"/>
                  <a:pt x="2348321" y="4272501"/>
                  <a:pt x="2353768" y="4254007"/>
                </a:cubicBezTo>
                <a:close/>
                <a:moveTo>
                  <a:pt x="4734272" y="4228615"/>
                </a:moveTo>
                <a:cubicBezTo>
                  <a:pt x="4725152" y="4228868"/>
                  <a:pt x="4718311" y="4232161"/>
                  <a:pt x="4713751" y="4238495"/>
                </a:cubicBezTo>
                <a:cubicBezTo>
                  <a:pt x="4709191" y="4244828"/>
                  <a:pt x="4706911" y="4252682"/>
                  <a:pt x="4706911" y="4262055"/>
                </a:cubicBezTo>
                <a:lnTo>
                  <a:pt x="4706911" y="4265095"/>
                </a:lnTo>
                <a:cubicBezTo>
                  <a:pt x="4706278" y="4265032"/>
                  <a:pt x="4703745" y="4265159"/>
                  <a:pt x="4699311" y="4265476"/>
                </a:cubicBezTo>
                <a:cubicBezTo>
                  <a:pt x="4694878" y="4265792"/>
                  <a:pt x="4692344" y="4266679"/>
                  <a:pt x="4691711" y="4268136"/>
                </a:cubicBezTo>
                <a:cubicBezTo>
                  <a:pt x="4692661" y="4269719"/>
                  <a:pt x="4696841" y="4271112"/>
                  <a:pt x="4704251" y="4272316"/>
                </a:cubicBezTo>
                <a:cubicBezTo>
                  <a:pt x="4711661" y="4273519"/>
                  <a:pt x="4716601" y="4274152"/>
                  <a:pt x="4719071" y="4274216"/>
                </a:cubicBezTo>
                <a:lnTo>
                  <a:pt x="4737312" y="4259015"/>
                </a:lnTo>
                <a:cubicBezTo>
                  <a:pt x="4732815" y="4258635"/>
                  <a:pt x="4729648" y="4256355"/>
                  <a:pt x="4727812" y="4252175"/>
                </a:cubicBezTo>
                <a:cubicBezTo>
                  <a:pt x="4725975" y="4247995"/>
                  <a:pt x="4725088" y="4244195"/>
                  <a:pt x="4725152" y="4240775"/>
                </a:cubicBezTo>
                <a:close/>
                <a:moveTo>
                  <a:pt x="3320973" y="4225114"/>
                </a:moveTo>
                <a:cubicBezTo>
                  <a:pt x="3320467" y="4228154"/>
                  <a:pt x="3321480" y="4231194"/>
                  <a:pt x="3324013" y="4234234"/>
                </a:cubicBezTo>
                <a:lnTo>
                  <a:pt x="3324013" y="4225114"/>
                </a:lnTo>
                <a:close/>
                <a:moveTo>
                  <a:pt x="4545788" y="4216454"/>
                </a:moveTo>
                <a:cubicBezTo>
                  <a:pt x="4544395" y="4216581"/>
                  <a:pt x="4543381" y="4217088"/>
                  <a:pt x="4542748" y="4217974"/>
                </a:cubicBezTo>
                <a:cubicBezTo>
                  <a:pt x="4542114" y="4218861"/>
                  <a:pt x="4541101" y="4219368"/>
                  <a:pt x="4539708" y="4219495"/>
                </a:cubicBezTo>
                <a:cubicBezTo>
                  <a:pt x="4539771" y="4221331"/>
                  <a:pt x="4540404" y="4223738"/>
                  <a:pt x="4541608" y="4226715"/>
                </a:cubicBezTo>
                <a:cubicBezTo>
                  <a:pt x="4542811" y="4229691"/>
                  <a:pt x="4544205" y="4231338"/>
                  <a:pt x="4545788" y="4231655"/>
                </a:cubicBezTo>
                <a:cubicBezTo>
                  <a:pt x="4548701" y="4231465"/>
                  <a:pt x="4550475" y="4230325"/>
                  <a:pt x="4551108" y="4228235"/>
                </a:cubicBezTo>
                <a:cubicBezTo>
                  <a:pt x="4551741" y="4226145"/>
                  <a:pt x="4551995" y="4224245"/>
                  <a:pt x="4551868" y="4222535"/>
                </a:cubicBezTo>
                <a:cubicBezTo>
                  <a:pt x="4551361" y="4218988"/>
                  <a:pt x="4549335" y="4216961"/>
                  <a:pt x="4545788" y="4216454"/>
                </a:cubicBezTo>
                <a:close/>
                <a:moveTo>
                  <a:pt x="1059994" y="4194204"/>
                </a:moveTo>
                <a:cubicBezTo>
                  <a:pt x="1060057" y="4195914"/>
                  <a:pt x="1060690" y="4197814"/>
                  <a:pt x="1061894" y="4199904"/>
                </a:cubicBezTo>
                <a:cubicBezTo>
                  <a:pt x="1063097" y="4201994"/>
                  <a:pt x="1064490" y="4203134"/>
                  <a:pt x="1066074" y="4203324"/>
                </a:cubicBezTo>
                <a:cubicBezTo>
                  <a:pt x="1069620" y="4202818"/>
                  <a:pt x="1071647" y="4200791"/>
                  <a:pt x="1072154" y="4197244"/>
                </a:cubicBezTo>
                <a:close/>
                <a:moveTo>
                  <a:pt x="3357454" y="4191673"/>
                </a:moveTo>
                <a:cubicBezTo>
                  <a:pt x="3351881" y="4191673"/>
                  <a:pt x="3347827" y="4194714"/>
                  <a:pt x="3345294" y="4200794"/>
                </a:cubicBezTo>
                <a:lnTo>
                  <a:pt x="3354414" y="4200794"/>
                </a:lnTo>
                <a:cubicBezTo>
                  <a:pt x="3354541" y="4199274"/>
                  <a:pt x="3355047" y="4197754"/>
                  <a:pt x="3355934" y="4196234"/>
                </a:cubicBezTo>
                <a:cubicBezTo>
                  <a:pt x="3356821" y="4194714"/>
                  <a:pt x="3357327" y="4193193"/>
                  <a:pt x="3357454" y="4191673"/>
                </a:cubicBezTo>
                <a:close/>
                <a:moveTo>
                  <a:pt x="571532" y="4186473"/>
                </a:moveTo>
                <a:cubicBezTo>
                  <a:pt x="558865" y="4210287"/>
                  <a:pt x="547718" y="4235621"/>
                  <a:pt x="538091" y="4262474"/>
                </a:cubicBezTo>
                <a:cubicBezTo>
                  <a:pt x="539674" y="4268681"/>
                  <a:pt x="542588" y="4273748"/>
                  <a:pt x="546831" y="4277675"/>
                </a:cubicBezTo>
                <a:cubicBezTo>
                  <a:pt x="551074" y="4281601"/>
                  <a:pt x="556268" y="4283628"/>
                  <a:pt x="562411" y="4283755"/>
                </a:cubicBezTo>
                <a:cubicBezTo>
                  <a:pt x="565578" y="4274382"/>
                  <a:pt x="569885" y="4260448"/>
                  <a:pt x="575332" y="4241954"/>
                </a:cubicBezTo>
                <a:cubicBezTo>
                  <a:pt x="580778" y="4223460"/>
                  <a:pt x="586605" y="4211047"/>
                  <a:pt x="592812" y="4204713"/>
                </a:cubicBezTo>
                <a:close/>
                <a:moveTo>
                  <a:pt x="4901475" y="4186054"/>
                </a:moveTo>
                <a:cubicBezTo>
                  <a:pt x="4891405" y="4186877"/>
                  <a:pt x="4885705" y="4192071"/>
                  <a:pt x="4884375" y="4201634"/>
                </a:cubicBezTo>
                <a:cubicBezTo>
                  <a:pt x="4883045" y="4211198"/>
                  <a:pt x="4882665" y="4220191"/>
                  <a:pt x="4883235" y="4228615"/>
                </a:cubicBezTo>
                <a:cubicBezTo>
                  <a:pt x="4878485" y="4228615"/>
                  <a:pt x="4873545" y="4229375"/>
                  <a:pt x="4868415" y="4230895"/>
                </a:cubicBezTo>
                <a:cubicBezTo>
                  <a:pt x="4863284" y="4232415"/>
                  <a:pt x="4859104" y="4234695"/>
                  <a:pt x="4855874" y="4237735"/>
                </a:cubicBezTo>
                <a:lnTo>
                  <a:pt x="4861954" y="4265095"/>
                </a:lnTo>
                <a:cubicBezTo>
                  <a:pt x="4863411" y="4256925"/>
                  <a:pt x="4866578" y="4248945"/>
                  <a:pt x="4871455" y="4241155"/>
                </a:cubicBezTo>
                <a:cubicBezTo>
                  <a:pt x="4876331" y="4233365"/>
                  <a:pt x="4883298" y="4229185"/>
                  <a:pt x="4892355" y="4228615"/>
                </a:cubicBezTo>
                <a:cubicBezTo>
                  <a:pt x="4892735" y="4221141"/>
                  <a:pt x="4894255" y="4214048"/>
                  <a:pt x="4896915" y="4207334"/>
                </a:cubicBezTo>
                <a:cubicBezTo>
                  <a:pt x="4899575" y="4200621"/>
                  <a:pt x="4901095" y="4193527"/>
                  <a:pt x="4901475" y="4186054"/>
                </a:cubicBezTo>
                <a:close/>
                <a:moveTo>
                  <a:pt x="1780166" y="4170524"/>
                </a:moveTo>
                <a:lnTo>
                  <a:pt x="1778095" y="4175702"/>
                </a:lnTo>
                <a:lnTo>
                  <a:pt x="1767126" y="4203123"/>
                </a:lnTo>
                <a:lnTo>
                  <a:pt x="1769037" y="4201276"/>
                </a:lnTo>
                <a:lnTo>
                  <a:pt x="1778157" y="4179996"/>
                </a:lnTo>
                <a:close/>
                <a:moveTo>
                  <a:pt x="1072154" y="4169884"/>
                </a:moveTo>
                <a:cubicBezTo>
                  <a:pt x="1072027" y="4171594"/>
                  <a:pt x="1072280" y="4173494"/>
                  <a:pt x="1072914" y="4175584"/>
                </a:cubicBezTo>
                <a:cubicBezTo>
                  <a:pt x="1073547" y="4177674"/>
                  <a:pt x="1075321" y="4178814"/>
                  <a:pt x="1078234" y="4179004"/>
                </a:cubicBezTo>
                <a:lnTo>
                  <a:pt x="1081274" y="4179004"/>
                </a:lnTo>
                <a:cubicBezTo>
                  <a:pt x="1081274" y="4172924"/>
                  <a:pt x="1078234" y="4169884"/>
                  <a:pt x="1072154" y="4169884"/>
                </a:cubicBezTo>
                <a:close/>
                <a:moveTo>
                  <a:pt x="945459" y="4159112"/>
                </a:moveTo>
                <a:cubicBezTo>
                  <a:pt x="944573" y="4169309"/>
                  <a:pt x="941026" y="4178556"/>
                  <a:pt x="934819" y="4186853"/>
                </a:cubicBezTo>
                <a:cubicBezTo>
                  <a:pt x="928612" y="4195150"/>
                  <a:pt x="925065" y="4205157"/>
                  <a:pt x="924179" y="4216873"/>
                </a:cubicBezTo>
                <a:cubicBezTo>
                  <a:pt x="915122" y="4229161"/>
                  <a:pt x="906635" y="4241827"/>
                  <a:pt x="898718" y="4254874"/>
                </a:cubicBezTo>
                <a:cubicBezTo>
                  <a:pt x="890801" y="4267921"/>
                  <a:pt x="883075" y="4280588"/>
                  <a:pt x="875538" y="4292875"/>
                </a:cubicBezTo>
                <a:cubicBezTo>
                  <a:pt x="874018" y="4300222"/>
                  <a:pt x="870978" y="4309849"/>
                  <a:pt x="866418" y="4321756"/>
                </a:cubicBezTo>
                <a:cubicBezTo>
                  <a:pt x="861857" y="4333663"/>
                  <a:pt x="855777" y="4340250"/>
                  <a:pt x="848177" y="4341516"/>
                </a:cubicBezTo>
                <a:cubicBezTo>
                  <a:pt x="848557" y="4343860"/>
                  <a:pt x="850077" y="4348293"/>
                  <a:pt x="852737" y="4354817"/>
                </a:cubicBezTo>
                <a:cubicBezTo>
                  <a:pt x="855397" y="4361340"/>
                  <a:pt x="856917" y="4365013"/>
                  <a:pt x="857297" y="4365837"/>
                </a:cubicBezTo>
                <a:cubicBezTo>
                  <a:pt x="858754" y="4365457"/>
                  <a:pt x="859641" y="4363937"/>
                  <a:pt x="859957" y="4361277"/>
                </a:cubicBezTo>
                <a:cubicBezTo>
                  <a:pt x="860274" y="4358617"/>
                  <a:pt x="860401" y="4357097"/>
                  <a:pt x="860337" y="4356716"/>
                </a:cubicBezTo>
                <a:cubicBezTo>
                  <a:pt x="868951" y="4338793"/>
                  <a:pt x="879084" y="4321439"/>
                  <a:pt x="890738" y="4304655"/>
                </a:cubicBezTo>
                <a:cubicBezTo>
                  <a:pt x="902392" y="4287872"/>
                  <a:pt x="909485" y="4269758"/>
                  <a:pt x="912019" y="4250314"/>
                </a:cubicBezTo>
                <a:lnTo>
                  <a:pt x="927219" y="4250314"/>
                </a:lnTo>
                <a:lnTo>
                  <a:pt x="945466" y="4251740"/>
                </a:lnTo>
                <a:lnTo>
                  <a:pt x="949031" y="4229165"/>
                </a:lnTo>
                <a:cubicBezTo>
                  <a:pt x="951691" y="4220298"/>
                  <a:pt x="953211" y="4210671"/>
                  <a:pt x="953591" y="4200284"/>
                </a:cubicBezTo>
                <a:lnTo>
                  <a:pt x="958150" y="4197549"/>
                </a:lnTo>
                <a:lnTo>
                  <a:pt x="954579" y="4189513"/>
                </a:lnTo>
                <a:lnTo>
                  <a:pt x="966740" y="4168233"/>
                </a:lnTo>
                <a:close/>
                <a:moveTo>
                  <a:pt x="4229376" y="4156511"/>
                </a:moveTo>
                <a:cubicBezTo>
                  <a:pt x="4226462" y="4156954"/>
                  <a:pt x="4224689" y="4159107"/>
                  <a:pt x="4224055" y="4162971"/>
                </a:cubicBezTo>
                <a:cubicBezTo>
                  <a:pt x="4223422" y="4166834"/>
                  <a:pt x="4223169" y="4169748"/>
                  <a:pt x="4223295" y="4171711"/>
                </a:cubicBezTo>
                <a:cubicBezTo>
                  <a:pt x="4223169" y="4179374"/>
                  <a:pt x="4221142" y="4186088"/>
                  <a:pt x="4217215" y="4191852"/>
                </a:cubicBezTo>
                <a:cubicBezTo>
                  <a:pt x="4213289" y="4197615"/>
                  <a:pt x="4208222" y="4202048"/>
                  <a:pt x="4202015" y="4205152"/>
                </a:cubicBezTo>
                <a:cubicBezTo>
                  <a:pt x="4201635" y="4212625"/>
                  <a:pt x="4200115" y="4219719"/>
                  <a:pt x="4197455" y="4226432"/>
                </a:cubicBezTo>
                <a:cubicBezTo>
                  <a:pt x="4194795" y="4233146"/>
                  <a:pt x="4193275" y="4240239"/>
                  <a:pt x="4192895" y="4247713"/>
                </a:cubicBezTo>
                <a:cubicBezTo>
                  <a:pt x="4201888" y="4237009"/>
                  <a:pt x="4209742" y="4225736"/>
                  <a:pt x="4216455" y="4213892"/>
                </a:cubicBezTo>
                <a:cubicBezTo>
                  <a:pt x="4223169" y="4202048"/>
                  <a:pt x="4229502" y="4190015"/>
                  <a:pt x="4235456" y="4177791"/>
                </a:cubicBezTo>
                <a:cubicBezTo>
                  <a:pt x="4235392" y="4175574"/>
                  <a:pt x="4234759" y="4171648"/>
                  <a:pt x="4233556" y="4166011"/>
                </a:cubicBezTo>
                <a:cubicBezTo>
                  <a:pt x="4232352" y="4160374"/>
                  <a:pt x="4230959" y="4157208"/>
                  <a:pt x="4229376" y="4156511"/>
                </a:cubicBezTo>
                <a:close/>
                <a:moveTo>
                  <a:pt x="2017161" y="4150709"/>
                </a:moveTo>
                <a:lnTo>
                  <a:pt x="2004097" y="4155790"/>
                </a:lnTo>
                <a:lnTo>
                  <a:pt x="1997041" y="4176956"/>
                </a:lnTo>
                <a:cubicBezTo>
                  <a:pt x="1996535" y="4176892"/>
                  <a:pt x="1994508" y="4177019"/>
                  <a:pt x="1990961" y="4177336"/>
                </a:cubicBezTo>
                <a:cubicBezTo>
                  <a:pt x="1987415" y="4177653"/>
                  <a:pt x="1985388" y="4178539"/>
                  <a:pt x="1984881" y="4179996"/>
                </a:cubicBezTo>
                <a:cubicBezTo>
                  <a:pt x="1985514" y="4183226"/>
                  <a:pt x="1988808" y="4186646"/>
                  <a:pt x="1994761" y="4190256"/>
                </a:cubicBezTo>
                <a:cubicBezTo>
                  <a:pt x="2000715" y="4193866"/>
                  <a:pt x="2005528" y="4196526"/>
                  <a:pt x="2009202" y="4198236"/>
                </a:cubicBezTo>
                <a:lnTo>
                  <a:pt x="2030482" y="4167836"/>
                </a:lnTo>
                <a:close/>
                <a:moveTo>
                  <a:pt x="3375695" y="4146072"/>
                </a:moveTo>
                <a:lnTo>
                  <a:pt x="3375695" y="4161273"/>
                </a:lnTo>
                <a:lnTo>
                  <a:pt x="3354414" y="4161273"/>
                </a:lnTo>
                <a:lnTo>
                  <a:pt x="3354414" y="4173433"/>
                </a:lnTo>
                <a:lnTo>
                  <a:pt x="3360494" y="4182553"/>
                </a:lnTo>
                <a:lnTo>
                  <a:pt x="3380944" y="4164660"/>
                </a:lnTo>
                <a:lnTo>
                  <a:pt x="3383430" y="4151166"/>
                </a:lnTo>
                <a:lnTo>
                  <a:pt x="3382118" y="4148214"/>
                </a:lnTo>
                <a:close/>
                <a:moveTo>
                  <a:pt x="4042683" y="4135362"/>
                </a:moveTo>
                <a:lnTo>
                  <a:pt x="4036782" y="4141716"/>
                </a:lnTo>
                <a:lnTo>
                  <a:pt x="4023701" y="4179092"/>
                </a:lnTo>
                <a:lnTo>
                  <a:pt x="4037852" y="4186911"/>
                </a:lnTo>
                <a:lnTo>
                  <a:pt x="4059132" y="4156511"/>
                </a:lnTo>
                <a:close/>
                <a:moveTo>
                  <a:pt x="4773793" y="4134373"/>
                </a:moveTo>
                <a:cubicBezTo>
                  <a:pt x="4770879" y="4134816"/>
                  <a:pt x="4769106" y="4136969"/>
                  <a:pt x="4768472" y="4140833"/>
                </a:cubicBezTo>
                <a:cubicBezTo>
                  <a:pt x="4767839" y="4144696"/>
                  <a:pt x="4767586" y="4147610"/>
                  <a:pt x="4767712" y="4149573"/>
                </a:cubicBezTo>
                <a:cubicBezTo>
                  <a:pt x="4767586" y="4157236"/>
                  <a:pt x="4765559" y="4163950"/>
                  <a:pt x="4761632" y="4169714"/>
                </a:cubicBezTo>
                <a:cubicBezTo>
                  <a:pt x="4757706" y="4175477"/>
                  <a:pt x="4752639" y="4179910"/>
                  <a:pt x="4746432" y="4183014"/>
                </a:cubicBezTo>
                <a:cubicBezTo>
                  <a:pt x="4746052" y="4190487"/>
                  <a:pt x="4744532" y="4197581"/>
                  <a:pt x="4741872" y="4204294"/>
                </a:cubicBezTo>
                <a:cubicBezTo>
                  <a:pt x="4739212" y="4211008"/>
                  <a:pt x="4737692" y="4218101"/>
                  <a:pt x="4737312" y="4225575"/>
                </a:cubicBezTo>
                <a:cubicBezTo>
                  <a:pt x="4746305" y="4214871"/>
                  <a:pt x="4754159" y="4203598"/>
                  <a:pt x="4760872" y="4191754"/>
                </a:cubicBezTo>
                <a:cubicBezTo>
                  <a:pt x="4767586" y="4179910"/>
                  <a:pt x="4773919" y="4167877"/>
                  <a:pt x="4779873" y="4155653"/>
                </a:cubicBezTo>
                <a:cubicBezTo>
                  <a:pt x="4779809" y="4153436"/>
                  <a:pt x="4779176" y="4149510"/>
                  <a:pt x="4777973" y="4143873"/>
                </a:cubicBezTo>
                <a:cubicBezTo>
                  <a:pt x="4776769" y="4138236"/>
                  <a:pt x="4775376" y="4135070"/>
                  <a:pt x="4773793" y="4134373"/>
                </a:cubicBezTo>
                <a:close/>
                <a:moveTo>
                  <a:pt x="4582269" y="4107012"/>
                </a:moveTo>
                <a:lnTo>
                  <a:pt x="4570108" y="4143493"/>
                </a:lnTo>
                <a:cubicBezTo>
                  <a:pt x="4569602" y="4143429"/>
                  <a:pt x="4567575" y="4143556"/>
                  <a:pt x="4564028" y="4143873"/>
                </a:cubicBezTo>
                <a:cubicBezTo>
                  <a:pt x="4560482" y="4144190"/>
                  <a:pt x="4558455" y="4145076"/>
                  <a:pt x="4557948" y="4146533"/>
                </a:cubicBezTo>
                <a:cubicBezTo>
                  <a:pt x="4558581" y="4149763"/>
                  <a:pt x="4561875" y="4153183"/>
                  <a:pt x="4567828" y="4156793"/>
                </a:cubicBezTo>
                <a:cubicBezTo>
                  <a:pt x="4573782" y="4160403"/>
                  <a:pt x="4578595" y="4163063"/>
                  <a:pt x="4582269" y="4164773"/>
                </a:cubicBezTo>
                <a:lnTo>
                  <a:pt x="4603549" y="4134373"/>
                </a:lnTo>
                <a:close/>
                <a:moveTo>
                  <a:pt x="2407729" y="4092124"/>
                </a:moveTo>
                <a:lnTo>
                  <a:pt x="2402904" y="4097914"/>
                </a:lnTo>
                <a:lnTo>
                  <a:pt x="2407450" y="4097914"/>
                </a:lnTo>
                <a:lnTo>
                  <a:pt x="2410129" y="4098124"/>
                </a:lnTo>
                <a:close/>
                <a:moveTo>
                  <a:pt x="629293" y="4080071"/>
                </a:moveTo>
                <a:lnTo>
                  <a:pt x="614092" y="4098311"/>
                </a:lnTo>
                <a:lnTo>
                  <a:pt x="614092" y="4107431"/>
                </a:lnTo>
                <a:lnTo>
                  <a:pt x="620173" y="4107431"/>
                </a:lnTo>
                <a:cubicBezTo>
                  <a:pt x="626126" y="4107685"/>
                  <a:pt x="630179" y="4107178"/>
                  <a:pt x="632333" y="4105911"/>
                </a:cubicBezTo>
                <a:cubicBezTo>
                  <a:pt x="634486" y="4104645"/>
                  <a:pt x="635499" y="4101098"/>
                  <a:pt x="635373" y="4095271"/>
                </a:cubicBezTo>
                <a:close/>
                <a:moveTo>
                  <a:pt x="3407911" y="4072446"/>
                </a:moveTo>
                <a:lnTo>
                  <a:pt x="3402706" y="4077103"/>
                </a:lnTo>
                <a:lnTo>
                  <a:pt x="3410791" y="4078205"/>
                </a:lnTo>
                <a:close/>
                <a:moveTo>
                  <a:pt x="4086442" y="4072120"/>
                </a:moveTo>
                <a:lnTo>
                  <a:pt x="4076303" y="4099156"/>
                </a:lnTo>
                <a:lnTo>
                  <a:pt x="4060743" y="4115913"/>
                </a:lnTo>
                <a:lnTo>
                  <a:pt x="4071292" y="4120030"/>
                </a:lnTo>
                <a:cubicBezTo>
                  <a:pt x="4074459" y="4110657"/>
                  <a:pt x="4078766" y="4096723"/>
                  <a:pt x="4084213" y="4078229"/>
                </a:cubicBezTo>
                <a:close/>
                <a:moveTo>
                  <a:pt x="991060" y="4058790"/>
                </a:moveTo>
                <a:lnTo>
                  <a:pt x="966740" y="4098311"/>
                </a:lnTo>
                <a:cubicBezTo>
                  <a:pt x="972820" y="4107938"/>
                  <a:pt x="975860" y="4119085"/>
                  <a:pt x="975860" y="4131752"/>
                </a:cubicBezTo>
                <a:cubicBezTo>
                  <a:pt x="974150" y="4131625"/>
                  <a:pt x="972250" y="4131879"/>
                  <a:pt x="970160" y="4132512"/>
                </a:cubicBezTo>
                <a:cubicBezTo>
                  <a:pt x="968070" y="4133145"/>
                  <a:pt x="966930" y="4134919"/>
                  <a:pt x="966740" y="4137832"/>
                </a:cubicBezTo>
                <a:cubicBezTo>
                  <a:pt x="966930" y="4140872"/>
                  <a:pt x="968070" y="4143912"/>
                  <a:pt x="970160" y="4146952"/>
                </a:cubicBezTo>
                <a:lnTo>
                  <a:pt x="974496" y="4153890"/>
                </a:lnTo>
                <a:lnTo>
                  <a:pt x="977912" y="4145563"/>
                </a:lnTo>
                <a:lnTo>
                  <a:pt x="993112" y="4115163"/>
                </a:lnTo>
                <a:lnTo>
                  <a:pt x="997272" y="4111502"/>
                </a:lnTo>
                <a:lnTo>
                  <a:pt x="997520" y="4090711"/>
                </a:lnTo>
                <a:cubicBezTo>
                  <a:pt x="997457" y="4080071"/>
                  <a:pt x="995304" y="4069431"/>
                  <a:pt x="991060" y="4058790"/>
                </a:cubicBezTo>
                <a:close/>
                <a:moveTo>
                  <a:pt x="2071157" y="4050697"/>
                </a:moveTo>
                <a:lnTo>
                  <a:pt x="2063765" y="4055467"/>
                </a:lnTo>
                <a:cubicBezTo>
                  <a:pt x="2055848" y="4062751"/>
                  <a:pt x="2050639" y="4070462"/>
                  <a:pt x="2048137" y="4078600"/>
                </a:cubicBezTo>
                <a:cubicBezTo>
                  <a:pt x="2045635" y="4086739"/>
                  <a:pt x="2042516" y="4096540"/>
                  <a:pt x="2038779" y="4108003"/>
                </a:cubicBezTo>
                <a:lnTo>
                  <a:pt x="2032364" y="4127344"/>
                </a:lnTo>
                <a:lnTo>
                  <a:pt x="2042642" y="4131355"/>
                </a:lnTo>
                <a:cubicBezTo>
                  <a:pt x="2045809" y="4121982"/>
                  <a:pt x="2050116" y="4108048"/>
                  <a:pt x="2055563" y="4089554"/>
                </a:cubicBezTo>
                <a:cubicBezTo>
                  <a:pt x="2061009" y="4071060"/>
                  <a:pt x="2066836" y="4058647"/>
                  <a:pt x="2073043" y="4052313"/>
                </a:cubicBezTo>
                <a:close/>
                <a:moveTo>
                  <a:pt x="2439301" y="4047218"/>
                </a:moveTo>
                <a:lnTo>
                  <a:pt x="2435089" y="4055643"/>
                </a:lnTo>
                <a:lnTo>
                  <a:pt x="2439863" y="4048482"/>
                </a:lnTo>
                <a:close/>
                <a:moveTo>
                  <a:pt x="1814576" y="4041939"/>
                </a:moveTo>
                <a:cubicBezTo>
                  <a:pt x="1814449" y="4043332"/>
                  <a:pt x="1813942" y="4044346"/>
                  <a:pt x="1813056" y="4044979"/>
                </a:cubicBezTo>
                <a:cubicBezTo>
                  <a:pt x="1812169" y="4045612"/>
                  <a:pt x="1811662" y="4046626"/>
                  <a:pt x="1811536" y="4048019"/>
                </a:cubicBezTo>
                <a:lnTo>
                  <a:pt x="1811536" y="4060473"/>
                </a:lnTo>
                <a:lnTo>
                  <a:pt x="1819003" y="4042825"/>
                </a:lnTo>
                <a:close/>
                <a:moveTo>
                  <a:pt x="4095613" y="4035777"/>
                </a:moveTo>
                <a:lnTo>
                  <a:pt x="4094543" y="4038354"/>
                </a:lnTo>
                <a:lnTo>
                  <a:pt x="4087759" y="4068508"/>
                </a:lnTo>
                <a:lnTo>
                  <a:pt x="4092668" y="4055049"/>
                </a:lnTo>
                <a:cubicBezTo>
                  <a:pt x="4095581" y="4048842"/>
                  <a:pt x="4098590" y="4044155"/>
                  <a:pt x="4101693" y="4040988"/>
                </a:cubicBezTo>
                <a:close/>
                <a:moveTo>
                  <a:pt x="662733" y="4031430"/>
                </a:moveTo>
                <a:lnTo>
                  <a:pt x="656653" y="4043590"/>
                </a:lnTo>
                <a:cubicBezTo>
                  <a:pt x="660200" y="4040550"/>
                  <a:pt x="662227" y="4037510"/>
                  <a:pt x="662733" y="4034470"/>
                </a:cubicBezTo>
                <a:close/>
                <a:moveTo>
                  <a:pt x="1836163" y="4002265"/>
                </a:moveTo>
                <a:lnTo>
                  <a:pt x="1835856" y="4002418"/>
                </a:lnTo>
                <a:lnTo>
                  <a:pt x="1823696" y="4023699"/>
                </a:lnTo>
                <a:lnTo>
                  <a:pt x="1827787" y="4022063"/>
                </a:lnTo>
                <a:close/>
                <a:moveTo>
                  <a:pt x="4624830" y="4000610"/>
                </a:moveTo>
                <a:cubicBezTo>
                  <a:pt x="4612163" y="4024424"/>
                  <a:pt x="4601016" y="4049758"/>
                  <a:pt x="4591389" y="4076611"/>
                </a:cubicBezTo>
                <a:cubicBezTo>
                  <a:pt x="4592972" y="4082818"/>
                  <a:pt x="4595886" y="4087885"/>
                  <a:pt x="4600129" y="4091812"/>
                </a:cubicBezTo>
                <a:cubicBezTo>
                  <a:pt x="4604372" y="4095738"/>
                  <a:pt x="4609566" y="4097765"/>
                  <a:pt x="4615709" y="4097892"/>
                </a:cubicBezTo>
                <a:cubicBezTo>
                  <a:pt x="4618876" y="4088519"/>
                  <a:pt x="4623183" y="4074585"/>
                  <a:pt x="4628630" y="4056091"/>
                </a:cubicBezTo>
                <a:cubicBezTo>
                  <a:pt x="4634076" y="4037597"/>
                  <a:pt x="4639903" y="4025184"/>
                  <a:pt x="4646110" y="4018850"/>
                </a:cubicBezTo>
                <a:close/>
                <a:moveTo>
                  <a:pt x="3483550" y="3934194"/>
                </a:moveTo>
                <a:lnTo>
                  <a:pt x="3479057" y="3945428"/>
                </a:lnTo>
                <a:lnTo>
                  <a:pt x="3462715" y="3967217"/>
                </a:lnTo>
                <a:lnTo>
                  <a:pt x="3465512" y="3968762"/>
                </a:lnTo>
                <a:lnTo>
                  <a:pt x="3486792" y="3938362"/>
                </a:lnTo>
                <a:close/>
                <a:moveTo>
                  <a:pt x="4142229" y="3926482"/>
                </a:moveTo>
                <a:lnTo>
                  <a:pt x="4139963" y="3942343"/>
                </a:lnTo>
                <a:lnTo>
                  <a:pt x="4141214" y="3942186"/>
                </a:lnTo>
                <a:cubicBezTo>
                  <a:pt x="4143367" y="3940920"/>
                  <a:pt x="4144380" y="3937373"/>
                  <a:pt x="4144254" y="3931546"/>
                </a:cubicBezTo>
                <a:close/>
                <a:moveTo>
                  <a:pt x="4682591" y="3894208"/>
                </a:moveTo>
                <a:lnTo>
                  <a:pt x="4667390" y="3912448"/>
                </a:lnTo>
                <a:lnTo>
                  <a:pt x="4667390" y="3921568"/>
                </a:lnTo>
                <a:lnTo>
                  <a:pt x="4673471" y="3921568"/>
                </a:lnTo>
                <a:cubicBezTo>
                  <a:pt x="4679424" y="3921822"/>
                  <a:pt x="4683477" y="3921315"/>
                  <a:pt x="4685631" y="3920048"/>
                </a:cubicBezTo>
                <a:cubicBezTo>
                  <a:pt x="4687784" y="3918782"/>
                  <a:pt x="4688797" y="3915235"/>
                  <a:pt x="4688671" y="3909408"/>
                </a:cubicBezTo>
                <a:close/>
                <a:moveTo>
                  <a:pt x="3503377" y="3884627"/>
                </a:moveTo>
                <a:lnTo>
                  <a:pt x="3496810" y="3901045"/>
                </a:lnTo>
                <a:lnTo>
                  <a:pt x="3498952" y="3901881"/>
                </a:lnTo>
                <a:lnTo>
                  <a:pt x="3504285" y="3884627"/>
                </a:lnTo>
                <a:close/>
                <a:moveTo>
                  <a:pt x="5044358" y="3872927"/>
                </a:moveTo>
                <a:lnTo>
                  <a:pt x="5020038" y="3912448"/>
                </a:lnTo>
                <a:cubicBezTo>
                  <a:pt x="5026118" y="3922075"/>
                  <a:pt x="5029158" y="3933222"/>
                  <a:pt x="5029158" y="3945889"/>
                </a:cubicBezTo>
                <a:cubicBezTo>
                  <a:pt x="5027448" y="3945762"/>
                  <a:pt x="5025548" y="3946016"/>
                  <a:pt x="5023458" y="3946649"/>
                </a:cubicBezTo>
                <a:cubicBezTo>
                  <a:pt x="5021368" y="3947282"/>
                  <a:pt x="5020228" y="3949056"/>
                  <a:pt x="5020038" y="3951969"/>
                </a:cubicBezTo>
                <a:cubicBezTo>
                  <a:pt x="5020228" y="3955009"/>
                  <a:pt x="5021368" y="3958049"/>
                  <a:pt x="5023458" y="3961089"/>
                </a:cubicBezTo>
                <a:cubicBezTo>
                  <a:pt x="5025548" y="3964129"/>
                  <a:pt x="5027448" y="3967169"/>
                  <a:pt x="5029158" y="3970210"/>
                </a:cubicBezTo>
                <a:lnTo>
                  <a:pt x="5050438" y="3979330"/>
                </a:lnTo>
                <a:lnTo>
                  <a:pt x="5053478" y="3970210"/>
                </a:lnTo>
                <a:lnTo>
                  <a:pt x="5038278" y="3958049"/>
                </a:lnTo>
                <a:cubicBezTo>
                  <a:pt x="5038215" y="3953362"/>
                  <a:pt x="5039101" y="3949056"/>
                  <a:pt x="5040938" y="3945129"/>
                </a:cubicBezTo>
                <a:cubicBezTo>
                  <a:pt x="5042775" y="3941202"/>
                  <a:pt x="5045941" y="3938415"/>
                  <a:pt x="5050438" y="3936769"/>
                </a:cubicBezTo>
                <a:cubicBezTo>
                  <a:pt x="5050755" y="3926129"/>
                  <a:pt x="5050882" y="3915488"/>
                  <a:pt x="5050818" y="3904848"/>
                </a:cubicBezTo>
                <a:cubicBezTo>
                  <a:pt x="5050755" y="3894208"/>
                  <a:pt x="5048602" y="3883568"/>
                  <a:pt x="5044358" y="3872927"/>
                </a:cubicBezTo>
                <a:close/>
                <a:moveTo>
                  <a:pt x="4716031" y="3845567"/>
                </a:moveTo>
                <a:lnTo>
                  <a:pt x="4709951" y="3857727"/>
                </a:lnTo>
                <a:cubicBezTo>
                  <a:pt x="4713498" y="3854687"/>
                  <a:pt x="4715525" y="3851647"/>
                  <a:pt x="4716031" y="3848607"/>
                </a:cubicBezTo>
                <a:close/>
                <a:moveTo>
                  <a:pt x="3526786" y="3820640"/>
                </a:moveTo>
                <a:lnTo>
                  <a:pt x="3526938" y="3821926"/>
                </a:lnTo>
                <a:lnTo>
                  <a:pt x="3528090" y="3824807"/>
                </a:lnTo>
                <a:lnTo>
                  <a:pt x="3529353" y="3822839"/>
                </a:lnTo>
                <a:close/>
                <a:moveTo>
                  <a:pt x="389525" y="3813204"/>
                </a:moveTo>
                <a:cubicBezTo>
                  <a:pt x="389588" y="3814914"/>
                  <a:pt x="390221" y="3816814"/>
                  <a:pt x="391425" y="3818904"/>
                </a:cubicBezTo>
                <a:cubicBezTo>
                  <a:pt x="392628" y="3820994"/>
                  <a:pt x="394021" y="3822134"/>
                  <a:pt x="395605" y="3822324"/>
                </a:cubicBezTo>
                <a:cubicBezTo>
                  <a:pt x="399151" y="3821818"/>
                  <a:pt x="401178" y="3819791"/>
                  <a:pt x="401685" y="3816244"/>
                </a:cubicBezTo>
                <a:close/>
                <a:moveTo>
                  <a:pt x="401685" y="3788884"/>
                </a:moveTo>
                <a:cubicBezTo>
                  <a:pt x="401558" y="3790594"/>
                  <a:pt x="401811" y="3792494"/>
                  <a:pt x="402445" y="3794584"/>
                </a:cubicBezTo>
                <a:cubicBezTo>
                  <a:pt x="403078" y="3796674"/>
                  <a:pt x="404852" y="3797814"/>
                  <a:pt x="407765" y="3798004"/>
                </a:cubicBezTo>
                <a:lnTo>
                  <a:pt x="410805" y="3798004"/>
                </a:lnTo>
                <a:cubicBezTo>
                  <a:pt x="410805" y="3791924"/>
                  <a:pt x="407765" y="3788884"/>
                  <a:pt x="401685" y="3788884"/>
                </a:cubicBezTo>
                <a:close/>
                <a:moveTo>
                  <a:pt x="5108199" y="3766525"/>
                </a:moveTo>
                <a:cubicBezTo>
                  <a:pt x="5107693" y="3769565"/>
                  <a:pt x="5108706" y="3772605"/>
                  <a:pt x="5111239" y="3775645"/>
                </a:cubicBezTo>
                <a:lnTo>
                  <a:pt x="5111239" y="3766525"/>
                </a:lnTo>
                <a:close/>
                <a:moveTo>
                  <a:pt x="5144680" y="3733084"/>
                </a:moveTo>
                <a:cubicBezTo>
                  <a:pt x="5139107" y="3733084"/>
                  <a:pt x="5135053" y="3736125"/>
                  <a:pt x="5132520" y="3742205"/>
                </a:cubicBezTo>
                <a:lnTo>
                  <a:pt x="5141640" y="3742205"/>
                </a:lnTo>
                <a:cubicBezTo>
                  <a:pt x="5141767" y="3740685"/>
                  <a:pt x="5142273" y="3739165"/>
                  <a:pt x="5143160" y="3737645"/>
                </a:cubicBezTo>
                <a:cubicBezTo>
                  <a:pt x="5144047" y="3736125"/>
                  <a:pt x="5144553" y="3734604"/>
                  <a:pt x="5144680" y="3733084"/>
                </a:cubicBezTo>
                <a:close/>
                <a:moveTo>
                  <a:pt x="5162921" y="3687483"/>
                </a:moveTo>
                <a:lnTo>
                  <a:pt x="5162921" y="3702684"/>
                </a:lnTo>
                <a:lnTo>
                  <a:pt x="5141640" y="3702684"/>
                </a:lnTo>
                <a:lnTo>
                  <a:pt x="5141640" y="3714844"/>
                </a:lnTo>
                <a:lnTo>
                  <a:pt x="5147720" y="3723964"/>
                </a:lnTo>
                <a:lnTo>
                  <a:pt x="5172041" y="3702684"/>
                </a:lnTo>
                <a:lnTo>
                  <a:pt x="5172041" y="3690524"/>
                </a:lnTo>
                <a:close/>
                <a:moveTo>
                  <a:pt x="5184201" y="3657083"/>
                </a:moveTo>
                <a:lnTo>
                  <a:pt x="5175081" y="3660123"/>
                </a:lnTo>
                <a:lnTo>
                  <a:pt x="5175081" y="3684444"/>
                </a:lnTo>
                <a:cubicBezTo>
                  <a:pt x="5179451" y="3681214"/>
                  <a:pt x="5182111" y="3677034"/>
                  <a:pt x="5183061" y="3671903"/>
                </a:cubicBezTo>
                <a:cubicBezTo>
                  <a:pt x="5184011" y="3666773"/>
                  <a:pt x="5184391" y="3661833"/>
                  <a:pt x="5184201" y="3657083"/>
                </a:cubicBezTo>
                <a:close/>
                <a:moveTo>
                  <a:pt x="5208521" y="3584121"/>
                </a:moveTo>
                <a:cubicBezTo>
                  <a:pt x="5205608" y="3593748"/>
                  <a:pt x="5202315" y="3602615"/>
                  <a:pt x="5198641" y="3610722"/>
                </a:cubicBezTo>
                <a:cubicBezTo>
                  <a:pt x="5194968" y="3618829"/>
                  <a:pt x="5190154" y="3623136"/>
                  <a:pt x="5184201" y="3623642"/>
                </a:cubicBezTo>
                <a:cubicBezTo>
                  <a:pt x="5184391" y="3625985"/>
                  <a:pt x="5185531" y="3630419"/>
                  <a:pt x="5187621" y="3636943"/>
                </a:cubicBezTo>
                <a:cubicBezTo>
                  <a:pt x="5189711" y="3643466"/>
                  <a:pt x="5191611" y="3647139"/>
                  <a:pt x="5193321" y="3647963"/>
                </a:cubicBezTo>
                <a:cubicBezTo>
                  <a:pt x="5194778" y="3647773"/>
                  <a:pt x="5195665" y="3646633"/>
                  <a:pt x="5195981" y="3644543"/>
                </a:cubicBezTo>
                <a:cubicBezTo>
                  <a:pt x="5196298" y="3642453"/>
                  <a:pt x="5196425" y="3640553"/>
                  <a:pt x="5196361" y="3638843"/>
                </a:cubicBezTo>
                <a:cubicBezTo>
                  <a:pt x="5201365" y="3632192"/>
                  <a:pt x="5206558" y="3623452"/>
                  <a:pt x="5211942" y="3612622"/>
                </a:cubicBezTo>
                <a:cubicBezTo>
                  <a:pt x="5217325" y="3601792"/>
                  <a:pt x="5220238" y="3592292"/>
                  <a:pt x="5220682" y="3584121"/>
                </a:cubicBezTo>
                <a:close/>
                <a:moveTo>
                  <a:pt x="614489" y="3521358"/>
                </a:moveTo>
                <a:lnTo>
                  <a:pt x="614489" y="3525986"/>
                </a:lnTo>
                <a:lnTo>
                  <a:pt x="615646" y="3523672"/>
                </a:lnTo>
                <a:close/>
                <a:moveTo>
                  <a:pt x="5308843" y="3486839"/>
                </a:moveTo>
                <a:cubicBezTo>
                  <a:pt x="5307387" y="3489753"/>
                  <a:pt x="5306500" y="3492286"/>
                  <a:pt x="5306183" y="3494440"/>
                </a:cubicBezTo>
                <a:cubicBezTo>
                  <a:pt x="5305867" y="3496593"/>
                  <a:pt x="5305740" y="3499126"/>
                  <a:pt x="5305803" y="3502040"/>
                </a:cubicBezTo>
                <a:cubicBezTo>
                  <a:pt x="5309350" y="3498493"/>
                  <a:pt x="5311377" y="3493426"/>
                  <a:pt x="5311884" y="3486839"/>
                </a:cubicBezTo>
                <a:close/>
                <a:moveTo>
                  <a:pt x="5290603" y="3426038"/>
                </a:moveTo>
                <a:cubicBezTo>
                  <a:pt x="5289590" y="3437692"/>
                  <a:pt x="5285536" y="3447825"/>
                  <a:pt x="5278443" y="3456439"/>
                </a:cubicBezTo>
                <a:cubicBezTo>
                  <a:pt x="5271349" y="3465052"/>
                  <a:pt x="5267296" y="3475186"/>
                  <a:pt x="5266283" y="3486839"/>
                </a:cubicBezTo>
                <a:lnTo>
                  <a:pt x="5248042" y="3511160"/>
                </a:lnTo>
                <a:cubicBezTo>
                  <a:pt x="5246776" y="3512870"/>
                  <a:pt x="5247029" y="3514770"/>
                  <a:pt x="5248802" y="3516860"/>
                </a:cubicBezTo>
                <a:cubicBezTo>
                  <a:pt x="5250576" y="3518950"/>
                  <a:pt x="5252349" y="3520090"/>
                  <a:pt x="5254122" y="3520280"/>
                </a:cubicBezTo>
                <a:lnTo>
                  <a:pt x="5272363" y="3517240"/>
                </a:lnTo>
                <a:cubicBezTo>
                  <a:pt x="5275656" y="3509577"/>
                  <a:pt x="5278950" y="3501343"/>
                  <a:pt x="5282243" y="3492540"/>
                </a:cubicBezTo>
                <a:cubicBezTo>
                  <a:pt x="5285536" y="3483736"/>
                  <a:pt x="5287310" y="3474742"/>
                  <a:pt x="5287563" y="3465559"/>
                </a:cubicBezTo>
                <a:cubicBezTo>
                  <a:pt x="5290540" y="3459162"/>
                  <a:pt x="5293707" y="3452196"/>
                  <a:pt x="5297063" y="3444658"/>
                </a:cubicBezTo>
                <a:cubicBezTo>
                  <a:pt x="5300420" y="3437122"/>
                  <a:pt x="5304347" y="3430915"/>
                  <a:pt x="5308843" y="3426038"/>
                </a:cubicBezTo>
                <a:close/>
                <a:moveTo>
                  <a:pt x="666742" y="3415110"/>
                </a:moveTo>
                <a:lnTo>
                  <a:pt x="663130" y="3415336"/>
                </a:lnTo>
                <a:cubicBezTo>
                  <a:pt x="659584" y="3415653"/>
                  <a:pt x="657557" y="3416539"/>
                  <a:pt x="657050" y="3417996"/>
                </a:cubicBezTo>
                <a:lnTo>
                  <a:pt x="663034" y="3424210"/>
                </a:lnTo>
                <a:lnTo>
                  <a:pt x="664253" y="3421137"/>
                </a:lnTo>
                <a:close/>
                <a:moveTo>
                  <a:pt x="5345324" y="3386517"/>
                </a:moveTo>
                <a:lnTo>
                  <a:pt x="5327084" y="3404758"/>
                </a:lnTo>
                <a:cubicBezTo>
                  <a:pt x="5327781" y="3400198"/>
                  <a:pt x="5325627" y="3397918"/>
                  <a:pt x="5320624" y="3397918"/>
                </a:cubicBezTo>
                <a:cubicBezTo>
                  <a:pt x="5315620" y="3397918"/>
                  <a:pt x="5312707" y="3400198"/>
                  <a:pt x="5311884" y="3404758"/>
                </a:cubicBezTo>
                <a:lnTo>
                  <a:pt x="5333164" y="3432118"/>
                </a:lnTo>
                <a:lnTo>
                  <a:pt x="5345324" y="3432118"/>
                </a:lnTo>
                <a:lnTo>
                  <a:pt x="5348364" y="3404758"/>
                </a:lnTo>
                <a:close/>
                <a:moveTo>
                  <a:pt x="680933" y="3379789"/>
                </a:moveTo>
                <a:lnTo>
                  <a:pt x="679049" y="3385441"/>
                </a:lnTo>
                <a:lnTo>
                  <a:pt x="680974" y="3380856"/>
                </a:lnTo>
                <a:close/>
                <a:moveTo>
                  <a:pt x="5378765" y="3331796"/>
                </a:moveTo>
                <a:lnTo>
                  <a:pt x="5363565" y="3356117"/>
                </a:lnTo>
                <a:lnTo>
                  <a:pt x="5372685" y="3356117"/>
                </a:lnTo>
                <a:cubicBezTo>
                  <a:pt x="5376232" y="3349530"/>
                  <a:pt x="5378258" y="3341423"/>
                  <a:pt x="5378765" y="3331796"/>
                </a:cubicBezTo>
                <a:close/>
                <a:moveTo>
                  <a:pt x="5314924" y="3322676"/>
                </a:moveTo>
                <a:cubicBezTo>
                  <a:pt x="5314797" y="3324069"/>
                  <a:pt x="5314290" y="3325083"/>
                  <a:pt x="5313404" y="3325716"/>
                </a:cubicBezTo>
                <a:cubicBezTo>
                  <a:pt x="5312517" y="3326349"/>
                  <a:pt x="5312010" y="3327363"/>
                  <a:pt x="5311884" y="3328756"/>
                </a:cubicBezTo>
                <a:lnTo>
                  <a:pt x="5311884" y="3343956"/>
                </a:lnTo>
                <a:cubicBezTo>
                  <a:pt x="5311884" y="3350227"/>
                  <a:pt x="5312644" y="3356687"/>
                  <a:pt x="5314164" y="3363337"/>
                </a:cubicBezTo>
                <a:cubicBezTo>
                  <a:pt x="5315684" y="3369987"/>
                  <a:pt x="5317964" y="3375687"/>
                  <a:pt x="5321004" y="3380437"/>
                </a:cubicBezTo>
                <a:lnTo>
                  <a:pt x="5330124" y="3325716"/>
                </a:lnTo>
                <a:close/>
                <a:moveTo>
                  <a:pt x="5348364" y="3277075"/>
                </a:moveTo>
                <a:lnTo>
                  <a:pt x="5336204" y="3283155"/>
                </a:lnTo>
                <a:lnTo>
                  <a:pt x="5324044" y="3304436"/>
                </a:lnTo>
                <a:lnTo>
                  <a:pt x="5339244" y="3298355"/>
                </a:lnTo>
                <a:lnTo>
                  <a:pt x="5348364" y="3283155"/>
                </a:lnTo>
                <a:close/>
                <a:moveTo>
                  <a:pt x="723932" y="3272073"/>
                </a:moveTo>
                <a:cubicBezTo>
                  <a:pt x="711265" y="3295887"/>
                  <a:pt x="700118" y="3321221"/>
                  <a:pt x="690491" y="3348074"/>
                </a:cubicBezTo>
                <a:lnTo>
                  <a:pt x="692270" y="3351168"/>
                </a:lnTo>
                <a:lnTo>
                  <a:pt x="693134" y="3350456"/>
                </a:lnTo>
                <a:cubicBezTo>
                  <a:pt x="702444" y="3328795"/>
                  <a:pt x="714984" y="3305235"/>
                  <a:pt x="730755" y="3279774"/>
                </a:cubicBezTo>
                <a:lnTo>
                  <a:pt x="731389" y="3278465"/>
                </a:lnTo>
                <a:close/>
                <a:moveTo>
                  <a:pt x="766492" y="3188260"/>
                </a:moveTo>
                <a:lnTo>
                  <a:pt x="766492" y="3193031"/>
                </a:lnTo>
                <a:lnTo>
                  <a:pt x="768601" y="3193031"/>
                </a:lnTo>
                <a:lnTo>
                  <a:pt x="769136" y="3192373"/>
                </a:lnTo>
                <a:close/>
                <a:moveTo>
                  <a:pt x="5387885" y="3155473"/>
                </a:moveTo>
                <a:cubicBezTo>
                  <a:pt x="5388138" y="3165100"/>
                  <a:pt x="5388392" y="3176246"/>
                  <a:pt x="5388645" y="3188913"/>
                </a:cubicBezTo>
                <a:cubicBezTo>
                  <a:pt x="5388898" y="3201580"/>
                  <a:pt x="5387632" y="3212727"/>
                  <a:pt x="5384845" y="3222354"/>
                </a:cubicBezTo>
                <a:cubicBezTo>
                  <a:pt x="5390925" y="3216274"/>
                  <a:pt x="5393965" y="3207154"/>
                  <a:pt x="5393965" y="3194993"/>
                </a:cubicBezTo>
                <a:lnTo>
                  <a:pt x="5409166" y="3164593"/>
                </a:lnTo>
                <a:close/>
                <a:moveTo>
                  <a:pt x="5485167" y="2963949"/>
                </a:moveTo>
                <a:lnTo>
                  <a:pt x="5482127" y="2985229"/>
                </a:lnTo>
                <a:cubicBezTo>
                  <a:pt x="5477504" y="2989979"/>
                  <a:pt x="5473070" y="2995679"/>
                  <a:pt x="5468827" y="3002330"/>
                </a:cubicBezTo>
                <a:cubicBezTo>
                  <a:pt x="5464583" y="3008980"/>
                  <a:pt x="5460910" y="3015440"/>
                  <a:pt x="5457807" y="3021710"/>
                </a:cubicBezTo>
                <a:cubicBezTo>
                  <a:pt x="5458313" y="3034377"/>
                  <a:pt x="5454260" y="3045524"/>
                  <a:pt x="5445646" y="3055151"/>
                </a:cubicBezTo>
                <a:cubicBezTo>
                  <a:pt x="5442100" y="3052681"/>
                  <a:pt x="5438553" y="3053061"/>
                  <a:pt x="5435006" y="3056291"/>
                </a:cubicBezTo>
                <a:cubicBezTo>
                  <a:pt x="5431459" y="3059521"/>
                  <a:pt x="5430953" y="3062181"/>
                  <a:pt x="5433486" y="3064271"/>
                </a:cubicBezTo>
                <a:lnTo>
                  <a:pt x="5415246" y="3085551"/>
                </a:lnTo>
                <a:lnTo>
                  <a:pt x="5406125" y="3115952"/>
                </a:lnTo>
                <a:lnTo>
                  <a:pt x="5400045" y="3115952"/>
                </a:lnTo>
                <a:lnTo>
                  <a:pt x="5400045" y="3137232"/>
                </a:lnTo>
                <a:lnTo>
                  <a:pt x="5415246" y="3143312"/>
                </a:lnTo>
                <a:cubicBezTo>
                  <a:pt x="5413852" y="3141666"/>
                  <a:pt x="5413599" y="3140399"/>
                  <a:pt x="5414486" y="3139512"/>
                </a:cubicBezTo>
                <a:cubicBezTo>
                  <a:pt x="5415372" y="3138626"/>
                  <a:pt x="5416639" y="3138879"/>
                  <a:pt x="5418286" y="3140272"/>
                </a:cubicBezTo>
                <a:lnTo>
                  <a:pt x="5424366" y="3128112"/>
                </a:lnTo>
                <a:cubicBezTo>
                  <a:pt x="5426076" y="3129062"/>
                  <a:pt x="5427976" y="3127922"/>
                  <a:pt x="5430066" y="3124692"/>
                </a:cubicBezTo>
                <a:cubicBezTo>
                  <a:pt x="5432156" y="3121462"/>
                  <a:pt x="5433296" y="3119562"/>
                  <a:pt x="5433486" y="3118992"/>
                </a:cubicBezTo>
                <a:lnTo>
                  <a:pt x="5454766" y="3082511"/>
                </a:lnTo>
                <a:cubicBezTo>
                  <a:pt x="5455337" y="3074278"/>
                  <a:pt x="5458757" y="3060344"/>
                  <a:pt x="5465027" y="3040710"/>
                </a:cubicBezTo>
                <a:cubicBezTo>
                  <a:pt x="5471297" y="3021077"/>
                  <a:pt x="5476997" y="3008663"/>
                  <a:pt x="5482127" y="3003470"/>
                </a:cubicBezTo>
                <a:lnTo>
                  <a:pt x="5497327" y="3012590"/>
                </a:lnTo>
                <a:cubicBezTo>
                  <a:pt x="5498721" y="3006320"/>
                  <a:pt x="5500494" y="2999860"/>
                  <a:pt x="5502648" y="2993209"/>
                </a:cubicBezTo>
                <a:cubicBezTo>
                  <a:pt x="5504801" y="2986559"/>
                  <a:pt x="5508094" y="2980859"/>
                  <a:pt x="5512528" y="2976109"/>
                </a:cubicBezTo>
                <a:lnTo>
                  <a:pt x="5497327" y="2973069"/>
                </a:lnTo>
                <a:close/>
                <a:moveTo>
                  <a:pt x="5533808" y="2933548"/>
                </a:moveTo>
                <a:cubicBezTo>
                  <a:pt x="5534315" y="2937095"/>
                  <a:pt x="5533302" y="2939122"/>
                  <a:pt x="5530768" y="2939628"/>
                </a:cubicBezTo>
                <a:lnTo>
                  <a:pt x="5527728" y="2963949"/>
                </a:lnTo>
                <a:lnTo>
                  <a:pt x="5530768" y="2973069"/>
                </a:lnTo>
                <a:cubicBezTo>
                  <a:pt x="5533935" y="2968382"/>
                  <a:pt x="5536722" y="2963315"/>
                  <a:pt x="5539128" y="2957869"/>
                </a:cubicBezTo>
                <a:cubicBezTo>
                  <a:pt x="5541535" y="2952422"/>
                  <a:pt x="5542802" y="2947355"/>
                  <a:pt x="5542928" y="2942668"/>
                </a:cubicBezTo>
                <a:cubicBezTo>
                  <a:pt x="5542928" y="2936588"/>
                  <a:pt x="5539888" y="2933548"/>
                  <a:pt x="5533808" y="2933548"/>
                </a:cubicBezTo>
                <a:close/>
                <a:moveTo>
                  <a:pt x="5506448" y="2924428"/>
                </a:moveTo>
                <a:lnTo>
                  <a:pt x="5506448" y="2936588"/>
                </a:lnTo>
                <a:cubicBezTo>
                  <a:pt x="5508031" y="2934942"/>
                  <a:pt x="5509424" y="2932915"/>
                  <a:pt x="5510628" y="2930508"/>
                </a:cubicBezTo>
                <a:cubicBezTo>
                  <a:pt x="5511831" y="2928101"/>
                  <a:pt x="5512464" y="2926075"/>
                  <a:pt x="5512528" y="2924428"/>
                </a:cubicBezTo>
                <a:close/>
                <a:moveTo>
                  <a:pt x="5555089" y="2818026"/>
                </a:moveTo>
                <a:cubicBezTo>
                  <a:pt x="5553125" y="2818026"/>
                  <a:pt x="5550212" y="2818786"/>
                  <a:pt x="5546348" y="2820306"/>
                </a:cubicBezTo>
                <a:cubicBezTo>
                  <a:pt x="5542485" y="2821826"/>
                  <a:pt x="5540332" y="2824106"/>
                  <a:pt x="5539888" y="2827146"/>
                </a:cubicBezTo>
                <a:cubicBezTo>
                  <a:pt x="5540078" y="2828603"/>
                  <a:pt x="5541218" y="2829489"/>
                  <a:pt x="5543308" y="2829806"/>
                </a:cubicBezTo>
                <a:cubicBezTo>
                  <a:pt x="5545398" y="2830123"/>
                  <a:pt x="5547298" y="2830249"/>
                  <a:pt x="5549008" y="2830186"/>
                </a:cubicBezTo>
                <a:close/>
                <a:moveTo>
                  <a:pt x="5682771" y="2556580"/>
                </a:moveTo>
                <a:lnTo>
                  <a:pt x="5682771" y="2568741"/>
                </a:lnTo>
                <a:lnTo>
                  <a:pt x="5685811" y="2559621"/>
                </a:lnTo>
                <a:close/>
                <a:moveTo>
                  <a:pt x="5697971" y="2474499"/>
                </a:moveTo>
                <a:lnTo>
                  <a:pt x="5697971" y="2477540"/>
                </a:lnTo>
                <a:cubicBezTo>
                  <a:pt x="5697465" y="2487166"/>
                  <a:pt x="5701518" y="2492232"/>
                  <a:pt x="5710132" y="2492739"/>
                </a:cubicBezTo>
                <a:close/>
                <a:moveTo>
                  <a:pt x="5801334" y="2389377"/>
                </a:moveTo>
                <a:lnTo>
                  <a:pt x="5792214" y="2398497"/>
                </a:lnTo>
                <a:cubicBezTo>
                  <a:pt x="5793860" y="2399890"/>
                  <a:pt x="5795127" y="2400904"/>
                  <a:pt x="5796014" y="2401537"/>
                </a:cubicBezTo>
                <a:cubicBezTo>
                  <a:pt x="5796900" y="2402171"/>
                  <a:pt x="5796647" y="2403184"/>
                  <a:pt x="5795253" y="2404577"/>
                </a:cubicBezTo>
                <a:cubicBezTo>
                  <a:pt x="5794747" y="2407617"/>
                  <a:pt x="5792720" y="2410658"/>
                  <a:pt x="5789173" y="2413698"/>
                </a:cubicBezTo>
                <a:lnTo>
                  <a:pt x="5773973" y="2422818"/>
                </a:lnTo>
                <a:lnTo>
                  <a:pt x="5767893" y="2416738"/>
                </a:lnTo>
                <a:cubicBezTo>
                  <a:pt x="5764346" y="2425858"/>
                  <a:pt x="5762319" y="2431938"/>
                  <a:pt x="5761813" y="2434978"/>
                </a:cubicBezTo>
                <a:cubicBezTo>
                  <a:pt x="5755226" y="2443845"/>
                  <a:pt x="5748639" y="2452712"/>
                  <a:pt x="5742052" y="2461578"/>
                </a:cubicBezTo>
                <a:cubicBezTo>
                  <a:pt x="5735466" y="2470445"/>
                  <a:pt x="5731919" y="2480832"/>
                  <a:pt x="5731412" y="2492739"/>
                </a:cubicBezTo>
                <a:lnTo>
                  <a:pt x="5719252" y="2520100"/>
                </a:lnTo>
                <a:cubicBezTo>
                  <a:pt x="5714882" y="2523330"/>
                  <a:pt x="5712222" y="2527510"/>
                  <a:pt x="5711272" y="2532640"/>
                </a:cubicBezTo>
                <a:cubicBezTo>
                  <a:pt x="5710322" y="2537770"/>
                  <a:pt x="5709942" y="2542710"/>
                  <a:pt x="5710132" y="2547460"/>
                </a:cubicBezTo>
                <a:cubicBezTo>
                  <a:pt x="5708612" y="2561141"/>
                  <a:pt x="5702532" y="2574821"/>
                  <a:pt x="5691891" y="2588501"/>
                </a:cubicBezTo>
                <a:cubicBezTo>
                  <a:pt x="5681251" y="2602181"/>
                  <a:pt x="5675171" y="2615862"/>
                  <a:pt x="5673651" y="2629542"/>
                </a:cubicBezTo>
                <a:lnTo>
                  <a:pt x="5661491" y="2638662"/>
                </a:lnTo>
                <a:cubicBezTo>
                  <a:pt x="5659781" y="2644742"/>
                  <a:pt x="5657121" y="2650822"/>
                  <a:pt x="5653511" y="2656903"/>
                </a:cubicBezTo>
                <a:cubicBezTo>
                  <a:pt x="5649900" y="2662983"/>
                  <a:pt x="5646480" y="2669063"/>
                  <a:pt x="5643250" y="2675143"/>
                </a:cubicBezTo>
                <a:lnTo>
                  <a:pt x="5643250" y="2696423"/>
                </a:lnTo>
                <a:cubicBezTo>
                  <a:pt x="5654334" y="2692497"/>
                  <a:pt x="5664087" y="2684390"/>
                  <a:pt x="5672511" y="2672103"/>
                </a:cubicBezTo>
                <a:cubicBezTo>
                  <a:pt x="5680934" y="2659817"/>
                  <a:pt x="5685368" y="2648669"/>
                  <a:pt x="5685811" y="2638662"/>
                </a:cubicBezTo>
                <a:cubicBezTo>
                  <a:pt x="5688978" y="2638789"/>
                  <a:pt x="5691765" y="2638536"/>
                  <a:pt x="5694171" y="2637902"/>
                </a:cubicBezTo>
                <a:cubicBezTo>
                  <a:pt x="5696578" y="2637269"/>
                  <a:pt x="5697845" y="2635495"/>
                  <a:pt x="5697971" y="2632582"/>
                </a:cubicBezTo>
                <a:cubicBezTo>
                  <a:pt x="5697591" y="2627833"/>
                  <a:pt x="5697591" y="2623652"/>
                  <a:pt x="5697971" y="2620043"/>
                </a:cubicBezTo>
                <a:cubicBezTo>
                  <a:pt x="5698352" y="2616432"/>
                  <a:pt x="5701392" y="2614532"/>
                  <a:pt x="5707092" y="2614342"/>
                </a:cubicBezTo>
                <a:lnTo>
                  <a:pt x="5743572" y="2517061"/>
                </a:lnTo>
                <a:cubicBezTo>
                  <a:pt x="5753199" y="2517061"/>
                  <a:pt x="5758266" y="2514020"/>
                  <a:pt x="5758773" y="2507940"/>
                </a:cubicBezTo>
                <a:cubicBezTo>
                  <a:pt x="5758519" y="2501986"/>
                  <a:pt x="5759026" y="2497932"/>
                  <a:pt x="5760293" y="2495779"/>
                </a:cubicBezTo>
                <a:cubicBezTo>
                  <a:pt x="5761559" y="2493626"/>
                  <a:pt x="5765106" y="2492613"/>
                  <a:pt x="5770933" y="2492739"/>
                </a:cubicBezTo>
                <a:lnTo>
                  <a:pt x="5786133" y="2462339"/>
                </a:lnTo>
                <a:cubicBezTo>
                  <a:pt x="5786133" y="2457463"/>
                  <a:pt x="5786893" y="2449735"/>
                  <a:pt x="5788413" y="2439158"/>
                </a:cubicBezTo>
                <a:cubicBezTo>
                  <a:pt x="5789933" y="2428581"/>
                  <a:pt x="5792214" y="2417054"/>
                  <a:pt x="5795253" y="2404577"/>
                </a:cubicBezTo>
                <a:cubicBezTo>
                  <a:pt x="5798800" y="2397990"/>
                  <a:pt x="5800827" y="2392924"/>
                  <a:pt x="5801334" y="2389377"/>
                </a:cubicBezTo>
                <a:close/>
                <a:moveTo>
                  <a:pt x="5801334" y="2349856"/>
                </a:moveTo>
                <a:lnTo>
                  <a:pt x="5799903" y="2352360"/>
                </a:lnTo>
                <a:lnTo>
                  <a:pt x="5807414" y="2349856"/>
                </a:lnTo>
                <a:close/>
                <a:moveTo>
                  <a:pt x="5843135" y="2333896"/>
                </a:moveTo>
                <a:cubicBezTo>
                  <a:pt x="5838954" y="2334149"/>
                  <a:pt x="5835154" y="2334403"/>
                  <a:pt x="5831734" y="2334656"/>
                </a:cubicBezTo>
                <a:cubicBezTo>
                  <a:pt x="5828884" y="2340736"/>
                  <a:pt x="5826224" y="2346816"/>
                  <a:pt x="5823754" y="2352896"/>
                </a:cubicBezTo>
                <a:cubicBezTo>
                  <a:pt x="5821284" y="2358977"/>
                  <a:pt x="5817864" y="2365056"/>
                  <a:pt x="5813494" y="2371137"/>
                </a:cubicBezTo>
                <a:cubicBezTo>
                  <a:pt x="5819574" y="2371137"/>
                  <a:pt x="5825654" y="2374177"/>
                  <a:pt x="5831734" y="2380257"/>
                </a:cubicBezTo>
                <a:lnTo>
                  <a:pt x="5840854" y="2349856"/>
                </a:lnTo>
                <a:cubicBezTo>
                  <a:pt x="5842565" y="2348209"/>
                  <a:pt x="5844465" y="2346183"/>
                  <a:pt x="5846555" y="2343776"/>
                </a:cubicBezTo>
                <a:cubicBezTo>
                  <a:pt x="5848645" y="2341369"/>
                  <a:pt x="5849785" y="2339343"/>
                  <a:pt x="5849975" y="2337696"/>
                </a:cubicBezTo>
                <a:cubicBezTo>
                  <a:pt x="5849595" y="2334909"/>
                  <a:pt x="5847315" y="2333642"/>
                  <a:pt x="5843135" y="2333896"/>
                </a:cubicBezTo>
                <a:close/>
                <a:moveTo>
                  <a:pt x="5843895" y="2249534"/>
                </a:moveTo>
                <a:lnTo>
                  <a:pt x="5831734" y="2255614"/>
                </a:lnTo>
                <a:cubicBezTo>
                  <a:pt x="5831228" y="2267268"/>
                  <a:pt x="5829201" y="2277401"/>
                  <a:pt x="5825654" y="2286015"/>
                </a:cubicBezTo>
                <a:cubicBezTo>
                  <a:pt x="5830024" y="2279935"/>
                  <a:pt x="5833444" y="2273855"/>
                  <a:pt x="5835914" y="2267774"/>
                </a:cubicBezTo>
                <a:cubicBezTo>
                  <a:pt x="5838384" y="2261694"/>
                  <a:pt x="5841045" y="2255614"/>
                  <a:pt x="5843895" y="2249534"/>
                </a:cubicBezTo>
                <a:close/>
                <a:moveTo>
                  <a:pt x="5865175" y="2219134"/>
                </a:moveTo>
                <a:cubicBezTo>
                  <a:pt x="5864668" y="2224707"/>
                  <a:pt x="5865682" y="2228760"/>
                  <a:pt x="5868215" y="2231294"/>
                </a:cubicBezTo>
                <a:lnTo>
                  <a:pt x="5874295" y="2231294"/>
                </a:lnTo>
                <a:cubicBezTo>
                  <a:pt x="5876829" y="2230787"/>
                  <a:pt x="5877842" y="2228760"/>
                  <a:pt x="5877335" y="2225214"/>
                </a:cubicBezTo>
                <a:cubicBezTo>
                  <a:pt x="5877335" y="2222300"/>
                  <a:pt x="5876575" y="2220527"/>
                  <a:pt x="5875055" y="2219894"/>
                </a:cubicBezTo>
                <a:cubicBezTo>
                  <a:pt x="5873535" y="2219260"/>
                  <a:pt x="5871255" y="2219007"/>
                  <a:pt x="5868215" y="2219134"/>
                </a:cubicBezTo>
                <a:close/>
                <a:moveTo>
                  <a:pt x="5889496" y="2146172"/>
                </a:moveTo>
                <a:lnTo>
                  <a:pt x="5889496" y="2167452"/>
                </a:lnTo>
                <a:cubicBezTo>
                  <a:pt x="5886329" y="2167452"/>
                  <a:pt x="5883542" y="2168213"/>
                  <a:pt x="5881135" y="2169732"/>
                </a:cubicBezTo>
                <a:cubicBezTo>
                  <a:pt x="5878729" y="2171253"/>
                  <a:pt x="5877462" y="2173532"/>
                  <a:pt x="5877335" y="2176573"/>
                </a:cubicBezTo>
                <a:cubicBezTo>
                  <a:pt x="5877335" y="2179866"/>
                  <a:pt x="5878095" y="2183160"/>
                  <a:pt x="5879615" y="2186453"/>
                </a:cubicBezTo>
                <a:cubicBezTo>
                  <a:pt x="5881135" y="2189746"/>
                  <a:pt x="5883415" y="2191520"/>
                  <a:pt x="5886455" y="2191773"/>
                </a:cubicBezTo>
                <a:cubicBezTo>
                  <a:pt x="5887912" y="2191520"/>
                  <a:pt x="5888799" y="2190506"/>
                  <a:pt x="5889115" y="2188733"/>
                </a:cubicBezTo>
                <a:cubicBezTo>
                  <a:pt x="5889432" y="2186960"/>
                  <a:pt x="5889559" y="2185946"/>
                  <a:pt x="5889496" y="2185693"/>
                </a:cubicBezTo>
                <a:lnTo>
                  <a:pt x="5904696" y="2158332"/>
                </a:lnTo>
                <a:close/>
                <a:moveTo>
                  <a:pt x="5901656" y="2106651"/>
                </a:moveTo>
                <a:lnTo>
                  <a:pt x="5901656" y="2115771"/>
                </a:lnTo>
                <a:lnTo>
                  <a:pt x="5889496" y="2130972"/>
                </a:lnTo>
                <a:lnTo>
                  <a:pt x="5889496" y="2137052"/>
                </a:lnTo>
                <a:lnTo>
                  <a:pt x="5904696" y="2124892"/>
                </a:lnTo>
                <a:lnTo>
                  <a:pt x="5904696" y="2115771"/>
                </a:lnTo>
                <a:cubicBezTo>
                  <a:pt x="5904759" y="2115392"/>
                  <a:pt x="5904632" y="2113871"/>
                  <a:pt x="5904316" y="2111211"/>
                </a:cubicBezTo>
                <a:cubicBezTo>
                  <a:pt x="5903999" y="2108551"/>
                  <a:pt x="5903112" y="2107031"/>
                  <a:pt x="5901656" y="2106651"/>
                </a:cubicBezTo>
                <a:close/>
                <a:moveTo>
                  <a:pt x="5707092" y="1586801"/>
                </a:moveTo>
                <a:lnTo>
                  <a:pt x="5678663" y="1612645"/>
                </a:lnTo>
                <a:lnTo>
                  <a:pt x="5669242" y="1630544"/>
                </a:lnTo>
                <a:lnTo>
                  <a:pt x="5663891" y="1634558"/>
                </a:lnTo>
                <a:lnTo>
                  <a:pt x="5663011" y="1647602"/>
                </a:lnTo>
                <a:cubicBezTo>
                  <a:pt x="5665164" y="1658115"/>
                  <a:pt x="5664657" y="1665209"/>
                  <a:pt x="5661491" y="1668882"/>
                </a:cubicBezTo>
                <a:lnTo>
                  <a:pt x="5682771" y="1665842"/>
                </a:lnTo>
                <a:lnTo>
                  <a:pt x="5685811" y="1665842"/>
                </a:lnTo>
                <a:lnTo>
                  <a:pt x="5682771" y="1635441"/>
                </a:lnTo>
                <a:lnTo>
                  <a:pt x="5710132" y="1614161"/>
                </a:lnTo>
                <a:lnTo>
                  <a:pt x="5719252" y="1589840"/>
                </a:lnTo>
                <a:close/>
                <a:moveTo>
                  <a:pt x="4876898" y="1422330"/>
                </a:moveTo>
                <a:lnTo>
                  <a:pt x="4866641" y="1443456"/>
                </a:lnTo>
                <a:lnTo>
                  <a:pt x="4875839" y="1442141"/>
                </a:lnTo>
                <a:lnTo>
                  <a:pt x="4878879" y="1442141"/>
                </a:lnTo>
                <a:close/>
                <a:moveTo>
                  <a:pt x="4900160" y="1363100"/>
                </a:moveTo>
                <a:lnTo>
                  <a:pt x="4881167" y="1380366"/>
                </a:lnTo>
                <a:lnTo>
                  <a:pt x="4891301" y="1396870"/>
                </a:lnTo>
                <a:lnTo>
                  <a:pt x="4888345" y="1402014"/>
                </a:lnTo>
                <a:lnTo>
                  <a:pt x="4903200" y="1390460"/>
                </a:lnTo>
                <a:lnTo>
                  <a:pt x="4912320" y="1366139"/>
                </a:lnTo>
                <a:close/>
                <a:moveTo>
                  <a:pt x="5739164" y="1296137"/>
                </a:moveTo>
                <a:lnTo>
                  <a:pt x="5739164" y="1306183"/>
                </a:lnTo>
                <a:lnTo>
                  <a:pt x="5742945" y="1299162"/>
                </a:lnTo>
                <a:close/>
                <a:moveTo>
                  <a:pt x="5751324" y="1256616"/>
                </a:moveTo>
                <a:lnTo>
                  <a:pt x="5751324" y="1265736"/>
                </a:lnTo>
                <a:lnTo>
                  <a:pt x="5739164" y="1280937"/>
                </a:lnTo>
                <a:lnTo>
                  <a:pt x="5739164" y="1287017"/>
                </a:lnTo>
                <a:lnTo>
                  <a:pt x="5753576" y="1275488"/>
                </a:lnTo>
                <a:lnTo>
                  <a:pt x="5754364" y="1273715"/>
                </a:lnTo>
                <a:lnTo>
                  <a:pt x="5754364" y="1265736"/>
                </a:lnTo>
                <a:cubicBezTo>
                  <a:pt x="5754427" y="1265356"/>
                  <a:pt x="5754300" y="1263836"/>
                  <a:pt x="5753984" y="1261176"/>
                </a:cubicBezTo>
                <a:cubicBezTo>
                  <a:pt x="5753667" y="1258516"/>
                  <a:pt x="5752780" y="1256996"/>
                  <a:pt x="5751324" y="1256616"/>
                </a:cubicBezTo>
                <a:close/>
                <a:moveTo>
                  <a:pt x="2546584" y="1137340"/>
                </a:moveTo>
                <a:lnTo>
                  <a:pt x="2546294" y="1137419"/>
                </a:lnTo>
                <a:cubicBezTo>
                  <a:pt x="2543888" y="1138940"/>
                  <a:pt x="2542621" y="1141219"/>
                  <a:pt x="2542494" y="1144260"/>
                </a:cubicBezTo>
                <a:cubicBezTo>
                  <a:pt x="2542494" y="1147553"/>
                  <a:pt x="2543254" y="1150847"/>
                  <a:pt x="2544774" y="1154141"/>
                </a:cubicBezTo>
                <a:lnTo>
                  <a:pt x="2546584" y="1155548"/>
                </a:lnTo>
                <a:close/>
                <a:moveTo>
                  <a:pt x="3524633" y="863509"/>
                </a:moveTo>
                <a:lnTo>
                  <a:pt x="3514236" y="883708"/>
                </a:lnTo>
                <a:cubicBezTo>
                  <a:pt x="3509993" y="891942"/>
                  <a:pt x="3506319" y="900555"/>
                  <a:pt x="3503216" y="909549"/>
                </a:cubicBezTo>
                <a:lnTo>
                  <a:pt x="3506256" y="918669"/>
                </a:lnTo>
                <a:lnTo>
                  <a:pt x="3511395" y="915397"/>
                </a:lnTo>
                <a:lnTo>
                  <a:pt x="3512260" y="913753"/>
                </a:lnTo>
                <a:cubicBezTo>
                  <a:pt x="3514856" y="906343"/>
                  <a:pt x="3517026" y="897271"/>
                  <a:pt x="3518768" y="886536"/>
                </a:cubicBezTo>
                <a:close/>
                <a:moveTo>
                  <a:pt x="1806194" y="858265"/>
                </a:moveTo>
                <a:lnTo>
                  <a:pt x="1772753" y="888664"/>
                </a:lnTo>
                <a:cubicBezTo>
                  <a:pt x="1763506" y="898418"/>
                  <a:pt x="1759959" y="908552"/>
                  <a:pt x="1762113" y="919065"/>
                </a:cubicBezTo>
                <a:cubicBezTo>
                  <a:pt x="1764266" y="929579"/>
                  <a:pt x="1763759" y="936672"/>
                  <a:pt x="1760593" y="940345"/>
                </a:cubicBezTo>
                <a:lnTo>
                  <a:pt x="1781873" y="937305"/>
                </a:lnTo>
                <a:lnTo>
                  <a:pt x="1784913" y="937305"/>
                </a:lnTo>
                <a:lnTo>
                  <a:pt x="1781873" y="906904"/>
                </a:lnTo>
                <a:lnTo>
                  <a:pt x="1809234" y="885624"/>
                </a:lnTo>
                <a:lnTo>
                  <a:pt x="1818354" y="861304"/>
                </a:lnTo>
                <a:close/>
                <a:moveTo>
                  <a:pt x="3556880" y="853941"/>
                </a:moveTo>
                <a:lnTo>
                  <a:pt x="3558051" y="856515"/>
                </a:lnTo>
                <a:lnTo>
                  <a:pt x="3556894" y="865549"/>
                </a:lnTo>
                <a:lnTo>
                  <a:pt x="3573137" y="860908"/>
                </a:lnTo>
                <a:close/>
                <a:moveTo>
                  <a:pt x="5556760" y="736766"/>
                </a:moveTo>
                <a:lnTo>
                  <a:pt x="5523319" y="767166"/>
                </a:lnTo>
                <a:cubicBezTo>
                  <a:pt x="5514072" y="776919"/>
                  <a:pt x="5510525" y="787053"/>
                  <a:pt x="5512679" y="797567"/>
                </a:cubicBezTo>
                <a:cubicBezTo>
                  <a:pt x="5514832" y="808080"/>
                  <a:pt x="5514325" y="815174"/>
                  <a:pt x="5511159" y="818847"/>
                </a:cubicBezTo>
                <a:lnTo>
                  <a:pt x="5532439" y="815807"/>
                </a:lnTo>
                <a:lnTo>
                  <a:pt x="5535479" y="815807"/>
                </a:lnTo>
                <a:lnTo>
                  <a:pt x="5532439" y="785406"/>
                </a:lnTo>
                <a:lnTo>
                  <a:pt x="5559800" y="764126"/>
                </a:lnTo>
                <a:lnTo>
                  <a:pt x="5568920" y="739805"/>
                </a:lnTo>
                <a:close/>
                <a:moveTo>
                  <a:pt x="3299532" y="705865"/>
                </a:moveTo>
                <a:lnTo>
                  <a:pt x="3266091" y="736265"/>
                </a:lnTo>
                <a:cubicBezTo>
                  <a:pt x="3256844" y="746018"/>
                  <a:pt x="3253297" y="756152"/>
                  <a:pt x="3255451" y="766666"/>
                </a:cubicBezTo>
                <a:cubicBezTo>
                  <a:pt x="3257604" y="777179"/>
                  <a:pt x="3257097" y="784273"/>
                  <a:pt x="3253931" y="787946"/>
                </a:cubicBezTo>
                <a:lnTo>
                  <a:pt x="3275211" y="784906"/>
                </a:lnTo>
                <a:lnTo>
                  <a:pt x="3278251" y="784906"/>
                </a:lnTo>
                <a:lnTo>
                  <a:pt x="3275211" y="754505"/>
                </a:lnTo>
                <a:lnTo>
                  <a:pt x="3302572" y="733225"/>
                </a:lnTo>
                <a:lnTo>
                  <a:pt x="3311692" y="708905"/>
                </a:lnTo>
                <a:close/>
                <a:moveTo>
                  <a:pt x="4590336" y="685850"/>
                </a:moveTo>
                <a:lnTo>
                  <a:pt x="4556895" y="716251"/>
                </a:lnTo>
                <a:cubicBezTo>
                  <a:pt x="4547648" y="726003"/>
                  <a:pt x="4544101" y="736137"/>
                  <a:pt x="4546255" y="746651"/>
                </a:cubicBezTo>
                <a:cubicBezTo>
                  <a:pt x="4548408" y="757164"/>
                  <a:pt x="4547901" y="764259"/>
                  <a:pt x="4544735" y="767932"/>
                </a:cubicBezTo>
                <a:lnTo>
                  <a:pt x="4566015" y="764891"/>
                </a:lnTo>
                <a:lnTo>
                  <a:pt x="4569055" y="764891"/>
                </a:lnTo>
                <a:lnTo>
                  <a:pt x="4566015" y="734491"/>
                </a:lnTo>
                <a:lnTo>
                  <a:pt x="4593376" y="713211"/>
                </a:lnTo>
                <a:lnTo>
                  <a:pt x="4602496" y="688890"/>
                </a:lnTo>
                <a:close/>
                <a:moveTo>
                  <a:pt x="4037385" y="562304"/>
                </a:moveTo>
                <a:lnTo>
                  <a:pt x="4003944" y="592704"/>
                </a:lnTo>
                <a:cubicBezTo>
                  <a:pt x="3994697" y="602457"/>
                  <a:pt x="3991150" y="612591"/>
                  <a:pt x="3993304" y="623105"/>
                </a:cubicBezTo>
                <a:cubicBezTo>
                  <a:pt x="3995457" y="633618"/>
                  <a:pt x="3994950" y="640712"/>
                  <a:pt x="3991784" y="644385"/>
                </a:cubicBezTo>
                <a:lnTo>
                  <a:pt x="4013064" y="641345"/>
                </a:lnTo>
                <a:lnTo>
                  <a:pt x="4016104" y="641345"/>
                </a:lnTo>
                <a:lnTo>
                  <a:pt x="4013064" y="610944"/>
                </a:lnTo>
                <a:lnTo>
                  <a:pt x="4040425" y="589664"/>
                </a:lnTo>
                <a:lnTo>
                  <a:pt x="4049545" y="565343"/>
                </a:lnTo>
                <a:close/>
                <a:moveTo>
                  <a:pt x="2372251" y="554488"/>
                </a:moveTo>
                <a:lnTo>
                  <a:pt x="2338810" y="584888"/>
                </a:lnTo>
                <a:cubicBezTo>
                  <a:pt x="2329563" y="594642"/>
                  <a:pt x="2326016" y="604775"/>
                  <a:pt x="2328170" y="615289"/>
                </a:cubicBezTo>
                <a:cubicBezTo>
                  <a:pt x="2330323" y="625802"/>
                  <a:pt x="2329816" y="632896"/>
                  <a:pt x="2326650" y="636569"/>
                </a:cubicBezTo>
                <a:lnTo>
                  <a:pt x="2347930" y="633529"/>
                </a:lnTo>
                <a:lnTo>
                  <a:pt x="2350970" y="633529"/>
                </a:lnTo>
                <a:lnTo>
                  <a:pt x="2347930" y="603128"/>
                </a:lnTo>
                <a:lnTo>
                  <a:pt x="2375291" y="581848"/>
                </a:lnTo>
                <a:lnTo>
                  <a:pt x="2384411" y="557528"/>
                </a:lnTo>
                <a:close/>
                <a:moveTo>
                  <a:pt x="2460412" y="816"/>
                </a:moveTo>
                <a:cubicBezTo>
                  <a:pt x="2465226" y="-387"/>
                  <a:pt x="2469279" y="-261"/>
                  <a:pt x="2472573" y="1196"/>
                </a:cubicBezTo>
                <a:cubicBezTo>
                  <a:pt x="2474093" y="8606"/>
                  <a:pt x="2468773" y="24947"/>
                  <a:pt x="2456612" y="50217"/>
                </a:cubicBezTo>
                <a:cubicBezTo>
                  <a:pt x="2444452" y="75488"/>
                  <a:pt x="2434572" y="92588"/>
                  <a:pt x="2426972" y="101518"/>
                </a:cubicBezTo>
                <a:lnTo>
                  <a:pt x="2430012" y="101518"/>
                </a:lnTo>
                <a:cubicBezTo>
                  <a:pt x="2434509" y="105951"/>
                  <a:pt x="2436915" y="110005"/>
                  <a:pt x="2437232" y="113678"/>
                </a:cubicBezTo>
                <a:cubicBezTo>
                  <a:pt x="2437549" y="117352"/>
                  <a:pt x="2436155" y="121405"/>
                  <a:pt x="2433052" y="125839"/>
                </a:cubicBezTo>
                <a:cubicBezTo>
                  <a:pt x="2429252" y="148892"/>
                  <a:pt x="2422412" y="172706"/>
                  <a:pt x="2412532" y="197280"/>
                </a:cubicBezTo>
                <a:cubicBezTo>
                  <a:pt x="2402651" y="221854"/>
                  <a:pt x="2394291" y="245668"/>
                  <a:pt x="2387451" y="268721"/>
                </a:cubicBezTo>
                <a:cubicBezTo>
                  <a:pt x="2390301" y="272965"/>
                  <a:pt x="2390681" y="275878"/>
                  <a:pt x="2388591" y="277462"/>
                </a:cubicBezTo>
                <a:cubicBezTo>
                  <a:pt x="2386501" y="279045"/>
                  <a:pt x="2383081" y="281198"/>
                  <a:pt x="2378331" y="283922"/>
                </a:cubicBezTo>
                <a:cubicBezTo>
                  <a:pt x="2378077" y="287089"/>
                  <a:pt x="2377824" y="289875"/>
                  <a:pt x="2377571" y="292282"/>
                </a:cubicBezTo>
                <a:cubicBezTo>
                  <a:pt x="2377317" y="294689"/>
                  <a:pt x="2378584" y="295955"/>
                  <a:pt x="2381371" y="296082"/>
                </a:cubicBezTo>
                <a:cubicBezTo>
                  <a:pt x="2379154" y="301086"/>
                  <a:pt x="2375987" y="307039"/>
                  <a:pt x="2371871" y="313943"/>
                </a:cubicBezTo>
                <a:cubicBezTo>
                  <a:pt x="2367754" y="320846"/>
                  <a:pt x="2366867" y="326040"/>
                  <a:pt x="2369211" y="329523"/>
                </a:cubicBezTo>
                <a:lnTo>
                  <a:pt x="2387451" y="311282"/>
                </a:lnTo>
                <a:cubicBezTo>
                  <a:pt x="2390618" y="308242"/>
                  <a:pt x="2392644" y="305202"/>
                  <a:pt x="2393531" y="302162"/>
                </a:cubicBezTo>
                <a:cubicBezTo>
                  <a:pt x="2394418" y="299122"/>
                  <a:pt x="2393404" y="296082"/>
                  <a:pt x="2390491" y="293042"/>
                </a:cubicBezTo>
                <a:cubicBezTo>
                  <a:pt x="2393721" y="289812"/>
                  <a:pt x="2397141" y="285632"/>
                  <a:pt x="2400751" y="280502"/>
                </a:cubicBezTo>
                <a:cubicBezTo>
                  <a:pt x="2404361" y="275372"/>
                  <a:pt x="2407021" y="270432"/>
                  <a:pt x="2408731" y="265682"/>
                </a:cubicBezTo>
                <a:lnTo>
                  <a:pt x="2433052" y="210960"/>
                </a:lnTo>
                <a:lnTo>
                  <a:pt x="2451292" y="195760"/>
                </a:lnTo>
                <a:cubicBezTo>
                  <a:pt x="2454586" y="192593"/>
                  <a:pt x="2457119" y="189047"/>
                  <a:pt x="2458892" y="185120"/>
                </a:cubicBezTo>
                <a:cubicBezTo>
                  <a:pt x="2460666" y="181193"/>
                  <a:pt x="2460159" y="177646"/>
                  <a:pt x="2457373" y="174480"/>
                </a:cubicBezTo>
                <a:lnTo>
                  <a:pt x="2469533" y="150159"/>
                </a:lnTo>
                <a:cubicBezTo>
                  <a:pt x="2468013" y="140026"/>
                  <a:pt x="2471053" y="131412"/>
                  <a:pt x="2478653" y="124318"/>
                </a:cubicBezTo>
                <a:cubicBezTo>
                  <a:pt x="2486253" y="117225"/>
                  <a:pt x="2489293" y="108611"/>
                  <a:pt x="2487773" y="98478"/>
                </a:cubicBezTo>
                <a:lnTo>
                  <a:pt x="2527294" y="65037"/>
                </a:lnTo>
                <a:cubicBezTo>
                  <a:pt x="2534894" y="73524"/>
                  <a:pt x="2538694" y="79351"/>
                  <a:pt x="2538694" y="82518"/>
                </a:cubicBezTo>
                <a:cubicBezTo>
                  <a:pt x="2538694" y="85684"/>
                  <a:pt x="2534894" y="89991"/>
                  <a:pt x="2527294" y="95438"/>
                </a:cubicBezTo>
                <a:cubicBezTo>
                  <a:pt x="2533057" y="103988"/>
                  <a:pt x="2532931" y="110448"/>
                  <a:pt x="2526914" y="114818"/>
                </a:cubicBezTo>
                <a:cubicBezTo>
                  <a:pt x="2520897" y="119188"/>
                  <a:pt x="2520010" y="124888"/>
                  <a:pt x="2524254" y="131919"/>
                </a:cubicBezTo>
                <a:cubicBezTo>
                  <a:pt x="2518870" y="139835"/>
                  <a:pt x="2512917" y="152882"/>
                  <a:pt x="2506394" y="171059"/>
                </a:cubicBezTo>
                <a:cubicBezTo>
                  <a:pt x="2499870" y="189236"/>
                  <a:pt x="2497717" y="201523"/>
                  <a:pt x="2499933" y="207920"/>
                </a:cubicBezTo>
                <a:lnTo>
                  <a:pt x="2475613" y="265682"/>
                </a:lnTo>
                <a:cubicBezTo>
                  <a:pt x="2481946" y="273408"/>
                  <a:pt x="2485240" y="281515"/>
                  <a:pt x="2485493" y="290002"/>
                </a:cubicBezTo>
                <a:cubicBezTo>
                  <a:pt x="2485746" y="298489"/>
                  <a:pt x="2481440" y="306596"/>
                  <a:pt x="2472573" y="314322"/>
                </a:cubicBezTo>
                <a:cubicBezTo>
                  <a:pt x="2469533" y="326863"/>
                  <a:pt x="2464973" y="339783"/>
                  <a:pt x="2458892" y="353083"/>
                </a:cubicBezTo>
                <a:cubicBezTo>
                  <a:pt x="2452812" y="366384"/>
                  <a:pt x="2445212" y="377784"/>
                  <a:pt x="2436092" y="387284"/>
                </a:cubicBezTo>
                <a:lnTo>
                  <a:pt x="2445212" y="411604"/>
                </a:lnTo>
                <a:lnTo>
                  <a:pt x="2423932" y="426805"/>
                </a:lnTo>
                <a:lnTo>
                  <a:pt x="2423932" y="460246"/>
                </a:lnTo>
                <a:cubicBezTo>
                  <a:pt x="2419942" y="466452"/>
                  <a:pt x="2417282" y="472279"/>
                  <a:pt x="2415952" y="477726"/>
                </a:cubicBezTo>
                <a:cubicBezTo>
                  <a:pt x="2414622" y="483173"/>
                  <a:pt x="2411202" y="487479"/>
                  <a:pt x="2405691" y="490646"/>
                </a:cubicBezTo>
                <a:cubicBezTo>
                  <a:pt x="2404298" y="494130"/>
                  <a:pt x="2404045" y="498563"/>
                  <a:pt x="2404931" y="503946"/>
                </a:cubicBezTo>
                <a:cubicBezTo>
                  <a:pt x="2405818" y="509331"/>
                  <a:pt x="2407085" y="513004"/>
                  <a:pt x="2408731" y="514968"/>
                </a:cubicBezTo>
                <a:cubicBezTo>
                  <a:pt x="2410442" y="517817"/>
                  <a:pt x="2412342" y="518958"/>
                  <a:pt x="2414432" y="518387"/>
                </a:cubicBezTo>
                <a:cubicBezTo>
                  <a:pt x="2416522" y="517817"/>
                  <a:pt x="2417662" y="516677"/>
                  <a:pt x="2417852" y="514968"/>
                </a:cubicBezTo>
                <a:cubicBezTo>
                  <a:pt x="2411645" y="505846"/>
                  <a:pt x="2412658" y="498246"/>
                  <a:pt x="2420892" y="492167"/>
                </a:cubicBezTo>
                <a:cubicBezTo>
                  <a:pt x="2429125" y="486086"/>
                  <a:pt x="2436219" y="481526"/>
                  <a:pt x="2442172" y="478486"/>
                </a:cubicBezTo>
                <a:lnTo>
                  <a:pt x="2442172" y="432885"/>
                </a:lnTo>
                <a:lnTo>
                  <a:pt x="2445212" y="432885"/>
                </a:lnTo>
                <a:cubicBezTo>
                  <a:pt x="2446922" y="429718"/>
                  <a:pt x="2448062" y="426171"/>
                  <a:pt x="2448632" y="422245"/>
                </a:cubicBezTo>
                <a:cubicBezTo>
                  <a:pt x="2449202" y="418318"/>
                  <a:pt x="2448062" y="414771"/>
                  <a:pt x="2445212" y="411604"/>
                </a:cubicBezTo>
                <a:cubicBezTo>
                  <a:pt x="2453699" y="403688"/>
                  <a:pt x="2460286" y="395201"/>
                  <a:pt x="2464973" y="386144"/>
                </a:cubicBezTo>
                <a:cubicBezTo>
                  <a:pt x="2469659" y="377087"/>
                  <a:pt x="2476246" y="369360"/>
                  <a:pt x="2484733" y="362963"/>
                </a:cubicBezTo>
                <a:cubicBezTo>
                  <a:pt x="2474726" y="353147"/>
                  <a:pt x="2471939" y="346180"/>
                  <a:pt x="2476373" y="342063"/>
                </a:cubicBezTo>
                <a:cubicBezTo>
                  <a:pt x="2480806" y="337946"/>
                  <a:pt x="2488660" y="331739"/>
                  <a:pt x="2499933" y="323443"/>
                </a:cubicBezTo>
                <a:cubicBezTo>
                  <a:pt x="2506837" y="315272"/>
                  <a:pt x="2512030" y="300452"/>
                  <a:pt x="2515514" y="278982"/>
                </a:cubicBezTo>
                <a:cubicBezTo>
                  <a:pt x="2518997" y="257511"/>
                  <a:pt x="2524951" y="241931"/>
                  <a:pt x="2533374" y="232241"/>
                </a:cubicBezTo>
                <a:cubicBezTo>
                  <a:pt x="2536477" y="230847"/>
                  <a:pt x="2539391" y="230594"/>
                  <a:pt x="2542114" y="231481"/>
                </a:cubicBezTo>
                <a:cubicBezTo>
                  <a:pt x="2544838" y="232368"/>
                  <a:pt x="2546991" y="233634"/>
                  <a:pt x="2548574" y="235281"/>
                </a:cubicBezTo>
                <a:cubicBezTo>
                  <a:pt x="2555478" y="243641"/>
                  <a:pt x="2556871" y="253521"/>
                  <a:pt x="2552754" y="264921"/>
                </a:cubicBezTo>
                <a:cubicBezTo>
                  <a:pt x="2548638" y="276322"/>
                  <a:pt x="2543191" y="284682"/>
                  <a:pt x="2536414" y="290002"/>
                </a:cubicBezTo>
                <a:cubicBezTo>
                  <a:pt x="2529194" y="309572"/>
                  <a:pt x="2523114" y="328193"/>
                  <a:pt x="2518174" y="345863"/>
                </a:cubicBezTo>
                <a:cubicBezTo>
                  <a:pt x="2513234" y="363533"/>
                  <a:pt x="2507153" y="381394"/>
                  <a:pt x="2499933" y="399444"/>
                </a:cubicBezTo>
                <a:cubicBezTo>
                  <a:pt x="2502720" y="402358"/>
                  <a:pt x="2503227" y="404891"/>
                  <a:pt x="2501453" y="407044"/>
                </a:cubicBezTo>
                <a:cubicBezTo>
                  <a:pt x="2499680" y="409198"/>
                  <a:pt x="2497147" y="411731"/>
                  <a:pt x="2493853" y="414645"/>
                </a:cubicBezTo>
                <a:cubicBezTo>
                  <a:pt x="2490940" y="417748"/>
                  <a:pt x="2489926" y="420661"/>
                  <a:pt x="2490813" y="423385"/>
                </a:cubicBezTo>
                <a:cubicBezTo>
                  <a:pt x="2491700" y="426108"/>
                  <a:pt x="2493727" y="428261"/>
                  <a:pt x="2496893" y="429845"/>
                </a:cubicBezTo>
                <a:cubicBezTo>
                  <a:pt x="2492143" y="434532"/>
                  <a:pt x="2487963" y="439598"/>
                  <a:pt x="2484353" y="445045"/>
                </a:cubicBezTo>
                <a:cubicBezTo>
                  <a:pt x="2480743" y="450492"/>
                  <a:pt x="2478843" y="455559"/>
                  <a:pt x="2478653" y="460246"/>
                </a:cubicBezTo>
                <a:lnTo>
                  <a:pt x="2466493" y="481526"/>
                </a:lnTo>
                <a:cubicBezTo>
                  <a:pt x="2470926" y="487733"/>
                  <a:pt x="2472699" y="493559"/>
                  <a:pt x="2471813" y="499006"/>
                </a:cubicBezTo>
                <a:cubicBezTo>
                  <a:pt x="2470926" y="504453"/>
                  <a:pt x="2468139" y="508760"/>
                  <a:pt x="2463453" y="511927"/>
                </a:cubicBezTo>
                <a:cubicBezTo>
                  <a:pt x="2473776" y="511167"/>
                  <a:pt x="2487330" y="510406"/>
                  <a:pt x="2504113" y="509646"/>
                </a:cubicBezTo>
                <a:cubicBezTo>
                  <a:pt x="2520897" y="508886"/>
                  <a:pt x="2533691" y="512687"/>
                  <a:pt x="2542494" y="521047"/>
                </a:cubicBezTo>
                <a:cubicBezTo>
                  <a:pt x="2547054" y="527444"/>
                  <a:pt x="2549334" y="533650"/>
                  <a:pt x="2549334" y="539667"/>
                </a:cubicBezTo>
                <a:cubicBezTo>
                  <a:pt x="2549334" y="545685"/>
                  <a:pt x="2547054" y="549612"/>
                  <a:pt x="2542494" y="551447"/>
                </a:cubicBezTo>
                <a:cubicBezTo>
                  <a:pt x="2542178" y="553221"/>
                  <a:pt x="2541291" y="555754"/>
                  <a:pt x="2539834" y="559048"/>
                </a:cubicBezTo>
                <a:cubicBezTo>
                  <a:pt x="2538377" y="562341"/>
                  <a:pt x="2538251" y="564874"/>
                  <a:pt x="2539454" y="566648"/>
                </a:cubicBezTo>
                <a:lnTo>
                  <a:pt x="2548574" y="560569"/>
                </a:lnTo>
                <a:lnTo>
                  <a:pt x="2588095" y="530167"/>
                </a:lnTo>
                <a:lnTo>
                  <a:pt x="2594175" y="508886"/>
                </a:lnTo>
                <a:cubicBezTo>
                  <a:pt x="2591389" y="504643"/>
                  <a:pt x="2590882" y="501730"/>
                  <a:pt x="2592655" y="500147"/>
                </a:cubicBezTo>
                <a:cubicBezTo>
                  <a:pt x="2594429" y="498563"/>
                  <a:pt x="2596962" y="496409"/>
                  <a:pt x="2600255" y="493687"/>
                </a:cubicBezTo>
                <a:cubicBezTo>
                  <a:pt x="2601649" y="490709"/>
                  <a:pt x="2601902" y="488304"/>
                  <a:pt x="2601016" y="486466"/>
                </a:cubicBezTo>
                <a:cubicBezTo>
                  <a:pt x="2600129" y="484629"/>
                  <a:pt x="2598862" y="482983"/>
                  <a:pt x="2597215" y="481526"/>
                </a:cubicBezTo>
                <a:cubicBezTo>
                  <a:pt x="2606082" y="472152"/>
                  <a:pt x="2614189" y="462019"/>
                  <a:pt x="2621536" y="451125"/>
                </a:cubicBezTo>
                <a:cubicBezTo>
                  <a:pt x="2628883" y="440232"/>
                  <a:pt x="2636990" y="430098"/>
                  <a:pt x="2645856" y="420725"/>
                </a:cubicBezTo>
                <a:cubicBezTo>
                  <a:pt x="2649023" y="406728"/>
                  <a:pt x="2654850" y="393681"/>
                  <a:pt x="2663337" y="381584"/>
                </a:cubicBezTo>
                <a:cubicBezTo>
                  <a:pt x="2671824" y="369487"/>
                  <a:pt x="2682211" y="360240"/>
                  <a:pt x="2694497" y="353843"/>
                </a:cubicBezTo>
                <a:lnTo>
                  <a:pt x="2691457" y="338643"/>
                </a:lnTo>
                <a:cubicBezTo>
                  <a:pt x="2690064" y="334019"/>
                  <a:pt x="2690571" y="329586"/>
                  <a:pt x="2692977" y="325343"/>
                </a:cubicBezTo>
                <a:cubicBezTo>
                  <a:pt x="2695384" y="321099"/>
                  <a:pt x="2698931" y="317426"/>
                  <a:pt x="2703618" y="314322"/>
                </a:cubicBezTo>
                <a:cubicBezTo>
                  <a:pt x="2709698" y="301656"/>
                  <a:pt x="2715778" y="299629"/>
                  <a:pt x="2721858" y="308242"/>
                </a:cubicBezTo>
                <a:cubicBezTo>
                  <a:pt x="2728255" y="314132"/>
                  <a:pt x="2732181" y="319833"/>
                  <a:pt x="2733638" y="325343"/>
                </a:cubicBezTo>
                <a:cubicBezTo>
                  <a:pt x="2735095" y="330853"/>
                  <a:pt x="2732181" y="337313"/>
                  <a:pt x="2724898" y="344723"/>
                </a:cubicBezTo>
                <a:cubicBezTo>
                  <a:pt x="2719008" y="350233"/>
                  <a:pt x="2711788" y="359733"/>
                  <a:pt x="2703238" y="373223"/>
                </a:cubicBezTo>
                <a:cubicBezTo>
                  <a:pt x="2694687" y="386714"/>
                  <a:pt x="2692787" y="398494"/>
                  <a:pt x="2697537" y="408564"/>
                </a:cubicBezTo>
                <a:cubicBezTo>
                  <a:pt x="2695827" y="417748"/>
                  <a:pt x="2691647" y="432062"/>
                  <a:pt x="2684997" y="451505"/>
                </a:cubicBezTo>
                <a:cubicBezTo>
                  <a:pt x="2678347" y="470950"/>
                  <a:pt x="2670367" y="486024"/>
                  <a:pt x="2661057" y="496726"/>
                </a:cubicBezTo>
                <a:cubicBezTo>
                  <a:pt x="2665300" y="501286"/>
                  <a:pt x="2666693" y="505087"/>
                  <a:pt x="2665237" y="508126"/>
                </a:cubicBezTo>
                <a:cubicBezTo>
                  <a:pt x="2663780" y="511167"/>
                  <a:pt x="2661373" y="513447"/>
                  <a:pt x="2658017" y="514968"/>
                </a:cubicBezTo>
                <a:cubicBezTo>
                  <a:pt x="2653140" y="520478"/>
                  <a:pt x="2653773" y="528457"/>
                  <a:pt x="2659917" y="538907"/>
                </a:cubicBezTo>
                <a:cubicBezTo>
                  <a:pt x="2666060" y="549358"/>
                  <a:pt x="2670494" y="556578"/>
                  <a:pt x="2673217" y="560569"/>
                </a:cubicBezTo>
                <a:cubicBezTo>
                  <a:pt x="2666440" y="570321"/>
                  <a:pt x="2655673" y="591095"/>
                  <a:pt x="2640916" y="622889"/>
                </a:cubicBezTo>
                <a:cubicBezTo>
                  <a:pt x="2626159" y="654683"/>
                  <a:pt x="2620713" y="675457"/>
                  <a:pt x="2624576" y="685210"/>
                </a:cubicBezTo>
                <a:lnTo>
                  <a:pt x="2600255" y="706491"/>
                </a:lnTo>
                <a:cubicBezTo>
                  <a:pt x="2595632" y="715484"/>
                  <a:pt x="2591199" y="724098"/>
                  <a:pt x="2586955" y="732331"/>
                </a:cubicBezTo>
                <a:cubicBezTo>
                  <a:pt x="2582712" y="740565"/>
                  <a:pt x="2579038" y="749178"/>
                  <a:pt x="2575935" y="758172"/>
                </a:cubicBezTo>
                <a:lnTo>
                  <a:pt x="2578975" y="767292"/>
                </a:lnTo>
                <a:cubicBezTo>
                  <a:pt x="2588665" y="765138"/>
                  <a:pt x="2595885" y="756525"/>
                  <a:pt x="2600635" y="741451"/>
                </a:cubicBezTo>
                <a:cubicBezTo>
                  <a:pt x="2605386" y="726378"/>
                  <a:pt x="2613366" y="717764"/>
                  <a:pt x="2624576" y="715611"/>
                </a:cubicBezTo>
                <a:cubicBezTo>
                  <a:pt x="2630149" y="715104"/>
                  <a:pt x="2637243" y="713078"/>
                  <a:pt x="2645856" y="709531"/>
                </a:cubicBezTo>
                <a:lnTo>
                  <a:pt x="2624576" y="700410"/>
                </a:lnTo>
                <a:lnTo>
                  <a:pt x="2633696" y="694330"/>
                </a:lnTo>
                <a:cubicBezTo>
                  <a:pt x="2638193" y="691544"/>
                  <a:pt x="2642120" y="691037"/>
                  <a:pt x="2645476" y="692810"/>
                </a:cubicBezTo>
                <a:cubicBezTo>
                  <a:pt x="2648833" y="694584"/>
                  <a:pt x="2652000" y="697117"/>
                  <a:pt x="2654977" y="700410"/>
                </a:cubicBezTo>
                <a:cubicBezTo>
                  <a:pt x="2658143" y="695977"/>
                  <a:pt x="2660930" y="691923"/>
                  <a:pt x="2663337" y="688250"/>
                </a:cubicBezTo>
                <a:cubicBezTo>
                  <a:pt x="2665743" y="684577"/>
                  <a:pt x="2667010" y="680523"/>
                  <a:pt x="2667137" y="676090"/>
                </a:cubicBezTo>
                <a:cubicBezTo>
                  <a:pt x="2669987" y="672797"/>
                  <a:pt x="2671887" y="667983"/>
                  <a:pt x="2672837" y="661650"/>
                </a:cubicBezTo>
                <a:cubicBezTo>
                  <a:pt x="2673787" y="655316"/>
                  <a:pt x="2674927" y="648983"/>
                  <a:pt x="2676257" y="642649"/>
                </a:cubicBezTo>
                <a:cubicBezTo>
                  <a:pt x="2666630" y="642143"/>
                  <a:pt x="2658523" y="637076"/>
                  <a:pt x="2651937" y="627449"/>
                </a:cubicBezTo>
                <a:cubicBezTo>
                  <a:pt x="2661563" y="621369"/>
                  <a:pt x="2666630" y="612249"/>
                  <a:pt x="2667137" y="600088"/>
                </a:cubicBezTo>
                <a:lnTo>
                  <a:pt x="2697537" y="606168"/>
                </a:lnTo>
                <a:cubicBezTo>
                  <a:pt x="2693294" y="610729"/>
                  <a:pt x="2690381" y="615289"/>
                  <a:pt x="2688797" y="619849"/>
                </a:cubicBezTo>
                <a:cubicBezTo>
                  <a:pt x="2687214" y="624410"/>
                  <a:pt x="2685061" y="628970"/>
                  <a:pt x="2682337" y="633529"/>
                </a:cubicBezTo>
                <a:lnTo>
                  <a:pt x="2694497" y="642649"/>
                </a:lnTo>
                <a:cubicBezTo>
                  <a:pt x="2700577" y="642649"/>
                  <a:pt x="2703618" y="645689"/>
                  <a:pt x="2703618" y="651770"/>
                </a:cubicBezTo>
                <a:cubicBezTo>
                  <a:pt x="2703364" y="657913"/>
                  <a:pt x="2701591" y="663866"/>
                  <a:pt x="2698298" y="669630"/>
                </a:cubicBezTo>
                <a:cubicBezTo>
                  <a:pt x="2695004" y="675393"/>
                  <a:pt x="2691711" y="680587"/>
                  <a:pt x="2688417" y="685210"/>
                </a:cubicBezTo>
                <a:cubicBezTo>
                  <a:pt x="2693167" y="686477"/>
                  <a:pt x="2698107" y="686983"/>
                  <a:pt x="2703238" y="686730"/>
                </a:cubicBezTo>
                <a:cubicBezTo>
                  <a:pt x="2708368" y="686477"/>
                  <a:pt x="2712548" y="686983"/>
                  <a:pt x="2715778" y="688250"/>
                </a:cubicBezTo>
                <a:cubicBezTo>
                  <a:pt x="2717995" y="693317"/>
                  <a:pt x="2715841" y="699904"/>
                  <a:pt x="2709318" y="708011"/>
                </a:cubicBezTo>
                <a:cubicBezTo>
                  <a:pt x="2702794" y="716117"/>
                  <a:pt x="2696841" y="722704"/>
                  <a:pt x="2691457" y="727771"/>
                </a:cubicBezTo>
                <a:cubicBezTo>
                  <a:pt x="2691331" y="734105"/>
                  <a:pt x="2690064" y="739678"/>
                  <a:pt x="2687657" y="744491"/>
                </a:cubicBezTo>
                <a:cubicBezTo>
                  <a:pt x="2685250" y="749306"/>
                  <a:pt x="2682464" y="751838"/>
                  <a:pt x="2679297" y="752091"/>
                </a:cubicBezTo>
                <a:lnTo>
                  <a:pt x="2664097" y="773372"/>
                </a:lnTo>
                <a:lnTo>
                  <a:pt x="2664097" y="800733"/>
                </a:lnTo>
                <a:lnTo>
                  <a:pt x="2673217" y="791612"/>
                </a:lnTo>
                <a:lnTo>
                  <a:pt x="2685377" y="767292"/>
                </a:lnTo>
                <a:cubicBezTo>
                  <a:pt x="2687024" y="764252"/>
                  <a:pt x="2689051" y="761972"/>
                  <a:pt x="2691457" y="760453"/>
                </a:cubicBezTo>
                <a:cubicBezTo>
                  <a:pt x="2693864" y="758932"/>
                  <a:pt x="2695891" y="758172"/>
                  <a:pt x="2697537" y="758172"/>
                </a:cubicBezTo>
                <a:cubicBezTo>
                  <a:pt x="2697284" y="759882"/>
                  <a:pt x="2696271" y="762542"/>
                  <a:pt x="2694497" y="766152"/>
                </a:cubicBezTo>
                <a:cubicBezTo>
                  <a:pt x="2692724" y="769762"/>
                  <a:pt x="2691711" y="773182"/>
                  <a:pt x="2691457" y="776412"/>
                </a:cubicBezTo>
                <a:cubicBezTo>
                  <a:pt x="2695004" y="784646"/>
                  <a:pt x="2690951" y="794779"/>
                  <a:pt x="2679297" y="806813"/>
                </a:cubicBezTo>
                <a:cubicBezTo>
                  <a:pt x="2667643" y="818846"/>
                  <a:pt x="2663590" y="828980"/>
                  <a:pt x="2667137" y="837213"/>
                </a:cubicBezTo>
                <a:lnTo>
                  <a:pt x="2654977" y="858494"/>
                </a:lnTo>
                <a:cubicBezTo>
                  <a:pt x="2654470" y="865081"/>
                  <a:pt x="2652443" y="873187"/>
                  <a:pt x="2648896" y="882814"/>
                </a:cubicBezTo>
                <a:cubicBezTo>
                  <a:pt x="2655357" y="875214"/>
                  <a:pt x="2661437" y="866854"/>
                  <a:pt x="2667137" y="857734"/>
                </a:cubicBezTo>
                <a:cubicBezTo>
                  <a:pt x="2672837" y="848613"/>
                  <a:pt x="2675877" y="838733"/>
                  <a:pt x="2676257" y="828093"/>
                </a:cubicBezTo>
                <a:lnTo>
                  <a:pt x="2700577" y="837213"/>
                </a:lnTo>
                <a:lnTo>
                  <a:pt x="2694497" y="870654"/>
                </a:lnTo>
                <a:lnTo>
                  <a:pt x="2709698" y="867614"/>
                </a:lnTo>
                <a:lnTo>
                  <a:pt x="2724898" y="885854"/>
                </a:lnTo>
                <a:lnTo>
                  <a:pt x="2709698" y="931455"/>
                </a:lnTo>
                <a:cubicBezTo>
                  <a:pt x="2697917" y="942792"/>
                  <a:pt x="2688037" y="955839"/>
                  <a:pt x="2680057" y="970596"/>
                </a:cubicBezTo>
                <a:cubicBezTo>
                  <a:pt x="2672077" y="985353"/>
                  <a:pt x="2663717" y="997640"/>
                  <a:pt x="2654977" y="1007457"/>
                </a:cubicBezTo>
                <a:lnTo>
                  <a:pt x="2648896" y="1007457"/>
                </a:lnTo>
                <a:lnTo>
                  <a:pt x="2648896" y="1016577"/>
                </a:lnTo>
                <a:lnTo>
                  <a:pt x="2630656" y="1046978"/>
                </a:lnTo>
                <a:cubicBezTo>
                  <a:pt x="2629389" y="1059899"/>
                  <a:pt x="2624323" y="1071298"/>
                  <a:pt x="2615456" y="1081179"/>
                </a:cubicBezTo>
                <a:cubicBezTo>
                  <a:pt x="2606589" y="1091058"/>
                  <a:pt x="2601522" y="1103979"/>
                  <a:pt x="2600255" y="1119939"/>
                </a:cubicBezTo>
                <a:cubicBezTo>
                  <a:pt x="2596582" y="1126336"/>
                  <a:pt x="2591009" y="1137103"/>
                  <a:pt x="2583535" y="1152240"/>
                </a:cubicBezTo>
                <a:cubicBezTo>
                  <a:pt x="2579798" y="1159809"/>
                  <a:pt x="2576537" y="1165715"/>
                  <a:pt x="2573750" y="1169958"/>
                </a:cubicBezTo>
                <a:lnTo>
                  <a:pt x="2572457" y="1171402"/>
                </a:lnTo>
                <a:lnTo>
                  <a:pt x="2576225" y="1183783"/>
                </a:lnTo>
                <a:cubicBezTo>
                  <a:pt x="2575338" y="1189230"/>
                  <a:pt x="2572551" y="1193537"/>
                  <a:pt x="2567865" y="1196703"/>
                </a:cubicBezTo>
                <a:cubicBezTo>
                  <a:pt x="2578188" y="1195944"/>
                  <a:pt x="2591742" y="1195183"/>
                  <a:pt x="2608525" y="1194423"/>
                </a:cubicBezTo>
                <a:cubicBezTo>
                  <a:pt x="2625309" y="1193663"/>
                  <a:pt x="2638103" y="1197464"/>
                  <a:pt x="2646906" y="1205824"/>
                </a:cubicBezTo>
                <a:cubicBezTo>
                  <a:pt x="2651466" y="1212221"/>
                  <a:pt x="2653746" y="1218427"/>
                  <a:pt x="2653746" y="1224444"/>
                </a:cubicBezTo>
                <a:cubicBezTo>
                  <a:pt x="2653746" y="1230461"/>
                  <a:pt x="2651466" y="1234388"/>
                  <a:pt x="2646906" y="1236224"/>
                </a:cubicBezTo>
                <a:cubicBezTo>
                  <a:pt x="2646590" y="1237998"/>
                  <a:pt x="2645703" y="1240531"/>
                  <a:pt x="2644246" y="1243824"/>
                </a:cubicBezTo>
                <a:cubicBezTo>
                  <a:pt x="2642789" y="1247118"/>
                  <a:pt x="2642663" y="1249651"/>
                  <a:pt x="2643866" y="1251425"/>
                </a:cubicBezTo>
                <a:lnTo>
                  <a:pt x="2652986" y="1245345"/>
                </a:lnTo>
                <a:lnTo>
                  <a:pt x="2692507" y="1214944"/>
                </a:lnTo>
                <a:lnTo>
                  <a:pt x="2698587" y="1193663"/>
                </a:lnTo>
                <a:cubicBezTo>
                  <a:pt x="2695801" y="1189420"/>
                  <a:pt x="2695294" y="1186507"/>
                  <a:pt x="2697067" y="1184923"/>
                </a:cubicBezTo>
                <a:cubicBezTo>
                  <a:pt x="2698841" y="1183340"/>
                  <a:pt x="2701374" y="1181186"/>
                  <a:pt x="2704667" y="1178463"/>
                </a:cubicBezTo>
                <a:cubicBezTo>
                  <a:pt x="2706061" y="1175486"/>
                  <a:pt x="2706314" y="1173080"/>
                  <a:pt x="2705428" y="1171243"/>
                </a:cubicBezTo>
                <a:cubicBezTo>
                  <a:pt x="2704541" y="1169406"/>
                  <a:pt x="2703274" y="1167760"/>
                  <a:pt x="2701627" y="1166303"/>
                </a:cubicBezTo>
                <a:cubicBezTo>
                  <a:pt x="2710494" y="1156929"/>
                  <a:pt x="2718601" y="1146796"/>
                  <a:pt x="2725948" y="1135902"/>
                </a:cubicBezTo>
                <a:cubicBezTo>
                  <a:pt x="2733295" y="1125009"/>
                  <a:pt x="2741402" y="1114875"/>
                  <a:pt x="2750268" y="1105502"/>
                </a:cubicBezTo>
                <a:cubicBezTo>
                  <a:pt x="2753435" y="1091505"/>
                  <a:pt x="2759262" y="1078458"/>
                  <a:pt x="2767749" y="1066361"/>
                </a:cubicBezTo>
                <a:cubicBezTo>
                  <a:pt x="2776236" y="1054264"/>
                  <a:pt x="2786623" y="1045017"/>
                  <a:pt x="2798909" y="1038620"/>
                </a:cubicBezTo>
                <a:lnTo>
                  <a:pt x="2795869" y="1023420"/>
                </a:lnTo>
                <a:cubicBezTo>
                  <a:pt x="2794476" y="1018796"/>
                  <a:pt x="2794983" y="1014363"/>
                  <a:pt x="2797389" y="1010120"/>
                </a:cubicBezTo>
                <a:cubicBezTo>
                  <a:pt x="2799796" y="1005876"/>
                  <a:pt x="2803343" y="1002203"/>
                  <a:pt x="2808030" y="999099"/>
                </a:cubicBezTo>
                <a:cubicBezTo>
                  <a:pt x="2814110" y="986433"/>
                  <a:pt x="2820190" y="984406"/>
                  <a:pt x="2826270" y="993019"/>
                </a:cubicBezTo>
                <a:cubicBezTo>
                  <a:pt x="2832667" y="998909"/>
                  <a:pt x="2836593" y="1004610"/>
                  <a:pt x="2838050" y="1010120"/>
                </a:cubicBezTo>
                <a:cubicBezTo>
                  <a:pt x="2839507" y="1015630"/>
                  <a:pt x="2836593" y="1022090"/>
                  <a:pt x="2829310" y="1029500"/>
                </a:cubicBezTo>
                <a:cubicBezTo>
                  <a:pt x="2823420" y="1035010"/>
                  <a:pt x="2816200" y="1044510"/>
                  <a:pt x="2807650" y="1058000"/>
                </a:cubicBezTo>
                <a:cubicBezTo>
                  <a:pt x="2799099" y="1071491"/>
                  <a:pt x="2797199" y="1083271"/>
                  <a:pt x="2801949" y="1093341"/>
                </a:cubicBezTo>
                <a:cubicBezTo>
                  <a:pt x="2800239" y="1102525"/>
                  <a:pt x="2796059" y="1116839"/>
                  <a:pt x="2789409" y="1136282"/>
                </a:cubicBezTo>
                <a:cubicBezTo>
                  <a:pt x="2782759" y="1155726"/>
                  <a:pt x="2774779" y="1170800"/>
                  <a:pt x="2765469" y="1181503"/>
                </a:cubicBezTo>
                <a:cubicBezTo>
                  <a:pt x="2769712" y="1186063"/>
                  <a:pt x="2771105" y="1189863"/>
                  <a:pt x="2769649" y="1192903"/>
                </a:cubicBezTo>
                <a:cubicBezTo>
                  <a:pt x="2768192" y="1195944"/>
                  <a:pt x="2765785" y="1198224"/>
                  <a:pt x="2762429" y="1199744"/>
                </a:cubicBezTo>
                <a:cubicBezTo>
                  <a:pt x="2757552" y="1205254"/>
                  <a:pt x="2758185" y="1213234"/>
                  <a:pt x="2764329" y="1223684"/>
                </a:cubicBezTo>
                <a:cubicBezTo>
                  <a:pt x="2770472" y="1234134"/>
                  <a:pt x="2774906" y="1241354"/>
                  <a:pt x="2777629" y="1245345"/>
                </a:cubicBezTo>
                <a:cubicBezTo>
                  <a:pt x="2770852" y="1255098"/>
                  <a:pt x="2760085" y="1275872"/>
                  <a:pt x="2745328" y="1307666"/>
                </a:cubicBezTo>
                <a:cubicBezTo>
                  <a:pt x="2730571" y="1339460"/>
                  <a:pt x="2725125" y="1360234"/>
                  <a:pt x="2728988" y="1369987"/>
                </a:cubicBezTo>
                <a:lnTo>
                  <a:pt x="2704667" y="1391268"/>
                </a:lnTo>
                <a:cubicBezTo>
                  <a:pt x="2700044" y="1400261"/>
                  <a:pt x="2695611" y="1408875"/>
                  <a:pt x="2691367" y="1417108"/>
                </a:cubicBezTo>
                <a:cubicBezTo>
                  <a:pt x="2687124" y="1425342"/>
                  <a:pt x="2683450" y="1433955"/>
                  <a:pt x="2680347" y="1442949"/>
                </a:cubicBezTo>
                <a:lnTo>
                  <a:pt x="2683387" y="1452069"/>
                </a:lnTo>
                <a:cubicBezTo>
                  <a:pt x="2693077" y="1449915"/>
                  <a:pt x="2700297" y="1441302"/>
                  <a:pt x="2705047" y="1426228"/>
                </a:cubicBezTo>
                <a:cubicBezTo>
                  <a:pt x="2709798" y="1411155"/>
                  <a:pt x="2717778" y="1402541"/>
                  <a:pt x="2728988" y="1400388"/>
                </a:cubicBezTo>
                <a:lnTo>
                  <a:pt x="2734976" y="1398677"/>
                </a:lnTo>
                <a:lnTo>
                  <a:pt x="2736419" y="1388372"/>
                </a:lnTo>
                <a:lnTo>
                  <a:pt x="2728988" y="1385187"/>
                </a:lnTo>
                <a:lnTo>
                  <a:pt x="2736902" y="1379911"/>
                </a:lnTo>
                <a:lnTo>
                  <a:pt x="2737120" y="1371638"/>
                </a:lnTo>
                <a:cubicBezTo>
                  <a:pt x="2740414" y="1371828"/>
                  <a:pt x="2743707" y="1371448"/>
                  <a:pt x="2747000" y="1370499"/>
                </a:cubicBezTo>
                <a:cubicBezTo>
                  <a:pt x="2750294" y="1369549"/>
                  <a:pt x="2752067" y="1366889"/>
                  <a:pt x="2752320" y="1362519"/>
                </a:cubicBezTo>
                <a:cubicBezTo>
                  <a:pt x="2752067" y="1358022"/>
                  <a:pt x="2752574" y="1354855"/>
                  <a:pt x="2753841" y="1353019"/>
                </a:cubicBezTo>
                <a:cubicBezTo>
                  <a:pt x="2755107" y="1351182"/>
                  <a:pt x="2758654" y="1350294"/>
                  <a:pt x="2764481" y="1350359"/>
                </a:cubicBezTo>
                <a:lnTo>
                  <a:pt x="2776641" y="1326038"/>
                </a:lnTo>
                <a:lnTo>
                  <a:pt x="2777462" y="1325422"/>
                </a:lnTo>
                <a:lnTo>
                  <a:pt x="2756349" y="1312226"/>
                </a:lnTo>
                <a:cubicBezTo>
                  <a:pt x="2765975" y="1306146"/>
                  <a:pt x="2771042" y="1297026"/>
                  <a:pt x="2771549" y="1284865"/>
                </a:cubicBezTo>
                <a:lnTo>
                  <a:pt x="2801949" y="1290945"/>
                </a:lnTo>
                <a:cubicBezTo>
                  <a:pt x="2797706" y="1295506"/>
                  <a:pt x="2794793" y="1300066"/>
                  <a:pt x="2793209" y="1304626"/>
                </a:cubicBezTo>
                <a:cubicBezTo>
                  <a:pt x="2791626" y="1309186"/>
                  <a:pt x="2789473" y="1313746"/>
                  <a:pt x="2786749" y="1318306"/>
                </a:cubicBezTo>
                <a:lnTo>
                  <a:pt x="2786849" y="1318381"/>
                </a:lnTo>
                <a:lnTo>
                  <a:pt x="2788801" y="1316918"/>
                </a:lnTo>
                <a:lnTo>
                  <a:pt x="2810082" y="1277396"/>
                </a:lnTo>
                <a:cubicBezTo>
                  <a:pt x="2810588" y="1271570"/>
                  <a:pt x="2812615" y="1266504"/>
                  <a:pt x="2816162" y="1262196"/>
                </a:cubicBezTo>
                <a:cubicBezTo>
                  <a:pt x="2819709" y="1257890"/>
                  <a:pt x="2821735" y="1252822"/>
                  <a:pt x="2822242" y="1246996"/>
                </a:cubicBezTo>
                <a:lnTo>
                  <a:pt x="2837442" y="1222675"/>
                </a:lnTo>
                <a:lnTo>
                  <a:pt x="2846562" y="1204435"/>
                </a:lnTo>
                <a:cubicBezTo>
                  <a:pt x="2848019" y="1193668"/>
                  <a:pt x="2850426" y="1183282"/>
                  <a:pt x="2853783" y="1173275"/>
                </a:cubicBezTo>
                <a:cubicBezTo>
                  <a:pt x="2857139" y="1163268"/>
                  <a:pt x="2861826" y="1154401"/>
                  <a:pt x="2867843" y="1146674"/>
                </a:cubicBezTo>
                <a:cubicBezTo>
                  <a:pt x="2875443" y="1126533"/>
                  <a:pt x="2881523" y="1107533"/>
                  <a:pt x="2886083" y="1089673"/>
                </a:cubicBezTo>
                <a:cubicBezTo>
                  <a:pt x="2890643" y="1071813"/>
                  <a:pt x="2893683" y="1057372"/>
                  <a:pt x="2895203" y="1046352"/>
                </a:cubicBezTo>
                <a:cubicBezTo>
                  <a:pt x="2898243" y="1048886"/>
                  <a:pt x="2901283" y="1049898"/>
                  <a:pt x="2904324" y="1049392"/>
                </a:cubicBezTo>
                <a:lnTo>
                  <a:pt x="2916484" y="1040271"/>
                </a:lnTo>
                <a:cubicBezTo>
                  <a:pt x="2918067" y="1038625"/>
                  <a:pt x="2918701" y="1036599"/>
                  <a:pt x="2918384" y="1034191"/>
                </a:cubicBezTo>
                <a:cubicBezTo>
                  <a:pt x="2918067" y="1031784"/>
                  <a:pt x="2916421" y="1029759"/>
                  <a:pt x="2913444" y="1028111"/>
                </a:cubicBezTo>
                <a:cubicBezTo>
                  <a:pt x="2921741" y="1018104"/>
                  <a:pt x="2930227" y="1004677"/>
                  <a:pt x="2938904" y="987830"/>
                </a:cubicBezTo>
                <a:cubicBezTo>
                  <a:pt x="2947581" y="970983"/>
                  <a:pt x="2952268" y="956036"/>
                  <a:pt x="2952965" y="942989"/>
                </a:cubicBezTo>
                <a:cubicBezTo>
                  <a:pt x="2957715" y="939887"/>
                  <a:pt x="2961135" y="936213"/>
                  <a:pt x="2963225" y="931969"/>
                </a:cubicBezTo>
                <a:cubicBezTo>
                  <a:pt x="2965315" y="927726"/>
                  <a:pt x="2964935" y="923292"/>
                  <a:pt x="2962085" y="918669"/>
                </a:cubicBezTo>
                <a:cubicBezTo>
                  <a:pt x="2964111" y="908472"/>
                  <a:pt x="2968418" y="900745"/>
                  <a:pt x="2975005" y="895488"/>
                </a:cubicBezTo>
                <a:cubicBezTo>
                  <a:pt x="2981592" y="890232"/>
                  <a:pt x="2987419" y="884785"/>
                  <a:pt x="2992485" y="879148"/>
                </a:cubicBezTo>
                <a:cubicBezTo>
                  <a:pt x="2996792" y="876108"/>
                  <a:pt x="2998819" y="873068"/>
                  <a:pt x="2998565" y="870028"/>
                </a:cubicBezTo>
                <a:cubicBezTo>
                  <a:pt x="2998312" y="866988"/>
                  <a:pt x="2997299" y="863949"/>
                  <a:pt x="2995525" y="860908"/>
                </a:cubicBezTo>
                <a:lnTo>
                  <a:pt x="3022886" y="812267"/>
                </a:lnTo>
                <a:cubicBezTo>
                  <a:pt x="3024723" y="809226"/>
                  <a:pt x="3027129" y="805427"/>
                  <a:pt x="3030106" y="800866"/>
                </a:cubicBezTo>
                <a:cubicBezTo>
                  <a:pt x="3033083" y="796306"/>
                  <a:pt x="3034730" y="790986"/>
                  <a:pt x="3035046" y="784906"/>
                </a:cubicBezTo>
                <a:cubicBezTo>
                  <a:pt x="3049107" y="767237"/>
                  <a:pt x="3060507" y="747095"/>
                  <a:pt x="3069247" y="724485"/>
                </a:cubicBezTo>
                <a:cubicBezTo>
                  <a:pt x="3077987" y="701874"/>
                  <a:pt x="3090907" y="682495"/>
                  <a:pt x="3108008" y="666345"/>
                </a:cubicBezTo>
                <a:lnTo>
                  <a:pt x="3104968" y="645064"/>
                </a:lnTo>
                <a:lnTo>
                  <a:pt x="3138408" y="593383"/>
                </a:lnTo>
                <a:cubicBezTo>
                  <a:pt x="3138978" y="585466"/>
                  <a:pt x="3143158" y="571659"/>
                  <a:pt x="3150949" y="551961"/>
                </a:cubicBezTo>
                <a:cubicBezTo>
                  <a:pt x="3158739" y="532265"/>
                  <a:pt x="3166719" y="517698"/>
                  <a:pt x="3174889" y="508261"/>
                </a:cubicBezTo>
                <a:cubicBezTo>
                  <a:pt x="3174889" y="496608"/>
                  <a:pt x="3180969" y="486474"/>
                  <a:pt x="3193129" y="477861"/>
                </a:cubicBezTo>
                <a:cubicBezTo>
                  <a:pt x="3189076" y="471780"/>
                  <a:pt x="3188823" y="466459"/>
                  <a:pt x="3192369" y="461899"/>
                </a:cubicBezTo>
                <a:cubicBezTo>
                  <a:pt x="3195916" y="457339"/>
                  <a:pt x="3200223" y="453540"/>
                  <a:pt x="3205290" y="450499"/>
                </a:cubicBezTo>
                <a:lnTo>
                  <a:pt x="3317772" y="252895"/>
                </a:lnTo>
                <a:cubicBezTo>
                  <a:pt x="3324676" y="245105"/>
                  <a:pt x="3329869" y="237125"/>
                  <a:pt x="3333352" y="228955"/>
                </a:cubicBezTo>
                <a:cubicBezTo>
                  <a:pt x="3336836" y="220784"/>
                  <a:pt x="3342789" y="213564"/>
                  <a:pt x="3351213" y="207294"/>
                </a:cubicBezTo>
                <a:cubicBezTo>
                  <a:pt x="3351339" y="202544"/>
                  <a:pt x="3352606" y="197604"/>
                  <a:pt x="3355013" y="192474"/>
                </a:cubicBezTo>
                <a:cubicBezTo>
                  <a:pt x="3357420" y="187344"/>
                  <a:pt x="3360206" y="183164"/>
                  <a:pt x="3363373" y="179933"/>
                </a:cubicBezTo>
                <a:lnTo>
                  <a:pt x="3375533" y="158653"/>
                </a:lnTo>
                <a:cubicBezTo>
                  <a:pt x="3378827" y="155550"/>
                  <a:pt x="3382880" y="153396"/>
                  <a:pt x="3387693" y="152193"/>
                </a:cubicBezTo>
                <a:cubicBezTo>
                  <a:pt x="3392507" y="150990"/>
                  <a:pt x="3396560" y="151116"/>
                  <a:pt x="3399854" y="152573"/>
                </a:cubicBezTo>
                <a:cubicBezTo>
                  <a:pt x="3401374" y="159983"/>
                  <a:pt x="3396054" y="176324"/>
                  <a:pt x="3383893" y="201594"/>
                </a:cubicBezTo>
                <a:cubicBezTo>
                  <a:pt x="3371733" y="226865"/>
                  <a:pt x="3361853" y="243965"/>
                  <a:pt x="3354253" y="252895"/>
                </a:cubicBezTo>
                <a:lnTo>
                  <a:pt x="3357293" y="252895"/>
                </a:lnTo>
                <a:cubicBezTo>
                  <a:pt x="3361790" y="257328"/>
                  <a:pt x="3364196" y="261382"/>
                  <a:pt x="3364513" y="265055"/>
                </a:cubicBezTo>
                <a:cubicBezTo>
                  <a:pt x="3364830" y="268729"/>
                  <a:pt x="3363436" y="272782"/>
                  <a:pt x="3360333" y="277216"/>
                </a:cubicBezTo>
                <a:cubicBezTo>
                  <a:pt x="3356533" y="300269"/>
                  <a:pt x="3349693" y="324083"/>
                  <a:pt x="3339813" y="348657"/>
                </a:cubicBezTo>
                <a:cubicBezTo>
                  <a:pt x="3329932" y="373231"/>
                  <a:pt x="3321572" y="397045"/>
                  <a:pt x="3314732" y="420098"/>
                </a:cubicBezTo>
                <a:cubicBezTo>
                  <a:pt x="3317582" y="424342"/>
                  <a:pt x="3317962" y="427255"/>
                  <a:pt x="3315872" y="428839"/>
                </a:cubicBezTo>
                <a:cubicBezTo>
                  <a:pt x="3313782" y="430422"/>
                  <a:pt x="3310362" y="432575"/>
                  <a:pt x="3305612" y="435299"/>
                </a:cubicBezTo>
                <a:cubicBezTo>
                  <a:pt x="3305358" y="438466"/>
                  <a:pt x="3305105" y="441252"/>
                  <a:pt x="3304852" y="443659"/>
                </a:cubicBezTo>
                <a:cubicBezTo>
                  <a:pt x="3304598" y="446066"/>
                  <a:pt x="3305865" y="447332"/>
                  <a:pt x="3308652" y="447459"/>
                </a:cubicBezTo>
                <a:cubicBezTo>
                  <a:pt x="3306435" y="452463"/>
                  <a:pt x="3303268" y="458416"/>
                  <a:pt x="3299152" y="465320"/>
                </a:cubicBezTo>
                <a:cubicBezTo>
                  <a:pt x="3295035" y="472223"/>
                  <a:pt x="3294148" y="477417"/>
                  <a:pt x="3296492" y="480900"/>
                </a:cubicBezTo>
                <a:lnTo>
                  <a:pt x="3314732" y="462659"/>
                </a:lnTo>
                <a:cubicBezTo>
                  <a:pt x="3317899" y="459619"/>
                  <a:pt x="3319925" y="456579"/>
                  <a:pt x="3320812" y="453540"/>
                </a:cubicBezTo>
                <a:cubicBezTo>
                  <a:pt x="3321699" y="450499"/>
                  <a:pt x="3320685" y="447459"/>
                  <a:pt x="3317772" y="444419"/>
                </a:cubicBezTo>
                <a:cubicBezTo>
                  <a:pt x="3321002" y="441189"/>
                  <a:pt x="3324422" y="437009"/>
                  <a:pt x="3328032" y="431879"/>
                </a:cubicBezTo>
                <a:cubicBezTo>
                  <a:pt x="3331642" y="426749"/>
                  <a:pt x="3334302" y="421809"/>
                  <a:pt x="3336012" y="417059"/>
                </a:cubicBezTo>
                <a:lnTo>
                  <a:pt x="3360333" y="362337"/>
                </a:lnTo>
                <a:lnTo>
                  <a:pt x="3378573" y="347137"/>
                </a:lnTo>
                <a:cubicBezTo>
                  <a:pt x="3381867" y="343970"/>
                  <a:pt x="3384400" y="340424"/>
                  <a:pt x="3386173" y="336497"/>
                </a:cubicBezTo>
                <a:cubicBezTo>
                  <a:pt x="3387947" y="332570"/>
                  <a:pt x="3387440" y="329023"/>
                  <a:pt x="3384654" y="325857"/>
                </a:cubicBezTo>
                <a:lnTo>
                  <a:pt x="3396814" y="301536"/>
                </a:lnTo>
                <a:cubicBezTo>
                  <a:pt x="3395294" y="291403"/>
                  <a:pt x="3398334" y="282789"/>
                  <a:pt x="3405934" y="275695"/>
                </a:cubicBezTo>
                <a:cubicBezTo>
                  <a:pt x="3413534" y="268602"/>
                  <a:pt x="3416574" y="259988"/>
                  <a:pt x="3415054" y="249855"/>
                </a:cubicBezTo>
                <a:lnTo>
                  <a:pt x="3454575" y="216414"/>
                </a:lnTo>
                <a:cubicBezTo>
                  <a:pt x="3462175" y="224901"/>
                  <a:pt x="3465975" y="230728"/>
                  <a:pt x="3465975" y="233895"/>
                </a:cubicBezTo>
                <a:cubicBezTo>
                  <a:pt x="3465975" y="237061"/>
                  <a:pt x="3462175" y="241368"/>
                  <a:pt x="3454575" y="246815"/>
                </a:cubicBezTo>
                <a:cubicBezTo>
                  <a:pt x="3460338" y="255365"/>
                  <a:pt x="3460212" y="261825"/>
                  <a:pt x="3454195" y="266195"/>
                </a:cubicBezTo>
                <a:cubicBezTo>
                  <a:pt x="3448178" y="270565"/>
                  <a:pt x="3447291" y="276265"/>
                  <a:pt x="3451535" y="283296"/>
                </a:cubicBezTo>
                <a:cubicBezTo>
                  <a:pt x="3446151" y="291212"/>
                  <a:pt x="3440198" y="304259"/>
                  <a:pt x="3433675" y="322436"/>
                </a:cubicBezTo>
                <a:cubicBezTo>
                  <a:pt x="3427151" y="340613"/>
                  <a:pt x="3424998" y="352900"/>
                  <a:pt x="3427214" y="359297"/>
                </a:cubicBezTo>
                <a:lnTo>
                  <a:pt x="3402894" y="417059"/>
                </a:lnTo>
                <a:cubicBezTo>
                  <a:pt x="3409227" y="424785"/>
                  <a:pt x="3412521" y="432892"/>
                  <a:pt x="3412774" y="441379"/>
                </a:cubicBezTo>
                <a:cubicBezTo>
                  <a:pt x="3413027" y="449867"/>
                  <a:pt x="3408721" y="457973"/>
                  <a:pt x="3399854" y="465700"/>
                </a:cubicBezTo>
                <a:cubicBezTo>
                  <a:pt x="3396814" y="478240"/>
                  <a:pt x="3392254" y="491161"/>
                  <a:pt x="3386173" y="504460"/>
                </a:cubicBezTo>
                <a:cubicBezTo>
                  <a:pt x="3380093" y="517762"/>
                  <a:pt x="3372493" y="529161"/>
                  <a:pt x="3363373" y="538662"/>
                </a:cubicBezTo>
                <a:lnTo>
                  <a:pt x="3372493" y="562982"/>
                </a:lnTo>
                <a:lnTo>
                  <a:pt x="3351213" y="578182"/>
                </a:lnTo>
                <a:lnTo>
                  <a:pt x="3351213" y="611624"/>
                </a:lnTo>
                <a:cubicBezTo>
                  <a:pt x="3347223" y="617830"/>
                  <a:pt x="3344563" y="623656"/>
                  <a:pt x="3343233" y="629104"/>
                </a:cubicBezTo>
                <a:cubicBezTo>
                  <a:pt x="3341903" y="634550"/>
                  <a:pt x="3338483" y="638857"/>
                  <a:pt x="3332972" y="642024"/>
                </a:cubicBezTo>
                <a:cubicBezTo>
                  <a:pt x="3331579" y="645508"/>
                  <a:pt x="3331326" y="649940"/>
                  <a:pt x="3332212" y="655324"/>
                </a:cubicBezTo>
                <a:cubicBezTo>
                  <a:pt x="3333099" y="660708"/>
                  <a:pt x="3334366" y="664380"/>
                  <a:pt x="3336012" y="666345"/>
                </a:cubicBezTo>
                <a:cubicBezTo>
                  <a:pt x="3337723" y="669194"/>
                  <a:pt x="3339623" y="670334"/>
                  <a:pt x="3341713" y="669765"/>
                </a:cubicBezTo>
                <a:cubicBezTo>
                  <a:pt x="3343803" y="669194"/>
                  <a:pt x="3344943" y="668054"/>
                  <a:pt x="3345133" y="666345"/>
                </a:cubicBezTo>
                <a:cubicBezTo>
                  <a:pt x="3338926" y="657223"/>
                  <a:pt x="3339939" y="649623"/>
                  <a:pt x="3348173" y="643543"/>
                </a:cubicBezTo>
                <a:cubicBezTo>
                  <a:pt x="3356406" y="637464"/>
                  <a:pt x="3363500" y="632904"/>
                  <a:pt x="3369453" y="629863"/>
                </a:cubicBezTo>
                <a:lnTo>
                  <a:pt x="3369453" y="584263"/>
                </a:lnTo>
                <a:lnTo>
                  <a:pt x="3372493" y="584263"/>
                </a:lnTo>
                <a:cubicBezTo>
                  <a:pt x="3374203" y="581096"/>
                  <a:pt x="3375343" y="577549"/>
                  <a:pt x="3375913" y="573622"/>
                </a:cubicBezTo>
                <a:cubicBezTo>
                  <a:pt x="3376483" y="569695"/>
                  <a:pt x="3375343" y="566149"/>
                  <a:pt x="3372493" y="562982"/>
                </a:cubicBezTo>
                <a:cubicBezTo>
                  <a:pt x="3380980" y="555066"/>
                  <a:pt x="3387567" y="546578"/>
                  <a:pt x="3392254" y="537521"/>
                </a:cubicBezTo>
                <a:cubicBezTo>
                  <a:pt x="3396940" y="528464"/>
                  <a:pt x="3403527" y="520737"/>
                  <a:pt x="3412014" y="514341"/>
                </a:cubicBezTo>
                <a:cubicBezTo>
                  <a:pt x="3402007" y="504524"/>
                  <a:pt x="3399220" y="497557"/>
                  <a:pt x="3403654" y="493440"/>
                </a:cubicBezTo>
                <a:cubicBezTo>
                  <a:pt x="3408087" y="489323"/>
                  <a:pt x="3415941" y="483116"/>
                  <a:pt x="3427214" y="474820"/>
                </a:cubicBezTo>
                <a:cubicBezTo>
                  <a:pt x="3434118" y="466650"/>
                  <a:pt x="3439311" y="451830"/>
                  <a:pt x="3442795" y="430359"/>
                </a:cubicBezTo>
                <a:cubicBezTo>
                  <a:pt x="3446278" y="408888"/>
                  <a:pt x="3452232" y="393308"/>
                  <a:pt x="3460655" y="383618"/>
                </a:cubicBezTo>
                <a:cubicBezTo>
                  <a:pt x="3463758" y="382224"/>
                  <a:pt x="3466672" y="381971"/>
                  <a:pt x="3469395" y="382858"/>
                </a:cubicBezTo>
                <a:cubicBezTo>
                  <a:pt x="3472119" y="383745"/>
                  <a:pt x="3474272" y="385011"/>
                  <a:pt x="3475855" y="386658"/>
                </a:cubicBezTo>
                <a:cubicBezTo>
                  <a:pt x="3482759" y="395018"/>
                  <a:pt x="3484152" y="404898"/>
                  <a:pt x="3480035" y="416298"/>
                </a:cubicBezTo>
                <a:cubicBezTo>
                  <a:pt x="3475919" y="427699"/>
                  <a:pt x="3470472" y="436059"/>
                  <a:pt x="3463695" y="441379"/>
                </a:cubicBezTo>
                <a:cubicBezTo>
                  <a:pt x="3456475" y="460950"/>
                  <a:pt x="3450395" y="479570"/>
                  <a:pt x="3445455" y="497240"/>
                </a:cubicBezTo>
                <a:cubicBezTo>
                  <a:pt x="3440515" y="514911"/>
                  <a:pt x="3434434" y="532772"/>
                  <a:pt x="3427214" y="550822"/>
                </a:cubicBezTo>
                <a:cubicBezTo>
                  <a:pt x="3430001" y="553736"/>
                  <a:pt x="3430508" y="556268"/>
                  <a:pt x="3428734" y="558421"/>
                </a:cubicBezTo>
                <a:cubicBezTo>
                  <a:pt x="3426961" y="560576"/>
                  <a:pt x="3424428" y="563108"/>
                  <a:pt x="3421134" y="566023"/>
                </a:cubicBezTo>
                <a:cubicBezTo>
                  <a:pt x="3418221" y="569126"/>
                  <a:pt x="3417207" y="572038"/>
                  <a:pt x="3418094" y="574763"/>
                </a:cubicBezTo>
                <a:cubicBezTo>
                  <a:pt x="3418981" y="577486"/>
                  <a:pt x="3421008" y="579639"/>
                  <a:pt x="3424174" y="581222"/>
                </a:cubicBezTo>
                <a:cubicBezTo>
                  <a:pt x="3419424" y="585909"/>
                  <a:pt x="3415244" y="590975"/>
                  <a:pt x="3411634" y="596423"/>
                </a:cubicBezTo>
                <a:cubicBezTo>
                  <a:pt x="3408024" y="601870"/>
                  <a:pt x="3406124" y="606936"/>
                  <a:pt x="3405934" y="611624"/>
                </a:cubicBezTo>
                <a:lnTo>
                  <a:pt x="3393774" y="632904"/>
                </a:lnTo>
                <a:cubicBezTo>
                  <a:pt x="3398207" y="639110"/>
                  <a:pt x="3399980" y="644937"/>
                  <a:pt x="3399094" y="650384"/>
                </a:cubicBezTo>
                <a:cubicBezTo>
                  <a:pt x="3398207" y="655831"/>
                  <a:pt x="3395420" y="660137"/>
                  <a:pt x="3390734" y="663303"/>
                </a:cubicBezTo>
                <a:lnTo>
                  <a:pt x="3427761" y="661227"/>
                </a:lnTo>
                <a:lnTo>
                  <a:pt x="3430986" y="648651"/>
                </a:lnTo>
                <a:cubicBezTo>
                  <a:pt x="3433393" y="643521"/>
                  <a:pt x="3436179" y="639340"/>
                  <a:pt x="3439346" y="636110"/>
                </a:cubicBezTo>
                <a:lnTo>
                  <a:pt x="3451506" y="614830"/>
                </a:lnTo>
                <a:cubicBezTo>
                  <a:pt x="3454800" y="611727"/>
                  <a:pt x="3458853" y="609573"/>
                  <a:pt x="3463666" y="608370"/>
                </a:cubicBezTo>
                <a:cubicBezTo>
                  <a:pt x="3468480" y="607167"/>
                  <a:pt x="3472533" y="607293"/>
                  <a:pt x="3475827" y="608750"/>
                </a:cubicBezTo>
                <a:cubicBezTo>
                  <a:pt x="3477347" y="616160"/>
                  <a:pt x="3472027" y="632501"/>
                  <a:pt x="3459866" y="657771"/>
                </a:cubicBezTo>
                <a:lnTo>
                  <a:pt x="3454590" y="667914"/>
                </a:lnTo>
                <a:lnTo>
                  <a:pt x="3469775" y="672424"/>
                </a:lnTo>
                <a:cubicBezTo>
                  <a:pt x="3474335" y="678821"/>
                  <a:pt x="3476615" y="685028"/>
                  <a:pt x="3476615" y="691044"/>
                </a:cubicBezTo>
                <a:cubicBezTo>
                  <a:pt x="3476615" y="697062"/>
                  <a:pt x="3474335" y="700988"/>
                  <a:pt x="3469775" y="702824"/>
                </a:cubicBezTo>
                <a:cubicBezTo>
                  <a:pt x="3469459" y="704598"/>
                  <a:pt x="3468572" y="707132"/>
                  <a:pt x="3467115" y="710424"/>
                </a:cubicBezTo>
                <a:cubicBezTo>
                  <a:pt x="3465658" y="713718"/>
                  <a:pt x="3465532" y="716251"/>
                  <a:pt x="3466735" y="718025"/>
                </a:cubicBezTo>
                <a:lnTo>
                  <a:pt x="3475855" y="711945"/>
                </a:lnTo>
                <a:lnTo>
                  <a:pt x="3515376" y="681544"/>
                </a:lnTo>
                <a:lnTo>
                  <a:pt x="3521456" y="660263"/>
                </a:lnTo>
                <a:cubicBezTo>
                  <a:pt x="3518670" y="656020"/>
                  <a:pt x="3518163" y="653107"/>
                  <a:pt x="3519936" y="651524"/>
                </a:cubicBezTo>
                <a:cubicBezTo>
                  <a:pt x="3521710" y="649940"/>
                  <a:pt x="3524243" y="647786"/>
                  <a:pt x="3527536" y="645064"/>
                </a:cubicBezTo>
                <a:cubicBezTo>
                  <a:pt x="3528930" y="642086"/>
                  <a:pt x="3529183" y="639680"/>
                  <a:pt x="3528297" y="637843"/>
                </a:cubicBezTo>
                <a:cubicBezTo>
                  <a:pt x="3527410" y="636006"/>
                  <a:pt x="3526143" y="634361"/>
                  <a:pt x="3524496" y="632904"/>
                </a:cubicBezTo>
                <a:cubicBezTo>
                  <a:pt x="3533363" y="623529"/>
                  <a:pt x="3541470" y="613397"/>
                  <a:pt x="3548817" y="602502"/>
                </a:cubicBezTo>
                <a:cubicBezTo>
                  <a:pt x="3556164" y="591609"/>
                  <a:pt x="3564271" y="581475"/>
                  <a:pt x="3573137" y="572103"/>
                </a:cubicBezTo>
                <a:cubicBezTo>
                  <a:pt x="3576304" y="558105"/>
                  <a:pt x="3582131" y="545058"/>
                  <a:pt x="3590618" y="532961"/>
                </a:cubicBezTo>
                <a:cubicBezTo>
                  <a:pt x="3599105" y="520865"/>
                  <a:pt x="3609492" y="511617"/>
                  <a:pt x="3621778" y="505221"/>
                </a:cubicBezTo>
                <a:lnTo>
                  <a:pt x="3618738" y="490020"/>
                </a:lnTo>
                <a:cubicBezTo>
                  <a:pt x="3617345" y="485396"/>
                  <a:pt x="3617852" y="480963"/>
                  <a:pt x="3620258" y="476720"/>
                </a:cubicBezTo>
                <a:cubicBezTo>
                  <a:pt x="3622665" y="472476"/>
                  <a:pt x="3626212" y="468803"/>
                  <a:pt x="3630899" y="465700"/>
                </a:cubicBezTo>
                <a:cubicBezTo>
                  <a:pt x="3636979" y="453033"/>
                  <a:pt x="3643059" y="451006"/>
                  <a:pt x="3649139" y="459619"/>
                </a:cubicBezTo>
                <a:cubicBezTo>
                  <a:pt x="3655536" y="465509"/>
                  <a:pt x="3659462" y="471211"/>
                  <a:pt x="3660919" y="476720"/>
                </a:cubicBezTo>
                <a:cubicBezTo>
                  <a:pt x="3662376" y="482230"/>
                  <a:pt x="3659462" y="488690"/>
                  <a:pt x="3652179" y="496101"/>
                </a:cubicBezTo>
                <a:cubicBezTo>
                  <a:pt x="3646289" y="501611"/>
                  <a:pt x="3639069" y="511110"/>
                  <a:pt x="3630519" y="524601"/>
                </a:cubicBezTo>
                <a:cubicBezTo>
                  <a:pt x="3621968" y="538091"/>
                  <a:pt x="3620068" y="549872"/>
                  <a:pt x="3624818" y="559942"/>
                </a:cubicBezTo>
                <a:cubicBezTo>
                  <a:pt x="3623108" y="569126"/>
                  <a:pt x="3618928" y="583439"/>
                  <a:pt x="3612278" y="602882"/>
                </a:cubicBezTo>
                <a:cubicBezTo>
                  <a:pt x="3605628" y="622326"/>
                  <a:pt x="3597648" y="637401"/>
                  <a:pt x="3588338" y="648103"/>
                </a:cubicBezTo>
                <a:cubicBezTo>
                  <a:pt x="3592581" y="652663"/>
                  <a:pt x="3593974" y="656464"/>
                  <a:pt x="3592518" y="659503"/>
                </a:cubicBezTo>
                <a:cubicBezTo>
                  <a:pt x="3591061" y="662544"/>
                  <a:pt x="3588654" y="664824"/>
                  <a:pt x="3585298" y="666345"/>
                </a:cubicBezTo>
                <a:cubicBezTo>
                  <a:pt x="3580421" y="671855"/>
                  <a:pt x="3581054" y="679834"/>
                  <a:pt x="3587198" y="690284"/>
                </a:cubicBezTo>
                <a:cubicBezTo>
                  <a:pt x="3593341" y="700735"/>
                  <a:pt x="3597775" y="707954"/>
                  <a:pt x="3600498" y="711945"/>
                </a:cubicBezTo>
                <a:cubicBezTo>
                  <a:pt x="3593721" y="721698"/>
                  <a:pt x="3582954" y="742472"/>
                  <a:pt x="3568197" y="774267"/>
                </a:cubicBezTo>
                <a:cubicBezTo>
                  <a:pt x="3553440" y="806060"/>
                  <a:pt x="3547994" y="826835"/>
                  <a:pt x="3551857" y="836587"/>
                </a:cubicBezTo>
                <a:lnTo>
                  <a:pt x="3547576" y="840334"/>
                </a:lnTo>
                <a:lnTo>
                  <a:pt x="3551828" y="842835"/>
                </a:lnTo>
                <a:lnTo>
                  <a:pt x="3554959" y="849719"/>
                </a:lnTo>
                <a:lnTo>
                  <a:pt x="3560977" y="845707"/>
                </a:lnTo>
                <a:cubicBezTo>
                  <a:pt x="3565474" y="842921"/>
                  <a:pt x="3569401" y="842414"/>
                  <a:pt x="3572757" y="844187"/>
                </a:cubicBezTo>
                <a:cubicBezTo>
                  <a:pt x="3576114" y="845961"/>
                  <a:pt x="3579281" y="848494"/>
                  <a:pt x="3582258" y="851788"/>
                </a:cubicBezTo>
                <a:cubicBezTo>
                  <a:pt x="3585424" y="847354"/>
                  <a:pt x="3588211" y="843301"/>
                  <a:pt x="3590618" y="839628"/>
                </a:cubicBezTo>
                <a:cubicBezTo>
                  <a:pt x="3593024" y="835954"/>
                  <a:pt x="3594291" y="831900"/>
                  <a:pt x="3594418" y="827467"/>
                </a:cubicBezTo>
                <a:cubicBezTo>
                  <a:pt x="3597268" y="824174"/>
                  <a:pt x="3599168" y="819360"/>
                  <a:pt x="3600118" y="813027"/>
                </a:cubicBezTo>
                <a:cubicBezTo>
                  <a:pt x="3601068" y="806693"/>
                  <a:pt x="3602208" y="800360"/>
                  <a:pt x="3603538" y="794026"/>
                </a:cubicBezTo>
                <a:cubicBezTo>
                  <a:pt x="3593911" y="793520"/>
                  <a:pt x="3585804" y="788453"/>
                  <a:pt x="3579218" y="778826"/>
                </a:cubicBezTo>
                <a:cubicBezTo>
                  <a:pt x="3588844" y="772746"/>
                  <a:pt x="3593911" y="763626"/>
                  <a:pt x="3594418" y="751465"/>
                </a:cubicBezTo>
                <a:lnTo>
                  <a:pt x="3624818" y="757545"/>
                </a:lnTo>
                <a:cubicBezTo>
                  <a:pt x="3620575" y="762106"/>
                  <a:pt x="3617662" y="766666"/>
                  <a:pt x="3616078" y="771226"/>
                </a:cubicBezTo>
                <a:cubicBezTo>
                  <a:pt x="3614495" y="775786"/>
                  <a:pt x="3612342" y="780347"/>
                  <a:pt x="3609618" y="784906"/>
                </a:cubicBezTo>
                <a:lnTo>
                  <a:pt x="3621778" y="794026"/>
                </a:lnTo>
                <a:cubicBezTo>
                  <a:pt x="3627858" y="794026"/>
                  <a:pt x="3630899" y="797066"/>
                  <a:pt x="3630899" y="803147"/>
                </a:cubicBezTo>
                <a:cubicBezTo>
                  <a:pt x="3630645" y="809290"/>
                  <a:pt x="3628872" y="815243"/>
                  <a:pt x="3625579" y="821007"/>
                </a:cubicBezTo>
                <a:cubicBezTo>
                  <a:pt x="3622285" y="826770"/>
                  <a:pt x="3618992" y="831964"/>
                  <a:pt x="3615698" y="836587"/>
                </a:cubicBezTo>
                <a:cubicBezTo>
                  <a:pt x="3620448" y="837854"/>
                  <a:pt x="3625388" y="838360"/>
                  <a:pt x="3630519" y="838108"/>
                </a:cubicBezTo>
                <a:cubicBezTo>
                  <a:pt x="3635649" y="837854"/>
                  <a:pt x="3639829" y="838360"/>
                  <a:pt x="3643059" y="839628"/>
                </a:cubicBezTo>
                <a:cubicBezTo>
                  <a:pt x="3645276" y="844694"/>
                  <a:pt x="3643122" y="851281"/>
                  <a:pt x="3636599" y="859388"/>
                </a:cubicBezTo>
                <a:cubicBezTo>
                  <a:pt x="3630075" y="867494"/>
                  <a:pt x="3624122" y="874081"/>
                  <a:pt x="3618738" y="879148"/>
                </a:cubicBezTo>
                <a:cubicBezTo>
                  <a:pt x="3618612" y="885482"/>
                  <a:pt x="3617345" y="891055"/>
                  <a:pt x="3614938" y="895868"/>
                </a:cubicBezTo>
                <a:cubicBezTo>
                  <a:pt x="3612531" y="900682"/>
                  <a:pt x="3609745" y="903215"/>
                  <a:pt x="3606578" y="903468"/>
                </a:cubicBezTo>
                <a:lnTo>
                  <a:pt x="3591378" y="924749"/>
                </a:lnTo>
                <a:lnTo>
                  <a:pt x="3591378" y="952110"/>
                </a:lnTo>
                <a:lnTo>
                  <a:pt x="3600498" y="942989"/>
                </a:lnTo>
                <a:lnTo>
                  <a:pt x="3612658" y="918669"/>
                </a:lnTo>
                <a:cubicBezTo>
                  <a:pt x="3614305" y="915629"/>
                  <a:pt x="3616332" y="913349"/>
                  <a:pt x="3618738" y="911829"/>
                </a:cubicBezTo>
                <a:cubicBezTo>
                  <a:pt x="3621145" y="910309"/>
                  <a:pt x="3623172" y="909549"/>
                  <a:pt x="3624818" y="909549"/>
                </a:cubicBezTo>
                <a:cubicBezTo>
                  <a:pt x="3624565" y="911259"/>
                  <a:pt x="3623552" y="913919"/>
                  <a:pt x="3621778" y="917529"/>
                </a:cubicBezTo>
                <a:cubicBezTo>
                  <a:pt x="3620005" y="921140"/>
                  <a:pt x="3618992" y="924559"/>
                  <a:pt x="3618738" y="927789"/>
                </a:cubicBezTo>
                <a:cubicBezTo>
                  <a:pt x="3622285" y="936024"/>
                  <a:pt x="3618232" y="946157"/>
                  <a:pt x="3606578" y="958190"/>
                </a:cubicBezTo>
                <a:cubicBezTo>
                  <a:pt x="3594924" y="970224"/>
                  <a:pt x="3590871" y="980357"/>
                  <a:pt x="3594418" y="988590"/>
                </a:cubicBezTo>
                <a:lnTo>
                  <a:pt x="3582258" y="1009871"/>
                </a:lnTo>
                <a:cubicBezTo>
                  <a:pt x="3581751" y="1016458"/>
                  <a:pt x="3579724" y="1024564"/>
                  <a:pt x="3576177" y="1034191"/>
                </a:cubicBezTo>
                <a:cubicBezTo>
                  <a:pt x="3582638" y="1026591"/>
                  <a:pt x="3588718" y="1018231"/>
                  <a:pt x="3594418" y="1009111"/>
                </a:cubicBezTo>
                <a:cubicBezTo>
                  <a:pt x="3600118" y="999990"/>
                  <a:pt x="3603158" y="990110"/>
                  <a:pt x="3603538" y="979470"/>
                </a:cubicBezTo>
                <a:lnTo>
                  <a:pt x="3612219" y="982726"/>
                </a:lnTo>
                <a:lnTo>
                  <a:pt x="3623936" y="946111"/>
                </a:lnTo>
                <a:cubicBezTo>
                  <a:pt x="3628496" y="928251"/>
                  <a:pt x="3631536" y="913811"/>
                  <a:pt x="3633056" y="902790"/>
                </a:cubicBezTo>
                <a:cubicBezTo>
                  <a:pt x="3636096" y="905324"/>
                  <a:pt x="3639136" y="906337"/>
                  <a:pt x="3642177" y="905831"/>
                </a:cubicBezTo>
                <a:lnTo>
                  <a:pt x="3654337" y="896710"/>
                </a:lnTo>
                <a:cubicBezTo>
                  <a:pt x="3655920" y="895064"/>
                  <a:pt x="3656554" y="893037"/>
                  <a:pt x="3656237" y="890630"/>
                </a:cubicBezTo>
                <a:cubicBezTo>
                  <a:pt x="3655920" y="888223"/>
                  <a:pt x="3654274" y="886197"/>
                  <a:pt x="3651297" y="884550"/>
                </a:cubicBezTo>
                <a:cubicBezTo>
                  <a:pt x="3659594" y="874543"/>
                  <a:pt x="3668080" y="861116"/>
                  <a:pt x="3676757" y="844269"/>
                </a:cubicBezTo>
                <a:cubicBezTo>
                  <a:pt x="3685434" y="827422"/>
                  <a:pt x="3690121" y="812475"/>
                  <a:pt x="3690818" y="799428"/>
                </a:cubicBezTo>
                <a:cubicBezTo>
                  <a:pt x="3695568" y="796325"/>
                  <a:pt x="3698988" y="792652"/>
                  <a:pt x="3701078" y="788408"/>
                </a:cubicBezTo>
                <a:cubicBezTo>
                  <a:pt x="3703168" y="784165"/>
                  <a:pt x="3702788" y="779731"/>
                  <a:pt x="3699938" y="775108"/>
                </a:cubicBezTo>
                <a:cubicBezTo>
                  <a:pt x="3701964" y="764911"/>
                  <a:pt x="3706271" y="757184"/>
                  <a:pt x="3712858" y="751927"/>
                </a:cubicBezTo>
                <a:cubicBezTo>
                  <a:pt x="3719445" y="746670"/>
                  <a:pt x="3725272" y="741224"/>
                  <a:pt x="3730338" y="735587"/>
                </a:cubicBezTo>
                <a:cubicBezTo>
                  <a:pt x="3734645" y="732547"/>
                  <a:pt x="3736672" y="729507"/>
                  <a:pt x="3736418" y="726467"/>
                </a:cubicBezTo>
                <a:cubicBezTo>
                  <a:pt x="3736165" y="723427"/>
                  <a:pt x="3735152" y="720387"/>
                  <a:pt x="3733378" y="717347"/>
                </a:cubicBezTo>
                <a:lnTo>
                  <a:pt x="3760739" y="668706"/>
                </a:lnTo>
                <a:cubicBezTo>
                  <a:pt x="3762576" y="665665"/>
                  <a:pt x="3764982" y="661866"/>
                  <a:pt x="3767959" y="657305"/>
                </a:cubicBezTo>
                <a:cubicBezTo>
                  <a:pt x="3770936" y="652745"/>
                  <a:pt x="3772583" y="647425"/>
                  <a:pt x="3772899" y="641345"/>
                </a:cubicBezTo>
                <a:cubicBezTo>
                  <a:pt x="3786960" y="623675"/>
                  <a:pt x="3798360" y="603534"/>
                  <a:pt x="3807100" y="580924"/>
                </a:cubicBezTo>
                <a:cubicBezTo>
                  <a:pt x="3815840" y="558313"/>
                  <a:pt x="3828760" y="538933"/>
                  <a:pt x="3845861" y="522783"/>
                </a:cubicBezTo>
                <a:lnTo>
                  <a:pt x="3842821" y="501502"/>
                </a:lnTo>
                <a:lnTo>
                  <a:pt x="3876261" y="449821"/>
                </a:lnTo>
                <a:cubicBezTo>
                  <a:pt x="3876831" y="441904"/>
                  <a:pt x="3881011" y="428097"/>
                  <a:pt x="3888802" y="408400"/>
                </a:cubicBezTo>
                <a:cubicBezTo>
                  <a:pt x="3896592" y="388703"/>
                  <a:pt x="3904572" y="374136"/>
                  <a:pt x="3912742" y="364699"/>
                </a:cubicBezTo>
                <a:cubicBezTo>
                  <a:pt x="3912742" y="353046"/>
                  <a:pt x="3918822" y="342912"/>
                  <a:pt x="3930982" y="334299"/>
                </a:cubicBezTo>
                <a:cubicBezTo>
                  <a:pt x="3926929" y="328219"/>
                  <a:pt x="3926676" y="322898"/>
                  <a:pt x="3930222" y="318338"/>
                </a:cubicBezTo>
                <a:cubicBezTo>
                  <a:pt x="3933769" y="313778"/>
                  <a:pt x="3938076" y="309978"/>
                  <a:pt x="3943143" y="306938"/>
                </a:cubicBezTo>
                <a:lnTo>
                  <a:pt x="4055625" y="109334"/>
                </a:lnTo>
                <a:cubicBezTo>
                  <a:pt x="4062529" y="101544"/>
                  <a:pt x="4067722" y="93564"/>
                  <a:pt x="4071205" y="85394"/>
                </a:cubicBezTo>
                <a:cubicBezTo>
                  <a:pt x="4074689" y="77223"/>
                  <a:pt x="4080642" y="70003"/>
                  <a:pt x="4089066" y="63733"/>
                </a:cubicBezTo>
                <a:cubicBezTo>
                  <a:pt x="4089192" y="58983"/>
                  <a:pt x="4090459" y="54043"/>
                  <a:pt x="4092866" y="48913"/>
                </a:cubicBezTo>
                <a:cubicBezTo>
                  <a:pt x="4095273" y="43783"/>
                  <a:pt x="4098059" y="39603"/>
                  <a:pt x="4101226" y="36372"/>
                </a:cubicBezTo>
                <a:lnTo>
                  <a:pt x="4113386" y="15092"/>
                </a:lnTo>
                <a:cubicBezTo>
                  <a:pt x="4116680" y="11989"/>
                  <a:pt x="4120733" y="9835"/>
                  <a:pt x="4125546" y="8632"/>
                </a:cubicBezTo>
                <a:cubicBezTo>
                  <a:pt x="4130360" y="7429"/>
                  <a:pt x="4134413" y="7555"/>
                  <a:pt x="4137707" y="9012"/>
                </a:cubicBezTo>
                <a:cubicBezTo>
                  <a:pt x="4139227" y="16422"/>
                  <a:pt x="4133907" y="32763"/>
                  <a:pt x="4121746" y="58033"/>
                </a:cubicBezTo>
                <a:cubicBezTo>
                  <a:pt x="4109586" y="83304"/>
                  <a:pt x="4099706" y="100404"/>
                  <a:pt x="4092106" y="109334"/>
                </a:cubicBezTo>
                <a:lnTo>
                  <a:pt x="4095146" y="109334"/>
                </a:lnTo>
                <a:cubicBezTo>
                  <a:pt x="4099643" y="113767"/>
                  <a:pt x="4102049" y="117821"/>
                  <a:pt x="4102366" y="121494"/>
                </a:cubicBezTo>
                <a:cubicBezTo>
                  <a:pt x="4102683" y="125168"/>
                  <a:pt x="4101289" y="129221"/>
                  <a:pt x="4098186" y="133655"/>
                </a:cubicBezTo>
                <a:cubicBezTo>
                  <a:pt x="4094386" y="156708"/>
                  <a:pt x="4087546" y="180522"/>
                  <a:pt x="4077666" y="205096"/>
                </a:cubicBezTo>
                <a:cubicBezTo>
                  <a:pt x="4067785" y="229670"/>
                  <a:pt x="4059425" y="253484"/>
                  <a:pt x="4052585" y="276537"/>
                </a:cubicBezTo>
                <a:cubicBezTo>
                  <a:pt x="4055435" y="280781"/>
                  <a:pt x="4055815" y="283694"/>
                  <a:pt x="4053725" y="285278"/>
                </a:cubicBezTo>
                <a:cubicBezTo>
                  <a:pt x="4051635" y="286861"/>
                  <a:pt x="4048215" y="289014"/>
                  <a:pt x="4043465" y="291738"/>
                </a:cubicBezTo>
                <a:cubicBezTo>
                  <a:pt x="4043211" y="294905"/>
                  <a:pt x="4042958" y="297691"/>
                  <a:pt x="4042705" y="300098"/>
                </a:cubicBezTo>
                <a:cubicBezTo>
                  <a:pt x="4042451" y="302505"/>
                  <a:pt x="4043718" y="303771"/>
                  <a:pt x="4046505" y="303898"/>
                </a:cubicBezTo>
                <a:cubicBezTo>
                  <a:pt x="4044288" y="308902"/>
                  <a:pt x="4041121" y="314855"/>
                  <a:pt x="4037005" y="321759"/>
                </a:cubicBezTo>
                <a:cubicBezTo>
                  <a:pt x="4032888" y="328662"/>
                  <a:pt x="4032001" y="333856"/>
                  <a:pt x="4034345" y="337339"/>
                </a:cubicBezTo>
                <a:lnTo>
                  <a:pt x="4052585" y="319098"/>
                </a:lnTo>
                <a:cubicBezTo>
                  <a:pt x="4055752" y="316058"/>
                  <a:pt x="4057778" y="313018"/>
                  <a:pt x="4058665" y="309978"/>
                </a:cubicBezTo>
                <a:cubicBezTo>
                  <a:pt x="4059552" y="306938"/>
                  <a:pt x="4058538" y="303898"/>
                  <a:pt x="4055625" y="300858"/>
                </a:cubicBezTo>
                <a:cubicBezTo>
                  <a:pt x="4058855" y="297628"/>
                  <a:pt x="4062275" y="293448"/>
                  <a:pt x="4065885" y="288318"/>
                </a:cubicBezTo>
                <a:cubicBezTo>
                  <a:pt x="4069495" y="283188"/>
                  <a:pt x="4072155" y="278248"/>
                  <a:pt x="4073865" y="273498"/>
                </a:cubicBezTo>
                <a:lnTo>
                  <a:pt x="4098186" y="218776"/>
                </a:lnTo>
                <a:lnTo>
                  <a:pt x="4116426" y="203576"/>
                </a:lnTo>
                <a:cubicBezTo>
                  <a:pt x="4119720" y="200409"/>
                  <a:pt x="4122253" y="196863"/>
                  <a:pt x="4124026" y="192936"/>
                </a:cubicBezTo>
                <a:cubicBezTo>
                  <a:pt x="4125800" y="189009"/>
                  <a:pt x="4125293" y="185462"/>
                  <a:pt x="4122507" y="182296"/>
                </a:cubicBezTo>
                <a:lnTo>
                  <a:pt x="4134667" y="157975"/>
                </a:lnTo>
                <a:cubicBezTo>
                  <a:pt x="4133147" y="147842"/>
                  <a:pt x="4136187" y="139228"/>
                  <a:pt x="4143787" y="132134"/>
                </a:cubicBezTo>
                <a:cubicBezTo>
                  <a:pt x="4151387" y="125041"/>
                  <a:pt x="4154427" y="116427"/>
                  <a:pt x="4152907" y="106294"/>
                </a:cubicBezTo>
                <a:lnTo>
                  <a:pt x="4192428" y="72853"/>
                </a:lnTo>
                <a:cubicBezTo>
                  <a:pt x="4200028" y="81340"/>
                  <a:pt x="4203828" y="87167"/>
                  <a:pt x="4203828" y="90334"/>
                </a:cubicBezTo>
                <a:cubicBezTo>
                  <a:pt x="4203828" y="93500"/>
                  <a:pt x="4200028" y="97807"/>
                  <a:pt x="4192428" y="103254"/>
                </a:cubicBezTo>
                <a:cubicBezTo>
                  <a:pt x="4198191" y="111804"/>
                  <a:pt x="4198065" y="118264"/>
                  <a:pt x="4192048" y="122634"/>
                </a:cubicBezTo>
                <a:cubicBezTo>
                  <a:pt x="4186031" y="127004"/>
                  <a:pt x="4185144" y="132704"/>
                  <a:pt x="4189388" y="139735"/>
                </a:cubicBezTo>
                <a:cubicBezTo>
                  <a:pt x="4184004" y="147651"/>
                  <a:pt x="4178051" y="160698"/>
                  <a:pt x="4171528" y="178875"/>
                </a:cubicBezTo>
                <a:cubicBezTo>
                  <a:pt x="4165004" y="197052"/>
                  <a:pt x="4162851" y="209339"/>
                  <a:pt x="4165067" y="215736"/>
                </a:cubicBezTo>
                <a:lnTo>
                  <a:pt x="4140747" y="273498"/>
                </a:lnTo>
                <a:cubicBezTo>
                  <a:pt x="4147080" y="281224"/>
                  <a:pt x="4150374" y="289331"/>
                  <a:pt x="4150627" y="297818"/>
                </a:cubicBezTo>
                <a:cubicBezTo>
                  <a:pt x="4150880" y="306305"/>
                  <a:pt x="4146574" y="314412"/>
                  <a:pt x="4137707" y="322138"/>
                </a:cubicBezTo>
                <a:cubicBezTo>
                  <a:pt x="4134667" y="334679"/>
                  <a:pt x="4130107" y="347599"/>
                  <a:pt x="4124026" y="360899"/>
                </a:cubicBezTo>
                <a:cubicBezTo>
                  <a:pt x="4117946" y="374200"/>
                  <a:pt x="4110346" y="385600"/>
                  <a:pt x="4101226" y="395100"/>
                </a:cubicBezTo>
                <a:lnTo>
                  <a:pt x="4110346" y="419420"/>
                </a:lnTo>
                <a:lnTo>
                  <a:pt x="4089066" y="434621"/>
                </a:lnTo>
                <a:lnTo>
                  <a:pt x="4089066" y="468062"/>
                </a:lnTo>
                <a:cubicBezTo>
                  <a:pt x="4085076" y="474268"/>
                  <a:pt x="4082416" y="480095"/>
                  <a:pt x="4081086" y="485542"/>
                </a:cubicBezTo>
                <a:cubicBezTo>
                  <a:pt x="4079756" y="490988"/>
                  <a:pt x="4076336" y="495295"/>
                  <a:pt x="4070825" y="498462"/>
                </a:cubicBezTo>
                <a:cubicBezTo>
                  <a:pt x="4069432" y="501946"/>
                  <a:pt x="4069179" y="506379"/>
                  <a:pt x="4070065" y="511761"/>
                </a:cubicBezTo>
                <a:cubicBezTo>
                  <a:pt x="4070952" y="517146"/>
                  <a:pt x="4072219" y="520819"/>
                  <a:pt x="4073865" y="522783"/>
                </a:cubicBezTo>
                <a:cubicBezTo>
                  <a:pt x="4075576" y="525632"/>
                  <a:pt x="4077476" y="526773"/>
                  <a:pt x="4079566" y="526203"/>
                </a:cubicBezTo>
                <a:cubicBezTo>
                  <a:pt x="4081656" y="525632"/>
                  <a:pt x="4082796" y="524493"/>
                  <a:pt x="4082986" y="522783"/>
                </a:cubicBezTo>
                <a:cubicBezTo>
                  <a:pt x="4076779" y="513662"/>
                  <a:pt x="4077792" y="506061"/>
                  <a:pt x="4086026" y="499982"/>
                </a:cubicBezTo>
                <a:cubicBezTo>
                  <a:pt x="4094259" y="493902"/>
                  <a:pt x="4101353" y="489342"/>
                  <a:pt x="4107306" y="486302"/>
                </a:cubicBezTo>
                <a:lnTo>
                  <a:pt x="4107306" y="440701"/>
                </a:lnTo>
                <a:lnTo>
                  <a:pt x="4110346" y="440701"/>
                </a:lnTo>
                <a:cubicBezTo>
                  <a:pt x="4112056" y="437534"/>
                  <a:pt x="4113196" y="433987"/>
                  <a:pt x="4113766" y="430061"/>
                </a:cubicBezTo>
                <a:cubicBezTo>
                  <a:pt x="4114336" y="426134"/>
                  <a:pt x="4113196" y="422587"/>
                  <a:pt x="4110346" y="419420"/>
                </a:cubicBezTo>
                <a:cubicBezTo>
                  <a:pt x="4118833" y="411504"/>
                  <a:pt x="4125420" y="403017"/>
                  <a:pt x="4130107" y="393960"/>
                </a:cubicBezTo>
                <a:cubicBezTo>
                  <a:pt x="4134793" y="384903"/>
                  <a:pt x="4141380" y="377176"/>
                  <a:pt x="4149867" y="370779"/>
                </a:cubicBezTo>
                <a:cubicBezTo>
                  <a:pt x="4139860" y="360963"/>
                  <a:pt x="4137073" y="353996"/>
                  <a:pt x="4141507" y="349879"/>
                </a:cubicBezTo>
                <a:cubicBezTo>
                  <a:pt x="4145940" y="345762"/>
                  <a:pt x="4153794" y="339555"/>
                  <a:pt x="4165067" y="331259"/>
                </a:cubicBezTo>
                <a:cubicBezTo>
                  <a:pt x="4171971" y="323088"/>
                  <a:pt x="4177164" y="308268"/>
                  <a:pt x="4180648" y="286798"/>
                </a:cubicBezTo>
                <a:cubicBezTo>
                  <a:pt x="4184131" y="265327"/>
                  <a:pt x="4190085" y="249747"/>
                  <a:pt x="4198508" y="240057"/>
                </a:cubicBezTo>
                <a:cubicBezTo>
                  <a:pt x="4201611" y="238663"/>
                  <a:pt x="4204525" y="238410"/>
                  <a:pt x="4207248" y="239297"/>
                </a:cubicBezTo>
                <a:cubicBezTo>
                  <a:pt x="4209972" y="240184"/>
                  <a:pt x="4212125" y="241450"/>
                  <a:pt x="4213708" y="243097"/>
                </a:cubicBezTo>
                <a:cubicBezTo>
                  <a:pt x="4220612" y="251457"/>
                  <a:pt x="4222005" y="261337"/>
                  <a:pt x="4217888" y="272737"/>
                </a:cubicBezTo>
                <a:cubicBezTo>
                  <a:pt x="4213772" y="284138"/>
                  <a:pt x="4208325" y="292498"/>
                  <a:pt x="4201548" y="297818"/>
                </a:cubicBezTo>
                <a:cubicBezTo>
                  <a:pt x="4194328" y="317388"/>
                  <a:pt x="4188248" y="336009"/>
                  <a:pt x="4183308" y="353679"/>
                </a:cubicBezTo>
                <a:cubicBezTo>
                  <a:pt x="4178368" y="371349"/>
                  <a:pt x="4172287" y="389210"/>
                  <a:pt x="4165067" y="407260"/>
                </a:cubicBezTo>
                <a:cubicBezTo>
                  <a:pt x="4167854" y="410174"/>
                  <a:pt x="4168361" y="412707"/>
                  <a:pt x="4166587" y="414860"/>
                </a:cubicBezTo>
                <a:cubicBezTo>
                  <a:pt x="4164814" y="417014"/>
                  <a:pt x="4162281" y="419547"/>
                  <a:pt x="4158987" y="422461"/>
                </a:cubicBezTo>
                <a:cubicBezTo>
                  <a:pt x="4156074" y="425564"/>
                  <a:pt x="4155060" y="428477"/>
                  <a:pt x="4155947" y="431201"/>
                </a:cubicBezTo>
                <a:cubicBezTo>
                  <a:pt x="4156834" y="433924"/>
                  <a:pt x="4158861" y="436077"/>
                  <a:pt x="4162027" y="437661"/>
                </a:cubicBezTo>
                <a:cubicBezTo>
                  <a:pt x="4157277" y="442348"/>
                  <a:pt x="4153097" y="447414"/>
                  <a:pt x="4149487" y="452861"/>
                </a:cubicBezTo>
                <a:cubicBezTo>
                  <a:pt x="4145877" y="458308"/>
                  <a:pt x="4143977" y="463375"/>
                  <a:pt x="4143787" y="468062"/>
                </a:cubicBezTo>
                <a:lnTo>
                  <a:pt x="4131627" y="489342"/>
                </a:lnTo>
                <a:cubicBezTo>
                  <a:pt x="4136060" y="495549"/>
                  <a:pt x="4137833" y="501375"/>
                  <a:pt x="4136947" y="506822"/>
                </a:cubicBezTo>
                <a:cubicBezTo>
                  <a:pt x="4136060" y="512268"/>
                  <a:pt x="4133273" y="516576"/>
                  <a:pt x="4128587" y="519742"/>
                </a:cubicBezTo>
                <a:cubicBezTo>
                  <a:pt x="4138910" y="518983"/>
                  <a:pt x="4152464" y="518222"/>
                  <a:pt x="4169247" y="517461"/>
                </a:cubicBezTo>
                <a:cubicBezTo>
                  <a:pt x="4186031" y="516702"/>
                  <a:pt x="4198825" y="520503"/>
                  <a:pt x="4207628" y="528862"/>
                </a:cubicBezTo>
                <a:cubicBezTo>
                  <a:pt x="4212188" y="535260"/>
                  <a:pt x="4214468" y="541465"/>
                  <a:pt x="4214468" y="547483"/>
                </a:cubicBezTo>
                <a:cubicBezTo>
                  <a:pt x="4214468" y="553500"/>
                  <a:pt x="4212188" y="557427"/>
                  <a:pt x="4207628" y="559262"/>
                </a:cubicBezTo>
                <a:cubicBezTo>
                  <a:pt x="4207312" y="561037"/>
                  <a:pt x="4206425" y="563570"/>
                  <a:pt x="4204968" y="566863"/>
                </a:cubicBezTo>
                <a:cubicBezTo>
                  <a:pt x="4203511" y="570157"/>
                  <a:pt x="4203385" y="572690"/>
                  <a:pt x="4204588" y="574464"/>
                </a:cubicBezTo>
                <a:lnTo>
                  <a:pt x="4213708" y="568384"/>
                </a:lnTo>
                <a:lnTo>
                  <a:pt x="4253229" y="537982"/>
                </a:lnTo>
                <a:lnTo>
                  <a:pt x="4259309" y="516702"/>
                </a:lnTo>
                <a:cubicBezTo>
                  <a:pt x="4256523" y="512459"/>
                  <a:pt x="4256016" y="509546"/>
                  <a:pt x="4257789" y="507962"/>
                </a:cubicBezTo>
                <a:cubicBezTo>
                  <a:pt x="4259563" y="506379"/>
                  <a:pt x="4262096" y="504225"/>
                  <a:pt x="4265389" y="501502"/>
                </a:cubicBezTo>
                <a:cubicBezTo>
                  <a:pt x="4266783" y="498525"/>
                  <a:pt x="4267036" y="496119"/>
                  <a:pt x="4266150" y="494282"/>
                </a:cubicBezTo>
                <a:cubicBezTo>
                  <a:pt x="4265263" y="492444"/>
                  <a:pt x="4263996" y="490798"/>
                  <a:pt x="4262349" y="489342"/>
                </a:cubicBezTo>
                <a:cubicBezTo>
                  <a:pt x="4271216" y="479968"/>
                  <a:pt x="4279323" y="469835"/>
                  <a:pt x="4286670" y="458941"/>
                </a:cubicBezTo>
                <a:cubicBezTo>
                  <a:pt x="4294017" y="448048"/>
                  <a:pt x="4302124" y="437914"/>
                  <a:pt x="4310990" y="428541"/>
                </a:cubicBezTo>
                <a:cubicBezTo>
                  <a:pt x="4314157" y="414544"/>
                  <a:pt x="4319984" y="401497"/>
                  <a:pt x="4328471" y="389400"/>
                </a:cubicBezTo>
                <a:cubicBezTo>
                  <a:pt x="4336958" y="377303"/>
                  <a:pt x="4347345" y="368056"/>
                  <a:pt x="4359631" y="361659"/>
                </a:cubicBezTo>
                <a:lnTo>
                  <a:pt x="4356591" y="346459"/>
                </a:lnTo>
                <a:cubicBezTo>
                  <a:pt x="4355198" y="341835"/>
                  <a:pt x="4355705" y="337402"/>
                  <a:pt x="4358111" y="333159"/>
                </a:cubicBezTo>
                <a:cubicBezTo>
                  <a:pt x="4360518" y="328915"/>
                  <a:pt x="4364065" y="325242"/>
                  <a:pt x="4368752" y="322138"/>
                </a:cubicBezTo>
                <a:cubicBezTo>
                  <a:pt x="4374832" y="309472"/>
                  <a:pt x="4380912" y="307445"/>
                  <a:pt x="4386992" y="316058"/>
                </a:cubicBezTo>
                <a:cubicBezTo>
                  <a:pt x="4393389" y="321948"/>
                  <a:pt x="4397315" y="327649"/>
                  <a:pt x="4398772" y="333159"/>
                </a:cubicBezTo>
                <a:cubicBezTo>
                  <a:pt x="4400229" y="338669"/>
                  <a:pt x="4397315" y="345129"/>
                  <a:pt x="4390032" y="352539"/>
                </a:cubicBezTo>
                <a:cubicBezTo>
                  <a:pt x="4384142" y="358049"/>
                  <a:pt x="4376922" y="367549"/>
                  <a:pt x="4368372" y="381039"/>
                </a:cubicBezTo>
                <a:cubicBezTo>
                  <a:pt x="4359821" y="394530"/>
                  <a:pt x="4357921" y="406310"/>
                  <a:pt x="4362671" y="416380"/>
                </a:cubicBezTo>
                <a:cubicBezTo>
                  <a:pt x="4360961" y="425564"/>
                  <a:pt x="4356781" y="439878"/>
                  <a:pt x="4350131" y="459321"/>
                </a:cubicBezTo>
                <a:cubicBezTo>
                  <a:pt x="4343481" y="478765"/>
                  <a:pt x="4335501" y="493839"/>
                  <a:pt x="4326191" y="504541"/>
                </a:cubicBezTo>
                <a:cubicBezTo>
                  <a:pt x="4330434" y="509102"/>
                  <a:pt x="4331827" y="512902"/>
                  <a:pt x="4330371" y="515941"/>
                </a:cubicBezTo>
                <a:cubicBezTo>
                  <a:pt x="4328914" y="518983"/>
                  <a:pt x="4326507" y="521263"/>
                  <a:pt x="4323151" y="522783"/>
                </a:cubicBezTo>
                <a:cubicBezTo>
                  <a:pt x="4318274" y="528293"/>
                  <a:pt x="4318907" y="536273"/>
                  <a:pt x="4325051" y="546723"/>
                </a:cubicBezTo>
                <a:cubicBezTo>
                  <a:pt x="4331194" y="557173"/>
                  <a:pt x="4335628" y="564393"/>
                  <a:pt x="4338351" y="568384"/>
                </a:cubicBezTo>
                <a:cubicBezTo>
                  <a:pt x="4331574" y="578137"/>
                  <a:pt x="4320807" y="598911"/>
                  <a:pt x="4306050" y="630705"/>
                </a:cubicBezTo>
                <a:cubicBezTo>
                  <a:pt x="4291293" y="662499"/>
                  <a:pt x="4285847" y="683273"/>
                  <a:pt x="4289710" y="693025"/>
                </a:cubicBezTo>
                <a:lnTo>
                  <a:pt x="4265389" y="714307"/>
                </a:lnTo>
                <a:cubicBezTo>
                  <a:pt x="4260766" y="723300"/>
                  <a:pt x="4256333" y="731914"/>
                  <a:pt x="4252089" y="740147"/>
                </a:cubicBezTo>
                <a:cubicBezTo>
                  <a:pt x="4247846" y="748381"/>
                  <a:pt x="4244172" y="756994"/>
                  <a:pt x="4241069" y="765988"/>
                </a:cubicBezTo>
                <a:lnTo>
                  <a:pt x="4244109" y="775108"/>
                </a:lnTo>
                <a:cubicBezTo>
                  <a:pt x="4253799" y="772954"/>
                  <a:pt x="4261019" y="764341"/>
                  <a:pt x="4265769" y="749267"/>
                </a:cubicBezTo>
                <a:cubicBezTo>
                  <a:pt x="4270520" y="734194"/>
                  <a:pt x="4278500" y="725580"/>
                  <a:pt x="4289710" y="723427"/>
                </a:cubicBezTo>
                <a:cubicBezTo>
                  <a:pt x="4295283" y="722920"/>
                  <a:pt x="4302377" y="720893"/>
                  <a:pt x="4310990" y="717347"/>
                </a:cubicBezTo>
                <a:lnTo>
                  <a:pt x="4289710" y="708226"/>
                </a:lnTo>
                <a:lnTo>
                  <a:pt x="4298830" y="702146"/>
                </a:lnTo>
                <a:cubicBezTo>
                  <a:pt x="4303327" y="699360"/>
                  <a:pt x="4307254" y="698853"/>
                  <a:pt x="4310610" y="700626"/>
                </a:cubicBezTo>
                <a:cubicBezTo>
                  <a:pt x="4313967" y="702400"/>
                  <a:pt x="4317134" y="704933"/>
                  <a:pt x="4320111" y="708226"/>
                </a:cubicBezTo>
                <a:cubicBezTo>
                  <a:pt x="4323277" y="703792"/>
                  <a:pt x="4326064" y="699739"/>
                  <a:pt x="4328471" y="696066"/>
                </a:cubicBezTo>
                <a:cubicBezTo>
                  <a:pt x="4330877" y="692393"/>
                  <a:pt x="4332144" y="688339"/>
                  <a:pt x="4332271" y="683906"/>
                </a:cubicBezTo>
                <a:cubicBezTo>
                  <a:pt x="4335121" y="680613"/>
                  <a:pt x="4337021" y="675799"/>
                  <a:pt x="4337971" y="669466"/>
                </a:cubicBezTo>
                <a:cubicBezTo>
                  <a:pt x="4338921" y="663132"/>
                  <a:pt x="4340061" y="656799"/>
                  <a:pt x="4341391" y="650465"/>
                </a:cubicBezTo>
                <a:cubicBezTo>
                  <a:pt x="4331764" y="649959"/>
                  <a:pt x="4323657" y="644892"/>
                  <a:pt x="4317071" y="635265"/>
                </a:cubicBezTo>
                <a:cubicBezTo>
                  <a:pt x="4326697" y="629185"/>
                  <a:pt x="4331764" y="620065"/>
                  <a:pt x="4332271" y="607904"/>
                </a:cubicBezTo>
                <a:lnTo>
                  <a:pt x="4362671" y="613984"/>
                </a:lnTo>
                <a:cubicBezTo>
                  <a:pt x="4358428" y="618545"/>
                  <a:pt x="4355515" y="623105"/>
                  <a:pt x="4353931" y="627665"/>
                </a:cubicBezTo>
                <a:cubicBezTo>
                  <a:pt x="4352348" y="632225"/>
                  <a:pt x="4350195" y="636785"/>
                  <a:pt x="4347471" y="641345"/>
                </a:cubicBezTo>
                <a:lnTo>
                  <a:pt x="4359631" y="650465"/>
                </a:lnTo>
                <a:cubicBezTo>
                  <a:pt x="4365711" y="650465"/>
                  <a:pt x="4368752" y="653505"/>
                  <a:pt x="4368752" y="659586"/>
                </a:cubicBezTo>
                <a:cubicBezTo>
                  <a:pt x="4368498" y="665729"/>
                  <a:pt x="4366725" y="671682"/>
                  <a:pt x="4363432" y="677446"/>
                </a:cubicBezTo>
                <a:cubicBezTo>
                  <a:pt x="4360138" y="683209"/>
                  <a:pt x="4356845" y="688402"/>
                  <a:pt x="4353551" y="693025"/>
                </a:cubicBezTo>
                <a:lnTo>
                  <a:pt x="4366777" y="694382"/>
                </a:lnTo>
                <a:lnTo>
                  <a:pt x="4398812" y="646330"/>
                </a:lnTo>
                <a:lnTo>
                  <a:pt x="4395772" y="625049"/>
                </a:lnTo>
                <a:lnTo>
                  <a:pt x="4429212" y="573368"/>
                </a:lnTo>
                <a:cubicBezTo>
                  <a:pt x="4429782" y="565451"/>
                  <a:pt x="4433962" y="551643"/>
                  <a:pt x="4441753" y="531947"/>
                </a:cubicBezTo>
                <a:cubicBezTo>
                  <a:pt x="4449543" y="512249"/>
                  <a:pt x="4457523" y="497682"/>
                  <a:pt x="4465693" y="488245"/>
                </a:cubicBezTo>
                <a:cubicBezTo>
                  <a:pt x="4465693" y="476592"/>
                  <a:pt x="4471773" y="466458"/>
                  <a:pt x="4483933" y="457845"/>
                </a:cubicBezTo>
                <a:cubicBezTo>
                  <a:pt x="4479880" y="451766"/>
                  <a:pt x="4479627" y="446444"/>
                  <a:pt x="4483173" y="441884"/>
                </a:cubicBezTo>
                <a:cubicBezTo>
                  <a:pt x="4486720" y="437324"/>
                  <a:pt x="4491027" y="433524"/>
                  <a:pt x="4496094" y="430484"/>
                </a:cubicBezTo>
                <a:lnTo>
                  <a:pt x="4608576" y="232880"/>
                </a:lnTo>
                <a:cubicBezTo>
                  <a:pt x="4615480" y="225090"/>
                  <a:pt x="4620673" y="217110"/>
                  <a:pt x="4624156" y="208940"/>
                </a:cubicBezTo>
                <a:cubicBezTo>
                  <a:pt x="4627640" y="200769"/>
                  <a:pt x="4633593" y="193549"/>
                  <a:pt x="4642017" y="187279"/>
                </a:cubicBezTo>
                <a:cubicBezTo>
                  <a:pt x="4642143" y="182529"/>
                  <a:pt x="4643410" y="177590"/>
                  <a:pt x="4645817" y="172459"/>
                </a:cubicBezTo>
                <a:cubicBezTo>
                  <a:pt x="4648224" y="167329"/>
                  <a:pt x="4651010" y="163149"/>
                  <a:pt x="4654177" y="159918"/>
                </a:cubicBezTo>
                <a:lnTo>
                  <a:pt x="4666337" y="138638"/>
                </a:lnTo>
                <a:cubicBezTo>
                  <a:pt x="4669631" y="135535"/>
                  <a:pt x="4673684" y="133381"/>
                  <a:pt x="4678497" y="132178"/>
                </a:cubicBezTo>
                <a:cubicBezTo>
                  <a:pt x="4683311" y="130975"/>
                  <a:pt x="4687364" y="131101"/>
                  <a:pt x="4690658" y="132558"/>
                </a:cubicBezTo>
                <a:cubicBezTo>
                  <a:pt x="4692178" y="139968"/>
                  <a:pt x="4686858" y="156309"/>
                  <a:pt x="4674697" y="181579"/>
                </a:cubicBezTo>
                <a:cubicBezTo>
                  <a:pt x="4662537" y="206850"/>
                  <a:pt x="4652657" y="223950"/>
                  <a:pt x="4645057" y="232880"/>
                </a:cubicBezTo>
                <a:lnTo>
                  <a:pt x="4648097" y="232880"/>
                </a:lnTo>
                <a:cubicBezTo>
                  <a:pt x="4652594" y="237313"/>
                  <a:pt x="4655000" y="241367"/>
                  <a:pt x="4655317" y="245040"/>
                </a:cubicBezTo>
                <a:cubicBezTo>
                  <a:pt x="4655634" y="248714"/>
                  <a:pt x="4654240" y="252767"/>
                  <a:pt x="4651137" y="257201"/>
                </a:cubicBezTo>
                <a:cubicBezTo>
                  <a:pt x="4647337" y="280254"/>
                  <a:pt x="4640497" y="304068"/>
                  <a:pt x="4630617" y="328642"/>
                </a:cubicBezTo>
                <a:cubicBezTo>
                  <a:pt x="4620736" y="353216"/>
                  <a:pt x="4612376" y="377030"/>
                  <a:pt x="4605536" y="400083"/>
                </a:cubicBezTo>
                <a:cubicBezTo>
                  <a:pt x="4608386" y="404327"/>
                  <a:pt x="4608766" y="407240"/>
                  <a:pt x="4606676" y="408824"/>
                </a:cubicBezTo>
                <a:cubicBezTo>
                  <a:pt x="4604586" y="410407"/>
                  <a:pt x="4601166" y="412560"/>
                  <a:pt x="4596416" y="415284"/>
                </a:cubicBezTo>
                <a:cubicBezTo>
                  <a:pt x="4596162" y="418451"/>
                  <a:pt x="4595909" y="421237"/>
                  <a:pt x="4595656" y="423644"/>
                </a:cubicBezTo>
                <a:cubicBezTo>
                  <a:pt x="4595402" y="426052"/>
                  <a:pt x="4596669" y="427317"/>
                  <a:pt x="4599456" y="427444"/>
                </a:cubicBezTo>
                <a:cubicBezTo>
                  <a:pt x="4597239" y="432448"/>
                  <a:pt x="4594072" y="438401"/>
                  <a:pt x="4589956" y="445305"/>
                </a:cubicBezTo>
                <a:cubicBezTo>
                  <a:pt x="4585839" y="452209"/>
                  <a:pt x="4584952" y="457402"/>
                  <a:pt x="4587296" y="460886"/>
                </a:cubicBezTo>
                <a:lnTo>
                  <a:pt x="4605536" y="442644"/>
                </a:lnTo>
                <a:cubicBezTo>
                  <a:pt x="4608703" y="439604"/>
                  <a:pt x="4610729" y="436564"/>
                  <a:pt x="4611616" y="433524"/>
                </a:cubicBezTo>
                <a:cubicBezTo>
                  <a:pt x="4612503" y="430484"/>
                  <a:pt x="4611489" y="427444"/>
                  <a:pt x="4608576" y="424404"/>
                </a:cubicBezTo>
                <a:cubicBezTo>
                  <a:pt x="4611806" y="421174"/>
                  <a:pt x="4615226" y="416994"/>
                  <a:pt x="4618836" y="411864"/>
                </a:cubicBezTo>
                <a:cubicBezTo>
                  <a:pt x="4622446" y="406734"/>
                  <a:pt x="4625106" y="401795"/>
                  <a:pt x="4626816" y="397044"/>
                </a:cubicBezTo>
                <a:lnTo>
                  <a:pt x="4651137" y="342322"/>
                </a:lnTo>
                <a:lnTo>
                  <a:pt x="4669377" y="327122"/>
                </a:lnTo>
                <a:cubicBezTo>
                  <a:pt x="4672671" y="323955"/>
                  <a:pt x="4675204" y="320409"/>
                  <a:pt x="4676977" y="316482"/>
                </a:cubicBezTo>
                <a:cubicBezTo>
                  <a:pt x="4678751" y="312555"/>
                  <a:pt x="4678244" y="309008"/>
                  <a:pt x="4675458" y="305842"/>
                </a:cubicBezTo>
                <a:lnTo>
                  <a:pt x="4687618" y="281521"/>
                </a:lnTo>
                <a:cubicBezTo>
                  <a:pt x="4686098" y="271388"/>
                  <a:pt x="4689138" y="262774"/>
                  <a:pt x="4696738" y="255680"/>
                </a:cubicBezTo>
                <a:cubicBezTo>
                  <a:pt x="4704338" y="248587"/>
                  <a:pt x="4707378" y="239973"/>
                  <a:pt x="4705858" y="229840"/>
                </a:cubicBezTo>
                <a:lnTo>
                  <a:pt x="4745379" y="196399"/>
                </a:lnTo>
                <a:cubicBezTo>
                  <a:pt x="4752979" y="204886"/>
                  <a:pt x="4756779" y="210713"/>
                  <a:pt x="4756779" y="213880"/>
                </a:cubicBezTo>
                <a:cubicBezTo>
                  <a:pt x="4756779" y="217046"/>
                  <a:pt x="4752979" y="221353"/>
                  <a:pt x="4745379" y="226800"/>
                </a:cubicBezTo>
                <a:cubicBezTo>
                  <a:pt x="4751142" y="235350"/>
                  <a:pt x="4751016" y="241810"/>
                  <a:pt x="4744999" y="246180"/>
                </a:cubicBezTo>
                <a:cubicBezTo>
                  <a:pt x="4738982" y="250550"/>
                  <a:pt x="4738095" y="256250"/>
                  <a:pt x="4742339" y="263281"/>
                </a:cubicBezTo>
                <a:cubicBezTo>
                  <a:pt x="4736955" y="271197"/>
                  <a:pt x="4731002" y="284244"/>
                  <a:pt x="4724479" y="302421"/>
                </a:cubicBezTo>
                <a:cubicBezTo>
                  <a:pt x="4717955" y="320598"/>
                  <a:pt x="4715802" y="332885"/>
                  <a:pt x="4718018" y="339282"/>
                </a:cubicBezTo>
                <a:lnTo>
                  <a:pt x="4693698" y="397044"/>
                </a:lnTo>
                <a:cubicBezTo>
                  <a:pt x="4700031" y="404770"/>
                  <a:pt x="4703325" y="412877"/>
                  <a:pt x="4703578" y="421364"/>
                </a:cubicBezTo>
                <a:cubicBezTo>
                  <a:pt x="4703831" y="429851"/>
                  <a:pt x="4699525" y="437958"/>
                  <a:pt x="4690658" y="445684"/>
                </a:cubicBezTo>
                <a:cubicBezTo>
                  <a:pt x="4687618" y="458226"/>
                  <a:pt x="4683058" y="471145"/>
                  <a:pt x="4676977" y="484446"/>
                </a:cubicBezTo>
                <a:cubicBezTo>
                  <a:pt x="4670897" y="497746"/>
                  <a:pt x="4663297" y="509147"/>
                  <a:pt x="4654177" y="518647"/>
                </a:cubicBezTo>
                <a:lnTo>
                  <a:pt x="4663297" y="542966"/>
                </a:lnTo>
                <a:lnTo>
                  <a:pt x="4642017" y="558168"/>
                </a:lnTo>
                <a:lnTo>
                  <a:pt x="4642017" y="591609"/>
                </a:lnTo>
                <a:cubicBezTo>
                  <a:pt x="4638027" y="597815"/>
                  <a:pt x="4635367" y="603641"/>
                  <a:pt x="4634037" y="609088"/>
                </a:cubicBezTo>
                <a:cubicBezTo>
                  <a:pt x="4632707" y="614536"/>
                  <a:pt x="4629287" y="618842"/>
                  <a:pt x="4623776" y="622008"/>
                </a:cubicBezTo>
                <a:cubicBezTo>
                  <a:pt x="4622383" y="625492"/>
                  <a:pt x="4622130" y="629925"/>
                  <a:pt x="4623016" y="635308"/>
                </a:cubicBezTo>
                <a:cubicBezTo>
                  <a:pt x="4623903" y="640693"/>
                  <a:pt x="4625170" y="644366"/>
                  <a:pt x="4626816" y="646330"/>
                </a:cubicBezTo>
                <a:cubicBezTo>
                  <a:pt x="4628527" y="649179"/>
                  <a:pt x="4630427" y="650319"/>
                  <a:pt x="4632517" y="649749"/>
                </a:cubicBezTo>
                <a:cubicBezTo>
                  <a:pt x="4634607" y="649179"/>
                  <a:pt x="4635747" y="648039"/>
                  <a:pt x="4635937" y="646330"/>
                </a:cubicBezTo>
                <a:cubicBezTo>
                  <a:pt x="4629730" y="637208"/>
                  <a:pt x="4630743" y="629608"/>
                  <a:pt x="4638977" y="623529"/>
                </a:cubicBezTo>
                <a:cubicBezTo>
                  <a:pt x="4647210" y="617448"/>
                  <a:pt x="4654304" y="612889"/>
                  <a:pt x="4660257" y="609848"/>
                </a:cubicBezTo>
                <a:lnTo>
                  <a:pt x="4660257" y="564247"/>
                </a:lnTo>
                <a:lnTo>
                  <a:pt x="4663297" y="564247"/>
                </a:lnTo>
                <a:cubicBezTo>
                  <a:pt x="4665007" y="561080"/>
                  <a:pt x="4666147" y="557533"/>
                  <a:pt x="4666717" y="553607"/>
                </a:cubicBezTo>
                <a:cubicBezTo>
                  <a:pt x="4667287" y="549680"/>
                  <a:pt x="4666147" y="546134"/>
                  <a:pt x="4663297" y="542966"/>
                </a:cubicBezTo>
                <a:cubicBezTo>
                  <a:pt x="4671784" y="535050"/>
                  <a:pt x="4678371" y="526563"/>
                  <a:pt x="4683058" y="517506"/>
                </a:cubicBezTo>
                <a:cubicBezTo>
                  <a:pt x="4687744" y="508450"/>
                  <a:pt x="4694331" y="500723"/>
                  <a:pt x="4702818" y="494326"/>
                </a:cubicBezTo>
                <a:cubicBezTo>
                  <a:pt x="4692811" y="484509"/>
                  <a:pt x="4690024" y="477543"/>
                  <a:pt x="4694458" y="473425"/>
                </a:cubicBezTo>
                <a:cubicBezTo>
                  <a:pt x="4698891" y="469309"/>
                  <a:pt x="4706745" y="463102"/>
                  <a:pt x="4718018" y="454806"/>
                </a:cubicBezTo>
                <a:cubicBezTo>
                  <a:pt x="4724922" y="446634"/>
                  <a:pt x="4730115" y="431814"/>
                  <a:pt x="4733599" y="410344"/>
                </a:cubicBezTo>
                <a:cubicBezTo>
                  <a:pt x="4737082" y="388873"/>
                  <a:pt x="4743036" y="373293"/>
                  <a:pt x="4751459" y="363603"/>
                </a:cubicBezTo>
                <a:cubicBezTo>
                  <a:pt x="4754562" y="362209"/>
                  <a:pt x="4757476" y="361956"/>
                  <a:pt x="4760199" y="362843"/>
                </a:cubicBezTo>
                <a:cubicBezTo>
                  <a:pt x="4762923" y="363730"/>
                  <a:pt x="4765076" y="364996"/>
                  <a:pt x="4766659" y="366643"/>
                </a:cubicBezTo>
                <a:cubicBezTo>
                  <a:pt x="4773563" y="375003"/>
                  <a:pt x="4774956" y="384883"/>
                  <a:pt x="4770839" y="396283"/>
                </a:cubicBezTo>
                <a:cubicBezTo>
                  <a:pt x="4766723" y="407684"/>
                  <a:pt x="4761276" y="416044"/>
                  <a:pt x="4754499" y="421364"/>
                </a:cubicBezTo>
                <a:cubicBezTo>
                  <a:pt x="4747279" y="440934"/>
                  <a:pt x="4741199" y="459555"/>
                  <a:pt x="4736259" y="477226"/>
                </a:cubicBezTo>
                <a:cubicBezTo>
                  <a:pt x="4731319" y="494895"/>
                  <a:pt x="4725238" y="512756"/>
                  <a:pt x="4718018" y="530806"/>
                </a:cubicBezTo>
                <a:cubicBezTo>
                  <a:pt x="4720805" y="533721"/>
                  <a:pt x="4721312" y="536253"/>
                  <a:pt x="4719538" y="538407"/>
                </a:cubicBezTo>
                <a:cubicBezTo>
                  <a:pt x="4717765" y="540560"/>
                  <a:pt x="4715232" y="543094"/>
                  <a:pt x="4711938" y="546007"/>
                </a:cubicBezTo>
                <a:cubicBezTo>
                  <a:pt x="4709025" y="549111"/>
                  <a:pt x="4708011" y="552024"/>
                  <a:pt x="4708898" y="554748"/>
                </a:cubicBezTo>
                <a:cubicBezTo>
                  <a:pt x="4709785" y="557471"/>
                  <a:pt x="4711812" y="559624"/>
                  <a:pt x="4714978" y="561208"/>
                </a:cubicBezTo>
                <a:cubicBezTo>
                  <a:pt x="4710228" y="565895"/>
                  <a:pt x="4706048" y="570960"/>
                  <a:pt x="4702438" y="576407"/>
                </a:cubicBezTo>
                <a:cubicBezTo>
                  <a:pt x="4698828" y="581854"/>
                  <a:pt x="4696928" y="586922"/>
                  <a:pt x="4696738" y="591609"/>
                </a:cubicBezTo>
                <a:lnTo>
                  <a:pt x="4684578" y="612889"/>
                </a:lnTo>
                <a:cubicBezTo>
                  <a:pt x="4689011" y="619096"/>
                  <a:pt x="4690784" y="624921"/>
                  <a:pt x="4689898" y="630368"/>
                </a:cubicBezTo>
                <a:cubicBezTo>
                  <a:pt x="4689011" y="635815"/>
                  <a:pt x="4686224" y="640123"/>
                  <a:pt x="4681538" y="643288"/>
                </a:cubicBezTo>
                <a:cubicBezTo>
                  <a:pt x="4691861" y="642529"/>
                  <a:pt x="4705415" y="641768"/>
                  <a:pt x="4722198" y="641008"/>
                </a:cubicBezTo>
                <a:cubicBezTo>
                  <a:pt x="4738982" y="640248"/>
                  <a:pt x="4751776" y="644049"/>
                  <a:pt x="4760579" y="652409"/>
                </a:cubicBezTo>
                <a:cubicBezTo>
                  <a:pt x="4765139" y="658806"/>
                  <a:pt x="4767419" y="665013"/>
                  <a:pt x="4767419" y="671029"/>
                </a:cubicBezTo>
                <a:cubicBezTo>
                  <a:pt x="4767419" y="677047"/>
                  <a:pt x="4765139" y="680973"/>
                  <a:pt x="4760579" y="682810"/>
                </a:cubicBezTo>
                <a:cubicBezTo>
                  <a:pt x="4760263" y="684583"/>
                  <a:pt x="4759376" y="687116"/>
                  <a:pt x="4757919" y="690410"/>
                </a:cubicBezTo>
                <a:cubicBezTo>
                  <a:pt x="4756462" y="693703"/>
                  <a:pt x="4756336" y="696236"/>
                  <a:pt x="4757539" y="698010"/>
                </a:cubicBezTo>
                <a:lnTo>
                  <a:pt x="4766659" y="691930"/>
                </a:lnTo>
                <a:lnTo>
                  <a:pt x="4806180" y="661530"/>
                </a:lnTo>
                <a:lnTo>
                  <a:pt x="4812260" y="640248"/>
                </a:lnTo>
                <a:cubicBezTo>
                  <a:pt x="4809474" y="636005"/>
                  <a:pt x="4808967" y="633092"/>
                  <a:pt x="4810740" y="631509"/>
                </a:cubicBezTo>
                <a:cubicBezTo>
                  <a:pt x="4812514" y="629925"/>
                  <a:pt x="4815047" y="627771"/>
                  <a:pt x="4818340" y="625049"/>
                </a:cubicBezTo>
                <a:cubicBezTo>
                  <a:pt x="4819734" y="622072"/>
                  <a:pt x="4819987" y="619666"/>
                  <a:pt x="4819101" y="617829"/>
                </a:cubicBezTo>
                <a:cubicBezTo>
                  <a:pt x="4818214" y="615991"/>
                  <a:pt x="4816947" y="614345"/>
                  <a:pt x="4815300" y="612889"/>
                </a:cubicBezTo>
                <a:cubicBezTo>
                  <a:pt x="4824167" y="603514"/>
                  <a:pt x="4832274" y="593382"/>
                  <a:pt x="4839621" y="582487"/>
                </a:cubicBezTo>
                <a:cubicBezTo>
                  <a:pt x="4846968" y="571595"/>
                  <a:pt x="4855075" y="561460"/>
                  <a:pt x="4863941" y="552088"/>
                </a:cubicBezTo>
                <a:cubicBezTo>
                  <a:pt x="4867108" y="538091"/>
                  <a:pt x="4872935" y="525044"/>
                  <a:pt x="4881422" y="512946"/>
                </a:cubicBezTo>
                <a:cubicBezTo>
                  <a:pt x="4889909" y="500849"/>
                  <a:pt x="4900296" y="491603"/>
                  <a:pt x="4912582" y="485206"/>
                </a:cubicBezTo>
                <a:lnTo>
                  <a:pt x="4909542" y="470006"/>
                </a:lnTo>
                <a:cubicBezTo>
                  <a:pt x="4908149" y="465381"/>
                  <a:pt x="4908656" y="460949"/>
                  <a:pt x="4911062" y="456706"/>
                </a:cubicBezTo>
                <a:cubicBezTo>
                  <a:pt x="4913469" y="452462"/>
                  <a:pt x="4917016" y="448789"/>
                  <a:pt x="4921703" y="445684"/>
                </a:cubicBezTo>
                <a:cubicBezTo>
                  <a:pt x="4927783" y="433018"/>
                  <a:pt x="4933863" y="430991"/>
                  <a:pt x="4939943" y="439604"/>
                </a:cubicBezTo>
                <a:cubicBezTo>
                  <a:pt x="4946340" y="445494"/>
                  <a:pt x="4950266" y="451195"/>
                  <a:pt x="4951723" y="456706"/>
                </a:cubicBezTo>
                <a:cubicBezTo>
                  <a:pt x="4953180" y="462215"/>
                  <a:pt x="4950266" y="468675"/>
                  <a:pt x="4942983" y="476085"/>
                </a:cubicBezTo>
                <a:cubicBezTo>
                  <a:pt x="4937093" y="481595"/>
                  <a:pt x="4929873" y="491096"/>
                  <a:pt x="4921323" y="504585"/>
                </a:cubicBezTo>
                <a:cubicBezTo>
                  <a:pt x="4912772" y="518077"/>
                  <a:pt x="4910872" y="529856"/>
                  <a:pt x="4915622" y="539927"/>
                </a:cubicBezTo>
                <a:cubicBezTo>
                  <a:pt x="4913912" y="549111"/>
                  <a:pt x="4909732" y="563425"/>
                  <a:pt x="4903082" y="582867"/>
                </a:cubicBezTo>
                <a:cubicBezTo>
                  <a:pt x="4896432" y="602312"/>
                  <a:pt x="4888452" y="617386"/>
                  <a:pt x="4879142" y="628089"/>
                </a:cubicBezTo>
                <a:cubicBezTo>
                  <a:pt x="4883385" y="632648"/>
                  <a:pt x="4884778" y="636449"/>
                  <a:pt x="4883322" y="639488"/>
                </a:cubicBezTo>
                <a:cubicBezTo>
                  <a:pt x="4881865" y="642529"/>
                  <a:pt x="4879458" y="644809"/>
                  <a:pt x="4876102" y="646330"/>
                </a:cubicBezTo>
                <a:cubicBezTo>
                  <a:pt x="4871225" y="651840"/>
                  <a:pt x="4871858" y="659820"/>
                  <a:pt x="4878002" y="670269"/>
                </a:cubicBezTo>
                <a:cubicBezTo>
                  <a:pt x="4884145" y="680720"/>
                  <a:pt x="4888579" y="687940"/>
                  <a:pt x="4891302" y="691930"/>
                </a:cubicBezTo>
                <a:cubicBezTo>
                  <a:pt x="4884525" y="701684"/>
                  <a:pt x="4873758" y="722458"/>
                  <a:pt x="4859001" y="754251"/>
                </a:cubicBezTo>
                <a:cubicBezTo>
                  <a:pt x="4844244" y="786045"/>
                  <a:pt x="4838798" y="806819"/>
                  <a:pt x="4842661" y="816572"/>
                </a:cubicBezTo>
                <a:lnTo>
                  <a:pt x="4818340" y="837854"/>
                </a:lnTo>
                <a:cubicBezTo>
                  <a:pt x="4813717" y="846846"/>
                  <a:pt x="4809284" y="855460"/>
                  <a:pt x="4805040" y="863694"/>
                </a:cubicBezTo>
                <a:cubicBezTo>
                  <a:pt x="4800797" y="871927"/>
                  <a:pt x="4797123" y="880540"/>
                  <a:pt x="4794020" y="889534"/>
                </a:cubicBezTo>
                <a:lnTo>
                  <a:pt x="4797060" y="898654"/>
                </a:lnTo>
                <a:cubicBezTo>
                  <a:pt x="4806750" y="896501"/>
                  <a:pt x="4813970" y="887888"/>
                  <a:pt x="4818720" y="872813"/>
                </a:cubicBezTo>
                <a:cubicBezTo>
                  <a:pt x="4823471" y="857740"/>
                  <a:pt x="4831451" y="849126"/>
                  <a:pt x="4842661" y="846973"/>
                </a:cubicBezTo>
                <a:cubicBezTo>
                  <a:pt x="4848234" y="846467"/>
                  <a:pt x="4855328" y="844439"/>
                  <a:pt x="4863941" y="840894"/>
                </a:cubicBezTo>
                <a:lnTo>
                  <a:pt x="4842661" y="831772"/>
                </a:lnTo>
                <a:lnTo>
                  <a:pt x="4851781" y="825693"/>
                </a:lnTo>
                <a:cubicBezTo>
                  <a:pt x="4856278" y="822906"/>
                  <a:pt x="4860205" y="822399"/>
                  <a:pt x="4863561" y="824172"/>
                </a:cubicBezTo>
                <a:cubicBezTo>
                  <a:pt x="4866918" y="825946"/>
                  <a:pt x="4870085" y="828480"/>
                  <a:pt x="4873062" y="831772"/>
                </a:cubicBezTo>
                <a:cubicBezTo>
                  <a:pt x="4876228" y="827339"/>
                  <a:pt x="4879015" y="823285"/>
                  <a:pt x="4881422" y="819612"/>
                </a:cubicBezTo>
                <a:cubicBezTo>
                  <a:pt x="4883828" y="815939"/>
                  <a:pt x="4885095" y="811885"/>
                  <a:pt x="4885222" y="807453"/>
                </a:cubicBezTo>
                <a:cubicBezTo>
                  <a:pt x="4888072" y="804160"/>
                  <a:pt x="4889972" y="799345"/>
                  <a:pt x="4890922" y="793013"/>
                </a:cubicBezTo>
                <a:cubicBezTo>
                  <a:pt x="4891872" y="786678"/>
                  <a:pt x="4893012" y="780346"/>
                  <a:pt x="4894342" y="774011"/>
                </a:cubicBezTo>
                <a:cubicBezTo>
                  <a:pt x="4884715" y="773506"/>
                  <a:pt x="4876608" y="768438"/>
                  <a:pt x="4870022" y="758811"/>
                </a:cubicBezTo>
                <a:cubicBezTo>
                  <a:pt x="4879648" y="752731"/>
                  <a:pt x="4884715" y="743611"/>
                  <a:pt x="4885222" y="731450"/>
                </a:cubicBezTo>
                <a:lnTo>
                  <a:pt x="4915622" y="737531"/>
                </a:lnTo>
                <a:cubicBezTo>
                  <a:pt x="4911379" y="742091"/>
                  <a:pt x="4908466" y="746651"/>
                  <a:pt x="4906882" y="751212"/>
                </a:cubicBezTo>
                <a:cubicBezTo>
                  <a:pt x="4905299" y="755771"/>
                  <a:pt x="4903146" y="760331"/>
                  <a:pt x="4900422" y="764891"/>
                </a:cubicBezTo>
                <a:lnTo>
                  <a:pt x="4912582" y="774011"/>
                </a:lnTo>
                <a:cubicBezTo>
                  <a:pt x="4918662" y="774011"/>
                  <a:pt x="4921703" y="777051"/>
                  <a:pt x="4921703" y="783133"/>
                </a:cubicBezTo>
                <a:cubicBezTo>
                  <a:pt x="4921449" y="789275"/>
                  <a:pt x="4919676" y="795229"/>
                  <a:pt x="4916383" y="800993"/>
                </a:cubicBezTo>
                <a:cubicBezTo>
                  <a:pt x="4913089" y="806755"/>
                  <a:pt x="4909796" y="811949"/>
                  <a:pt x="4906502" y="816572"/>
                </a:cubicBezTo>
                <a:cubicBezTo>
                  <a:pt x="4911252" y="817839"/>
                  <a:pt x="4916192" y="818345"/>
                  <a:pt x="4921323" y="818092"/>
                </a:cubicBezTo>
                <a:cubicBezTo>
                  <a:pt x="4926453" y="817839"/>
                  <a:pt x="4930633" y="818345"/>
                  <a:pt x="4933863" y="819612"/>
                </a:cubicBezTo>
                <a:cubicBezTo>
                  <a:pt x="4936080" y="824680"/>
                  <a:pt x="4933926" y="831266"/>
                  <a:pt x="4927403" y="839374"/>
                </a:cubicBezTo>
                <a:cubicBezTo>
                  <a:pt x="4920879" y="847479"/>
                  <a:pt x="4914926" y="854066"/>
                  <a:pt x="4909542" y="859134"/>
                </a:cubicBezTo>
                <a:cubicBezTo>
                  <a:pt x="4909416" y="865466"/>
                  <a:pt x="4908149" y="871040"/>
                  <a:pt x="4905742" y="875853"/>
                </a:cubicBezTo>
                <a:cubicBezTo>
                  <a:pt x="4903335" y="880667"/>
                  <a:pt x="4900549" y="883200"/>
                  <a:pt x="4897382" y="883454"/>
                </a:cubicBezTo>
                <a:lnTo>
                  <a:pt x="4882182" y="904734"/>
                </a:lnTo>
                <a:lnTo>
                  <a:pt x="4882182" y="932095"/>
                </a:lnTo>
                <a:lnTo>
                  <a:pt x="4891302" y="922974"/>
                </a:lnTo>
                <a:lnTo>
                  <a:pt x="4903462" y="898654"/>
                </a:lnTo>
                <a:cubicBezTo>
                  <a:pt x="4905109" y="895614"/>
                  <a:pt x="4907136" y="893334"/>
                  <a:pt x="4909542" y="891815"/>
                </a:cubicBezTo>
                <a:cubicBezTo>
                  <a:pt x="4911949" y="890294"/>
                  <a:pt x="4913976" y="889534"/>
                  <a:pt x="4915622" y="889534"/>
                </a:cubicBezTo>
                <a:cubicBezTo>
                  <a:pt x="4915369" y="891244"/>
                  <a:pt x="4914356" y="893904"/>
                  <a:pt x="4912582" y="897514"/>
                </a:cubicBezTo>
                <a:cubicBezTo>
                  <a:pt x="4910809" y="901124"/>
                  <a:pt x="4909796" y="904544"/>
                  <a:pt x="4909542" y="907774"/>
                </a:cubicBezTo>
                <a:cubicBezTo>
                  <a:pt x="4913089" y="916008"/>
                  <a:pt x="4909036" y="926141"/>
                  <a:pt x="4897382" y="938175"/>
                </a:cubicBezTo>
                <a:cubicBezTo>
                  <a:pt x="4891555" y="944192"/>
                  <a:pt x="4887628" y="949734"/>
                  <a:pt x="4885602" y="954801"/>
                </a:cubicBezTo>
                <a:lnTo>
                  <a:pt x="4885227" y="968408"/>
                </a:lnTo>
                <a:lnTo>
                  <a:pt x="4918400" y="910130"/>
                </a:lnTo>
                <a:cubicBezTo>
                  <a:pt x="4925304" y="902340"/>
                  <a:pt x="4930497" y="894360"/>
                  <a:pt x="4933980" y="886190"/>
                </a:cubicBezTo>
                <a:cubicBezTo>
                  <a:pt x="4937464" y="878019"/>
                  <a:pt x="4943417" y="870799"/>
                  <a:pt x="4951841" y="864529"/>
                </a:cubicBezTo>
                <a:cubicBezTo>
                  <a:pt x="4951967" y="859779"/>
                  <a:pt x="4953234" y="854839"/>
                  <a:pt x="4955641" y="849709"/>
                </a:cubicBezTo>
                <a:cubicBezTo>
                  <a:pt x="4958048" y="844579"/>
                  <a:pt x="4960834" y="840399"/>
                  <a:pt x="4964001" y="837168"/>
                </a:cubicBezTo>
                <a:lnTo>
                  <a:pt x="4976161" y="815888"/>
                </a:lnTo>
                <a:cubicBezTo>
                  <a:pt x="4979455" y="812785"/>
                  <a:pt x="4983508" y="810631"/>
                  <a:pt x="4988321" y="809428"/>
                </a:cubicBezTo>
                <a:cubicBezTo>
                  <a:pt x="4993135" y="808225"/>
                  <a:pt x="4997188" y="808351"/>
                  <a:pt x="5000482" y="809808"/>
                </a:cubicBezTo>
                <a:cubicBezTo>
                  <a:pt x="5002002" y="817218"/>
                  <a:pt x="4996682" y="833559"/>
                  <a:pt x="4984521" y="858829"/>
                </a:cubicBezTo>
                <a:cubicBezTo>
                  <a:pt x="4972361" y="884100"/>
                  <a:pt x="4962481" y="901200"/>
                  <a:pt x="4954881" y="910130"/>
                </a:cubicBezTo>
                <a:lnTo>
                  <a:pt x="4957921" y="910130"/>
                </a:lnTo>
                <a:cubicBezTo>
                  <a:pt x="4962418" y="914563"/>
                  <a:pt x="4964824" y="918617"/>
                  <a:pt x="4965141" y="922290"/>
                </a:cubicBezTo>
                <a:cubicBezTo>
                  <a:pt x="4965458" y="925964"/>
                  <a:pt x="4964064" y="930017"/>
                  <a:pt x="4960961" y="934451"/>
                </a:cubicBezTo>
                <a:cubicBezTo>
                  <a:pt x="4957161" y="957504"/>
                  <a:pt x="4950321" y="981318"/>
                  <a:pt x="4940441" y="1005892"/>
                </a:cubicBezTo>
                <a:lnTo>
                  <a:pt x="4938397" y="1011714"/>
                </a:lnTo>
                <a:lnTo>
                  <a:pt x="4942983" y="1017216"/>
                </a:lnTo>
                <a:lnTo>
                  <a:pt x="4927783" y="1062817"/>
                </a:lnTo>
                <a:lnTo>
                  <a:pt x="4915570" y="1078945"/>
                </a:lnTo>
                <a:lnTo>
                  <a:pt x="4916500" y="1086074"/>
                </a:lnTo>
                <a:cubicBezTo>
                  <a:pt x="4914410" y="1087657"/>
                  <a:pt x="4910990" y="1089810"/>
                  <a:pt x="4906240" y="1092534"/>
                </a:cubicBezTo>
                <a:cubicBezTo>
                  <a:pt x="4905986" y="1095701"/>
                  <a:pt x="4905733" y="1098487"/>
                  <a:pt x="4905480" y="1100894"/>
                </a:cubicBezTo>
                <a:cubicBezTo>
                  <a:pt x="4905226" y="1103301"/>
                  <a:pt x="4906493" y="1104567"/>
                  <a:pt x="4909280" y="1104694"/>
                </a:cubicBezTo>
                <a:cubicBezTo>
                  <a:pt x="4907063" y="1109698"/>
                  <a:pt x="4903896" y="1115651"/>
                  <a:pt x="4899780" y="1122555"/>
                </a:cubicBezTo>
                <a:cubicBezTo>
                  <a:pt x="4895663" y="1129458"/>
                  <a:pt x="4894776" y="1134652"/>
                  <a:pt x="4897120" y="1138135"/>
                </a:cubicBezTo>
                <a:lnTo>
                  <a:pt x="4915360" y="1119894"/>
                </a:lnTo>
                <a:cubicBezTo>
                  <a:pt x="4918527" y="1116855"/>
                  <a:pt x="4920553" y="1113814"/>
                  <a:pt x="4921440" y="1110774"/>
                </a:cubicBezTo>
                <a:cubicBezTo>
                  <a:pt x="4922327" y="1107734"/>
                  <a:pt x="4921313" y="1104694"/>
                  <a:pt x="4918400" y="1101654"/>
                </a:cubicBezTo>
                <a:cubicBezTo>
                  <a:pt x="4921630" y="1098424"/>
                  <a:pt x="4925050" y="1094244"/>
                  <a:pt x="4928660" y="1089115"/>
                </a:cubicBezTo>
                <a:cubicBezTo>
                  <a:pt x="4932270" y="1083985"/>
                  <a:pt x="4934930" y="1079044"/>
                  <a:pt x="4936640" y="1074295"/>
                </a:cubicBezTo>
                <a:lnTo>
                  <a:pt x="4960961" y="1019572"/>
                </a:lnTo>
                <a:lnTo>
                  <a:pt x="4979201" y="1004372"/>
                </a:lnTo>
                <a:cubicBezTo>
                  <a:pt x="4982495" y="1001205"/>
                  <a:pt x="4985028" y="997659"/>
                  <a:pt x="4986801" y="993732"/>
                </a:cubicBezTo>
                <a:cubicBezTo>
                  <a:pt x="4988575" y="989805"/>
                  <a:pt x="4988068" y="986258"/>
                  <a:pt x="4985282" y="983092"/>
                </a:cubicBezTo>
                <a:lnTo>
                  <a:pt x="4997442" y="958771"/>
                </a:lnTo>
                <a:cubicBezTo>
                  <a:pt x="4995922" y="948638"/>
                  <a:pt x="4998962" y="940024"/>
                  <a:pt x="5006562" y="932930"/>
                </a:cubicBezTo>
                <a:cubicBezTo>
                  <a:pt x="5014162" y="925837"/>
                  <a:pt x="5017202" y="917223"/>
                  <a:pt x="5015682" y="907090"/>
                </a:cubicBezTo>
                <a:lnTo>
                  <a:pt x="5055203" y="873649"/>
                </a:lnTo>
                <a:cubicBezTo>
                  <a:pt x="5062803" y="882136"/>
                  <a:pt x="5066603" y="887963"/>
                  <a:pt x="5066603" y="891130"/>
                </a:cubicBezTo>
                <a:cubicBezTo>
                  <a:pt x="5066603" y="894296"/>
                  <a:pt x="5062803" y="898603"/>
                  <a:pt x="5055203" y="904050"/>
                </a:cubicBezTo>
                <a:cubicBezTo>
                  <a:pt x="5060966" y="912600"/>
                  <a:pt x="5060840" y="919060"/>
                  <a:pt x="5054823" y="923430"/>
                </a:cubicBezTo>
                <a:cubicBezTo>
                  <a:pt x="5048806" y="927800"/>
                  <a:pt x="5047919" y="933500"/>
                  <a:pt x="5052163" y="940531"/>
                </a:cubicBezTo>
                <a:cubicBezTo>
                  <a:pt x="5046779" y="948447"/>
                  <a:pt x="5040826" y="961494"/>
                  <a:pt x="5034303" y="979671"/>
                </a:cubicBezTo>
                <a:cubicBezTo>
                  <a:pt x="5027779" y="997848"/>
                  <a:pt x="5025626" y="1010135"/>
                  <a:pt x="5027842" y="1016532"/>
                </a:cubicBezTo>
                <a:lnTo>
                  <a:pt x="5003522" y="1074295"/>
                </a:lnTo>
                <a:cubicBezTo>
                  <a:pt x="5009855" y="1082020"/>
                  <a:pt x="5013149" y="1090127"/>
                  <a:pt x="5013402" y="1098614"/>
                </a:cubicBezTo>
                <a:cubicBezTo>
                  <a:pt x="5013655" y="1107101"/>
                  <a:pt x="5009349" y="1115208"/>
                  <a:pt x="5000482" y="1122934"/>
                </a:cubicBezTo>
                <a:cubicBezTo>
                  <a:pt x="4997442" y="1135476"/>
                  <a:pt x="4992882" y="1148395"/>
                  <a:pt x="4986801" y="1161695"/>
                </a:cubicBezTo>
                <a:cubicBezTo>
                  <a:pt x="4980721" y="1174996"/>
                  <a:pt x="4973121" y="1186396"/>
                  <a:pt x="4964001" y="1195896"/>
                </a:cubicBezTo>
                <a:lnTo>
                  <a:pt x="4973121" y="1220216"/>
                </a:lnTo>
                <a:lnTo>
                  <a:pt x="4951841" y="1235417"/>
                </a:lnTo>
                <a:lnTo>
                  <a:pt x="4951841" y="1268858"/>
                </a:lnTo>
                <a:cubicBezTo>
                  <a:pt x="4947851" y="1275064"/>
                  <a:pt x="4945191" y="1280892"/>
                  <a:pt x="4943861" y="1286338"/>
                </a:cubicBezTo>
                <a:cubicBezTo>
                  <a:pt x="4942531" y="1291785"/>
                  <a:pt x="4939111" y="1296091"/>
                  <a:pt x="4933600" y="1299258"/>
                </a:cubicBezTo>
                <a:cubicBezTo>
                  <a:pt x="4932207" y="1302743"/>
                  <a:pt x="4931954" y="1307175"/>
                  <a:pt x="4932840" y="1312558"/>
                </a:cubicBezTo>
                <a:cubicBezTo>
                  <a:pt x="4933727" y="1317942"/>
                  <a:pt x="4934994" y="1321615"/>
                  <a:pt x="4936640" y="1323579"/>
                </a:cubicBezTo>
                <a:cubicBezTo>
                  <a:pt x="4938351" y="1326429"/>
                  <a:pt x="4940251" y="1327569"/>
                  <a:pt x="4942341" y="1327000"/>
                </a:cubicBezTo>
                <a:cubicBezTo>
                  <a:pt x="4944431" y="1326429"/>
                  <a:pt x="4945571" y="1325289"/>
                  <a:pt x="4945761" y="1323579"/>
                </a:cubicBezTo>
                <a:cubicBezTo>
                  <a:pt x="4939554" y="1314458"/>
                  <a:pt x="4940567" y="1306858"/>
                  <a:pt x="4948801" y="1300778"/>
                </a:cubicBezTo>
                <a:cubicBezTo>
                  <a:pt x="4957034" y="1294698"/>
                  <a:pt x="4964128" y="1290138"/>
                  <a:pt x="4970081" y="1287099"/>
                </a:cubicBezTo>
                <a:lnTo>
                  <a:pt x="4970081" y="1241497"/>
                </a:lnTo>
                <a:lnTo>
                  <a:pt x="4973121" y="1241497"/>
                </a:lnTo>
                <a:cubicBezTo>
                  <a:pt x="4974831" y="1238330"/>
                  <a:pt x="4975971" y="1234784"/>
                  <a:pt x="4976541" y="1230857"/>
                </a:cubicBezTo>
                <a:cubicBezTo>
                  <a:pt x="4977111" y="1226930"/>
                  <a:pt x="4975971" y="1223383"/>
                  <a:pt x="4973121" y="1220216"/>
                </a:cubicBezTo>
                <a:cubicBezTo>
                  <a:pt x="4981608" y="1212300"/>
                  <a:pt x="4988195" y="1203813"/>
                  <a:pt x="4992882" y="1194756"/>
                </a:cubicBezTo>
                <a:cubicBezTo>
                  <a:pt x="4997568" y="1185699"/>
                  <a:pt x="5004155" y="1177972"/>
                  <a:pt x="5012642" y="1171576"/>
                </a:cubicBezTo>
                <a:cubicBezTo>
                  <a:pt x="5002635" y="1161760"/>
                  <a:pt x="4999848" y="1154792"/>
                  <a:pt x="5004282" y="1150675"/>
                </a:cubicBezTo>
                <a:cubicBezTo>
                  <a:pt x="5008715" y="1146558"/>
                  <a:pt x="5016569" y="1140351"/>
                  <a:pt x="5027842" y="1132055"/>
                </a:cubicBezTo>
                <a:cubicBezTo>
                  <a:pt x="5034746" y="1123884"/>
                  <a:pt x="5039939" y="1109064"/>
                  <a:pt x="5043423" y="1087594"/>
                </a:cubicBezTo>
                <a:cubicBezTo>
                  <a:pt x="5046906" y="1066123"/>
                  <a:pt x="5052860" y="1050543"/>
                  <a:pt x="5061283" y="1040854"/>
                </a:cubicBezTo>
                <a:cubicBezTo>
                  <a:pt x="5064386" y="1039459"/>
                  <a:pt x="5067300" y="1039206"/>
                  <a:pt x="5070023" y="1040093"/>
                </a:cubicBezTo>
                <a:cubicBezTo>
                  <a:pt x="5072747" y="1040980"/>
                  <a:pt x="5074900" y="1042246"/>
                  <a:pt x="5076483" y="1043893"/>
                </a:cubicBezTo>
                <a:cubicBezTo>
                  <a:pt x="5083387" y="1052253"/>
                  <a:pt x="5084780" y="1062134"/>
                  <a:pt x="5080663" y="1073533"/>
                </a:cubicBezTo>
                <a:cubicBezTo>
                  <a:pt x="5076547" y="1084934"/>
                  <a:pt x="5071100" y="1093294"/>
                  <a:pt x="5064323" y="1098614"/>
                </a:cubicBezTo>
                <a:cubicBezTo>
                  <a:pt x="5057103" y="1118184"/>
                  <a:pt x="5051023" y="1136805"/>
                  <a:pt x="5046083" y="1154475"/>
                </a:cubicBezTo>
                <a:cubicBezTo>
                  <a:pt x="5041143" y="1172145"/>
                  <a:pt x="5035062" y="1190006"/>
                  <a:pt x="5027842" y="1208056"/>
                </a:cubicBezTo>
                <a:cubicBezTo>
                  <a:pt x="5030629" y="1210970"/>
                  <a:pt x="5031136" y="1213504"/>
                  <a:pt x="5029362" y="1215656"/>
                </a:cubicBezTo>
                <a:cubicBezTo>
                  <a:pt x="5027589" y="1217810"/>
                  <a:pt x="5025056" y="1220343"/>
                  <a:pt x="5021762" y="1223257"/>
                </a:cubicBezTo>
                <a:cubicBezTo>
                  <a:pt x="5018849" y="1226360"/>
                  <a:pt x="5017835" y="1229273"/>
                  <a:pt x="5018722" y="1231997"/>
                </a:cubicBezTo>
                <a:cubicBezTo>
                  <a:pt x="5019609" y="1234720"/>
                  <a:pt x="5021636" y="1236873"/>
                  <a:pt x="5024802" y="1238457"/>
                </a:cubicBezTo>
                <a:cubicBezTo>
                  <a:pt x="5020052" y="1243144"/>
                  <a:pt x="5015872" y="1248210"/>
                  <a:pt x="5012262" y="1253658"/>
                </a:cubicBezTo>
                <a:cubicBezTo>
                  <a:pt x="5008652" y="1259104"/>
                  <a:pt x="5006752" y="1264171"/>
                  <a:pt x="5006562" y="1268858"/>
                </a:cubicBezTo>
                <a:lnTo>
                  <a:pt x="4994402" y="1290138"/>
                </a:lnTo>
                <a:cubicBezTo>
                  <a:pt x="4998835" y="1296345"/>
                  <a:pt x="5000608" y="1302172"/>
                  <a:pt x="4999722" y="1307618"/>
                </a:cubicBezTo>
                <a:cubicBezTo>
                  <a:pt x="4998835" y="1313065"/>
                  <a:pt x="4996048" y="1317372"/>
                  <a:pt x="4991362" y="1320538"/>
                </a:cubicBezTo>
                <a:cubicBezTo>
                  <a:pt x="5001685" y="1319779"/>
                  <a:pt x="5015239" y="1319018"/>
                  <a:pt x="5032022" y="1318258"/>
                </a:cubicBezTo>
                <a:lnTo>
                  <a:pt x="5057820" y="1325922"/>
                </a:lnTo>
                <a:lnTo>
                  <a:pt x="5067310" y="1308297"/>
                </a:lnTo>
                <a:cubicBezTo>
                  <a:pt x="5067816" y="1302470"/>
                  <a:pt x="5069843" y="1297404"/>
                  <a:pt x="5073390" y="1293097"/>
                </a:cubicBezTo>
                <a:cubicBezTo>
                  <a:pt x="5076937" y="1288790"/>
                  <a:pt x="5078963" y="1283723"/>
                  <a:pt x="5079470" y="1277897"/>
                </a:cubicBezTo>
                <a:lnTo>
                  <a:pt x="5094670" y="1253576"/>
                </a:lnTo>
                <a:lnTo>
                  <a:pt x="5103790" y="1235336"/>
                </a:lnTo>
                <a:cubicBezTo>
                  <a:pt x="5105247" y="1224569"/>
                  <a:pt x="5107654" y="1214182"/>
                  <a:pt x="5111011" y="1204175"/>
                </a:cubicBezTo>
                <a:cubicBezTo>
                  <a:pt x="5114367" y="1194168"/>
                  <a:pt x="5119054" y="1185301"/>
                  <a:pt x="5125071" y="1177575"/>
                </a:cubicBezTo>
                <a:cubicBezTo>
                  <a:pt x="5132671" y="1157434"/>
                  <a:pt x="5138751" y="1138434"/>
                  <a:pt x="5143311" y="1120573"/>
                </a:cubicBezTo>
                <a:cubicBezTo>
                  <a:pt x="5147871" y="1102713"/>
                  <a:pt x="5150911" y="1088273"/>
                  <a:pt x="5152431" y="1077252"/>
                </a:cubicBezTo>
                <a:cubicBezTo>
                  <a:pt x="5155471" y="1079786"/>
                  <a:pt x="5158511" y="1080799"/>
                  <a:pt x="5161552" y="1080293"/>
                </a:cubicBezTo>
                <a:lnTo>
                  <a:pt x="5173712" y="1071172"/>
                </a:lnTo>
                <a:cubicBezTo>
                  <a:pt x="5175295" y="1069526"/>
                  <a:pt x="5175929" y="1067499"/>
                  <a:pt x="5175612" y="1065092"/>
                </a:cubicBezTo>
                <a:cubicBezTo>
                  <a:pt x="5175295" y="1062685"/>
                  <a:pt x="5173649" y="1060659"/>
                  <a:pt x="5170672" y="1059012"/>
                </a:cubicBezTo>
                <a:cubicBezTo>
                  <a:pt x="5178969" y="1049005"/>
                  <a:pt x="5187455" y="1035578"/>
                  <a:pt x="5196132" y="1018731"/>
                </a:cubicBezTo>
                <a:cubicBezTo>
                  <a:pt x="5204809" y="1001884"/>
                  <a:pt x="5209496" y="986937"/>
                  <a:pt x="5210193" y="973890"/>
                </a:cubicBezTo>
                <a:cubicBezTo>
                  <a:pt x="5214943" y="970787"/>
                  <a:pt x="5218363" y="967114"/>
                  <a:pt x="5220453" y="962870"/>
                </a:cubicBezTo>
                <a:cubicBezTo>
                  <a:pt x="5222543" y="958627"/>
                  <a:pt x="5222163" y="954193"/>
                  <a:pt x="5219313" y="949570"/>
                </a:cubicBezTo>
                <a:cubicBezTo>
                  <a:pt x="5221339" y="939373"/>
                  <a:pt x="5225646" y="931646"/>
                  <a:pt x="5232233" y="926389"/>
                </a:cubicBezTo>
                <a:cubicBezTo>
                  <a:pt x="5238820" y="921133"/>
                  <a:pt x="5244647" y="915686"/>
                  <a:pt x="5249713" y="910049"/>
                </a:cubicBezTo>
                <a:cubicBezTo>
                  <a:pt x="5254020" y="907009"/>
                  <a:pt x="5256047" y="903969"/>
                  <a:pt x="5255793" y="900929"/>
                </a:cubicBezTo>
                <a:cubicBezTo>
                  <a:pt x="5255540" y="897889"/>
                  <a:pt x="5254527" y="894849"/>
                  <a:pt x="5252753" y="891809"/>
                </a:cubicBezTo>
                <a:lnTo>
                  <a:pt x="5280114" y="843168"/>
                </a:lnTo>
                <a:cubicBezTo>
                  <a:pt x="5281951" y="840127"/>
                  <a:pt x="5284357" y="836328"/>
                  <a:pt x="5287334" y="831767"/>
                </a:cubicBezTo>
                <a:cubicBezTo>
                  <a:pt x="5290311" y="827207"/>
                  <a:pt x="5291958" y="821887"/>
                  <a:pt x="5292274" y="815807"/>
                </a:cubicBezTo>
                <a:cubicBezTo>
                  <a:pt x="5306335" y="798137"/>
                  <a:pt x="5317735" y="777996"/>
                  <a:pt x="5326475" y="755386"/>
                </a:cubicBezTo>
                <a:cubicBezTo>
                  <a:pt x="5335215" y="732775"/>
                  <a:pt x="5348135" y="713395"/>
                  <a:pt x="5365236" y="697245"/>
                </a:cubicBezTo>
                <a:lnTo>
                  <a:pt x="5362196" y="675964"/>
                </a:lnTo>
                <a:lnTo>
                  <a:pt x="5395636" y="624283"/>
                </a:lnTo>
                <a:cubicBezTo>
                  <a:pt x="5396206" y="616366"/>
                  <a:pt x="5400386" y="602559"/>
                  <a:pt x="5408177" y="582862"/>
                </a:cubicBezTo>
                <a:cubicBezTo>
                  <a:pt x="5415967" y="563165"/>
                  <a:pt x="5423947" y="548598"/>
                  <a:pt x="5432117" y="539161"/>
                </a:cubicBezTo>
                <a:cubicBezTo>
                  <a:pt x="5432117" y="527508"/>
                  <a:pt x="5438197" y="517374"/>
                  <a:pt x="5450357" y="508761"/>
                </a:cubicBezTo>
                <a:cubicBezTo>
                  <a:pt x="5446304" y="502681"/>
                  <a:pt x="5446051" y="497360"/>
                  <a:pt x="5449597" y="492800"/>
                </a:cubicBezTo>
                <a:cubicBezTo>
                  <a:pt x="5453144" y="488240"/>
                  <a:pt x="5457451" y="484440"/>
                  <a:pt x="5462518" y="481400"/>
                </a:cubicBezTo>
                <a:lnTo>
                  <a:pt x="5575000" y="283796"/>
                </a:lnTo>
                <a:cubicBezTo>
                  <a:pt x="5581904" y="276006"/>
                  <a:pt x="5587097" y="268026"/>
                  <a:pt x="5590580" y="259856"/>
                </a:cubicBezTo>
                <a:cubicBezTo>
                  <a:pt x="5594064" y="251685"/>
                  <a:pt x="5600017" y="244465"/>
                  <a:pt x="5608441" y="238195"/>
                </a:cubicBezTo>
                <a:cubicBezTo>
                  <a:pt x="5608567" y="233445"/>
                  <a:pt x="5609834" y="228505"/>
                  <a:pt x="5612241" y="223375"/>
                </a:cubicBezTo>
                <a:cubicBezTo>
                  <a:pt x="5614648" y="218245"/>
                  <a:pt x="5617434" y="214065"/>
                  <a:pt x="5620601" y="210834"/>
                </a:cubicBezTo>
                <a:lnTo>
                  <a:pt x="5632761" y="189554"/>
                </a:lnTo>
                <a:cubicBezTo>
                  <a:pt x="5636055" y="186451"/>
                  <a:pt x="5640108" y="184297"/>
                  <a:pt x="5644921" y="183094"/>
                </a:cubicBezTo>
                <a:cubicBezTo>
                  <a:pt x="5649735" y="181891"/>
                  <a:pt x="5653788" y="182017"/>
                  <a:pt x="5657082" y="183474"/>
                </a:cubicBezTo>
                <a:cubicBezTo>
                  <a:pt x="5658602" y="190884"/>
                  <a:pt x="5653282" y="207225"/>
                  <a:pt x="5641121" y="232495"/>
                </a:cubicBezTo>
                <a:cubicBezTo>
                  <a:pt x="5628961" y="257766"/>
                  <a:pt x="5619081" y="274866"/>
                  <a:pt x="5611481" y="283796"/>
                </a:cubicBezTo>
                <a:lnTo>
                  <a:pt x="5614521" y="283796"/>
                </a:lnTo>
                <a:cubicBezTo>
                  <a:pt x="5619018" y="288229"/>
                  <a:pt x="5621424" y="292283"/>
                  <a:pt x="5621741" y="295956"/>
                </a:cubicBezTo>
                <a:cubicBezTo>
                  <a:pt x="5622058" y="299630"/>
                  <a:pt x="5620664" y="303683"/>
                  <a:pt x="5617561" y="308117"/>
                </a:cubicBezTo>
                <a:cubicBezTo>
                  <a:pt x="5613761" y="331170"/>
                  <a:pt x="5606921" y="354984"/>
                  <a:pt x="5597041" y="379558"/>
                </a:cubicBezTo>
                <a:cubicBezTo>
                  <a:pt x="5587160" y="404132"/>
                  <a:pt x="5578800" y="427946"/>
                  <a:pt x="5571960" y="450999"/>
                </a:cubicBezTo>
                <a:cubicBezTo>
                  <a:pt x="5574810" y="455243"/>
                  <a:pt x="5575190" y="458156"/>
                  <a:pt x="5573100" y="459740"/>
                </a:cubicBezTo>
                <a:cubicBezTo>
                  <a:pt x="5571010" y="461323"/>
                  <a:pt x="5567590" y="463476"/>
                  <a:pt x="5562840" y="466200"/>
                </a:cubicBezTo>
                <a:cubicBezTo>
                  <a:pt x="5562586" y="469367"/>
                  <a:pt x="5562333" y="472153"/>
                  <a:pt x="5562080" y="474560"/>
                </a:cubicBezTo>
                <a:cubicBezTo>
                  <a:pt x="5561826" y="476967"/>
                  <a:pt x="5563093" y="478233"/>
                  <a:pt x="5565880" y="478360"/>
                </a:cubicBezTo>
                <a:cubicBezTo>
                  <a:pt x="5563663" y="483364"/>
                  <a:pt x="5560496" y="489317"/>
                  <a:pt x="5556380" y="496221"/>
                </a:cubicBezTo>
                <a:cubicBezTo>
                  <a:pt x="5552263" y="503124"/>
                  <a:pt x="5551376" y="508318"/>
                  <a:pt x="5553720" y="511801"/>
                </a:cubicBezTo>
                <a:lnTo>
                  <a:pt x="5571960" y="493560"/>
                </a:lnTo>
                <a:cubicBezTo>
                  <a:pt x="5575127" y="490520"/>
                  <a:pt x="5577153" y="487480"/>
                  <a:pt x="5578040" y="484440"/>
                </a:cubicBezTo>
                <a:cubicBezTo>
                  <a:pt x="5578927" y="481400"/>
                  <a:pt x="5577913" y="478360"/>
                  <a:pt x="5575000" y="475320"/>
                </a:cubicBezTo>
                <a:cubicBezTo>
                  <a:pt x="5578230" y="472090"/>
                  <a:pt x="5581650" y="467910"/>
                  <a:pt x="5585260" y="462780"/>
                </a:cubicBezTo>
                <a:cubicBezTo>
                  <a:pt x="5588870" y="457650"/>
                  <a:pt x="5591530" y="452710"/>
                  <a:pt x="5593240" y="447960"/>
                </a:cubicBezTo>
                <a:lnTo>
                  <a:pt x="5617561" y="393238"/>
                </a:lnTo>
                <a:lnTo>
                  <a:pt x="5635801" y="378038"/>
                </a:lnTo>
                <a:cubicBezTo>
                  <a:pt x="5639095" y="374871"/>
                  <a:pt x="5641628" y="371325"/>
                  <a:pt x="5643401" y="367398"/>
                </a:cubicBezTo>
                <a:cubicBezTo>
                  <a:pt x="5645175" y="363471"/>
                  <a:pt x="5644668" y="359924"/>
                  <a:pt x="5641882" y="356758"/>
                </a:cubicBezTo>
                <a:lnTo>
                  <a:pt x="5654042" y="332437"/>
                </a:lnTo>
                <a:cubicBezTo>
                  <a:pt x="5652522" y="322304"/>
                  <a:pt x="5655562" y="313690"/>
                  <a:pt x="5663162" y="306596"/>
                </a:cubicBezTo>
                <a:cubicBezTo>
                  <a:pt x="5670762" y="299503"/>
                  <a:pt x="5673802" y="290889"/>
                  <a:pt x="5672282" y="280756"/>
                </a:cubicBezTo>
                <a:lnTo>
                  <a:pt x="5711803" y="247315"/>
                </a:lnTo>
                <a:cubicBezTo>
                  <a:pt x="5719403" y="255802"/>
                  <a:pt x="5723203" y="261629"/>
                  <a:pt x="5723203" y="264796"/>
                </a:cubicBezTo>
                <a:cubicBezTo>
                  <a:pt x="5723203" y="267962"/>
                  <a:pt x="5719403" y="272269"/>
                  <a:pt x="5711803" y="277716"/>
                </a:cubicBezTo>
                <a:cubicBezTo>
                  <a:pt x="5717566" y="286266"/>
                  <a:pt x="5717440" y="292726"/>
                  <a:pt x="5711423" y="297096"/>
                </a:cubicBezTo>
                <a:cubicBezTo>
                  <a:pt x="5705406" y="301466"/>
                  <a:pt x="5704519" y="307166"/>
                  <a:pt x="5708763" y="314197"/>
                </a:cubicBezTo>
                <a:cubicBezTo>
                  <a:pt x="5703379" y="322113"/>
                  <a:pt x="5697426" y="335160"/>
                  <a:pt x="5690903" y="353337"/>
                </a:cubicBezTo>
                <a:cubicBezTo>
                  <a:pt x="5684379" y="371514"/>
                  <a:pt x="5682226" y="383801"/>
                  <a:pt x="5684442" y="390198"/>
                </a:cubicBezTo>
                <a:lnTo>
                  <a:pt x="5660122" y="447960"/>
                </a:lnTo>
                <a:cubicBezTo>
                  <a:pt x="5666455" y="455686"/>
                  <a:pt x="5669749" y="463793"/>
                  <a:pt x="5670002" y="472280"/>
                </a:cubicBezTo>
                <a:cubicBezTo>
                  <a:pt x="5670255" y="480767"/>
                  <a:pt x="5665949" y="488874"/>
                  <a:pt x="5657082" y="496600"/>
                </a:cubicBezTo>
                <a:cubicBezTo>
                  <a:pt x="5654042" y="509141"/>
                  <a:pt x="5649482" y="522061"/>
                  <a:pt x="5643401" y="535361"/>
                </a:cubicBezTo>
                <a:cubicBezTo>
                  <a:pt x="5637321" y="548662"/>
                  <a:pt x="5629721" y="560062"/>
                  <a:pt x="5620601" y="569562"/>
                </a:cubicBezTo>
                <a:lnTo>
                  <a:pt x="5629721" y="593882"/>
                </a:lnTo>
                <a:lnTo>
                  <a:pt x="5608441" y="609083"/>
                </a:lnTo>
                <a:lnTo>
                  <a:pt x="5608441" y="642524"/>
                </a:lnTo>
                <a:cubicBezTo>
                  <a:pt x="5604451" y="648730"/>
                  <a:pt x="5601791" y="654557"/>
                  <a:pt x="5600461" y="660004"/>
                </a:cubicBezTo>
                <a:cubicBezTo>
                  <a:pt x="5599131" y="665451"/>
                  <a:pt x="5595711" y="669757"/>
                  <a:pt x="5590200" y="672924"/>
                </a:cubicBezTo>
                <a:cubicBezTo>
                  <a:pt x="5588807" y="676408"/>
                  <a:pt x="5588554" y="680841"/>
                  <a:pt x="5589440" y="686224"/>
                </a:cubicBezTo>
                <a:cubicBezTo>
                  <a:pt x="5590327" y="691608"/>
                  <a:pt x="5591594" y="695281"/>
                  <a:pt x="5593240" y="697245"/>
                </a:cubicBezTo>
                <a:cubicBezTo>
                  <a:pt x="5594951" y="700095"/>
                  <a:pt x="5596851" y="701235"/>
                  <a:pt x="5598941" y="700665"/>
                </a:cubicBezTo>
                <a:cubicBezTo>
                  <a:pt x="5601031" y="700095"/>
                  <a:pt x="5602171" y="698955"/>
                  <a:pt x="5602361" y="697245"/>
                </a:cubicBezTo>
                <a:cubicBezTo>
                  <a:pt x="5596154" y="688124"/>
                  <a:pt x="5597167" y="680524"/>
                  <a:pt x="5605401" y="674444"/>
                </a:cubicBezTo>
                <a:cubicBezTo>
                  <a:pt x="5613634" y="668364"/>
                  <a:pt x="5620728" y="663804"/>
                  <a:pt x="5626681" y="660764"/>
                </a:cubicBezTo>
                <a:lnTo>
                  <a:pt x="5626681" y="615163"/>
                </a:lnTo>
                <a:lnTo>
                  <a:pt x="5629721" y="615163"/>
                </a:lnTo>
                <a:cubicBezTo>
                  <a:pt x="5631431" y="611996"/>
                  <a:pt x="5632571" y="608449"/>
                  <a:pt x="5633141" y="604523"/>
                </a:cubicBezTo>
                <a:cubicBezTo>
                  <a:pt x="5633711" y="600596"/>
                  <a:pt x="5632571" y="597049"/>
                  <a:pt x="5629721" y="593882"/>
                </a:cubicBezTo>
                <a:cubicBezTo>
                  <a:pt x="5638208" y="585966"/>
                  <a:pt x="5644795" y="577479"/>
                  <a:pt x="5649482" y="568422"/>
                </a:cubicBezTo>
                <a:cubicBezTo>
                  <a:pt x="5654168" y="559365"/>
                  <a:pt x="5660755" y="551638"/>
                  <a:pt x="5669242" y="545241"/>
                </a:cubicBezTo>
                <a:cubicBezTo>
                  <a:pt x="5659235" y="535425"/>
                  <a:pt x="5656448" y="528458"/>
                  <a:pt x="5660882" y="524341"/>
                </a:cubicBezTo>
                <a:cubicBezTo>
                  <a:pt x="5665315" y="520224"/>
                  <a:pt x="5673169" y="514017"/>
                  <a:pt x="5684442" y="505721"/>
                </a:cubicBezTo>
                <a:cubicBezTo>
                  <a:pt x="5691346" y="497550"/>
                  <a:pt x="5696539" y="482730"/>
                  <a:pt x="5700023" y="461260"/>
                </a:cubicBezTo>
                <a:cubicBezTo>
                  <a:pt x="5703506" y="439789"/>
                  <a:pt x="5709460" y="424209"/>
                  <a:pt x="5717883" y="414519"/>
                </a:cubicBezTo>
                <a:cubicBezTo>
                  <a:pt x="5720986" y="413125"/>
                  <a:pt x="5723900" y="412872"/>
                  <a:pt x="5726623" y="413759"/>
                </a:cubicBezTo>
                <a:cubicBezTo>
                  <a:pt x="5729347" y="414646"/>
                  <a:pt x="5731500" y="415912"/>
                  <a:pt x="5733083" y="417559"/>
                </a:cubicBezTo>
                <a:cubicBezTo>
                  <a:pt x="5739987" y="425919"/>
                  <a:pt x="5741380" y="435799"/>
                  <a:pt x="5737263" y="447199"/>
                </a:cubicBezTo>
                <a:cubicBezTo>
                  <a:pt x="5733147" y="458600"/>
                  <a:pt x="5727700" y="466960"/>
                  <a:pt x="5720923" y="472280"/>
                </a:cubicBezTo>
                <a:cubicBezTo>
                  <a:pt x="5713703" y="491850"/>
                  <a:pt x="5707623" y="510471"/>
                  <a:pt x="5702683" y="528141"/>
                </a:cubicBezTo>
                <a:cubicBezTo>
                  <a:pt x="5697743" y="545811"/>
                  <a:pt x="5691662" y="563672"/>
                  <a:pt x="5684442" y="581722"/>
                </a:cubicBezTo>
                <a:cubicBezTo>
                  <a:pt x="5687229" y="584636"/>
                  <a:pt x="5687736" y="587169"/>
                  <a:pt x="5685962" y="589322"/>
                </a:cubicBezTo>
                <a:cubicBezTo>
                  <a:pt x="5684189" y="591476"/>
                  <a:pt x="5681656" y="594009"/>
                  <a:pt x="5678362" y="596923"/>
                </a:cubicBezTo>
                <a:cubicBezTo>
                  <a:pt x="5675449" y="600026"/>
                  <a:pt x="5674435" y="602939"/>
                  <a:pt x="5675322" y="605663"/>
                </a:cubicBezTo>
                <a:cubicBezTo>
                  <a:pt x="5676209" y="608386"/>
                  <a:pt x="5678236" y="610539"/>
                  <a:pt x="5681402" y="612123"/>
                </a:cubicBezTo>
                <a:cubicBezTo>
                  <a:pt x="5676652" y="616810"/>
                  <a:pt x="5672472" y="621876"/>
                  <a:pt x="5668862" y="627323"/>
                </a:cubicBezTo>
                <a:cubicBezTo>
                  <a:pt x="5665252" y="632770"/>
                  <a:pt x="5663352" y="637837"/>
                  <a:pt x="5663162" y="642524"/>
                </a:cubicBezTo>
                <a:lnTo>
                  <a:pt x="5651002" y="663804"/>
                </a:lnTo>
                <a:cubicBezTo>
                  <a:pt x="5655435" y="670011"/>
                  <a:pt x="5657208" y="675837"/>
                  <a:pt x="5656322" y="681284"/>
                </a:cubicBezTo>
                <a:cubicBezTo>
                  <a:pt x="5655435" y="686731"/>
                  <a:pt x="5652648" y="691038"/>
                  <a:pt x="5647962" y="694204"/>
                </a:cubicBezTo>
                <a:cubicBezTo>
                  <a:pt x="5658285" y="693445"/>
                  <a:pt x="5671839" y="692684"/>
                  <a:pt x="5688622" y="691924"/>
                </a:cubicBezTo>
                <a:cubicBezTo>
                  <a:pt x="5705406" y="691164"/>
                  <a:pt x="5718200" y="694965"/>
                  <a:pt x="5727003" y="703325"/>
                </a:cubicBezTo>
                <a:cubicBezTo>
                  <a:pt x="5731563" y="709722"/>
                  <a:pt x="5733843" y="715928"/>
                  <a:pt x="5733843" y="721945"/>
                </a:cubicBezTo>
                <a:cubicBezTo>
                  <a:pt x="5733843" y="727962"/>
                  <a:pt x="5731563" y="731889"/>
                  <a:pt x="5727003" y="733725"/>
                </a:cubicBezTo>
                <a:cubicBezTo>
                  <a:pt x="5726687" y="735499"/>
                  <a:pt x="5725800" y="738032"/>
                  <a:pt x="5724343" y="741325"/>
                </a:cubicBezTo>
                <a:cubicBezTo>
                  <a:pt x="5722886" y="744619"/>
                  <a:pt x="5722760" y="747152"/>
                  <a:pt x="5723963" y="748926"/>
                </a:cubicBezTo>
                <a:lnTo>
                  <a:pt x="5733083" y="742846"/>
                </a:lnTo>
                <a:lnTo>
                  <a:pt x="5772604" y="712445"/>
                </a:lnTo>
                <a:lnTo>
                  <a:pt x="5778684" y="691164"/>
                </a:lnTo>
                <a:cubicBezTo>
                  <a:pt x="5775898" y="686921"/>
                  <a:pt x="5775391" y="684008"/>
                  <a:pt x="5777164" y="682424"/>
                </a:cubicBezTo>
                <a:cubicBezTo>
                  <a:pt x="5778938" y="680841"/>
                  <a:pt x="5781471" y="678687"/>
                  <a:pt x="5784764" y="675964"/>
                </a:cubicBezTo>
                <a:cubicBezTo>
                  <a:pt x="5786158" y="672987"/>
                  <a:pt x="5786411" y="670581"/>
                  <a:pt x="5785525" y="668744"/>
                </a:cubicBezTo>
                <a:cubicBezTo>
                  <a:pt x="5784638" y="666907"/>
                  <a:pt x="5783371" y="665261"/>
                  <a:pt x="5781724" y="663804"/>
                </a:cubicBezTo>
                <a:cubicBezTo>
                  <a:pt x="5790591" y="654430"/>
                  <a:pt x="5798698" y="644297"/>
                  <a:pt x="5806045" y="633403"/>
                </a:cubicBezTo>
                <a:cubicBezTo>
                  <a:pt x="5813392" y="622510"/>
                  <a:pt x="5821499" y="612376"/>
                  <a:pt x="5830365" y="603003"/>
                </a:cubicBezTo>
                <a:cubicBezTo>
                  <a:pt x="5833532" y="589006"/>
                  <a:pt x="5839359" y="575959"/>
                  <a:pt x="5847846" y="563862"/>
                </a:cubicBezTo>
                <a:cubicBezTo>
                  <a:pt x="5856333" y="551765"/>
                  <a:pt x="5866720" y="542518"/>
                  <a:pt x="5879006" y="536121"/>
                </a:cubicBezTo>
                <a:lnTo>
                  <a:pt x="5875966" y="520921"/>
                </a:lnTo>
                <a:cubicBezTo>
                  <a:pt x="5874573" y="516297"/>
                  <a:pt x="5875080" y="511864"/>
                  <a:pt x="5877486" y="507621"/>
                </a:cubicBezTo>
                <a:cubicBezTo>
                  <a:pt x="5879893" y="503377"/>
                  <a:pt x="5883440" y="499704"/>
                  <a:pt x="5888127" y="496600"/>
                </a:cubicBezTo>
                <a:cubicBezTo>
                  <a:pt x="5894207" y="483934"/>
                  <a:pt x="5900287" y="481907"/>
                  <a:pt x="5906367" y="490520"/>
                </a:cubicBezTo>
                <a:cubicBezTo>
                  <a:pt x="5912764" y="496410"/>
                  <a:pt x="5916690" y="502111"/>
                  <a:pt x="5918147" y="507621"/>
                </a:cubicBezTo>
                <a:cubicBezTo>
                  <a:pt x="5919604" y="513131"/>
                  <a:pt x="5916690" y="519591"/>
                  <a:pt x="5909407" y="527001"/>
                </a:cubicBezTo>
                <a:cubicBezTo>
                  <a:pt x="5903517" y="532511"/>
                  <a:pt x="5896297" y="542011"/>
                  <a:pt x="5887747" y="555501"/>
                </a:cubicBezTo>
                <a:cubicBezTo>
                  <a:pt x="5879196" y="568992"/>
                  <a:pt x="5877296" y="580772"/>
                  <a:pt x="5882046" y="590842"/>
                </a:cubicBezTo>
                <a:cubicBezTo>
                  <a:pt x="5880336" y="600026"/>
                  <a:pt x="5876156" y="614340"/>
                  <a:pt x="5869506" y="633783"/>
                </a:cubicBezTo>
                <a:cubicBezTo>
                  <a:pt x="5862856" y="653227"/>
                  <a:pt x="5854876" y="668301"/>
                  <a:pt x="5845566" y="679004"/>
                </a:cubicBezTo>
                <a:cubicBezTo>
                  <a:pt x="5849809" y="683564"/>
                  <a:pt x="5851202" y="687364"/>
                  <a:pt x="5849746" y="690404"/>
                </a:cubicBezTo>
                <a:cubicBezTo>
                  <a:pt x="5848289" y="693445"/>
                  <a:pt x="5845882" y="695725"/>
                  <a:pt x="5842526" y="697245"/>
                </a:cubicBezTo>
                <a:cubicBezTo>
                  <a:pt x="5837649" y="702755"/>
                  <a:pt x="5838282" y="710735"/>
                  <a:pt x="5844426" y="721185"/>
                </a:cubicBezTo>
                <a:cubicBezTo>
                  <a:pt x="5850569" y="731635"/>
                  <a:pt x="5855003" y="738855"/>
                  <a:pt x="5857726" y="742846"/>
                </a:cubicBezTo>
                <a:cubicBezTo>
                  <a:pt x="5850949" y="752599"/>
                  <a:pt x="5840182" y="773373"/>
                  <a:pt x="5825425" y="805167"/>
                </a:cubicBezTo>
                <a:cubicBezTo>
                  <a:pt x="5810668" y="836961"/>
                  <a:pt x="5805222" y="857735"/>
                  <a:pt x="5809085" y="867488"/>
                </a:cubicBezTo>
                <a:lnTo>
                  <a:pt x="5784764" y="888769"/>
                </a:lnTo>
                <a:cubicBezTo>
                  <a:pt x="5780141" y="897762"/>
                  <a:pt x="5775708" y="906376"/>
                  <a:pt x="5771464" y="914609"/>
                </a:cubicBezTo>
                <a:cubicBezTo>
                  <a:pt x="5767221" y="922843"/>
                  <a:pt x="5763547" y="931456"/>
                  <a:pt x="5760444" y="940450"/>
                </a:cubicBezTo>
                <a:lnTo>
                  <a:pt x="5763484" y="949570"/>
                </a:lnTo>
                <a:cubicBezTo>
                  <a:pt x="5773174" y="947416"/>
                  <a:pt x="5780394" y="938803"/>
                  <a:pt x="5785144" y="923729"/>
                </a:cubicBezTo>
                <a:cubicBezTo>
                  <a:pt x="5789895" y="908656"/>
                  <a:pt x="5797875" y="900042"/>
                  <a:pt x="5809085" y="897889"/>
                </a:cubicBezTo>
                <a:cubicBezTo>
                  <a:pt x="5814658" y="897382"/>
                  <a:pt x="5821752" y="895355"/>
                  <a:pt x="5830365" y="891809"/>
                </a:cubicBezTo>
                <a:lnTo>
                  <a:pt x="5809085" y="882688"/>
                </a:lnTo>
                <a:lnTo>
                  <a:pt x="5818205" y="876608"/>
                </a:lnTo>
                <a:cubicBezTo>
                  <a:pt x="5822702" y="873822"/>
                  <a:pt x="5826629" y="873315"/>
                  <a:pt x="5829985" y="875088"/>
                </a:cubicBezTo>
                <a:cubicBezTo>
                  <a:pt x="5833342" y="876862"/>
                  <a:pt x="5836509" y="879395"/>
                  <a:pt x="5839486" y="882688"/>
                </a:cubicBezTo>
                <a:cubicBezTo>
                  <a:pt x="5842652" y="878255"/>
                  <a:pt x="5845439" y="874201"/>
                  <a:pt x="5847846" y="870528"/>
                </a:cubicBezTo>
                <a:cubicBezTo>
                  <a:pt x="5850252" y="866855"/>
                  <a:pt x="5851519" y="862801"/>
                  <a:pt x="5851646" y="858368"/>
                </a:cubicBezTo>
                <a:cubicBezTo>
                  <a:pt x="5854496" y="855075"/>
                  <a:pt x="5856396" y="850261"/>
                  <a:pt x="5857346" y="843928"/>
                </a:cubicBezTo>
                <a:cubicBezTo>
                  <a:pt x="5858296" y="837594"/>
                  <a:pt x="5859436" y="831261"/>
                  <a:pt x="5860766" y="824927"/>
                </a:cubicBezTo>
                <a:cubicBezTo>
                  <a:pt x="5851139" y="824421"/>
                  <a:pt x="5843032" y="819354"/>
                  <a:pt x="5836446" y="809727"/>
                </a:cubicBezTo>
                <a:cubicBezTo>
                  <a:pt x="5846072" y="803647"/>
                  <a:pt x="5851139" y="794527"/>
                  <a:pt x="5851646" y="782366"/>
                </a:cubicBezTo>
                <a:lnTo>
                  <a:pt x="5882046" y="788446"/>
                </a:lnTo>
                <a:cubicBezTo>
                  <a:pt x="5877803" y="793007"/>
                  <a:pt x="5874890" y="797567"/>
                  <a:pt x="5873306" y="802127"/>
                </a:cubicBezTo>
                <a:cubicBezTo>
                  <a:pt x="5871723" y="806687"/>
                  <a:pt x="5869570" y="811247"/>
                  <a:pt x="5866846" y="815807"/>
                </a:cubicBezTo>
                <a:lnTo>
                  <a:pt x="5879006" y="824927"/>
                </a:lnTo>
                <a:cubicBezTo>
                  <a:pt x="5885086" y="824927"/>
                  <a:pt x="5888127" y="827967"/>
                  <a:pt x="5888127" y="834048"/>
                </a:cubicBezTo>
                <a:cubicBezTo>
                  <a:pt x="5887873" y="840191"/>
                  <a:pt x="5886100" y="846144"/>
                  <a:pt x="5882807" y="851908"/>
                </a:cubicBezTo>
                <a:cubicBezTo>
                  <a:pt x="5879513" y="857671"/>
                  <a:pt x="5876220" y="862865"/>
                  <a:pt x="5872926" y="867488"/>
                </a:cubicBezTo>
                <a:cubicBezTo>
                  <a:pt x="5877676" y="868755"/>
                  <a:pt x="5882616" y="869261"/>
                  <a:pt x="5887747" y="869008"/>
                </a:cubicBezTo>
                <a:cubicBezTo>
                  <a:pt x="5892877" y="868755"/>
                  <a:pt x="5897057" y="869261"/>
                  <a:pt x="5900287" y="870528"/>
                </a:cubicBezTo>
                <a:cubicBezTo>
                  <a:pt x="5902504" y="875595"/>
                  <a:pt x="5900350" y="882182"/>
                  <a:pt x="5893827" y="890289"/>
                </a:cubicBezTo>
                <a:cubicBezTo>
                  <a:pt x="5887303" y="898395"/>
                  <a:pt x="5881350" y="904982"/>
                  <a:pt x="5875966" y="910049"/>
                </a:cubicBezTo>
                <a:cubicBezTo>
                  <a:pt x="5875840" y="916382"/>
                  <a:pt x="5874573" y="921956"/>
                  <a:pt x="5872166" y="926769"/>
                </a:cubicBezTo>
                <a:cubicBezTo>
                  <a:pt x="5869759" y="931583"/>
                  <a:pt x="5866973" y="934116"/>
                  <a:pt x="5863806" y="934369"/>
                </a:cubicBezTo>
                <a:lnTo>
                  <a:pt x="5848606" y="955650"/>
                </a:lnTo>
                <a:lnTo>
                  <a:pt x="5848606" y="983011"/>
                </a:lnTo>
                <a:lnTo>
                  <a:pt x="5857726" y="973890"/>
                </a:lnTo>
                <a:lnTo>
                  <a:pt x="5869886" y="949570"/>
                </a:lnTo>
                <a:cubicBezTo>
                  <a:pt x="5871533" y="946530"/>
                  <a:pt x="5873560" y="944250"/>
                  <a:pt x="5875966" y="942730"/>
                </a:cubicBezTo>
                <a:cubicBezTo>
                  <a:pt x="5878373" y="941210"/>
                  <a:pt x="5880400" y="940450"/>
                  <a:pt x="5882046" y="940450"/>
                </a:cubicBezTo>
                <a:cubicBezTo>
                  <a:pt x="5881793" y="942160"/>
                  <a:pt x="5880780" y="944820"/>
                  <a:pt x="5879006" y="948430"/>
                </a:cubicBezTo>
                <a:cubicBezTo>
                  <a:pt x="5877233" y="952040"/>
                  <a:pt x="5876220" y="955460"/>
                  <a:pt x="5875966" y="958690"/>
                </a:cubicBezTo>
                <a:cubicBezTo>
                  <a:pt x="5879513" y="966924"/>
                  <a:pt x="5875460" y="977057"/>
                  <a:pt x="5863806" y="989091"/>
                </a:cubicBezTo>
                <a:cubicBezTo>
                  <a:pt x="5852152" y="1001124"/>
                  <a:pt x="5848099" y="1011258"/>
                  <a:pt x="5851646" y="1019491"/>
                </a:cubicBezTo>
                <a:lnTo>
                  <a:pt x="5839486" y="1040772"/>
                </a:lnTo>
                <a:cubicBezTo>
                  <a:pt x="5838979" y="1047359"/>
                  <a:pt x="5836952" y="1055465"/>
                  <a:pt x="5833405" y="1065092"/>
                </a:cubicBezTo>
                <a:cubicBezTo>
                  <a:pt x="5839866" y="1057492"/>
                  <a:pt x="5845946" y="1049132"/>
                  <a:pt x="5851646" y="1040012"/>
                </a:cubicBezTo>
                <a:cubicBezTo>
                  <a:pt x="5857346" y="1030891"/>
                  <a:pt x="5860386" y="1021011"/>
                  <a:pt x="5860766" y="1010371"/>
                </a:cubicBezTo>
                <a:lnTo>
                  <a:pt x="5885086" y="1019491"/>
                </a:lnTo>
                <a:lnTo>
                  <a:pt x="5879006" y="1052932"/>
                </a:lnTo>
                <a:lnTo>
                  <a:pt x="5894207" y="1049892"/>
                </a:lnTo>
                <a:lnTo>
                  <a:pt x="5909407" y="1068132"/>
                </a:lnTo>
                <a:lnTo>
                  <a:pt x="5894207" y="1113733"/>
                </a:lnTo>
                <a:cubicBezTo>
                  <a:pt x="5882426" y="1125070"/>
                  <a:pt x="5872546" y="1138117"/>
                  <a:pt x="5864566" y="1152874"/>
                </a:cubicBezTo>
                <a:lnTo>
                  <a:pt x="5859764" y="1159932"/>
                </a:lnTo>
                <a:lnTo>
                  <a:pt x="5859095" y="1164233"/>
                </a:lnTo>
                <a:cubicBezTo>
                  <a:pt x="5853711" y="1172149"/>
                  <a:pt x="5847758" y="1185197"/>
                  <a:pt x="5841235" y="1203373"/>
                </a:cubicBezTo>
                <a:cubicBezTo>
                  <a:pt x="5834711" y="1221550"/>
                  <a:pt x="5832558" y="1233837"/>
                  <a:pt x="5834774" y="1240234"/>
                </a:cubicBezTo>
                <a:lnTo>
                  <a:pt x="5810454" y="1297996"/>
                </a:lnTo>
                <a:cubicBezTo>
                  <a:pt x="5816787" y="1305723"/>
                  <a:pt x="5820081" y="1313829"/>
                  <a:pt x="5820334" y="1322317"/>
                </a:cubicBezTo>
                <a:cubicBezTo>
                  <a:pt x="5820587" y="1330803"/>
                  <a:pt x="5816281" y="1338910"/>
                  <a:pt x="5807414" y="1346637"/>
                </a:cubicBezTo>
                <a:cubicBezTo>
                  <a:pt x="5804374" y="1359177"/>
                  <a:pt x="5799814" y="1372097"/>
                  <a:pt x="5793733" y="1385397"/>
                </a:cubicBezTo>
                <a:cubicBezTo>
                  <a:pt x="5787653" y="1398698"/>
                  <a:pt x="5780053" y="1410098"/>
                  <a:pt x="5770933" y="1419599"/>
                </a:cubicBezTo>
                <a:lnTo>
                  <a:pt x="5780053" y="1443919"/>
                </a:lnTo>
                <a:lnTo>
                  <a:pt x="5758773" y="1459120"/>
                </a:lnTo>
                <a:lnTo>
                  <a:pt x="5758773" y="1492561"/>
                </a:lnTo>
                <a:cubicBezTo>
                  <a:pt x="5754783" y="1498765"/>
                  <a:pt x="5752123" y="1504592"/>
                  <a:pt x="5750793" y="1510039"/>
                </a:cubicBezTo>
                <a:cubicBezTo>
                  <a:pt x="5749463" y="1515486"/>
                  <a:pt x="5746043" y="1519792"/>
                  <a:pt x="5740532" y="1522959"/>
                </a:cubicBezTo>
                <a:cubicBezTo>
                  <a:pt x="5739139" y="1526443"/>
                  <a:pt x="5738886" y="1530876"/>
                  <a:pt x="5739772" y="1536259"/>
                </a:cubicBezTo>
                <a:cubicBezTo>
                  <a:pt x="5740659" y="1541643"/>
                  <a:pt x="5741926" y="1545316"/>
                  <a:pt x="5743572" y="1547280"/>
                </a:cubicBezTo>
                <a:cubicBezTo>
                  <a:pt x="5745283" y="1550130"/>
                  <a:pt x="5747183" y="1551270"/>
                  <a:pt x="5749273" y="1550700"/>
                </a:cubicBezTo>
                <a:cubicBezTo>
                  <a:pt x="5751363" y="1550130"/>
                  <a:pt x="5752503" y="1548990"/>
                  <a:pt x="5752693" y="1547280"/>
                </a:cubicBezTo>
                <a:cubicBezTo>
                  <a:pt x="5746486" y="1538159"/>
                  <a:pt x="5747499" y="1530559"/>
                  <a:pt x="5755733" y="1524479"/>
                </a:cubicBezTo>
                <a:cubicBezTo>
                  <a:pt x="5763966" y="1518399"/>
                  <a:pt x="5771060" y="1513839"/>
                  <a:pt x="5777013" y="1510799"/>
                </a:cubicBezTo>
                <a:lnTo>
                  <a:pt x="5777013" y="1465200"/>
                </a:lnTo>
                <a:lnTo>
                  <a:pt x="5780053" y="1465200"/>
                </a:lnTo>
                <a:cubicBezTo>
                  <a:pt x="5781763" y="1462033"/>
                  <a:pt x="5782903" y="1458485"/>
                  <a:pt x="5783473" y="1454560"/>
                </a:cubicBezTo>
                <a:cubicBezTo>
                  <a:pt x="5784043" y="1450633"/>
                  <a:pt x="5782903" y="1447086"/>
                  <a:pt x="5780053" y="1443919"/>
                </a:cubicBezTo>
                <a:cubicBezTo>
                  <a:pt x="5788540" y="1436002"/>
                  <a:pt x="5795127" y="1427515"/>
                  <a:pt x="5799814" y="1418458"/>
                </a:cubicBezTo>
                <a:cubicBezTo>
                  <a:pt x="5804500" y="1409402"/>
                  <a:pt x="5811087" y="1401675"/>
                  <a:pt x="5819574" y="1395277"/>
                </a:cubicBezTo>
                <a:cubicBezTo>
                  <a:pt x="5809567" y="1385462"/>
                  <a:pt x="5806780" y="1378494"/>
                  <a:pt x="5811214" y="1374378"/>
                </a:cubicBezTo>
                <a:cubicBezTo>
                  <a:pt x="5815647" y="1370261"/>
                  <a:pt x="5823501" y="1364054"/>
                  <a:pt x="5834774" y="1355758"/>
                </a:cubicBezTo>
                <a:cubicBezTo>
                  <a:pt x="5841678" y="1347586"/>
                  <a:pt x="5846871" y="1332766"/>
                  <a:pt x="5850355" y="1311296"/>
                </a:cubicBezTo>
                <a:cubicBezTo>
                  <a:pt x="5853838" y="1289825"/>
                  <a:pt x="5859792" y="1274245"/>
                  <a:pt x="5868215" y="1264555"/>
                </a:cubicBezTo>
                <a:cubicBezTo>
                  <a:pt x="5871318" y="1263161"/>
                  <a:pt x="5874232" y="1262909"/>
                  <a:pt x="5876955" y="1263795"/>
                </a:cubicBezTo>
                <a:cubicBezTo>
                  <a:pt x="5879679" y="1264682"/>
                  <a:pt x="5881832" y="1265949"/>
                  <a:pt x="5883415" y="1267596"/>
                </a:cubicBezTo>
                <a:cubicBezTo>
                  <a:pt x="5890319" y="1275956"/>
                  <a:pt x="5891712" y="1285835"/>
                  <a:pt x="5887595" y="1297236"/>
                </a:cubicBezTo>
                <a:cubicBezTo>
                  <a:pt x="5883479" y="1308636"/>
                  <a:pt x="5878032" y="1316997"/>
                  <a:pt x="5871255" y="1322317"/>
                </a:cubicBezTo>
                <a:cubicBezTo>
                  <a:pt x="5864035" y="1341886"/>
                  <a:pt x="5857955" y="1360507"/>
                  <a:pt x="5853015" y="1378178"/>
                </a:cubicBezTo>
                <a:cubicBezTo>
                  <a:pt x="5848075" y="1395848"/>
                  <a:pt x="5841994" y="1413709"/>
                  <a:pt x="5834774" y="1431758"/>
                </a:cubicBezTo>
                <a:cubicBezTo>
                  <a:pt x="5837561" y="1434672"/>
                  <a:pt x="5838068" y="1437206"/>
                  <a:pt x="5836294" y="1439358"/>
                </a:cubicBezTo>
                <a:cubicBezTo>
                  <a:pt x="5834521" y="1441513"/>
                  <a:pt x="5831988" y="1444045"/>
                  <a:pt x="5828694" y="1446959"/>
                </a:cubicBezTo>
                <a:cubicBezTo>
                  <a:pt x="5825781" y="1450063"/>
                  <a:pt x="5824767" y="1452976"/>
                  <a:pt x="5825654" y="1455699"/>
                </a:cubicBezTo>
                <a:cubicBezTo>
                  <a:pt x="5826541" y="1458422"/>
                  <a:pt x="5828568" y="1460576"/>
                  <a:pt x="5831734" y="1462159"/>
                </a:cubicBezTo>
                <a:cubicBezTo>
                  <a:pt x="5826984" y="1466847"/>
                  <a:pt x="5822804" y="1471913"/>
                  <a:pt x="5819194" y="1477360"/>
                </a:cubicBezTo>
                <a:cubicBezTo>
                  <a:pt x="5815584" y="1482807"/>
                  <a:pt x="5813684" y="1487874"/>
                  <a:pt x="5813494" y="1492561"/>
                </a:cubicBezTo>
                <a:lnTo>
                  <a:pt x="5801334" y="1513839"/>
                </a:lnTo>
                <a:cubicBezTo>
                  <a:pt x="5805767" y="1520046"/>
                  <a:pt x="5807540" y="1525872"/>
                  <a:pt x="5806654" y="1531319"/>
                </a:cubicBezTo>
                <a:cubicBezTo>
                  <a:pt x="5805767" y="1536766"/>
                  <a:pt x="5802980" y="1541073"/>
                  <a:pt x="5798294" y="1544239"/>
                </a:cubicBezTo>
                <a:cubicBezTo>
                  <a:pt x="5808617" y="1543480"/>
                  <a:pt x="5822171" y="1542719"/>
                  <a:pt x="5838954" y="1541959"/>
                </a:cubicBezTo>
                <a:cubicBezTo>
                  <a:pt x="5855738" y="1541199"/>
                  <a:pt x="5868532" y="1545000"/>
                  <a:pt x="5877335" y="1553360"/>
                </a:cubicBezTo>
                <a:cubicBezTo>
                  <a:pt x="5881895" y="1559757"/>
                  <a:pt x="5884175" y="1565963"/>
                  <a:pt x="5884175" y="1571980"/>
                </a:cubicBezTo>
                <a:cubicBezTo>
                  <a:pt x="5884175" y="1577997"/>
                  <a:pt x="5881895" y="1581924"/>
                  <a:pt x="5877335" y="1583760"/>
                </a:cubicBezTo>
                <a:cubicBezTo>
                  <a:pt x="5877019" y="1585534"/>
                  <a:pt x="5876132" y="1588067"/>
                  <a:pt x="5874675" y="1591360"/>
                </a:cubicBezTo>
                <a:cubicBezTo>
                  <a:pt x="5873218" y="1594654"/>
                  <a:pt x="5873092" y="1597187"/>
                  <a:pt x="5874295" y="1598961"/>
                </a:cubicBezTo>
                <a:lnTo>
                  <a:pt x="5883415" y="1592881"/>
                </a:lnTo>
                <a:lnTo>
                  <a:pt x="5922936" y="1562480"/>
                </a:lnTo>
                <a:lnTo>
                  <a:pt x="5929016" y="1541199"/>
                </a:lnTo>
                <a:cubicBezTo>
                  <a:pt x="5926230" y="1536956"/>
                  <a:pt x="5925723" y="1534043"/>
                  <a:pt x="5927496" y="1532459"/>
                </a:cubicBezTo>
                <a:cubicBezTo>
                  <a:pt x="5929270" y="1530876"/>
                  <a:pt x="5931803" y="1528722"/>
                  <a:pt x="5935096" y="1525999"/>
                </a:cubicBezTo>
                <a:cubicBezTo>
                  <a:pt x="5936490" y="1523022"/>
                  <a:pt x="5936743" y="1520616"/>
                  <a:pt x="5935857" y="1518779"/>
                </a:cubicBezTo>
                <a:cubicBezTo>
                  <a:pt x="5934970" y="1516942"/>
                  <a:pt x="5933703" y="1515296"/>
                  <a:pt x="5932056" y="1513839"/>
                </a:cubicBezTo>
                <a:cubicBezTo>
                  <a:pt x="5940923" y="1504465"/>
                  <a:pt x="5949030" y="1494334"/>
                  <a:pt x="5956377" y="1483439"/>
                </a:cubicBezTo>
                <a:cubicBezTo>
                  <a:pt x="5963724" y="1472546"/>
                  <a:pt x="5971831" y="1462413"/>
                  <a:pt x="5980697" y="1453040"/>
                </a:cubicBezTo>
                <a:cubicBezTo>
                  <a:pt x="5983864" y="1439043"/>
                  <a:pt x="5989691" y="1425995"/>
                  <a:pt x="5998178" y="1413898"/>
                </a:cubicBezTo>
                <a:cubicBezTo>
                  <a:pt x="6006665" y="1401802"/>
                  <a:pt x="6017052" y="1392555"/>
                  <a:pt x="6029338" y="1386158"/>
                </a:cubicBezTo>
                <a:lnTo>
                  <a:pt x="6026298" y="1370957"/>
                </a:lnTo>
                <a:cubicBezTo>
                  <a:pt x="6024905" y="1366334"/>
                  <a:pt x="6025412" y="1361901"/>
                  <a:pt x="6027818" y="1357657"/>
                </a:cubicBezTo>
                <a:cubicBezTo>
                  <a:pt x="6030225" y="1353414"/>
                  <a:pt x="6033772" y="1349740"/>
                  <a:pt x="6038459" y="1346637"/>
                </a:cubicBezTo>
                <a:cubicBezTo>
                  <a:pt x="6044539" y="1333970"/>
                  <a:pt x="6050619" y="1331944"/>
                  <a:pt x="6056699" y="1340557"/>
                </a:cubicBezTo>
                <a:cubicBezTo>
                  <a:pt x="6063096" y="1346446"/>
                  <a:pt x="6067022" y="1352147"/>
                  <a:pt x="6068479" y="1357657"/>
                </a:cubicBezTo>
                <a:cubicBezTo>
                  <a:pt x="6069936" y="1363167"/>
                  <a:pt x="6067022" y="1369627"/>
                  <a:pt x="6059739" y="1377038"/>
                </a:cubicBezTo>
                <a:cubicBezTo>
                  <a:pt x="6053849" y="1382548"/>
                  <a:pt x="6046629" y="1392048"/>
                  <a:pt x="6038079" y="1405538"/>
                </a:cubicBezTo>
                <a:cubicBezTo>
                  <a:pt x="6029528" y="1419028"/>
                  <a:pt x="6027628" y="1430809"/>
                  <a:pt x="6032378" y="1440879"/>
                </a:cubicBezTo>
                <a:cubicBezTo>
                  <a:pt x="6030668" y="1450063"/>
                  <a:pt x="6026488" y="1464377"/>
                  <a:pt x="6019838" y="1483819"/>
                </a:cubicBezTo>
                <a:cubicBezTo>
                  <a:pt x="6013188" y="1503262"/>
                  <a:pt x="6005208" y="1518336"/>
                  <a:pt x="5995898" y="1529039"/>
                </a:cubicBezTo>
                <a:cubicBezTo>
                  <a:pt x="6000141" y="1533599"/>
                  <a:pt x="6001534" y="1537399"/>
                  <a:pt x="6000078" y="1540439"/>
                </a:cubicBezTo>
                <a:cubicBezTo>
                  <a:pt x="5998621" y="1543480"/>
                  <a:pt x="5996214" y="1545760"/>
                  <a:pt x="5992858" y="1547280"/>
                </a:cubicBezTo>
                <a:cubicBezTo>
                  <a:pt x="5987981" y="1552790"/>
                  <a:pt x="5988614" y="1560770"/>
                  <a:pt x="5994758" y="1571220"/>
                </a:cubicBezTo>
                <a:cubicBezTo>
                  <a:pt x="6000901" y="1581670"/>
                  <a:pt x="6005335" y="1588890"/>
                  <a:pt x="6008058" y="1592881"/>
                </a:cubicBezTo>
                <a:cubicBezTo>
                  <a:pt x="6001281" y="1602634"/>
                  <a:pt x="5990514" y="1623408"/>
                  <a:pt x="5975757" y="1655202"/>
                </a:cubicBezTo>
                <a:cubicBezTo>
                  <a:pt x="5961000" y="1686996"/>
                  <a:pt x="5955554" y="1707770"/>
                  <a:pt x="5959417" y="1717523"/>
                </a:cubicBezTo>
                <a:lnTo>
                  <a:pt x="5935096" y="1738804"/>
                </a:lnTo>
                <a:cubicBezTo>
                  <a:pt x="5930473" y="1747797"/>
                  <a:pt x="5926040" y="1756411"/>
                  <a:pt x="5921796" y="1764644"/>
                </a:cubicBezTo>
                <a:cubicBezTo>
                  <a:pt x="5917553" y="1772878"/>
                  <a:pt x="5913879" y="1781491"/>
                  <a:pt x="5910776" y="1790485"/>
                </a:cubicBezTo>
                <a:lnTo>
                  <a:pt x="5913816" y="1799605"/>
                </a:lnTo>
                <a:cubicBezTo>
                  <a:pt x="5923506" y="1797451"/>
                  <a:pt x="5930726" y="1788838"/>
                  <a:pt x="5935476" y="1773764"/>
                </a:cubicBezTo>
                <a:cubicBezTo>
                  <a:pt x="5940227" y="1758691"/>
                  <a:pt x="5948207" y="1750077"/>
                  <a:pt x="5959417" y="1747924"/>
                </a:cubicBezTo>
                <a:cubicBezTo>
                  <a:pt x="5964990" y="1747417"/>
                  <a:pt x="5972084" y="1745390"/>
                  <a:pt x="5980697" y="1741844"/>
                </a:cubicBezTo>
                <a:lnTo>
                  <a:pt x="5959417" y="1732723"/>
                </a:lnTo>
                <a:lnTo>
                  <a:pt x="5968537" y="1726643"/>
                </a:lnTo>
                <a:cubicBezTo>
                  <a:pt x="5973034" y="1723857"/>
                  <a:pt x="5976961" y="1723350"/>
                  <a:pt x="5980317" y="1725123"/>
                </a:cubicBezTo>
                <a:cubicBezTo>
                  <a:pt x="5983674" y="1726897"/>
                  <a:pt x="5986841" y="1729430"/>
                  <a:pt x="5989818" y="1732723"/>
                </a:cubicBezTo>
                <a:cubicBezTo>
                  <a:pt x="5992984" y="1728290"/>
                  <a:pt x="5995771" y="1724236"/>
                  <a:pt x="5998178" y="1720563"/>
                </a:cubicBezTo>
                <a:cubicBezTo>
                  <a:pt x="6000584" y="1716890"/>
                  <a:pt x="6001851" y="1712836"/>
                  <a:pt x="6001978" y="1708403"/>
                </a:cubicBezTo>
                <a:cubicBezTo>
                  <a:pt x="6004828" y="1705110"/>
                  <a:pt x="6006728" y="1700297"/>
                  <a:pt x="6007678" y="1693963"/>
                </a:cubicBezTo>
                <a:cubicBezTo>
                  <a:pt x="6008628" y="1687629"/>
                  <a:pt x="6009768" y="1681296"/>
                  <a:pt x="6011098" y="1674962"/>
                </a:cubicBezTo>
                <a:cubicBezTo>
                  <a:pt x="6001471" y="1674456"/>
                  <a:pt x="5993364" y="1669389"/>
                  <a:pt x="5986778" y="1659762"/>
                </a:cubicBezTo>
                <a:cubicBezTo>
                  <a:pt x="5996404" y="1653682"/>
                  <a:pt x="6001471" y="1644562"/>
                  <a:pt x="6001978" y="1632401"/>
                </a:cubicBezTo>
                <a:lnTo>
                  <a:pt x="6032378" y="1638481"/>
                </a:lnTo>
                <a:cubicBezTo>
                  <a:pt x="6028135" y="1643042"/>
                  <a:pt x="6025222" y="1647602"/>
                  <a:pt x="6023638" y="1652162"/>
                </a:cubicBezTo>
                <a:cubicBezTo>
                  <a:pt x="6022055" y="1656722"/>
                  <a:pt x="6019902" y="1661282"/>
                  <a:pt x="6017178" y="1665842"/>
                </a:cubicBezTo>
                <a:lnTo>
                  <a:pt x="6029338" y="1674962"/>
                </a:lnTo>
                <a:cubicBezTo>
                  <a:pt x="6035418" y="1674962"/>
                  <a:pt x="6038459" y="1678002"/>
                  <a:pt x="6038459" y="1684083"/>
                </a:cubicBezTo>
                <a:cubicBezTo>
                  <a:pt x="6038205" y="1690226"/>
                  <a:pt x="6036432" y="1696179"/>
                  <a:pt x="6033139" y="1701943"/>
                </a:cubicBezTo>
                <a:cubicBezTo>
                  <a:pt x="6029845" y="1707706"/>
                  <a:pt x="6026552" y="1712900"/>
                  <a:pt x="6023258" y="1717523"/>
                </a:cubicBezTo>
                <a:cubicBezTo>
                  <a:pt x="6028008" y="1718790"/>
                  <a:pt x="6032948" y="1719296"/>
                  <a:pt x="6038079" y="1719043"/>
                </a:cubicBezTo>
                <a:cubicBezTo>
                  <a:pt x="6043209" y="1718790"/>
                  <a:pt x="6047389" y="1719296"/>
                  <a:pt x="6050619" y="1720563"/>
                </a:cubicBezTo>
                <a:cubicBezTo>
                  <a:pt x="6052836" y="1725630"/>
                  <a:pt x="6050682" y="1732217"/>
                  <a:pt x="6044159" y="1740324"/>
                </a:cubicBezTo>
                <a:cubicBezTo>
                  <a:pt x="6037635" y="1748430"/>
                  <a:pt x="6031682" y="1755017"/>
                  <a:pt x="6026298" y="1760084"/>
                </a:cubicBezTo>
                <a:cubicBezTo>
                  <a:pt x="6026172" y="1766417"/>
                  <a:pt x="6024905" y="1771991"/>
                  <a:pt x="6022498" y="1776804"/>
                </a:cubicBezTo>
                <a:cubicBezTo>
                  <a:pt x="6020091" y="1781618"/>
                  <a:pt x="6017305" y="1784151"/>
                  <a:pt x="6014138" y="1784404"/>
                </a:cubicBezTo>
                <a:lnTo>
                  <a:pt x="5998938" y="1805685"/>
                </a:lnTo>
                <a:lnTo>
                  <a:pt x="5998938" y="1833046"/>
                </a:lnTo>
                <a:lnTo>
                  <a:pt x="6008058" y="1823925"/>
                </a:lnTo>
                <a:lnTo>
                  <a:pt x="6020218" y="1799605"/>
                </a:lnTo>
                <a:cubicBezTo>
                  <a:pt x="6021865" y="1796565"/>
                  <a:pt x="6023892" y="1794285"/>
                  <a:pt x="6026298" y="1792765"/>
                </a:cubicBezTo>
                <a:cubicBezTo>
                  <a:pt x="6028705" y="1791245"/>
                  <a:pt x="6030732" y="1790485"/>
                  <a:pt x="6032378" y="1790485"/>
                </a:cubicBezTo>
                <a:cubicBezTo>
                  <a:pt x="6032125" y="1792195"/>
                  <a:pt x="6031112" y="1794855"/>
                  <a:pt x="6029338" y="1798465"/>
                </a:cubicBezTo>
                <a:cubicBezTo>
                  <a:pt x="6027565" y="1802075"/>
                  <a:pt x="6026552" y="1805495"/>
                  <a:pt x="6026298" y="1808725"/>
                </a:cubicBezTo>
                <a:cubicBezTo>
                  <a:pt x="6029845" y="1816959"/>
                  <a:pt x="6025792" y="1827092"/>
                  <a:pt x="6014138" y="1839126"/>
                </a:cubicBezTo>
                <a:cubicBezTo>
                  <a:pt x="6002484" y="1851159"/>
                  <a:pt x="5998431" y="1861293"/>
                  <a:pt x="6001978" y="1869526"/>
                </a:cubicBezTo>
                <a:lnTo>
                  <a:pt x="5989818" y="1890807"/>
                </a:lnTo>
                <a:cubicBezTo>
                  <a:pt x="5989311" y="1897394"/>
                  <a:pt x="5987284" y="1905500"/>
                  <a:pt x="5983737" y="1915127"/>
                </a:cubicBezTo>
                <a:cubicBezTo>
                  <a:pt x="5990198" y="1907527"/>
                  <a:pt x="5996278" y="1899167"/>
                  <a:pt x="6001978" y="1890047"/>
                </a:cubicBezTo>
                <a:cubicBezTo>
                  <a:pt x="6007678" y="1880926"/>
                  <a:pt x="6010718" y="1871046"/>
                  <a:pt x="6011098" y="1860406"/>
                </a:cubicBezTo>
                <a:lnTo>
                  <a:pt x="6035418" y="1869526"/>
                </a:lnTo>
                <a:lnTo>
                  <a:pt x="6029338" y="1902967"/>
                </a:lnTo>
                <a:lnTo>
                  <a:pt x="6044539" y="1899927"/>
                </a:lnTo>
                <a:lnTo>
                  <a:pt x="6059739" y="1918167"/>
                </a:lnTo>
                <a:lnTo>
                  <a:pt x="6044539" y="1963768"/>
                </a:lnTo>
                <a:cubicBezTo>
                  <a:pt x="6032758" y="1975105"/>
                  <a:pt x="6022878" y="1988152"/>
                  <a:pt x="6014898" y="2002909"/>
                </a:cubicBezTo>
                <a:cubicBezTo>
                  <a:pt x="6006918" y="2017666"/>
                  <a:pt x="5998558" y="2029953"/>
                  <a:pt x="5989818" y="2039770"/>
                </a:cubicBezTo>
                <a:lnTo>
                  <a:pt x="5983737" y="2039770"/>
                </a:lnTo>
                <a:lnTo>
                  <a:pt x="5983737" y="2048890"/>
                </a:lnTo>
                <a:lnTo>
                  <a:pt x="5965497" y="2079291"/>
                </a:lnTo>
                <a:cubicBezTo>
                  <a:pt x="5964230" y="2092211"/>
                  <a:pt x="5959164" y="2103611"/>
                  <a:pt x="5950297" y="2113491"/>
                </a:cubicBezTo>
                <a:cubicBezTo>
                  <a:pt x="5941430" y="2123371"/>
                  <a:pt x="5936363" y="2136292"/>
                  <a:pt x="5935096" y="2152252"/>
                </a:cubicBezTo>
                <a:cubicBezTo>
                  <a:pt x="5931423" y="2158649"/>
                  <a:pt x="5925850" y="2169416"/>
                  <a:pt x="5918376" y="2184553"/>
                </a:cubicBezTo>
                <a:cubicBezTo>
                  <a:pt x="5910903" y="2199690"/>
                  <a:pt x="5905329" y="2208177"/>
                  <a:pt x="5901656" y="2210013"/>
                </a:cubicBezTo>
                <a:cubicBezTo>
                  <a:pt x="5902162" y="2219640"/>
                  <a:pt x="5901149" y="2230787"/>
                  <a:pt x="5898616" y="2243454"/>
                </a:cubicBezTo>
                <a:lnTo>
                  <a:pt x="5901656" y="2243454"/>
                </a:lnTo>
                <a:cubicBezTo>
                  <a:pt x="5905202" y="2246494"/>
                  <a:pt x="5904189" y="2249534"/>
                  <a:pt x="5898616" y="2252574"/>
                </a:cubicBezTo>
                <a:lnTo>
                  <a:pt x="5892536" y="2252574"/>
                </a:lnTo>
                <a:cubicBezTo>
                  <a:pt x="5888989" y="2261188"/>
                  <a:pt x="5883922" y="2265241"/>
                  <a:pt x="5877335" y="2264734"/>
                </a:cubicBezTo>
                <a:cubicBezTo>
                  <a:pt x="5876829" y="2275248"/>
                  <a:pt x="5874802" y="2285382"/>
                  <a:pt x="5871255" y="2295135"/>
                </a:cubicBezTo>
                <a:cubicBezTo>
                  <a:pt x="5867708" y="2304888"/>
                  <a:pt x="5865682" y="2315022"/>
                  <a:pt x="5865175" y="2325536"/>
                </a:cubicBezTo>
                <a:lnTo>
                  <a:pt x="5883415" y="2349856"/>
                </a:lnTo>
                <a:cubicBezTo>
                  <a:pt x="5886962" y="2349349"/>
                  <a:pt x="5888989" y="2350363"/>
                  <a:pt x="5889496" y="2352896"/>
                </a:cubicBezTo>
                <a:cubicBezTo>
                  <a:pt x="5889369" y="2356126"/>
                  <a:pt x="5888102" y="2359546"/>
                  <a:pt x="5885695" y="2363156"/>
                </a:cubicBezTo>
                <a:cubicBezTo>
                  <a:pt x="5883289" y="2366766"/>
                  <a:pt x="5880502" y="2369426"/>
                  <a:pt x="5877335" y="2371137"/>
                </a:cubicBezTo>
                <a:cubicBezTo>
                  <a:pt x="5877462" y="2375887"/>
                  <a:pt x="5876449" y="2380067"/>
                  <a:pt x="5874295" y="2383677"/>
                </a:cubicBezTo>
                <a:cubicBezTo>
                  <a:pt x="5872142" y="2387287"/>
                  <a:pt x="5868088" y="2389187"/>
                  <a:pt x="5862135" y="2389377"/>
                </a:cubicBezTo>
                <a:lnTo>
                  <a:pt x="5853015" y="2389377"/>
                </a:lnTo>
                <a:lnTo>
                  <a:pt x="5849975" y="2422818"/>
                </a:lnTo>
                <a:lnTo>
                  <a:pt x="5819574" y="2480579"/>
                </a:lnTo>
                <a:lnTo>
                  <a:pt x="5807414" y="2489699"/>
                </a:lnTo>
                <a:cubicBezTo>
                  <a:pt x="5807097" y="2499073"/>
                  <a:pt x="5804690" y="2509206"/>
                  <a:pt x="5800194" y="2520100"/>
                </a:cubicBezTo>
                <a:cubicBezTo>
                  <a:pt x="5795697" y="2530993"/>
                  <a:pt x="5791010" y="2541127"/>
                  <a:pt x="5786133" y="2550500"/>
                </a:cubicBezTo>
                <a:lnTo>
                  <a:pt x="5786133" y="2586981"/>
                </a:lnTo>
                <a:lnTo>
                  <a:pt x="5761813" y="2608261"/>
                </a:lnTo>
                <a:lnTo>
                  <a:pt x="5749653" y="2638662"/>
                </a:lnTo>
                <a:lnTo>
                  <a:pt x="5731412" y="2653863"/>
                </a:lnTo>
                <a:cubicBezTo>
                  <a:pt x="5730526" y="2663806"/>
                  <a:pt x="5726979" y="2672039"/>
                  <a:pt x="5720772" y="2678563"/>
                </a:cubicBezTo>
                <a:cubicBezTo>
                  <a:pt x="5714565" y="2685086"/>
                  <a:pt x="5711018" y="2694080"/>
                  <a:pt x="5710132" y="2705543"/>
                </a:cubicBezTo>
                <a:lnTo>
                  <a:pt x="5682771" y="2757224"/>
                </a:lnTo>
                <a:cubicBezTo>
                  <a:pt x="5673651" y="2759251"/>
                  <a:pt x="5668331" y="2767358"/>
                  <a:pt x="5666811" y="2781545"/>
                </a:cubicBezTo>
                <a:cubicBezTo>
                  <a:pt x="5665291" y="2795732"/>
                  <a:pt x="5658451" y="2803839"/>
                  <a:pt x="5646290" y="2805866"/>
                </a:cubicBezTo>
                <a:lnTo>
                  <a:pt x="5649330" y="2720744"/>
                </a:lnTo>
                <a:lnTo>
                  <a:pt x="5631090" y="2714664"/>
                </a:lnTo>
                <a:lnTo>
                  <a:pt x="5618930" y="2735944"/>
                </a:lnTo>
                <a:cubicBezTo>
                  <a:pt x="5615256" y="2748231"/>
                  <a:pt x="5610443" y="2765458"/>
                  <a:pt x="5604490" y="2787625"/>
                </a:cubicBezTo>
                <a:cubicBezTo>
                  <a:pt x="5598536" y="2809792"/>
                  <a:pt x="5595243" y="2827019"/>
                  <a:pt x="5594609" y="2839306"/>
                </a:cubicBezTo>
                <a:cubicBezTo>
                  <a:pt x="5595116" y="2852290"/>
                  <a:pt x="5593343" y="2859763"/>
                  <a:pt x="5589289" y="2861727"/>
                </a:cubicBezTo>
                <a:cubicBezTo>
                  <a:pt x="5585236" y="2863690"/>
                  <a:pt x="5575862" y="2864323"/>
                  <a:pt x="5561169" y="2863627"/>
                </a:cubicBezTo>
                <a:lnTo>
                  <a:pt x="5558129" y="2872747"/>
                </a:lnTo>
                <a:cubicBezTo>
                  <a:pt x="5561929" y="2876547"/>
                  <a:pt x="5564969" y="2881867"/>
                  <a:pt x="5567249" y="2888707"/>
                </a:cubicBezTo>
                <a:cubicBezTo>
                  <a:pt x="5569529" y="2895547"/>
                  <a:pt x="5566489" y="2899347"/>
                  <a:pt x="5558129" y="2900107"/>
                </a:cubicBezTo>
                <a:cubicBezTo>
                  <a:pt x="5556039" y="2900171"/>
                  <a:pt x="5552619" y="2900804"/>
                  <a:pt x="5547868" y="2902008"/>
                </a:cubicBezTo>
                <a:cubicBezTo>
                  <a:pt x="5543118" y="2903211"/>
                  <a:pt x="5540458" y="2904604"/>
                  <a:pt x="5539888" y="2906188"/>
                </a:cubicBezTo>
                <a:lnTo>
                  <a:pt x="5539888" y="2909228"/>
                </a:lnTo>
                <a:lnTo>
                  <a:pt x="5582449" y="2933548"/>
                </a:lnTo>
                <a:cubicBezTo>
                  <a:pt x="5589986" y="2925695"/>
                  <a:pt x="5595433" y="2916321"/>
                  <a:pt x="5598789" y="2905428"/>
                </a:cubicBezTo>
                <a:cubicBezTo>
                  <a:pt x="5602146" y="2894534"/>
                  <a:pt x="5603793" y="2883641"/>
                  <a:pt x="5603730" y="2872747"/>
                </a:cubicBezTo>
                <a:cubicBezTo>
                  <a:pt x="5612343" y="2864133"/>
                  <a:pt x="5616396" y="2854000"/>
                  <a:pt x="5615890" y="2842346"/>
                </a:cubicBezTo>
                <a:lnTo>
                  <a:pt x="5628050" y="2814986"/>
                </a:lnTo>
                <a:cubicBezTo>
                  <a:pt x="5627987" y="2813149"/>
                  <a:pt x="5628113" y="2810742"/>
                  <a:pt x="5628430" y="2807766"/>
                </a:cubicBezTo>
                <a:cubicBezTo>
                  <a:pt x="5628747" y="2804789"/>
                  <a:pt x="5629633" y="2803142"/>
                  <a:pt x="5631090" y="2802825"/>
                </a:cubicBezTo>
                <a:cubicBezTo>
                  <a:pt x="5637297" y="2803902"/>
                  <a:pt x="5642364" y="2809349"/>
                  <a:pt x="5646290" y="2819166"/>
                </a:cubicBezTo>
                <a:cubicBezTo>
                  <a:pt x="5650217" y="2828983"/>
                  <a:pt x="5652244" y="2836710"/>
                  <a:pt x="5652371" y="2842346"/>
                </a:cubicBezTo>
                <a:cubicBezTo>
                  <a:pt x="5652497" y="2844056"/>
                  <a:pt x="5652244" y="2845956"/>
                  <a:pt x="5651611" y="2848046"/>
                </a:cubicBezTo>
                <a:cubicBezTo>
                  <a:pt x="5650977" y="2850137"/>
                  <a:pt x="5649204" y="2851276"/>
                  <a:pt x="5646290" y="2851466"/>
                </a:cubicBezTo>
                <a:cubicBezTo>
                  <a:pt x="5643187" y="2864640"/>
                  <a:pt x="5637994" y="2880094"/>
                  <a:pt x="5630710" y="2897827"/>
                </a:cubicBezTo>
                <a:cubicBezTo>
                  <a:pt x="5623427" y="2915561"/>
                  <a:pt x="5614433" y="2929495"/>
                  <a:pt x="5603730" y="2939628"/>
                </a:cubicBezTo>
                <a:cubicBezTo>
                  <a:pt x="5603350" y="2945328"/>
                  <a:pt x="5601830" y="2949889"/>
                  <a:pt x="5599169" y="2953309"/>
                </a:cubicBezTo>
                <a:cubicBezTo>
                  <a:pt x="5596509" y="2956729"/>
                  <a:pt x="5594989" y="2961289"/>
                  <a:pt x="5594609" y="2966989"/>
                </a:cubicBezTo>
                <a:cubicBezTo>
                  <a:pt x="5590049" y="2977819"/>
                  <a:pt x="5584729" y="2988839"/>
                  <a:pt x="5578649" y="3000049"/>
                </a:cubicBezTo>
                <a:cubicBezTo>
                  <a:pt x="5572569" y="3011260"/>
                  <a:pt x="5565729" y="3021520"/>
                  <a:pt x="5558129" y="3030830"/>
                </a:cubicBezTo>
                <a:cubicBezTo>
                  <a:pt x="5558129" y="3034124"/>
                  <a:pt x="5557369" y="3037417"/>
                  <a:pt x="5555849" y="3040710"/>
                </a:cubicBezTo>
                <a:cubicBezTo>
                  <a:pt x="5554329" y="3044004"/>
                  <a:pt x="5552048" y="3045777"/>
                  <a:pt x="5549008" y="3046030"/>
                </a:cubicBezTo>
                <a:cubicBezTo>
                  <a:pt x="5543308" y="3045017"/>
                  <a:pt x="5540268" y="3040204"/>
                  <a:pt x="5539888" y="3031590"/>
                </a:cubicBezTo>
                <a:cubicBezTo>
                  <a:pt x="5539508" y="3022977"/>
                  <a:pt x="5539508" y="3016643"/>
                  <a:pt x="5539888" y="3012590"/>
                </a:cubicBezTo>
                <a:lnTo>
                  <a:pt x="5515568" y="3021710"/>
                </a:lnTo>
                <a:lnTo>
                  <a:pt x="5512528" y="3052110"/>
                </a:lnTo>
                <a:lnTo>
                  <a:pt x="5485167" y="3106832"/>
                </a:lnTo>
                <a:lnTo>
                  <a:pt x="5482127" y="3106832"/>
                </a:lnTo>
                <a:lnTo>
                  <a:pt x="5457807" y="3161553"/>
                </a:lnTo>
                <a:cubicBezTo>
                  <a:pt x="5455020" y="3163959"/>
                  <a:pt x="5453753" y="3169026"/>
                  <a:pt x="5454007" y="3176753"/>
                </a:cubicBezTo>
                <a:cubicBezTo>
                  <a:pt x="5454260" y="3184480"/>
                  <a:pt x="5454513" y="3189547"/>
                  <a:pt x="5454766" y="3191953"/>
                </a:cubicBezTo>
                <a:cubicBezTo>
                  <a:pt x="5458377" y="3188280"/>
                  <a:pt x="5461797" y="3188787"/>
                  <a:pt x="5465027" y="3193473"/>
                </a:cubicBezTo>
                <a:cubicBezTo>
                  <a:pt x="5468257" y="3198160"/>
                  <a:pt x="5467877" y="3201707"/>
                  <a:pt x="5463887" y="3204114"/>
                </a:cubicBezTo>
                <a:cubicBezTo>
                  <a:pt x="5462177" y="3203987"/>
                  <a:pt x="5460277" y="3204240"/>
                  <a:pt x="5458187" y="3204874"/>
                </a:cubicBezTo>
                <a:cubicBezTo>
                  <a:pt x="5456097" y="3205507"/>
                  <a:pt x="5454957" y="3207280"/>
                  <a:pt x="5454766" y="3210194"/>
                </a:cubicBezTo>
                <a:cubicBezTo>
                  <a:pt x="5455020" y="3213360"/>
                  <a:pt x="5456793" y="3216907"/>
                  <a:pt x="5460087" y="3220834"/>
                </a:cubicBezTo>
                <a:cubicBezTo>
                  <a:pt x="5463380" y="3224761"/>
                  <a:pt x="5466673" y="3228307"/>
                  <a:pt x="5469967" y="3231474"/>
                </a:cubicBezTo>
                <a:cubicBezTo>
                  <a:pt x="5469333" y="3237618"/>
                  <a:pt x="5466040" y="3247371"/>
                  <a:pt x="5460087" y="3260735"/>
                </a:cubicBezTo>
                <a:cubicBezTo>
                  <a:pt x="5454133" y="3274098"/>
                  <a:pt x="5449320" y="3281572"/>
                  <a:pt x="5445646" y="3283155"/>
                </a:cubicBezTo>
                <a:cubicBezTo>
                  <a:pt x="5446090" y="3293479"/>
                  <a:pt x="5445203" y="3300192"/>
                  <a:pt x="5442986" y="3303296"/>
                </a:cubicBezTo>
                <a:cubicBezTo>
                  <a:pt x="5440770" y="3306399"/>
                  <a:pt x="5434563" y="3307792"/>
                  <a:pt x="5424366" y="3307476"/>
                </a:cubicBezTo>
                <a:lnTo>
                  <a:pt x="5424366" y="3340916"/>
                </a:lnTo>
                <a:cubicBezTo>
                  <a:pt x="5416639" y="3336356"/>
                  <a:pt x="5409292" y="3331036"/>
                  <a:pt x="5402325" y="3324956"/>
                </a:cubicBezTo>
                <a:cubicBezTo>
                  <a:pt x="5395359" y="3318876"/>
                  <a:pt x="5389532" y="3312036"/>
                  <a:pt x="5384845" y="3304436"/>
                </a:cubicBezTo>
                <a:cubicBezTo>
                  <a:pt x="5385352" y="3310516"/>
                  <a:pt x="5384338" y="3316596"/>
                  <a:pt x="5381805" y="3322676"/>
                </a:cubicBezTo>
                <a:lnTo>
                  <a:pt x="5400045" y="3353077"/>
                </a:lnTo>
                <a:cubicBezTo>
                  <a:pt x="5396625" y="3364794"/>
                  <a:pt x="5389025" y="3386961"/>
                  <a:pt x="5377245" y="3419578"/>
                </a:cubicBezTo>
                <a:cubicBezTo>
                  <a:pt x="5365465" y="3452196"/>
                  <a:pt x="5351784" y="3470562"/>
                  <a:pt x="5336204" y="3474679"/>
                </a:cubicBezTo>
                <a:cubicBezTo>
                  <a:pt x="5335887" y="3480569"/>
                  <a:pt x="5333481" y="3489310"/>
                  <a:pt x="5328984" y="3500900"/>
                </a:cubicBezTo>
                <a:cubicBezTo>
                  <a:pt x="5324487" y="3512490"/>
                  <a:pt x="5319800" y="3518950"/>
                  <a:pt x="5314924" y="3520280"/>
                </a:cubicBezTo>
                <a:cubicBezTo>
                  <a:pt x="5313467" y="3519900"/>
                  <a:pt x="5312580" y="3518380"/>
                  <a:pt x="5312264" y="3515720"/>
                </a:cubicBezTo>
                <a:cubicBezTo>
                  <a:pt x="5311947" y="3513060"/>
                  <a:pt x="5311820" y="3511540"/>
                  <a:pt x="5311884" y="3511160"/>
                </a:cubicBezTo>
                <a:lnTo>
                  <a:pt x="5299723" y="3508120"/>
                </a:lnTo>
                <a:lnTo>
                  <a:pt x="5290603" y="3520280"/>
                </a:lnTo>
                <a:lnTo>
                  <a:pt x="5311884" y="3541561"/>
                </a:lnTo>
                <a:cubicBezTo>
                  <a:pt x="5311630" y="3558091"/>
                  <a:pt x="5308337" y="3572911"/>
                  <a:pt x="5302003" y="3586021"/>
                </a:cubicBezTo>
                <a:cubicBezTo>
                  <a:pt x="5295670" y="3599132"/>
                  <a:pt x="5287816" y="3611672"/>
                  <a:pt x="5278443" y="3623642"/>
                </a:cubicBezTo>
                <a:cubicBezTo>
                  <a:pt x="5279393" y="3628329"/>
                  <a:pt x="5282053" y="3637196"/>
                  <a:pt x="5286423" y="3650243"/>
                </a:cubicBezTo>
                <a:cubicBezTo>
                  <a:pt x="5290793" y="3663290"/>
                  <a:pt x="5291173" y="3670637"/>
                  <a:pt x="5287563" y="3672283"/>
                </a:cubicBezTo>
                <a:cubicBezTo>
                  <a:pt x="5283066" y="3672157"/>
                  <a:pt x="5279140" y="3670890"/>
                  <a:pt x="5275783" y="3668483"/>
                </a:cubicBezTo>
                <a:cubicBezTo>
                  <a:pt x="5272426" y="3666076"/>
                  <a:pt x="5269259" y="3663290"/>
                  <a:pt x="5266283" y="3660123"/>
                </a:cubicBezTo>
                <a:cubicBezTo>
                  <a:pt x="5266283" y="3671270"/>
                  <a:pt x="5264763" y="3683177"/>
                  <a:pt x="5261723" y="3695844"/>
                </a:cubicBezTo>
                <a:cubicBezTo>
                  <a:pt x="5258682" y="3708511"/>
                  <a:pt x="5254122" y="3718898"/>
                  <a:pt x="5248042" y="3727004"/>
                </a:cubicBezTo>
                <a:lnTo>
                  <a:pt x="5232842" y="3702684"/>
                </a:lnTo>
                <a:lnTo>
                  <a:pt x="5241962" y="3672283"/>
                </a:lnTo>
                <a:cubicBezTo>
                  <a:pt x="5240252" y="3670763"/>
                  <a:pt x="5238352" y="3669243"/>
                  <a:pt x="5236262" y="3667723"/>
                </a:cubicBezTo>
                <a:cubicBezTo>
                  <a:pt x="5234172" y="3666203"/>
                  <a:pt x="5233032" y="3664683"/>
                  <a:pt x="5232842" y="3663163"/>
                </a:cubicBezTo>
                <a:cubicBezTo>
                  <a:pt x="5233539" y="3660250"/>
                  <a:pt x="5236705" y="3658476"/>
                  <a:pt x="5242342" y="3657843"/>
                </a:cubicBezTo>
                <a:cubicBezTo>
                  <a:pt x="5247979" y="3657210"/>
                  <a:pt x="5251906" y="3656956"/>
                  <a:pt x="5254122" y="3657083"/>
                </a:cubicBezTo>
                <a:cubicBezTo>
                  <a:pt x="5254312" y="3647836"/>
                  <a:pt x="5256212" y="3638209"/>
                  <a:pt x="5259823" y="3628202"/>
                </a:cubicBezTo>
                <a:cubicBezTo>
                  <a:pt x="5263433" y="3618196"/>
                  <a:pt x="5267613" y="3608569"/>
                  <a:pt x="5272363" y="3599322"/>
                </a:cubicBezTo>
                <a:cubicBezTo>
                  <a:pt x="5272299" y="3597548"/>
                  <a:pt x="5271666" y="3595015"/>
                  <a:pt x="5270463" y="3591722"/>
                </a:cubicBezTo>
                <a:cubicBezTo>
                  <a:pt x="5269259" y="3588428"/>
                  <a:pt x="5267866" y="3585895"/>
                  <a:pt x="5266283" y="3584121"/>
                </a:cubicBezTo>
                <a:lnTo>
                  <a:pt x="5245002" y="3611482"/>
                </a:lnTo>
                <a:lnTo>
                  <a:pt x="5229802" y="3614522"/>
                </a:lnTo>
                <a:lnTo>
                  <a:pt x="5229802" y="3657083"/>
                </a:lnTo>
                <a:cubicBezTo>
                  <a:pt x="5218972" y="3665823"/>
                  <a:pt x="5209472" y="3678743"/>
                  <a:pt x="5201301" y="3695844"/>
                </a:cubicBezTo>
                <a:cubicBezTo>
                  <a:pt x="5193131" y="3712944"/>
                  <a:pt x="5187431" y="3727385"/>
                  <a:pt x="5184201" y="3739165"/>
                </a:cubicBezTo>
                <a:cubicBezTo>
                  <a:pt x="5183694" y="3744991"/>
                  <a:pt x="5181668" y="3750058"/>
                  <a:pt x="5178121" y="3754365"/>
                </a:cubicBezTo>
                <a:cubicBezTo>
                  <a:pt x="5174574" y="3758672"/>
                  <a:pt x="5172547" y="3763738"/>
                  <a:pt x="5172041" y="3769565"/>
                </a:cubicBezTo>
                <a:lnTo>
                  <a:pt x="5162921" y="3793886"/>
                </a:lnTo>
                <a:lnTo>
                  <a:pt x="5165961" y="3793886"/>
                </a:lnTo>
                <a:cubicBezTo>
                  <a:pt x="5165454" y="3799713"/>
                  <a:pt x="5163427" y="3804779"/>
                  <a:pt x="5159880" y="3809086"/>
                </a:cubicBezTo>
                <a:cubicBezTo>
                  <a:pt x="5156334" y="3813393"/>
                  <a:pt x="5154307" y="3818459"/>
                  <a:pt x="5153800" y="3824286"/>
                </a:cubicBezTo>
                <a:cubicBezTo>
                  <a:pt x="5154054" y="3829036"/>
                  <a:pt x="5153547" y="3833217"/>
                  <a:pt x="5152280" y="3836827"/>
                </a:cubicBezTo>
                <a:cubicBezTo>
                  <a:pt x="5151014" y="3840437"/>
                  <a:pt x="5147467" y="3842337"/>
                  <a:pt x="5141640" y="3842527"/>
                </a:cubicBezTo>
                <a:cubicBezTo>
                  <a:pt x="5142020" y="3851394"/>
                  <a:pt x="5141260" y="3857221"/>
                  <a:pt x="5139360" y="3860007"/>
                </a:cubicBezTo>
                <a:cubicBezTo>
                  <a:pt x="5137460" y="3862794"/>
                  <a:pt x="5132140" y="3864060"/>
                  <a:pt x="5123400" y="3863807"/>
                </a:cubicBezTo>
                <a:lnTo>
                  <a:pt x="5123400" y="3897248"/>
                </a:lnTo>
                <a:lnTo>
                  <a:pt x="5108199" y="3891168"/>
                </a:lnTo>
                <a:lnTo>
                  <a:pt x="5089959" y="3933729"/>
                </a:lnTo>
                <a:lnTo>
                  <a:pt x="5096039" y="3939809"/>
                </a:lnTo>
                <a:lnTo>
                  <a:pt x="5083879" y="3948929"/>
                </a:lnTo>
                <a:lnTo>
                  <a:pt x="5077799" y="3961089"/>
                </a:lnTo>
                <a:lnTo>
                  <a:pt x="5086919" y="3982370"/>
                </a:lnTo>
                <a:lnTo>
                  <a:pt x="5083879" y="4006690"/>
                </a:lnTo>
                <a:cubicBezTo>
                  <a:pt x="5076405" y="4007703"/>
                  <a:pt x="5072352" y="4011757"/>
                  <a:pt x="5071719" y="4018850"/>
                </a:cubicBezTo>
                <a:cubicBezTo>
                  <a:pt x="5071085" y="4025944"/>
                  <a:pt x="5063992" y="4029997"/>
                  <a:pt x="5050438" y="4031010"/>
                </a:cubicBezTo>
                <a:lnTo>
                  <a:pt x="5050438" y="4015810"/>
                </a:lnTo>
                <a:lnTo>
                  <a:pt x="5041318" y="4018850"/>
                </a:lnTo>
                <a:cubicBezTo>
                  <a:pt x="5039418" y="4023157"/>
                  <a:pt x="5036378" y="4030504"/>
                  <a:pt x="5032198" y="4040891"/>
                </a:cubicBezTo>
                <a:cubicBezTo>
                  <a:pt x="5028018" y="4051278"/>
                  <a:pt x="5024978" y="4057105"/>
                  <a:pt x="5023078" y="4058371"/>
                </a:cubicBezTo>
                <a:cubicBezTo>
                  <a:pt x="5021621" y="4058118"/>
                  <a:pt x="5020734" y="4057105"/>
                  <a:pt x="5020418" y="4055331"/>
                </a:cubicBezTo>
                <a:cubicBezTo>
                  <a:pt x="5020101" y="4053558"/>
                  <a:pt x="5019974" y="4052544"/>
                  <a:pt x="5020038" y="4052291"/>
                </a:cubicBezTo>
                <a:cubicBezTo>
                  <a:pt x="5011677" y="4051784"/>
                  <a:pt x="5008637" y="4048998"/>
                  <a:pt x="5010917" y="4043931"/>
                </a:cubicBezTo>
                <a:cubicBezTo>
                  <a:pt x="5013197" y="4038864"/>
                  <a:pt x="5016238" y="4034557"/>
                  <a:pt x="5020038" y="4031010"/>
                </a:cubicBezTo>
                <a:lnTo>
                  <a:pt x="5007877" y="4003650"/>
                </a:lnTo>
                <a:lnTo>
                  <a:pt x="5020038" y="3982370"/>
                </a:lnTo>
                <a:lnTo>
                  <a:pt x="4998757" y="3973249"/>
                </a:lnTo>
                <a:cubicBezTo>
                  <a:pt x="4997871" y="3983446"/>
                  <a:pt x="4994324" y="3992693"/>
                  <a:pt x="4988117" y="4000990"/>
                </a:cubicBezTo>
                <a:cubicBezTo>
                  <a:pt x="4981910" y="4009287"/>
                  <a:pt x="4978363" y="4019294"/>
                  <a:pt x="4977477" y="4031010"/>
                </a:cubicBezTo>
                <a:cubicBezTo>
                  <a:pt x="4968420" y="4043298"/>
                  <a:pt x="4959933" y="4055964"/>
                  <a:pt x="4952016" y="4069011"/>
                </a:cubicBezTo>
                <a:cubicBezTo>
                  <a:pt x="4944099" y="4082058"/>
                  <a:pt x="4936373" y="4094725"/>
                  <a:pt x="4928836" y="4107012"/>
                </a:cubicBezTo>
                <a:cubicBezTo>
                  <a:pt x="4927316" y="4114359"/>
                  <a:pt x="4924276" y="4123986"/>
                  <a:pt x="4919716" y="4135893"/>
                </a:cubicBezTo>
                <a:cubicBezTo>
                  <a:pt x="4915155" y="4147800"/>
                  <a:pt x="4909075" y="4154387"/>
                  <a:pt x="4901475" y="4155653"/>
                </a:cubicBezTo>
                <a:cubicBezTo>
                  <a:pt x="4901855" y="4157997"/>
                  <a:pt x="4903375" y="4162430"/>
                  <a:pt x="4906035" y="4168954"/>
                </a:cubicBezTo>
                <a:cubicBezTo>
                  <a:pt x="4908695" y="4175477"/>
                  <a:pt x="4910215" y="4179150"/>
                  <a:pt x="4910595" y="4179974"/>
                </a:cubicBezTo>
                <a:cubicBezTo>
                  <a:pt x="4912052" y="4179594"/>
                  <a:pt x="4912939" y="4178074"/>
                  <a:pt x="4913255" y="4175414"/>
                </a:cubicBezTo>
                <a:cubicBezTo>
                  <a:pt x="4913572" y="4172754"/>
                  <a:pt x="4913699" y="4171234"/>
                  <a:pt x="4913635" y="4170853"/>
                </a:cubicBezTo>
                <a:cubicBezTo>
                  <a:pt x="4922249" y="4152930"/>
                  <a:pt x="4932382" y="4135576"/>
                  <a:pt x="4944036" y="4118792"/>
                </a:cubicBezTo>
                <a:cubicBezTo>
                  <a:pt x="4955690" y="4102009"/>
                  <a:pt x="4962783" y="4083895"/>
                  <a:pt x="4965317" y="4064451"/>
                </a:cubicBezTo>
                <a:lnTo>
                  <a:pt x="4980517" y="4064451"/>
                </a:lnTo>
                <a:cubicBezTo>
                  <a:pt x="4987484" y="4064135"/>
                  <a:pt x="4995590" y="4064768"/>
                  <a:pt x="5004837" y="4066351"/>
                </a:cubicBezTo>
                <a:cubicBezTo>
                  <a:pt x="5014084" y="4067935"/>
                  <a:pt x="5019151" y="4072368"/>
                  <a:pt x="5020038" y="4079652"/>
                </a:cubicBezTo>
                <a:cubicBezTo>
                  <a:pt x="5019721" y="4093459"/>
                  <a:pt x="5016554" y="4106885"/>
                  <a:pt x="5010537" y="4119932"/>
                </a:cubicBezTo>
                <a:cubicBezTo>
                  <a:pt x="5004521" y="4132979"/>
                  <a:pt x="4997554" y="4144886"/>
                  <a:pt x="4989637" y="4155653"/>
                </a:cubicBezTo>
                <a:cubicBezTo>
                  <a:pt x="4990017" y="4163000"/>
                  <a:pt x="4991537" y="4169587"/>
                  <a:pt x="4994197" y="4175414"/>
                </a:cubicBezTo>
                <a:cubicBezTo>
                  <a:pt x="4996857" y="4181240"/>
                  <a:pt x="4998377" y="4187827"/>
                  <a:pt x="4998757" y="4195174"/>
                </a:cubicBezTo>
                <a:lnTo>
                  <a:pt x="4977477" y="4189094"/>
                </a:lnTo>
                <a:cubicBezTo>
                  <a:pt x="4977603" y="4198467"/>
                  <a:pt x="4976590" y="4208601"/>
                  <a:pt x="4974437" y="4219495"/>
                </a:cubicBezTo>
                <a:cubicBezTo>
                  <a:pt x="4972283" y="4230388"/>
                  <a:pt x="4968230" y="4240522"/>
                  <a:pt x="4962276" y="4249895"/>
                </a:cubicBezTo>
                <a:lnTo>
                  <a:pt x="4947076" y="4228615"/>
                </a:lnTo>
                <a:lnTo>
                  <a:pt x="4956196" y="4201254"/>
                </a:lnTo>
                <a:cubicBezTo>
                  <a:pt x="4954486" y="4199734"/>
                  <a:pt x="4952586" y="4198214"/>
                  <a:pt x="4950496" y="4196694"/>
                </a:cubicBezTo>
                <a:cubicBezTo>
                  <a:pt x="4948406" y="4195174"/>
                  <a:pt x="4947266" y="4193654"/>
                  <a:pt x="4947076" y="4192134"/>
                </a:cubicBezTo>
                <a:cubicBezTo>
                  <a:pt x="4947646" y="4189221"/>
                  <a:pt x="4950306" y="4187447"/>
                  <a:pt x="4955056" y="4186814"/>
                </a:cubicBezTo>
                <a:cubicBezTo>
                  <a:pt x="4959806" y="4186180"/>
                  <a:pt x="4963226" y="4185927"/>
                  <a:pt x="4965317" y="4186054"/>
                </a:cubicBezTo>
                <a:lnTo>
                  <a:pt x="4983557" y="4134373"/>
                </a:lnTo>
                <a:lnTo>
                  <a:pt x="4980517" y="4122212"/>
                </a:lnTo>
                <a:lnTo>
                  <a:pt x="4968357" y="4107012"/>
                </a:lnTo>
                <a:lnTo>
                  <a:pt x="4953156" y="4122212"/>
                </a:lnTo>
                <a:lnTo>
                  <a:pt x="4944036" y="4186054"/>
                </a:lnTo>
                <a:cubicBezTo>
                  <a:pt x="4934663" y="4194541"/>
                  <a:pt x="4926049" y="4206447"/>
                  <a:pt x="4918196" y="4221774"/>
                </a:cubicBezTo>
                <a:cubicBezTo>
                  <a:pt x="4910342" y="4237101"/>
                  <a:pt x="4904769" y="4250528"/>
                  <a:pt x="4901475" y="4262055"/>
                </a:cubicBezTo>
                <a:cubicBezTo>
                  <a:pt x="4901095" y="4272569"/>
                  <a:pt x="4898815" y="4282702"/>
                  <a:pt x="4894635" y="4292456"/>
                </a:cubicBezTo>
                <a:cubicBezTo>
                  <a:pt x="4890455" y="4302210"/>
                  <a:pt x="4886655" y="4312343"/>
                  <a:pt x="4883235" y="4322857"/>
                </a:cubicBezTo>
                <a:cubicBezTo>
                  <a:pt x="4868541" y="4335524"/>
                  <a:pt x="4855368" y="4349710"/>
                  <a:pt x="4843714" y="4365417"/>
                </a:cubicBezTo>
                <a:lnTo>
                  <a:pt x="4822434" y="4426219"/>
                </a:lnTo>
                <a:cubicBezTo>
                  <a:pt x="4820597" y="4426092"/>
                  <a:pt x="4818190" y="4426345"/>
                  <a:pt x="4815213" y="4426979"/>
                </a:cubicBezTo>
                <a:cubicBezTo>
                  <a:pt x="4812237" y="4427612"/>
                  <a:pt x="4810590" y="4429386"/>
                  <a:pt x="4810273" y="4432299"/>
                </a:cubicBezTo>
                <a:cubicBezTo>
                  <a:pt x="4810590" y="4433945"/>
                  <a:pt x="4812237" y="4435972"/>
                  <a:pt x="4815213" y="4438379"/>
                </a:cubicBezTo>
                <a:cubicBezTo>
                  <a:pt x="4818190" y="4440786"/>
                  <a:pt x="4820597" y="4442812"/>
                  <a:pt x="4822434" y="4444459"/>
                </a:cubicBezTo>
                <a:lnTo>
                  <a:pt x="4788993" y="4462700"/>
                </a:lnTo>
                <a:lnTo>
                  <a:pt x="4767712" y="4462700"/>
                </a:lnTo>
                <a:cubicBezTo>
                  <a:pt x="4768346" y="4451426"/>
                  <a:pt x="4770119" y="4440533"/>
                  <a:pt x="4773033" y="4430019"/>
                </a:cubicBezTo>
                <a:cubicBezTo>
                  <a:pt x="4775946" y="4419505"/>
                  <a:pt x="4776199" y="4404052"/>
                  <a:pt x="4773793" y="4383658"/>
                </a:cubicBezTo>
                <a:cubicBezTo>
                  <a:pt x="4767332" y="4392525"/>
                  <a:pt x="4761252" y="4401392"/>
                  <a:pt x="4755552" y="4410259"/>
                </a:cubicBezTo>
                <a:cubicBezTo>
                  <a:pt x="4749852" y="4419125"/>
                  <a:pt x="4746812" y="4429512"/>
                  <a:pt x="4746432" y="4441419"/>
                </a:cubicBezTo>
                <a:cubicBezTo>
                  <a:pt x="4731738" y="4453073"/>
                  <a:pt x="4718565" y="4466246"/>
                  <a:pt x="4706911" y="4480940"/>
                </a:cubicBezTo>
                <a:cubicBezTo>
                  <a:pt x="4690001" y="4482460"/>
                  <a:pt x="4683541" y="4488540"/>
                  <a:pt x="4687531" y="4499180"/>
                </a:cubicBezTo>
                <a:cubicBezTo>
                  <a:pt x="4691521" y="4509820"/>
                  <a:pt x="4688861" y="4515901"/>
                  <a:pt x="4679551" y="4517421"/>
                </a:cubicBezTo>
                <a:lnTo>
                  <a:pt x="4667390" y="4517421"/>
                </a:lnTo>
                <a:cubicBezTo>
                  <a:pt x="4666884" y="4525971"/>
                  <a:pt x="4664857" y="4532431"/>
                  <a:pt x="4661310" y="4536801"/>
                </a:cubicBezTo>
                <a:cubicBezTo>
                  <a:pt x="4657764" y="4541171"/>
                  <a:pt x="4655737" y="4546871"/>
                  <a:pt x="4655230" y="4553902"/>
                </a:cubicBezTo>
                <a:lnTo>
                  <a:pt x="4633950" y="4572142"/>
                </a:lnTo>
                <a:lnTo>
                  <a:pt x="4621789" y="4547821"/>
                </a:lnTo>
                <a:cubicBezTo>
                  <a:pt x="4615709" y="4547821"/>
                  <a:pt x="4612669" y="4544781"/>
                  <a:pt x="4612669" y="4538701"/>
                </a:cubicBezTo>
                <a:cubicBezTo>
                  <a:pt x="4613556" y="4526731"/>
                  <a:pt x="4617103" y="4514951"/>
                  <a:pt x="4623309" y="4503360"/>
                </a:cubicBezTo>
                <a:cubicBezTo>
                  <a:pt x="4629516" y="4491770"/>
                  <a:pt x="4633063" y="4479230"/>
                  <a:pt x="4633950" y="4465739"/>
                </a:cubicBezTo>
                <a:cubicBezTo>
                  <a:pt x="4634013" y="4465486"/>
                  <a:pt x="4633886" y="4464473"/>
                  <a:pt x="4633570" y="4462700"/>
                </a:cubicBezTo>
                <a:cubicBezTo>
                  <a:pt x="4633253" y="4460926"/>
                  <a:pt x="4632366" y="4459913"/>
                  <a:pt x="4630910" y="4459659"/>
                </a:cubicBezTo>
                <a:cubicBezTo>
                  <a:pt x="4629263" y="4460356"/>
                  <a:pt x="4627236" y="4463523"/>
                  <a:pt x="4624830" y="4469160"/>
                </a:cubicBezTo>
                <a:cubicBezTo>
                  <a:pt x="4622423" y="4474796"/>
                  <a:pt x="4620396" y="4478723"/>
                  <a:pt x="4618749" y="4480940"/>
                </a:cubicBezTo>
                <a:cubicBezTo>
                  <a:pt x="4615203" y="4483980"/>
                  <a:pt x="4613176" y="4487020"/>
                  <a:pt x="4612669" y="4490060"/>
                </a:cubicBezTo>
                <a:cubicBezTo>
                  <a:pt x="4613049" y="4494810"/>
                  <a:pt x="4613049" y="4498990"/>
                  <a:pt x="4612669" y="4502600"/>
                </a:cubicBezTo>
                <a:cubicBezTo>
                  <a:pt x="4612289" y="4506211"/>
                  <a:pt x="4609249" y="4508110"/>
                  <a:pt x="4603549" y="4508301"/>
                </a:cubicBezTo>
                <a:lnTo>
                  <a:pt x="4591389" y="4514381"/>
                </a:lnTo>
                <a:lnTo>
                  <a:pt x="4560988" y="4517421"/>
                </a:lnTo>
                <a:lnTo>
                  <a:pt x="4551868" y="4541741"/>
                </a:lnTo>
                <a:cubicBezTo>
                  <a:pt x="4547245" y="4543451"/>
                  <a:pt x="4542811" y="4546111"/>
                  <a:pt x="4538568" y="4549721"/>
                </a:cubicBezTo>
                <a:cubicBezTo>
                  <a:pt x="4534324" y="4553331"/>
                  <a:pt x="4530651" y="4556751"/>
                  <a:pt x="4527548" y="4559981"/>
                </a:cubicBezTo>
                <a:cubicBezTo>
                  <a:pt x="4524254" y="4559918"/>
                  <a:pt x="4520961" y="4560805"/>
                  <a:pt x="4517667" y="4562642"/>
                </a:cubicBezTo>
                <a:cubicBezTo>
                  <a:pt x="4514374" y="4564478"/>
                  <a:pt x="4512601" y="4567645"/>
                  <a:pt x="4512347" y="4572142"/>
                </a:cubicBezTo>
                <a:lnTo>
                  <a:pt x="4515387" y="4584302"/>
                </a:lnTo>
                <a:lnTo>
                  <a:pt x="4488027" y="4584302"/>
                </a:lnTo>
                <a:cubicBezTo>
                  <a:pt x="4489230" y="4578412"/>
                  <a:pt x="4492143" y="4569672"/>
                  <a:pt x="4496767" y="4558081"/>
                </a:cubicBezTo>
                <a:cubicBezTo>
                  <a:pt x="4501390" y="4546491"/>
                  <a:pt x="4500504" y="4540031"/>
                  <a:pt x="4494107" y="4538701"/>
                </a:cubicBezTo>
                <a:cubicBezTo>
                  <a:pt x="4491003" y="4538891"/>
                  <a:pt x="4488090" y="4540031"/>
                  <a:pt x="4485367" y="4542121"/>
                </a:cubicBezTo>
                <a:cubicBezTo>
                  <a:pt x="4482643" y="4544211"/>
                  <a:pt x="4480490" y="4546111"/>
                  <a:pt x="4478907" y="4547821"/>
                </a:cubicBezTo>
                <a:lnTo>
                  <a:pt x="4472826" y="4584302"/>
                </a:lnTo>
                <a:lnTo>
                  <a:pt x="4457626" y="4605582"/>
                </a:lnTo>
                <a:cubicBezTo>
                  <a:pt x="4457626" y="4614576"/>
                  <a:pt x="4456106" y="4622429"/>
                  <a:pt x="4453066" y="4629143"/>
                </a:cubicBezTo>
                <a:cubicBezTo>
                  <a:pt x="4450026" y="4635856"/>
                  <a:pt x="4445466" y="4642190"/>
                  <a:pt x="4439386" y="4648143"/>
                </a:cubicBezTo>
                <a:lnTo>
                  <a:pt x="4439386" y="4672464"/>
                </a:lnTo>
                <a:cubicBezTo>
                  <a:pt x="4430772" y="4682091"/>
                  <a:pt x="4426719" y="4693237"/>
                  <a:pt x="4427225" y="4705904"/>
                </a:cubicBezTo>
                <a:cubicBezTo>
                  <a:pt x="4422349" y="4704448"/>
                  <a:pt x="4417662" y="4705081"/>
                  <a:pt x="4413165" y="4707805"/>
                </a:cubicBezTo>
                <a:cubicBezTo>
                  <a:pt x="4408668" y="4710528"/>
                  <a:pt x="4406262" y="4714961"/>
                  <a:pt x="4405945" y="4721105"/>
                </a:cubicBezTo>
                <a:lnTo>
                  <a:pt x="4387705" y="4748465"/>
                </a:lnTo>
                <a:lnTo>
                  <a:pt x="4363384" y="4739345"/>
                </a:lnTo>
                <a:cubicBezTo>
                  <a:pt x="4367374" y="4729465"/>
                  <a:pt x="4370034" y="4718065"/>
                  <a:pt x="4371364" y="4705145"/>
                </a:cubicBezTo>
                <a:cubicBezTo>
                  <a:pt x="4372694" y="4692224"/>
                  <a:pt x="4376114" y="4682344"/>
                  <a:pt x="4381624" y="4675504"/>
                </a:cubicBezTo>
                <a:cubicBezTo>
                  <a:pt x="4381118" y="4665877"/>
                  <a:pt x="4385171" y="4660810"/>
                  <a:pt x="4393785" y="4660304"/>
                </a:cubicBezTo>
                <a:cubicBezTo>
                  <a:pt x="4400372" y="4660747"/>
                  <a:pt x="4408478" y="4660620"/>
                  <a:pt x="4418105" y="4659924"/>
                </a:cubicBezTo>
                <a:cubicBezTo>
                  <a:pt x="4427732" y="4659227"/>
                  <a:pt x="4426719" y="4655300"/>
                  <a:pt x="4415065" y="4648143"/>
                </a:cubicBezTo>
                <a:lnTo>
                  <a:pt x="4427225" y="4617743"/>
                </a:lnTo>
                <a:lnTo>
                  <a:pt x="4415065" y="4617743"/>
                </a:lnTo>
                <a:lnTo>
                  <a:pt x="4427225" y="4602542"/>
                </a:lnTo>
                <a:lnTo>
                  <a:pt x="4427225" y="4572142"/>
                </a:lnTo>
                <a:lnTo>
                  <a:pt x="4448506" y="4556941"/>
                </a:lnTo>
                <a:lnTo>
                  <a:pt x="4448506" y="4529581"/>
                </a:lnTo>
                <a:cubicBezTo>
                  <a:pt x="4454079" y="4519954"/>
                  <a:pt x="4461173" y="4511847"/>
                  <a:pt x="4469786" y="4505260"/>
                </a:cubicBezTo>
                <a:lnTo>
                  <a:pt x="4478907" y="4480940"/>
                </a:lnTo>
                <a:cubicBezTo>
                  <a:pt x="4469406" y="4478533"/>
                  <a:pt x="4466366" y="4468146"/>
                  <a:pt x="4469786" y="4449779"/>
                </a:cubicBezTo>
                <a:cubicBezTo>
                  <a:pt x="4473206" y="4431412"/>
                  <a:pt x="4476246" y="4419505"/>
                  <a:pt x="4478907" y="4414059"/>
                </a:cubicBezTo>
                <a:cubicBezTo>
                  <a:pt x="4484607" y="4412665"/>
                  <a:pt x="4487647" y="4406332"/>
                  <a:pt x="4488027" y="4395058"/>
                </a:cubicBezTo>
                <a:cubicBezTo>
                  <a:pt x="4488407" y="4383785"/>
                  <a:pt x="4488407" y="4375931"/>
                  <a:pt x="4488027" y="4371498"/>
                </a:cubicBezTo>
                <a:cubicBezTo>
                  <a:pt x="4492523" y="4369724"/>
                  <a:pt x="4495690" y="4366431"/>
                  <a:pt x="4497527" y="4361617"/>
                </a:cubicBezTo>
                <a:cubicBezTo>
                  <a:pt x="4499364" y="4356804"/>
                  <a:pt x="4500250" y="4351991"/>
                  <a:pt x="4500187" y="4347177"/>
                </a:cubicBezTo>
                <a:cubicBezTo>
                  <a:pt x="4499680" y="4341477"/>
                  <a:pt x="4497654" y="4336917"/>
                  <a:pt x="4494107" y="4333497"/>
                </a:cubicBezTo>
                <a:cubicBezTo>
                  <a:pt x="4490560" y="4330077"/>
                  <a:pt x="4488533" y="4325517"/>
                  <a:pt x="4488027" y="4319817"/>
                </a:cubicBezTo>
                <a:cubicBezTo>
                  <a:pt x="4476310" y="4322096"/>
                  <a:pt x="4470863" y="4331217"/>
                  <a:pt x="4471686" y="4347177"/>
                </a:cubicBezTo>
                <a:cubicBezTo>
                  <a:pt x="4472510" y="4363138"/>
                  <a:pt x="4467823" y="4372258"/>
                  <a:pt x="4457626" y="4374538"/>
                </a:cubicBezTo>
                <a:cubicBezTo>
                  <a:pt x="4457309" y="4383848"/>
                  <a:pt x="4454143" y="4392588"/>
                  <a:pt x="4448126" y="4400758"/>
                </a:cubicBezTo>
                <a:cubicBezTo>
                  <a:pt x="4442109" y="4408928"/>
                  <a:pt x="4435142" y="4415388"/>
                  <a:pt x="4427225" y="4420139"/>
                </a:cubicBezTo>
                <a:lnTo>
                  <a:pt x="4427225" y="4459659"/>
                </a:lnTo>
                <a:cubicBezTo>
                  <a:pt x="4400562" y="4472516"/>
                  <a:pt x="4384728" y="4487083"/>
                  <a:pt x="4379724" y="4503360"/>
                </a:cubicBezTo>
                <a:cubicBezTo>
                  <a:pt x="4374721" y="4519637"/>
                  <a:pt x="4367247" y="4542564"/>
                  <a:pt x="4357304" y="4572142"/>
                </a:cubicBezTo>
                <a:cubicBezTo>
                  <a:pt x="4347044" y="4573029"/>
                  <a:pt x="4337924" y="4576575"/>
                  <a:pt x="4329943" y="4582782"/>
                </a:cubicBezTo>
                <a:cubicBezTo>
                  <a:pt x="4321963" y="4588989"/>
                  <a:pt x="4312843" y="4592536"/>
                  <a:pt x="4302583" y="4593422"/>
                </a:cubicBezTo>
                <a:lnTo>
                  <a:pt x="4302583" y="4626863"/>
                </a:lnTo>
                <a:lnTo>
                  <a:pt x="4293463" y="4626863"/>
                </a:lnTo>
                <a:cubicBezTo>
                  <a:pt x="4287636" y="4626863"/>
                  <a:pt x="4284089" y="4625343"/>
                  <a:pt x="4282822" y="4622303"/>
                </a:cubicBezTo>
                <a:cubicBezTo>
                  <a:pt x="4281556" y="4619263"/>
                  <a:pt x="4281049" y="4614703"/>
                  <a:pt x="4281302" y="4608623"/>
                </a:cubicBezTo>
                <a:lnTo>
                  <a:pt x="4290423" y="4584302"/>
                </a:lnTo>
                <a:cubicBezTo>
                  <a:pt x="4290233" y="4582085"/>
                  <a:pt x="4289093" y="4578158"/>
                  <a:pt x="4287002" y="4572522"/>
                </a:cubicBezTo>
                <a:cubicBezTo>
                  <a:pt x="4284912" y="4566885"/>
                  <a:pt x="4283012" y="4563718"/>
                  <a:pt x="4281302" y="4563022"/>
                </a:cubicBezTo>
                <a:lnTo>
                  <a:pt x="4281302" y="4572142"/>
                </a:lnTo>
                <a:cubicBezTo>
                  <a:pt x="4274336" y="4577082"/>
                  <a:pt x="4266229" y="4583922"/>
                  <a:pt x="4256982" y="4592662"/>
                </a:cubicBezTo>
                <a:cubicBezTo>
                  <a:pt x="4247735" y="4601402"/>
                  <a:pt x="4242668" y="4609763"/>
                  <a:pt x="4241782" y="4617743"/>
                </a:cubicBezTo>
                <a:cubicBezTo>
                  <a:pt x="4237285" y="4621036"/>
                  <a:pt x="4234118" y="4625849"/>
                  <a:pt x="4232281" y="4632183"/>
                </a:cubicBezTo>
                <a:cubicBezTo>
                  <a:pt x="4230445" y="4638516"/>
                  <a:pt x="4229558" y="4644850"/>
                  <a:pt x="4229621" y="4651183"/>
                </a:cubicBezTo>
                <a:lnTo>
                  <a:pt x="4208341" y="4663344"/>
                </a:lnTo>
                <a:cubicBezTo>
                  <a:pt x="4208404" y="4668220"/>
                  <a:pt x="4207518" y="4673667"/>
                  <a:pt x="4205681" y="4679684"/>
                </a:cubicBezTo>
                <a:cubicBezTo>
                  <a:pt x="4203844" y="4685701"/>
                  <a:pt x="4200677" y="4690387"/>
                  <a:pt x="4196181" y="4693744"/>
                </a:cubicBezTo>
                <a:lnTo>
                  <a:pt x="4196181" y="4718065"/>
                </a:lnTo>
                <a:lnTo>
                  <a:pt x="4184020" y="4727185"/>
                </a:lnTo>
                <a:cubicBezTo>
                  <a:pt x="4183704" y="4736432"/>
                  <a:pt x="4180537" y="4745299"/>
                  <a:pt x="4174520" y="4753786"/>
                </a:cubicBezTo>
                <a:cubicBezTo>
                  <a:pt x="4168503" y="4762272"/>
                  <a:pt x="4161537" y="4769619"/>
                  <a:pt x="4153620" y="4775826"/>
                </a:cubicBezTo>
                <a:cubicBezTo>
                  <a:pt x="4147413" y="4785516"/>
                  <a:pt x="4140066" y="4796536"/>
                  <a:pt x="4131579" y="4808887"/>
                </a:cubicBezTo>
                <a:cubicBezTo>
                  <a:pt x="4123092" y="4821237"/>
                  <a:pt x="4114226" y="4831497"/>
                  <a:pt x="4104979" y="4839667"/>
                </a:cubicBezTo>
                <a:cubicBezTo>
                  <a:pt x="4105169" y="4844417"/>
                  <a:pt x="4104789" y="4849357"/>
                  <a:pt x="4103839" y="4854488"/>
                </a:cubicBezTo>
                <a:cubicBezTo>
                  <a:pt x="4102889" y="4859618"/>
                  <a:pt x="4100229" y="4863798"/>
                  <a:pt x="4095859" y="4867028"/>
                </a:cubicBezTo>
                <a:cubicBezTo>
                  <a:pt x="4095605" y="4876401"/>
                  <a:pt x="4093072" y="4885775"/>
                  <a:pt x="4088258" y="4895148"/>
                </a:cubicBezTo>
                <a:cubicBezTo>
                  <a:pt x="4083445" y="4904522"/>
                  <a:pt x="4077872" y="4912375"/>
                  <a:pt x="4071538" y="4918709"/>
                </a:cubicBezTo>
                <a:cubicBezTo>
                  <a:pt x="4071538" y="4921876"/>
                  <a:pt x="4070778" y="4924662"/>
                  <a:pt x="4069258" y="4927069"/>
                </a:cubicBezTo>
                <a:cubicBezTo>
                  <a:pt x="4067738" y="4929476"/>
                  <a:pt x="4065458" y="4930742"/>
                  <a:pt x="4062418" y="4930869"/>
                </a:cubicBezTo>
                <a:lnTo>
                  <a:pt x="4053298" y="4927829"/>
                </a:lnTo>
                <a:lnTo>
                  <a:pt x="4062418" y="4897429"/>
                </a:lnTo>
                <a:cubicBezTo>
                  <a:pt x="4065458" y="4894198"/>
                  <a:pt x="4067738" y="4890018"/>
                  <a:pt x="4069258" y="4884888"/>
                </a:cubicBezTo>
                <a:cubicBezTo>
                  <a:pt x="4070778" y="4879758"/>
                  <a:pt x="4071538" y="4874818"/>
                  <a:pt x="4071538" y="4870068"/>
                </a:cubicBezTo>
                <a:lnTo>
                  <a:pt x="4083698" y="4842707"/>
                </a:lnTo>
                <a:cubicBezTo>
                  <a:pt x="4083065" y="4835867"/>
                  <a:pt x="4082812" y="4828267"/>
                  <a:pt x="4082938" y="4819907"/>
                </a:cubicBezTo>
                <a:cubicBezTo>
                  <a:pt x="4083065" y="4811547"/>
                  <a:pt x="4087372" y="4806987"/>
                  <a:pt x="4095859" y="4806227"/>
                </a:cubicBezTo>
                <a:cubicBezTo>
                  <a:pt x="4096872" y="4776586"/>
                  <a:pt x="4105485" y="4741625"/>
                  <a:pt x="4121699" y="4701345"/>
                </a:cubicBezTo>
                <a:cubicBezTo>
                  <a:pt x="4137913" y="4661064"/>
                  <a:pt x="4155646" y="4629143"/>
                  <a:pt x="4174900" y="4605582"/>
                </a:cubicBezTo>
                <a:cubicBezTo>
                  <a:pt x="4175280" y="4595196"/>
                  <a:pt x="4176800" y="4585569"/>
                  <a:pt x="4179460" y="4576702"/>
                </a:cubicBezTo>
                <a:cubicBezTo>
                  <a:pt x="4182120" y="4567835"/>
                  <a:pt x="4183640" y="4558208"/>
                  <a:pt x="4184020" y="4547821"/>
                </a:cubicBezTo>
                <a:cubicBezTo>
                  <a:pt x="4188517" y="4547631"/>
                  <a:pt x="4191684" y="4545731"/>
                  <a:pt x="4193521" y="4542121"/>
                </a:cubicBezTo>
                <a:cubicBezTo>
                  <a:pt x="4195357" y="4538511"/>
                  <a:pt x="4196244" y="4534331"/>
                  <a:pt x="4196181" y="4529581"/>
                </a:cubicBezTo>
                <a:cubicBezTo>
                  <a:pt x="4196687" y="4517231"/>
                  <a:pt x="4198714" y="4510011"/>
                  <a:pt x="4202261" y="4507920"/>
                </a:cubicBezTo>
                <a:cubicBezTo>
                  <a:pt x="4205807" y="4505830"/>
                  <a:pt x="4207834" y="4500890"/>
                  <a:pt x="4208341" y="4493100"/>
                </a:cubicBezTo>
                <a:lnTo>
                  <a:pt x="4223541" y="4462700"/>
                </a:lnTo>
                <a:lnTo>
                  <a:pt x="4227461" y="4459250"/>
                </a:lnTo>
                <a:lnTo>
                  <a:pt x="4228616" y="4452157"/>
                </a:lnTo>
                <a:cubicBezTo>
                  <a:pt x="4231529" y="4441643"/>
                  <a:pt x="4231782" y="4426190"/>
                  <a:pt x="4229376" y="4405796"/>
                </a:cubicBezTo>
                <a:cubicBezTo>
                  <a:pt x="4222915" y="4414663"/>
                  <a:pt x="4216835" y="4423530"/>
                  <a:pt x="4211135" y="4432397"/>
                </a:cubicBezTo>
                <a:cubicBezTo>
                  <a:pt x="4205435" y="4441263"/>
                  <a:pt x="4202395" y="4451650"/>
                  <a:pt x="4202015" y="4463557"/>
                </a:cubicBezTo>
                <a:cubicBezTo>
                  <a:pt x="4187321" y="4475211"/>
                  <a:pt x="4174148" y="4488384"/>
                  <a:pt x="4162494" y="4503078"/>
                </a:cubicBezTo>
                <a:cubicBezTo>
                  <a:pt x="4145584" y="4504598"/>
                  <a:pt x="4139124" y="4510678"/>
                  <a:pt x="4143114" y="4521318"/>
                </a:cubicBezTo>
                <a:cubicBezTo>
                  <a:pt x="4147104" y="4531958"/>
                  <a:pt x="4144444" y="4538039"/>
                  <a:pt x="4135134" y="4539559"/>
                </a:cubicBezTo>
                <a:lnTo>
                  <a:pt x="4122973" y="4539559"/>
                </a:lnTo>
                <a:cubicBezTo>
                  <a:pt x="4122467" y="4548109"/>
                  <a:pt x="4120440" y="4554569"/>
                  <a:pt x="4116893" y="4558939"/>
                </a:cubicBezTo>
                <a:cubicBezTo>
                  <a:pt x="4113347" y="4563309"/>
                  <a:pt x="4111320" y="4569009"/>
                  <a:pt x="4110813" y="4576040"/>
                </a:cubicBezTo>
                <a:lnTo>
                  <a:pt x="4089533" y="4594280"/>
                </a:lnTo>
                <a:lnTo>
                  <a:pt x="4077372" y="4569959"/>
                </a:lnTo>
                <a:cubicBezTo>
                  <a:pt x="4071292" y="4569959"/>
                  <a:pt x="4068252" y="4566919"/>
                  <a:pt x="4068252" y="4560839"/>
                </a:cubicBezTo>
                <a:cubicBezTo>
                  <a:pt x="4069139" y="4548869"/>
                  <a:pt x="4072686" y="4537089"/>
                  <a:pt x="4078892" y="4525498"/>
                </a:cubicBezTo>
                <a:cubicBezTo>
                  <a:pt x="4085099" y="4513908"/>
                  <a:pt x="4088646" y="4501368"/>
                  <a:pt x="4089533" y="4487877"/>
                </a:cubicBezTo>
                <a:cubicBezTo>
                  <a:pt x="4089596" y="4487624"/>
                  <a:pt x="4089469" y="4486611"/>
                  <a:pt x="4089153" y="4484838"/>
                </a:cubicBezTo>
                <a:cubicBezTo>
                  <a:pt x="4088836" y="4483064"/>
                  <a:pt x="4087949" y="4482051"/>
                  <a:pt x="4086493" y="4481797"/>
                </a:cubicBezTo>
                <a:cubicBezTo>
                  <a:pt x="4084846" y="4482494"/>
                  <a:pt x="4082819" y="4485661"/>
                  <a:pt x="4080413" y="4491298"/>
                </a:cubicBezTo>
                <a:cubicBezTo>
                  <a:pt x="4078006" y="4496934"/>
                  <a:pt x="4075979" y="4500861"/>
                  <a:pt x="4074332" y="4503078"/>
                </a:cubicBezTo>
                <a:cubicBezTo>
                  <a:pt x="4070786" y="4506118"/>
                  <a:pt x="4068759" y="4509158"/>
                  <a:pt x="4068252" y="4512198"/>
                </a:cubicBezTo>
                <a:cubicBezTo>
                  <a:pt x="4068632" y="4516948"/>
                  <a:pt x="4068632" y="4521128"/>
                  <a:pt x="4068252" y="4524738"/>
                </a:cubicBezTo>
                <a:cubicBezTo>
                  <a:pt x="4067872" y="4528349"/>
                  <a:pt x="4064832" y="4530248"/>
                  <a:pt x="4059132" y="4530439"/>
                </a:cubicBezTo>
                <a:lnTo>
                  <a:pt x="4046972" y="4536519"/>
                </a:lnTo>
                <a:lnTo>
                  <a:pt x="4016571" y="4539559"/>
                </a:lnTo>
                <a:lnTo>
                  <a:pt x="4007451" y="4563879"/>
                </a:lnTo>
                <a:cubicBezTo>
                  <a:pt x="4002828" y="4565589"/>
                  <a:pt x="3998394" y="4568249"/>
                  <a:pt x="3994151" y="4571859"/>
                </a:cubicBezTo>
                <a:cubicBezTo>
                  <a:pt x="3989907" y="4575469"/>
                  <a:pt x="3986234" y="4578889"/>
                  <a:pt x="3983131" y="4582119"/>
                </a:cubicBezTo>
                <a:cubicBezTo>
                  <a:pt x="3979837" y="4582056"/>
                  <a:pt x="3976544" y="4582943"/>
                  <a:pt x="3973250" y="4584780"/>
                </a:cubicBezTo>
                <a:cubicBezTo>
                  <a:pt x="3969957" y="4586616"/>
                  <a:pt x="3968184" y="4589783"/>
                  <a:pt x="3967930" y="4594280"/>
                </a:cubicBezTo>
                <a:lnTo>
                  <a:pt x="3970970" y="4606440"/>
                </a:lnTo>
                <a:lnTo>
                  <a:pt x="3943610" y="4606440"/>
                </a:lnTo>
                <a:cubicBezTo>
                  <a:pt x="3944813" y="4600550"/>
                  <a:pt x="3947726" y="4591810"/>
                  <a:pt x="3952350" y="4580219"/>
                </a:cubicBezTo>
                <a:cubicBezTo>
                  <a:pt x="3956973" y="4568629"/>
                  <a:pt x="3956087" y="4562169"/>
                  <a:pt x="3949690" y="4560839"/>
                </a:cubicBezTo>
                <a:cubicBezTo>
                  <a:pt x="3946586" y="4561029"/>
                  <a:pt x="3943673" y="4562169"/>
                  <a:pt x="3940950" y="4564259"/>
                </a:cubicBezTo>
                <a:cubicBezTo>
                  <a:pt x="3938226" y="4566349"/>
                  <a:pt x="3936073" y="4568249"/>
                  <a:pt x="3934490" y="4569959"/>
                </a:cubicBezTo>
                <a:lnTo>
                  <a:pt x="3928409" y="4606440"/>
                </a:lnTo>
                <a:lnTo>
                  <a:pt x="3913209" y="4627720"/>
                </a:lnTo>
                <a:cubicBezTo>
                  <a:pt x="3913209" y="4636714"/>
                  <a:pt x="3911689" y="4644567"/>
                  <a:pt x="3908649" y="4651281"/>
                </a:cubicBezTo>
                <a:cubicBezTo>
                  <a:pt x="3905609" y="4657994"/>
                  <a:pt x="3901049" y="4664328"/>
                  <a:pt x="3894969" y="4670281"/>
                </a:cubicBezTo>
                <a:lnTo>
                  <a:pt x="3894969" y="4694602"/>
                </a:lnTo>
                <a:cubicBezTo>
                  <a:pt x="3886355" y="4704229"/>
                  <a:pt x="3882302" y="4715375"/>
                  <a:pt x="3882808" y="4728042"/>
                </a:cubicBezTo>
                <a:cubicBezTo>
                  <a:pt x="3877932" y="4726586"/>
                  <a:pt x="3873245" y="4727219"/>
                  <a:pt x="3868748" y="4729943"/>
                </a:cubicBezTo>
                <a:cubicBezTo>
                  <a:pt x="3864251" y="4732666"/>
                  <a:pt x="3861845" y="4737099"/>
                  <a:pt x="3861528" y="4743243"/>
                </a:cubicBezTo>
                <a:lnTo>
                  <a:pt x="3843288" y="4770603"/>
                </a:lnTo>
                <a:lnTo>
                  <a:pt x="3818967" y="4761483"/>
                </a:lnTo>
                <a:cubicBezTo>
                  <a:pt x="3822957" y="4751603"/>
                  <a:pt x="3825617" y="4740203"/>
                  <a:pt x="3826947" y="4727283"/>
                </a:cubicBezTo>
                <a:cubicBezTo>
                  <a:pt x="3828277" y="4714362"/>
                  <a:pt x="3831697" y="4704482"/>
                  <a:pt x="3837207" y="4697642"/>
                </a:cubicBezTo>
                <a:cubicBezTo>
                  <a:pt x="3836701" y="4688015"/>
                  <a:pt x="3840754" y="4682948"/>
                  <a:pt x="3849368" y="4682442"/>
                </a:cubicBezTo>
                <a:cubicBezTo>
                  <a:pt x="3855955" y="4682885"/>
                  <a:pt x="3864061" y="4682758"/>
                  <a:pt x="3873688" y="4682062"/>
                </a:cubicBezTo>
                <a:cubicBezTo>
                  <a:pt x="3883315" y="4681365"/>
                  <a:pt x="3882302" y="4677438"/>
                  <a:pt x="3870648" y="4670281"/>
                </a:cubicBezTo>
                <a:lnTo>
                  <a:pt x="3882808" y="4639881"/>
                </a:lnTo>
                <a:lnTo>
                  <a:pt x="3870648" y="4639881"/>
                </a:lnTo>
                <a:lnTo>
                  <a:pt x="3882808" y="4624680"/>
                </a:lnTo>
                <a:lnTo>
                  <a:pt x="3882808" y="4594280"/>
                </a:lnTo>
                <a:lnTo>
                  <a:pt x="3904089" y="4579079"/>
                </a:lnTo>
                <a:lnTo>
                  <a:pt x="3904089" y="4551719"/>
                </a:lnTo>
                <a:cubicBezTo>
                  <a:pt x="3909662" y="4542092"/>
                  <a:pt x="3916756" y="4533985"/>
                  <a:pt x="3925369" y="4527398"/>
                </a:cubicBezTo>
                <a:lnTo>
                  <a:pt x="3934490" y="4503078"/>
                </a:lnTo>
                <a:cubicBezTo>
                  <a:pt x="3924989" y="4500671"/>
                  <a:pt x="3921949" y="4490284"/>
                  <a:pt x="3925369" y="4471917"/>
                </a:cubicBezTo>
                <a:cubicBezTo>
                  <a:pt x="3928789" y="4453550"/>
                  <a:pt x="3931829" y="4441643"/>
                  <a:pt x="3934490" y="4436197"/>
                </a:cubicBezTo>
                <a:cubicBezTo>
                  <a:pt x="3940190" y="4434803"/>
                  <a:pt x="3943230" y="4428470"/>
                  <a:pt x="3943610" y="4417196"/>
                </a:cubicBezTo>
                <a:cubicBezTo>
                  <a:pt x="3943990" y="4405923"/>
                  <a:pt x="3943990" y="4398069"/>
                  <a:pt x="3943610" y="4393636"/>
                </a:cubicBezTo>
                <a:cubicBezTo>
                  <a:pt x="3948106" y="4391862"/>
                  <a:pt x="3951273" y="4388569"/>
                  <a:pt x="3953110" y="4383755"/>
                </a:cubicBezTo>
                <a:cubicBezTo>
                  <a:pt x="3954947" y="4378942"/>
                  <a:pt x="3955833" y="4374129"/>
                  <a:pt x="3955770" y="4369315"/>
                </a:cubicBezTo>
                <a:cubicBezTo>
                  <a:pt x="3955263" y="4363615"/>
                  <a:pt x="3953237" y="4359055"/>
                  <a:pt x="3949690" y="4355635"/>
                </a:cubicBezTo>
                <a:cubicBezTo>
                  <a:pt x="3946143" y="4352215"/>
                  <a:pt x="3944116" y="4347655"/>
                  <a:pt x="3943610" y="4341955"/>
                </a:cubicBezTo>
                <a:cubicBezTo>
                  <a:pt x="3931893" y="4344234"/>
                  <a:pt x="3926446" y="4353355"/>
                  <a:pt x="3927269" y="4369315"/>
                </a:cubicBezTo>
                <a:cubicBezTo>
                  <a:pt x="3928093" y="4385276"/>
                  <a:pt x="3923406" y="4394396"/>
                  <a:pt x="3913209" y="4396676"/>
                </a:cubicBezTo>
                <a:cubicBezTo>
                  <a:pt x="3912892" y="4405986"/>
                  <a:pt x="3909726" y="4414726"/>
                  <a:pt x="3903709" y="4422896"/>
                </a:cubicBezTo>
                <a:cubicBezTo>
                  <a:pt x="3897692" y="4431066"/>
                  <a:pt x="3890725" y="4437526"/>
                  <a:pt x="3882808" y="4442277"/>
                </a:cubicBezTo>
                <a:lnTo>
                  <a:pt x="3882808" y="4481797"/>
                </a:lnTo>
                <a:cubicBezTo>
                  <a:pt x="3856145" y="4494654"/>
                  <a:pt x="3840311" y="4509221"/>
                  <a:pt x="3835307" y="4525498"/>
                </a:cubicBezTo>
                <a:cubicBezTo>
                  <a:pt x="3830304" y="4541775"/>
                  <a:pt x="3822830" y="4564702"/>
                  <a:pt x="3812887" y="4594280"/>
                </a:cubicBezTo>
                <a:cubicBezTo>
                  <a:pt x="3802627" y="4595167"/>
                  <a:pt x="3793507" y="4598713"/>
                  <a:pt x="3785526" y="4604920"/>
                </a:cubicBezTo>
                <a:cubicBezTo>
                  <a:pt x="3777546" y="4611127"/>
                  <a:pt x="3768426" y="4614674"/>
                  <a:pt x="3758166" y="4615560"/>
                </a:cubicBezTo>
                <a:lnTo>
                  <a:pt x="3758166" y="4649001"/>
                </a:lnTo>
                <a:lnTo>
                  <a:pt x="3749046" y="4649001"/>
                </a:lnTo>
                <a:cubicBezTo>
                  <a:pt x="3743219" y="4649001"/>
                  <a:pt x="3739672" y="4647481"/>
                  <a:pt x="3738405" y="4644441"/>
                </a:cubicBezTo>
                <a:cubicBezTo>
                  <a:pt x="3737139" y="4641401"/>
                  <a:pt x="3736632" y="4636841"/>
                  <a:pt x="3736885" y="4630761"/>
                </a:cubicBezTo>
                <a:lnTo>
                  <a:pt x="3746006" y="4606440"/>
                </a:lnTo>
                <a:cubicBezTo>
                  <a:pt x="3745816" y="4604223"/>
                  <a:pt x="3744676" y="4600296"/>
                  <a:pt x="3742585" y="4594660"/>
                </a:cubicBezTo>
                <a:cubicBezTo>
                  <a:pt x="3740495" y="4589023"/>
                  <a:pt x="3738595" y="4585856"/>
                  <a:pt x="3736885" y="4585160"/>
                </a:cubicBezTo>
                <a:lnTo>
                  <a:pt x="3736885" y="4594280"/>
                </a:lnTo>
                <a:cubicBezTo>
                  <a:pt x="3729919" y="4599220"/>
                  <a:pt x="3721812" y="4606060"/>
                  <a:pt x="3712565" y="4614800"/>
                </a:cubicBezTo>
                <a:cubicBezTo>
                  <a:pt x="3703318" y="4623540"/>
                  <a:pt x="3698251" y="4631901"/>
                  <a:pt x="3697365" y="4639881"/>
                </a:cubicBezTo>
                <a:cubicBezTo>
                  <a:pt x="3692868" y="4643174"/>
                  <a:pt x="3689701" y="4647987"/>
                  <a:pt x="3687864" y="4654321"/>
                </a:cubicBezTo>
                <a:cubicBezTo>
                  <a:pt x="3686028" y="4660654"/>
                  <a:pt x="3685141" y="4666988"/>
                  <a:pt x="3685204" y="4673321"/>
                </a:cubicBezTo>
                <a:lnTo>
                  <a:pt x="3663924" y="4685482"/>
                </a:lnTo>
                <a:cubicBezTo>
                  <a:pt x="3663987" y="4690358"/>
                  <a:pt x="3663101" y="4695805"/>
                  <a:pt x="3661264" y="4701822"/>
                </a:cubicBezTo>
                <a:cubicBezTo>
                  <a:pt x="3659427" y="4707839"/>
                  <a:pt x="3656260" y="4712525"/>
                  <a:pt x="3651764" y="4715882"/>
                </a:cubicBezTo>
                <a:lnTo>
                  <a:pt x="3651764" y="4740203"/>
                </a:lnTo>
                <a:lnTo>
                  <a:pt x="3639603" y="4749323"/>
                </a:lnTo>
                <a:cubicBezTo>
                  <a:pt x="3639287" y="4758570"/>
                  <a:pt x="3636120" y="4767437"/>
                  <a:pt x="3630103" y="4775924"/>
                </a:cubicBezTo>
                <a:cubicBezTo>
                  <a:pt x="3624086" y="4784410"/>
                  <a:pt x="3617120" y="4791757"/>
                  <a:pt x="3609203" y="4797964"/>
                </a:cubicBezTo>
                <a:cubicBezTo>
                  <a:pt x="3602996" y="4807654"/>
                  <a:pt x="3595649" y="4818674"/>
                  <a:pt x="3587162" y="4831025"/>
                </a:cubicBezTo>
                <a:cubicBezTo>
                  <a:pt x="3578675" y="4843375"/>
                  <a:pt x="3569809" y="4853635"/>
                  <a:pt x="3560562" y="4861805"/>
                </a:cubicBezTo>
                <a:cubicBezTo>
                  <a:pt x="3560752" y="4866555"/>
                  <a:pt x="3560372" y="4871495"/>
                  <a:pt x="3559422" y="4876626"/>
                </a:cubicBezTo>
                <a:cubicBezTo>
                  <a:pt x="3558472" y="4881756"/>
                  <a:pt x="3555812" y="4885936"/>
                  <a:pt x="3551442" y="4889166"/>
                </a:cubicBezTo>
                <a:cubicBezTo>
                  <a:pt x="3551188" y="4898539"/>
                  <a:pt x="3548655" y="4907913"/>
                  <a:pt x="3543841" y="4917286"/>
                </a:cubicBezTo>
                <a:cubicBezTo>
                  <a:pt x="3539028" y="4926660"/>
                  <a:pt x="3533455" y="4934513"/>
                  <a:pt x="3527121" y="4940847"/>
                </a:cubicBezTo>
                <a:cubicBezTo>
                  <a:pt x="3527121" y="4944014"/>
                  <a:pt x="3526361" y="4946800"/>
                  <a:pt x="3524841" y="4949207"/>
                </a:cubicBezTo>
                <a:cubicBezTo>
                  <a:pt x="3523321" y="4951614"/>
                  <a:pt x="3521041" y="4952880"/>
                  <a:pt x="3518001" y="4953007"/>
                </a:cubicBezTo>
                <a:lnTo>
                  <a:pt x="3508881" y="4949967"/>
                </a:lnTo>
                <a:lnTo>
                  <a:pt x="3518001" y="4919567"/>
                </a:lnTo>
                <a:cubicBezTo>
                  <a:pt x="3521041" y="4916336"/>
                  <a:pt x="3523321" y="4912156"/>
                  <a:pt x="3524841" y="4907026"/>
                </a:cubicBezTo>
                <a:cubicBezTo>
                  <a:pt x="3526361" y="4901896"/>
                  <a:pt x="3527121" y="4896956"/>
                  <a:pt x="3527121" y="4892206"/>
                </a:cubicBezTo>
                <a:lnTo>
                  <a:pt x="3539281" y="4864845"/>
                </a:lnTo>
                <a:cubicBezTo>
                  <a:pt x="3538648" y="4858005"/>
                  <a:pt x="3538395" y="4850405"/>
                  <a:pt x="3538521" y="4842045"/>
                </a:cubicBezTo>
                <a:cubicBezTo>
                  <a:pt x="3538648" y="4833685"/>
                  <a:pt x="3542955" y="4829125"/>
                  <a:pt x="3551442" y="4828365"/>
                </a:cubicBezTo>
                <a:cubicBezTo>
                  <a:pt x="3552455" y="4798724"/>
                  <a:pt x="3561068" y="4763763"/>
                  <a:pt x="3577282" y="4723483"/>
                </a:cubicBezTo>
                <a:cubicBezTo>
                  <a:pt x="3593496" y="4683202"/>
                  <a:pt x="3611229" y="4651281"/>
                  <a:pt x="3630483" y="4627720"/>
                </a:cubicBezTo>
                <a:cubicBezTo>
                  <a:pt x="3630863" y="4617334"/>
                  <a:pt x="3632383" y="4607707"/>
                  <a:pt x="3635043" y="4598840"/>
                </a:cubicBezTo>
                <a:cubicBezTo>
                  <a:pt x="3637703" y="4589973"/>
                  <a:pt x="3639223" y="4580346"/>
                  <a:pt x="3639603" y="4569959"/>
                </a:cubicBezTo>
                <a:cubicBezTo>
                  <a:pt x="3644100" y="4569769"/>
                  <a:pt x="3647267" y="4567869"/>
                  <a:pt x="3649104" y="4564259"/>
                </a:cubicBezTo>
                <a:cubicBezTo>
                  <a:pt x="3650940" y="4560649"/>
                  <a:pt x="3651827" y="4556469"/>
                  <a:pt x="3651764" y="4551719"/>
                </a:cubicBezTo>
                <a:cubicBezTo>
                  <a:pt x="3652270" y="4539369"/>
                  <a:pt x="3654297" y="4532149"/>
                  <a:pt x="3657844" y="4530058"/>
                </a:cubicBezTo>
                <a:cubicBezTo>
                  <a:pt x="3661390" y="4527968"/>
                  <a:pt x="3663417" y="4523028"/>
                  <a:pt x="3663924" y="4515238"/>
                </a:cubicBezTo>
                <a:lnTo>
                  <a:pt x="3679124" y="4484838"/>
                </a:lnTo>
                <a:cubicBezTo>
                  <a:pt x="3683621" y="4483191"/>
                  <a:pt x="3686788" y="4480404"/>
                  <a:pt x="3688624" y="4476477"/>
                </a:cubicBezTo>
                <a:cubicBezTo>
                  <a:pt x="3690461" y="4472550"/>
                  <a:pt x="3691348" y="4468244"/>
                  <a:pt x="3691284" y="4463557"/>
                </a:cubicBezTo>
                <a:lnTo>
                  <a:pt x="3688244" y="4448357"/>
                </a:lnTo>
                <a:lnTo>
                  <a:pt x="3715605" y="4354115"/>
                </a:lnTo>
                <a:lnTo>
                  <a:pt x="3727765" y="4344995"/>
                </a:lnTo>
                <a:lnTo>
                  <a:pt x="3736885" y="4329794"/>
                </a:lnTo>
                <a:lnTo>
                  <a:pt x="3737939" y="4322238"/>
                </a:lnTo>
                <a:lnTo>
                  <a:pt x="3731636" y="4326020"/>
                </a:lnTo>
                <a:cubicBezTo>
                  <a:pt x="3727392" y="4329630"/>
                  <a:pt x="3723719" y="4333050"/>
                  <a:pt x="3720616" y="4336280"/>
                </a:cubicBezTo>
                <a:cubicBezTo>
                  <a:pt x="3717322" y="4336217"/>
                  <a:pt x="3714029" y="4337104"/>
                  <a:pt x="3710735" y="4338941"/>
                </a:cubicBezTo>
                <a:cubicBezTo>
                  <a:pt x="3707442" y="4340777"/>
                  <a:pt x="3705669" y="4343944"/>
                  <a:pt x="3705415" y="4348441"/>
                </a:cubicBezTo>
                <a:lnTo>
                  <a:pt x="3708455" y="4360601"/>
                </a:lnTo>
                <a:lnTo>
                  <a:pt x="3681095" y="4360601"/>
                </a:lnTo>
                <a:cubicBezTo>
                  <a:pt x="3682298" y="4354711"/>
                  <a:pt x="3685211" y="4345971"/>
                  <a:pt x="3689835" y="4334380"/>
                </a:cubicBezTo>
                <a:cubicBezTo>
                  <a:pt x="3692146" y="4328585"/>
                  <a:pt x="3693080" y="4324073"/>
                  <a:pt x="3692637" y="4320843"/>
                </a:cubicBezTo>
                <a:lnTo>
                  <a:pt x="3688704" y="4316636"/>
                </a:lnTo>
                <a:lnTo>
                  <a:pt x="3681736" y="4322930"/>
                </a:lnTo>
                <a:cubicBezTo>
                  <a:pt x="3681577" y="4326033"/>
                  <a:pt x="3679946" y="4328472"/>
                  <a:pt x="3676843" y="4330245"/>
                </a:cubicBezTo>
                <a:lnTo>
                  <a:pt x="3670706" y="4331732"/>
                </a:lnTo>
                <a:lnTo>
                  <a:pt x="3665894" y="4360601"/>
                </a:lnTo>
                <a:lnTo>
                  <a:pt x="3650694" y="4381881"/>
                </a:lnTo>
                <a:cubicBezTo>
                  <a:pt x="3650694" y="4390875"/>
                  <a:pt x="3649174" y="4398728"/>
                  <a:pt x="3646134" y="4405442"/>
                </a:cubicBezTo>
                <a:cubicBezTo>
                  <a:pt x="3643094" y="4412155"/>
                  <a:pt x="3638534" y="4418489"/>
                  <a:pt x="3632454" y="4424442"/>
                </a:cubicBezTo>
                <a:lnTo>
                  <a:pt x="3632454" y="4448763"/>
                </a:lnTo>
                <a:cubicBezTo>
                  <a:pt x="3623840" y="4458390"/>
                  <a:pt x="3619787" y="4469536"/>
                  <a:pt x="3620293" y="4482203"/>
                </a:cubicBezTo>
                <a:cubicBezTo>
                  <a:pt x="3615417" y="4480747"/>
                  <a:pt x="3610730" y="4481380"/>
                  <a:pt x="3606233" y="4484104"/>
                </a:cubicBezTo>
                <a:cubicBezTo>
                  <a:pt x="3601736" y="4486827"/>
                  <a:pt x="3599330" y="4491260"/>
                  <a:pt x="3599013" y="4497404"/>
                </a:cubicBezTo>
                <a:lnTo>
                  <a:pt x="3580773" y="4524764"/>
                </a:lnTo>
                <a:lnTo>
                  <a:pt x="3556452" y="4515644"/>
                </a:lnTo>
                <a:cubicBezTo>
                  <a:pt x="3560442" y="4505764"/>
                  <a:pt x="3563102" y="4494364"/>
                  <a:pt x="3564432" y="4481444"/>
                </a:cubicBezTo>
                <a:cubicBezTo>
                  <a:pt x="3565762" y="4468523"/>
                  <a:pt x="3569182" y="4458643"/>
                  <a:pt x="3574692" y="4451803"/>
                </a:cubicBezTo>
                <a:cubicBezTo>
                  <a:pt x="3574186" y="4442176"/>
                  <a:pt x="3578239" y="4437109"/>
                  <a:pt x="3586853" y="4436603"/>
                </a:cubicBezTo>
                <a:cubicBezTo>
                  <a:pt x="3593440" y="4437046"/>
                  <a:pt x="3601546" y="4436919"/>
                  <a:pt x="3611173" y="4436223"/>
                </a:cubicBezTo>
                <a:cubicBezTo>
                  <a:pt x="3620800" y="4435526"/>
                  <a:pt x="3619787" y="4431599"/>
                  <a:pt x="3608133" y="4424442"/>
                </a:cubicBezTo>
                <a:lnTo>
                  <a:pt x="3620293" y="4394042"/>
                </a:lnTo>
                <a:lnTo>
                  <a:pt x="3608133" y="4394042"/>
                </a:lnTo>
                <a:lnTo>
                  <a:pt x="3620293" y="4378841"/>
                </a:lnTo>
                <a:lnTo>
                  <a:pt x="3620293" y="4348441"/>
                </a:lnTo>
                <a:lnTo>
                  <a:pt x="3641574" y="4333240"/>
                </a:lnTo>
                <a:lnTo>
                  <a:pt x="3641574" y="4305880"/>
                </a:lnTo>
                <a:cubicBezTo>
                  <a:pt x="3647147" y="4296253"/>
                  <a:pt x="3654241" y="4288146"/>
                  <a:pt x="3662854" y="4281559"/>
                </a:cubicBezTo>
                <a:lnTo>
                  <a:pt x="3668431" y="4266689"/>
                </a:lnTo>
                <a:lnTo>
                  <a:pt x="3650955" y="4266689"/>
                </a:lnTo>
                <a:cubicBezTo>
                  <a:pt x="3651589" y="4255415"/>
                  <a:pt x="3653362" y="4244522"/>
                  <a:pt x="3656276" y="4234008"/>
                </a:cubicBezTo>
                <a:cubicBezTo>
                  <a:pt x="3659189" y="4223494"/>
                  <a:pt x="3659442" y="4208041"/>
                  <a:pt x="3657036" y="4187647"/>
                </a:cubicBezTo>
                <a:cubicBezTo>
                  <a:pt x="3650575" y="4196514"/>
                  <a:pt x="3644495" y="4205381"/>
                  <a:pt x="3638795" y="4214248"/>
                </a:cubicBezTo>
                <a:cubicBezTo>
                  <a:pt x="3633095" y="4223114"/>
                  <a:pt x="3630055" y="4233501"/>
                  <a:pt x="3629675" y="4245408"/>
                </a:cubicBezTo>
                <a:cubicBezTo>
                  <a:pt x="3614981" y="4257062"/>
                  <a:pt x="3601808" y="4270235"/>
                  <a:pt x="3590154" y="4284929"/>
                </a:cubicBezTo>
                <a:cubicBezTo>
                  <a:pt x="3573244" y="4286449"/>
                  <a:pt x="3566784" y="4292529"/>
                  <a:pt x="3570774" y="4303169"/>
                </a:cubicBezTo>
                <a:cubicBezTo>
                  <a:pt x="3574764" y="4313809"/>
                  <a:pt x="3572104" y="4319890"/>
                  <a:pt x="3562794" y="4321410"/>
                </a:cubicBezTo>
                <a:lnTo>
                  <a:pt x="3559338" y="4321410"/>
                </a:lnTo>
                <a:lnTo>
                  <a:pt x="3550372" y="4348441"/>
                </a:lnTo>
                <a:lnTo>
                  <a:pt x="3540463" y="4352295"/>
                </a:lnTo>
                <a:lnTo>
                  <a:pt x="3538473" y="4357891"/>
                </a:lnTo>
                <a:lnTo>
                  <a:pt x="3517193" y="4376131"/>
                </a:lnTo>
                <a:lnTo>
                  <a:pt x="3511002" y="4363751"/>
                </a:lnTo>
                <a:lnTo>
                  <a:pt x="3495651" y="4369721"/>
                </a:lnTo>
                <a:lnTo>
                  <a:pt x="3495651" y="4403162"/>
                </a:lnTo>
                <a:lnTo>
                  <a:pt x="3486531" y="4403162"/>
                </a:lnTo>
                <a:cubicBezTo>
                  <a:pt x="3480704" y="4403162"/>
                  <a:pt x="3477157" y="4401642"/>
                  <a:pt x="3475890" y="4398602"/>
                </a:cubicBezTo>
                <a:cubicBezTo>
                  <a:pt x="3474624" y="4395562"/>
                  <a:pt x="3474117" y="4391002"/>
                  <a:pt x="3474370" y="4384922"/>
                </a:cubicBezTo>
                <a:lnTo>
                  <a:pt x="3483491" y="4360601"/>
                </a:lnTo>
                <a:cubicBezTo>
                  <a:pt x="3483301" y="4358384"/>
                  <a:pt x="3482161" y="4354457"/>
                  <a:pt x="3480070" y="4348821"/>
                </a:cubicBezTo>
                <a:cubicBezTo>
                  <a:pt x="3477980" y="4343184"/>
                  <a:pt x="3476080" y="4340017"/>
                  <a:pt x="3474370" y="4339321"/>
                </a:cubicBezTo>
                <a:lnTo>
                  <a:pt x="3474370" y="4348441"/>
                </a:lnTo>
                <a:cubicBezTo>
                  <a:pt x="3467404" y="4353381"/>
                  <a:pt x="3459297" y="4360221"/>
                  <a:pt x="3450050" y="4368961"/>
                </a:cubicBezTo>
                <a:cubicBezTo>
                  <a:pt x="3440803" y="4377701"/>
                  <a:pt x="3435736" y="4386062"/>
                  <a:pt x="3434850" y="4394042"/>
                </a:cubicBezTo>
                <a:cubicBezTo>
                  <a:pt x="3430353" y="4397335"/>
                  <a:pt x="3427186" y="4402148"/>
                  <a:pt x="3425349" y="4408482"/>
                </a:cubicBezTo>
                <a:cubicBezTo>
                  <a:pt x="3423513" y="4414815"/>
                  <a:pt x="3422626" y="4421149"/>
                  <a:pt x="3422689" y="4427482"/>
                </a:cubicBezTo>
                <a:lnTo>
                  <a:pt x="3401409" y="4439643"/>
                </a:lnTo>
                <a:cubicBezTo>
                  <a:pt x="3401472" y="4444519"/>
                  <a:pt x="3400586" y="4449966"/>
                  <a:pt x="3398749" y="4455983"/>
                </a:cubicBezTo>
                <a:cubicBezTo>
                  <a:pt x="3396912" y="4462000"/>
                  <a:pt x="3393745" y="4466686"/>
                  <a:pt x="3389249" y="4470043"/>
                </a:cubicBezTo>
                <a:lnTo>
                  <a:pt x="3389249" y="4494364"/>
                </a:lnTo>
                <a:lnTo>
                  <a:pt x="3377088" y="4503484"/>
                </a:lnTo>
                <a:cubicBezTo>
                  <a:pt x="3376772" y="4512731"/>
                  <a:pt x="3373605" y="4521598"/>
                  <a:pt x="3367588" y="4530085"/>
                </a:cubicBezTo>
                <a:cubicBezTo>
                  <a:pt x="3361571" y="4538571"/>
                  <a:pt x="3354605" y="4545918"/>
                  <a:pt x="3346688" y="4552125"/>
                </a:cubicBezTo>
                <a:cubicBezTo>
                  <a:pt x="3340481" y="4561815"/>
                  <a:pt x="3333134" y="4572835"/>
                  <a:pt x="3324647" y="4585186"/>
                </a:cubicBezTo>
                <a:cubicBezTo>
                  <a:pt x="3316160" y="4597536"/>
                  <a:pt x="3307294" y="4607796"/>
                  <a:pt x="3298047" y="4615966"/>
                </a:cubicBezTo>
                <a:cubicBezTo>
                  <a:pt x="3298237" y="4620716"/>
                  <a:pt x="3297857" y="4625656"/>
                  <a:pt x="3296907" y="4630787"/>
                </a:cubicBezTo>
                <a:cubicBezTo>
                  <a:pt x="3295957" y="4635917"/>
                  <a:pt x="3293297" y="4640097"/>
                  <a:pt x="3288927" y="4643327"/>
                </a:cubicBezTo>
                <a:cubicBezTo>
                  <a:pt x="3288673" y="4652700"/>
                  <a:pt x="3286140" y="4662074"/>
                  <a:pt x="3281326" y="4671447"/>
                </a:cubicBezTo>
                <a:cubicBezTo>
                  <a:pt x="3276513" y="4680821"/>
                  <a:pt x="3270940" y="4688674"/>
                  <a:pt x="3264606" y="4695008"/>
                </a:cubicBezTo>
                <a:cubicBezTo>
                  <a:pt x="3264606" y="4698175"/>
                  <a:pt x="3263846" y="4700961"/>
                  <a:pt x="3262326" y="4703368"/>
                </a:cubicBezTo>
                <a:cubicBezTo>
                  <a:pt x="3260806" y="4705775"/>
                  <a:pt x="3258526" y="4707041"/>
                  <a:pt x="3255486" y="4707168"/>
                </a:cubicBezTo>
                <a:lnTo>
                  <a:pt x="3246366" y="4704128"/>
                </a:lnTo>
                <a:lnTo>
                  <a:pt x="3255486" y="4673728"/>
                </a:lnTo>
                <a:cubicBezTo>
                  <a:pt x="3258526" y="4670497"/>
                  <a:pt x="3260806" y="4666317"/>
                  <a:pt x="3262326" y="4661187"/>
                </a:cubicBezTo>
                <a:cubicBezTo>
                  <a:pt x="3263846" y="4656057"/>
                  <a:pt x="3264606" y="4651117"/>
                  <a:pt x="3264606" y="4646367"/>
                </a:cubicBezTo>
                <a:lnTo>
                  <a:pt x="3276766" y="4619006"/>
                </a:lnTo>
                <a:cubicBezTo>
                  <a:pt x="3276133" y="4612166"/>
                  <a:pt x="3275880" y="4604566"/>
                  <a:pt x="3276006" y="4596206"/>
                </a:cubicBezTo>
                <a:cubicBezTo>
                  <a:pt x="3276133" y="4587846"/>
                  <a:pt x="3280440" y="4583286"/>
                  <a:pt x="3288927" y="4582526"/>
                </a:cubicBezTo>
                <a:cubicBezTo>
                  <a:pt x="3289433" y="4567706"/>
                  <a:pt x="3291840" y="4551555"/>
                  <a:pt x="3296146" y="4534075"/>
                </a:cubicBezTo>
                <a:lnTo>
                  <a:pt x="3303829" y="4510791"/>
                </a:lnTo>
                <a:lnTo>
                  <a:pt x="3296408" y="4511794"/>
                </a:lnTo>
                <a:cubicBezTo>
                  <a:pt x="3291911" y="4514517"/>
                  <a:pt x="3289505" y="4518950"/>
                  <a:pt x="3289188" y="4525094"/>
                </a:cubicBezTo>
                <a:lnTo>
                  <a:pt x="3270948" y="4552454"/>
                </a:lnTo>
                <a:lnTo>
                  <a:pt x="3246627" y="4543334"/>
                </a:lnTo>
                <a:cubicBezTo>
                  <a:pt x="3250617" y="4533454"/>
                  <a:pt x="3253277" y="4522054"/>
                  <a:pt x="3254607" y="4509134"/>
                </a:cubicBezTo>
                <a:lnTo>
                  <a:pt x="3263212" y="4484275"/>
                </a:lnTo>
                <a:lnTo>
                  <a:pt x="3263212" y="4474399"/>
                </a:lnTo>
                <a:lnTo>
                  <a:pt x="3254092" y="4477439"/>
                </a:lnTo>
                <a:cubicBezTo>
                  <a:pt x="3252192" y="4481746"/>
                  <a:pt x="3249152" y="4489093"/>
                  <a:pt x="3244972" y="4499480"/>
                </a:cubicBezTo>
                <a:cubicBezTo>
                  <a:pt x="3240792" y="4509867"/>
                  <a:pt x="3237752" y="4515694"/>
                  <a:pt x="3235852" y="4516960"/>
                </a:cubicBezTo>
                <a:cubicBezTo>
                  <a:pt x="3234395" y="4516707"/>
                  <a:pt x="3233508" y="4515694"/>
                  <a:pt x="3233192" y="4513920"/>
                </a:cubicBezTo>
                <a:cubicBezTo>
                  <a:pt x="3232875" y="4512147"/>
                  <a:pt x="3232748" y="4511133"/>
                  <a:pt x="3232812" y="4510880"/>
                </a:cubicBezTo>
                <a:cubicBezTo>
                  <a:pt x="3224451" y="4510373"/>
                  <a:pt x="3221411" y="4507587"/>
                  <a:pt x="3223691" y="4502520"/>
                </a:cubicBezTo>
                <a:cubicBezTo>
                  <a:pt x="3225971" y="4497453"/>
                  <a:pt x="3229012" y="4493146"/>
                  <a:pt x="3232812" y="4489599"/>
                </a:cubicBezTo>
                <a:lnTo>
                  <a:pt x="3220651" y="4462239"/>
                </a:lnTo>
                <a:lnTo>
                  <a:pt x="3232812" y="4440959"/>
                </a:lnTo>
                <a:lnTo>
                  <a:pt x="3211531" y="4431838"/>
                </a:lnTo>
                <a:cubicBezTo>
                  <a:pt x="3210645" y="4442035"/>
                  <a:pt x="3207098" y="4451282"/>
                  <a:pt x="3200891" y="4459579"/>
                </a:cubicBezTo>
                <a:cubicBezTo>
                  <a:pt x="3194684" y="4467876"/>
                  <a:pt x="3191137" y="4477883"/>
                  <a:pt x="3190251" y="4489599"/>
                </a:cubicBezTo>
                <a:cubicBezTo>
                  <a:pt x="3181194" y="4501887"/>
                  <a:pt x="3172707" y="4514553"/>
                  <a:pt x="3164790" y="4527600"/>
                </a:cubicBezTo>
                <a:cubicBezTo>
                  <a:pt x="3156873" y="4540647"/>
                  <a:pt x="3149147" y="4553314"/>
                  <a:pt x="3141610" y="4565601"/>
                </a:cubicBezTo>
                <a:cubicBezTo>
                  <a:pt x="3140090" y="4572948"/>
                  <a:pt x="3137050" y="4582575"/>
                  <a:pt x="3132490" y="4594482"/>
                </a:cubicBezTo>
                <a:cubicBezTo>
                  <a:pt x="3127929" y="4606389"/>
                  <a:pt x="3121849" y="4612976"/>
                  <a:pt x="3114249" y="4614242"/>
                </a:cubicBezTo>
                <a:cubicBezTo>
                  <a:pt x="3114629" y="4616586"/>
                  <a:pt x="3116149" y="4621019"/>
                  <a:pt x="3118809" y="4627543"/>
                </a:cubicBezTo>
                <a:cubicBezTo>
                  <a:pt x="3121469" y="4634066"/>
                  <a:pt x="3122989" y="4637739"/>
                  <a:pt x="3123369" y="4638563"/>
                </a:cubicBezTo>
                <a:cubicBezTo>
                  <a:pt x="3124826" y="4638183"/>
                  <a:pt x="3125713" y="4636663"/>
                  <a:pt x="3126029" y="4634003"/>
                </a:cubicBezTo>
                <a:cubicBezTo>
                  <a:pt x="3126346" y="4631343"/>
                  <a:pt x="3126473" y="4629823"/>
                  <a:pt x="3126409" y="4629442"/>
                </a:cubicBezTo>
                <a:cubicBezTo>
                  <a:pt x="3135023" y="4611519"/>
                  <a:pt x="3145156" y="4594165"/>
                  <a:pt x="3156810" y="4577381"/>
                </a:cubicBezTo>
                <a:cubicBezTo>
                  <a:pt x="3168464" y="4560598"/>
                  <a:pt x="3175557" y="4542484"/>
                  <a:pt x="3178091" y="4523040"/>
                </a:cubicBezTo>
                <a:lnTo>
                  <a:pt x="3193291" y="4523040"/>
                </a:lnTo>
                <a:cubicBezTo>
                  <a:pt x="3200258" y="4522724"/>
                  <a:pt x="3208364" y="4523357"/>
                  <a:pt x="3217611" y="4524940"/>
                </a:cubicBezTo>
                <a:cubicBezTo>
                  <a:pt x="3226858" y="4526524"/>
                  <a:pt x="3231925" y="4530957"/>
                  <a:pt x="3232812" y="4538241"/>
                </a:cubicBezTo>
                <a:cubicBezTo>
                  <a:pt x="3232495" y="4552048"/>
                  <a:pt x="3229328" y="4565474"/>
                  <a:pt x="3223311" y="4578521"/>
                </a:cubicBezTo>
                <a:cubicBezTo>
                  <a:pt x="3217295" y="4591568"/>
                  <a:pt x="3210328" y="4603475"/>
                  <a:pt x="3202411" y="4614242"/>
                </a:cubicBezTo>
                <a:cubicBezTo>
                  <a:pt x="3202791" y="4621589"/>
                  <a:pt x="3204311" y="4628176"/>
                  <a:pt x="3206971" y="4634003"/>
                </a:cubicBezTo>
                <a:cubicBezTo>
                  <a:pt x="3209631" y="4639829"/>
                  <a:pt x="3211151" y="4646416"/>
                  <a:pt x="3211531" y="4653763"/>
                </a:cubicBezTo>
                <a:lnTo>
                  <a:pt x="3190251" y="4647683"/>
                </a:lnTo>
                <a:cubicBezTo>
                  <a:pt x="3190377" y="4657056"/>
                  <a:pt x="3189364" y="4667190"/>
                  <a:pt x="3187211" y="4678084"/>
                </a:cubicBezTo>
                <a:cubicBezTo>
                  <a:pt x="3185057" y="4688977"/>
                  <a:pt x="3181004" y="4699111"/>
                  <a:pt x="3175050" y="4708484"/>
                </a:cubicBezTo>
                <a:lnTo>
                  <a:pt x="3159850" y="4687204"/>
                </a:lnTo>
                <a:lnTo>
                  <a:pt x="3168970" y="4659843"/>
                </a:lnTo>
                <a:cubicBezTo>
                  <a:pt x="3167260" y="4658323"/>
                  <a:pt x="3165360" y="4656803"/>
                  <a:pt x="3163270" y="4655283"/>
                </a:cubicBezTo>
                <a:cubicBezTo>
                  <a:pt x="3161180" y="4653763"/>
                  <a:pt x="3160040" y="4652243"/>
                  <a:pt x="3159850" y="4650723"/>
                </a:cubicBezTo>
                <a:cubicBezTo>
                  <a:pt x="3160420" y="4647810"/>
                  <a:pt x="3163080" y="4646036"/>
                  <a:pt x="3167830" y="4645403"/>
                </a:cubicBezTo>
                <a:cubicBezTo>
                  <a:pt x="3172580" y="4644769"/>
                  <a:pt x="3176000" y="4644516"/>
                  <a:pt x="3178091" y="4644643"/>
                </a:cubicBezTo>
                <a:lnTo>
                  <a:pt x="3196331" y="4592962"/>
                </a:lnTo>
                <a:lnTo>
                  <a:pt x="3193291" y="4580801"/>
                </a:lnTo>
                <a:lnTo>
                  <a:pt x="3181131" y="4565601"/>
                </a:lnTo>
                <a:lnTo>
                  <a:pt x="3165930" y="4580801"/>
                </a:lnTo>
                <a:lnTo>
                  <a:pt x="3156810" y="4644643"/>
                </a:lnTo>
                <a:cubicBezTo>
                  <a:pt x="3147437" y="4653130"/>
                  <a:pt x="3138823" y="4665036"/>
                  <a:pt x="3130970" y="4680363"/>
                </a:cubicBezTo>
                <a:cubicBezTo>
                  <a:pt x="3123116" y="4695690"/>
                  <a:pt x="3117543" y="4709117"/>
                  <a:pt x="3114249" y="4720644"/>
                </a:cubicBezTo>
                <a:cubicBezTo>
                  <a:pt x="3113869" y="4731158"/>
                  <a:pt x="3111589" y="4741291"/>
                  <a:pt x="3107409" y="4751045"/>
                </a:cubicBezTo>
                <a:cubicBezTo>
                  <a:pt x="3103229" y="4760799"/>
                  <a:pt x="3099429" y="4770932"/>
                  <a:pt x="3096009" y="4781446"/>
                </a:cubicBezTo>
                <a:cubicBezTo>
                  <a:pt x="3081315" y="4794113"/>
                  <a:pt x="3068142" y="4808299"/>
                  <a:pt x="3056488" y="4824006"/>
                </a:cubicBezTo>
                <a:lnTo>
                  <a:pt x="3035208" y="4884808"/>
                </a:lnTo>
                <a:cubicBezTo>
                  <a:pt x="3033371" y="4884681"/>
                  <a:pt x="3030964" y="4884934"/>
                  <a:pt x="3027987" y="4885568"/>
                </a:cubicBezTo>
                <a:cubicBezTo>
                  <a:pt x="3025011" y="4886201"/>
                  <a:pt x="3023364" y="4887975"/>
                  <a:pt x="3023047" y="4890888"/>
                </a:cubicBezTo>
                <a:cubicBezTo>
                  <a:pt x="3023364" y="4892534"/>
                  <a:pt x="3025011" y="4894561"/>
                  <a:pt x="3027987" y="4896968"/>
                </a:cubicBezTo>
                <a:cubicBezTo>
                  <a:pt x="3030964" y="4899375"/>
                  <a:pt x="3033371" y="4901401"/>
                  <a:pt x="3035208" y="4903048"/>
                </a:cubicBezTo>
                <a:lnTo>
                  <a:pt x="3001767" y="4921289"/>
                </a:lnTo>
                <a:lnTo>
                  <a:pt x="2980486" y="4921289"/>
                </a:lnTo>
                <a:cubicBezTo>
                  <a:pt x="2981120" y="4910015"/>
                  <a:pt x="2982893" y="4899122"/>
                  <a:pt x="2985807" y="4888608"/>
                </a:cubicBezTo>
                <a:cubicBezTo>
                  <a:pt x="2988720" y="4878094"/>
                  <a:pt x="2988973" y="4862641"/>
                  <a:pt x="2986567" y="4842247"/>
                </a:cubicBezTo>
                <a:cubicBezTo>
                  <a:pt x="2980106" y="4851114"/>
                  <a:pt x="2974026" y="4859981"/>
                  <a:pt x="2968326" y="4868848"/>
                </a:cubicBezTo>
                <a:cubicBezTo>
                  <a:pt x="2962626" y="4877714"/>
                  <a:pt x="2959586" y="4888101"/>
                  <a:pt x="2959206" y="4900008"/>
                </a:cubicBezTo>
                <a:cubicBezTo>
                  <a:pt x="2944512" y="4911662"/>
                  <a:pt x="2931339" y="4924835"/>
                  <a:pt x="2919685" y="4939529"/>
                </a:cubicBezTo>
                <a:cubicBezTo>
                  <a:pt x="2902775" y="4941049"/>
                  <a:pt x="2896315" y="4947129"/>
                  <a:pt x="2900305" y="4957769"/>
                </a:cubicBezTo>
                <a:cubicBezTo>
                  <a:pt x="2904295" y="4968409"/>
                  <a:pt x="2901635" y="4974490"/>
                  <a:pt x="2892325" y="4976010"/>
                </a:cubicBezTo>
                <a:lnTo>
                  <a:pt x="2880164" y="4976010"/>
                </a:lnTo>
                <a:cubicBezTo>
                  <a:pt x="2879658" y="4984560"/>
                  <a:pt x="2877631" y="4991020"/>
                  <a:pt x="2874084" y="4995390"/>
                </a:cubicBezTo>
                <a:cubicBezTo>
                  <a:pt x="2870538" y="4999760"/>
                  <a:pt x="2868511" y="5005460"/>
                  <a:pt x="2868004" y="5012491"/>
                </a:cubicBezTo>
                <a:lnTo>
                  <a:pt x="2846724" y="5030731"/>
                </a:lnTo>
                <a:lnTo>
                  <a:pt x="2834563" y="5006410"/>
                </a:lnTo>
                <a:cubicBezTo>
                  <a:pt x="2828483" y="5006410"/>
                  <a:pt x="2825443" y="5003370"/>
                  <a:pt x="2825443" y="4997290"/>
                </a:cubicBezTo>
                <a:cubicBezTo>
                  <a:pt x="2826330" y="4985320"/>
                  <a:pt x="2829877" y="4973540"/>
                  <a:pt x="2836083" y="4961949"/>
                </a:cubicBezTo>
                <a:cubicBezTo>
                  <a:pt x="2842290" y="4950359"/>
                  <a:pt x="2845837" y="4937819"/>
                  <a:pt x="2846724" y="4924328"/>
                </a:cubicBezTo>
                <a:cubicBezTo>
                  <a:pt x="2846787" y="4924075"/>
                  <a:pt x="2846660" y="4923062"/>
                  <a:pt x="2846344" y="4921289"/>
                </a:cubicBezTo>
                <a:cubicBezTo>
                  <a:pt x="2846027" y="4919515"/>
                  <a:pt x="2845140" y="4918502"/>
                  <a:pt x="2843684" y="4918248"/>
                </a:cubicBezTo>
                <a:cubicBezTo>
                  <a:pt x="2842037" y="4918945"/>
                  <a:pt x="2840010" y="4922112"/>
                  <a:pt x="2837604" y="4927749"/>
                </a:cubicBezTo>
                <a:cubicBezTo>
                  <a:pt x="2835197" y="4933385"/>
                  <a:pt x="2833170" y="4937312"/>
                  <a:pt x="2831523" y="4939529"/>
                </a:cubicBezTo>
                <a:cubicBezTo>
                  <a:pt x="2827977" y="4942569"/>
                  <a:pt x="2825950" y="4945609"/>
                  <a:pt x="2825443" y="4948649"/>
                </a:cubicBezTo>
                <a:cubicBezTo>
                  <a:pt x="2825823" y="4953399"/>
                  <a:pt x="2825823" y="4957579"/>
                  <a:pt x="2825443" y="4961189"/>
                </a:cubicBezTo>
                <a:cubicBezTo>
                  <a:pt x="2825063" y="4964800"/>
                  <a:pt x="2822023" y="4966699"/>
                  <a:pt x="2816323" y="4966890"/>
                </a:cubicBezTo>
                <a:lnTo>
                  <a:pt x="2804163" y="4972970"/>
                </a:lnTo>
                <a:lnTo>
                  <a:pt x="2773762" y="4976010"/>
                </a:lnTo>
                <a:lnTo>
                  <a:pt x="2764642" y="5000330"/>
                </a:lnTo>
                <a:cubicBezTo>
                  <a:pt x="2760019" y="5002040"/>
                  <a:pt x="2755585" y="5004700"/>
                  <a:pt x="2751342" y="5008310"/>
                </a:cubicBezTo>
                <a:cubicBezTo>
                  <a:pt x="2747098" y="5011920"/>
                  <a:pt x="2743425" y="5015340"/>
                  <a:pt x="2740322" y="5018570"/>
                </a:cubicBezTo>
                <a:cubicBezTo>
                  <a:pt x="2737028" y="5018507"/>
                  <a:pt x="2733735" y="5019394"/>
                  <a:pt x="2730441" y="5021231"/>
                </a:cubicBezTo>
                <a:cubicBezTo>
                  <a:pt x="2727148" y="5023067"/>
                  <a:pt x="2725375" y="5026234"/>
                  <a:pt x="2725121" y="5030731"/>
                </a:cubicBezTo>
                <a:lnTo>
                  <a:pt x="2728161" y="5042891"/>
                </a:lnTo>
                <a:lnTo>
                  <a:pt x="2700801" y="5042891"/>
                </a:lnTo>
                <a:cubicBezTo>
                  <a:pt x="2702004" y="5037001"/>
                  <a:pt x="2704917" y="5028261"/>
                  <a:pt x="2709541" y="5016670"/>
                </a:cubicBezTo>
                <a:cubicBezTo>
                  <a:pt x="2714164" y="5005080"/>
                  <a:pt x="2713278" y="4998620"/>
                  <a:pt x="2706881" y="4997290"/>
                </a:cubicBezTo>
                <a:cubicBezTo>
                  <a:pt x="2703777" y="4997480"/>
                  <a:pt x="2700864" y="4998620"/>
                  <a:pt x="2698141" y="5000710"/>
                </a:cubicBezTo>
                <a:cubicBezTo>
                  <a:pt x="2695417" y="5002800"/>
                  <a:pt x="2693264" y="5004700"/>
                  <a:pt x="2691681" y="5006410"/>
                </a:cubicBezTo>
                <a:lnTo>
                  <a:pt x="2685600" y="5042891"/>
                </a:lnTo>
                <a:lnTo>
                  <a:pt x="2670400" y="5064171"/>
                </a:lnTo>
                <a:cubicBezTo>
                  <a:pt x="2670400" y="5073165"/>
                  <a:pt x="2668880" y="5081018"/>
                  <a:pt x="2665840" y="5087732"/>
                </a:cubicBezTo>
                <a:cubicBezTo>
                  <a:pt x="2662800" y="5094445"/>
                  <a:pt x="2658240" y="5100779"/>
                  <a:pt x="2652160" y="5106732"/>
                </a:cubicBezTo>
                <a:lnTo>
                  <a:pt x="2652160" y="5131053"/>
                </a:lnTo>
                <a:cubicBezTo>
                  <a:pt x="2643546" y="5140680"/>
                  <a:pt x="2639493" y="5151826"/>
                  <a:pt x="2639999" y="5164493"/>
                </a:cubicBezTo>
                <a:cubicBezTo>
                  <a:pt x="2635123" y="5163037"/>
                  <a:pt x="2630436" y="5163670"/>
                  <a:pt x="2625939" y="5166394"/>
                </a:cubicBezTo>
                <a:cubicBezTo>
                  <a:pt x="2621442" y="5169117"/>
                  <a:pt x="2619036" y="5173550"/>
                  <a:pt x="2618719" y="5179694"/>
                </a:cubicBezTo>
                <a:lnTo>
                  <a:pt x="2600479" y="5207054"/>
                </a:lnTo>
                <a:lnTo>
                  <a:pt x="2576158" y="5197934"/>
                </a:lnTo>
                <a:cubicBezTo>
                  <a:pt x="2580148" y="5188054"/>
                  <a:pt x="2582808" y="5176654"/>
                  <a:pt x="2584138" y="5163734"/>
                </a:cubicBezTo>
                <a:cubicBezTo>
                  <a:pt x="2585468" y="5150813"/>
                  <a:pt x="2588888" y="5140933"/>
                  <a:pt x="2594398" y="5134093"/>
                </a:cubicBezTo>
                <a:cubicBezTo>
                  <a:pt x="2593892" y="5124466"/>
                  <a:pt x="2597945" y="5119399"/>
                  <a:pt x="2606559" y="5118893"/>
                </a:cubicBezTo>
                <a:cubicBezTo>
                  <a:pt x="2613146" y="5119336"/>
                  <a:pt x="2621252" y="5119209"/>
                  <a:pt x="2630879" y="5118513"/>
                </a:cubicBezTo>
                <a:cubicBezTo>
                  <a:pt x="2640506" y="5117816"/>
                  <a:pt x="2639493" y="5113889"/>
                  <a:pt x="2627839" y="5106732"/>
                </a:cubicBezTo>
                <a:lnTo>
                  <a:pt x="2639999" y="5076332"/>
                </a:lnTo>
                <a:lnTo>
                  <a:pt x="2627839" y="5076332"/>
                </a:lnTo>
                <a:lnTo>
                  <a:pt x="2639999" y="5061131"/>
                </a:lnTo>
                <a:lnTo>
                  <a:pt x="2639999" y="5030731"/>
                </a:lnTo>
                <a:lnTo>
                  <a:pt x="2661280" y="5015530"/>
                </a:lnTo>
                <a:lnTo>
                  <a:pt x="2661280" y="4988170"/>
                </a:lnTo>
                <a:cubicBezTo>
                  <a:pt x="2666853" y="4978543"/>
                  <a:pt x="2673947" y="4970436"/>
                  <a:pt x="2682560" y="4963849"/>
                </a:cubicBezTo>
                <a:lnTo>
                  <a:pt x="2691681" y="4939529"/>
                </a:lnTo>
                <a:cubicBezTo>
                  <a:pt x="2682180" y="4937122"/>
                  <a:pt x="2679140" y="4926735"/>
                  <a:pt x="2682560" y="4908368"/>
                </a:cubicBezTo>
                <a:cubicBezTo>
                  <a:pt x="2685980" y="4890001"/>
                  <a:pt x="2689020" y="4878094"/>
                  <a:pt x="2691681" y="4872648"/>
                </a:cubicBezTo>
                <a:cubicBezTo>
                  <a:pt x="2697381" y="4871254"/>
                  <a:pt x="2700421" y="4864921"/>
                  <a:pt x="2700801" y="4853647"/>
                </a:cubicBezTo>
                <a:cubicBezTo>
                  <a:pt x="2701181" y="4842374"/>
                  <a:pt x="2701181" y="4834520"/>
                  <a:pt x="2700801" y="4830087"/>
                </a:cubicBezTo>
                <a:cubicBezTo>
                  <a:pt x="2705297" y="4828313"/>
                  <a:pt x="2708464" y="4825020"/>
                  <a:pt x="2710301" y="4820206"/>
                </a:cubicBezTo>
                <a:cubicBezTo>
                  <a:pt x="2712138" y="4815393"/>
                  <a:pt x="2713024" y="4810580"/>
                  <a:pt x="2712961" y="4805766"/>
                </a:cubicBezTo>
                <a:cubicBezTo>
                  <a:pt x="2712454" y="4800066"/>
                  <a:pt x="2710428" y="4795506"/>
                  <a:pt x="2706881" y="4792086"/>
                </a:cubicBezTo>
                <a:cubicBezTo>
                  <a:pt x="2703334" y="4788666"/>
                  <a:pt x="2701307" y="4784106"/>
                  <a:pt x="2700801" y="4778406"/>
                </a:cubicBezTo>
                <a:cubicBezTo>
                  <a:pt x="2689084" y="4780685"/>
                  <a:pt x="2683637" y="4789806"/>
                  <a:pt x="2684460" y="4805766"/>
                </a:cubicBezTo>
                <a:cubicBezTo>
                  <a:pt x="2685284" y="4821727"/>
                  <a:pt x="2680597" y="4830847"/>
                  <a:pt x="2670400" y="4833127"/>
                </a:cubicBezTo>
                <a:cubicBezTo>
                  <a:pt x="2670083" y="4842437"/>
                  <a:pt x="2666917" y="4851177"/>
                  <a:pt x="2660900" y="4859347"/>
                </a:cubicBezTo>
                <a:cubicBezTo>
                  <a:pt x="2654883" y="4867517"/>
                  <a:pt x="2647916" y="4873977"/>
                  <a:pt x="2639999" y="4878728"/>
                </a:cubicBezTo>
                <a:lnTo>
                  <a:pt x="2639999" y="4918248"/>
                </a:lnTo>
                <a:cubicBezTo>
                  <a:pt x="2613336" y="4931105"/>
                  <a:pt x="2597502" y="4945672"/>
                  <a:pt x="2592498" y="4961949"/>
                </a:cubicBezTo>
                <a:cubicBezTo>
                  <a:pt x="2587495" y="4978226"/>
                  <a:pt x="2580021" y="5001153"/>
                  <a:pt x="2570078" y="5030731"/>
                </a:cubicBezTo>
                <a:cubicBezTo>
                  <a:pt x="2559818" y="5031618"/>
                  <a:pt x="2550698" y="5035164"/>
                  <a:pt x="2542717" y="5041371"/>
                </a:cubicBezTo>
                <a:cubicBezTo>
                  <a:pt x="2534737" y="5047578"/>
                  <a:pt x="2525617" y="5051125"/>
                  <a:pt x="2515357" y="5052011"/>
                </a:cubicBezTo>
                <a:lnTo>
                  <a:pt x="2515357" y="5085452"/>
                </a:lnTo>
                <a:lnTo>
                  <a:pt x="2506237" y="5085452"/>
                </a:lnTo>
                <a:cubicBezTo>
                  <a:pt x="2500410" y="5085452"/>
                  <a:pt x="2496863" y="5083932"/>
                  <a:pt x="2495596" y="5080892"/>
                </a:cubicBezTo>
                <a:cubicBezTo>
                  <a:pt x="2494330" y="5077852"/>
                  <a:pt x="2493823" y="5073292"/>
                  <a:pt x="2494076" y="5067212"/>
                </a:cubicBezTo>
                <a:lnTo>
                  <a:pt x="2503197" y="5042891"/>
                </a:lnTo>
                <a:cubicBezTo>
                  <a:pt x="2503007" y="5040674"/>
                  <a:pt x="2501867" y="5036747"/>
                  <a:pt x="2499776" y="5031111"/>
                </a:cubicBezTo>
                <a:cubicBezTo>
                  <a:pt x="2497686" y="5025474"/>
                  <a:pt x="2495786" y="5022307"/>
                  <a:pt x="2494076" y="5021611"/>
                </a:cubicBezTo>
                <a:lnTo>
                  <a:pt x="2494076" y="5030731"/>
                </a:lnTo>
                <a:cubicBezTo>
                  <a:pt x="2487110" y="5035671"/>
                  <a:pt x="2479003" y="5042511"/>
                  <a:pt x="2469756" y="5051251"/>
                </a:cubicBezTo>
                <a:cubicBezTo>
                  <a:pt x="2460509" y="5059991"/>
                  <a:pt x="2455442" y="5068352"/>
                  <a:pt x="2454556" y="5076332"/>
                </a:cubicBezTo>
                <a:cubicBezTo>
                  <a:pt x="2450059" y="5079625"/>
                  <a:pt x="2446892" y="5084438"/>
                  <a:pt x="2445055" y="5090772"/>
                </a:cubicBezTo>
                <a:cubicBezTo>
                  <a:pt x="2443219" y="5097105"/>
                  <a:pt x="2442332" y="5103439"/>
                  <a:pt x="2442395" y="5109772"/>
                </a:cubicBezTo>
                <a:lnTo>
                  <a:pt x="2421115" y="5121933"/>
                </a:lnTo>
                <a:cubicBezTo>
                  <a:pt x="2421178" y="5126809"/>
                  <a:pt x="2420292" y="5132256"/>
                  <a:pt x="2418455" y="5138273"/>
                </a:cubicBezTo>
                <a:cubicBezTo>
                  <a:pt x="2416618" y="5144290"/>
                  <a:pt x="2413451" y="5148976"/>
                  <a:pt x="2408955" y="5152333"/>
                </a:cubicBezTo>
                <a:lnTo>
                  <a:pt x="2408955" y="5176654"/>
                </a:lnTo>
                <a:lnTo>
                  <a:pt x="2396794" y="5185774"/>
                </a:lnTo>
                <a:cubicBezTo>
                  <a:pt x="2396478" y="5195021"/>
                  <a:pt x="2393311" y="5203888"/>
                  <a:pt x="2387294" y="5212375"/>
                </a:cubicBezTo>
                <a:cubicBezTo>
                  <a:pt x="2381277" y="5220861"/>
                  <a:pt x="2374311" y="5228208"/>
                  <a:pt x="2366394" y="5234415"/>
                </a:cubicBezTo>
                <a:cubicBezTo>
                  <a:pt x="2360187" y="5244105"/>
                  <a:pt x="2352840" y="5255125"/>
                  <a:pt x="2344353" y="5267476"/>
                </a:cubicBezTo>
                <a:cubicBezTo>
                  <a:pt x="2335866" y="5279826"/>
                  <a:pt x="2327000" y="5290086"/>
                  <a:pt x="2317753" y="5298256"/>
                </a:cubicBezTo>
                <a:cubicBezTo>
                  <a:pt x="2317943" y="5303006"/>
                  <a:pt x="2317563" y="5307946"/>
                  <a:pt x="2316613" y="5313077"/>
                </a:cubicBezTo>
                <a:cubicBezTo>
                  <a:pt x="2315663" y="5318207"/>
                  <a:pt x="2313003" y="5322387"/>
                  <a:pt x="2308633" y="5325617"/>
                </a:cubicBezTo>
                <a:cubicBezTo>
                  <a:pt x="2308379" y="5334990"/>
                  <a:pt x="2305846" y="5344364"/>
                  <a:pt x="2301032" y="5353737"/>
                </a:cubicBezTo>
                <a:cubicBezTo>
                  <a:pt x="2296219" y="5363111"/>
                  <a:pt x="2290646" y="5370964"/>
                  <a:pt x="2284312" y="5377298"/>
                </a:cubicBezTo>
                <a:cubicBezTo>
                  <a:pt x="2284312" y="5380465"/>
                  <a:pt x="2283552" y="5383251"/>
                  <a:pt x="2282032" y="5385658"/>
                </a:cubicBezTo>
                <a:cubicBezTo>
                  <a:pt x="2280512" y="5388065"/>
                  <a:pt x="2278232" y="5389331"/>
                  <a:pt x="2275192" y="5389458"/>
                </a:cubicBezTo>
                <a:lnTo>
                  <a:pt x="2266072" y="5386418"/>
                </a:lnTo>
                <a:lnTo>
                  <a:pt x="2275192" y="5356018"/>
                </a:lnTo>
                <a:cubicBezTo>
                  <a:pt x="2278232" y="5352787"/>
                  <a:pt x="2280512" y="5348607"/>
                  <a:pt x="2282032" y="5343477"/>
                </a:cubicBezTo>
                <a:cubicBezTo>
                  <a:pt x="2283552" y="5338347"/>
                  <a:pt x="2284312" y="5333407"/>
                  <a:pt x="2284312" y="5328657"/>
                </a:cubicBezTo>
                <a:lnTo>
                  <a:pt x="2296472" y="5301296"/>
                </a:lnTo>
                <a:cubicBezTo>
                  <a:pt x="2295839" y="5294456"/>
                  <a:pt x="2295586" y="5286856"/>
                  <a:pt x="2295712" y="5278496"/>
                </a:cubicBezTo>
                <a:cubicBezTo>
                  <a:pt x="2295839" y="5270136"/>
                  <a:pt x="2300146" y="5265576"/>
                  <a:pt x="2308633" y="5264816"/>
                </a:cubicBezTo>
                <a:cubicBezTo>
                  <a:pt x="2309646" y="5235175"/>
                  <a:pt x="2318259" y="5200214"/>
                  <a:pt x="2334473" y="5159934"/>
                </a:cubicBezTo>
                <a:cubicBezTo>
                  <a:pt x="2350687" y="5119653"/>
                  <a:pt x="2368420" y="5087732"/>
                  <a:pt x="2387674" y="5064171"/>
                </a:cubicBezTo>
                <a:cubicBezTo>
                  <a:pt x="2388054" y="5053785"/>
                  <a:pt x="2389574" y="5044158"/>
                  <a:pt x="2392234" y="5035291"/>
                </a:cubicBezTo>
                <a:cubicBezTo>
                  <a:pt x="2394894" y="5026424"/>
                  <a:pt x="2396414" y="5016797"/>
                  <a:pt x="2396794" y="5006410"/>
                </a:cubicBezTo>
                <a:cubicBezTo>
                  <a:pt x="2401291" y="5006220"/>
                  <a:pt x="2404458" y="5004320"/>
                  <a:pt x="2406295" y="5000710"/>
                </a:cubicBezTo>
                <a:cubicBezTo>
                  <a:pt x="2408131" y="4997100"/>
                  <a:pt x="2409018" y="4992920"/>
                  <a:pt x="2408955" y="4988170"/>
                </a:cubicBezTo>
                <a:cubicBezTo>
                  <a:pt x="2409461" y="4975820"/>
                  <a:pt x="2411488" y="4968600"/>
                  <a:pt x="2415035" y="4966509"/>
                </a:cubicBezTo>
                <a:cubicBezTo>
                  <a:pt x="2418581" y="4964419"/>
                  <a:pt x="2420608" y="4959479"/>
                  <a:pt x="2421115" y="4951689"/>
                </a:cubicBezTo>
                <a:lnTo>
                  <a:pt x="2436315" y="4921289"/>
                </a:lnTo>
                <a:cubicBezTo>
                  <a:pt x="2440812" y="4919642"/>
                  <a:pt x="2443979" y="4916855"/>
                  <a:pt x="2445815" y="4912928"/>
                </a:cubicBezTo>
                <a:cubicBezTo>
                  <a:pt x="2447652" y="4909001"/>
                  <a:pt x="2448539" y="4904695"/>
                  <a:pt x="2448475" y="4900008"/>
                </a:cubicBezTo>
                <a:lnTo>
                  <a:pt x="2445435" y="4884808"/>
                </a:lnTo>
                <a:lnTo>
                  <a:pt x="2472796" y="4790566"/>
                </a:lnTo>
                <a:lnTo>
                  <a:pt x="2484956" y="4781446"/>
                </a:lnTo>
                <a:lnTo>
                  <a:pt x="2494076" y="4766245"/>
                </a:lnTo>
                <a:cubicBezTo>
                  <a:pt x="2494076" y="4761369"/>
                  <a:pt x="2494836" y="4755922"/>
                  <a:pt x="2496356" y="4749905"/>
                </a:cubicBezTo>
                <a:cubicBezTo>
                  <a:pt x="2497876" y="4743888"/>
                  <a:pt x="2500156" y="4739201"/>
                  <a:pt x="2503197" y="4735845"/>
                </a:cubicBezTo>
                <a:cubicBezTo>
                  <a:pt x="2501423" y="4730334"/>
                  <a:pt x="2501170" y="4723115"/>
                  <a:pt x="2502437" y="4714184"/>
                </a:cubicBezTo>
                <a:lnTo>
                  <a:pt x="2513160" y="4701884"/>
                </a:lnTo>
                <a:lnTo>
                  <a:pt x="2515651" y="4694056"/>
                </a:lnTo>
                <a:cubicBezTo>
                  <a:pt x="2521858" y="4683669"/>
                  <a:pt x="2525404" y="4672522"/>
                  <a:pt x="2526291" y="4660616"/>
                </a:cubicBezTo>
                <a:lnTo>
                  <a:pt x="2528676" y="4664791"/>
                </a:lnTo>
                <a:lnTo>
                  <a:pt x="2531697" y="4658323"/>
                </a:lnTo>
                <a:lnTo>
                  <a:pt x="2538068" y="4647559"/>
                </a:lnTo>
                <a:lnTo>
                  <a:pt x="2514131" y="4660616"/>
                </a:lnTo>
                <a:lnTo>
                  <a:pt x="2492850" y="4660616"/>
                </a:lnTo>
                <a:cubicBezTo>
                  <a:pt x="2493484" y="4649342"/>
                  <a:pt x="2495257" y="4638449"/>
                  <a:pt x="2498171" y="4627935"/>
                </a:cubicBezTo>
                <a:lnTo>
                  <a:pt x="2498513" y="4607049"/>
                </a:lnTo>
                <a:lnTo>
                  <a:pt x="2489147" y="4614952"/>
                </a:lnTo>
                <a:cubicBezTo>
                  <a:pt x="2479900" y="4623692"/>
                  <a:pt x="2474833" y="4632053"/>
                  <a:pt x="2473947" y="4640033"/>
                </a:cubicBezTo>
                <a:cubicBezTo>
                  <a:pt x="2469450" y="4643326"/>
                  <a:pt x="2466283" y="4648139"/>
                  <a:pt x="2464446" y="4654473"/>
                </a:cubicBezTo>
                <a:cubicBezTo>
                  <a:pt x="2462610" y="4660806"/>
                  <a:pt x="2461723" y="4667140"/>
                  <a:pt x="2461786" y="4673473"/>
                </a:cubicBezTo>
                <a:lnTo>
                  <a:pt x="2440506" y="4685634"/>
                </a:lnTo>
                <a:cubicBezTo>
                  <a:pt x="2440569" y="4690510"/>
                  <a:pt x="2439683" y="4695957"/>
                  <a:pt x="2437846" y="4701974"/>
                </a:cubicBezTo>
                <a:cubicBezTo>
                  <a:pt x="2436009" y="4707991"/>
                  <a:pt x="2432842" y="4712677"/>
                  <a:pt x="2428346" y="4716034"/>
                </a:cubicBezTo>
                <a:lnTo>
                  <a:pt x="2428346" y="4740355"/>
                </a:lnTo>
                <a:lnTo>
                  <a:pt x="2416185" y="4749475"/>
                </a:lnTo>
                <a:cubicBezTo>
                  <a:pt x="2415869" y="4758722"/>
                  <a:pt x="2412702" y="4767589"/>
                  <a:pt x="2406685" y="4776076"/>
                </a:cubicBezTo>
                <a:cubicBezTo>
                  <a:pt x="2400668" y="4784562"/>
                  <a:pt x="2393702" y="4791909"/>
                  <a:pt x="2385785" y="4798116"/>
                </a:cubicBezTo>
                <a:cubicBezTo>
                  <a:pt x="2379578" y="4807806"/>
                  <a:pt x="2372231" y="4818826"/>
                  <a:pt x="2363744" y="4831177"/>
                </a:cubicBezTo>
                <a:cubicBezTo>
                  <a:pt x="2355257" y="4843527"/>
                  <a:pt x="2346391" y="4853787"/>
                  <a:pt x="2337144" y="4861957"/>
                </a:cubicBezTo>
                <a:cubicBezTo>
                  <a:pt x="2337334" y="4866707"/>
                  <a:pt x="2336954" y="4871647"/>
                  <a:pt x="2336004" y="4876778"/>
                </a:cubicBezTo>
                <a:cubicBezTo>
                  <a:pt x="2335054" y="4881908"/>
                  <a:pt x="2332394" y="4886088"/>
                  <a:pt x="2328024" y="4889318"/>
                </a:cubicBezTo>
                <a:cubicBezTo>
                  <a:pt x="2327770" y="4898691"/>
                  <a:pt x="2325237" y="4908065"/>
                  <a:pt x="2320423" y="4917438"/>
                </a:cubicBezTo>
                <a:cubicBezTo>
                  <a:pt x="2315610" y="4926812"/>
                  <a:pt x="2310037" y="4934665"/>
                  <a:pt x="2303703" y="4940999"/>
                </a:cubicBezTo>
                <a:cubicBezTo>
                  <a:pt x="2303703" y="4944166"/>
                  <a:pt x="2302943" y="4946952"/>
                  <a:pt x="2301423" y="4949359"/>
                </a:cubicBezTo>
                <a:cubicBezTo>
                  <a:pt x="2299903" y="4951766"/>
                  <a:pt x="2297623" y="4953032"/>
                  <a:pt x="2294583" y="4953159"/>
                </a:cubicBezTo>
                <a:lnTo>
                  <a:pt x="2285463" y="4950119"/>
                </a:lnTo>
                <a:lnTo>
                  <a:pt x="2294583" y="4919719"/>
                </a:lnTo>
                <a:cubicBezTo>
                  <a:pt x="2297623" y="4916488"/>
                  <a:pt x="2299903" y="4912308"/>
                  <a:pt x="2301423" y="4907178"/>
                </a:cubicBezTo>
                <a:cubicBezTo>
                  <a:pt x="2302943" y="4902048"/>
                  <a:pt x="2303703" y="4897108"/>
                  <a:pt x="2303703" y="4892358"/>
                </a:cubicBezTo>
                <a:lnTo>
                  <a:pt x="2315863" y="4864997"/>
                </a:lnTo>
                <a:cubicBezTo>
                  <a:pt x="2315230" y="4858157"/>
                  <a:pt x="2314977" y="4850557"/>
                  <a:pt x="2315103" y="4842197"/>
                </a:cubicBezTo>
                <a:cubicBezTo>
                  <a:pt x="2315230" y="4833837"/>
                  <a:pt x="2319537" y="4829277"/>
                  <a:pt x="2328024" y="4828517"/>
                </a:cubicBezTo>
                <a:cubicBezTo>
                  <a:pt x="2328530" y="4813697"/>
                  <a:pt x="2330937" y="4797546"/>
                  <a:pt x="2335243" y="4780066"/>
                </a:cubicBezTo>
                <a:lnTo>
                  <a:pt x="2346659" y="4745470"/>
                </a:lnTo>
                <a:lnTo>
                  <a:pt x="2337807" y="4736617"/>
                </a:lnTo>
                <a:cubicBezTo>
                  <a:pt x="2338694" y="4724647"/>
                  <a:pt x="2342241" y="4712867"/>
                  <a:pt x="2348447" y="4701276"/>
                </a:cubicBezTo>
                <a:cubicBezTo>
                  <a:pt x="2354654" y="4689686"/>
                  <a:pt x="2358201" y="4677146"/>
                  <a:pt x="2359088" y="4663655"/>
                </a:cubicBezTo>
                <a:cubicBezTo>
                  <a:pt x="2359151" y="4663402"/>
                  <a:pt x="2359024" y="4662389"/>
                  <a:pt x="2358708" y="4660616"/>
                </a:cubicBezTo>
                <a:cubicBezTo>
                  <a:pt x="2358391" y="4658842"/>
                  <a:pt x="2357504" y="4657829"/>
                  <a:pt x="2356048" y="4657575"/>
                </a:cubicBezTo>
                <a:cubicBezTo>
                  <a:pt x="2354401" y="4658272"/>
                  <a:pt x="2352374" y="4661439"/>
                  <a:pt x="2349968" y="4667076"/>
                </a:cubicBezTo>
                <a:cubicBezTo>
                  <a:pt x="2347561" y="4672712"/>
                  <a:pt x="2345534" y="4676639"/>
                  <a:pt x="2343887" y="4678856"/>
                </a:cubicBezTo>
                <a:cubicBezTo>
                  <a:pt x="2340341" y="4681896"/>
                  <a:pt x="2338314" y="4684936"/>
                  <a:pt x="2337807" y="4687976"/>
                </a:cubicBezTo>
                <a:cubicBezTo>
                  <a:pt x="2338187" y="4692726"/>
                  <a:pt x="2338187" y="4696906"/>
                  <a:pt x="2337807" y="4700516"/>
                </a:cubicBezTo>
                <a:cubicBezTo>
                  <a:pt x="2337427" y="4704127"/>
                  <a:pt x="2334387" y="4706026"/>
                  <a:pt x="2328687" y="4706217"/>
                </a:cubicBezTo>
                <a:lnTo>
                  <a:pt x="2316527" y="4712297"/>
                </a:lnTo>
                <a:lnTo>
                  <a:pt x="2286126" y="4715337"/>
                </a:lnTo>
                <a:lnTo>
                  <a:pt x="2277006" y="4739657"/>
                </a:lnTo>
                <a:cubicBezTo>
                  <a:pt x="2272383" y="4741367"/>
                  <a:pt x="2267949" y="4744027"/>
                  <a:pt x="2263706" y="4747637"/>
                </a:cubicBezTo>
                <a:cubicBezTo>
                  <a:pt x="2259462" y="4751247"/>
                  <a:pt x="2255789" y="4754667"/>
                  <a:pt x="2252686" y="4757897"/>
                </a:cubicBezTo>
                <a:cubicBezTo>
                  <a:pt x="2249392" y="4757834"/>
                  <a:pt x="2246099" y="4758721"/>
                  <a:pt x="2242805" y="4760558"/>
                </a:cubicBezTo>
                <a:cubicBezTo>
                  <a:pt x="2239512" y="4762394"/>
                  <a:pt x="2237739" y="4765561"/>
                  <a:pt x="2237485" y="4770058"/>
                </a:cubicBezTo>
                <a:lnTo>
                  <a:pt x="2240525" y="4782218"/>
                </a:lnTo>
                <a:lnTo>
                  <a:pt x="2213165" y="4782218"/>
                </a:lnTo>
                <a:cubicBezTo>
                  <a:pt x="2214368" y="4776328"/>
                  <a:pt x="2217281" y="4767588"/>
                  <a:pt x="2221905" y="4755997"/>
                </a:cubicBezTo>
                <a:cubicBezTo>
                  <a:pt x="2226528" y="4744407"/>
                  <a:pt x="2225642" y="4737947"/>
                  <a:pt x="2219245" y="4736617"/>
                </a:cubicBezTo>
                <a:cubicBezTo>
                  <a:pt x="2216141" y="4736807"/>
                  <a:pt x="2213228" y="4737947"/>
                  <a:pt x="2210505" y="4740037"/>
                </a:cubicBezTo>
                <a:cubicBezTo>
                  <a:pt x="2207781" y="4742127"/>
                  <a:pt x="2205628" y="4744027"/>
                  <a:pt x="2204045" y="4745737"/>
                </a:cubicBezTo>
                <a:lnTo>
                  <a:pt x="2197964" y="4782218"/>
                </a:lnTo>
                <a:lnTo>
                  <a:pt x="2182764" y="4803498"/>
                </a:lnTo>
                <a:cubicBezTo>
                  <a:pt x="2182764" y="4812492"/>
                  <a:pt x="2181244" y="4820345"/>
                  <a:pt x="2178204" y="4827059"/>
                </a:cubicBezTo>
                <a:cubicBezTo>
                  <a:pt x="2175164" y="4833772"/>
                  <a:pt x="2170604" y="4840106"/>
                  <a:pt x="2164524" y="4846059"/>
                </a:cubicBezTo>
                <a:lnTo>
                  <a:pt x="2164524" y="4870380"/>
                </a:lnTo>
                <a:cubicBezTo>
                  <a:pt x="2155910" y="4880007"/>
                  <a:pt x="2151857" y="4891153"/>
                  <a:pt x="2152363" y="4903820"/>
                </a:cubicBezTo>
                <a:cubicBezTo>
                  <a:pt x="2147487" y="4902364"/>
                  <a:pt x="2142800" y="4902997"/>
                  <a:pt x="2138303" y="4905721"/>
                </a:cubicBezTo>
                <a:cubicBezTo>
                  <a:pt x="2133806" y="4908444"/>
                  <a:pt x="2131400" y="4912877"/>
                  <a:pt x="2131083" y="4919021"/>
                </a:cubicBezTo>
                <a:lnTo>
                  <a:pt x="2112843" y="4946381"/>
                </a:lnTo>
                <a:lnTo>
                  <a:pt x="2088522" y="4937261"/>
                </a:lnTo>
                <a:cubicBezTo>
                  <a:pt x="2092512" y="4927381"/>
                  <a:pt x="2095172" y="4915981"/>
                  <a:pt x="2096502" y="4903061"/>
                </a:cubicBezTo>
                <a:cubicBezTo>
                  <a:pt x="2097832" y="4890140"/>
                  <a:pt x="2101252" y="4880260"/>
                  <a:pt x="2106762" y="4873420"/>
                </a:cubicBezTo>
                <a:cubicBezTo>
                  <a:pt x="2106256" y="4863793"/>
                  <a:pt x="2110309" y="4858726"/>
                  <a:pt x="2118923" y="4858220"/>
                </a:cubicBezTo>
                <a:cubicBezTo>
                  <a:pt x="2125510" y="4858663"/>
                  <a:pt x="2133616" y="4858536"/>
                  <a:pt x="2143243" y="4857840"/>
                </a:cubicBezTo>
                <a:cubicBezTo>
                  <a:pt x="2152870" y="4857143"/>
                  <a:pt x="2151857" y="4853216"/>
                  <a:pt x="2140203" y="4846059"/>
                </a:cubicBezTo>
                <a:lnTo>
                  <a:pt x="2152363" y="4815659"/>
                </a:lnTo>
                <a:lnTo>
                  <a:pt x="2140203" y="4815659"/>
                </a:lnTo>
                <a:lnTo>
                  <a:pt x="2152363" y="4800458"/>
                </a:lnTo>
                <a:lnTo>
                  <a:pt x="2152363" y="4770058"/>
                </a:lnTo>
                <a:lnTo>
                  <a:pt x="2173644" y="4754857"/>
                </a:lnTo>
                <a:lnTo>
                  <a:pt x="2173644" y="4727497"/>
                </a:lnTo>
                <a:cubicBezTo>
                  <a:pt x="2179217" y="4717870"/>
                  <a:pt x="2186311" y="4709763"/>
                  <a:pt x="2194924" y="4703176"/>
                </a:cubicBezTo>
                <a:lnTo>
                  <a:pt x="2204045" y="4678856"/>
                </a:lnTo>
                <a:cubicBezTo>
                  <a:pt x="2194544" y="4676449"/>
                  <a:pt x="2191504" y="4666062"/>
                  <a:pt x="2194924" y="4647695"/>
                </a:cubicBezTo>
                <a:cubicBezTo>
                  <a:pt x="2198344" y="4629328"/>
                  <a:pt x="2201384" y="4617421"/>
                  <a:pt x="2204045" y="4611975"/>
                </a:cubicBezTo>
                <a:cubicBezTo>
                  <a:pt x="2209745" y="4610581"/>
                  <a:pt x="2212785" y="4604248"/>
                  <a:pt x="2213165" y="4592974"/>
                </a:cubicBezTo>
                <a:cubicBezTo>
                  <a:pt x="2213545" y="4581701"/>
                  <a:pt x="2213545" y="4573847"/>
                  <a:pt x="2213165" y="4569414"/>
                </a:cubicBezTo>
                <a:cubicBezTo>
                  <a:pt x="2217661" y="4567640"/>
                  <a:pt x="2220828" y="4564347"/>
                  <a:pt x="2222665" y="4559533"/>
                </a:cubicBezTo>
                <a:lnTo>
                  <a:pt x="2223428" y="4555391"/>
                </a:lnTo>
                <a:lnTo>
                  <a:pt x="2220533" y="4559719"/>
                </a:lnTo>
                <a:cubicBezTo>
                  <a:pt x="2217430" y="4561492"/>
                  <a:pt x="2212854" y="4562601"/>
                  <a:pt x="2206806" y="4563044"/>
                </a:cubicBezTo>
                <a:cubicBezTo>
                  <a:pt x="2207692" y="4551137"/>
                  <a:pt x="2211239" y="4539990"/>
                  <a:pt x="2217446" y="4529603"/>
                </a:cubicBezTo>
                <a:lnTo>
                  <a:pt x="2217861" y="4528299"/>
                </a:lnTo>
                <a:lnTo>
                  <a:pt x="2213165" y="4517733"/>
                </a:lnTo>
                <a:cubicBezTo>
                  <a:pt x="2201448" y="4520012"/>
                  <a:pt x="2196001" y="4529133"/>
                  <a:pt x="2196824" y="4545093"/>
                </a:cubicBezTo>
                <a:cubicBezTo>
                  <a:pt x="2197648" y="4561054"/>
                  <a:pt x="2192961" y="4570174"/>
                  <a:pt x="2182764" y="4572454"/>
                </a:cubicBezTo>
                <a:cubicBezTo>
                  <a:pt x="2182447" y="4581764"/>
                  <a:pt x="2179281" y="4590504"/>
                  <a:pt x="2173264" y="4598674"/>
                </a:cubicBezTo>
                <a:cubicBezTo>
                  <a:pt x="2167247" y="4606844"/>
                  <a:pt x="2160280" y="4613304"/>
                  <a:pt x="2152363" y="4618055"/>
                </a:cubicBezTo>
                <a:lnTo>
                  <a:pt x="2152363" y="4657575"/>
                </a:lnTo>
                <a:cubicBezTo>
                  <a:pt x="2125700" y="4670432"/>
                  <a:pt x="2109866" y="4684999"/>
                  <a:pt x="2104862" y="4701276"/>
                </a:cubicBezTo>
                <a:cubicBezTo>
                  <a:pt x="2099859" y="4717553"/>
                  <a:pt x="2092385" y="4740480"/>
                  <a:pt x="2082442" y="4770058"/>
                </a:cubicBezTo>
                <a:cubicBezTo>
                  <a:pt x="2072182" y="4770945"/>
                  <a:pt x="2063062" y="4774491"/>
                  <a:pt x="2055081" y="4780698"/>
                </a:cubicBezTo>
                <a:cubicBezTo>
                  <a:pt x="2047101" y="4786905"/>
                  <a:pt x="2037981" y="4790452"/>
                  <a:pt x="2027721" y="4791338"/>
                </a:cubicBezTo>
                <a:lnTo>
                  <a:pt x="2027721" y="4824779"/>
                </a:lnTo>
                <a:lnTo>
                  <a:pt x="2018601" y="4824779"/>
                </a:lnTo>
                <a:cubicBezTo>
                  <a:pt x="2012774" y="4824779"/>
                  <a:pt x="2009227" y="4823259"/>
                  <a:pt x="2007960" y="4820219"/>
                </a:cubicBezTo>
                <a:cubicBezTo>
                  <a:pt x="2006694" y="4817179"/>
                  <a:pt x="2006187" y="4812619"/>
                  <a:pt x="2006440" y="4806539"/>
                </a:cubicBezTo>
                <a:lnTo>
                  <a:pt x="2015561" y="4782218"/>
                </a:lnTo>
                <a:cubicBezTo>
                  <a:pt x="2015371" y="4780001"/>
                  <a:pt x="2014231" y="4776074"/>
                  <a:pt x="2012140" y="4770438"/>
                </a:cubicBezTo>
                <a:cubicBezTo>
                  <a:pt x="2010050" y="4764801"/>
                  <a:pt x="2008150" y="4761634"/>
                  <a:pt x="2006440" y="4760938"/>
                </a:cubicBezTo>
                <a:lnTo>
                  <a:pt x="2006440" y="4770058"/>
                </a:lnTo>
                <a:cubicBezTo>
                  <a:pt x="1999474" y="4774998"/>
                  <a:pt x="1991367" y="4781838"/>
                  <a:pt x="1982120" y="4790578"/>
                </a:cubicBezTo>
                <a:cubicBezTo>
                  <a:pt x="1972873" y="4799318"/>
                  <a:pt x="1967806" y="4807679"/>
                  <a:pt x="1966920" y="4815659"/>
                </a:cubicBezTo>
                <a:cubicBezTo>
                  <a:pt x="1962423" y="4818952"/>
                  <a:pt x="1959256" y="4823765"/>
                  <a:pt x="1957419" y="4830099"/>
                </a:cubicBezTo>
                <a:cubicBezTo>
                  <a:pt x="1955583" y="4836432"/>
                  <a:pt x="1954696" y="4842766"/>
                  <a:pt x="1954759" y="4849099"/>
                </a:cubicBezTo>
                <a:lnTo>
                  <a:pt x="1933479" y="4861260"/>
                </a:lnTo>
                <a:cubicBezTo>
                  <a:pt x="1933542" y="4866136"/>
                  <a:pt x="1932656" y="4871583"/>
                  <a:pt x="1930819" y="4877600"/>
                </a:cubicBezTo>
                <a:cubicBezTo>
                  <a:pt x="1928982" y="4883617"/>
                  <a:pt x="1925815" y="4888303"/>
                  <a:pt x="1921319" y="4891660"/>
                </a:cubicBezTo>
                <a:lnTo>
                  <a:pt x="1921319" y="4915981"/>
                </a:lnTo>
                <a:lnTo>
                  <a:pt x="1909158" y="4925101"/>
                </a:lnTo>
                <a:cubicBezTo>
                  <a:pt x="1908842" y="4934348"/>
                  <a:pt x="1905675" y="4943215"/>
                  <a:pt x="1899658" y="4951702"/>
                </a:cubicBezTo>
                <a:cubicBezTo>
                  <a:pt x="1893641" y="4960188"/>
                  <a:pt x="1886675" y="4967535"/>
                  <a:pt x="1878758" y="4973742"/>
                </a:cubicBezTo>
                <a:cubicBezTo>
                  <a:pt x="1872551" y="4983432"/>
                  <a:pt x="1865204" y="4994452"/>
                  <a:pt x="1856717" y="5006803"/>
                </a:cubicBezTo>
                <a:cubicBezTo>
                  <a:pt x="1848230" y="5019153"/>
                  <a:pt x="1839364" y="5029413"/>
                  <a:pt x="1830117" y="5037583"/>
                </a:cubicBezTo>
                <a:cubicBezTo>
                  <a:pt x="1830307" y="5042333"/>
                  <a:pt x="1829927" y="5047273"/>
                  <a:pt x="1828977" y="5052404"/>
                </a:cubicBezTo>
                <a:cubicBezTo>
                  <a:pt x="1828027" y="5057534"/>
                  <a:pt x="1825367" y="5061714"/>
                  <a:pt x="1820997" y="5064944"/>
                </a:cubicBezTo>
                <a:cubicBezTo>
                  <a:pt x="1820743" y="5074317"/>
                  <a:pt x="1818210" y="5083691"/>
                  <a:pt x="1813396" y="5093064"/>
                </a:cubicBezTo>
                <a:cubicBezTo>
                  <a:pt x="1808583" y="5102438"/>
                  <a:pt x="1803010" y="5110291"/>
                  <a:pt x="1796676" y="5116625"/>
                </a:cubicBezTo>
                <a:cubicBezTo>
                  <a:pt x="1796676" y="5119792"/>
                  <a:pt x="1795916" y="5122578"/>
                  <a:pt x="1794396" y="5124985"/>
                </a:cubicBezTo>
                <a:cubicBezTo>
                  <a:pt x="1792876" y="5127392"/>
                  <a:pt x="1790596" y="5128658"/>
                  <a:pt x="1787556" y="5128785"/>
                </a:cubicBezTo>
                <a:lnTo>
                  <a:pt x="1778436" y="5125745"/>
                </a:lnTo>
                <a:lnTo>
                  <a:pt x="1787556" y="5095345"/>
                </a:lnTo>
                <a:cubicBezTo>
                  <a:pt x="1790596" y="5092114"/>
                  <a:pt x="1792876" y="5087934"/>
                  <a:pt x="1794396" y="5082804"/>
                </a:cubicBezTo>
                <a:cubicBezTo>
                  <a:pt x="1795916" y="5077674"/>
                  <a:pt x="1796676" y="5072734"/>
                  <a:pt x="1796676" y="5067984"/>
                </a:cubicBezTo>
                <a:lnTo>
                  <a:pt x="1808836" y="5040623"/>
                </a:lnTo>
                <a:cubicBezTo>
                  <a:pt x="1808203" y="5033783"/>
                  <a:pt x="1807950" y="5026183"/>
                  <a:pt x="1808076" y="5017823"/>
                </a:cubicBezTo>
                <a:cubicBezTo>
                  <a:pt x="1808203" y="5009463"/>
                  <a:pt x="1812510" y="5004903"/>
                  <a:pt x="1820997" y="5004143"/>
                </a:cubicBezTo>
                <a:cubicBezTo>
                  <a:pt x="1822010" y="4974502"/>
                  <a:pt x="1830623" y="4939541"/>
                  <a:pt x="1846837" y="4899261"/>
                </a:cubicBezTo>
                <a:cubicBezTo>
                  <a:pt x="1863051" y="4858980"/>
                  <a:pt x="1880784" y="4827059"/>
                  <a:pt x="1900038" y="4803498"/>
                </a:cubicBezTo>
                <a:cubicBezTo>
                  <a:pt x="1900418" y="4793112"/>
                  <a:pt x="1901938" y="4783485"/>
                  <a:pt x="1904598" y="4774618"/>
                </a:cubicBezTo>
                <a:cubicBezTo>
                  <a:pt x="1907258" y="4765751"/>
                  <a:pt x="1908778" y="4756124"/>
                  <a:pt x="1909158" y="4745737"/>
                </a:cubicBezTo>
                <a:cubicBezTo>
                  <a:pt x="1913655" y="4745547"/>
                  <a:pt x="1916822" y="4743647"/>
                  <a:pt x="1918659" y="4740037"/>
                </a:cubicBezTo>
                <a:cubicBezTo>
                  <a:pt x="1920495" y="4736427"/>
                  <a:pt x="1921382" y="4732247"/>
                  <a:pt x="1921319" y="4727497"/>
                </a:cubicBezTo>
                <a:cubicBezTo>
                  <a:pt x="1921825" y="4715147"/>
                  <a:pt x="1923852" y="4707927"/>
                  <a:pt x="1927399" y="4705836"/>
                </a:cubicBezTo>
                <a:cubicBezTo>
                  <a:pt x="1930945" y="4703746"/>
                  <a:pt x="1932972" y="4698806"/>
                  <a:pt x="1933479" y="4691016"/>
                </a:cubicBezTo>
                <a:lnTo>
                  <a:pt x="1948679" y="4660616"/>
                </a:lnTo>
                <a:cubicBezTo>
                  <a:pt x="1953176" y="4658969"/>
                  <a:pt x="1956343" y="4656182"/>
                  <a:pt x="1958179" y="4652255"/>
                </a:cubicBezTo>
                <a:cubicBezTo>
                  <a:pt x="1960016" y="4648328"/>
                  <a:pt x="1960903" y="4644022"/>
                  <a:pt x="1960839" y="4639335"/>
                </a:cubicBezTo>
                <a:lnTo>
                  <a:pt x="1957799" y="4624135"/>
                </a:lnTo>
                <a:lnTo>
                  <a:pt x="1970571" y="4580142"/>
                </a:lnTo>
                <a:lnTo>
                  <a:pt x="1965501" y="4583184"/>
                </a:lnTo>
                <a:cubicBezTo>
                  <a:pt x="1961257" y="4586794"/>
                  <a:pt x="1957584" y="4590214"/>
                  <a:pt x="1954481" y="4593444"/>
                </a:cubicBezTo>
                <a:cubicBezTo>
                  <a:pt x="1951187" y="4593381"/>
                  <a:pt x="1947894" y="4594268"/>
                  <a:pt x="1944600" y="4596105"/>
                </a:cubicBezTo>
                <a:cubicBezTo>
                  <a:pt x="1941307" y="4597941"/>
                  <a:pt x="1939534" y="4601108"/>
                  <a:pt x="1939280" y="4605605"/>
                </a:cubicBezTo>
                <a:lnTo>
                  <a:pt x="1942320" y="4617765"/>
                </a:lnTo>
                <a:lnTo>
                  <a:pt x="1914960" y="4617765"/>
                </a:lnTo>
                <a:cubicBezTo>
                  <a:pt x="1916163" y="4611875"/>
                  <a:pt x="1919076" y="4603135"/>
                  <a:pt x="1923700" y="4591544"/>
                </a:cubicBezTo>
                <a:cubicBezTo>
                  <a:pt x="1928323" y="4579954"/>
                  <a:pt x="1927437" y="4573494"/>
                  <a:pt x="1921040" y="4572164"/>
                </a:cubicBezTo>
                <a:cubicBezTo>
                  <a:pt x="1917936" y="4572354"/>
                  <a:pt x="1915023" y="4573494"/>
                  <a:pt x="1912300" y="4575584"/>
                </a:cubicBezTo>
                <a:cubicBezTo>
                  <a:pt x="1909576" y="4577674"/>
                  <a:pt x="1907423" y="4579574"/>
                  <a:pt x="1905840" y="4581284"/>
                </a:cubicBezTo>
                <a:lnTo>
                  <a:pt x="1899759" y="4617765"/>
                </a:lnTo>
                <a:lnTo>
                  <a:pt x="1884559" y="4639045"/>
                </a:lnTo>
                <a:cubicBezTo>
                  <a:pt x="1884559" y="4648039"/>
                  <a:pt x="1883039" y="4655892"/>
                  <a:pt x="1879999" y="4662606"/>
                </a:cubicBezTo>
                <a:cubicBezTo>
                  <a:pt x="1876959" y="4669319"/>
                  <a:pt x="1872399" y="4675653"/>
                  <a:pt x="1866319" y="4681606"/>
                </a:cubicBezTo>
                <a:lnTo>
                  <a:pt x="1866319" y="4705927"/>
                </a:lnTo>
                <a:cubicBezTo>
                  <a:pt x="1857705" y="4715554"/>
                  <a:pt x="1853652" y="4726700"/>
                  <a:pt x="1854158" y="4739367"/>
                </a:cubicBezTo>
                <a:cubicBezTo>
                  <a:pt x="1849282" y="4737911"/>
                  <a:pt x="1844595" y="4738544"/>
                  <a:pt x="1840098" y="4741268"/>
                </a:cubicBezTo>
                <a:cubicBezTo>
                  <a:pt x="1835601" y="4743991"/>
                  <a:pt x="1833195" y="4748424"/>
                  <a:pt x="1832878" y="4754568"/>
                </a:cubicBezTo>
                <a:lnTo>
                  <a:pt x="1814638" y="4781928"/>
                </a:lnTo>
                <a:lnTo>
                  <a:pt x="1790317" y="4772808"/>
                </a:lnTo>
                <a:cubicBezTo>
                  <a:pt x="1794307" y="4762928"/>
                  <a:pt x="1796967" y="4751528"/>
                  <a:pt x="1798297" y="4738608"/>
                </a:cubicBezTo>
                <a:cubicBezTo>
                  <a:pt x="1799627" y="4725687"/>
                  <a:pt x="1803047" y="4715807"/>
                  <a:pt x="1808557" y="4708967"/>
                </a:cubicBezTo>
                <a:cubicBezTo>
                  <a:pt x="1808051" y="4699340"/>
                  <a:pt x="1812104" y="4694273"/>
                  <a:pt x="1820718" y="4693767"/>
                </a:cubicBezTo>
                <a:cubicBezTo>
                  <a:pt x="1827305" y="4694210"/>
                  <a:pt x="1835411" y="4694083"/>
                  <a:pt x="1845038" y="4693387"/>
                </a:cubicBezTo>
                <a:cubicBezTo>
                  <a:pt x="1854665" y="4692690"/>
                  <a:pt x="1853652" y="4688763"/>
                  <a:pt x="1841998" y="4681606"/>
                </a:cubicBezTo>
                <a:lnTo>
                  <a:pt x="1854158" y="4651206"/>
                </a:lnTo>
                <a:lnTo>
                  <a:pt x="1841998" y="4651206"/>
                </a:lnTo>
                <a:lnTo>
                  <a:pt x="1854158" y="4636005"/>
                </a:lnTo>
                <a:lnTo>
                  <a:pt x="1854158" y="4605605"/>
                </a:lnTo>
                <a:lnTo>
                  <a:pt x="1875439" y="4590404"/>
                </a:lnTo>
                <a:lnTo>
                  <a:pt x="1875439" y="4563044"/>
                </a:lnTo>
                <a:cubicBezTo>
                  <a:pt x="1881012" y="4553417"/>
                  <a:pt x="1888106" y="4545310"/>
                  <a:pt x="1896719" y="4538723"/>
                </a:cubicBezTo>
                <a:lnTo>
                  <a:pt x="1905840" y="4514403"/>
                </a:lnTo>
                <a:cubicBezTo>
                  <a:pt x="1896339" y="4511996"/>
                  <a:pt x="1893299" y="4501609"/>
                  <a:pt x="1896719" y="4483242"/>
                </a:cubicBezTo>
                <a:cubicBezTo>
                  <a:pt x="1900139" y="4464875"/>
                  <a:pt x="1903179" y="4452968"/>
                  <a:pt x="1905840" y="4447522"/>
                </a:cubicBezTo>
                <a:cubicBezTo>
                  <a:pt x="1911540" y="4446128"/>
                  <a:pt x="1914580" y="4439795"/>
                  <a:pt x="1914960" y="4428521"/>
                </a:cubicBezTo>
                <a:cubicBezTo>
                  <a:pt x="1915340" y="4417248"/>
                  <a:pt x="1915340" y="4409394"/>
                  <a:pt x="1914960" y="4404961"/>
                </a:cubicBezTo>
                <a:cubicBezTo>
                  <a:pt x="1919456" y="4403187"/>
                  <a:pt x="1922623" y="4399894"/>
                  <a:pt x="1924460" y="4395080"/>
                </a:cubicBezTo>
                <a:cubicBezTo>
                  <a:pt x="1926297" y="4390267"/>
                  <a:pt x="1927183" y="4385454"/>
                  <a:pt x="1927120" y="4380640"/>
                </a:cubicBezTo>
                <a:cubicBezTo>
                  <a:pt x="1926613" y="4374940"/>
                  <a:pt x="1924587" y="4370380"/>
                  <a:pt x="1921040" y="4366960"/>
                </a:cubicBezTo>
                <a:cubicBezTo>
                  <a:pt x="1917493" y="4363540"/>
                  <a:pt x="1915466" y="4358980"/>
                  <a:pt x="1914960" y="4353280"/>
                </a:cubicBezTo>
                <a:cubicBezTo>
                  <a:pt x="1903243" y="4355559"/>
                  <a:pt x="1897796" y="4364680"/>
                  <a:pt x="1898619" y="4380640"/>
                </a:cubicBezTo>
                <a:cubicBezTo>
                  <a:pt x="1899443" y="4396601"/>
                  <a:pt x="1894756" y="4405721"/>
                  <a:pt x="1884559" y="4408001"/>
                </a:cubicBezTo>
                <a:cubicBezTo>
                  <a:pt x="1884242" y="4417311"/>
                  <a:pt x="1881076" y="4426051"/>
                  <a:pt x="1875059" y="4434221"/>
                </a:cubicBezTo>
                <a:cubicBezTo>
                  <a:pt x="1869042" y="4442391"/>
                  <a:pt x="1862075" y="4448851"/>
                  <a:pt x="1854158" y="4453602"/>
                </a:cubicBezTo>
                <a:lnTo>
                  <a:pt x="1854158" y="4493122"/>
                </a:lnTo>
                <a:cubicBezTo>
                  <a:pt x="1827495" y="4505979"/>
                  <a:pt x="1811661" y="4520546"/>
                  <a:pt x="1806657" y="4536823"/>
                </a:cubicBezTo>
                <a:cubicBezTo>
                  <a:pt x="1801654" y="4553100"/>
                  <a:pt x="1794180" y="4576027"/>
                  <a:pt x="1784237" y="4605605"/>
                </a:cubicBezTo>
                <a:cubicBezTo>
                  <a:pt x="1773977" y="4606492"/>
                  <a:pt x="1764857" y="4610038"/>
                  <a:pt x="1756876" y="4616245"/>
                </a:cubicBezTo>
                <a:cubicBezTo>
                  <a:pt x="1748896" y="4622452"/>
                  <a:pt x="1739776" y="4625999"/>
                  <a:pt x="1729516" y="4626885"/>
                </a:cubicBezTo>
                <a:lnTo>
                  <a:pt x="1729516" y="4660326"/>
                </a:lnTo>
                <a:lnTo>
                  <a:pt x="1720396" y="4660326"/>
                </a:lnTo>
                <a:cubicBezTo>
                  <a:pt x="1714569" y="4660326"/>
                  <a:pt x="1711022" y="4658806"/>
                  <a:pt x="1709755" y="4655766"/>
                </a:cubicBezTo>
                <a:cubicBezTo>
                  <a:pt x="1708489" y="4652726"/>
                  <a:pt x="1707982" y="4648166"/>
                  <a:pt x="1708235" y="4642086"/>
                </a:cubicBezTo>
                <a:lnTo>
                  <a:pt x="1717356" y="4617765"/>
                </a:lnTo>
                <a:cubicBezTo>
                  <a:pt x="1717166" y="4615548"/>
                  <a:pt x="1716026" y="4611621"/>
                  <a:pt x="1713935" y="4605985"/>
                </a:cubicBezTo>
                <a:cubicBezTo>
                  <a:pt x="1711845" y="4600348"/>
                  <a:pt x="1709945" y="4597181"/>
                  <a:pt x="1708235" y="4596485"/>
                </a:cubicBezTo>
                <a:lnTo>
                  <a:pt x="1708235" y="4605605"/>
                </a:lnTo>
                <a:cubicBezTo>
                  <a:pt x="1701269" y="4610545"/>
                  <a:pt x="1693162" y="4617385"/>
                  <a:pt x="1683915" y="4626125"/>
                </a:cubicBezTo>
                <a:cubicBezTo>
                  <a:pt x="1674668" y="4634865"/>
                  <a:pt x="1669601" y="4643226"/>
                  <a:pt x="1668715" y="4651206"/>
                </a:cubicBezTo>
                <a:cubicBezTo>
                  <a:pt x="1664218" y="4654499"/>
                  <a:pt x="1661051" y="4659312"/>
                  <a:pt x="1659214" y="4665646"/>
                </a:cubicBezTo>
                <a:cubicBezTo>
                  <a:pt x="1657378" y="4671979"/>
                  <a:pt x="1656491" y="4678313"/>
                  <a:pt x="1656554" y="4684646"/>
                </a:cubicBezTo>
                <a:lnTo>
                  <a:pt x="1635274" y="4696807"/>
                </a:lnTo>
                <a:cubicBezTo>
                  <a:pt x="1635337" y="4701683"/>
                  <a:pt x="1634451" y="4707130"/>
                  <a:pt x="1632614" y="4713147"/>
                </a:cubicBezTo>
                <a:cubicBezTo>
                  <a:pt x="1630777" y="4719164"/>
                  <a:pt x="1627610" y="4723850"/>
                  <a:pt x="1623114" y="4727207"/>
                </a:cubicBezTo>
                <a:lnTo>
                  <a:pt x="1623114" y="4751528"/>
                </a:lnTo>
                <a:lnTo>
                  <a:pt x="1610953" y="4760648"/>
                </a:lnTo>
                <a:cubicBezTo>
                  <a:pt x="1610637" y="4769895"/>
                  <a:pt x="1607470" y="4778762"/>
                  <a:pt x="1601453" y="4787249"/>
                </a:cubicBezTo>
                <a:cubicBezTo>
                  <a:pt x="1595436" y="4795735"/>
                  <a:pt x="1588470" y="4803082"/>
                  <a:pt x="1580553" y="4809289"/>
                </a:cubicBezTo>
                <a:cubicBezTo>
                  <a:pt x="1574346" y="4818979"/>
                  <a:pt x="1566999" y="4829999"/>
                  <a:pt x="1558512" y="4842350"/>
                </a:cubicBezTo>
                <a:cubicBezTo>
                  <a:pt x="1550025" y="4854700"/>
                  <a:pt x="1541159" y="4864960"/>
                  <a:pt x="1531912" y="4873130"/>
                </a:cubicBezTo>
                <a:cubicBezTo>
                  <a:pt x="1532102" y="4877880"/>
                  <a:pt x="1531722" y="4882820"/>
                  <a:pt x="1530772" y="4887951"/>
                </a:cubicBezTo>
                <a:cubicBezTo>
                  <a:pt x="1529822" y="4893081"/>
                  <a:pt x="1527162" y="4897261"/>
                  <a:pt x="1522792" y="4900491"/>
                </a:cubicBezTo>
                <a:cubicBezTo>
                  <a:pt x="1522538" y="4909864"/>
                  <a:pt x="1520005" y="4919238"/>
                  <a:pt x="1515191" y="4928611"/>
                </a:cubicBezTo>
                <a:cubicBezTo>
                  <a:pt x="1510378" y="4937985"/>
                  <a:pt x="1504805" y="4945838"/>
                  <a:pt x="1498471" y="4952172"/>
                </a:cubicBezTo>
                <a:cubicBezTo>
                  <a:pt x="1498471" y="4955339"/>
                  <a:pt x="1497711" y="4958125"/>
                  <a:pt x="1496191" y="4960532"/>
                </a:cubicBezTo>
                <a:cubicBezTo>
                  <a:pt x="1494671" y="4962939"/>
                  <a:pt x="1492391" y="4964205"/>
                  <a:pt x="1489351" y="4964332"/>
                </a:cubicBezTo>
                <a:lnTo>
                  <a:pt x="1480231" y="4961292"/>
                </a:lnTo>
                <a:lnTo>
                  <a:pt x="1489351" y="4930892"/>
                </a:lnTo>
                <a:cubicBezTo>
                  <a:pt x="1492391" y="4927661"/>
                  <a:pt x="1494671" y="4923481"/>
                  <a:pt x="1496191" y="4918351"/>
                </a:cubicBezTo>
                <a:lnTo>
                  <a:pt x="1496861" y="4913995"/>
                </a:lnTo>
                <a:lnTo>
                  <a:pt x="1477129" y="4908357"/>
                </a:lnTo>
                <a:cubicBezTo>
                  <a:pt x="1477255" y="4917730"/>
                  <a:pt x="1476242" y="4927864"/>
                  <a:pt x="1474089" y="4938758"/>
                </a:cubicBezTo>
                <a:cubicBezTo>
                  <a:pt x="1471935" y="4949651"/>
                  <a:pt x="1467882" y="4959785"/>
                  <a:pt x="1461928" y="4969158"/>
                </a:cubicBezTo>
                <a:lnTo>
                  <a:pt x="1446728" y="4947878"/>
                </a:lnTo>
                <a:lnTo>
                  <a:pt x="1455848" y="4920517"/>
                </a:lnTo>
                <a:cubicBezTo>
                  <a:pt x="1454138" y="4918997"/>
                  <a:pt x="1452238" y="4917477"/>
                  <a:pt x="1450148" y="4915957"/>
                </a:cubicBezTo>
                <a:cubicBezTo>
                  <a:pt x="1448058" y="4914437"/>
                  <a:pt x="1446918" y="4912917"/>
                  <a:pt x="1446728" y="4911397"/>
                </a:cubicBezTo>
                <a:cubicBezTo>
                  <a:pt x="1447298" y="4908484"/>
                  <a:pt x="1449958" y="4906710"/>
                  <a:pt x="1454708" y="4906077"/>
                </a:cubicBezTo>
                <a:cubicBezTo>
                  <a:pt x="1459458" y="4905443"/>
                  <a:pt x="1462878" y="4905190"/>
                  <a:pt x="1464969" y="4905317"/>
                </a:cubicBezTo>
                <a:lnTo>
                  <a:pt x="1483209" y="4853636"/>
                </a:lnTo>
                <a:lnTo>
                  <a:pt x="1480169" y="4841475"/>
                </a:lnTo>
                <a:lnTo>
                  <a:pt x="1468009" y="4826275"/>
                </a:lnTo>
                <a:lnTo>
                  <a:pt x="1452808" y="4841475"/>
                </a:lnTo>
                <a:lnTo>
                  <a:pt x="1443688" y="4905317"/>
                </a:lnTo>
                <a:cubicBezTo>
                  <a:pt x="1434315" y="4913804"/>
                  <a:pt x="1425701" y="4925710"/>
                  <a:pt x="1417848" y="4941037"/>
                </a:cubicBezTo>
                <a:cubicBezTo>
                  <a:pt x="1409994" y="4956364"/>
                  <a:pt x="1404421" y="4969791"/>
                  <a:pt x="1401127" y="4981318"/>
                </a:cubicBezTo>
                <a:cubicBezTo>
                  <a:pt x="1400747" y="4991832"/>
                  <a:pt x="1398467" y="5001965"/>
                  <a:pt x="1394287" y="5011719"/>
                </a:cubicBezTo>
                <a:cubicBezTo>
                  <a:pt x="1390107" y="5021473"/>
                  <a:pt x="1386307" y="5031606"/>
                  <a:pt x="1382887" y="5042120"/>
                </a:cubicBezTo>
                <a:cubicBezTo>
                  <a:pt x="1368193" y="5054787"/>
                  <a:pt x="1355020" y="5068973"/>
                  <a:pt x="1343366" y="5084680"/>
                </a:cubicBezTo>
                <a:lnTo>
                  <a:pt x="1322086" y="5145482"/>
                </a:lnTo>
                <a:cubicBezTo>
                  <a:pt x="1320249" y="5145355"/>
                  <a:pt x="1317842" y="5145608"/>
                  <a:pt x="1314865" y="5146242"/>
                </a:cubicBezTo>
                <a:cubicBezTo>
                  <a:pt x="1311889" y="5146875"/>
                  <a:pt x="1310242" y="5148649"/>
                  <a:pt x="1309925" y="5151562"/>
                </a:cubicBezTo>
                <a:cubicBezTo>
                  <a:pt x="1310242" y="5153208"/>
                  <a:pt x="1311889" y="5155235"/>
                  <a:pt x="1314865" y="5157642"/>
                </a:cubicBezTo>
                <a:cubicBezTo>
                  <a:pt x="1317842" y="5160049"/>
                  <a:pt x="1320249" y="5162075"/>
                  <a:pt x="1322086" y="5163722"/>
                </a:cubicBezTo>
                <a:lnTo>
                  <a:pt x="1288645" y="5181963"/>
                </a:lnTo>
                <a:lnTo>
                  <a:pt x="1267364" y="5181963"/>
                </a:lnTo>
                <a:cubicBezTo>
                  <a:pt x="1267998" y="5170689"/>
                  <a:pt x="1269771" y="5159796"/>
                  <a:pt x="1272685" y="5149282"/>
                </a:cubicBezTo>
                <a:cubicBezTo>
                  <a:pt x="1275598" y="5138768"/>
                  <a:pt x="1275851" y="5123315"/>
                  <a:pt x="1273445" y="5102921"/>
                </a:cubicBezTo>
                <a:cubicBezTo>
                  <a:pt x="1266984" y="5111788"/>
                  <a:pt x="1260904" y="5120655"/>
                  <a:pt x="1255204" y="5129522"/>
                </a:cubicBezTo>
                <a:cubicBezTo>
                  <a:pt x="1249504" y="5138388"/>
                  <a:pt x="1246464" y="5148775"/>
                  <a:pt x="1246084" y="5160682"/>
                </a:cubicBezTo>
                <a:cubicBezTo>
                  <a:pt x="1231390" y="5172336"/>
                  <a:pt x="1218217" y="5185509"/>
                  <a:pt x="1206563" y="5200203"/>
                </a:cubicBezTo>
                <a:cubicBezTo>
                  <a:pt x="1189653" y="5201723"/>
                  <a:pt x="1183193" y="5207803"/>
                  <a:pt x="1187183" y="5218443"/>
                </a:cubicBezTo>
                <a:cubicBezTo>
                  <a:pt x="1191173" y="5229083"/>
                  <a:pt x="1188513" y="5235164"/>
                  <a:pt x="1179203" y="5236684"/>
                </a:cubicBezTo>
                <a:lnTo>
                  <a:pt x="1167042" y="5236684"/>
                </a:lnTo>
                <a:cubicBezTo>
                  <a:pt x="1166536" y="5245234"/>
                  <a:pt x="1164509" y="5251694"/>
                  <a:pt x="1160962" y="5256064"/>
                </a:cubicBezTo>
                <a:cubicBezTo>
                  <a:pt x="1157416" y="5260434"/>
                  <a:pt x="1155389" y="5266134"/>
                  <a:pt x="1154882" y="5273165"/>
                </a:cubicBezTo>
                <a:lnTo>
                  <a:pt x="1133602" y="5291405"/>
                </a:lnTo>
                <a:lnTo>
                  <a:pt x="1121441" y="5267084"/>
                </a:lnTo>
                <a:cubicBezTo>
                  <a:pt x="1115361" y="5267084"/>
                  <a:pt x="1112321" y="5264044"/>
                  <a:pt x="1112321" y="5257964"/>
                </a:cubicBezTo>
                <a:cubicBezTo>
                  <a:pt x="1113208" y="5245994"/>
                  <a:pt x="1116755" y="5234214"/>
                  <a:pt x="1122961" y="5222623"/>
                </a:cubicBezTo>
                <a:cubicBezTo>
                  <a:pt x="1129168" y="5211033"/>
                  <a:pt x="1132715" y="5198493"/>
                  <a:pt x="1133602" y="5185002"/>
                </a:cubicBezTo>
                <a:cubicBezTo>
                  <a:pt x="1133665" y="5184749"/>
                  <a:pt x="1133538" y="5183736"/>
                  <a:pt x="1133222" y="5181963"/>
                </a:cubicBezTo>
                <a:cubicBezTo>
                  <a:pt x="1132905" y="5180189"/>
                  <a:pt x="1132018" y="5179176"/>
                  <a:pt x="1130562" y="5178922"/>
                </a:cubicBezTo>
                <a:cubicBezTo>
                  <a:pt x="1128915" y="5179619"/>
                  <a:pt x="1126888" y="5182786"/>
                  <a:pt x="1124482" y="5188423"/>
                </a:cubicBezTo>
                <a:cubicBezTo>
                  <a:pt x="1122075" y="5194059"/>
                  <a:pt x="1120048" y="5197986"/>
                  <a:pt x="1118401" y="5200203"/>
                </a:cubicBezTo>
                <a:cubicBezTo>
                  <a:pt x="1114855" y="5203243"/>
                  <a:pt x="1112828" y="5206283"/>
                  <a:pt x="1112321" y="5209323"/>
                </a:cubicBezTo>
                <a:cubicBezTo>
                  <a:pt x="1112701" y="5214073"/>
                  <a:pt x="1112701" y="5218253"/>
                  <a:pt x="1112321" y="5221863"/>
                </a:cubicBezTo>
                <a:cubicBezTo>
                  <a:pt x="1111941" y="5225474"/>
                  <a:pt x="1108901" y="5227373"/>
                  <a:pt x="1103201" y="5227564"/>
                </a:cubicBezTo>
                <a:lnTo>
                  <a:pt x="1091041" y="5233644"/>
                </a:lnTo>
                <a:lnTo>
                  <a:pt x="1060640" y="5236684"/>
                </a:lnTo>
                <a:lnTo>
                  <a:pt x="1051520" y="5261004"/>
                </a:lnTo>
                <a:cubicBezTo>
                  <a:pt x="1046897" y="5262714"/>
                  <a:pt x="1042463" y="5265374"/>
                  <a:pt x="1038220" y="5268984"/>
                </a:cubicBezTo>
                <a:cubicBezTo>
                  <a:pt x="1033976" y="5272594"/>
                  <a:pt x="1030303" y="5276014"/>
                  <a:pt x="1027200" y="5279244"/>
                </a:cubicBezTo>
                <a:cubicBezTo>
                  <a:pt x="1023906" y="5279181"/>
                  <a:pt x="1020613" y="5280068"/>
                  <a:pt x="1017319" y="5281905"/>
                </a:cubicBezTo>
                <a:cubicBezTo>
                  <a:pt x="1014026" y="5283741"/>
                  <a:pt x="1012253" y="5286908"/>
                  <a:pt x="1011999" y="5291405"/>
                </a:cubicBezTo>
                <a:lnTo>
                  <a:pt x="1015039" y="5303565"/>
                </a:lnTo>
                <a:lnTo>
                  <a:pt x="987679" y="5303565"/>
                </a:lnTo>
                <a:cubicBezTo>
                  <a:pt x="988882" y="5297675"/>
                  <a:pt x="991795" y="5288935"/>
                  <a:pt x="996419" y="5277344"/>
                </a:cubicBezTo>
                <a:cubicBezTo>
                  <a:pt x="1001042" y="5265754"/>
                  <a:pt x="1000156" y="5259294"/>
                  <a:pt x="993759" y="5257964"/>
                </a:cubicBezTo>
                <a:cubicBezTo>
                  <a:pt x="990655" y="5258154"/>
                  <a:pt x="987742" y="5259294"/>
                  <a:pt x="985019" y="5261384"/>
                </a:cubicBezTo>
                <a:cubicBezTo>
                  <a:pt x="982295" y="5263474"/>
                  <a:pt x="980142" y="5265374"/>
                  <a:pt x="978559" y="5267084"/>
                </a:cubicBezTo>
                <a:lnTo>
                  <a:pt x="972478" y="5303565"/>
                </a:lnTo>
                <a:lnTo>
                  <a:pt x="957278" y="5324845"/>
                </a:lnTo>
                <a:cubicBezTo>
                  <a:pt x="957278" y="5333839"/>
                  <a:pt x="955758" y="5341692"/>
                  <a:pt x="952718" y="5348406"/>
                </a:cubicBezTo>
                <a:cubicBezTo>
                  <a:pt x="949678" y="5355119"/>
                  <a:pt x="945118" y="5361453"/>
                  <a:pt x="939038" y="5367406"/>
                </a:cubicBezTo>
                <a:lnTo>
                  <a:pt x="939038" y="5391727"/>
                </a:lnTo>
                <a:cubicBezTo>
                  <a:pt x="930424" y="5401354"/>
                  <a:pt x="926371" y="5412500"/>
                  <a:pt x="926877" y="5425167"/>
                </a:cubicBezTo>
                <a:cubicBezTo>
                  <a:pt x="922001" y="5423711"/>
                  <a:pt x="917314" y="5424344"/>
                  <a:pt x="912817" y="5427068"/>
                </a:cubicBezTo>
                <a:cubicBezTo>
                  <a:pt x="908320" y="5429791"/>
                  <a:pt x="905914" y="5434224"/>
                  <a:pt x="905597" y="5440368"/>
                </a:cubicBezTo>
                <a:lnTo>
                  <a:pt x="887357" y="5467728"/>
                </a:lnTo>
                <a:lnTo>
                  <a:pt x="863036" y="5458608"/>
                </a:lnTo>
                <a:cubicBezTo>
                  <a:pt x="867026" y="5448728"/>
                  <a:pt x="869686" y="5437328"/>
                  <a:pt x="871016" y="5424408"/>
                </a:cubicBezTo>
                <a:cubicBezTo>
                  <a:pt x="872346" y="5411487"/>
                  <a:pt x="875766" y="5401607"/>
                  <a:pt x="881276" y="5394767"/>
                </a:cubicBezTo>
                <a:cubicBezTo>
                  <a:pt x="880770" y="5385140"/>
                  <a:pt x="884823" y="5380073"/>
                  <a:pt x="893437" y="5379567"/>
                </a:cubicBezTo>
                <a:cubicBezTo>
                  <a:pt x="900024" y="5380010"/>
                  <a:pt x="908130" y="5379883"/>
                  <a:pt x="917757" y="5379187"/>
                </a:cubicBezTo>
                <a:cubicBezTo>
                  <a:pt x="927384" y="5378490"/>
                  <a:pt x="926371" y="5374563"/>
                  <a:pt x="914717" y="5367406"/>
                </a:cubicBezTo>
                <a:lnTo>
                  <a:pt x="926877" y="5337006"/>
                </a:lnTo>
                <a:lnTo>
                  <a:pt x="914717" y="5337006"/>
                </a:lnTo>
                <a:lnTo>
                  <a:pt x="926877" y="5321805"/>
                </a:lnTo>
                <a:lnTo>
                  <a:pt x="926877" y="5291405"/>
                </a:lnTo>
                <a:lnTo>
                  <a:pt x="948158" y="5276204"/>
                </a:lnTo>
                <a:lnTo>
                  <a:pt x="948158" y="5248844"/>
                </a:lnTo>
                <a:cubicBezTo>
                  <a:pt x="953731" y="5239217"/>
                  <a:pt x="960825" y="5231110"/>
                  <a:pt x="969438" y="5224523"/>
                </a:cubicBezTo>
                <a:lnTo>
                  <a:pt x="978559" y="5200203"/>
                </a:lnTo>
                <a:cubicBezTo>
                  <a:pt x="969058" y="5197796"/>
                  <a:pt x="966018" y="5187409"/>
                  <a:pt x="969438" y="5169042"/>
                </a:cubicBezTo>
                <a:cubicBezTo>
                  <a:pt x="972858" y="5150675"/>
                  <a:pt x="975898" y="5138768"/>
                  <a:pt x="978559" y="5133322"/>
                </a:cubicBezTo>
                <a:cubicBezTo>
                  <a:pt x="984259" y="5131928"/>
                  <a:pt x="987299" y="5125595"/>
                  <a:pt x="987679" y="5114321"/>
                </a:cubicBezTo>
                <a:cubicBezTo>
                  <a:pt x="988059" y="5103048"/>
                  <a:pt x="988059" y="5095194"/>
                  <a:pt x="987679" y="5090761"/>
                </a:cubicBezTo>
                <a:cubicBezTo>
                  <a:pt x="992175" y="5088987"/>
                  <a:pt x="995342" y="5085694"/>
                  <a:pt x="997179" y="5080880"/>
                </a:cubicBezTo>
                <a:cubicBezTo>
                  <a:pt x="999016" y="5076067"/>
                  <a:pt x="999902" y="5071254"/>
                  <a:pt x="999839" y="5066440"/>
                </a:cubicBezTo>
                <a:cubicBezTo>
                  <a:pt x="999332" y="5060740"/>
                  <a:pt x="997306" y="5056180"/>
                  <a:pt x="993759" y="5052760"/>
                </a:cubicBezTo>
                <a:cubicBezTo>
                  <a:pt x="990212" y="5049340"/>
                  <a:pt x="988185" y="5044780"/>
                  <a:pt x="987679" y="5039080"/>
                </a:cubicBezTo>
                <a:cubicBezTo>
                  <a:pt x="975962" y="5041359"/>
                  <a:pt x="970515" y="5050480"/>
                  <a:pt x="971338" y="5066440"/>
                </a:cubicBezTo>
                <a:cubicBezTo>
                  <a:pt x="972162" y="5082401"/>
                  <a:pt x="967475" y="5091521"/>
                  <a:pt x="957278" y="5093801"/>
                </a:cubicBezTo>
                <a:cubicBezTo>
                  <a:pt x="956961" y="5103111"/>
                  <a:pt x="953795" y="5111851"/>
                  <a:pt x="947778" y="5120021"/>
                </a:cubicBezTo>
                <a:cubicBezTo>
                  <a:pt x="941761" y="5128191"/>
                  <a:pt x="934794" y="5134651"/>
                  <a:pt x="926877" y="5139402"/>
                </a:cubicBezTo>
                <a:lnTo>
                  <a:pt x="926877" y="5178922"/>
                </a:lnTo>
                <a:cubicBezTo>
                  <a:pt x="900214" y="5191779"/>
                  <a:pt x="884380" y="5206346"/>
                  <a:pt x="879376" y="5222623"/>
                </a:cubicBezTo>
                <a:cubicBezTo>
                  <a:pt x="874373" y="5238900"/>
                  <a:pt x="866899" y="5261827"/>
                  <a:pt x="856956" y="5291405"/>
                </a:cubicBezTo>
                <a:cubicBezTo>
                  <a:pt x="846696" y="5292292"/>
                  <a:pt x="837576" y="5295838"/>
                  <a:pt x="829595" y="5302045"/>
                </a:cubicBezTo>
                <a:cubicBezTo>
                  <a:pt x="821615" y="5308252"/>
                  <a:pt x="812495" y="5311799"/>
                  <a:pt x="802235" y="5312685"/>
                </a:cubicBezTo>
                <a:lnTo>
                  <a:pt x="802235" y="5346126"/>
                </a:lnTo>
                <a:lnTo>
                  <a:pt x="793115" y="5346126"/>
                </a:lnTo>
                <a:cubicBezTo>
                  <a:pt x="787288" y="5346126"/>
                  <a:pt x="783741" y="5344606"/>
                  <a:pt x="782474" y="5341566"/>
                </a:cubicBezTo>
                <a:cubicBezTo>
                  <a:pt x="781208" y="5338526"/>
                  <a:pt x="780701" y="5333966"/>
                  <a:pt x="780954" y="5327886"/>
                </a:cubicBezTo>
                <a:lnTo>
                  <a:pt x="790075" y="5303565"/>
                </a:lnTo>
                <a:cubicBezTo>
                  <a:pt x="789885" y="5301348"/>
                  <a:pt x="788745" y="5297421"/>
                  <a:pt x="786654" y="5291785"/>
                </a:cubicBezTo>
                <a:cubicBezTo>
                  <a:pt x="784564" y="5286148"/>
                  <a:pt x="782664" y="5282981"/>
                  <a:pt x="780954" y="5282285"/>
                </a:cubicBezTo>
                <a:lnTo>
                  <a:pt x="780954" y="5291405"/>
                </a:lnTo>
                <a:cubicBezTo>
                  <a:pt x="773988" y="5296345"/>
                  <a:pt x="765881" y="5303185"/>
                  <a:pt x="756634" y="5311925"/>
                </a:cubicBezTo>
                <a:cubicBezTo>
                  <a:pt x="747387" y="5320665"/>
                  <a:pt x="742320" y="5329026"/>
                  <a:pt x="741434" y="5337006"/>
                </a:cubicBezTo>
                <a:cubicBezTo>
                  <a:pt x="736937" y="5340299"/>
                  <a:pt x="733770" y="5345112"/>
                  <a:pt x="731933" y="5351446"/>
                </a:cubicBezTo>
                <a:cubicBezTo>
                  <a:pt x="730097" y="5357779"/>
                  <a:pt x="729210" y="5364113"/>
                  <a:pt x="729273" y="5370446"/>
                </a:cubicBezTo>
                <a:lnTo>
                  <a:pt x="707993" y="5382607"/>
                </a:lnTo>
                <a:cubicBezTo>
                  <a:pt x="708056" y="5387483"/>
                  <a:pt x="707170" y="5392930"/>
                  <a:pt x="705333" y="5398947"/>
                </a:cubicBezTo>
                <a:cubicBezTo>
                  <a:pt x="703496" y="5404964"/>
                  <a:pt x="700329" y="5409650"/>
                  <a:pt x="695833" y="5413007"/>
                </a:cubicBezTo>
                <a:lnTo>
                  <a:pt x="695833" y="5437328"/>
                </a:lnTo>
                <a:lnTo>
                  <a:pt x="683672" y="5446448"/>
                </a:lnTo>
                <a:cubicBezTo>
                  <a:pt x="683356" y="5455695"/>
                  <a:pt x="680189" y="5464562"/>
                  <a:pt x="674172" y="5473049"/>
                </a:cubicBezTo>
                <a:cubicBezTo>
                  <a:pt x="668155" y="5481535"/>
                  <a:pt x="661189" y="5488882"/>
                  <a:pt x="653272" y="5495089"/>
                </a:cubicBezTo>
                <a:cubicBezTo>
                  <a:pt x="647065" y="5504779"/>
                  <a:pt x="639718" y="5515799"/>
                  <a:pt x="631231" y="5528150"/>
                </a:cubicBezTo>
                <a:cubicBezTo>
                  <a:pt x="622744" y="5540500"/>
                  <a:pt x="613878" y="5550760"/>
                  <a:pt x="604631" y="5558930"/>
                </a:cubicBezTo>
                <a:cubicBezTo>
                  <a:pt x="604821" y="5563680"/>
                  <a:pt x="604441" y="5568620"/>
                  <a:pt x="603491" y="5573751"/>
                </a:cubicBezTo>
                <a:cubicBezTo>
                  <a:pt x="602541" y="5578881"/>
                  <a:pt x="599881" y="5583061"/>
                  <a:pt x="595511" y="5586291"/>
                </a:cubicBezTo>
                <a:cubicBezTo>
                  <a:pt x="595257" y="5595664"/>
                  <a:pt x="592724" y="5605038"/>
                  <a:pt x="587910" y="5614411"/>
                </a:cubicBezTo>
                <a:cubicBezTo>
                  <a:pt x="583097" y="5623785"/>
                  <a:pt x="577524" y="5631638"/>
                  <a:pt x="571190" y="5637972"/>
                </a:cubicBezTo>
                <a:cubicBezTo>
                  <a:pt x="571190" y="5641139"/>
                  <a:pt x="570430" y="5643925"/>
                  <a:pt x="568910" y="5646332"/>
                </a:cubicBezTo>
                <a:cubicBezTo>
                  <a:pt x="567390" y="5648739"/>
                  <a:pt x="565110" y="5650005"/>
                  <a:pt x="562070" y="5650132"/>
                </a:cubicBezTo>
                <a:lnTo>
                  <a:pt x="552950" y="5647092"/>
                </a:lnTo>
                <a:lnTo>
                  <a:pt x="562070" y="5616692"/>
                </a:lnTo>
                <a:cubicBezTo>
                  <a:pt x="565110" y="5613461"/>
                  <a:pt x="567390" y="5609281"/>
                  <a:pt x="568910" y="5604151"/>
                </a:cubicBezTo>
                <a:cubicBezTo>
                  <a:pt x="570430" y="5599021"/>
                  <a:pt x="571190" y="5594081"/>
                  <a:pt x="571190" y="5589331"/>
                </a:cubicBezTo>
                <a:lnTo>
                  <a:pt x="583350" y="5561970"/>
                </a:lnTo>
                <a:cubicBezTo>
                  <a:pt x="582717" y="5555130"/>
                  <a:pt x="582464" y="5547530"/>
                  <a:pt x="582590" y="5539170"/>
                </a:cubicBezTo>
                <a:cubicBezTo>
                  <a:pt x="582717" y="5530810"/>
                  <a:pt x="587024" y="5526250"/>
                  <a:pt x="595511" y="5525490"/>
                </a:cubicBezTo>
                <a:cubicBezTo>
                  <a:pt x="596524" y="5495849"/>
                  <a:pt x="605137" y="5460888"/>
                  <a:pt x="621351" y="5420608"/>
                </a:cubicBezTo>
                <a:cubicBezTo>
                  <a:pt x="637565" y="5380327"/>
                  <a:pt x="655298" y="5348406"/>
                  <a:pt x="674552" y="5324845"/>
                </a:cubicBezTo>
                <a:cubicBezTo>
                  <a:pt x="674932" y="5314459"/>
                  <a:pt x="676452" y="5304832"/>
                  <a:pt x="679112" y="5295965"/>
                </a:cubicBezTo>
                <a:cubicBezTo>
                  <a:pt x="681772" y="5287098"/>
                  <a:pt x="683292" y="5277471"/>
                  <a:pt x="683672" y="5267084"/>
                </a:cubicBezTo>
                <a:cubicBezTo>
                  <a:pt x="688169" y="5266894"/>
                  <a:pt x="691336" y="5264994"/>
                  <a:pt x="693173" y="5261384"/>
                </a:cubicBezTo>
                <a:cubicBezTo>
                  <a:pt x="695009" y="5257774"/>
                  <a:pt x="695896" y="5253594"/>
                  <a:pt x="695833" y="5248844"/>
                </a:cubicBezTo>
                <a:cubicBezTo>
                  <a:pt x="696339" y="5236494"/>
                  <a:pt x="698366" y="5229274"/>
                  <a:pt x="701913" y="5227183"/>
                </a:cubicBezTo>
                <a:cubicBezTo>
                  <a:pt x="705459" y="5225093"/>
                  <a:pt x="707486" y="5220153"/>
                  <a:pt x="707993" y="5212363"/>
                </a:cubicBezTo>
                <a:lnTo>
                  <a:pt x="723193" y="5181963"/>
                </a:lnTo>
                <a:cubicBezTo>
                  <a:pt x="727690" y="5180316"/>
                  <a:pt x="730857" y="5177529"/>
                  <a:pt x="732693" y="5173602"/>
                </a:cubicBezTo>
                <a:cubicBezTo>
                  <a:pt x="734530" y="5169675"/>
                  <a:pt x="735417" y="5165369"/>
                  <a:pt x="735353" y="5160682"/>
                </a:cubicBezTo>
                <a:lnTo>
                  <a:pt x="732313" y="5145482"/>
                </a:lnTo>
                <a:lnTo>
                  <a:pt x="759674" y="5051240"/>
                </a:lnTo>
                <a:lnTo>
                  <a:pt x="771834" y="5042120"/>
                </a:lnTo>
                <a:lnTo>
                  <a:pt x="780954" y="5026919"/>
                </a:lnTo>
                <a:cubicBezTo>
                  <a:pt x="780954" y="5022043"/>
                  <a:pt x="781714" y="5016596"/>
                  <a:pt x="783234" y="5010579"/>
                </a:cubicBezTo>
                <a:cubicBezTo>
                  <a:pt x="784754" y="5004562"/>
                  <a:pt x="787034" y="4999875"/>
                  <a:pt x="790075" y="4996519"/>
                </a:cubicBezTo>
                <a:cubicBezTo>
                  <a:pt x="788301" y="4991008"/>
                  <a:pt x="788048" y="4983789"/>
                  <a:pt x="789315" y="4974858"/>
                </a:cubicBezTo>
                <a:cubicBezTo>
                  <a:pt x="790581" y="4965928"/>
                  <a:pt x="794888" y="4960988"/>
                  <a:pt x="802235" y="4960038"/>
                </a:cubicBezTo>
                <a:cubicBezTo>
                  <a:pt x="803311" y="4951678"/>
                  <a:pt x="808758" y="4937997"/>
                  <a:pt x="818575" y="4918997"/>
                </a:cubicBezTo>
                <a:cubicBezTo>
                  <a:pt x="828392" y="4899997"/>
                  <a:pt x="836119" y="4889357"/>
                  <a:pt x="841756" y="4887076"/>
                </a:cubicBezTo>
                <a:lnTo>
                  <a:pt x="850876" y="4865796"/>
                </a:lnTo>
                <a:cubicBezTo>
                  <a:pt x="851762" y="4846795"/>
                  <a:pt x="855309" y="4830075"/>
                  <a:pt x="861516" y="4815635"/>
                </a:cubicBezTo>
                <a:cubicBezTo>
                  <a:pt x="867723" y="4801195"/>
                  <a:pt x="871270" y="4784474"/>
                  <a:pt x="872156" y="4765474"/>
                </a:cubicBezTo>
                <a:lnTo>
                  <a:pt x="881276" y="4753314"/>
                </a:lnTo>
                <a:cubicBezTo>
                  <a:pt x="882670" y="4742040"/>
                  <a:pt x="888243" y="4728866"/>
                  <a:pt x="897997" y="4713793"/>
                </a:cubicBezTo>
                <a:cubicBezTo>
                  <a:pt x="907750" y="4698719"/>
                  <a:pt x="913324" y="4685546"/>
                  <a:pt x="914717" y="4674272"/>
                </a:cubicBezTo>
                <a:cubicBezTo>
                  <a:pt x="923711" y="4668572"/>
                  <a:pt x="927764" y="4659452"/>
                  <a:pt x="926877" y="4646911"/>
                </a:cubicBezTo>
                <a:cubicBezTo>
                  <a:pt x="925991" y="4634371"/>
                  <a:pt x="930044" y="4625251"/>
                  <a:pt x="939038" y="4619551"/>
                </a:cubicBezTo>
                <a:cubicBezTo>
                  <a:pt x="940874" y="4609924"/>
                  <a:pt x="948601" y="4585857"/>
                  <a:pt x="962218" y="4547350"/>
                </a:cubicBezTo>
                <a:cubicBezTo>
                  <a:pt x="975835" y="4508842"/>
                  <a:pt x="984322" y="4486295"/>
                  <a:pt x="987679" y="4479708"/>
                </a:cubicBezTo>
                <a:cubicBezTo>
                  <a:pt x="985905" y="4474578"/>
                  <a:pt x="985652" y="4468878"/>
                  <a:pt x="986919" y="4462608"/>
                </a:cubicBezTo>
                <a:cubicBezTo>
                  <a:pt x="988185" y="4456338"/>
                  <a:pt x="992492" y="4452917"/>
                  <a:pt x="999839" y="4452347"/>
                </a:cubicBezTo>
                <a:cubicBezTo>
                  <a:pt x="1008896" y="4431004"/>
                  <a:pt x="1020423" y="4409090"/>
                  <a:pt x="1034420" y="4386606"/>
                </a:cubicBezTo>
                <a:cubicBezTo>
                  <a:pt x="1048417" y="4364122"/>
                  <a:pt x="1056143" y="4341448"/>
                  <a:pt x="1057600" y="4318585"/>
                </a:cubicBezTo>
                <a:cubicBezTo>
                  <a:pt x="1059437" y="4317128"/>
                  <a:pt x="1061844" y="4315481"/>
                  <a:pt x="1064820" y="4313645"/>
                </a:cubicBezTo>
                <a:cubicBezTo>
                  <a:pt x="1067797" y="4311808"/>
                  <a:pt x="1069444" y="4309401"/>
                  <a:pt x="1069760" y="4306424"/>
                </a:cubicBezTo>
                <a:cubicBezTo>
                  <a:pt x="1069380" y="4304968"/>
                  <a:pt x="1067860" y="4304081"/>
                  <a:pt x="1065200" y="4303764"/>
                </a:cubicBezTo>
                <a:cubicBezTo>
                  <a:pt x="1062540" y="4303448"/>
                  <a:pt x="1061020" y="4303321"/>
                  <a:pt x="1060640" y="4303384"/>
                </a:cubicBezTo>
                <a:lnTo>
                  <a:pt x="1068659" y="4279326"/>
                </a:lnTo>
                <a:lnTo>
                  <a:pt x="1063034" y="4279326"/>
                </a:lnTo>
                <a:cubicBezTo>
                  <a:pt x="1057207" y="4279326"/>
                  <a:pt x="1053660" y="4277806"/>
                  <a:pt x="1052393" y="4274766"/>
                </a:cubicBezTo>
                <a:cubicBezTo>
                  <a:pt x="1051127" y="4271726"/>
                  <a:pt x="1050620" y="4267166"/>
                  <a:pt x="1050873" y="4261086"/>
                </a:cubicBezTo>
                <a:lnTo>
                  <a:pt x="1059994" y="4236765"/>
                </a:lnTo>
                <a:cubicBezTo>
                  <a:pt x="1059804" y="4234548"/>
                  <a:pt x="1058664" y="4230621"/>
                  <a:pt x="1056573" y="4224985"/>
                </a:cubicBezTo>
                <a:cubicBezTo>
                  <a:pt x="1054483" y="4219348"/>
                  <a:pt x="1052583" y="4216181"/>
                  <a:pt x="1050873" y="4215485"/>
                </a:cubicBezTo>
                <a:lnTo>
                  <a:pt x="1050873" y="4224605"/>
                </a:lnTo>
                <a:cubicBezTo>
                  <a:pt x="1043907" y="4229545"/>
                  <a:pt x="1035800" y="4236385"/>
                  <a:pt x="1026553" y="4245125"/>
                </a:cubicBezTo>
                <a:cubicBezTo>
                  <a:pt x="1017306" y="4253865"/>
                  <a:pt x="1012239" y="4262226"/>
                  <a:pt x="1011353" y="4270206"/>
                </a:cubicBezTo>
                <a:cubicBezTo>
                  <a:pt x="1006856" y="4273499"/>
                  <a:pt x="1003689" y="4278312"/>
                  <a:pt x="1001852" y="4284646"/>
                </a:cubicBezTo>
                <a:cubicBezTo>
                  <a:pt x="1000016" y="4290979"/>
                  <a:pt x="999129" y="4297313"/>
                  <a:pt x="999192" y="4303646"/>
                </a:cubicBezTo>
                <a:lnTo>
                  <a:pt x="977912" y="4315807"/>
                </a:lnTo>
                <a:cubicBezTo>
                  <a:pt x="977975" y="4320683"/>
                  <a:pt x="977089" y="4326130"/>
                  <a:pt x="975252" y="4332147"/>
                </a:cubicBezTo>
                <a:cubicBezTo>
                  <a:pt x="973415" y="4338164"/>
                  <a:pt x="970248" y="4342850"/>
                  <a:pt x="965752" y="4346207"/>
                </a:cubicBezTo>
                <a:lnTo>
                  <a:pt x="965752" y="4370528"/>
                </a:lnTo>
                <a:lnTo>
                  <a:pt x="953591" y="4379648"/>
                </a:lnTo>
                <a:cubicBezTo>
                  <a:pt x="953275" y="4388895"/>
                  <a:pt x="950108" y="4397762"/>
                  <a:pt x="944091" y="4406249"/>
                </a:cubicBezTo>
                <a:cubicBezTo>
                  <a:pt x="938074" y="4414735"/>
                  <a:pt x="931108" y="4422082"/>
                  <a:pt x="923191" y="4428289"/>
                </a:cubicBezTo>
                <a:cubicBezTo>
                  <a:pt x="916984" y="4437979"/>
                  <a:pt x="909637" y="4448999"/>
                  <a:pt x="901150" y="4461350"/>
                </a:cubicBezTo>
                <a:cubicBezTo>
                  <a:pt x="892663" y="4473700"/>
                  <a:pt x="883797" y="4483960"/>
                  <a:pt x="874550" y="4492130"/>
                </a:cubicBezTo>
                <a:cubicBezTo>
                  <a:pt x="874740" y="4496880"/>
                  <a:pt x="874360" y="4501820"/>
                  <a:pt x="873410" y="4506951"/>
                </a:cubicBezTo>
                <a:cubicBezTo>
                  <a:pt x="872460" y="4512081"/>
                  <a:pt x="869800" y="4516261"/>
                  <a:pt x="865430" y="4519491"/>
                </a:cubicBezTo>
                <a:cubicBezTo>
                  <a:pt x="865176" y="4528864"/>
                  <a:pt x="862643" y="4538238"/>
                  <a:pt x="857829" y="4547611"/>
                </a:cubicBezTo>
                <a:cubicBezTo>
                  <a:pt x="853016" y="4556985"/>
                  <a:pt x="847443" y="4564838"/>
                  <a:pt x="841109" y="4571172"/>
                </a:cubicBezTo>
                <a:cubicBezTo>
                  <a:pt x="841109" y="4574339"/>
                  <a:pt x="840349" y="4577125"/>
                  <a:pt x="838829" y="4579532"/>
                </a:cubicBezTo>
                <a:cubicBezTo>
                  <a:pt x="837309" y="4581939"/>
                  <a:pt x="835029" y="4583205"/>
                  <a:pt x="831989" y="4583332"/>
                </a:cubicBezTo>
                <a:lnTo>
                  <a:pt x="822869" y="4580292"/>
                </a:lnTo>
                <a:lnTo>
                  <a:pt x="831989" y="4549892"/>
                </a:lnTo>
                <a:cubicBezTo>
                  <a:pt x="835029" y="4546661"/>
                  <a:pt x="837309" y="4542481"/>
                  <a:pt x="838829" y="4537351"/>
                </a:cubicBezTo>
                <a:cubicBezTo>
                  <a:pt x="840349" y="4532221"/>
                  <a:pt x="841109" y="4527281"/>
                  <a:pt x="841109" y="4522531"/>
                </a:cubicBezTo>
                <a:lnTo>
                  <a:pt x="853269" y="4495170"/>
                </a:lnTo>
                <a:cubicBezTo>
                  <a:pt x="852636" y="4488330"/>
                  <a:pt x="852383" y="4480730"/>
                  <a:pt x="852509" y="4472370"/>
                </a:cubicBezTo>
                <a:cubicBezTo>
                  <a:pt x="852636" y="4464010"/>
                  <a:pt x="856943" y="4459450"/>
                  <a:pt x="865430" y="4458690"/>
                </a:cubicBezTo>
                <a:cubicBezTo>
                  <a:pt x="865936" y="4443870"/>
                  <a:pt x="868343" y="4427719"/>
                  <a:pt x="872649" y="4410239"/>
                </a:cubicBezTo>
                <a:lnTo>
                  <a:pt x="880729" y="4385753"/>
                </a:lnTo>
                <a:lnTo>
                  <a:pt x="864898" y="4407637"/>
                </a:lnTo>
                <a:cubicBezTo>
                  <a:pt x="857044" y="4422964"/>
                  <a:pt x="851471" y="4436391"/>
                  <a:pt x="848177" y="4447918"/>
                </a:cubicBezTo>
                <a:cubicBezTo>
                  <a:pt x="847797" y="4458432"/>
                  <a:pt x="845517" y="4468565"/>
                  <a:pt x="841337" y="4478319"/>
                </a:cubicBezTo>
                <a:cubicBezTo>
                  <a:pt x="837157" y="4488073"/>
                  <a:pt x="833357" y="4498206"/>
                  <a:pt x="829937" y="4508720"/>
                </a:cubicBezTo>
                <a:cubicBezTo>
                  <a:pt x="815243" y="4521387"/>
                  <a:pt x="802070" y="4535573"/>
                  <a:pt x="790416" y="4551280"/>
                </a:cubicBezTo>
                <a:lnTo>
                  <a:pt x="769136" y="4612082"/>
                </a:lnTo>
                <a:cubicBezTo>
                  <a:pt x="767299" y="4611955"/>
                  <a:pt x="764892" y="4612208"/>
                  <a:pt x="761915" y="4612842"/>
                </a:cubicBezTo>
                <a:cubicBezTo>
                  <a:pt x="758939" y="4613475"/>
                  <a:pt x="757292" y="4615249"/>
                  <a:pt x="756975" y="4618162"/>
                </a:cubicBezTo>
                <a:cubicBezTo>
                  <a:pt x="757292" y="4619808"/>
                  <a:pt x="758939" y="4621835"/>
                  <a:pt x="761915" y="4624242"/>
                </a:cubicBezTo>
                <a:cubicBezTo>
                  <a:pt x="764892" y="4626649"/>
                  <a:pt x="767299" y="4628675"/>
                  <a:pt x="769136" y="4630322"/>
                </a:cubicBezTo>
                <a:lnTo>
                  <a:pt x="735695" y="4648563"/>
                </a:lnTo>
                <a:lnTo>
                  <a:pt x="714414" y="4648563"/>
                </a:lnTo>
                <a:cubicBezTo>
                  <a:pt x="715048" y="4637289"/>
                  <a:pt x="716821" y="4626396"/>
                  <a:pt x="719735" y="4615882"/>
                </a:cubicBezTo>
                <a:cubicBezTo>
                  <a:pt x="722648" y="4605368"/>
                  <a:pt x="722901" y="4589915"/>
                  <a:pt x="720495" y="4569521"/>
                </a:cubicBezTo>
                <a:cubicBezTo>
                  <a:pt x="714034" y="4578388"/>
                  <a:pt x="707954" y="4587255"/>
                  <a:pt x="702254" y="4596122"/>
                </a:cubicBezTo>
                <a:cubicBezTo>
                  <a:pt x="696554" y="4604988"/>
                  <a:pt x="693514" y="4615375"/>
                  <a:pt x="693134" y="4627282"/>
                </a:cubicBezTo>
                <a:cubicBezTo>
                  <a:pt x="678440" y="4638936"/>
                  <a:pt x="665267" y="4652109"/>
                  <a:pt x="653613" y="4666803"/>
                </a:cubicBezTo>
                <a:cubicBezTo>
                  <a:pt x="636703" y="4668323"/>
                  <a:pt x="630243" y="4674403"/>
                  <a:pt x="634233" y="4685043"/>
                </a:cubicBezTo>
                <a:cubicBezTo>
                  <a:pt x="638223" y="4695683"/>
                  <a:pt x="635563" y="4701764"/>
                  <a:pt x="626253" y="4703284"/>
                </a:cubicBezTo>
                <a:lnTo>
                  <a:pt x="614092" y="4703284"/>
                </a:lnTo>
                <a:cubicBezTo>
                  <a:pt x="613586" y="4711834"/>
                  <a:pt x="611559" y="4718294"/>
                  <a:pt x="608012" y="4722664"/>
                </a:cubicBezTo>
                <a:cubicBezTo>
                  <a:pt x="604466" y="4727034"/>
                  <a:pt x="602439" y="4732734"/>
                  <a:pt x="601932" y="4739765"/>
                </a:cubicBezTo>
                <a:lnTo>
                  <a:pt x="580652" y="4758005"/>
                </a:lnTo>
                <a:lnTo>
                  <a:pt x="568491" y="4733684"/>
                </a:lnTo>
                <a:cubicBezTo>
                  <a:pt x="562411" y="4733684"/>
                  <a:pt x="559371" y="4730644"/>
                  <a:pt x="559371" y="4724564"/>
                </a:cubicBezTo>
                <a:cubicBezTo>
                  <a:pt x="560258" y="4712594"/>
                  <a:pt x="563805" y="4700814"/>
                  <a:pt x="570011" y="4689223"/>
                </a:cubicBezTo>
                <a:cubicBezTo>
                  <a:pt x="576218" y="4677633"/>
                  <a:pt x="579765" y="4665093"/>
                  <a:pt x="580652" y="4651602"/>
                </a:cubicBezTo>
                <a:cubicBezTo>
                  <a:pt x="580715" y="4651349"/>
                  <a:pt x="580588" y="4650336"/>
                  <a:pt x="580272" y="4648563"/>
                </a:cubicBezTo>
                <a:cubicBezTo>
                  <a:pt x="579955" y="4646789"/>
                  <a:pt x="579068" y="4645776"/>
                  <a:pt x="577612" y="4645522"/>
                </a:cubicBezTo>
                <a:cubicBezTo>
                  <a:pt x="575965" y="4646219"/>
                  <a:pt x="573938" y="4649386"/>
                  <a:pt x="571532" y="4655023"/>
                </a:cubicBezTo>
                <a:cubicBezTo>
                  <a:pt x="569125" y="4660659"/>
                  <a:pt x="567098" y="4664586"/>
                  <a:pt x="565451" y="4666803"/>
                </a:cubicBezTo>
                <a:cubicBezTo>
                  <a:pt x="561905" y="4669843"/>
                  <a:pt x="559878" y="4672883"/>
                  <a:pt x="559371" y="4675923"/>
                </a:cubicBezTo>
                <a:cubicBezTo>
                  <a:pt x="559751" y="4680673"/>
                  <a:pt x="559751" y="4684853"/>
                  <a:pt x="559371" y="4688463"/>
                </a:cubicBezTo>
                <a:cubicBezTo>
                  <a:pt x="558991" y="4692074"/>
                  <a:pt x="555951" y="4693973"/>
                  <a:pt x="550251" y="4694164"/>
                </a:cubicBezTo>
                <a:lnTo>
                  <a:pt x="538091" y="4700244"/>
                </a:lnTo>
                <a:lnTo>
                  <a:pt x="507690" y="4703284"/>
                </a:lnTo>
                <a:lnTo>
                  <a:pt x="498570" y="4727604"/>
                </a:lnTo>
                <a:cubicBezTo>
                  <a:pt x="493947" y="4729314"/>
                  <a:pt x="489513" y="4731974"/>
                  <a:pt x="485270" y="4735584"/>
                </a:cubicBezTo>
                <a:cubicBezTo>
                  <a:pt x="481026" y="4739194"/>
                  <a:pt x="477353" y="4742614"/>
                  <a:pt x="474250" y="4745844"/>
                </a:cubicBezTo>
                <a:cubicBezTo>
                  <a:pt x="470956" y="4745781"/>
                  <a:pt x="467663" y="4746668"/>
                  <a:pt x="464369" y="4748505"/>
                </a:cubicBezTo>
                <a:cubicBezTo>
                  <a:pt x="461076" y="4750341"/>
                  <a:pt x="459303" y="4753508"/>
                  <a:pt x="459049" y="4758005"/>
                </a:cubicBezTo>
                <a:lnTo>
                  <a:pt x="462089" y="4770165"/>
                </a:lnTo>
                <a:lnTo>
                  <a:pt x="434729" y="4770165"/>
                </a:lnTo>
                <a:cubicBezTo>
                  <a:pt x="435932" y="4764275"/>
                  <a:pt x="438845" y="4755535"/>
                  <a:pt x="443469" y="4743944"/>
                </a:cubicBezTo>
                <a:cubicBezTo>
                  <a:pt x="448092" y="4732354"/>
                  <a:pt x="447206" y="4725894"/>
                  <a:pt x="440809" y="4724564"/>
                </a:cubicBezTo>
                <a:cubicBezTo>
                  <a:pt x="437705" y="4724754"/>
                  <a:pt x="434792" y="4725894"/>
                  <a:pt x="432069" y="4727984"/>
                </a:cubicBezTo>
                <a:cubicBezTo>
                  <a:pt x="429345" y="4730074"/>
                  <a:pt x="427192" y="4731974"/>
                  <a:pt x="425609" y="4733684"/>
                </a:cubicBezTo>
                <a:lnTo>
                  <a:pt x="419528" y="4770165"/>
                </a:lnTo>
                <a:lnTo>
                  <a:pt x="404328" y="4791445"/>
                </a:lnTo>
                <a:cubicBezTo>
                  <a:pt x="404328" y="4800439"/>
                  <a:pt x="402808" y="4808292"/>
                  <a:pt x="399768" y="4815006"/>
                </a:cubicBezTo>
                <a:cubicBezTo>
                  <a:pt x="396728" y="4821719"/>
                  <a:pt x="392168" y="4828053"/>
                  <a:pt x="386088" y="4834006"/>
                </a:cubicBezTo>
                <a:lnTo>
                  <a:pt x="386088" y="4858327"/>
                </a:lnTo>
                <a:cubicBezTo>
                  <a:pt x="377474" y="4867954"/>
                  <a:pt x="373421" y="4879100"/>
                  <a:pt x="373927" y="4891767"/>
                </a:cubicBezTo>
                <a:cubicBezTo>
                  <a:pt x="369051" y="4890311"/>
                  <a:pt x="364364" y="4890944"/>
                  <a:pt x="359867" y="4893668"/>
                </a:cubicBezTo>
                <a:cubicBezTo>
                  <a:pt x="355370" y="4896391"/>
                  <a:pt x="352964" y="4900824"/>
                  <a:pt x="352647" y="4906968"/>
                </a:cubicBezTo>
                <a:lnTo>
                  <a:pt x="334407" y="4934328"/>
                </a:lnTo>
                <a:lnTo>
                  <a:pt x="310086" y="4925208"/>
                </a:lnTo>
                <a:cubicBezTo>
                  <a:pt x="314076" y="4915328"/>
                  <a:pt x="316736" y="4903928"/>
                  <a:pt x="318066" y="4891008"/>
                </a:cubicBezTo>
                <a:cubicBezTo>
                  <a:pt x="319396" y="4878087"/>
                  <a:pt x="322816" y="4868207"/>
                  <a:pt x="328326" y="4861367"/>
                </a:cubicBezTo>
                <a:cubicBezTo>
                  <a:pt x="327820" y="4851740"/>
                  <a:pt x="331873" y="4846673"/>
                  <a:pt x="340487" y="4846167"/>
                </a:cubicBezTo>
                <a:cubicBezTo>
                  <a:pt x="347074" y="4846610"/>
                  <a:pt x="355180" y="4846483"/>
                  <a:pt x="364807" y="4845787"/>
                </a:cubicBezTo>
                <a:cubicBezTo>
                  <a:pt x="374434" y="4845090"/>
                  <a:pt x="373421" y="4841163"/>
                  <a:pt x="361767" y="4834006"/>
                </a:cubicBezTo>
                <a:lnTo>
                  <a:pt x="373927" y="4803606"/>
                </a:lnTo>
                <a:lnTo>
                  <a:pt x="361767" y="4803606"/>
                </a:lnTo>
                <a:lnTo>
                  <a:pt x="373927" y="4788405"/>
                </a:lnTo>
                <a:lnTo>
                  <a:pt x="373927" y="4758005"/>
                </a:lnTo>
                <a:lnTo>
                  <a:pt x="395208" y="4742804"/>
                </a:lnTo>
                <a:lnTo>
                  <a:pt x="395208" y="4715444"/>
                </a:lnTo>
                <a:cubicBezTo>
                  <a:pt x="400781" y="4705817"/>
                  <a:pt x="407875" y="4697710"/>
                  <a:pt x="416488" y="4691123"/>
                </a:cubicBezTo>
                <a:lnTo>
                  <a:pt x="425609" y="4666803"/>
                </a:lnTo>
                <a:cubicBezTo>
                  <a:pt x="416108" y="4664396"/>
                  <a:pt x="413068" y="4654009"/>
                  <a:pt x="416488" y="4635642"/>
                </a:cubicBezTo>
                <a:cubicBezTo>
                  <a:pt x="419908" y="4617275"/>
                  <a:pt x="422948" y="4605368"/>
                  <a:pt x="425609" y="4599922"/>
                </a:cubicBezTo>
                <a:cubicBezTo>
                  <a:pt x="431309" y="4598528"/>
                  <a:pt x="434349" y="4592195"/>
                  <a:pt x="434729" y="4580921"/>
                </a:cubicBezTo>
                <a:cubicBezTo>
                  <a:pt x="435109" y="4569648"/>
                  <a:pt x="435109" y="4561794"/>
                  <a:pt x="434729" y="4557361"/>
                </a:cubicBezTo>
                <a:cubicBezTo>
                  <a:pt x="439225" y="4555587"/>
                  <a:pt x="442392" y="4552294"/>
                  <a:pt x="444229" y="4547480"/>
                </a:cubicBezTo>
                <a:cubicBezTo>
                  <a:pt x="446066" y="4542667"/>
                  <a:pt x="446952" y="4537854"/>
                  <a:pt x="446889" y="4533040"/>
                </a:cubicBezTo>
                <a:cubicBezTo>
                  <a:pt x="446382" y="4527340"/>
                  <a:pt x="444356" y="4522780"/>
                  <a:pt x="440809" y="4519360"/>
                </a:cubicBezTo>
                <a:cubicBezTo>
                  <a:pt x="437262" y="4515940"/>
                  <a:pt x="435235" y="4511380"/>
                  <a:pt x="434729" y="4505680"/>
                </a:cubicBezTo>
                <a:cubicBezTo>
                  <a:pt x="423012" y="4507959"/>
                  <a:pt x="417565" y="4517080"/>
                  <a:pt x="418388" y="4533040"/>
                </a:cubicBezTo>
                <a:cubicBezTo>
                  <a:pt x="419212" y="4549001"/>
                  <a:pt x="414525" y="4558121"/>
                  <a:pt x="404328" y="4560401"/>
                </a:cubicBezTo>
                <a:cubicBezTo>
                  <a:pt x="404011" y="4569711"/>
                  <a:pt x="400845" y="4578451"/>
                  <a:pt x="394828" y="4586621"/>
                </a:cubicBezTo>
                <a:cubicBezTo>
                  <a:pt x="388811" y="4594791"/>
                  <a:pt x="381844" y="4601251"/>
                  <a:pt x="373927" y="4606002"/>
                </a:cubicBezTo>
                <a:lnTo>
                  <a:pt x="373927" y="4645522"/>
                </a:lnTo>
                <a:cubicBezTo>
                  <a:pt x="347264" y="4658379"/>
                  <a:pt x="331430" y="4672946"/>
                  <a:pt x="326426" y="4689223"/>
                </a:cubicBezTo>
                <a:cubicBezTo>
                  <a:pt x="321423" y="4705500"/>
                  <a:pt x="313949" y="4728427"/>
                  <a:pt x="304006" y="4758005"/>
                </a:cubicBezTo>
                <a:cubicBezTo>
                  <a:pt x="293746" y="4758892"/>
                  <a:pt x="284626" y="4762438"/>
                  <a:pt x="276645" y="4768645"/>
                </a:cubicBezTo>
                <a:cubicBezTo>
                  <a:pt x="268665" y="4774852"/>
                  <a:pt x="259545" y="4778399"/>
                  <a:pt x="249285" y="4779285"/>
                </a:cubicBezTo>
                <a:lnTo>
                  <a:pt x="249285" y="4812726"/>
                </a:lnTo>
                <a:lnTo>
                  <a:pt x="240165" y="4812726"/>
                </a:lnTo>
                <a:cubicBezTo>
                  <a:pt x="234338" y="4812726"/>
                  <a:pt x="230791" y="4811206"/>
                  <a:pt x="229524" y="4808166"/>
                </a:cubicBezTo>
                <a:cubicBezTo>
                  <a:pt x="228258" y="4805126"/>
                  <a:pt x="227751" y="4800566"/>
                  <a:pt x="228004" y="4794486"/>
                </a:cubicBezTo>
                <a:lnTo>
                  <a:pt x="237125" y="4770165"/>
                </a:lnTo>
                <a:cubicBezTo>
                  <a:pt x="236935" y="4767948"/>
                  <a:pt x="235795" y="4764021"/>
                  <a:pt x="233704" y="4758385"/>
                </a:cubicBezTo>
                <a:cubicBezTo>
                  <a:pt x="231614" y="4752748"/>
                  <a:pt x="229714" y="4749581"/>
                  <a:pt x="228004" y="4748885"/>
                </a:cubicBezTo>
                <a:lnTo>
                  <a:pt x="228004" y="4758005"/>
                </a:lnTo>
                <a:cubicBezTo>
                  <a:pt x="221038" y="4762945"/>
                  <a:pt x="212931" y="4769785"/>
                  <a:pt x="203684" y="4778525"/>
                </a:cubicBezTo>
                <a:cubicBezTo>
                  <a:pt x="194437" y="4787265"/>
                  <a:pt x="189370" y="4795626"/>
                  <a:pt x="188484" y="4803606"/>
                </a:cubicBezTo>
                <a:cubicBezTo>
                  <a:pt x="183987" y="4806899"/>
                  <a:pt x="180820" y="4811712"/>
                  <a:pt x="178983" y="4818046"/>
                </a:cubicBezTo>
                <a:cubicBezTo>
                  <a:pt x="177147" y="4824379"/>
                  <a:pt x="176260" y="4830713"/>
                  <a:pt x="176323" y="4837046"/>
                </a:cubicBezTo>
                <a:lnTo>
                  <a:pt x="155043" y="4849207"/>
                </a:lnTo>
                <a:cubicBezTo>
                  <a:pt x="155106" y="4854083"/>
                  <a:pt x="154220" y="4859530"/>
                  <a:pt x="152383" y="4865547"/>
                </a:cubicBezTo>
                <a:cubicBezTo>
                  <a:pt x="150546" y="4871564"/>
                  <a:pt x="147379" y="4876250"/>
                  <a:pt x="142883" y="4879607"/>
                </a:cubicBezTo>
                <a:lnTo>
                  <a:pt x="142883" y="4903928"/>
                </a:lnTo>
                <a:lnTo>
                  <a:pt x="130722" y="4913048"/>
                </a:lnTo>
                <a:cubicBezTo>
                  <a:pt x="130406" y="4922295"/>
                  <a:pt x="127239" y="4931162"/>
                  <a:pt x="121222" y="4939649"/>
                </a:cubicBezTo>
                <a:cubicBezTo>
                  <a:pt x="115205" y="4948135"/>
                  <a:pt x="108239" y="4955482"/>
                  <a:pt x="100322" y="4961689"/>
                </a:cubicBezTo>
                <a:cubicBezTo>
                  <a:pt x="94115" y="4971379"/>
                  <a:pt x="86768" y="4982399"/>
                  <a:pt x="78281" y="4994750"/>
                </a:cubicBezTo>
                <a:cubicBezTo>
                  <a:pt x="69794" y="5007100"/>
                  <a:pt x="60928" y="5017360"/>
                  <a:pt x="51681" y="5025530"/>
                </a:cubicBezTo>
                <a:cubicBezTo>
                  <a:pt x="51871" y="5030280"/>
                  <a:pt x="51491" y="5035220"/>
                  <a:pt x="50541" y="5040351"/>
                </a:cubicBezTo>
                <a:cubicBezTo>
                  <a:pt x="49591" y="5045481"/>
                  <a:pt x="46931" y="5049661"/>
                  <a:pt x="42561" y="5052891"/>
                </a:cubicBezTo>
                <a:cubicBezTo>
                  <a:pt x="42307" y="5062264"/>
                  <a:pt x="39774" y="5071638"/>
                  <a:pt x="34960" y="5081011"/>
                </a:cubicBezTo>
                <a:cubicBezTo>
                  <a:pt x="30147" y="5090385"/>
                  <a:pt x="24574" y="5098238"/>
                  <a:pt x="18240" y="5104572"/>
                </a:cubicBezTo>
                <a:cubicBezTo>
                  <a:pt x="18240" y="5107739"/>
                  <a:pt x="17480" y="5110525"/>
                  <a:pt x="15960" y="5112932"/>
                </a:cubicBezTo>
                <a:cubicBezTo>
                  <a:pt x="14440" y="5115339"/>
                  <a:pt x="12160" y="5116605"/>
                  <a:pt x="9120" y="5116732"/>
                </a:cubicBezTo>
                <a:lnTo>
                  <a:pt x="0" y="5113692"/>
                </a:lnTo>
                <a:lnTo>
                  <a:pt x="9120" y="5083292"/>
                </a:lnTo>
                <a:cubicBezTo>
                  <a:pt x="12160" y="5080061"/>
                  <a:pt x="14440" y="5075881"/>
                  <a:pt x="15960" y="5070751"/>
                </a:cubicBezTo>
                <a:cubicBezTo>
                  <a:pt x="17480" y="5065621"/>
                  <a:pt x="18240" y="5060681"/>
                  <a:pt x="18240" y="5055931"/>
                </a:cubicBezTo>
                <a:lnTo>
                  <a:pt x="30400" y="5028570"/>
                </a:lnTo>
                <a:cubicBezTo>
                  <a:pt x="29767" y="5021730"/>
                  <a:pt x="29514" y="5014130"/>
                  <a:pt x="29640" y="5005770"/>
                </a:cubicBezTo>
                <a:cubicBezTo>
                  <a:pt x="29767" y="4997410"/>
                  <a:pt x="34074" y="4992850"/>
                  <a:pt x="42561" y="4992090"/>
                </a:cubicBezTo>
                <a:cubicBezTo>
                  <a:pt x="43574" y="4962449"/>
                  <a:pt x="52187" y="4927488"/>
                  <a:pt x="68401" y="4887208"/>
                </a:cubicBezTo>
                <a:cubicBezTo>
                  <a:pt x="84615" y="4846927"/>
                  <a:pt x="102348" y="4815006"/>
                  <a:pt x="121602" y="4791445"/>
                </a:cubicBezTo>
                <a:cubicBezTo>
                  <a:pt x="121982" y="4781059"/>
                  <a:pt x="123502" y="4771432"/>
                  <a:pt x="126162" y="4762565"/>
                </a:cubicBezTo>
                <a:cubicBezTo>
                  <a:pt x="128822" y="4753698"/>
                  <a:pt x="130342" y="4744071"/>
                  <a:pt x="130722" y="4733684"/>
                </a:cubicBezTo>
                <a:cubicBezTo>
                  <a:pt x="135219" y="4733494"/>
                  <a:pt x="138386" y="4731594"/>
                  <a:pt x="140223" y="4727984"/>
                </a:cubicBezTo>
                <a:cubicBezTo>
                  <a:pt x="142059" y="4724374"/>
                  <a:pt x="142946" y="4720194"/>
                  <a:pt x="142883" y="4715444"/>
                </a:cubicBezTo>
                <a:cubicBezTo>
                  <a:pt x="143389" y="4703094"/>
                  <a:pt x="145416" y="4695874"/>
                  <a:pt x="148963" y="4693783"/>
                </a:cubicBezTo>
                <a:cubicBezTo>
                  <a:pt x="152509" y="4691693"/>
                  <a:pt x="154536" y="4686753"/>
                  <a:pt x="155043" y="4678963"/>
                </a:cubicBezTo>
                <a:lnTo>
                  <a:pt x="170243" y="4648563"/>
                </a:lnTo>
                <a:cubicBezTo>
                  <a:pt x="174740" y="4646916"/>
                  <a:pt x="177907" y="4644129"/>
                  <a:pt x="179743" y="4640202"/>
                </a:cubicBezTo>
                <a:cubicBezTo>
                  <a:pt x="181580" y="4636275"/>
                  <a:pt x="182467" y="4631969"/>
                  <a:pt x="182403" y="4627282"/>
                </a:cubicBezTo>
                <a:lnTo>
                  <a:pt x="179363" y="4612082"/>
                </a:lnTo>
                <a:lnTo>
                  <a:pt x="206724" y="4517840"/>
                </a:lnTo>
                <a:lnTo>
                  <a:pt x="218884" y="4508720"/>
                </a:lnTo>
                <a:lnTo>
                  <a:pt x="228004" y="4493519"/>
                </a:lnTo>
                <a:cubicBezTo>
                  <a:pt x="228004" y="4488643"/>
                  <a:pt x="228764" y="4483196"/>
                  <a:pt x="230284" y="4477179"/>
                </a:cubicBezTo>
                <a:cubicBezTo>
                  <a:pt x="231804" y="4471162"/>
                  <a:pt x="234084" y="4466475"/>
                  <a:pt x="237125" y="4463119"/>
                </a:cubicBezTo>
                <a:cubicBezTo>
                  <a:pt x="235351" y="4457608"/>
                  <a:pt x="235098" y="4450389"/>
                  <a:pt x="236365" y="4441458"/>
                </a:cubicBezTo>
                <a:cubicBezTo>
                  <a:pt x="237631" y="4432528"/>
                  <a:pt x="241938" y="4427588"/>
                  <a:pt x="249285" y="4426638"/>
                </a:cubicBezTo>
                <a:cubicBezTo>
                  <a:pt x="250361" y="4418278"/>
                  <a:pt x="255808" y="4404597"/>
                  <a:pt x="265625" y="4385597"/>
                </a:cubicBezTo>
                <a:cubicBezTo>
                  <a:pt x="275442" y="4366597"/>
                  <a:pt x="283169" y="4355957"/>
                  <a:pt x="288806" y="4353676"/>
                </a:cubicBezTo>
                <a:lnTo>
                  <a:pt x="297926" y="4332396"/>
                </a:lnTo>
                <a:cubicBezTo>
                  <a:pt x="298812" y="4313395"/>
                  <a:pt x="302359" y="4296675"/>
                  <a:pt x="308566" y="4282235"/>
                </a:cubicBezTo>
                <a:cubicBezTo>
                  <a:pt x="314773" y="4267795"/>
                  <a:pt x="318320" y="4251074"/>
                  <a:pt x="319206" y="4232074"/>
                </a:cubicBezTo>
                <a:lnTo>
                  <a:pt x="328326" y="4219914"/>
                </a:lnTo>
                <a:cubicBezTo>
                  <a:pt x="329720" y="4208640"/>
                  <a:pt x="335293" y="4195466"/>
                  <a:pt x="345047" y="4180393"/>
                </a:cubicBezTo>
                <a:cubicBezTo>
                  <a:pt x="354800" y="4165319"/>
                  <a:pt x="360374" y="4152146"/>
                  <a:pt x="361767" y="4140872"/>
                </a:cubicBezTo>
                <a:cubicBezTo>
                  <a:pt x="370761" y="4135172"/>
                  <a:pt x="374814" y="4126052"/>
                  <a:pt x="373927" y="4113511"/>
                </a:cubicBezTo>
                <a:cubicBezTo>
                  <a:pt x="373041" y="4100971"/>
                  <a:pt x="377094" y="4091851"/>
                  <a:pt x="386088" y="4086151"/>
                </a:cubicBezTo>
                <a:cubicBezTo>
                  <a:pt x="387924" y="4076524"/>
                  <a:pt x="395651" y="4052457"/>
                  <a:pt x="409268" y="4013950"/>
                </a:cubicBezTo>
                <a:cubicBezTo>
                  <a:pt x="422885" y="3975442"/>
                  <a:pt x="431372" y="3952895"/>
                  <a:pt x="434729" y="3946308"/>
                </a:cubicBezTo>
                <a:cubicBezTo>
                  <a:pt x="432955" y="3941178"/>
                  <a:pt x="432702" y="3935478"/>
                  <a:pt x="433969" y="3929208"/>
                </a:cubicBezTo>
                <a:cubicBezTo>
                  <a:pt x="435235" y="3922938"/>
                  <a:pt x="439542" y="3919517"/>
                  <a:pt x="446889" y="3918947"/>
                </a:cubicBezTo>
                <a:cubicBezTo>
                  <a:pt x="455946" y="3897604"/>
                  <a:pt x="467473" y="3875690"/>
                  <a:pt x="481470" y="3853206"/>
                </a:cubicBezTo>
                <a:cubicBezTo>
                  <a:pt x="495467" y="3830722"/>
                  <a:pt x="503193" y="3808048"/>
                  <a:pt x="504650" y="3785185"/>
                </a:cubicBezTo>
                <a:cubicBezTo>
                  <a:pt x="506487" y="3783728"/>
                  <a:pt x="508894" y="3782081"/>
                  <a:pt x="511870" y="3780245"/>
                </a:cubicBezTo>
                <a:cubicBezTo>
                  <a:pt x="514847" y="3778408"/>
                  <a:pt x="516494" y="3776001"/>
                  <a:pt x="516810" y="3773024"/>
                </a:cubicBezTo>
                <a:cubicBezTo>
                  <a:pt x="516430" y="3771568"/>
                  <a:pt x="514910" y="3770681"/>
                  <a:pt x="512250" y="3770364"/>
                </a:cubicBezTo>
                <a:cubicBezTo>
                  <a:pt x="509590" y="3770048"/>
                  <a:pt x="508070" y="3769921"/>
                  <a:pt x="507690" y="3769984"/>
                </a:cubicBezTo>
                <a:lnTo>
                  <a:pt x="516810" y="3742624"/>
                </a:lnTo>
                <a:lnTo>
                  <a:pt x="528971" y="3736544"/>
                </a:lnTo>
                <a:cubicBezTo>
                  <a:pt x="535051" y="3728120"/>
                  <a:pt x="540371" y="3716847"/>
                  <a:pt x="544931" y="3702723"/>
                </a:cubicBezTo>
                <a:cubicBezTo>
                  <a:pt x="549491" y="3688599"/>
                  <a:pt x="553291" y="3676566"/>
                  <a:pt x="556331" y="3666622"/>
                </a:cubicBezTo>
                <a:cubicBezTo>
                  <a:pt x="554685" y="3660289"/>
                  <a:pt x="554938" y="3654715"/>
                  <a:pt x="557091" y="3649902"/>
                </a:cubicBezTo>
                <a:cubicBezTo>
                  <a:pt x="559245" y="3645089"/>
                  <a:pt x="564058" y="3642555"/>
                  <a:pt x="571532" y="3642302"/>
                </a:cubicBezTo>
                <a:lnTo>
                  <a:pt x="580652" y="3621021"/>
                </a:lnTo>
                <a:cubicBezTo>
                  <a:pt x="582425" y="3618520"/>
                  <a:pt x="584388" y="3614451"/>
                  <a:pt x="586541" y="3608814"/>
                </a:cubicBezTo>
                <a:lnTo>
                  <a:pt x="590083" y="3597927"/>
                </a:lnTo>
                <a:lnTo>
                  <a:pt x="587129" y="3591280"/>
                </a:lnTo>
                <a:cubicBezTo>
                  <a:pt x="575412" y="3593559"/>
                  <a:pt x="569965" y="3602680"/>
                  <a:pt x="570788" y="3618640"/>
                </a:cubicBezTo>
                <a:cubicBezTo>
                  <a:pt x="571612" y="3634601"/>
                  <a:pt x="566925" y="3643721"/>
                  <a:pt x="556728" y="3646001"/>
                </a:cubicBezTo>
                <a:cubicBezTo>
                  <a:pt x="556411" y="3655311"/>
                  <a:pt x="553245" y="3664051"/>
                  <a:pt x="547228" y="3672221"/>
                </a:cubicBezTo>
                <a:cubicBezTo>
                  <a:pt x="541211" y="3680391"/>
                  <a:pt x="534244" y="3686851"/>
                  <a:pt x="526327" y="3691602"/>
                </a:cubicBezTo>
                <a:lnTo>
                  <a:pt x="526327" y="3731122"/>
                </a:lnTo>
                <a:cubicBezTo>
                  <a:pt x="499664" y="3743979"/>
                  <a:pt x="483830" y="3758546"/>
                  <a:pt x="478826" y="3774823"/>
                </a:cubicBezTo>
                <a:cubicBezTo>
                  <a:pt x="473823" y="3791100"/>
                  <a:pt x="466349" y="3814027"/>
                  <a:pt x="456406" y="3843605"/>
                </a:cubicBezTo>
                <a:cubicBezTo>
                  <a:pt x="446146" y="3844492"/>
                  <a:pt x="437026" y="3848038"/>
                  <a:pt x="429045" y="3854245"/>
                </a:cubicBezTo>
                <a:cubicBezTo>
                  <a:pt x="421065" y="3860452"/>
                  <a:pt x="411945" y="3863999"/>
                  <a:pt x="401685" y="3864885"/>
                </a:cubicBezTo>
                <a:lnTo>
                  <a:pt x="401685" y="3898326"/>
                </a:lnTo>
                <a:lnTo>
                  <a:pt x="392565" y="3898326"/>
                </a:lnTo>
                <a:cubicBezTo>
                  <a:pt x="386738" y="3898326"/>
                  <a:pt x="383191" y="3896806"/>
                  <a:pt x="381924" y="3893766"/>
                </a:cubicBezTo>
                <a:cubicBezTo>
                  <a:pt x="380658" y="3890726"/>
                  <a:pt x="380151" y="3886166"/>
                  <a:pt x="380404" y="3880086"/>
                </a:cubicBezTo>
                <a:lnTo>
                  <a:pt x="389525" y="3855765"/>
                </a:lnTo>
                <a:cubicBezTo>
                  <a:pt x="389335" y="3853548"/>
                  <a:pt x="388195" y="3849621"/>
                  <a:pt x="386104" y="3843985"/>
                </a:cubicBezTo>
                <a:cubicBezTo>
                  <a:pt x="384014" y="3838348"/>
                  <a:pt x="382114" y="3835181"/>
                  <a:pt x="380404" y="3834485"/>
                </a:cubicBezTo>
                <a:lnTo>
                  <a:pt x="380404" y="3843605"/>
                </a:lnTo>
                <a:cubicBezTo>
                  <a:pt x="373438" y="3848545"/>
                  <a:pt x="365331" y="3855385"/>
                  <a:pt x="356084" y="3864125"/>
                </a:cubicBezTo>
                <a:cubicBezTo>
                  <a:pt x="346837" y="3872865"/>
                  <a:pt x="341770" y="3881226"/>
                  <a:pt x="340884" y="3889206"/>
                </a:cubicBezTo>
                <a:cubicBezTo>
                  <a:pt x="336387" y="3892499"/>
                  <a:pt x="333220" y="3897312"/>
                  <a:pt x="331383" y="3903646"/>
                </a:cubicBezTo>
                <a:cubicBezTo>
                  <a:pt x="329547" y="3909979"/>
                  <a:pt x="328660" y="3916313"/>
                  <a:pt x="328723" y="3922646"/>
                </a:cubicBezTo>
                <a:lnTo>
                  <a:pt x="307443" y="3934807"/>
                </a:lnTo>
                <a:cubicBezTo>
                  <a:pt x="307506" y="3939683"/>
                  <a:pt x="306620" y="3945130"/>
                  <a:pt x="304783" y="3951147"/>
                </a:cubicBezTo>
                <a:cubicBezTo>
                  <a:pt x="302946" y="3957164"/>
                  <a:pt x="299779" y="3961850"/>
                  <a:pt x="295283" y="3965207"/>
                </a:cubicBezTo>
                <a:lnTo>
                  <a:pt x="295283" y="3989528"/>
                </a:lnTo>
                <a:lnTo>
                  <a:pt x="283122" y="3998648"/>
                </a:lnTo>
                <a:cubicBezTo>
                  <a:pt x="282806" y="4007895"/>
                  <a:pt x="279639" y="4016762"/>
                  <a:pt x="273622" y="4025249"/>
                </a:cubicBezTo>
                <a:cubicBezTo>
                  <a:pt x="267605" y="4033735"/>
                  <a:pt x="260639" y="4041082"/>
                  <a:pt x="252722" y="4047289"/>
                </a:cubicBezTo>
                <a:cubicBezTo>
                  <a:pt x="246515" y="4056979"/>
                  <a:pt x="239168" y="4067999"/>
                  <a:pt x="230681" y="4080350"/>
                </a:cubicBezTo>
                <a:cubicBezTo>
                  <a:pt x="222194" y="4092700"/>
                  <a:pt x="213328" y="4102960"/>
                  <a:pt x="204081" y="4111130"/>
                </a:cubicBezTo>
                <a:cubicBezTo>
                  <a:pt x="204271" y="4115880"/>
                  <a:pt x="203891" y="4120820"/>
                  <a:pt x="202941" y="4125951"/>
                </a:cubicBezTo>
                <a:cubicBezTo>
                  <a:pt x="201991" y="4131081"/>
                  <a:pt x="199331" y="4135261"/>
                  <a:pt x="194961" y="4138491"/>
                </a:cubicBezTo>
                <a:cubicBezTo>
                  <a:pt x="194707" y="4147864"/>
                  <a:pt x="192174" y="4157238"/>
                  <a:pt x="187360" y="4166611"/>
                </a:cubicBezTo>
                <a:cubicBezTo>
                  <a:pt x="182547" y="4175985"/>
                  <a:pt x="176974" y="4183838"/>
                  <a:pt x="170640" y="4190172"/>
                </a:cubicBezTo>
                <a:cubicBezTo>
                  <a:pt x="170640" y="4193339"/>
                  <a:pt x="169880" y="4196125"/>
                  <a:pt x="168360" y="4198532"/>
                </a:cubicBezTo>
                <a:cubicBezTo>
                  <a:pt x="166840" y="4200939"/>
                  <a:pt x="164560" y="4202205"/>
                  <a:pt x="161520" y="4202332"/>
                </a:cubicBezTo>
                <a:lnTo>
                  <a:pt x="152400" y="4199292"/>
                </a:lnTo>
                <a:lnTo>
                  <a:pt x="161520" y="4168892"/>
                </a:lnTo>
                <a:cubicBezTo>
                  <a:pt x="164560" y="4165661"/>
                  <a:pt x="166840" y="4161481"/>
                  <a:pt x="168360" y="4156351"/>
                </a:cubicBezTo>
                <a:cubicBezTo>
                  <a:pt x="169880" y="4151221"/>
                  <a:pt x="170640" y="4146281"/>
                  <a:pt x="170640" y="4141531"/>
                </a:cubicBezTo>
                <a:lnTo>
                  <a:pt x="182800" y="4114170"/>
                </a:lnTo>
                <a:cubicBezTo>
                  <a:pt x="182167" y="4107330"/>
                  <a:pt x="181914" y="4099730"/>
                  <a:pt x="182040" y="4091370"/>
                </a:cubicBezTo>
                <a:cubicBezTo>
                  <a:pt x="182167" y="4083010"/>
                  <a:pt x="186474" y="4078450"/>
                  <a:pt x="194961" y="4077690"/>
                </a:cubicBezTo>
                <a:cubicBezTo>
                  <a:pt x="195974" y="4048049"/>
                  <a:pt x="204587" y="4013088"/>
                  <a:pt x="220801" y="3972808"/>
                </a:cubicBezTo>
                <a:cubicBezTo>
                  <a:pt x="237015" y="3932527"/>
                  <a:pt x="254748" y="3900606"/>
                  <a:pt x="274002" y="3877045"/>
                </a:cubicBezTo>
                <a:cubicBezTo>
                  <a:pt x="274382" y="3866659"/>
                  <a:pt x="275902" y="3857032"/>
                  <a:pt x="278562" y="3848165"/>
                </a:cubicBezTo>
                <a:cubicBezTo>
                  <a:pt x="281222" y="3839298"/>
                  <a:pt x="282742" y="3829671"/>
                  <a:pt x="283122" y="3819284"/>
                </a:cubicBezTo>
                <a:cubicBezTo>
                  <a:pt x="287619" y="3819094"/>
                  <a:pt x="290786" y="3817194"/>
                  <a:pt x="292623" y="3813584"/>
                </a:cubicBezTo>
                <a:cubicBezTo>
                  <a:pt x="294459" y="3809974"/>
                  <a:pt x="295346" y="3805794"/>
                  <a:pt x="295283" y="3801044"/>
                </a:cubicBezTo>
                <a:cubicBezTo>
                  <a:pt x="295789" y="3788694"/>
                  <a:pt x="297816" y="3781474"/>
                  <a:pt x="301363" y="3779383"/>
                </a:cubicBezTo>
                <a:cubicBezTo>
                  <a:pt x="304909" y="3777293"/>
                  <a:pt x="306936" y="3772353"/>
                  <a:pt x="307443" y="3764563"/>
                </a:cubicBezTo>
                <a:lnTo>
                  <a:pt x="322643" y="3734163"/>
                </a:lnTo>
                <a:cubicBezTo>
                  <a:pt x="327140" y="3732516"/>
                  <a:pt x="330307" y="3729729"/>
                  <a:pt x="332143" y="3725802"/>
                </a:cubicBezTo>
                <a:cubicBezTo>
                  <a:pt x="333980" y="3721875"/>
                  <a:pt x="334867" y="3717569"/>
                  <a:pt x="334803" y="3712882"/>
                </a:cubicBezTo>
                <a:lnTo>
                  <a:pt x="331763" y="3697682"/>
                </a:lnTo>
                <a:lnTo>
                  <a:pt x="359124" y="3603440"/>
                </a:lnTo>
                <a:lnTo>
                  <a:pt x="371284" y="3594320"/>
                </a:lnTo>
                <a:lnTo>
                  <a:pt x="380404" y="3579119"/>
                </a:lnTo>
                <a:cubicBezTo>
                  <a:pt x="380404" y="3574243"/>
                  <a:pt x="381164" y="3568796"/>
                  <a:pt x="382684" y="3562779"/>
                </a:cubicBezTo>
                <a:cubicBezTo>
                  <a:pt x="384204" y="3556762"/>
                  <a:pt x="386484" y="3552075"/>
                  <a:pt x="389525" y="3548719"/>
                </a:cubicBezTo>
                <a:cubicBezTo>
                  <a:pt x="387751" y="3543208"/>
                  <a:pt x="387498" y="3535989"/>
                  <a:pt x="388765" y="3527058"/>
                </a:cubicBezTo>
                <a:cubicBezTo>
                  <a:pt x="390031" y="3518128"/>
                  <a:pt x="394338" y="3513188"/>
                  <a:pt x="401685" y="3512238"/>
                </a:cubicBezTo>
                <a:cubicBezTo>
                  <a:pt x="402761" y="3503878"/>
                  <a:pt x="408208" y="3490197"/>
                  <a:pt x="418025" y="3471197"/>
                </a:cubicBezTo>
                <a:cubicBezTo>
                  <a:pt x="427842" y="3452197"/>
                  <a:pt x="435569" y="3441557"/>
                  <a:pt x="441206" y="3439276"/>
                </a:cubicBezTo>
                <a:lnTo>
                  <a:pt x="450326" y="3417996"/>
                </a:lnTo>
                <a:cubicBezTo>
                  <a:pt x="451212" y="3398995"/>
                  <a:pt x="454759" y="3382275"/>
                  <a:pt x="460966" y="3367835"/>
                </a:cubicBezTo>
                <a:cubicBezTo>
                  <a:pt x="467173" y="3353395"/>
                  <a:pt x="470720" y="3336674"/>
                  <a:pt x="471606" y="3317674"/>
                </a:cubicBezTo>
                <a:lnTo>
                  <a:pt x="480726" y="3305514"/>
                </a:lnTo>
                <a:cubicBezTo>
                  <a:pt x="482120" y="3294240"/>
                  <a:pt x="487693" y="3281066"/>
                  <a:pt x="497447" y="3265993"/>
                </a:cubicBezTo>
                <a:cubicBezTo>
                  <a:pt x="507200" y="3250919"/>
                  <a:pt x="512774" y="3237746"/>
                  <a:pt x="514167" y="3226472"/>
                </a:cubicBezTo>
                <a:cubicBezTo>
                  <a:pt x="523161" y="3220772"/>
                  <a:pt x="527214" y="3211652"/>
                  <a:pt x="526327" y="3199111"/>
                </a:cubicBezTo>
                <a:cubicBezTo>
                  <a:pt x="525441" y="3186571"/>
                  <a:pt x="529494" y="3177451"/>
                  <a:pt x="538488" y="3171751"/>
                </a:cubicBezTo>
                <a:cubicBezTo>
                  <a:pt x="540324" y="3162124"/>
                  <a:pt x="548051" y="3138057"/>
                  <a:pt x="561668" y="3099550"/>
                </a:cubicBezTo>
                <a:cubicBezTo>
                  <a:pt x="575285" y="3061042"/>
                  <a:pt x="583772" y="3038495"/>
                  <a:pt x="587129" y="3031908"/>
                </a:cubicBezTo>
                <a:cubicBezTo>
                  <a:pt x="585355" y="3026778"/>
                  <a:pt x="585102" y="3021078"/>
                  <a:pt x="586369" y="3014808"/>
                </a:cubicBezTo>
                <a:cubicBezTo>
                  <a:pt x="587635" y="3008538"/>
                  <a:pt x="591942" y="3005117"/>
                  <a:pt x="599289" y="3004547"/>
                </a:cubicBezTo>
                <a:cubicBezTo>
                  <a:pt x="608346" y="2983204"/>
                  <a:pt x="619873" y="2961290"/>
                  <a:pt x="633870" y="2938806"/>
                </a:cubicBezTo>
                <a:cubicBezTo>
                  <a:pt x="647867" y="2916322"/>
                  <a:pt x="655593" y="2893648"/>
                  <a:pt x="657050" y="2870785"/>
                </a:cubicBezTo>
                <a:cubicBezTo>
                  <a:pt x="658887" y="2869328"/>
                  <a:pt x="661294" y="2867681"/>
                  <a:pt x="664270" y="2865845"/>
                </a:cubicBezTo>
                <a:cubicBezTo>
                  <a:pt x="667247" y="2864008"/>
                  <a:pt x="668894" y="2861601"/>
                  <a:pt x="669210" y="2858624"/>
                </a:cubicBezTo>
                <a:cubicBezTo>
                  <a:pt x="668830" y="2857168"/>
                  <a:pt x="667310" y="2856281"/>
                  <a:pt x="664650" y="2855964"/>
                </a:cubicBezTo>
                <a:cubicBezTo>
                  <a:pt x="661990" y="2855648"/>
                  <a:pt x="660470" y="2855521"/>
                  <a:pt x="660090" y="2855584"/>
                </a:cubicBezTo>
                <a:lnTo>
                  <a:pt x="669210" y="2828224"/>
                </a:lnTo>
                <a:lnTo>
                  <a:pt x="681371" y="2822144"/>
                </a:lnTo>
                <a:cubicBezTo>
                  <a:pt x="687451" y="2813720"/>
                  <a:pt x="692771" y="2802447"/>
                  <a:pt x="697331" y="2788323"/>
                </a:cubicBezTo>
                <a:cubicBezTo>
                  <a:pt x="701891" y="2774199"/>
                  <a:pt x="705691" y="2762166"/>
                  <a:pt x="708731" y="2752222"/>
                </a:cubicBezTo>
                <a:cubicBezTo>
                  <a:pt x="707085" y="2745889"/>
                  <a:pt x="707338" y="2740315"/>
                  <a:pt x="709491" y="2735502"/>
                </a:cubicBezTo>
                <a:cubicBezTo>
                  <a:pt x="711645" y="2730689"/>
                  <a:pt x="716458" y="2728155"/>
                  <a:pt x="723932" y="2727902"/>
                </a:cubicBezTo>
                <a:lnTo>
                  <a:pt x="733052" y="2706621"/>
                </a:lnTo>
                <a:cubicBezTo>
                  <a:pt x="736598" y="2701619"/>
                  <a:pt x="740905" y="2690344"/>
                  <a:pt x="745972" y="2672801"/>
                </a:cubicBezTo>
                <a:cubicBezTo>
                  <a:pt x="751039" y="2655257"/>
                  <a:pt x="753825" y="2643223"/>
                  <a:pt x="754332" y="2636700"/>
                </a:cubicBezTo>
                <a:cubicBezTo>
                  <a:pt x="755219" y="2626946"/>
                  <a:pt x="758766" y="2619853"/>
                  <a:pt x="764972" y="2615419"/>
                </a:cubicBezTo>
                <a:cubicBezTo>
                  <a:pt x="771179" y="2610986"/>
                  <a:pt x="774726" y="2603893"/>
                  <a:pt x="775613" y="2594139"/>
                </a:cubicBezTo>
                <a:lnTo>
                  <a:pt x="799933" y="2551578"/>
                </a:lnTo>
                <a:cubicBezTo>
                  <a:pt x="801326" y="2545371"/>
                  <a:pt x="806900" y="2530424"/>
                  <a:pt x="816653" y="2506737"/>
                </a:cubicBezTo>
                <a:cubicBezTo>
                  <a:pt x="826407" y="2483050"/>
                  <a:pt x="831980" y="2469623"/>
                  <a:pt x="833374" y="2466456"/>
                </a:cubicBezTo>
                <a:cubicBezTo>
                  <a:pt x="832740" y="2459870"/>
                  <a:pt x="832487" y="2453283"/>
                  <a:pt x="832614" y="2446696"/>
                </a:cubicBezTo>
                <a:cubicBezTo>
                  <a:pt x="832740" y="2440109"/>
                  <a:pt x="837047" y="2436563"/>
                  <a:pt x="845534" y="2436056"/>
                </a:cubicBezTo>
                <a:cubicBezTo>
                  <a:pt x="854844" y="2414395"/>
                  <a:pt x="867384" y="2390835"/>
                  <a:pt x="883155" y="2365374"/>
                </a:cubicBezTo>
                <a:cubicBezTo>
                  <a:pt x="898925" y="2339914"/>
                  <a:pt x="907665" y="2314833"/>
                  <a:pt x="909375" y="2290133"/>
                </a:cubicBezTo>
                <a:cubicBezTo>
                  <a:pt x="911212" y="2288486"/>
                  <a:pt x="913619" y="2286459"/>
                  <a:pt x="916595" y="2284053"/>
                </a:cubicBezTo>
                <a:cubicBezTo>
                  <a:pt x="919572" y="2281646"/>
                  <a:pt x="921219" y="2279619"/>
                  <a:pt x="921536" y="2277973"/>
                </a:cubicBezTo>
                <a:cubicBezTo>
                  <a:pt x="921346" y="2275059"/>
                  <a:pt x="920206" y="2273286"/>
                  <a:pt x="918116" y="2272653"/>
                </a:cubicBezTo>
                <a:cubicBezTo>
                  <a:pt x="916025" y="2272019"/>
                  <a:pt x="914125" y="2271766"/>
                  <a:pt x="912415" y="2271893"/>
                </a:cubicBezTo>
                <a:lnTo>
                  <a:pt x="921536" y="2244532"/>
                </a:lnTo>
                <a:cubicBezTo>
                  <a:pt x="931162" y="2237945"/>
                  <a:pt x="939269" y="2229838"/>
                  <a:pt x="945856" y="2220212"/>
                </a:cubicBezTo>
                <a:lnTo>
                  <a:pt x="964096" y="2159410"/>
                </a:lnTo>
                <a:cubicBezTo>
                  <a:pt x="962576" y="2153077"/>
                  <a:pt x="963336" y="2147503"/>
                  <a:pt x="966377" y="2142690"/>
                </a:cubicBezTo>
                <a:cubicBezTo>
                  <a:pt x="969417" y="2137876"/>
                  <a:pt x="974737" y="2135343"/>
                  <a:pt x="982337" y="2135090"/>
                </a:cubicBezTo>
                <a:cubicBezTo>
                  <a:pt x="982717" y="2129516"/>
                  <a:pt x="984237" y="2125463"/>
                  <a:pt x="986897" y="2122929"/>
                </a:cubicBezTo>
                <a:cubicBezTo>
                  <a:pt x="989557" y="2120396"/>
                  <a:pt x="991077" y="2116343"/>
                  <a:pt x="991457" y="2110769"/>
                </a:cubicBezTo>
                <a:cubicBezTo>
                  <a:pt x="993800" y="2106652"/>
                  <a:pt x="998234" y="2094366"/>
                  <a:pt x="1004757" y="2073908"/>
                </a:cubicBezTo>
                <a:cubicBezTo>
                  <a:pt x="1011281" y="2053451"/>
                  <a:pt x="1014954" y="2040404"/>
                  <a:pt x="1015778" y="2034768"/>
                </a:cubicBezTo>
                <a:cubicBezTo>
                  <a:pt x="1016664" y="2024888"/>
                  <a:pt x="1020211" y="2017287"/>
                  <a:pt x="1026418" y="2011967"/>
                </a:cubicBezTo>
                <a:cubicBezTo>
                  <a:pt x="1032625" y="2006647"/>
                  <a:pt x="1036171" y="1999047"/>
                  <a:pt x="1037058" y="1989167"/>
                </a:cubicBezTo>
                <a:lnTo>
                  <a:pt x="1049218" y="1964846"/>
                </a:lnTo>
                <a:cubicBezTo>
                  <a:pt x="1049978" y="1957753"/>
                  <a:pt x="1053018" y="1952180"/>
                  <a:pt x="1058338" y="1948126"/>
                </a:cubicBezTo>
                <a:cubicBezTo>
                  <a:pt x="1063658" y="1944072"/>
                  <a:pt x="1066699" y="1938499"/>
                  <a:pt x="1067459" y="1931405"/>
                </a:cubicBezTo>
                <a:cubicBezTo>
                  <a:pt x="1076579" y="1930899"/>
                  <a:pt x="1082659" y="1925832"/>
                  <a:pt x="1085699" y="1916205"/>
                </a:cubicBezTo>
                <a:cubicBezTo>
                  <a:pt x="1085762" y="1914812"/>
                  <a:pt x="1085636" y="1913799"/>
                  <a:pt x="1085319" y="1913165"/>
                </a:cubicBezTo>
                <a:cubicBezTo>
                  <a:pt x="1085002" y="1912532"/>
                  <a:pt x="1084116" y="1911518"/>
                  <a:pt x="1082659" y="1910125"/>
                </a:cubicBezTo>
                <a:lnTo>
                  <a:pt x="1088739" y="1901005"/>
                </a:lnTo>
                <a:cubicBezTo>
                  <a:pt x="1090196" y="1898092"/>
                  <a:pt x="1091082" y="1895558"/>
                  <a:pt x="1091399" y="1893405"/>
                </a:cubicBezTo>
                <a:cubicBezTo>
                  <a:pt x="1091716" y="1891252"/>
                  <a:pt x="1091842" y="1888718"/>
                  <a:pt x="1091779" y="1885805"/>
                </a:cubicBezTo>
                <a:cubicBezTo>
                  <a:pt x="1103876" y="1867438"/>
                  <a:pt x="1114643" y="1847930"/>
                  <a:pt x="1124080" y="1827283"/>
                </a:cubicBezTo>
                <a:cubicBezTo>
                  <a:pt x="1133517" y="1806636"/>
                  <a:pt x="1142003" y="1785609"/>
                  <a:pt x="1149540" y="1764202"/>
                </a:cubicBezTo>
                <a:cubicBezTo>
                  <a:pt x="1150364" y="1759262"/>
                  <a:pt x="1154037" y="1749382"/>
                  <a:pt x="1160560" y="1734562"/>
                </a:cubicBezTo>
                <a:cubicBezTo>
                  <a:pt x="1167084" y="1719741"/>
                  <a:pt x="1171517" y="1711381"/>
                  <a:pt x="1173861" y="1709481"/>
                </a:cubicBezTo>
                <a:cubicBezTo>
                  <a:pt x="1174177" y="1699031"/>
                  <a:pt x="1176584" y="1689531"/>
                  <a:pt x="1181081" y="1680980"/>
                </a:cubicBezTo>
                <a:cubicBezTo>
                  <a:pt x="1185578" y="1672430"/>
                  <a:pt x="1190264" y="1663690"/>
                  <a:pt x="1195141" y="1654760"/>
                </a:cubicBezTo>
                <a:lnTo>
                  <a:pt x="1207301" y="1645640"/>
                </a:lnTo>
                <a:cubicBezTo>
                  <a:pt x="1207428" y="1644120"/>
                  <a:pt x="1207935" y="1642600"/>
                  <a:pt x="1208821" y="1641080"/>
                </a:cubicBezTo>
                <a:cubicBezTo>
                  <a:pt x="1209708" y="1639560"/>
                  <a:pt x="1210215" y="1638039"/>
                  <a:pt x="1210341" y="1636519"/>
                </a:cubicBezTo>
                <a:cubicBezTo>
                  <a:pt x="1211798" y="1632086"/>
                  <a:pt x="1212685" y="1628032"/>
                  <a:pt x="1213002" y="1624359"/>
                </a:cubicBezTo>
                <a:cubicBezTo>
                  <a:pt x="1213318" y="1620686"/>
                  <a:pt x="1213445" y="1616632"/>
                  <a:pt x="1213382" y="1612199"/>
                </a:cubicBezTo>
                <a:cubicBezTo>
                  <a:pt x="1216928" y="1611692"/>
                  <a:pt x="1218955" y="1609666"/>
                  <a:pt x="1219462" y="1606119"/>
                </a:cubicBezTo>
                <a:cubicBezTo>
                  <a:pt x="1219588" y="1604472"/>
                  <a:pt x="1220095" y="1602445"/>
                  <a:pt x="1220982" y="1600039"/>
                </a:cubicBezTo>
                <a:cubicBezTo>
                  <a:pt x="1221868" y="1597632"/>
                  <a:pt x="1222375" y="1595605"/>
                  <a:pt x="1222502" y="1593959"/>
                </a:cubicBezTo>
                <a:lnTo>
                  <a:pt x="1225542" y="1593959"/>
                </a:lnTo>
                <a:cubicBezTo>
                  <a:pt x="1226048" y="1590919"/>
                  <a:pt x="1228075" y="1587879"/>
                  <a:pt x="1231622" y="1584838"/>
                </a:cubicBezTo>
                <a:lnTo>
                  <a:pt x="1240742" y="1557478"/>
                </a:lnTo>
                <a:cubicBezTo>
                  <a:pt x="1242199" y="1551144"/>
                  <a:pt x="1243085" y="1544811"/>
                  <a:pt x="1243402" y="1538477"/>
                </a:cubicBezTo>
                <a:cubicBezTo>
                  <a:pt x="1243719" y="1532144"/>
                  <a:pt x="1243845" y="1527330"/>
                  <a:pt x="1243782" y="1524037"/>
                </a:cubicBezTo>
                <a:cubicBezTo>
                  <a:pt x="1247076" y="1524227"/>
                  <a:pt x="1250369" y="1523847"/>
                  <a:pt x="1253662" y="1522897"/>
                </a:cubicBezTo>
                <a:cubicBezTo>
                  <a:pt x="1256956" y="1521947"/>
                  <a:pt x="1258729" y="1519287"/>
                  <a:pt x="1258982" y="1514917"/>
                </a:cubicBezTo>
                <a:cubicBezTo>
                  <a:pt x="1258729" y="1510420"/>
                  <a:pt x="1259236" y="1507254"/>
                  <a:pt x="1260503" y="1505417"/>
                </a:cubicBezTo>
                <a:cubicBezTo>
                  <a:pt x="1261769" y="1503580"/>
                  <a:pt x="1265316" y="1502693"/>
                  <a:pt x="1271143" y="1502757"/>
                </a:cubicBezTo>
                <a:lnTo>
                  <a:pt x="1283303" y="1478437"/>
                </a:lnTo>
                <a:lnTo>
                  <a:pt x="1295463" y="1469317"/>
                </a:lnTo>
                <a:lnTo>
                  <a:pt x="1316744" y="1429796"/>
                </a:lnTo>
                <a:cubicBezTo>
                  <a:pt x="1317250" y="1423969"/>
                  <a:pt x="1319277" y="1418903"/>
                  <a:pt x="1322824" y="1414596"/>
                </a:cubicBezTo>
                <a:cubicBezTo>
                  <a:pt x="1326371" y="1410289"/>
                  <a:pt x="1328397" y="1405222"/>
                  <a:pt x="1328904" y="1399396"/>
                </a:cubicBezTo>
                <a:lnTo>
                  <a:pt x="1344104" y="1375075"/>
                </a:lnTo>
                <a:lnTo>
                  <a:pt x="1353224" y="1356835"/>
                </a:lnTo>
                <a:cubicBezTo>
                  <a:pt x="1354681" y="1346068"/>
                  <a:pt x="1357088" y="1335681"/>
                  <a:pt x="1360445" y="1325674"/>
                </a:cubicBezTo>
                <a:cubicBezTo>
                  <a:pt x="1363801" y="1315667"/>
                  <a:pt x="1368488" y="1306800"/>
                  <a:pt x="1374505" y="1299074"/>
                </a:cubicBezTo>
                <a:cubicBezTo>
                  <a:pt x="1382105" y="1278933"/>
                  <a:pt x="1388185" y="1259933"/>
                  <a:pt x="1392745" y="1242072"/>
                </a:cubicBezTo>
                <a:cubicBezTo>
                  <a:pt x="1397305" y="1224212"/>
                  <a:pt x="1400345" y="1209772"/>
                  <a:pt x="1401865" y="1198751"/>
                </a:cubicBezTo>
                <a:cubicBezTo>
                  <a:pt x="1404905" y="1201285"/>
                  <a:pt x="1407945" y="1202298"/>
                  <a:pt x="1410986" y="1201791"/>
                </a:cubicBezTo>
                <a:lnTo>
                  <a:pt x="1423146" y="1192671"/>
                </a:lnTo>
                <a:cubicBezTo>
                  <a:pt x="1424729" y="1191025"/>
                  <a:pt x="1425363" y="1188998"/>
                  <a:pt x="1425046" y="1186591"/>
                </a:cubicBezTo>
                <a:cubicBezTo>
                  <a:pt x="1424729" y="1184184"/>
                  <a:pt x="1423083" y="1182158"/>
                  <a:pt x="1420106" y="1180511"/>
                </a:cubicBezTo>
                <a:cubicBezTo>
                  <a:pt x="1428403" y="1170503"/>
                  <a:pt x="1436889" y="1157077"/>
                  <a:pt x="1445566" y="1140230"/>
                </a:cubicBezTo>
                <a:cubicBezTo>
                  <a:pt x="1454243" y="1123383"/>
                  <a:pt x="1458930" y="1108436"/>
                  <a:pt x="1459627" y="1095389"/>
                </a:cubicBezTo>
                <a:cubicBezTo>
                  <a:pt x="1464377" y="1092286"/>
                  <a:pt x="1467797" y="1088613"/>
                  <a:pt x="1469887" y="1084369"/>
                </a:cubicBezTo>
                <a:cubicBezTo>
                  <a:pt x="1471977" y="1080126"/>
                  <a:pt x="1471597" y="1075692"/>
                  <a:pt x="1468747" y="1071069"/>
                </a:cubicBezTo>
                <a:cubicBezTo>
                  <a:pt x="1470773" y="1060872"/>
                  <a:pt x="1475080" y="1053145"/>
                  <a:pt x="1481667" y="1047888"/>
                </a:cubicBezTo>
                <a:cubicBezTo>
                  <a:pt x="1488254" y="1042632"/>
                  <a:pt x="1494081" y="1037185"/>
                  <a:pt x="1499147" y="1031547"/>
                </a:cubicBezTo>
                <a:cubicBezTo>
                  <a:pt x="1503454" y="1028507"/>
                  <a:pt x="1505481" y="1025467"/>
                  <a:pt x="1505227" y="1022428"/>
                </a:cubicBezTo>
                <a:cubicBezTo>
                  <a:pt x="1504974" y="1019387"/>
                  <a:pt x="1503961" y="1016348"/>
                  <a:pt x="1502187" y="1013308"/>
                </a:cubicBezTo>
                <a:lnTo>
                  <a:pt x="1529548" y="964666"/>
                </a:lnTo>
                <a:cubicBezTo>
                  <a:pt x="1531385" y="961625"/>
                  <a:pt x="1533791" y="957826"/>
                  <a:pt x="1536768" y="953265"/>
                </a:cubicBezTo>
                <a:cubicBezTo>
                  <a:pt x="1539745" y="948705"/>
                  <a:pt x="1541392" y="943385"/>
                  <a:pt x="1541708" y="937305"/>
                </a:cubicBezTo>
                <a:cubicBezTo>
                  <a:pt x="1555769" y="919635"/>
                  <a:pt x="1567169" y="899495"/>
                  <a:pt x="1575909" y="876885"/>
                </a:cubicBezTo>
                <a:cubicBezTo>
                  <a:pt x="1584649" y="854273"/>
                  <a:pt x="1597569" y="834893"/>
                  <a:pt x="1614670" y="818744"/>
                </a:cubicBezTo>
                <a:lnTo>
                  <a:pt x="1611630" y="797462"/>
                </a:lnTo>
                <a:lnTo>
                  <a:pt x="1645070" y="745781"/>
                </a:lnTo>
                <a:cubicBezTo>
                  <a:pt x="1645640" y="737865"/>
                  <a:pt x="1649820" y="724058"/>
                  <a:pt x="1657611" y="704360"/>
                </a:cubicBezTo>
                <a:cubicBezTo>
                  <a:pt x="1665401" y="684664"/>
                  <a:pt x="1673381" y="670097"/>
                  <a:pt x="1681551" y="660660"/>
                </a:cubicBezTo>
                <a:cubicBezTo>
                  <a:pt x="1681551" y="649007"/>
                  <a:pt x="1687631" y="638872"/>
                  <a:pt x="1699791" y="630259"/>
                </a:cubicBezTo>
                <a:cubicBezTo>
                  <a:pt x="1695738" y="624179"/>
                  <a:pt x="1695485" y="618858"/>
                  <a:pt x="1699031" y="614299"/>
                </a:cubicBezTo>
                <a:cubicBezTo>
                  <a:pt x="1702578" y="609739"/>
                  <a:pt x="1706885" y="605939"/>
                  <a:pt x="1711952" y="602899"/>
                </a:cubicBezTo>
                <a:lnTo>
                  <a:pt x="1824434" y="405294"/>
                </a:lnTo>
                <a:cubicBezTo>
                  <a:pt x="1831338" y="397505"/>
                  <a:pt x="1836531" y="389525"/>
                  <a:pt x="1840014" y="381354"/>
                </a:cubicBezTo>
                <a:cubicBezTo>
                  <a:pt x="1843498" y="373183"/>
                  <a:pt x="1849451" y="365963"/>
                  <a:pt x="1857875" y="359693"/>
                </a:cubicBezTo>
                <a:cubicBezTo>
                  <a:pt x="1858001" y="354944"/>
                  <a:pt x="1859268" y="350003"/>
                  <a:pt x="1861675" y="344873"/>
                </a:cubicBezTo>
                <a:cubicBezTo>
                  <a:pt x="1864082" y="339743"/>
                  <a:pt x="1866868" y="335564"/>
                  <a:pt x="1870035" y="332333"/>
                </a:cubicBezTo>
                <a:lnTo>
                  <a:pt x="1882195" y="311053"/>
                </a:lnTo>
                <a:cubicBezTo>
                  <a:pt x="1885489" y="307949"/>
                  <a:pt x="1889542" y="305795"/>
                  <a:pt x="1894355" y="304593"/>
                </a:cubicBezTo>
                <a:cubicBezTo>
                  <a:pt x="1899169" y="303389"/>
                  <a:pt x="1903222" y="303516"/>
                  <a:pt x="1906516" y="304972"/>
                </a:cubicBezTo>
                <a:cubicBezTo>
                  <a:pt x="1908036" y="312383"/>
                  <a:pt x="1902716" y="328723"/>
                  <a:pt x="1890555" y="353993"/>
                </a:cubicBezTo>
                <a:cubicBezTo>
                  <a:pt x="1878395" y="379265"/>
                  <a:pt x="1868515" y="396364"/>
                  <a:pt x="1860915" y="405294"/>
                </a:cubicBezTo>
                <a:lnTo>
                  <a:pt x="1863955" y="405294"/>
                </a:lnTo>
                <a:cubicBezTo>
                  <a:pt x="1868452" y="409727"/>
                  <a:pt x="1870858" y="413781"/>
                  <a:pt x="1871175" y="417454"/>
                </a:cubicBezTo>
                <a:cubicBezTo>
                  <a:pt x="1871492" y="421128"/>
                  <a:pt x="1870098" y="425182"/>
                  <a:pt x="1866995" y="429615"/>
                </a:cubicBezTo>
                <a:cubicBezTo>
                  <a:pt x="1863195" y="452669"/>
                  <a:pt x="1856355" y="476482"/>
                  <a:pt x="1846475" y="501056"/>
                </a:cubicBezTo>
                <a:cubicBezTo>
                  <a:pt x="1836594" y="525631"/>
                  <a:pt x="1828234" y="549445"/>
                  <a:pt x="1821394" y="572498"/>
                </a:cubicBezTo>
                <a:cubicBezTo>
                  <a:pt x="1824244" y="576741"/>
                  <a:pt x="1824624" y="579655"/>
                  <a:pt x="1822534" y="581239"/>
                </a:cubicBezTo>
                <a:cubicBezTo>
                  <a:pt x="1820444" y="582822"/>
                  <a:pt x="1817024" y="584974"/>
                  <a:pt x="1812274" y="587698"/>
                </a:cubicBezTo>
                <a:cubicBezTo>
                  <a:pt x="1812020" y="590866"/>
                  <a:pt x="1811767" y="593652"/>
                  <a:pt x="1811514" y="596059"/>
                </a:cubicBezTo>
                <a:cubicBezTo>
                  <a:pt x="1811260" y="598466"/>
                  <a:pt x="1812527" y="599732"/>
                  <a:pt x="1815314" y="599859"/>
                </a:cubicBezTo>
                <a:cubicBezTo>
                  <a:pt x="1813097" y="604863"/>
                  <a:pt x="1809930" y="610815"/>
                  <a:pt x="1805814" y="617719"/>
                </a:cubicBezTo>
                <a:cubicBezTo>
                  <a:pt x="1801697" y="624622"/>
                  <a:pt x="1800810" y="629817"/>
                  <a:pt x="1803154" y="633300"/>
                </a:cubicBezTo>
                <a:lnTo>
                  <a:pt x="1821394" y="615058"/>
                </a:lnTo>
                <a:cubicBezTo>
                  <a:pt x="1824561" y="612019"/>
                  <a:pt x="1826587" y="608978"/>
                  <a:pt x="1827474" y="605939"/>
                </a:cubicBezTo>
                <a:cubicBezTo>
                  <a:pt x="1828361" y="602899"/>
                  <a:pt x="1827347" y="599859"/>
                  <a:pt x="1824434" y="596818"/>
                </a:cubicBezTo>
                <a:cubicBezTo>
                  <a:pt x="1827664" y="593588"/>
                  <a:pt x="1831084" y="589408"/>
                  <a:pt x="1834694" y="584278"/>
                </a:cubicBezTo>
                <a:cubicBezTo>
                  <a:pt x="1838304" y="579149"/>
                  <a:pt x="1840964" y="574209"/>
                  <a:pt x="1842674" y="569458"/>
                </a:cubicBezTo>
                <a:lnTo>
                  <a:pt x="1866995" y="514737"/>
                </a:lnTo>
                <a:lnTo>
                  <a:pt x="1885235" y="499536"/>
                </a:lnTo>
                <a:cubicBezTo>
                  <a:pt x="1888529" y="496370"/>
                  <a:pt x="1891062" y="492824"/>
                  <a:pt x="1892835" y="488896"/>
                </a:cubicBezTo>
                <a:cubicBezTo>
                  <a:pt x="1894609" y="484969"/>
                  <a:pt x="1894102" y="481422"/>
                  <a:pt x="1891316" y="478256"/>
                </a:cubicBezTo>
                <a:lnTo>
                  <a:pt x="1903476" y="453935"/>
                </a:lnTo>
                <a:cubicBezTo>
                  <a:pt x="1901956" y="443803"/>
                  <a:pt x="1904996" y="435189"/>
                  <a:pt x="1912596" y="428095"/>
                </a:cubicBezTo>
                <a:cubicBezTo>
                  <a:pt x="1920196" y="421002"/>
                  <a:pt x="1923236" y="412388"/>
                  <a:pt x="1921716" y="402254"/>
                </a:cubicBezTo>
                <a:lnTo>
                  <a:pt x="1961237" y="368813"/>
                </a:lnTo>
                <a:cubicBezTo>
                  <a:pt x="1968837" y="377300"/>
                  <a:pt x="1972637" y="383127"/>
                  <a:pt x="1972637" y="386294"/>
                </a:cubicBezTo>
                <a:cubicBezTo>
                  <a:pt x="1972637" y="389461"/>
                  <a:pt x="1968837" y="393768"/>
                  <a:pt x="1961237" y="399215"/>
                </a:cubicBezTo>
                <a:cubicBezTo>
                  <a:pt x="1967000" y="407764"/>
                  <a:pt x="1966874" y="414224"/>
                  <a:pt x="1960857" y="418595"/>
                </a:cubicBezTo>
                <a:cubicBezTo>
                  <a:pt x="1954840" y="422965"/>
                  <a:pt x="1953953" y="428664"/>
                  <a:pt x="1958197" y="435695"/>
                </a:cubicBezTo>
                <a:cubicBezTo>
                  <a:pt x="1952813" y="443611"/>
                  <a:pt x="1946860" y="456658"/>
                  <a:pt x="1940337" y="474836"/>
                </a:cubicBezTo>
                <a:cubicBezTo>
                  <a:pt x="1933813" y="493012"/>
                  <a:pt x="1931660" y="505300"/>
                  <a:pt x="1933876" y="511697"/>
                </a:cubicBezTo>
                <a:lnTo>
                  <a:pt x="1909556" y="569458"/>
                </a:lnTo>
                <a:cubicBezTo>
                  <a:pt x="1915889" y="577185"/>
                  <a:pt x="1919183" y="585292"/>
                  <a:pt x="1919436" y="593779"/>
                </a:cubicBezTo>
                <a:cubicBezTo>
                  <a:pt x="1919689" y="602266"/>
                  <a:pt x="1915383" y="610373"/>
                  <a:pt x="1906516" y="618098"/>
                </a:cubicBezTo>
                <a:cubicBezTo>
                  <a:pt x="1903476" y="630640"/>
                  <a:pt x="1898916" y="643560"/>
                  <a:pt x="1892835" y="656860"/>
                </a:cubicBezTo>
                <a:cubicBezTo>
                  <a:pt x="1886755" y="670161"/>
                  <a:pt x="1879155" y="681561"/>
                  <a:pt x="1870035" y="691060"/>
                </a:cubicBezTo>
                <a:lnTo>
                  <a:pt x="1879155" y="715381"/>
                </a:lnTo>
                <a:lnTo>
                  <a:pt x="1857875" y="730582"/>
                </a:lnTo>
                <a:lnTo>
                  <a:pt x="1857875" y="764023"/>
                </a:lnTo>
                <a:cubicBezTo>
                  <a:pt x="1853885" y="770228"/>
                  <a:pt x="1851225" y="776056"/>
                  <a:pt x="1849895" y="781503"/>
                </a:cubicBezTo>
                <a:cubicBezTo>
                  <a:pt x="1848565" y="786950"/>
                  <a:pt x="1845145" y="791255"/>
                  <a:pt x="1839634" y="794422"/>
                </a:cubicBezTo>
                <a:cubicBezTo>
                  <a:pt x="1838241" y="797907"/>
                  <a:pt x="1837988" y="802340"/>
                  <a:pt x="1838874" y="807723"/>
                </a:cubicBezTo>
                <a:cubicBezTo>
                  <a:pt x="1839761" y="813106"/>
                  <a:pt x="1841028" y="816779"/>
                  <a:pt x="1842674" y="818744"/>
                </a:cubicBezTo>
                <a:cubicBezTo>
                  <a:pt x="1844385" y="821594"/>
                  <a:pt x="1846285" y="822733"/>
                  <a:pt x="1848375" y="822164"/>
                </a:cubicBezTo>
                <a:cubicBezTo>
                  <a:pt x="1850465" y="821594"/>
                  <a:pt x="1851605" y="820453"/>
                  <a:pt x="1851795" y="818744"/>
                </a:cubicBezTo>
                <a:cubicBezTo>
                  <a:pt x="1845588" y="809622"/>
                  <a:pt x="1846601" y="802023"/>
                  <a:pt x="1854835" y="795942"/>
                </a:cubicBezTo>
                <a:cubicBezTo>
                  <a:pt x="1863068" y="789862"/>
                  <a:pt x="1870162" y="785303"/>
                  <a:pt x="1876115" y="782263"/>
                </a:cubicBezTo>
                <a:lnTo>
                  <a:pt x="1876115" y="736662"/>
                </a:lnTo>
                <a:lnTo>
                  <a:pt x="1879155" y="736662"/>
                </a:lnTo>
                <a:cubicBezTo>
                  <a:pt x="1880865" y="733495"/>
                  <a:pt x="1882005" y="729948"/>
                  <a:pt x="1882575" y="726022"/>
                </a:cubicBezTo>
                <a:cubicBezTo>
                  <a:pt x="1883145" y="722095"/>
                  <a:pt x="1882005" y="718547"/>
                  <a:pt x="1879155" y="715381"/>
                </a:cubicBezTo>
                <a:cubicBezTo>
                  <a:pt x="1887642" y="707465"/>
                  <a:pt x="1894229" y="698977"/>
                  <a:pt x="1898916" y="689921"/>
                </a:cubicBezTo>
                <a:cubicBezTo>
                  <a:pt x="1903602" y="680864"/>
                  <a:pt x="1910189" y="673136"/>
                  <a:pt x="1918676" y="666740"/>
                </a:cubicBezTo>
                <a:cubicBezTo>
                  <a:pt x="1908669" y="656924"/>
                  <a:pt x="1905882" y="649957"/>
                  <a:pt x="1910316" y="645840"/>
                </a:cubicBezTo>
                <a:cubicBezTo>
                  <a:pt x="1914749" y="641723"/>
                  <a:pt x="1922603" y="635516"/>
                  <a:pt x="1933876" y="627220"/>
                </a:cubicBezTo>
                <a:cubicBezTo>
                  <a:pt x="1940780" y="619049"/>
                  <a:pt x="1945973" y="604228"/>
                  <a:pt x="1949457" y="582758"/>
                </a:cubicBezTo>
                <a:cubicBezTo>
                  <a:pt x="1952940" y="561288"/>
                  <a:pt x="1958894" y="545708"/>
                  <a:pt x="1967317" y="536018"/>
                </a:cubicBezTo>
                <a:cubicBezTo>
                  <a:pt x="1970420" y="534624"/>
                  <a:pt x="1973334" y="534371"/>
                  <a:pt x="1976057" y="535257"/>
                </a:cubicBezTo>
                <a:cubicBezTo>
                  <a:pt x="1978781" y="536145"/>
                  <a:pt x="1980934" y="537410"/>
                  <a:pt x="1982517" y="539058"/>
                </a:cubicBezTo>
                <a:cubicBezTo>
                  <a:pt x="1989421" y="547418"/>
                  <a:pt x="1990814" y="557298"/>
                  <a:pt x="1986697" y="568698"/>
                </a:cubicBezTo>
                <a:cubicBezTo>
                  <a:pt x="1982581" y="580099"/>
                  <a:pt x="1977134" y="588459"/>
                  <a:pt x="1970357" y="593779"/>
                </a:cubicBezTo>
                <a:cubicBezTo>
                  <a:pt x="1963137" y="613349"/>
                  <a:pt x="1957057" y="631970"/>
                  <a:pt x="1952117" y="649640"/>
                </a:cubicBezTo>
                <a:cubicBezTo>
                  <a:pt x="1947177" y="667310"/>
                  <a:pt x="1941096" y="685171"/>
                  <a:pt x="1933876" y="703221"/>
                </a:cubicBezTo>
                <a:cubicBezTo>
                  <a:pt x="1936663" y="706134"/>
                  <a:pt x="1937170" y="708668"/>
                  <a:pt x="1935396" y="710820"/>
                </a:cubicBezTo>
                <a:cubicBezTo>
                  <a:pt x="1933623" y="712975"/>
                  <a:pt x="1931090" y="715508"/>
                  <a:pt x="1927796" y="718422"/>
                </a:cubicBezTo>
                <a:cubicBezTo>
                  <a:pt x="1924883" y="721524"/>
                  <a:pt x="1923869" y="724437"/>
                  <a:pt x="1924756" y="727161"/>
                </a:cubicBezTo>
                <a:cubicBezTo>
                  <a:pt x="1925643" y="729885"/>
                  <a:pt x="1927670" y="732037"/>
                  <a:pt x="1930836" y="733621"/>
                </a:cubicBezTo>
                <a:cubicBezTo>
                  <a:pt x="1926086" y="738309"/>
                  <a:pt x="1921906" y="743375"/>
                  <a:pt x="1918296" y="748822"/>
                </a:cubicBezTo>
                <a:cubicBezTo>
                  <a:pt x="1914686" y="754269"/>
                  <a:pt x="1912786" y="759336"/>
                  <a:pt x="1912596" y="764023"/>
                </a:cubicBezTo>
                <a:lnTo>
                  <a:pt x="1900436" y="785303"/>
                </a:lnTo>
                <a:cubicBezTo>
                  <a:pt x="1904869" y="791510"/>
                  <a:pt x="1906642" y="797336"/>
                  <a:pt x="1905756" y="802783"/>
                </a:cubicBezTo>
                <a:cubicBezTo>
                  <a:pt x="1904869" y="808230"/>
                  <a:pt x="1902082" y="812537"/>
                  <a:pt x="1897396" y="815702"/>
                </a:cubicBezTo>
                <a:cubicBezTo>
                  <a:pt x="1907719" y="814944"/>
                  <a:pt x="1921273" y="814183"/>
                  <a:pt x="1938056" y="813422"/>
                </a:cubicBezTo>
                <a:cubicBezTo>
                  <a:pt x="1954840" y="812663"/>
                  <a:pt x="1967634" y="816464"/>
                  <a:pt x="1976437" y="824824"/>
                </a:cubicBezTo>
                <a:cubicBezTo>
                  <a:pt x="1980997" y="831220"/>
                  <a:pt x="1983277" y="837426"/>
                  <a:pt x="1983277" y="843444"/>
                </a:cubicBezTo>
                <a:cubicBezTo>
                  <a:pt x="1983277" y="849460"/>
                  <a:pt x="1980997" y="853388"/>
                  <a:pt x="1976437" y="855223"/>
                </a:cubicBezTo>
                <a:cubicBezTo>
                  <a:pt x="1976121" y="856998"/>
                  <a:pt x="1975234" y="859530"/>
                  <a:pt x="1973777" y="862824"/>
                </a:cubicBezTo>
                <a:cubicBezTo>
                  <a:pt x="1972320" y="866117"/>
                  <a:pt x="1972194" y="868651"/>
                  <a:pt x="1973397" y="870425"/>
                </a:cubicBezTo>
                <a:lnTo>
                  <a:pt x="1982517" y="864344"/>
                </a:lnTo>
                <a:lnTo>
                  <a:pt x="2004855" y="847162"/>
                </a:lnTo>
                <a:lnTo>
                  <a:pt x="2011623" y="836453"/>
                </a:lnTo>
                <a:cubicBezTo>
                  <a:pt x="2020300" y="819606"/>
                  <a:pt x="2024987" y="804659"/>
                  <a:pt x="2025684" y="791612"/>
                </a:cubicBezTo>
                <a:lnTo>
                  <a:pt x="2031339" y="785538"/>
                </a:lnTo>
                <a:lnTo>
                  <a:pt x="2031158" y="785303"/>
                </a:lnTo>
                <a:lnTo>
                  <a:pt x="2035845" y="779443"/>
                </a:lnTo>
                <a:lnTo>
                  <a:pt x="2034804" y="767292"/>
                </a:lnTo>
                <a:cubicBezTo>
                  <a:pt x="2036830" y="757095"/>
                  <a:pt x="2041137" y="749368"/>
                  <a:pt x="2047724" y="744111"/>
                </a:cubicBezTo>
                <a:cubicBezTo>
                  <a:pt x="2054311" y="738855"/>
                  <a:pt x="2060138" y="733408"/>
                  <a:pt x="2065204" y="727771"/>
                </a:cubicBezTo>
                <a:cubicBezTo>
                  <a:pt x="2069511" y="724731"/>
                  <a:pt x="2071538" y="721691"/>
                  <a:pt x="2071284" y="718651"/>
                </a:cubicBezTo>
                <a:cubicBezTo>
                  <a:pt x="2071031" y="715611"/>
                  <a:pt x="2070018" y="712571"/>
                  <a:pt x="2068244" y="709531"/>
                </a:cubicBezTo>
                <a:lnTo>
                  <a:pt x="2095605" y="660890"/>
                </a:lnTo>
                <a:cubicBezTo>
                  <a:pt x="2097442" y="657849"/>
                  <a:pt x="2099848" y="654050"/>
                  <a:pt x="2102825" y="649489"/>
                </a:cubicBezTo>
                <a:cubicBezTo>
                  <a:pt x="2105802" y="644929"/>
                  <a:pt x="2107449" y="639609"/>
                  <a:pt x="2107765" y="633529"/>
                </a:cubicBezTo>
                <a:cubicBezTo>
                  <a:pt x="2121826" y="615859"/>
                  <a:pt x="2133226" y="595718"/>
                  <a:pt x="2141966" y="573108"/>
                </a:cubicBezTo>
                <a:cubicBezTo>
                  <a:pt x="2150706" y="550497"/>
                  <a:pt x="2163626" y="531118"/>
                  <a:pt x="2180727" y="514968"/>
                </a:cubicBezTo>
                <a:lnTo>
                  <a:pt x="2177687" y="493687"/>
                </a:lnTo>
                <a:lnTo>
                  <a:pt x="2211127" y="442005"/>
                </a:lnTo>
                <a:cubicBezTo>
                  <a:pt x="2211697" y="434088"/>
                  <a:pt x="2215877" y="420281"/>
                  <a:pt x="2223668" y="400584"/>
                </a:cubicBezTo>
                <a:cubicBezTo>
                  <a:pt x="2231458" y="380887"/>
                  <a:pt x="2239438" y="366320"/>
                  <a:pt x="2247608" y="356883"/>
                </a:cubicBezTo>
                <a:cubicBezTo>
                  <a:pt x="2247608" y="345230"/>
                  <a:pt x="2253688" y="335096"/>
                  <a:pt x="2265848" y="326483"/>
                </a:cubicBezTo>
                <a:cubicBezTo>
                  <a:pt x="2261795" y="320403"/>
                  <a:pt x="2261542" y="315082"/>
                  <a:pt x="2265088" y="310522"/>
                </a:cubicBezTo>
                <a:cubicBezTo>
                  <a:pt x="2268635" y="305962"/>
                  <a:pt x="2272942" y="302162"/>
                  <a:pt x="2278009" y="299122"/>
                </a:cubicBezTo>
                <a:lnTo>
                  <a:pt x="2390491" y="101518"/>
                </a:lnTo>
                <a:cubicBezTo>
                  <a:pt x="2397395" y="93728"/>
                  <a:pt x="2402588" y="85748"/>
                  <a:pt x="2406071" y="77578"/>
                </a:cubicBezTo>
                <a:cubicBezTo>
                  <a:pt x="2409555" y="69407"/>
                  <a:pt x="2415508" y="62187"/>
                  <a:pt x="2423932" y="55917"/>
                </a:cubicBezTo>
                <a:cubicBezTo>
                  <a:pt x="2424058" y="51167"/>
                  <a:pt x="2425325" y="46227"/>
                  <a:pt x="2427732" y="41097"/>
                </a:cubicBezTo>
                <a:cubicBezTo>
                  <a:pt x="2430139" y="35967"/>
                  <a:pt x="2432925" y="31787"/>
                  <a:pt x="2436092" y="28556"/>
                </a:cubicBezTo>
                <a:lnTo>
                  <a:pt x="2448252" y="7276"/>
                </a:lnTo>
                <a:cubicBezTo>
                  <a:pt x="2451546" y="4173"/>
                  <a:pt x="2455599" y="2019"/>
                  <a:pt x="2460412" y="816"/>
                </a:cubicBezTo>
                <a:close/>
              </a:path>
            </a:pathLst>
          </a:custGeom>
          <a:blipFill dpi="0" rotWithShape="0">
            <a:blip r:embed="rId2" cstate="email">
              <a:extLst>
                <a:ext uri="{28A0092B-C50C-407E-A947-70E740481C1C}">
                  <a14:useLocalDpi xmlns:a14="http://schemas.microsoft.com/office/drawing/2010/main"/>
                </a:ext>
              </a:extLst>
            </a:blip>
            <a:srcRect/>
            <a:stretch>
              <a:fillRect l="7712" b="127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1" name="TextBox 200">
            <a:extLst>
              <a:ext uri="{FF2B5EF4-FFF2-40B4-BE49-F238E27FC236}">
                <a16:creationId xmlns:a16="http://schemas.microsoft.com/office/drawing/2014/main" id="{ABBD70AA-B5D2-4C36-ADEE-DE0D3FB6CAAF}"/>
              </a:ext>
            </a:extLst>
          </p:cNvPr>
          <p:cNvSpPr txBox="1"/>
          <p:nvPr/>
        </p:nvSpPr>
        <p:spPr>
          <a:xfrm>
            <a:off x="2900363" y="3748266"/>
            <a:ext cx="6391274" cy="1446550"/>
          </a:xfrm>
          <a:prstGeom prst="rect">
            <a:avLst/>
          </a:prstGeom>
          <a:noFill/>
        </p:spPr>
        <p:txBody>
          <a:bodyPr wrap="square" rtlCol="0">
            <a:spAutoFit/>
          </a:bodyPr>
          <a:lstStyle/>
          <a:p>
            <a:pPr algn="ctr"/>
            <a:r>
              <a:rPr lang="en-US" sz="8800" dirty="0">
                <a:solidFill>
                  <a:schemeClr val="bg1"/>
                </a:solidFill>
                <a:effectLst>
                  <a:outerShdw blurRad="38100" dist="38100" dir="2700000" algn="tl">
                    <a:srgbClr val="000000">
                      <a:alpha val="43137"/>
                    </a:srgbClr>
                  </a:outerShdw>
                </a:effectLst>
                <a:latin typeface="+mj-lt"/>
              </a:rPr>
              <a:t>GRACIAS </a:t>
            </a:r>
          </a:p>
        </p:txBody>
      </p:sp>
    </p:spTree>
    <p:extLst>
      <p:ext uri="{BB962C8B-B14F-4D97-AF65-F5344CB8AC3E}">
        <p14:creationId xmlns:p14="http://schemas.microsoft.com/office/powerpoint/2010/main" val="70021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2647950"/>
            <a:ext cx="12192000" cy="1057275"/>
          </a:xfrm>
          <a:prstGeom prst="rect">
            <a:avLst/>
          </a:prstGeom>
        </p:spPr>
        <p:txBody>
          <a:bodyPr/>
          <a:lstStyle/>
          <a:p>
            <a:pPr algn="ctr"/>
            <a:r>
              <a:rPr kumimoji="1" lang="es-CO" altLang="ja-JP" b="1" dirty="0">
                <a:solidFill>
                  <a:srgbClr val="FFC000"/>
                </a:solidFill>
                <a:latin typeface="Lato Light" panose="020F0302020204030203" pitchFamily="34" charset="0"/>
              </a:rPr>
              <a:t>Gracias por descargar esta plantilla</a:t>
            </a:r>
          </a:p>
        </p:txBody>
      </p:sp>
      <p:sp>
        <p:nvSpPr>
          <p:cNvPr id="17" name="サブタイトル 16"/>
          <p:cNvSpPr>
            <a:spLocks noGrp="1"/>
          </p:cNvSpPr>
          <p:nvPr>
            <p:ph type="subTitle" idx="4294967295"/>
          </p:nvPr>
        </p:nvSpPr>
        <p:spPr>
          <a:xfrm>
            <a:off x="0" y="3429001"/>
            <a:ext cx="12192000" cy="1057276"/>
          </a:xfrm>
        </p:spPr>
        <p:txBody>
          <a:bodyPr/>
          <a:lstStyle/>
          <a:p>
            <a:pPr marL="0" indent="0" algn="ctr">
              <a:buNone/>
            </a:pPr>
            <a:r>
              <a:rPr lang="en-US" sz="2400" dirty="0">
                <a:hlinkClick r:id="rId2">
                  <a:extLst>
                    <a:ext uri="{A12FA001-AC4F-418D-AE19-62706E023703}">
                      <ahyp:hlinkClr xmlns:ahyp="http://schemas.microsoft.com/office/drawing/2018/hyperlinkcolor" val="tx"/>
                    </a:ext>
                  </a:extLst>
                </a:hlinkClick>
              </a:rPr>
              <a:t>https://www.slidesgratis.com/</a:t>
            </a:r>
            <a:r>
              <a:rPr lang="en-US" sz="2400" dirty="0"/>
              <a:t>   </a:t>
            </a:r>
          </a:p>
          <a:p>
            <a:pPr marL="0" indent="0" algn="ctr">
              <a:buNone/>
            </a:pPr>
            <a:r>
              <a:rPr lang="en-US" altLang="ja-JP" sz="2400" dirty="0">
                <a:cs typeface="Arial" panose="020B0604020202020204" pitchFamily="34" charset="0"/>
              </a:rPr>
              <a:t>Pics: </a:t>
            </a:r>
            <a:r>
              <a:rPr lang="en-US" altLang="ja-JP" sz="2400" dirty="0">
                <a:cs typeface="Arial" panose="020B0604020202020204" pitchFamily="34" charset="0"/>
                <a:hlinkClick r:id="rId3"/>
              </a:rPr>
              <a:t>www.pixabay.com</a:t>
            </a:r>
            <a:r>
              <a:rPr lang="en-US" altLang="ja-JP" sz="2400" dirty="0">
                <a:cs typeface="Arial" panose="020B0604020202020204" pitchFamily="34" charset="0"/>
              </a:rPr>
              <a:t>  </a:t>
            </a:r>
            <a:endParaRPr lang="es-CO" altLang="ja-JP" sz="2400" dirty="0">
              <a:cs typeface="Arial" panose="020B0604020202020204" pitchFamily="34" charset="0"/>
            </a:endParaRPr>
          </a:p>
          <a:p>
            <a:pPr marL="0" indent="0" algn="ctr">
              <a:buNone/>
            </a:pPr>
            <a:br>
              <a:rPr lang="en-US" altLang="ja-JP" sz="2400" dirty="0">
                <a:cs typeface="Arial" panose="020B0604020202020204" pitchFamily="34" charset="0"/>
              </a:rPr>
            </a:br>
            <a:endParaRPr lang="en-US" altLang="ja-JP" sz="2400" dirty="0">
              <a:cs typeface="Arial" panose="020B0604020202020204" pitchFamily="34" charset="0"/>
            </a:endParaRPr>
          </a:p>
        </p:txBody>
      </p:sp>
      <p:sp>
        <p:nvSpPr>
          <p:cNvPr id="2" name="CuadroTexto 1">
            <a:extLst>
              <a:ext uri="{FF2B5EF4-FFF2-40B4-BE49-F238E27FC236}">
                <a16:creationId xmlns:a16="http://schemas.microsoft.com/office/drawing/2014/main" id="{BB709C3B-84F1-4F65-B067-8BB2B9699252}"/>
              </a:ext>
            </a:extLst>
          </p:cNvPr>
          <p:cNvSpPr txBox="1"/>
          <p:nvPr/>
        </p:nvSpPr>
        <p:spPr>
          <a:xfrm>
            <a:off x="2506980" y="4486276"/>
            <a:ext cx="7178040" cy="923330"/>
          </a:xfrm>
          <a:prstGeom prst="rect">
            <a:avLst/>
          </a:prstGeom>
          <a:noFill/>
        </p:spPr>
        <p:txBody>
          <a:bodyPr wrap="square" rtlCol="0">
            <a:spAutoFit/>
          </a:bodyPr>
          <a:lstStyle/>
          <a:p>
            <a:pPr marL="0" indent="0" algn="ctr">
              <a:buNone/>
            </a:pPr>
            <a:r>
              <a:rPr lang="es-CO" altLang="ja-JP" sz="1800" dirty="0">
                <a:cs typeface="Arial" panose="020B0604020202020204" pitchFamily="34" charset="0"/>
              </a:rPr>
              <a:t>Si tienes dudas sobre cómo usarlas, </a:t>
            </a:r>
          </a:p>
          <a:p>
            <a:pPr marL="0" indent="0" algn="ctr">
              <a:buNone/>
            </a:pPr>
            <a:r>
              <a:rPr lang="es-CO" altLang="ja-JP" sz="1800" dirty="0">
                <a:cs typeface="Arial" panose="020B0604020202020204" pitchFamily="34" charset="0"/>
              </a:rPr>
              <a:t>escríbenos en redes sociales, trataremos de responderte lo más pronto posible. </a:t>
            </a:r>
          </a:p>
        </p:txBody>
      </p:sp>
    </p:spTree>
    <p:extLst>
      <p:ext uri="{BB962C8B-B14F-4D97-AF65-F5344CB8AC3E}">
        <p14:creationId xmlns:p14="http://schemas.microsoft.com/office/powerpoint/2010/main" val="3746168901"/>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D4A72B-79BB-459C-8095-630F8F6F5B9C}"/>
              </a:ext>
            </a:extLst>
          </p:cNvPr>
          <p:cNvSpPr/>
          <p:nvPr/>
        </p:nvSpPr>
        <p:spPr>
          <a:xfrm>
            <a:off x="0" y="0"/>
            <a:ext cx="12192000" cy="6858000"/>
          </a:xfrm>
          <a:prstGeom prst="rect">
            <a:avLst/>
          </a:prstGeom>
          <a:solidFill>
            <a:srgbClr val="ED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7F2CFA6C-2A78-4A65-B324-3AF1B4A6BE06}"/>
              </a:ext>
            </a:extLst>
          </p:cNvPr>
          <p:cNvSpPr/>
          <p:nvPr/>
        </p:nvSpPr>
        <p:spPr>
          <a:xfrm>
            <a:off x="5535369" y="603934"/>
            <a:ext cx="6068843" cy="5650132"/>
          </a:xfrm>
          <a:custGeom>
            <a:avLst/>
            <a:gdLst>
              <a:gd name="connsiteX0" fmla="*/ 790075 w 6068843"/>
              <a:gd name="connsiteY0" fmla="*/ 5261004 h 5650132"/>
              <a:gd name="connsiteX1" fmla="*/ 791975 w 6068843"/>
              <a:gd name="connsiteY1" fmla="*/ 5266704 h 5650132"/>
              <a:gd name="connsiteX2" fmla="*/ 796155 w 6068843"/>
              <a:gd name="connsiteY2" fmla="*/ 5270124 h 5650132"/>
              <a:gd name="connsiteX3" fmla="*/ 802235 w 6068843"/>
              <a:gd name="connsiteY3" fmla="*/ 5264044 h 5650132"/>
              <a:gd name="connsiteX4" fmla="*/ 802235 w 6068843"/>
              <a:gd name="connsiteY4" fmla="*/ 5236684 h 5650132"/>
              <a:gd name="connsiteX5" fmla="*/ 802995 w 6068843"/>
              <a:gd name="connsiteY5" fmla="*/ 5242384 h 5650132"/>
              <a:gd name="connsiteX6" fmla="*/ 808315 w 6068843"/>
              <a:gd name="connsiteY6" fmla="*/ 5245804 h 5650132"/>
              <a:gd name="connsiteX7" fmla="*/ 811355 w 6068843"/>
              <a:gd name="connsiteY7" fmla="*/ 5245804 h 5650132"/>
              <a:gd name="connsiteX8" fmla="*/ 802235 w 6068843"/>
              <a:gd name="connsiteY8" fmla="*/ 5236684 h 5650132"/>
              <a:gd name="connsiteX9" fmla="*/ 1069760 w 6068843"/>
              <a:gd name="connsiteY9" fmla="*/ 5194123 h 5650132"/>
              <a:gd name="connsiteX10" fmla="*/ 1070140 w 6068843"/>
              <a:gd name="connsiteY10" fmla="*/ 5199823 h 5650132"/>
              <a:gd name="connsiteX11" fmla="*/ 1072800 w 6068843"/>
              <a:gd name="connsiteY11" fmla="*/ 5203243 h 5650132"/>
              <a:gd name="connsiteX12" fmla="*/ 1081921 w 6068843"/>
              <a:gd name="connsiteY12" fmla="*/ 5200203 h 5650132"/>
              <a:gd name="connsiteX13" fmla="*/ 1300805 w 6068843"/>
              <a:gd name="connsiteY13" fmla="*/ 5181963 h 5650132"/>
              <a:gd name="connsiteX14" fmla="*/ 1312965 w 6068843"/>
              <a:gd name="connsiteY14" fmla="*/ 5203243 h 5650132"/>
              <a:gd name="connsiteX15" fmla="*/ 1309925 w 6068843"/>
              <a:gd name="connsiteY15" fmla="*/ 5227564 h 5650132"/>
              <a:gd name="connsiteX16" fmla="*/ 1298145 w 6068843"/>
              <a:gd name="connsiteY16" fmla="*/ 5238204 h 5650132"/>
              <a:gd name="connsiteX17" fmla="*/ 1279525 w 6068843"/>
              <a:gd name="connsiteY17" fmla="*/ 5248844 h 5650132"/>
              <a:gd name="connsiteX18" fmla="*/ 1290165 w 6068843"/>
              <a:gd name="connsiteY18" fmla="*/ 5215403 h 5650132"/>
              <a:gd name="connsiteX19" fmla="*/ 1300805 w 6068843"/>
              <a:gd name="connsiteY19" fmla="*/ 5181963 h 5650132"/>
              <a:gd name="connsiteX20" fmla="*/ 1133602 w 6068843"/>
              <a:gd name="connsiteY20" fmla="*/ 5105961 h 5650132"/>
              <a:gd name="connsiteX21" fmla="*/ 1134362 w 6068843"/>
              <a:gd name="connsiteY21" fmla="*/ 5111661 h 5650132"/>
              <a:gd name="connsiteX22" fmla="*/ 1139682 w 6068843"/>
              <a:gd name="connsiteY22" fmla="*/ 5115081 h 5650132"/>
              <a:gd name="connsiteX23" fmla="*/ 1145762 w 6068843"/>
              <a:gd name="connsiteY23" fmla="*/ 5115081 h 5650132"/>
              <a:gd name="connsiteX24" fmla="*/ 1141962 w 6068843"/>
              <a:gd name="connsiteY24" fmla="*/ 5108241 h 5650132"/>
              <a:gd name="connsiteX25" fmla="*/ 1133602 w 6068843"/>
              <a:gd name="connsiteY25" fmla="*/ 5105961 h 5650132"/>
              <a:gd name="connsiteX26" fmla="*/ 1331206 w 6068843"/>
              <a:gd name="connsiteY26" fmla="*/ 5005639 h 5650132"/>
              <a:gd name="connsiteX27" fmla="*/ 1333106 w 6068843"/>
              <a:gd name="connsiteY27" fmla="*/ 5012859 h 5650132"/>
              <a:gd name="connsiteX28" fmla="*/ 1337286 w 6068843"/>
              <a:gd name="connsiteY28" fmla="*/ 5017799 h 5650132"/>
              <a:gd name="connsiteX29" fmla="*/ 1342606 w 6068843"/>
              <a:gd name="connsiteY29" fmla="*/ 5014379 h 5650132"/>
              <a:gd name="connsiteX30" fmla="*/ 1343366 w 6068843"/>
              <a:gd name="connsiteY30" fmla="*/ 5008679 h 5650132"/>
              <a:gd name="connsiteX31" fmla="*/ 2503197 w 6068843"/>
              <a:gd name="connsiteY31" fmla="*/ 5000330 h 5650132"/>
              <a:gd name="connsiteX32" fmla="*/ 2505097 w 6068843"/>
              <a:gd name="connsiteY32" fmla="*/ 5006030 h 5650132"/>
              <a:gd name="connsiteX33" fmla="*/ 2509277 w 6068843"/>
              <a:gd name="connsiteY33" fmla="*/ 5009450 h 5650132"/>
              <a:gd name="connsiteX34" fmla="*/ 2515357 w 6068843"/>
              <a:gd name="connsiteY34" fmla="*/ 5003370 h 5650132"/>
              <a:gd name="connsiteX35" fmla="*/ 2515357 w 6068843"/>
              <a:gd name="connsiteY35" fmla="*/ 4976010 h 5650132"/>
              <a:gd name="connsiteX36" fmla="*/ 2516117 w 6068843"/>
              <a:gd name="connsiteY36" fmla="*/ 4981710 h 5650132"/>
              <a:gd name="connsiteX37" fmla="*/ 2521437 w 6068843"/>
              <a:gd name="connsiteY37" fmla="*/ 4985130 h 5650132"/>
              <a:gd name="connsiteX38" fmla="*/ 2524477 w 6068843"/>
              <a:gd name="connsiteY38" fmla="*/ 4985130 h 5650132"/>
              <a:gd name="connsiteX39" fmla="*/ 2515357 w 6068843"/>
              <a:gd name="connsiteY39" fmla="*/ 4976010 h 5650132"/>
              <a:gd name="connsiteX40" fmla="*/ 1015039 w 6068843"/>
              <a:gd name="connsiteY40" fmla="*/ 4969158 h 5650132"/>
              <a:gd name="connsiteX41" fmla="*/ 1015039 w 6068843"/>
              <a:gd name="connsiteY41" fmla="*/ 4984358 h 5650132"/>
              <a:gd name="connsiteX42" fmla="*/ 1018839 w 6068843"/>
              <a:gd name="connsiteY42" fmla="*/ 4992339 h 5650132"/>
              <a:gd name="connsiteX43" fmla="*/ 1027200 w 6068843"/>
              <a:gd name="connsiteY43" fmla="*/ 4993479 h 5650132"/>
              <a:gd name="connsiteX44" fmla="*/ 1233924 w 6068843"/>
              <a:gd name="connsiteY44" fmla="*/ 4947878 h 5650132"/>
              <a:gd name="connsiteX45" fmla="*/ 1213403 w 6068843"/>
              <a:gd name="connsiteY45" fmla="*/ 4957758 h 5650132"/>
              <a:gd name="connsiteX46" fmla="*/ 1206563 w 6068843"/>
              <a:gd name="connsiteY46" fmla="*/ 4981318 h 5650132"/>
              <a:gd name="connsiteX47" fmla="*/ 1206563 w 6068843"/>
              <a:gd name="connsiteY47" fmla="*/ 4984358 h 5650132"/>
              <a:gd name="connsiteX48" fmla="*/ 1198963 w 6068843"/>
              <a:gd name="connsiteY48" fmla="*/ 4984739 h 5650132"/>
              <a:gd name="connsiteX49" fmla="*/ 1191363 w 6068843"/>
              <a:gd name="connsiteY49" fmla="*/ 4987399 h 5650132"/>
              <a:gd name="connsiteX50" fmla="*/ 1203903 w 6068843"/>
              <a:gd name="connsiteY50" fmla="*/ 4991579 h 5650132"/>
              <a:gd name="connsiteX51" fmla="*/ 1218723 w 6068843"/>
              <a:gd name="connsiteY51" fmla="*/ 4993479 h 5650132"/>
              <a:gd name="connsiteX52" fmla="*/ 1236964 w 6068843"/>
              <a:gd name="connsiteY52" fmla="*/ 4978278 h 5650132"/>
              <a:gd name="connsiteX53" fmla="*/ 1227464 w 6068843"/>
              <a:gd name="connsiteY53" fmla="*/ 4971438 h 5650132"/>
              <a:gd name="connsiteX54" fmla="*/ 1224804 w 6068843"/>
              <a:gd name="connsiteY54" fmla="*/ 4960038 h 5650132"/>
              <a:gd name="connsiteX55" fmla="*/ 1045440 w 6068843"/>
              <a:gd name="connsiteY55" fmla="*/ 4935717 h 5650132"/>
              <a:gd name="connsiteX56" fmla="*/ 1042400 w 6068843"/>
              <a:gd name="connsiteY56" fmla="*/ 4937237 h 5650132"/>
              <a:gd name="connsiteX57" fmla="*/ 1039360 w 6068843"/>
              <a:gd name="connsiteY57" fmla="*/ 4938758 h 5650132"/>
              <a:gd name="connsiteX58" fmla="*/ 1041260 w 6068843"/>
              <a:gd name="connsiteY58" fmla="*/ 4945978 h 5650132"/>
              <a:gd name="connsiteX59" fmla="*/ 1045440 w 6068843"/>
              <a:gd name="connsiteY59" fmla="*/ 4950918 h 5650132"/>
              <a:gd name="connsiteX60" fmla="*/ 1050760 w 6068843"/>
              <a:gd name="connsiteY60" fmla="*/ 4947498 h 5650132"/>
              <a:gd name="connsiteX61" fmla="*/ 1051520 w 6068843"/>
              <a:gd name="connsiteY61" fmla="*/ 4941798 h 5650132"/>
              <a:gd name="connsiteX62" fmla="*/ 1045440 w 6068843"/>
              <a:gd name="connsiteY62" fmla="*/ 4935717 h 5650132"/>
              <a:gd name="connsiteX63" fmla="*/ 2782882 w 6068843"/>
              <a:gd name="connsiteY63" fmla="*/ 4933449 h 5650132"/>
              <a:gd name="connsiteX64" fmla="*/ 2783262 w 6068843"/>
              <a:gd name="connsiteY64" fmla="*/ 4939149 h 5650132"/>
              <a:gd name="connsiteX65" fmla="*/ 2785922 w 6068843"/>
              <a:gd name="connsiteY65" fmla="*/ 4942569 h 5650132"/>
              <a:gd name="connsiteX66" fmla="*/ 2795043 w 6068843"/>
              <a:gd name="connsiteY66" fmla="*/ 4939529 h 5650132"/>
              <a:gd name="connsiteX67" fmla="*/ 3013927 w 6068843"/>
              <a:gd name="connsiteY67" fmla="*/ 4921289 h 5650132"/>
              <a:gd name="connsiteX68" fmla="*/ 3026087 w 6068843"/>
              <a:gd name="connsiteY68" fmla="*/ 4942569 h 5650132"/>
              <a:gd name="connsiteX69" fmla="*/ 3023047 w 6068843"/>
              <a:gd name="connsiteY69" fmla="*/ 4966890 h 5650132"/>
              <a:gd name="connsiteX70" fmla="*/ 3011267 w 6068843"/>
              <a:gd name="connsiteY70" fmla="*/ 4977530 h 5650132"/>
              <a:gd name="connsiteX71" fmla="*/ 2992647 w 6068843"/>
              <a:gd name="connsiteY71" fmla="*/ 4988170 h 5650132"/>
              <a:gd name="connsiteX72" fmla="*/ 3003287 w 6068843"/>
              <a:gd name="connsiteY72" fmla="*/ 4954729 h 5650132"/>
              <a:gd name="connsiteX73" fmla="*/ 3013927 w 6068843"/>
              <a:gd name="connsiteY73" fmla="*/ 4921289 h 5650132"/>
              <a:gd name="connsiteX74" fmla="*/ 1401127 w 6068843"/>
              <a:gd name="connsiteY74" fmla="*/ 4905317 h 5650132"/>
              <a:gd name="connsiteX75" fmla="*/ 1384027 w 6068843"/>
              <a:gd name="connsiteY75" fmla="*/ 4920897 h 5650132"/>
              <a:gd name="connsiteX76" fmla="*/ 1382887 w 6068843"/>
              <a:gd name="connsiteY76" fmla="*/ 4947878 h 5650132"/>
              <a:gd name="connsiteX77" fmla="*/ 1368067 w 6068843"/>
              <a:gd name="connsiteY77" fmla="*/ 4950158 h 5650132"/>
              <a:gd name="connsiteX78" fmla="*/ 1355526 w 6068843"/>
              <a:gd name="connsiteY78" fmla="*/ 4956998 h 5650132"/>
              <a:gd name="connsiteX79" fmla="*/ 1361606 w 6068843"/>
              <a:gd name="connsiteY79" fmla="*/ 4984358 h 5650132"/>
              <a:gd name="connsiteX80" fmla="*/ 1371107 w 6068843"/>
              <a:gd name="connsiteY80" fmla="*/ 4960418 h 5650132"/>
              <a:gd name="connsiteX81" fmla="*/ 1392007 w 6068843"/>
              <a:gd name="connsiteY81" fmla="*/ 4947878 h 5650132"/>
              <a:gd name="connsiteX82" fmla="*/ 1396567 w 6068843"/>
              <a:gd name="connsiteY82" fmla="*/ 4926597 h 5650132"/>
              <a:gd name="connsiteX83" fmla="*/ 1401127 w 6068843"/>
              <a:gd name="connsiteY83" fmla="*/ 4905317 h 5650132"/>
              <a:gd name="connsiteX84" fmla="*/ 1273445 w 6068843"/>
              <a:gd name="connsiteY84" fmla="*/ 4853636 h 5650132"/>
              <a:gd name="connsiteX85" fmla="*/ 1268124 w 6068843"/>
              <a:gd name="connsiteY85" fmla="*/ 4860096 h 5650132"/>
              <a:gd name="connsiteX86" fmla="*/ 1267364 w 6068843"/>
              <a:gd name="connsiteY86" fmla="*/ 4868836 h 5650132"/>
              <a:gd name="connsiteX87" fmla="*/ 1261284 w 6068843"/>
              <a:gd name="connsiteY87" fmla="*/ 4888977 h 5650132"/>
              <a:gd name="connsiteX88" fmla="*/ 1246084 w 6068843"/>
              <a:gd name="connsiteY88" fmla="*/ 4902277 h 5650132"/>
              <a:gd name="connsiteX89" fmla="*/ 1241524 w 6068843"/>
              <a:gd name="connsiteY89" fmla="*/ 4923557 h 5650132"/>
              <a:gd name="connsiteX90" fmla="*/ 1236964 w 6068843"/>
              <a:gd name="connsiteY90" fmla="*/ 4944838 h 5650132"/>
              <a:gd name="connsiteX91" fmla="*/ 1260524 w 6068843"/>
              <a:gd name="connsiteY91" fmla="*/ 4911017 h 5650132"/>
              <a:gd name="connsiteX92" fmla="*/ 1279525 w 6068843"/>
              <a:gd name="connsiteY92" fmla="*/ 4874916 h 5650132"/>
              <a:gd name="connsiteX93" fmla="*/ 1277625 w 6068843"/>
              <a:gd name="connsiteY93" fmla="*/ 4863136 h 5650132"/>
              <a:gd name="connsiteX94" fmla="*/ 1273445 w 6068843"/>
              <a:gd name="connsiteY94" fmla="*/ 4853636 h 5650132"/>
              <a:gd name="connsiteX95" fmla="*/ 2846724 w 6068843"/>
              <a:gd name="connsiteY95" fmla="*/ 4845287 h 5650132"/>
              <a:gd name="connsiteX96" fmla="*/ 2847484 w 6068843"/>
              <a:gd name="connsiteY96" fmla="*/ 4850987 h 5650132"/>
              <a:gd name="connsiteX97" fmla="*/ 2852804 w 6068843"/>
              <a:gd name="connsiteY97" fmla="*/ 4854407 h 5650132"/>
              <a:gd name="connsiteX98" fmla="*/ 2858884 w 6068843"/>
              <a:gd name="connsiteY98" fmla="*/ 4854407 h 5650132"/>
              <a:gd name="connsiteX99" fmla="*/ 2855084 w 6068843"/>
              <a:gd name="connsiteY99" fmla="*/ 4847567 h 5650132"/>
              <a:gd name="connsiteX100" fmla="*/ 2846724 w 6068843"/>
              <a:gd name="connsiteY100" fmla="*/ 4845287 h 5650132"/>
              <a:gd name="connsiteX101" fmla="*/ 1081921 w 6068843"/>
              <a:gd name="connsiteY101" fmla="*/ 4826275 h 5650132"/>
              <a:gd name="connsiteX102" fmla="*/ 1069760 w 6068843"/>
              <a:gd name="connsiteY102" fmla="*/ 4862756 h 5650132"/>
              <a:gd name="connsiteX103" fmla="*/ 1063680 w 6068843"/>
              <a:gd name="connsiteY103" fmla="*/ 4863136 h 5650132"/>
              <a:gd name="connsiteX104" fmla="*/ 1057600 w 6068843"/>
              <a:gd name="connsiteY104" fmla="*/ 4865796 h 5650132"/>
              <a:gd name="connsiteX105" fmla="*/ 1067480 w 6068843"/>
              <a:gd name="connsiteY105" fmla="*/ 4876056 h 5650132"/>
              <a:gd name="connsiteX106" fmla="*/ 1081921 w 6068843"/>
              <a:gd name="connsiteY106" fmla="*/ 4884036 h 5650132"/>
              <a:gd name="connsiteX107" fmla="*/ 1103201 w 6068843"/>
              <a:gd name="connsiteY107" fmla="*/ 4853636 h 5650132"/>
              <a:gd name="connsiteX108" fmla="*/ 3044328 w 6068843"/>
              <a:gd name="connsiteY108" fmla="*/ 4744965 h 5650132"/>
              <a:gd name="connsiteX109" fmla="*/ 3046228 w 6068843"/>
              <a:gd name="connsiteY109" fmla="*/ 4752185 h 5650132"/>
              <a:gd name="connsiteX110" fmla="*/ 3050408 w 6068843"/>
              <a:gd name="connsiteY110" fmla="*/ 4757125 h 5650132"/>
              <a:gd name="connsiteX111" fmla="*/ 3055728 w 6068843"/>
              <a:gd name="connsiteY111" fmla="*/ 4753705 h 5650132"/>
              <a:gd name="connsiteX112" fmla="*/ 3056488 w 6068843"/>
              <a:gd name="connsiteY112" fmla="*/ 4748005 h 5650132"/>
              <a:gd name="connsiteX113" fmla="*/ 2015561 w 6068843"/>
              <a:gd name="connsiteY113" fmla="*/ 4739657 h 5650132"/>
              <a:gd name="connsiteX114" fmla="*/ 2017461 w 6068843"/>
              <a:gd name="connsiteY114" fmla="*/ 4745357 h 5650132"/>
              <a:gd name="connsiteX115" fmla="*/ 2021641 w 6068843"/>
              <a:gd name="connsiteY115" fmla="*/ 4748777 h 5650132"/>
              <a:gd name="connsiteX116" fmla="*/ 2027721 w 6068843"/>
              <a:gd name="connsiteY116" fmla="*/ 4742697 h 5650132"/>
              <a:gd name="connsiteX117" fmla="*/ 237125 w 6068843"/>
              <a:gd name="connsiteY117" fmla="*/ 4727604 h 5650132"/>
              <a:gd name="connsiteX118" fmla="*/ 239025 w 6068843"/>
              <a:gd name="connsiteY118" fmla="*/ 4733304 h 5650132"/>
              <a:gd name="connsiteX119" fmla="*/ 243205 w 6068843"/>
              <a:gd name="connsiteY119" fmla="*/ 4736724 h 5650132"/>
              <a:gd name="connsiteX120" fmla="*/ 249285 w 6068843"/>
              <a:gd name="connsiteY120" fmla="*/ 4730644 h 5650132"/>
              <a:gd name="connsiteX121" fmla="*/ 1124482 w 6068843"/>
              <a:gd name="connsiteY121" fmla="*/ 4719873 h 5650132"/>
              <a:gd name="connsiteX122" fmla="*/ 1091041 w 6068843"/>
              <a:gd name="connsiteY122" fmla="*/ 4795874 h 5650132"/>
              <a:gd name="connsiteX123" fmla="*/ 1099781 w 6068843"/>
              <a:gd name="connsiteY123" fmla="*/ 4811075 h 5650132"/>
              <a:gd name="connsiteX124" fmla="*/ 1115361 w 6068843"/>
              <a:gd name="connsiteY124" fmla="*/ 4817155 h 5650132"/>
              <a:gd name="connsiteX125" fmla="*/ 1128282 w 6068843"/>
              <a:gd name="connsiteY125" fmla="*/ 4775354 h 5650132"/>
              <a:gd name="connsiteX126" fmla="*/ 1145762 w 6068843"/>
              <a:gd name="connsiteY126" fmla="*/ 4738113 h 5650132"/>
              <a:gd name="connsiteX127" fmla="*/ 2027721 w 6068843"/>
              <a:gd name="connsiteY127" fmla="*/ 4715337 h 5650132"/>
              <a:gd name="connsiteX128" fmla="*/ 2028481 w 6068843"/>
              <a:gd name="connsiteY128" fmla="*/ 4721037 h 5650132"/>
              <a:gd name="connsiteX129" fmla="*/ 2033801 w 6068843"/>
              <a:gd name="connsiteY129" fmla="*/ 4724457 h 5650132"/>
              <a:gd name="connsiteX130" fmla="*/ 2036841 w 6068843"/>
              <a:gd name="connsiteY130" fmla="*/ 4724457 h 5650132"/>
              <a:gd name="connsiteX131" fmla="*/ 2027721 w 6068843"/>
              <a:gd name="connsiteY131" fmla="*/ 4715337 h 5650132"/>
              <a:gd name="connsiteX132" fmla="*/ 2728161 w 6068843"/>
              <a:gd name="connsiteY132" fmla="*/ 4708484 h 5650132"/>
              <a:gd name="connsiteX133" fmla="*/ 2728161 w 6068843"/>
              <a:gd name="connsiteY133" fmla="*/ 4723684 h 5650132"/>
              <a:gd name="connsiteX134" fmla="*/ 2731961 w 6068843"/>
              <a:gd name="connsiteY134" fmla="*/ 4731665 h 5650132"/>
              <a:gd name="connsiteX135" fmla="*/ 2740322 w 6068843"/>
              <a:gd name="connsiteY135" fmla="*/ 4732805 h 5650132"/>
              <a:gd name="connsiteX136" fmla="*/ 249285 w 6068843"/>
              <a:gd name="connsiteY136" fmla="*/ 4703284 h 5650132"/>
              <a:gd name="connsiteX137" fmla="*/ 250045 w 6068843"/>
              <a:gd name="connsiteY137" fmla="*/ 4708984 h 5650132"/>
              <a:gd name="connsiteX138" fmla="*/ 255365 w 6068843"/>
              <a:gd name="connsiteY138" fmla="*/ 4712404 h 5650132"/>
              <a:gd name="connsiteX139" fmla="*/ 258405 w 6068843"/>
              <a:gd name="connsiteY139" fmla="*/ 4712404 h 5650132"/>
              <a:gd name="connsiteX140" fmla="*/ 249285 w 6068843"/>
              <a:gd name="connsiteY140" fmla="*/ 4703284 h 5650132"/>
              <a:gd name="connsiteX141" fmla="*/ 1498409 w 6068843"/>
              <a:gd name="connsiteY141" fmla="*/ 4692512 h 5650132"/>
              <a:gd name="connsiteX142" fmla="*/ 1487769 w 6068843"/>
              <a:gd name="connsiteY142" fmla="*/ 4720253 h 5650132"/>
              <a:gd name="connsiteX143" fmla="*/ 1477129 w 6068843"/>
              <a:gd name="connsiteY143" fmla="*/ 4750273 h 5650132"/>
              <a:gd name="connsiteX144" fmla="*/ 1451668 w 6068843"/>
              <a:gd name="connsiteY144" fmla="*/ 4788274 h 5650132"/>
              <a:gd name="connsiteX145" fmla="*/ 1428488 w 6068843"/>
              <a:gd name="connsiteY145" fmla="*/ 4826275 h 5650132"/>
              <a:gd name="connsiteX146" fmla="*/ 1419368 w 6068843"/>
              <a:gd name="connsiteY146" fmla="*/ 4855156 h 5650132"/>
              <a:gd name="connsiteX147" fmla="*/ 1401127 w 6068843"/>
              <a:gd name="connsiteY147" fmla="*/ 4874916 h 5650132"/>
              <a:gd name="connsiteX148" fmla="*/ 1405687 w 6068843"/>
              <a:gd name="connsiteY148" fmla="*/ 4888217 h 5650132"/>
              <a:gd name="connsiteX149" fmla="*/ 1410247 w 6068843"/>
              <a:gd name="connsiteY149" fmla="*/ 4899237 h 5650132"/>
              <a:gd name="connsiteX150" fmla="*/ 1412907 w 6068843"/>
              <a:gd name="connsiteY150" fmla="*/ 4894677 h 5650132"/>
              <a:gd name="connsiteX151" fmla="*/ 1413287 w 6068843"/>
              <a:gd name="connsiteY151" fmla="*/ 4890116 h 5650132"/>
              <a:gd name="connsiteX152" fmla="*/ 1443688 w 6068843"/>
              <a:gd name="connsiteY152" fmla="*/ 4838055 h 5650132"/>
              <a:gd name="connsiteX153" fmla="*/ 1464969 w 6068843"/>
              <a:gd name="connsiteY153" fmla="*/ 4783714 h 5650132"/>
              <a:gd name="connsiteX154" fmla="*/ 1480169 w 6068843"/>
              <a:gd name="connsiteY154" fmla="*/ 4783714 h 5650132"/>
              <a:gd name="connsiteX155" fmla="*/ 1504489 w 6068843"/>
              <a:gd name="connsiteY155" fmla="*/ 4785614 h 5650132"/>
              <a:gd name="connsiteX156" fmla="*/ 1519690 w 6068843"/>
              <a:gd name="connsiteY156" fmla="*/ 4798915 h 5650132"/>
              <a:gd name="connsiteX157" fmla="*/ 1510189 w 6068843"/>
              <a:gd name="connsiteY157" fmla="*/ 4839195 h 5650132"/>
              <a:gd name="connsiteX158" fmla="*/ 1489289 w 6068843"/>
              <a:gd name="connsiteY158" fmla="*/ 4874916 h 5650132"/>
              <a:gd name="connsiteX159" fmla="*/ 1493849 w 6068843"/>
              <a:gd name="connsiteY159" fmla="*/ 4894677 h 5650132"/>
              <a:gd name="connsiteX160" fmla="*/ 1497439 w 6068843"/>
              <a:gd name="connsiteY160" fmla="*/ 4910236 h 5650132"/>
              <a:gd name="connsiteX161" fmla="*/ 1498471 w 6068843"/>
              <a:gd name="connsiteY161" fmla="*/ 4903531 h 5650132"/>
              <a:gd name="connsiteX162" fmla="*/ 1510631 w 6068843"/>
              <a:gd name="connsiteY162" fmla="*/ 4876170 h 5650132"/>
              <a:gd name="connsiteX163" fmla="*/ 1509871 w 6068843"/>
              <a:gd name="connsiteY163" fmla="*/ 4853370 h 5650132"/>
              <a:gd name="connsiteX164" fmla="*/ 1522792 w 6068843"/>
              <a:gd name="connsiteY164" fmla="*/ 4839690 h 5650132"/>
              <a:gd name="connsiteX165" fmla="*/ 1530011 w 6068843"/>
              <a:gd name="connsiteY165" fmla="*/ 4791239 h 5650132"/>
              <a:gd name="connsiteX166" fmla="*/ 1548353 w 6068843"/>
              <a:gd name="connsiteY166" fmla="*/ 4735652 h 5650132"/>
              <a:gd name="connsiteX167" fmla="*/ 1540970 w 6068843"/>
              <a:gd name="connsiteY167" fmla="*/ 4738113 h 5650132"/>
              <a:gd name="connsiteX168" fmla="*/ 1531850 w 6068843"/>
              <a:gd name="connsiteY168" fmla="*/ 4760154 h 5650132"/>
              <a:gd name="connsiteX169" fmla="*/ 1522730 w 6068843"/>
              <a:gd name="connsiteY169" fmla="*/ 4777634 h 5650132"/>
              <a:gd name="connsiteX170" fmla="*/ 1520070 w 6068843"/>
              <a:gd name="connsiteY170" fmla="*/ 4774594 h 5650132"/>
              <a:gd name="connsiteX171" fmla="*/ 1519690 w 6068843"/>
              <a:gd name="connsiteY171" fmla="*/ 4771554 h 5650132"/>
              <a:gd name="connsiteX172" fmla="*/ 1510569 w 6068843"/>
              <a:gd name="connsiteY172" fmla="*/ 4763194 h 5650132"/>
              <a:gd name="connsiteX173" fmla="*/ 1519690 w 6068843"/>
              <a:gd name="connsiteY173" fmla="*/ 4750273 h 5650132"/>
              <a:gd name="connsiteX174" fmla="*/ 1507529 w 6068843"/>
              <a:gd name="connsiteY174" fmla="*/ 4722913 h 5650132"/>
              <a:gd name="connsiteX175" fmla="*/ 1519690 w 6068843"/>
              <a:gd name="connsiteY175" fmla="*/ 4701633 h 5650132"/>
              <a:gd name="connsiteX176" fmla="*/ 2947046 w 6068843"/>
              <a:gd name="connsiteY176" fmla="*/ 4687204 h 5650132"/>
              <a:gd name="connsiteX177" fmla="*/ 2926525 w 6068843"/>
              <a:gd name="connsiteY177" fmla="*/ 4697084 h 5650132"/>
              <a:gd name="connsiteX178" fmla="*/ 2919685 w 6068843"/>
              <a:gd name="connsiteY178" fmla="*/ 4720644 h 5650132"/>
              <a:gd name="connsiteX179" fmla="*/ 2919685 w 6068843"/>
              <a:gd name="connsiteY179" fmla="*/ 4723684 h 5650132"/>
              <a:gd name="connsiteX180" fmla="*/ 2912085 w 6068843"/>
              <a:gd name="connsiteY180" fmla="*/ 4724065 h 5650132"/>
              <a:gd name="connsiteX181" fmla="*/ 2904485 w 6068843"/>
              <a:gd name="connsiteY181" fmla="*/ 4726725 h 5650132"/>
              <a:gd name="connsiteX182" fmla="*/ 2917025 w 6068843"/>
              <a:gd name="connsiteY182" fmla="*/ 4730905 h 5650132"/>
              <a:gd name="connsiteX183" fmla="*/ 2931845 w 6068843"/>
              <a:gd name="connsiteY183" fmla="*/ 4732805 h 5650132"/>
              <a:gd name="connsiteX184" fmla="*/ 2937711 w 6068843"/>
              <a:gd name="connsiteY184" fmla="*/ 4727916 h 5650132"/>
              <a:gd name="connsiteX185" fmla="*/ 2942454 w 6068843"/>
              <a:gd name="connsiteY185" fmla="*/ 4712109 h 5650132"/>
              <a:gd name="connsiteX186" fmla="*/ 2940586 w 6068843"/>
              <a:gd name="connsiteY186" fmla="*/ 4710764 h 5650132"/>
              <a:gd name="connsiteX187" fmla="*/ 2937926 w 6068843"/>
              <a:gd name="connsiteY187" fmla="*/ 4699364 h 5650132"/>
              <a:gd name="connsiteX188" fmla="*/ 2758562 w 6068843"/>
              <a:gd name="connsiteY188" fmla="*/ 4675043 h 5650132"/>
              <a:gd name="connsiteX189" fmla="*/ 2755522 w 6068843"/>
              <a:gd name="connsiteY189" fmla="*/ 4676563 h 5650132"/>
              <a:gd name="connsiteX190" fmla="*/ 2752482 w 6068843"/>
              <a:gd name="connsiteY190" fmla="*/ 4678084 h 5650132"/>
              <a:gd name="connsiteX191" fmla="*/ 2754382 w 6068843"/>
              <a:gd name="connsiteY191" fmla="*/ 4685304 h 5650132"/>
              <a:gd name="connsiteX192" fmla="*/ 2758562 w 6068843"/>
              <a:gd name="connsiteY192" fmla="*/ 4690244 h 5650132"/>
              <a:gd name="connsiteX193" fmla="*/ 2763882 w 6068843"/>
              <a:gd name="connsiteY193" fmla="*/ 4686824 h 5650132"/>
              <a:gd name="connsiteX194" fmla="*/ 2764642 w 6068843"/>
              <a:gd name="connsiteY194" fmla="*/ 4681124 h 5650132"/>
              <a:gd name="connsiteX195" fmla="*/ 2758562 w 6068843"/>
              <a:gd name="connsiteY195" fmla="*/ 4675043 h 5650132"/>
              <a:gd name="connsiteX196" fmla="*/ 2295246 w 6068843"/>
              <a:gd name="connsiteY196" fmla="*/ 4672776 h 5650132"/>
              <a:gd name="connsiteX197" fmla="*/ 2295626 w 6068843"/>
              <a:gd name="connsiteY197" fmla="*/ 4678476 h 5650132"/>
              <a:gd name="connsiteX198" fmla="*/ 2298286 w 6068843"/>
              <a:gd name="connsiteY198" fmla="*/ 4681896 h 5650132"/>
              <a:gd name="connsiteX199" fmla="*/ 2307407 w 6068843"/>
              <a:gd name="connsiteY199" fmla="*/ 4678856 h 5650132"/>
              <a:gd name="connsiteX200" fmla="*/ 516810 w 6068843"/>
              <a:gd name="connsiteY200" fmla="*/ 4660723 h 5650132"/>
              <a:gd name="connsiteX201" fmla="*/ 517190 w 6068843"/>
              <a:gd name="connsiteY201" fmla="*/ 4666423 h 5650132"/>
              <a:gd name="connsiteX202" fmla="*/ 519850 w 6068843"/>
              <a:gd name="connsiteY202" fmla="*/ 4669843 h 5650132"/>
              <a:gd name="connsiteX203" fmla="*/ 528971 w 6068843"/>
              <a:gd name="connsiteY203" fmla="*/ 4666803 h 5650132"/>
              <a:gd name="connsiteX204" fmla="*/ 747855 w 6068843"/>
              <a:gd name="connsiteY204" fmla="*/ 4648563 h 5650132"/>
              <a:gd name="connsiteX205" fmla="*/ 760015 w 6068843"/>
              <a:gd name="connsiteY205" fmla="*/ 4669843 h 5650132"/>
              <a:gd name="connsiteX206" fmla="*/ 756975 w 6068843"/>
              <a:gd name="connsiteY206" fmla="*/ 4694164 h 5650132"/>
              <a:gd name="connsiteX207" fmla="*/ 745195 w 6068843"/>
              <a:gd name="connsiteY207" fmla="*/ 4704804 h 5650132"/>
              <a:gd name="connsiteX208" fmla="*/ 726575 w 6068843"/>
              <a:gd name="connsiteY208" fmla="*/ 4715444 h 5650132"/>
              <a:gd name="connsiteX209" fmla="*/ 737215 w 6068843"/>
              <a:gd name="connsiteY209" fmla="*/ 4682003 h 5650132"/>
              <a:gd name="connsiteX210" fmla="*/ 747855 w 6068843"/>
              <a:gd name="connsiteY210" fmla="*/ 4648563 h 5650132"/>
              <a:gd name="connsiteX211" fmla="*/ 3114249 w 6068843"/>
              <a:gd name="connsiteY211" fmla="*/ 4644643 h 5650132"/>
              <a:gd name="connsiteX212" fmla="*/ 3097149 w 6068843"/>
              <a:gd name="connsiteY212" fmla="*/ 4660223 h 5650132"/>
              <a:gd name="connsiteX213" fmla="*/ 3096009 w 6068843"/>
              <a:gd name="connsiteY213" fmla="*/ 4687204 h 5650132"/>
              <a:gd name="connsiteX214" fmla="*/ 3081189 w 6068843"/>
              <a:gd name="connsiteY214" fmla="*/ 4689484 h 5650132"/>
              <a:gd name="connsiteX215" fmla="*/ 3068648 w 6068843"/>
              <a:gd name="connsiteY215" fmla="*/ 4696324 h 5650132"/>
              <a:gd name="connsiteX216" fmla="*/ 3074728 w 6068843"/>
              <a:gd name="connsiteY216" fmla="*/ 4723684 h 5650132"/>
              <a:gd name="connsiteX217" fmla="*/ 3084229 w 6068843"/>
              <a:gd name="connsiteY217" fmla="*/ 4699744 h 5650132"/>
              <a:gd name="connsiteX218" fmla="*/ 3105129 w 6068843"/>
              <a:gd name="connsiteY218" fmla="*/ 4687204 h 5650132"/>
              <a:gd name="connsiteX219" fmla="*/ 3109689 w 6068843"/>
              <a:gd name="connsiteY219" fmla="*/ 4665923 h 5650132"/>
              <a:gd name="connsiteX220" fmla="*/ 3114249 w 6068843"/>
              <a:gd name="connsiteY220" fmla="*/ 4644643 h 5650132"/>
              <a:gd name="connsiteX221" fmla="*/ 2966557 w 6068843"/>
              <a:gd name="connsiteY221" fmla="*/ 4635171 h 5650132"/>
              <a:gd name="connsiteX222" fmla="*/ 2959206 w 6068843"/>
              <a:gd name="connsiteY222" fmla="*/ 4641603 h 5650132"/>
              <a:gd name="connsiteX223" fmla="*/ 2954646 w 6068843"/>
              <a:gd name="connsiteY223" fmla="*/ 4662883 h 5650132"/>
              <a:gd name="connsiteX224" fmla="*/ 2950086 w 6068843"/>
              <a:gd name="connsiteY224" fmla="*/ 4684164 h 5650132"/>
              <a:gd name="connsiteX225" fmla="*/ 2954116 w 6068843"/>
              <a:gd name="connsiteY225" fmla="*/ 4678379 h 5650132"/>
              <a:gd name="connsiteX226" fmla="*/ 2954781 w 6068843"/>
              <a:gd name="connsiteY226" fmla="*/ 4674057 h 5650132"/>
              <a:gd name="connsiteX227" fmla="*/ 2966941 w 6068843"/>
              <a:gd name="connsiteY227" fmla="*/ 4646696 h 5650132"/>
              <a:gd name="connsiteX228" fmla="*/ 1605476 w 6068843"/>
              <a:gd name="connsiteY228" fmla="*/ 4615973 h 5650132"/>
              <a:gd name="connsiteX229" fmla="*/ 1589611 w 6068843"/>
              <a:gd name="connsiteY229" fmla="*/ 4652992 h 5650132"/>
              <a:gd name="connsiteX230" fmla="*/ 1591365 w 6068843"/>
              <a:gd name="connsiteY230" fmla="*/ 4654747 h 5650132"/>
              <a:gd name="connsiteX231" fmla="*/ 1601833 w 6068843"/>
              <a:gd name="connsiteY231" fmla="*/ 4639045 h 5650132"/>
              <a:gd name="connsiteX232" fmla="*/ 1182243 w 6068843"/>
              <a:gd name="connsiteY232" fmla="*/ 4613471 h 5650132"/>
              <a:gd name="connsiteX233" fmla="*/ 1167042 w 6068843"/>
              <a:gd name="connsiteY233" fmla="*/ 4631711 h 5650132"/>
              <a:gd name="connsiteX234" fmla="*/ 1167042 w 6068843"/>
              <a:gd name="connsiteY234" fmla="*/ 4640831 h 5650132"/>
              <a:gd name="connsiteX235" fmla="*/ 1173123 w 6068843"/>
              <a:gd name="connsiteY235" fmla="*/ 4640831 h 5650132"/>
              <a:gd name="connsiteX236" fmla="*/ 1185283 w 6068843"/>
              <a:gd name="connsiteY236" fmla="*/ 4639311 h 5650132"/>
              <a:gd name="connsiteX237" fmla="*/ 1188323 w 6068843"/>
              <a:gd name="connsiteY237" fmla="*/ 4628671 h 5650132"/>
              <a:gd name="connsiteX238" fmla="*/ 2564179 w 6068843"/>
              <a:gd name="connsiteY238" fmla="*/ 4604267 h 5650132"/>
              <a:gd name="connsiteX239" fmla="*/ 2562108 w 6068843"/>
              <a:gd name="connsiteY239" fmla="*/ 4605072 h 5650132"/>
              <a:gd name="connsiteX240" fmla="*/ 2553005 w 6068843"/>
              <a:gd name="connsiteY240" fmla="*/ 4608612 h 5650132"/>
              <a:gd name="connsiteX241" fmla="*/ 2547572 w 6068843"/>
              <a:gd name="connsiteY241" fmla="*/ 4624135 h 5650132"/>
              <a:gd name="connsiteX242" fmla="*/ 2540351 w 6068843"/>
              <a:gd name="connsiteY242" fmla="*/ 4624895 h 5650132"/>
              <a:gd name="connsiteX243" fmla="*/ 2535411 w 6068843"/>
              <a:gd name="connsiteY243" fmla="*/ 4630215 h 5650132"/>
              <a:gd name="connsiteX244" fmla="*/ 2540351 w 6068843"/>
              <a:gd name="connsiteY244" fmla="*/ 4636295 h 5650132"/>
              <a:gd name="connsiteX245" fmla="*/ 2543277 w 6068843"/>
              <a:gd name="connsiteY245" fmla="*/ 4638759 h 5650132"/>
              <a:gd name="connsiteX246" fmla="*/ 2544855 w 6068843"/>
              <a:gd name="connsiteY246" fmla="*/ 4636093 h 5650132"/>
              <a:gd name="connsiteX247" fmla="*/ 2554878 w 6068843"/>
              <a:gd name="connsiteY247" fmla="*/ 4626402 h 5650132"/>
              <a:gd name="connsiteX248" fmla="*/ 2563998 w 6068843"/>
              <a:gd name="connsiteY248" fmla="*/ 4605122 h 5650132"/>
              <a:gd name="connsiteX249" fmla="*/ 1544010 w 6068843"/>
              <a:gd name="connsiteY249" fmla="*/ 4592190 h 5650132"/>
              <a:gd name="connsiteX250" fmla="*/ 1519690 w 6068843"/>
              <a:gd name="connsiteY250" fmla="*/ 4631711 h 5650132"/>
              <a:gd name="connsiteX251" fmla="*/ 1528810 w 6068843"/>
              <a:gd name="connsiteY251" fmla="*/ 4665152 h 5650132"/>
              <a:gd name="connsiteX252" fmla="*/ 1523110 w 6068843"/>
              <a:gd name="connsiteY252" fmla="*/ 4665912 h 5650132"/>
              <a:gd name="connsiteX253" fmla="*/ 1519690 w 6068843"/>
              <a:gd name="connsiteY253" fmla="*/ 4671232 h 5650132"/>
              <a:gd name="connsiteX254" fmla="*/ 1523110 w 6068843"/>
              <a:gd name="connsiteY254" fmla="*/ 4680352 h 5650132"/>
              <a:gd name="connsiteX255" fmla="*/ 1528810 w 6068843"/>
              <a:gd name="connsiteY255" fmla="*/ 4689473 h 5650132"/>
              <a:gd name="connsiteX256" fmla="*/ 1550090 w 6068843"/>
              <a:gd name="connsiteY256" fmla="*/ 4698593 h 5650132"/>
              <a:gd name="connsiteX257" fmla="*/ 1553130 w 6068843"/>
              <a:gd name="connsiteY257" fmla="*/ 4689473 h 5650132"/>
              <a:gd name="connsiteX258" fmla="*/ 1537930 w 6068843"/>
              <a:gd name="connsiteY258" fmla="*/ 4677312 h 5650132"/>
              <a:gd name="connsiteX259" fmla="*/ 1540590 w 6068843"/>
              <a:gd name="connsiteY259" fmla="*/ 4664392 h 5650132"/>
              <a:gd name="connsiteX260" fmla="*/ 1550090 w 6068843"/>
              <a:gd name="connsiteY260" fmla="*/ 4656032 h 5650132"/>
              <a:gd name="connsiteX261" fmla="*/ 1550470 w 6068843"/>
              <a:gd name="connsiteY261" fmla="*/ 4624111 h 5650132"/>
              <a:gd name="connsiteX262" fmla="*/ 1544010 w 6068843"/>
              <a:gd name="connsiteY262" fmla="*/ 4592190 h 5650132"/>
              <a:gd name="connsiteX263" fmla="*/ 2359088 w 6068843"/>
              <a:gd name="connsiteY263" fmla="*/ 4584614 h 5650132"/>
              <a:gd name="connsiteX264" fmla="*/ 2359848 w 6068843"/>
              <a:gd name="connsiteY264" fmla="*/ 4590314 h 5650132"/>
              <a:gd name="connsiteX265" fmla="*/ 2365168 w 6068843"/>
              <a:gd name="connsiteY265" fmla="*/ 4593734 h 5650132"/>
              <a:gd name="connsiteX266" fmla="*/ 2371248 w 6068843"/>
              <a:gd name="connsiteY266" fmla="*/ 4593734 h 5650132"/>
              <a:gd name="connsiteX267" fmla="*/ 2367448 w 6068843"/>
              <a:gd name="connsiteY267" fmla="*/ 4586894 h 5650132"/>
              <a:gd name="connsiteX268" fmla="*/ 2359088 w 6068843"/>
              <a:gd name="connsiteY268" fmla="*/ 4584614 h 5650132"/>
              <a:gd name="connsiteX269" fmla="*/ 1717356 w 6068843"/>
              <a:gd name="connsiteY269" fmla="*/ 4575204 h 5650132"/>
              <a:gd name="connsiteX270" fmla="*/ 1719256 w 6068843"/>
              <a:gd name="connsiteY270" fmla="*/ 4580904 h 5650132"/>
              <a:gd name="connsiteX271" fmla="*/ 1723436 w 6068843"/>
              <a:gd name="connsiteY271" fmla="*/ 4584324 h 5650132"/>
              <a:gd name="connsiteX272" fmla="*/ 1729516 w 6068843"/>
              <a:gd name="connsiteY272" fmla="*/ 4578244 h 5650132"/>
              <a:gd name="connsiteX273" fmla="*/ 580652 w 6068843"/>
              <a:gd name="connsiteY273" fmla="*/ 4572561 h 5650132"/>
              <a:gd name="connsiteX274" fmla="*/ 581412 w 6068843"/>
              <a:gd name="connsiteY274" fmla="*/ 4578261 h 5650132"/>
              <a:gd name="connsiteX275" fmla="*/ 586732 w 6068843"/>
              <a:gd name="connsiteY275" fmla="*/ 4581681 h 5650132"/>
              <a:gd name="connsiteX276" fmla="*/ 592812 w 6068843"/>
              <a:gd name="connsiteY276" fmla="*/ 4581681 h 5650132"/>
              <a:gd name="connsiteX277" fmla="*/ 589012 w 6068843"/>
              <a:gd name="connsiteY277" fmla="*/ 4574841 h 5650132"/>
              <a:gd name="connsiteX278" fmla="*/ 580652 w 6068843"/>
              <a:gd name="connsiteY278" fmla="*/ 4572561 h 5650132"/>
              <a:gd name="connsiteX279" fmla="*/ 2795043 w 6068843"/>
              <a:gd name="connsiteY279" fmla="*/ 4565601 h 5650132"/>
              <a:gd name="connsiteX280" fmla="*/ 2782882 w 6068843"/>
              <a:gd name="connsiteY280" fmla="*/ 4602082 h 5650132"/>
              <a:gd name="connsiteX281" fmla="*/ 2776802 w 6068843"/>
              <a:gd name="connsiteY281" fmla="*/ 4602462 h 5650132"/>
              <a:gd name="connsiteX282" fmla="*/ 2770722 w 6068843"/>
              <a:gd name="connsiteY282" fmla="*/ 4605122 h 5650132"/>
              <a:gd name="connsiteX283" fmla="*/ 2780602 w 6068843"/>
              <a:gd name="connsiteY283" fmla="*/ 4615382 h 5650132"/>
              <a:gd name="connsiteX284" fmla="*/ 2795043 w 6068843"/>
              <a:gd name="connsiteY284" fmla="*/ 4623362 h 5650132"/>
              <a:gd name="connsiteX285" fmla="*/ 2816323 w 6068843"/>
              <a:gd name="connsiteY285" fmla="*/ 4592962 h 5650132"/>
              <a:gd name="connsiteX286" fmla="*/ 1215683 w 6068843"/>
              <a:gd name="connsiteY286" fmla="*/ 4564830 h 5650132"/>
              <a:gd name="connsiteX287" fmla="*/ 1209603 w 6068843"/>
              <a:gd name="connsiteY287" fmla="*/ 4576990 h 5650132"/>
              <a:gd name="connsiteX288" fmla="*/ 1215683 w 6068843"/>
              <a:gd name="connsiteY288" fmla="*/ 4567870 h 5650132"/>
              <a:gd name="connsiteX289" fmla="*/ 3746006 w 6068843"/>
              <a:gd name="connsiteY289" fmla="*/ 4563879 h 5650132"/>
              <a:gd name="connsiteX290" fmla="*/ 3747906 w 6068843"/>
              <a:gd name="connsiteY290" fmla="*/ 4569579 h 5650132"/>
              <a:gd name="connsiteX291" fmla="*/ 3752086 w 6068843"/>
              <a:gd name="connsiteY291" fmla="*/ 4572999 h 5650132"/>
              <a:gd name="connsiteX292" fmla="*/ 3758166 w 6068843"/>
              <a:gd name="connsiteY292" fmla="*/ 4566919 h 5650132"/>
              <a:gd name="connsiteX293" fmla="*/ 1729516 w 6068843"/>
              <a:gd name="connsiteY293" fmla="*/ 4550884 h 5650132"/>
              <a:gd name="connsiteX294" fmla="*/ 1730276 w 6068843"/>
              <a:gd name="connsiteY294" fmla="*/ 4556584 h 5650132"/>
              <a:gd name="connsiteX295" fmla="*/ 1735596 w 6068843"/>
              <a:gd name="connsiteY295" fmla="*/ 4560004 h 5650132"/>
              <a:gd name="connsiteX296" fmla="*/ 1738636 w 6068843"/>
              <a:gd name="connsiteY296" fmla="*/ 4560004 h 5650132"/>
              <a:gd name="connsiteX297" fmla="*/ 1729516 w 6068843"/>
              <a:gd name="connsiteY297" fmla="*/ 4550884 h 5650132"/>
              <a:gd name="connsiteX298" fmla="*/ 4290423 w 6068843"/>
              <a:gd name="connsiteY298" fmla="*/ 4541741 h 5650132"/>
              <a:gd name="connsiteX299" fmla="*/ 4292323 w 6068843"/>
              <a:gd name="connsiteY299" fmla="*/ 4547441 h 5650132"/>
              <a:gd name="connsiteX300" fmla="*/ 4296503 w 6068843"/>
              <a:gd name="connsiteY300" fmla="*/ 4550861 h 5650132"/>
              <a:gd name="connsiteX301" fmla="*/ 4302583 w 6068843"/>
              <a:gd name="connsiteY301" fmla="*/ 4544781 h 5650132"/>
              <a:gd name="connsiteX302" fmla="*/ 3758166 w 6068843"/>
              <a:gd name="connsiteY302" fmla="*/ 4539559 h 5650132"/>
              <a:gd name="connsiteX303" fmla="*/ 3758926 w 6068843"/>
              <a:gd name="connsiteY303" fmla="*/ 4545259 h 5650132"/>
              <a:gd name="connsiteX304" fmla="*/ 3764246 w 6068843"/>
              <a:gd name="connsiteY304" fmla="*/ 4548679 h 5650132"/>
              <a:gd name="connsiteX305" fmla="*/ 3767286 w 6068843"/>
              <a:gd name="connsiteY305" fmla="*/ 4548679 h 5650132"/>
              <a:gd name="connsiteX306" fmla="*/ 3758166 w 6068843"/>
              <a:gd name="connsiteY306" fmla="*/ 4539559 h 5650132"/>
              <a:gd name="connsiteX307" fmla="*/ 2836670 w 6068843"/>
              <a:gd name="connsiteY307" fmla="*/ 4529993 h 5650132"/>
              <a:gd name="connsiteX308" fmla="*/ 2835714 w 6068843"/>
              <a:gd name="connsiteY308" fmla="*/ 4530591 h 5650132"/>
              <a:gd name="connsiteX309" fmla="*/ 2823554 w 6068843"/>
              <a:gd name="connsiteY309" fmla="*/ 4536671 h 5650132"/>
              <a:gd name="connsiteX310" fmla="*/ 2806017 w 6068843"/>
              <a:gd name="connsiteY310" fmla="*/ 4538425 h 5650132"/>
              <a:gd name="connsiteX311" fmla="*/ 2812903 w 6068843"/>
              <a:gd name="connsiteY311" fmla="*/ 4550401 h 5650132"/>
              <a:gd name="connsiteX312" fmla="*/ 2828483 w 6068843"/>
              <a:gd name="connsiteY312" fmla="*/ 4556481 h 5650132"/>
              <a:gd name="connsiteX313" fmla="*/ 4302583 w 6068843"/>
              <a:gd name="connsiteY313" fmla="*/ 4517421 h 5650132"/>
              <a:gd name="connsiteX314" fmla="*/ 4303343 w 6068843"/>
              <a:gd name="connsiteY314" fmla="*/ 4523121 h 5650132"/>
              <a:gd name="connsiteX315" fmla="*/ 4308663 w 6068843"/>
              <a:gd name="connsiteY315" fmla="*/ 4526541 h 5650132"/>
              <a:gd name="connsiteX316" fmla="*/ 4311703 w 6068843"/>
              <a:gd name="connsiteY316" fmla="*/ 4526541 h 5650132"/>
              <a:gd name="connsiteX317" fmla="*/ 4302583 w 6068843"/>
              <a:gd name="connsiteY317" fmla="*/ 4517421 h 5650132"/>
              <a:gd name="connsiteX318" fmla="*/ 1997041 w 6068843"/>
              <a:gd name="connsiteY318" fmla="*/ 4508323 h 5650132"/>
              <a:gd name="connsiteX319" fmla="*/ 1997421 w 6068843"/>
              <a:gd name="connsiteY319" fmla="*/ 4514023 h 5650132"/>
              <a:gd name="connsiteX320" fmla="*/ 1999650 w 6068843"/>
              <a:gd name="connsiteY320" fmla="*/ 4516889 h 5650132"/>
              <a:gd name="connsiteX321" fmla="*/ 2003001 w 6068843"/>
              <a:gd name="connsiteY321" fmla="*/ 4511303 h 5650132"/>
              <a:gd name="connsiteX322" fmla="*/ 4025691 w 6068843"/>
              <a:gd name="connsiteY322" fmla="*/ 4496998 h 5650132"/>
              <a:gd name="connsiteX323" fmla="*/ 4026071 w 6068843"/>
              <a:gd name="connsiteY323" fmla="*/ 4502698 h 5650132"/>
              <a:gd name="connsiteX324" fmla="*/ 4028731 w 6068843"/>
              <a:gd name="connsiteY324" fmla="*/ 4506118 h 5650132"/>
              <a:gd name="connsiteX325" fmla="*/ 4037852 w 6068843"/>
              <a:gd name="connsiteY325" fmla="*/ 4503078 h 5650132"/>
              <a:gd name="connsiteX326" fmla="*/ 1607851 w 6068843"/>
              <a:gd name="connsiteY326" fmla="*/ 4485788 h 5650132"/>
              <a:gd name="connsiteX327" fmla="*/ 1610891 w 6068843"/>
              <a:gd name="connsiteY327" fmla="*/ 4494908 h 5650132"/>
              <a:gd name="connsiteX328" fmla="*/ 1610891 w 6068843"/>
              <a:gd name="connsiteY328" fmla="*/ 4485788 h 5650132"/>
              <a:gd name="connsiteX329" fmla="*/ 4570108 w 6068843"/>
              <a:gd name="connsiteY329" fmla="*/ 4474860 h 5650132"/>
              <a:gd name="connsiteX330" fmla="*/ 4570488 w 6068843"/>
              <a:gd name="connsiteY330" fmla="*/ 4480560 h 5650132"/>
              <a:gd name="connsiteX331" fmla="*/ 4573148 w 6068843"/>
              <a:gd name="connsiteY331" fmla="*/ 4483980 h 5650132"/>
              <a:gd name="connsiteX332" fmla="*/ 4582269 w 6068843"/>
              <a:gd name="connsiteY332" fmla="*/ 4480940 h 5650132"/>
              <a:gd name="connsiteX333" fmla="*/ 778256 w 6068843"/>
              <a:gd name="connsiteY333" fmla="*/ 4472239 h 5650132"/>
              <a:gd name="connsiteX334" fmla="*/ 780156 w 6068843"/>
              <a:gd name="connsiteY334" fmla="*/ 4479459 h 5650132"/>
              <a:gd name="connsiteX335" fmla="*/ 784336 w 6068843"/>
              <a:gd name="connsiteY335" fmla="*/ 4484399 h 5650132"/>
              <a:gd name="connsiteX336" fmla="*/ 789656 w 6068843"/>
              <a:gd name="connsiteY336" fmla="*/ 4480979 h 5650132"/>
              <a:gd name="connsiteX337" fmla="*/ 790416 w 6068843"/>
              <a:gd name="connsiteY337" fmla="*/ 4475279 h 5650132"/>
              <a:gd name="connsiteX338" fmla="*/ 4801153 w 6068843"/>
              <a:gd name="connsiteY338" fmla="*/ 4462700 h 5650132"/>
              <a:gd name="connsiteX339" fmla="*/ 4813313 w 6068843"/>
              <a:gd name="connsiteY339" fmla="*/ 4483980 h 5650132"/>
              <a:gd name="connsiteX340" fmla="*/ 4810273 w 6068843"/>
              <a:gd name="connsiteY340" fmla="*/ 4508301 h 5650132"/>
              <a:gd name="connsiteX341" fmla="*/ 4798493 w 6068843"/>
              <a:gd name="connsiteY341" fmla="*/ 4518941 h 5650132"/>
              <a:gd name="connsiteX342" fmla="*/ 4779873 w 6068843"/>
              <a:gd name="connsiteY342" fmla="*/ 4529581 h 5650132"/>
              <a:gd name="connsiteX343" fmla="*/ 4790513 w 6068843"/>
              <a:gd name="connsiteY343" fmla="*/ 4496140 h 5650132"/>
              <a:gd name="connsiteX344" fmla="*/ 4801153 w 6068843"/>
              <a:gd name="connsiteY344" fmla="*/ 4462700 h 5650132"/>
              <a:gd name="connsiteX345" fmla="*/ 2246606 w 6068843"/>
              <a:gd name="connsiteY345" fmla="*/ 4459973 h 5650132"/>
              <a:gd name="connsiteX346" fmla="*/ 2242146 w 6068843"/>
              <a:gd name="connsiteY346" fmla="*/ 4460442 h 5650132"/>
              <a:gd name="connsiteX347" fmla="*/ 2240525 w 6068843"/>
              <a:gd name="connsiteY347" fmla="*/ 4462188 h 5650132"/>
              <a:gd name="connsiteX348" fmla="*/ 2240525 w 6068843"/>
              <a:gd name="connsiteY348" fmla="*/ 4463011 h 5650132"/>
              <a:gd name="connsiteX349" fmla="*/ 2244325 w 6068843"/>
              <a:gd name="connsiteY349" fmla="*/ 4470992 h 5650132"/>
              <a:gd name="connsiteX350" fmla="*/ 2252686 w 6068843"/>
              <a:gd name="connsiteY350" fmla="*/ 4472132 h 5650132"/>
              <a:gd name="connsiteX351" fmla="*/ 1644332 w 6068843"/>
              <a:gd name="connsiteY351" fmla="*/ 4452347 h 5650132"/>
              <a:gd name="connsiteX352" fmla="*/ 1632172 w 6068843"/>
              <a:gd name="connsiteY352" fmla="*/ 4461468 h 5650132"/>
              <a:gd name="connsiteX353" fmla="*/ 1641292 w 6068843"/>
              <a:gd name="connsiteY353" fmla="*/ 4461468 h 5650132"/>
              <a:gd name="connsiteX354" fmla="*/ 1642812 w 6068843"/>
              <a:gd name="connsiteY354" fmla="*/ 4456908 h 5650132"/>
              <a:gd name="connsiteX355" fmla="*/ 1644332 w 6068843"/>
              <a:gd name="connsiteY355" fmla="*/ 4452347 h 5650132"/>
              <a:gd name="connsiteX356" fmla="*/ 462089 w 6068843"/>
              <a:gd name="connsiteY356" fmla="*/ 4435758 h 5650132"/>
              <a:gd name="connsiteX357" fmla="*/ 462089 w 6068843"/>
              <a:gd name="connsiteY357" fmla="*/ 4450958 h 5650132"/>
              <a:gd name="connsiteX358" fmla="*/ 465889 w 6068843"/>
              <a:gd name="connsiteY358" fmla="*/ 4458939 h 5650132"/>
              <a:gd name="connsiteX359" fmla="*/ 474250 w 6068843"/>
              <a:gd name="connsiteY359" fmla="*/ 4460079 h 5650132"/>
              <a:gd name="connsiteX360" fmla="*/ 3334540 w 6068843"/>
              <a:gd name="connsiteY360" fmla="*/ 4435589 h 5650132"/>
              <a:gd name="connsiteX361" fmla="*/ 3322629 w 6068843"/>
              <a:gd name="connsiteY361" fmla="*/ 4452132 h 5650132"/>
              <a:gd name="connsiteX362" fmla="*/ 3322629 w 6068843"/>
              <a:gd name="connsiteY362" fmla="*/ 4460923 h 5650132"/>
              <a:gd name="connsiteX363" fmla="*/ 2459410 w 6068843"/>
              <a:gd name="connsiteY363" fmla="*/ 4426531 h 5650132"/>
              <a:gd name="connsiteX364" fmla="*/ 2438889 w 6068843"/>
              <a:gd name="connsiteY364" fmla="*/ 4436411 h 5650132"/>
              <a:gd name="connsiteX365" fmla="*/ 2432049 w 6068843"/>
              <a:gd name="connsiteY365" fmla="*/ 4459971 h 5650132"/>
              <a:gd name="connsiteX366" fmla="*/ 2432049 w 6068843"/>
              <a:gd name="connsiteY366" fmla="*/ 4463011 h 5650132"/>
              <a:gd name="connsiteX367" fmla="*/ 2424449 w 6068843"/>
              <a:gd name="connsiteY367" fmla="*/ 4463392 h 5650132"/>
              <a:gd name="connsiteX368" fmla="*/ 2416849 w 6068843"/>
              <a:gd name="connsiteY368" fmla="*/ 4466052 h 5650132"/>
              <a:gd name="connsiteX369" fmla="*/ 2429389 w 6068843"/>
              <a:gd name="connsiteY369" fmla="*/ 4470232 h 5650132"/>
              <a:gd name="connsiteX370" fmla="*/ 2444209 w 6068843"/>
              <a:gd name="connsiteY370" fmla="*/ 4472132 h 5650132"/>
              <a:gd name="connsiteX371" fmla="*/ 2462450 w 6068843"/>
              <a:gd name="connsiteY371" fmla="*/ 4456931 h 5650132"/>
              <a:gd name="connsiteX372" fmla="*/ 2452950 w 6068843"/>
              <a:gd name="connsiteY372" fmla="*/ 4450091 h 5650132"/>
              <a:gd name="connsiteX373" fmla="*/ 2450290 w 6068843"/>
              <a:gd name="connsiteY373" fmla="*/ 4438691 h 5650132"/>
              <a:gd name="connsiteX374" fmla="*/ 680974 w 6068843"/>
              <a:gd name="connsiteY374" fmla="*/ 4414478 h 5650132"/>
              <a:gd name="connsiteX375" fmla="*/ 660453 w 6068843"/>
              <a:gd name="connsiteY375" fmla="*/ 4424358 h 5650132"/>
              <a:gd name="connsiteX376" fmla="*/ 653613 w 6068843"/>
              <a:gd name="connsiteY376" fmla="*/ 4447918 h 5650132"/>
              <a:gd name="connsiteX377" fmla="*/ 653613 w 6068843"/>
              <a:gd name="connsiteY377" fmla="*/ 4450958 h 5650132"/>
              <a:gd name="connsiteX378" fmla="*/ 646013 w 6068843"/>
              <a:gd name="connsiteY378" fmla="*/ 4451339 h 5650132"/>
              <a:gd name="connsiteX379" fmla="*/ 638413 w 6068843"/>
              <a:gd name="connsiteY379" fmla="*/ 4453999 h 5650132"/>
              <a:gd name="connsiteX380" fmla="*/ 650953 w 6068843"/>
              <a:gd name="connsiteY380" fmla="*/ 4458179 h 5650132"/>
              <a:gd name="connsiteX381" fmla="*/ 665773 w 6068843"/>
              <a:gd name="connsiteY381" fmla="*/ 4460079 h 5650132"/>
              <a:gd name="connsiteX382" fmla="*/ 684014 w 6068843"/>
              <a:gd name="connsiteY382" fmla="*/ 4444878 h 5650132"/>
              <a:gd name="connsiteX383" fmla="*/ 674514 w 6068843"/>
              <a:gd name="connsiteY383" fmla="*/ 4438038 h 5650132"/>
              <a:gd name="connsiteX384" fmla="*/ 671854 w 6068843"/>
              <a:gd name="connsiteY384" fmla="*/ 4426638 h 5650132"/>
              <a:gd name="connsiteX385" fmla="*/ 2270926 w 6068843"/>
              <a:gd name="connsiteY385" fmla="*/ 4414370 h 5650132"/>
              <a:gd name="connsiteX386" fmla="*/ 2267886 w 6068843"/>
              <a:gd name="connsiteY386" fmla="*/ 4415890 h 5650132"/>
              <a:gd name="connsiteX387" fmla="*/ 2264846 w 6068843"/>
              <a:gd name="connsiteY387" fmla="*/ 4417411 h 5650132"/>
              <a:gd name="connsiteX388" fmla="*/ 2266746 w 6068843"/>
              <a:gd name="connsiteY388" fmla="*/ 4424631 h 5650132"/>
              <a:gd name="connsiteX389" fmla="*/ 2270926 w 6068843"/>
              <a:gd name="connsiteY389" fmla="*/ 4429571 h 5650132"/>
              <a:gd name="connsiteX390" fmla="*/ 2276246 w 6068843"/>
              <a:gd name="connsiteY390" fmla="*/ 4426151 h 5650132"/>
              <a:gd name="connsiteX391" fmla="*/ 2277006 w 6068843"/>
              <a:gd name="connsiteY391" fmla="*/ 4420451 h 5650132"/>
              <a:gd name="connsiteX392" fmla="*/ 2270926 w 6068843"/>
              <a:gd name="connsiteY392" fmla="*/ 4414370 h 5650132"/>
              <a:gd name="connsiteX393" fmla="*/ 4089533 w 6068843"/>
              <a:gd name="connsiteY393" fmla="*/ 4408836 h 5650132"/>
              <a:gd name="connsiteX394" fmla="*/ 4090293 w 6068843"/>
              <a:gd name="connsiteY394" fmla="*/ 4414536 h 5650132"/>
              <a:gd name="connsiteX395" fmla="*/ 4095613 w 6068843"/>
              <a:gd name="connsiteY395" fmla="*/ 4417956 h 5650132"/>
              <a:gd name="connsiteX396" fmla="*/ 4101693 w 6068843"/>
              <a:gd name="connsiteY396" fmla="*/ 4417956 h 5650132"/>
              <a:gd name="connsiteX397" fmla="*/ 4097893 w 6068843"/>
              <a:gd name="connsiteY397" fmla="*/ 4411116 h 5650132"/>
              <a:gd name="connsiteX398" fmla="*/ 4089533 w 6068843"/>
              <a:gd name="connsiteY398" fmla="*/ 4408836 h 5650132"/>
              <a:gd name="connsiteX399" fmla="*/ 1662573 w 6068843"/>
              <a:gd name="connsiteY399" fmla="*/ 4406746 h 5650132"/>
              <a:gd name="connsiteX400" fmla="*/ 1662573 w 6068843"/>
              <a:gd name="connsiteY400" fmla="*/ 4421947 h 5650132"/>
              <a:gd name="connsiteX401" fmla="*/ 1641292 w 6068843"/>
              <a:gd name="connsiteY401" fmla="*/ 4421947 h 5650132"/>
              <a:gd name="connsiteX402" fmla="*/ 1641292 w 6068843"/>
              <a:gd name="connsiteY402" fmla="*/ 4434107 h 5650132"/>
              <a:gd name="connsiteX403" fmla="*/ 1647372 w 6068843"/>
              <a:gd name="connsiteY403" fmla="*/ 4443227 h 5650132"/>
              <a:gd name="connsiteX404" fmla="*/ 1670160 w 6068843"/>
              <a:gd name="connsiteY404" fmla="*/ 4423289 h 5650132"/>
              <a:gd name="connsiteX405" fmla="*/ 1671693 w 6068843"/>
              <a:gd name="connsiteY405" fmla="*/ 4418009 h 5650132"/>
              <a:gd name="connsiteX406" fmla="*/ 1671693 w 6068843"/>
              <a:gd name="connsiteY406" fmla="*/ 4409787 h 5650132"/>
              <a:gd name="connsiteX407" fmla="*/ 492490 w 6068843"/>
              <a:gd name="connsiteY407" fmla="*/ 4402317 h 5650132"/>
              <a:gd name="connsiteX408" fmla="*/ 489450 w 6068843"/>
              <a:gd name="connsiteY408" fmla="*/ 4403837 h 5650132"/>
              <a:gd name="connsiteX409" fmla="*/ 486410 w 6068843"/>
              <a:gd name="connsiteY409" fmla="*/ 4405358 h 5650132"/>
              <a:gd name="connsiteX410" fmla="*/ 488310 w 6068843"/>
              <a:gd name="connsiteY410" fmla="*/ 4412578 h 5650132"/>
              <a:gd name="connsiteX411" fmla="*/ 492490 w 6068843"/>
              <a:gd name="connsiteY411" fmla="*/ 4417518 h 5650132"/>
              <a:gd name="connsiteX412" fmla="*/ 497810 w 6068843"/>
              <a:gd name="connsiteY412" fmla="*/ 4414098 h 5650132"/>
              <a:gd name="connsiteX413" fmla="*/ 498570 w 6068843"/>
              <a:gd name="connsiteY413" fmla="*/ 4408398 h 5650132"/>
              <a:gd name="connsiteX414" fmla="*/ 492490 w 6068843"/>
              <a:gd name="connsiteY414" fmla="*/ 4402317 h 5650132"/>
              <a:gd name="connsiteX415" fmla="*/ 4633950 w 6068843"/>
              <a:gd name="connsiteY415" fmla="*/ 4386698 h 5650132"/>
              <a:gd name="connsiteX416" fmla="*/ 4634710 w 6068843"/>
              <a:gd name="connsiteY416" fmla="*/ 4392398 h 5650132"/>
              <a:gd name="connsiteX417" fmla="*/ 4640030 w 6068843"/>
              <a:gd name="connsiteY417" fmla="*/ 4395818 h 5650132"/>
              <a:gd name="connsiteX418" fmla="*/ 4646110 w 6068843"/>
              <a:gd name="connsiteY418" fmla="*/ 4395818 h 5650132"/>
              <a:gd name="connsiteX419" fmla="*/ 4642310 w 6068843"/>
              <a:gd name="connsiteY419" fmla="*/ 4388978 h 5650132"/>
              <a:gd name="connsiteX420" fmla="*/ 4633950 w 6068843"/>
              <a:gd name="connsiteY420" fmla="*/ 4386698 h 5650132"/>
              <a:gd name="connsiteX421" fmla="*/ 1683782 w 6068843"/>
              <a:gd name="connsiteY421" fmla="*/ 4376370 h 5650132"/>
              <a:gd name="connsiteX422" fmla="*/ 1674733 w 6068843"/>
              <a:gd name="connsiteY422" fmla="*/ 4379386 h 5650132"/>
              <a:gd name="connsiteX423" fmla="*/ 1674733 w 6068843"/>
              <a:gd name="connsiteY423" fmla="*/ 4403707 h 5650132"/>
              <a:gd name="connsiteX424" fmla="*/ 1676778 w 6068843"/>
              <a:gd name="connsiteY424" fmla="*/ 4400493 h 5650132"/>
              <a:gd name="connsiteX425" fmla="*/ 848177 w 6068843"/>
              <a:gd name="connsiteY425" fmla="*/ 4371917 h 5650132"/>
              <a:gd name="connsiteX426" fmla="*/ 831077 w 6068843"/>
              <a:gd name="connsiteY426" fmla="*/ 4387497 h 5650132"/>
              <a:gd name="connsiteX427" fmla="*/ 829937 w 6068843"/>
              <a:gd name="connsiteY427" fmla="*/ 4414478 h 5650132"/>
              <a:gd name="connsiteX428" fmla="*/ 815117 w 6068843"/>
              <a:gd name="connsiteY428" fmla="*/ 4416758 h 5650132"/>
              <a:gd name="connsiteX429" fmla="*/ 802576 w 6068843"/>
              <a:gd name="connsiteY429" fmla="*/ 4423598 h 5650132"/>
              <a:gd name="connsiteX430" fmla="*/ 808656 w 6068843"/>
              <a:gd name="connsiteY430" fmla="*/ 4450958 h 5650132"/>
              <a:gd name="connsiteX431" fmla="*/ 818157 w 6068843"/>
              <a:gd name="connsiteY431" fmla="*/ 4427018 h 5650132"/>
              <a:gd name="connsiteX432" fmla="*/ 839057 w 6068843"/>
              <a:gd name="connsiteY432" fmla="*/ 4414478 h 5650132"/>
              <a:gd name="connsiteX433" fmla="*/ 843617 w 6068843"/>
              <a:gd name="connsiteY433" fmla="*/ 4393197 h 5650132"/>
              <a:gd name="connsiteX434" fmla="*/ 848177 w 6068843"/>
              <a:gd name="connsiteY434" fmla="*/ 4371917 h 5650132"/>
              <a:gd name="connsiteX435" fmla="*/ 3320973 w 6068843"/>
              <a:gd name="connsiteY435" fmla="*/ 4349757 h 5650132"/>
              <a:gd name="connsiteX436" fmla="*/ 3302733 w 6068843"/>
              <a:gd name="connsiteY436" fmla="*/ 4392318 h 5650132"/>
              <a:gd name="connsiteX437" fmla="*/ 3308813 w 6068843"/>
              <a:gd name="connsiteY437" fmla="*/ 4398398 h 5650132"/>
              <a:gd name="connsiteX438" fmla="*/ 3296653 w 6068843"/>
              <a:gd name="connsiteY438" fmla="*/ 4407518 h 5650132"/>
              <a:gd name="connsiteX439" fmla="*/ 3290573 w 6068843"/>
              <a:gd name="connsiteY439" fmla="*/ 4419678 h 5650132"/>
              <a:gd name="connsiteX440" fmla="*/ 3299693 w 6068843"/>
              <a:gd name="connsiteY440" fmla="*/ 4440959 h 5650132"/>
              <a:gd name="connsiteX441" fmla="*/ 3296815 w 6068843"/>
              <a:gd name="connsiteY441" fmla="*/ 4463984 h 5650132"/>
              <a:gd name="connsiteX442" fmla="*/ 3301348 w 6068843"/>
              <a:gd name="connsiteY442" fmla="*/ 4463913 h 5650132"/>
              <a:gd name="connsiteX443" fmla="*/ 3298308 w 6068843"/>
              <a:gd name="connsiteY443" fmla="*/ 4452132 h 5650132"/>
              <a:gd name="connsiteX444" fmla="*/ 3310468 w 6068843"/>
              <a:gd name="connsiteY444" fmla="*/ 4421732 h 5650132"/>
              <a:gd name="connsiteX445" fmla="*/ 3298308 w 6068843"/>
              <a:gd name="connsiteY445" fmla="*/ 4421732 h 5650132"/>
              <a:gd name="connsiteX446" fmla="*/ 3310468 w 6068843"/>
              <a:gd name="connsiteY446" fmla="*/ 4406531 h 5650132"/>
              <a:gd name="connsiteX447" fmla="*/ 3310468 w 6068843"/>
              <a:gd name="connsiteY447" fmla="*/ 4376131 h 5650132"/>
              <a:gd name="connsiteX448" fmla="*/ 3331749 w 6068843"/>
              <a:gd name="connsiteY448" fmla="*/ 4360930 h 5650132"/>
              <a:gd name="connsiteX449" fmla="*/ 3331749 w 6068843"/>
              <a:gd name="connsiteY449" fmla="*/ 4354067 h 5650132"/>
              <a:gd name="connsiteX450" fmla="*/ 3373945 w 6068843"/>
              <a:gd name="connsiteY450" fmla="*/ 4344022 h 5650132"/>
              <a:gd name="connsiteX451" fmla="*/ 3368610 w 6068843"/>
              <a:gd name="connsiteY451" fmla="*/ 4346110 h 5650132"/>
              <a:gd name="connsiteX452" fmla="*/ 3362150 w 6068843"/>
              <a:gd name="connsiteY452" fmla="*/ 4351810 h 5650132"/>
              <a:gd name="connsiteX453" fmla="*/ 3356069 w 6068843"/>
              <a:gd name="connsiteY453" fmla="*/ 4388291 h 5650132"/>
              <a:gd name="connsiteX454" fmla="*/ 3340869 w 6068843"/>
              <a:gd name="connsiteY454" fmla="*/ 4409571 h 5650132"/>
              <a:gd name="connsiteX455" fmla="*/ 3336738 w 6068843"/>
              <a:gd name="connsiteY455" fmla="*/ 4430914 h 5650132"/>
              <a:gd name="connsiteX456" fmla="*/ 3340227 w 6068843"/>
              <a:gd name="connsiteY456" fmla="*/ 4423493 h 5650132"/>
              <a:gd name="connsiteX457" fmla="*/ 3367968 w 6068843"/>
              <a:gd name="connsiteY457" fmla="*/ 4381881 h 5650132"/>
              <a:gd name="connsiteX458" fmla="*/ 3372528 w 6068843"/>
              <a:gd name="connsiteY458" fmla="*/ 4353001 h 5650132"/>
              <a:gd name="connsiteX459" fmla="*/ 2498931 w 6068843"/>
              <a:gd name="connsiteY459" fmla="*/ 4332289 h 5650132"/>
              <a:gd name="connsiteX460" fmla="*/ 2493610 w 6068843"/>
              <a:gd name="connsiteY460" fmla="*/ 4338749 h 5650132"/>
              <a:gd name="connsiteX461" fmla="*/ 2492850 w 6068843"/>
              <a:gd name="connsiteY461" fmla="*/ 4347489 h 5650132"/>
              <a:gd name="connsiteX462" fmla="*/ 2486770 w 6068843"/>
              <a:gd name="connsiteY462" fmla="*/ 4367630 h 5650132"/>
              <a:gd name="connsiteX463" fmla="*/ 2471570 w 6068843"/>
              <a:gd name="connsiteY463" fmla="*/ 4380930 h 5650132"/>
              <a:gd name="connsiteX464" fmla="*/ 2467010 w 6068843"/>
              <a:gd name="connsiteY464" fmla="*/ 4402210 h 5650132"/>
              <a:gd name="connsiteX465" fmla="*/ 2462450 w 6068843"/>
              <a:gd name="connsiteY465" fmla="*/ 4423491 h 5650132"/>
              <a:gd name="connsiteX466" fmla="*/ 2478978 w 6068843"/>
              <a:gd name="connsiteY466" fmla="*/ 4399765 h 5650132"/>
              <a:gd name="connsiteX467" fmla="*/ 2492187 w 6068843"/>
              <a:gd name="connsiteY467" fmla="*/ 4354267 h 5650132"/>
              <a:gd name="connsiteX468" fmla="*/ 2503727 w 6068843"/>
              <a:gd name="connsiteY468" fmla="*/ 4345612 h 5650132"/>
              <a:gd name="connsiteX469" fmla="*/ 2503111 w 6068843"/>
              <a:gd name="connsiteY469" fmla="*/ 4341789 h 5650132"/>
              <a:gd name="connsiteX470" fmla="*/ 2498931 w 6068843"/>
              <a:gd name="connsiteY470" fmla="*/ 4332289 h 5650132"/>
              <a:gd name="connsiteX471" fmla="*/ 3257132 w 6068843"/>
              <a:gd name="connsiteY471" fmla="*/ 4331516 h 5650132"/>
              <a:gd name="connsiteX472" fmla="*/ 3253258 w 6068843"/>
              <a:gd name="connsiteY472" fmla="*/ 4337811 h 5650132"/>
              <a:gd name="connsiteX473" fmla="*/ 3240547 w 6068843"/>
              <a:gd name="connsiteY473" fmla="*/ 4376131 h 5650132"/>
              <a:gd name="connsiteX474" fmla="*/ 3234809 w 6068843"/>
              <a:gd name="connsiteY474" fmla="*/ 4378362 h 5650132"/>
              <a:gd name="connsiteX475" fmla="*/ 3241932 w 6068843"/>
              <a:gd name="connsiteY475" fmla="*/ 4404478 h 5650132"/>
              <a:gd name="connsiteX476" fmla="*/ 3236232 w 6068843"/>
              <a:gd name="connsiteY476" fmla="*/ 4405238 h 5650132"/>
              <a:gd name="connsiteX477" fmla="*/ 3232812 w 6068843"/>
              <a:gd name="connsiteY477" fmla="*/ 4410558 h 5650132"/>
              <a:gd name="connsiteX478" fmla="*/ 3236232 w 6068843"/>
              <a:gd name="connsiteY478" fmla="*/ 4419678 h 5650132"/>
              <a:gd name="connsiteX479" fmla="*/ 3241932 w 6068843"/>
              <a:gd name="connsiteY479" fmla="*/ 4428799 h 5650132"/>
              <a:gd name="connsiteX480" fmla="*/ 3263212 w 6068843"/>
              <a:gd name="connsiteY480" fmla="*/ 4437919 h 5650132"/>
              <a:gd name="connsiteX481" fmla="*/ 3266252 w 6068843"/>
              <a:gd name="connsiteY481" fmla="*/ 4428799 h 5650132"/>
              <a:gd name="connsiteX482" fmla="*/ 3251052 w 6068843"/>
              <a:gd name="connsiteY482" fmla="*/ 4416638 h 5650132"/>
              <a:gd name="connsiteX483" fmla="*/ 3253712 w 6068843"/>
              <a:gd name="connsiteY483" fmla="*/ 4403718 h 5650132"/>
              <a:gd name="connsiteX484" fmla="*/ 3263212 w 6068843"/>
              <a:gd name="connsiteY484" fmla="*/ 4395358 h 5650132"/>
              <a:gd name="connsiteX485" fmla="*/ 3263592 w 6068843"/>
              <a:gd name="connsiteY485" fmla="*/ 4363437 h 5650132"/>
              <a:gd name="connsiteX486" fmla="*/ 3257132 w 6068843"/>
              <a:gd name="connsiteY486" fmla="*/ 4331516 h 5650132"/>
              <a:gd name="connsiteX487" fmla="*/ 2322054 w 6068843"/>
              <a:gd name="connsiteY487" fmla="*/ 4323760 h 5650132"/>
              <a:gd name="connsiteX488" fmla="*/ 2321568 w 6068843"/>
              <a:gd name="connsiteY488" fmla="*/ 4325919 h 5650132"/>
              <a:gd name="connsiteX489" fmla="*/ 2310168 w 6068843"/>
              <a:gd name="connsiteY489" fmla="*/ 4356320 h 5650132"/>
              <a:gd name="connsiteX490" fmla="*/ 2305323 w 6068843"/>
              <a:gd name="connsiteY490" fmla="*/ 4361538 h 5650132"/>
              <a:gd name="connsiteX491" fmla="*/ 2307407 w 6068843"/>
              <a:gd name="connsiteY491" fmla="*/ 4362689 h 5650132"/>
              <a:gd name="connsiteX492" fmla="*/ 2328687 w 6068843"/>
              <a:gd name="connsiteY492" fmla="*/ 4332289 h 5650132"/>
              <a:gd name="connsiteX493" fmla="*/ 3342934 w 6068843"/>
              <a:gd name="connsiteY493" fmla="*/ 4320787 h 5650132"/>
              <a:gd name="connsiteX494" fmla="*/ 3336174 w 6068843"/>
              <a:gd name="connsiteY494" fmla="*/ 4322396 h 5650132"/>
              <a:gd name="connsiteX495" fmla="*/ 3336174 w 6068843"/>
              <a:gd name="connsiteY495" fmla="*/ 4328513 h 5650132"/>
              <a:gd name="connsiteX496" fmla="*/ 720495 w 6068843"/>
              <a:gd name="connsiteY496" fmla="*/ 4320236 h 5650132"/>
              <a:gd name="connsiteX497" fmla="*/ 715174 w 6068843"/>
              <a:gd name="connsiteY497" fmla="*/ 4326696 h 5650132"/>
              <a:gd name="connsiteX498" fmla="*/ 714414 w 6068843"/>
              <a:gd name="connsiteY498" fmla="*/ 4335436 h 5650132"/>
              <a:gd name="connsiteX499" fmla="*/ 708334 w 6068843"/>
              <a:gd name="connsiteY499" fmla="*/ 4355577 h 5650132"/>
              <a:gd name="connsiteX500" fmla="*/ 693134 w 6068843"/>
              <a:gd name="connsiteY500" fmla="*/ 4368877 h 5650132"/>
              <a:gd name="connsiteX501" fmla="*/ 688574 w 6068843"/>
              <a:gd name="connsiteY501" fmla="*/ 4390157 h 5650132"/>
              <a:gd name="connsiteX502" fmla="*/ 684014 w 6068843"/>
              <a:gd name="connsiteY502" fmla="*/ 4411438 h 5650132"/>
              <a:gd name="connsiteX503" fmla="*/ 707574 w 6068843"/>
              <a:gd name="connsiteY503" fmla="*/ 4377617 h 5650132"/>
              <a:gd name="connsiteX504" fmla="*/ 726575 w 6068843"/>
              <a:gd name="connsiteY504" fmla="*/ 4341516 h 5650132"/>
              <a:gd name="connsiteX505" fmla="*/ 724675 w 6068843"/>
              <a:gd name="connsiteY505" fmla="*/ 4329736 h 5650132"/>
              <a:gd name="connsiteX506" fmla="*/ 720495 w 6068843"/>
              <a:gd name="connsiteY506" fmla="*/ 4320236 h 5650132"/>
              <a:gd name="connsiteX507" fmla="*/ 3483491 w 6068843"/>
              <a:gd name="connsiteY507" fmla="*/ 4318040 h 5650132"/>
              <a:gd name="connsiteX508" fmla="*/ 3485391 w 6068843"/>
              <a:gd name="connsiteY508" fmla="*/ 4323740 h 5650132"/>
              <a:gd name="connsiteX509" fmla="*/ 3489571 w 6068843"/>
              <a:gd name="connsiteY509" fmla="*/ 4327160 h 5650132"/>
              <a:gd name="connsiteX510" fmla="*/ 3495651 w 6068843"/>
              <a:gd name="connsiteY510" fmla="*/ 4321080 h 5650132"/>
              <a:gd name="connsiteX511" fmla="*/ 1708173 w 6068843"/>
              <a:gd name="connsiteY511" fmla="*/ 4303384 h 5650132"/>
              <a:gd name="connsiteX512" fmla="*/ 1698293 w 6068843"/>
              <a:gd name="connsiteY512" fmla="*/ 4329985 h 5650132"/>
              <a:gd name="connsiteX513" fmla="*/ 1683853 w 6068843"/>
              <a:gd name="connsiteY513" fmla="*/ 4342905 h 5650132"/>
              <a:gd name="connsiteX514" fmla="*/ 1687273 w 6068843"/>
              <a:gd name="connsiteY514" fmla="*/ 4356206 h 5650132"/>
              <a:gd name="connsiteX515" fmla="*/ 1690625 w 6068843"/>
              <a:gd name="connsiteY515" fmla="*/ 4362687 h 5650132"/>
              <a:gd name="connsiteX516" fmla="*/ 1695975 w 6068843"/>
              <a:gd name="connsiteY516" fmla="*/ 4358675 h 5650132"/>
              <a:gd name="connsiteX517" fmla="*/ 1696013 w 6068843"/>
              <a:gd name="connsiteY517" fmla="*/ 4358106 h 5650132"/>
              <a:gd name="connsiteX518" fmla="*/ 1708888 w 6068843"/>
              <a:gd name="connsiteY518" fmla="*/ 4336439 h 5650132"/>
              <a:gd name="connsiteX519" fmla="*/ 1710515 w 6068843"/>
              <a:gd name="connsiteY519" fmla="*/ 4324779 h 5650132"/>
              <a:gd name="connsiteX520" fmla="*/ 1717356 w 6068843"/>
              <a:gd name="connsiteY520" fmla="*/ 4310719 h 5650132"/>
              <a:gd name="connsiteX521" fmla="*/ 1717098 w 6068843"/>
              <a:gd name="connsiteY521" fmla="*/ 4303384 h 5650132"/>
              <a:gd name="connsiteX522" fmla="*/ 3356498 w 6068843"/>
              <a:gd name="connsiteY522" fmla="*/ 4300000 h 5650132"/>
              <a:gd name="connsiteX523" fmla="*/ 3354414 w 6068843"/>
              <a:gd name="connsiteY523" fmla="*/ 4301116 h 5650132"/>
              <a:gd name="connsiteX524" fmla="*/ 3353526 w 6068843"/>
              <a:gd name="connsiteY524" fmla="*/ 4307924 h 5650132"/>
              <a:gd name="connsiteX525" fmla="*/ 3495939 w 6068843"/>
              <a:gd name="connsiteY525" fmla="*/ 4294008 h 5650132"/>
              <a:gd name="connsiteX526" fmla="*/ 3495912 w 6068843"/>
              <a:gd name="connsiteY526" fmla="*/ 4294049 h 5650132"/>
              <a:gd name="connsiteX527" fmla="*/ 3495912 w 6068843"/>
              <a:gd name="connsiteY527" fmla="*/ 4295678 h 5650132"/>
              <a:gd name="connsiteX528" fmla="*/ 3496411 w 6068843"/>
              <a:gd name="connsiteY528" fmla="*/ 4299420 h 5650132"/>
              <a:gd name="connsiteX529" fmla="*/ 3501731 w 6068843"/>
              <a:gd name="connsiteY529" fmla="*/ 4302840 h 5650132"/>
              <a:gd name="connsiteX530" fmla="*/ 3504771 w 6068843"/>
              <a:gd name="connsiteY530" fmla="*/ 4302840 h 5650132"/>
              <a:gd name="connsiteX531" fmla="*/ 915059 w 6068843"/>
              <a:gd name="connsiteY531" fmla="*/ 4292875 h 5650132"/>
              <a:gd name="connsiteX532" fmla="*/ 899858 w 6068843"/>
              <a:gd name="connsiteY532" fmla="*/ 4308075 h 5650132"/>
              <a:gd name="connsiteX533" fmla="*/ 894222 w 6068843"/>
              <a:gd name="connsiteY533" fmla="*/ 4347530 h 5650132"/>
              <a:gd name="connsiteX534" fmla="*/ 916730 w 6068843"/>
              <a:gd name="connsiteY534" fmla="*/ 4299657 h 5650132"/>
              <a:gd name="connsiteX535" fmla="*/ 918437 w 6068843"/>
              <a:gd name="connsiteY535" fmla="*/ 4297097 h 5650132"/>
              <a:gd name="connsiteX536" fmla="*/ 528971 w 6068843"/>
              <a:gd name="connsiteY536" fmla="*/ 4292875 h 5650132"/>
              <a:gd name="connsiteX537" fmla="*/ 516810 w 6068843"/>
              <a:gd name="connsiteY537" fmla="*/ 4329356 h 5650132"/>
              <a:gd name="connsiteX538" fmla="*/ 510730 w 6068843"/>
              <a:gd name="connsiteY538" fmla="*/ 4329736 h 5650132"/>
              <a:gd name="connsiteX539" fmla="*/ 504650 w 6068843"/>
              <a:gd name="connsiteY539" fmla="*/ 4332396 h 5650132"/>
              <a:gd name="connsiteX540" fmla="*/ 514530 w 6068843"/>
              <a:gd name="connsiteY540" fmla="*/ 4342656 h 5650132"/>
              <a:gd name="connsiteX541" fmla="*/ 528971 w 6068843"/>
              <a:gd name="connsiteY541" fmla="*/ 4350636 h 5650132"/>
              <a:gd name="connsiteX542" fmla="*/ 550251 w 6068843"/>
              <a:gd name="connsiteY542" fmla="*/ 4320236 h 5650132"/>
              <a:gd name="connsiteX543" fmla="*/ 4831554 w 6068843"/>
              <a:gd name="connsiteY543" fmla="*/ 4286376 h 5650132"/>
              <a:gd name="connsiteX544" fmla="*/ 4833454 w 6068843"/>
              <a:gd name="connsiteY544" fmla="*/ 4293596 h 5650132"/>
              <a:gd name="connsiteX545" fmla="*/ 4837634 w 6068843"/>
              <a:gd name="connsiteY545" fmla="*/ 4298536 h 5650132"/>
              <a:gd name="connsiteX546" fmla="*/ 4842954 w 6068843"/>
              <a:gd name="connsiteY546" fmla="*/ 4295116 h 5650132"/>
              <a:gd name="connsiteX547" fmla="*/ 4843714 w 6068843"/>
              <a:gd name="connsiteY547" fmla="*/ 4289416 h 5650132"/>
              <a:gd name="connsiteX548" fmla="*/ 1942320 w 6068843"/>
              <a:gd name="connsiteY548" fmla="*/ 4283358 h 5650132"/>
              <a:gd name="connsiteX549" fmla="*/ 1942320 w 6068843"/>
              <a:gd name="connsiteY549" fmla="*/ 4298558 h 5650132"/>
              <a:gd name="connsiteX550" fmla="*/ 1946120 w 6068843"/>
              <a:gd name="connsiteY550" fmla="*/ 4306539 h 5650132"/>
              <a:gd name="connsiteX551" fmla="*/ 1954481 w 6068843"/>
              <a:gd name="connsiteY551" fmla="*/ 4307679 h 5650132"/>
              <a:gd name="connsiteX552" fmla="*/ 3970970 w 6068843"/>
              <a:gd name="connsiteY552" fmla="*/ 4272033 h 5650132"/>
              <a:gd name="connsiteX553" fmla="*/ 3970970 w 6068843"/>
              <a:gd name="connsiteY553" fmla="*/ 4287233 h 5650132"/>
              <a:gd name="connsiteX554" fmla="*/ 3974770 w 6068843"/>
              <a:gd name="connsiteY554" fmla="*/ 4295214 h 5650132"/>
              <a:gd name="connsiteX555" fmla="*/ 3976269 w 6068843"/>
              <a:gd name="connsiteY555" fmla="*/ 4295419 h 5650132"/>
              <a:gd name="connsiteX556" fmla="*/ 3978756 w 6068843"/>
              <a:gd name="connsiteY556" fmla="*/ 4287604 h 5650132"/>
              <a:gd name="connsiteX557" fmla="*/ 4189855 w 6068843"/>
              <a:gd name="connsiteY557" fmla="*/ 4250753 h 5650132"/>
              <a:gd name="connsiteX558" fmla="*/ 4169334 w 6068843"/>
              <a:gd name="connsiteY558" fmla="*/ 4260633 h 5650132"/>
              <a:gd name="connsiteX559" fmla="*/ 4162494 w 6068843"/>
              <a:gd name="connsiteY559" fmla="*/ 4284193 h 5650132"/>
              <a:gd name="connsiteX560" fmla="*/ 4162494 w 6068843"/>
              <a:gd name="connsiteY560" fmla="*/ 4287233 h 5650132"/>
              <a:gd name="connsiteX561" fmla="*/ 4154894 w 6068843"/>
              <a:gd name="connsiteY561" fmla="*/ 4287614 h 5650132"/>
              <a:gd name="connsiteX562" fmla="*/ 4147294 w 6068843"/>
              <a:gd name="connsiteY562" fmla="*/ 4290274 h 5650132"/>
              <a:gd name="connsiteX563" fmla="*/ 4159834 w 6068843"/>
              <a:gd name="connsiteY563" fmla="*/ 4294454 h 5650132"/>
              <a:gd name="connsiteX564" fmla="*/ 4174654 w 6068843"/>
              <a:gd name="connsiteY564" fmla="*/ 4296354 h 5650132"/>
              <a:gd name="connsiteX565" fmla="*/ 4192895 w 6068843"/>
              <a:gd name="connsiteY565" fmla="*/ 4281153 h 5650132"/>
              <a:gd name="connsiteX566" fmla="*/ 4183395 w 6068843"/>
              <a:gd name="connsiteY566" fmla="*/ 4274313 h 5650132"/>
              <a:gd name="connsiteX567" fmla="*/ 4180735 w 6068843"/>
              <a:gd name="connsiteY567" fmla="*/ 4262913 h 5650132"/>
              <a:gd name="connsiteX568" fmla="*/ 1972721 w 6068843"/>
              <a:gd name="connsiteY568" fmla="*/ 4249917 h 5650132"/>
              <a:gd name="connsiteX569" fmla="*/ 1969681 w 6068843"/>
              <a:gd name="connsiteY569" fmla="*/ 4251437 h 5650132"/>
              <a:gd name="connsiteX570" fmla="*/ 1966641 w 6068843"/>
              <a:gd name="connsiteY570" fmla="*/ 4252958 h 5650132"/>
              <a:gd name="connsiteX571" fmla="*/ 1968541 w 6068843"/>
              <a:gd name="connsiteY571" fmla="*/ 4260178 h 5650132"/>
              <a:gd name="connsiteX572" fmla="*/ 1972721 w 6068843"/>
              <a:gd name="connsiteY572" fmla="*/ 4265118 h 5650132"/>
              <a:gd name="connsiteX573" fmla="*/ 1978041 w 6068843"/>
              <a:gd name="connsiteY573" fmla="*/ 4261698 h 5650132"/>
              <a:gd name="connsiteX574" fmla="*/ 1978801 w 6068843"/>
              <a:gd name="connsiteY574" fmla="*/ 4255998 h 5650132"/>
              <a:gd name="connsiteX575" fmla="*/ 1972721 w 6068843"/>
              <a:gd name="connsiteY575" fmla="*/ 4249917 h 5650132"/>
              <a:gd name="connsiteX576" fmla="*/ 4515387 w 6068843"/>
              <a:gd name="connsiteY576" fmla="*/ 4249895 h 5650132"/>
              <a:gd name="connsiteX577" fmla="*/ 4515387 w 6068843"/>
              <a:gd name="connsiteY577" fmla="*/ 4265095 h 5650132"/>
              <a:gd name="connsiteX578" fmla="*/ 4519187 w 6068843"/>
              <a:gd name="connsiteY578" fmla="*/ 4273076 h 5650132"/>
              <a:gd name="connsiteX579" fmla="*/ 4527548 w 6068843"/>
              <a:gd name="connsiteY579" fmla="*/ 4274216 h 5650132"/>
              <a:gd name="connsiteX580" fmla="*/ 4001371 w 6068843"/>
              <a:gd name="connsiteY580" fmla="*/ 4238592 h 5650132"/>
              <a:gd name="connsiteX581" fmla="*/ 3998331 w 6068843"/>
              <a:gd name="connsiteY581" fmla="*/ 4240112 h 5650132"/>
              <a:gd name="connsiteX582" fmla="*/ 3995629 w 6068843"/>
              <a:gd name="connsiteY582" fmla="*/ 4241464 h 5650132"/>
              <a:gd name="connsiteX583" fmla="*/ 4002324 w 6068843"/>
              <a:gd name="connsiteY583" fmla="*/ 4253180 h 5650132"/>
              <a:gd name="connsiteX584" fmla="*/ 4006691 w 6068843"/>
              <a:gd name="connsiteY584" fmla="*/ 4250373 h 5650132"/>
              <a:gd name="connsiteX585" fmla="*/ 4007451 w 6068843"/>
              <a:gd name="connsiteY585" fmla="*/ 4244673 h 5650132"/>
              <a:gd name="connsiteX586" fmla="*/ 4001371 w 6068843"/>
              <a:gd name="connsiteY586" fmla="*/ 4238592 h 5650132"/>
              <a:gd name="connsiteX587" fmla="*/ 1097968 w 6068843"/>
              <a:gd name="connsiteY587" fmla="*/ 4235846 h 5650132"/>
              <a:gd name="connsiteX588" fmla="*/ 1072154 w 6068843"/>
              <a:gd name="connsiteY588" fmla="*/ 4245885 h 5650132"/>
              <a:gd name="connsiteX589" fmla="*/ 1072154 w 6068843"/>
              <a:gd name="connsiteY589" fmla="*/ 4274827 h 5650132"/>
              <a:gd name="connsiteX590" fmla="*/ 1081921 w 6068843"/>
              <a:gd name="connsiteY590" fmla="*/ 4269944 h 5650132"/>
              <a:gd name="connsiteX591" fmla="*/ 1097881 w 6068843"/>
              <a:gd name="connsiteY591" fmla="*/ 4236123 h 5650132"/>
              <a:gd name="connsiteX592" fmla="*/ 2361648 w 6068843"/>
              <a:gd name="connsiteY592" fmla="*/ 4232402 h 5650132"/>
              <a:gd name="connsiteX593" fmla="*/ 2345129 w 6068843"/>
              <a:gd name="connsiteY593" fmla="*/ 4255237 h 5650132"/>
              <a:gd name="connsiteX594" fmla="*/ 2330038 w 6068843"/>
              <a:gd name="connsiteY594" fmla="*/ 4291590 h 5650132"/>
              <a:gd name="connsiteX595" fmla="*/ 2340847 w 6068843"/>
              <a:gd name="connsiteY595" fmla="*/ 4295808 h 5650132"/>
              <a:gd name="connsiteX596" fmla="*/ 2353768 w 6068843"/>
              <a:gd name="connsiteY596" fmla="*/ 4254007 h 5650132"/>
              <a:gd name="connsiteX597" fmla="*/ 4734272 w 6068843"/>
              <a:gd name="connsiteY597" fmla="*/ 4228615 h 5650132"/>
              <a:gd name="connsiteX598" fmla="*/ 4713751 w 6068843"/>
              <a:gd name="connsiteY598" fmla="*/ 4238495 h 5650132"/>
              <a:gd name="connsiteX599" fmla="*/ 4706911 w 6068843"/>
              <a:gd name="connsiteY599" fmla="*/ 4262055 h 5650132"/>
              <a:gd name="connsiteX600" fmla="*/ 4706911 w 6068843"/>
              <a:gd name="connsiteY600" fmla="*/ 4265095 h 5650132"/>
              <a:gd name="connsiteX601" fmla="*/ 4699311 w 6068843"/>
              <a:gd name="connsiteY601" fmla="*/ 4265476 h 5650132"/>
              <a:gd name="connsiteX602" fmla="*/ 4691711 w 6068843"/>
              <a:gd name="connsiteY602" fmla="*/ 4268136 h 5650132"/>
              <a:gd name="connsiteX603" fmla="*/ 4704251 w 6068843"/>
              <a:gd name="connsiteY603" fmla="*/ 4272316 h 5650132"/>
              <a:gd name="connsiteX604" fmla="*/ 4719071 w 6068843"/>
              <a:gd name="connsiteY604" fmla="*/ 4274216 h 5650132"/>
              <a:gd name="connsiteX605" fmla="*/ 4737312 w 6068843"/>
              <a:gd name="connsiteY605" fmla="*/ 4259015 h 5650132"/>
              <a:gd name="connsiteX606" fmla="*/ 4727812 w 6068843"/>
              <a:gd name="connsiteY606" fmla="*/ 4252175 h 5650132"/>
              <a:gd name="connsiteX607" fmla="*/ 4725152 w 6068843"/>
              <a:gd name="connsiteY607" fmla="*/ 4240775 h 5650132"/>
              <a:gd name="connsiteX608" fmla="*/ 3320973 w 6068843"/>
              <a:gd name="connsiteY608" fmla="*/ 4225114 h 5650132"/>
              <a:gd name="connsiteX609" fmla="*/ 3324013 w 6068843"/>
              <a:gd name="connsiteY609" fmla="*/ 4234234 h 5650132"/>
              <a:gd name="connsiteX610" fmla="*/ 3324013 w 6068843"/>
              <a:gd name="connsiteY610" fmla="*/ 4225114 h 5650132"/>
              <a:gd name="connsiteX611" fmla="*/ 4545788 w 6068843"/>
              <a:gd name="connsiteY611" fmla="*/ 4216454 h 5650132"/>
              <a:gd name="connsiteX612" fmla="*/ 4542748 w 6068843"/>
              <a:gd name="connsiteY612" fmla="*/ 4217974 h 5650132"/>
              <a:gd name="connsiteX613" fmla="*/ 4539708 w 6068843"/>
              <a:gd name="connsiteY613" fmla="*/ 4219495 h 5650132"/>
              <a:gd name="connsiteX614" fmla="*/ 4541608 w 6068843"/>
              <a:gd name="connsiteY614" fmla="*/ 4226715 h 5650132"/>
              <a:gd name="connsiteX615" fmla="*/ 4545788 w 6068843"/>
              <a:gd name="connsiteY615" fmla="*/ 4231655 h 5650132"/>
              <a:gd name="connsiteX616" fmla="*/ 4551108 w 6068843"/>
              <a:gd name="connsiteY616" fmla="*/ 4228235 h 5650132"/>
              <a:gd name="connsiteX617" fmla="*/ 4551868 w 6068843"/>
              <a:gd name="connsiteY617" fmla="*/ 4222535 h 5650132"/>
              <a:gd name="connsiteX618" fmla="*/ 4545788 w 6068843"/>
              <a:gd name="connsiteY618" fmla="*/ 4216454 h 5650132"/>
              <a:gd name="connsiteX619" fmla="*/ 1059994 w 6068843"/>
              <a:gd name="connsiteY619" fmla="*/ 4194204 h 5650132"/>
              <a:gd name="connsiteX620" fmla="*/ 1061894 w 6068843"/>
              <a:gd name="connsiteY620" fmla="*/ 4199904 h 5650132"/>
              <a:gd name="connsiteX621" fmla="*/ 1066074 w 6068843"/>
              <a:gd name="connsiteY621" fmla="*/ 4203324 h 5650132"/>
              <a:gd name="connsiteX622" fmla="*/ 1072154 w 6068843"/>
              <a:gd name="connsiteY622" fmla="*/ 4197244 h 5650132"/>
              <a:gd name="connsiteX623" fmla="*/ 3357454 w 6068843"/>
              <a:gd name="connsiteY623" fmla="*/ 4191673 h 5650132"/>
              <a:gd name="connsiteX624" fmla="*/ 3345294 w 6068843"/>
              <a:gd name="connsiteY624" fmla="*/ 4200794 h 5650132"/>
              <a:gd name="connsiteX625" fmla="*/ 3354414 w 6068843"/>
              <a:gd name="connsiteY625" fmla="*/ 4200794 h 5650132"/>
              <a:gd name="connsiteX626" fmla="*/ 3355934 w 6068843"/>
              <a:gd name="connsiteY626" fmla="*/ 4196234 h 5650132"/>
              <a:gd name="connsiteX627" fmla="*/ 3357454 w 6068843"/>
              <a:gd name="connsiteY627" fmla="*/ 4191673 h 5650132"/>
              <a:gd name="connsiteX628" fmla="*/ 571532 w 6068843"/>
              <a:gd name="connsiteY628" fmla="*/ 4186473 h 5650132"/>
              <a:gd name="connsiteX629" fmla="*/ 538091 w 6068843"/>
              <a:gd name="connsiteY629" fmla="*/ 4262474 h 5650132"/>
              <a:gd name="connsiteX630" fmla="*/ 546831 w 6068843"/>
              <a:gd name="connsiteY630" fmla="*/ 4277675 h 5650132"/>
              <a:gd name="connsiteX631" fmla="*/ 562411 w 6068843"/>
              <a:gd name="connsiteY631" fmla="*/ 4283755 h 5650132"/>
              <a:gd name="connsiteX632" fmla="*/ 575332 w 6068843"/>
              <a:gd name="connsiteY632" fmla="*/ 4241954 h 5650132"/>
              <a:gd name="connsiteX633" fmla="*/ 592812 w 6068843"/>
              <a:gd name="connsiteY633" fmla="*/ 4204713 h 5650132"/>
              <a:gd name="connsiteX634" fmla="*/ 4901475 w 6068843"/>
              <a:gd name="connsiteY634" fmla="*/ 4186054 h 5650132"/>
              <a:gd name="connsiteX635" fmla="*/ 4884375 w 6068843"/>
              <a:gd name="connsiteY635" fmla="*/ 4201634 h 5650132"/>
              <a:gd name="connsiteX636" fmla="*/ 4883235 w 6068843"/>
              <a:gd name="connsiteY636" fmla="*/ 4228615 h 5650132"/>
              <a:gd name="connsiteX637" fmla="*/ 4868415 w 6068843"/>
              <a:gd name="connsiteY637" fmla="*/ 4230895 h 5650132"/>
              <a:gd name="connsiteX638" fmla="*/ 4855874 w 6068843"/>
              <a:gd name="connsiteY638" fmla="*/ 4237735 h 5650132"/>
              <a:gd name="connsiteX639" fmla="*/ 4861954 w 6068843"/>
              <a:gd name="connsiteY639" fmla="*/ 4265095 h 5650132"/>
              <a:gd name="connsiteX640" fmla="*/ 4871455 w 6068843"/>
              <a:gd name="connsiteY640" fmla="*/ 4241155 h 5650132"/>
              <a:gd name="connsiteX641" fmla="*/ 4892355 w 6068843"/>
              <a:gd name="connsiteY641" fmla="*/ 4228615 h 5650132"/>
              <a:gd name="connsiteX642" fmla="*/ 4896915 w 6068843"/>
              <a:gd name="connsiteY642" fmla="*/ 4207334 h 5650132"/>
              <a:gd name="connsiteX643" fmla="*/ 4901475 w 6068843"/>
              <a:gd name="connsiteY643" fmla="*/ 4186054 h 5650132"/>
              <a:gd name="connsiteX644" fmla="*/ 1780166 w 6068843"/>
              <a:gd name="connsiteY644" fmla="*/ 4170524 h 5650132"/>
              <a:gd name="connsiteX645" fmla="*/ 1778095 w 6068843"/>
              <a:gd name="connsiteY645" fmla="*/ 4175702 h 5650132"/>
              <a:gd name="connsiteX646" fmla="*/ 1767126 w 6068843"/>
              <a:gd name="connsiteY646" fmla="*/ 4203123 h 5650132"/>
              <a:gd name="connsiteX647" fmla="*/ 1769037 w 6068843"/>
              <a:gd name="connsiteY647" fmla="*/ 4201276 h 5650132"/>
              <a:gd name="connsiteX648" fmla="*/ 1778157 w 6068843"/>
              <a:gd name="connsiteY648" fmla="*/ 4179996 h 5650132"/>
              <a:gd name="connsiteX649" fmla="*/ 1072154 w 6068843"/>
              <a:gd name="connsiteY649" fmla="*/ 4169884 h 5650132"/>
              <a:gd name="connsiteX650" fmla="*/ 1072914 w 6068843"/>
              <a:gd name="connsiteY650" fmla="*/ 4175584 h 5650132"/>
              <a:gd name="connsiteX651" fmla="*/ 1078234 w 6068843"/>
              <a:gd name="connsiteY651" fmla="*/ 4179004 h 5650132"/>
              <a:gd name="connsiteX652" fmla="*/ 1081274 w 6068843"/>
              <a:gd name="connsiteY652" fmla="*/ 4179004 h 5650132"/>
              <a:gd name="connsiteX653" fmla="*/ 1072154 w 6068843"/>
              <a:gd name="connsiteY653" fmla="*/ 4169884 h 5650132"/>
              <a:gd name="connsiteX654" fmla="*/ 945459 w 6068843"/>
              <a:gd name="connsiteY654" fmla="*/ 4159112 h 5650132"/>
              <a:gd name="connsiteX655" fmla="*/ 934819 w 6068843"/>
              <a:gd name="connsiteY655" fmla="*/ 4186853 h 5650132"/>
              <a:gd name="connsiteX656" fmla="*/ 924179 w 6068843"/>
              <a:gd name="connsiteY656" fmla="*/ 4216873 h 5650132"/>
              <a:gd name="connsiteX657" fmla="*/ 898718 w 6068843"/>
              <a:gd name="connsiteY657" fmla="*/ 4254874 h 5650132"/>
              <a:gd name="connsiteX658" fmla="*/ 875538 w 6068843"/>
              <a:gd name="connsiteY658" fmla="*/ 4292875 h 5650132"/>
              <a:gd name="connsiteX659" fmla="*/ 866418 w 6068843"/>
              <a:gd name="connsiteY659" fmla="*/ 4321756 h 5650132"/>
              <a:gd name="connsiteX660" fmla="*/ 848177 w 6068843"/>
              <a:gd name="connsiteY660" fmla="*/ 4341516 h 5650132"/>
              <a:gd name="connsiteX661" fmla="*/ 852737 w 6068843"/>
              <a:gd name="connsiteY661" fmla="*/ 4354817 h 5650132"/>
              <a:gd name="connsiteX662" fmla="*/ 857297 w 6068843"/>
              <a:gd name="connsiteY662" fmla="*/ 4365837 h 5650132"/>
              <a:gd name="connsiteX663" fmla="*/ 859957 w 6068843"/>
              <a:gd name="connsiteY663" fmla="*/ 4361277 h 5650132"/>
              <a:gd name="connsiteX664" fmla="*/ 860337 w 6068843"/>
              <a:gd name="connsiteY664" fmla="*/ 4356716 h 5650132"/>
              <a:gd name="connsiteX665" fmla="*/ 890738 w 6068843"/>
              <a:gd name="connsiteY665" fmla="*/ 4304655 h 5650132"/>
              <a:gd name="connsiteX666" fmla="*/ 912019 w 6068843"/>
              <a:gd name="connsiteY666" fmla="*/ 4250314 h 5650132"/>
              <a:gd name="connsiteX667" fmla="*/ 927219 w 6068843"/>
              <a:gd name="connsiteY667" fmla="*/ 4250314 h 5650132"/>
              <a:gd name="connsiteX668" fmla="*/ 945466 w 6068843"/>
              <a:gd name="connsiteY668" fmla="*/ 4251740 h 5650132"/>
              <a:gd name="connsiteX669" fmla="*/ 949031 w 6068843"/>
              <a:gd name="connsiteY669" fmla="*/ 4229165 h 5650132"/>
              <a:gd name="connsiteX670" fmla="*/ 953591 w 6068843"/>
              <a:gd name="connsiteY670" fmla="*/ 4200284 h 5650132"/>
              <a:gd name="connsiteX671" fmla="*/ 958150 w 6068843"/>
              <a:gd name="connsiteY671" fmla="*/ 4197549 h 5650132"/>
              <a:gd name="connsiteX672" fmla="*/ 954579 w 6068843"/>
              <a:gd name="connsiteY672" fmla="*/ 4189513 h 5650132"/>
              <a:gd name="connsiteX673" fmla="*/ 966740 w 6068843"/>
              <a:gd name="connsiteY673" fmla="*/ 4168233 h 5650132"/>
              <a:gd name="connsiteX674" fmla="*/ 4229376 w 6068843"/>
              <a:gd name="connsiteY674" fmla="*/ 4156511 h 5650132"/>
              <a:gd name="connsiteX675" fmla="*/ 4224055 w 6068843"/>
              <a:gd name="connsiteY675" fmla="*/ 4162971 h 5650132"/>
              <a:gd name="connsiteX676" fmla="*/ 4223295 w 6068843"/>
              <a:gd name="connsiteY676" fmla="*/ 4171711 h 5650132"/>
              <a:gd name="connsiteX677" fmla="*/ 4217215 w 6068843"/>
              <a:gd name="connsiteY677" fmla="*/ 4191852 h 5650132"/>
              <a:gd name="connsiteX678" fmla="*/ 4202015 w 6068843"/>
              <a:gd name="connsiteY678" fmla="*/ 4205152 h 5650132"/>
              <a:gd name="connsiteX679" fmla="*/ 4197455 w 6068843"/>
              <a:gd name="connsiteY679" fmla="*/ 4226432 h 5650132"/>
              <a:gd name="connsiteX680" fmla="*/ 4192895 w 6068843"/>
              <a:gd name="connsiteY680" fmla="*/ 4247713 h 5650132"/>
              <a:gd name="connsiteX681" fmla="*/ 4216455 w 6068843"/>
              <a:gd name="connsiteY681" fmla="*/ 4213892 h 5650132"/>
              <a:gd name="connsiteX682" fmla="*/ 4235456 w 6068843"/>
              <a:gd name="connsiteY682" fmla="*/ 4177791 h 5650132"/>
              <a:gd name="connsiteX683" fmla="*/ 4233556 w 6068843"/>
              <a:gd name="connsiteY683" fmla="*/ 4166011 h 5650132"/>
              <a:gd name="connsiteX684" fmla="*/ 4229376 w 6068843"/>
              <a:gd name="connsiteY684" fmla="*/ 4156511 h 5650132"/>
              <a:gd name="connsiteX685" fmla="*/ 2017161 w 6068843"/>
              <a:gd name="connsiteY685" fmla="*/ 4150709 h 5650132"/>
              <a:gd name="connsiteX686" fmla="*/ 2004097 w 6068843"/>
              <a:gd name="connsiteY686" fmla="*/ 4155790 h 5650132"/>
              <a:gd name="connsiteX687" fmla="*/ 1997041 w 6068843"/>
              <a:gd name="connsiteY687" fmla="*/ 4176956 h 5650132"/>
              <a:gd name="connsiteX688" fmla="*/ 1990961 w 6068843"/>
              <a:gd name="connsiteY688" fmla="*/ 4177336 h 5650132"/>
              <a:gd name="connsiteX689" fmla="*/ 1984881 w 6068843"/>
              <a:gd name="connsiteY689" fmla="*/ 4179996 h 5650132"/>
              <a:gd name="connsiteX690" fmla="*/ 1994761 w 6068843"/>
              <a:gd name="connsiteY690" fmla="*/ 4190256 h 5650132"/>
              <a:gd name="connsiteX691" fmla="*/ 2009202 w 6068843"/>
              <a:gd name="connsiteY691" fmla="*/ 4198236 h 5650132"/>
              <a:gd name="connsiteX692" fmla="*/ 2030482 w 6068843"/>
              <a:gd name="connsiteY692" fmla="*/ 4167836 h 5650132"/>
              <a:gd name="connsiteX693" fmla="*/ 3375695 w 6068843"/>
              <a:gd name="connsiteY693" fmla="*/ 4146072 h 5650132"/>
              <a:gd name="connsiteX694" fmla="*/ 3375695 w 6068843"/>
              <a:gd name="connsiteY694" fmla="*/ 4161273 h 5650132"/>
              <a:gd name="connsiteX695" fmla="*/ 3354414 w 6068843"/>
              <a:gd name="connsiteY695" fmla="*/ 4161273 h 5650132"/>
              <a:gd name="connsiteX696" fmla="*/ 3354414 w 6068843"/>
              <a:gd name="connsiteY696" fmla="*/ 4173433 h 5650132"/>
              <a:gd name="connsiteX697" fmla="*/ 3360494 w 6068843"/>
              <a:gd name="connsiteY697" fmla="*/ 4182553 h 5650132"/>
              <a:gd name="connsiteX698" fmla="*/ 3380944 w 6068843"/>
              <a:gd name="connsiteY698" fmla="*/ 4164660 h 5650132"/>
              <a:gd name="connsiteX699" fmla="*/ 3383430 w 6068843"/>
              <a:gd name="connsiteY699" fmla="*/ 4151166 h 5650132"/>
              <a:gd name="connsiteX700" fmla="*/ 3382118 w 6068843"/>
              <a:gd name="connsiteY700" fmla="*/ 4148214 h 5650132"/>
              <a:gd name="connsiteX701" fmla="*/ 4042683 w 6068843"/>
              <a:gd name="connsiteY701" fmla="*/ 4135362 h 5650132"/>
              <a:gd name="connsiteX702" fmla="*/ 4036782 w 6068843"/>
              <a:gd name="connsiteY702" fmla="*/ 4141716 h 5650132"/>
              <a:gd name="connsiteX703" fmla="*/ 4023701 w 6068843"/>
              <a:gd name="connsiteY703" fmla="*/ 4179092 h 5650132"/>
              <a:gd name="connsiteX704" fmla="*/ 4037852 w 6068843"/>
              <a:gd name="connsiteY704" fmla="*/ 4186911 h 5650132"/>
              <a:gd name="connsiteX705" fmla="*/ 4059132 w 6068843"/>
              <a:gd name="connsiteY705" fmla="*/ 4156511 h 5650132"/>
              <a:gd name="connsiteX706" fmla="*/ 4773793 w 6068843"/>
              <a:gd name="connsiteY706" fmla="*/ 4134373 h 5650132"/>
              <a:gd name="connsiteX707" fmla="*/ 4768472 w 6068843"/>
              <a:gd name="connsiteY707" fmla="*/ 4140833 h 5650132"/>
              <a:gd name="connsiteX708" fmla="*/ 4767712 w 6068843"/>
              <a:gd name="connsiteY708" fmla="*/ 4149573 h 5650132"/>
              <a:gd name="connsiteX709" fmla="*/ 4761632 w 6068843"/>
              <a:gd name="connsiteY709" fmla="*/ 4169714 h 5650132"/>
              <a:gd name="connsiteX710" fmla="*/ 4746432 w 6068843"/>
              <a:gd name="connsiteY710" fmla="*/ 4183014 h 5650132"/>
              <a:gd name="connsiteX711" fmla="*/ 4741872 w 6068843"/>
              <a:gd name="connsiteY711" fmla="*/ 4204294 h 5650132"/>
              <a:gd name="connsiteX712" fmla="*/ 4737312 w 6068843"/>
              <a:gd name="connsiteY712" fmla="*/ 4225575 h 5650132"/>
              <a:gd name="connsiteX713" fmla="*/ 4760872 w 6068843"/>
              <a:gd name="connsiteY713" fmla="*/ 4191754 h 5650132"/>
              <a:gd name="connsiteX714" fmla="*/ 4779873 w 6068843"/>
              <a:gd name="connsiteY714" fmla="*/ 4155653 h 5650132"/>
              <a:gd name="connsiteX715" fmla="*/ 4777973 w 6068843"/>
              <a:gd name="connsiteY715" fmla="*/ 4143873 h 5650132"/>
              <a:gd name="connsiteX716" fmla="*/ 4773793 w 6068843"/>
              <a:gd name="connsiteY716" fmla="*/ 4134373 h 5650132"/>
              <a:gd name="connsiteX717" fmla="*/ 4582269 w 6068843"/>
              <a:gd name="connsiteY717" fmla="*/ 4107012 h 5650132"/>
              <a:gd name="connsiteX718" fmla="*/ 4570108 w 6068843"/>
              <a:gd name="connsiteY718" fmla="*/ 4143493 h 5650132"/>
              <a:gd name="connsiteX719" fmla="*/ 4564028 w 6068843"/>
              <a:gd name="connsiteY719" fmla="*/ 4143873 h 5650132"/>
              <a:gd name="connsiteX720" fmla="*/ 4557948 w 6068843"/>
              <a:gd name="connsiteY720" fmla="*/ 4146533 h 5650132"/>
              <a:gd name="connsiteX721" fmla="*/ 4567828 w 6068843"/>
              <a:gd name="connsiteY721" fmla="*/ 4156793 h 5650132"/>
              <a:gd name="connsiteX722" fmla="*/ 4582269 w 6068843"/>
              <a:gd name="connsiteY722" fmla="*/ 4164773 h 5650132"/>
              <a:gd name="connsiteX723" fmla="*/ 4603549 w 6068843"/>
              <a:gd name="connsiteY723" fmla="*/ 4134373 h 5650132"/>
              <a:gd name="connsiteX724" fmla="*/ 2407729 w 6068843"/>
              <a:gd name="connsiteY724" fmla="*/ 4092124 h 5650132"/>
              <a:gd name="connsiteX725" fmla="*/ 2402904 w 6068843"/>
              <a:gd name="connsiteY725" fmla="*/ 4097914 h 5650132"/>
              <a:gd name="connsiteX726" fmla="*/ 2407450 w 6068843"/>
              <a:gd name="connsiteY726" fmla="*/ 4097914 h 5650132"/>
              <a:gd name="connsiteX727" fmla="*/ 2410129 w 6068843"/>
              <a:gd name="connsiteY727" fmla="*/ 4098124 h 5650132"/>
              <a:gd name="connsiteX728" fmla="*/ 629293 w 6068843"/>
              <a:gd name="connsiteY728" fmla="*/ 4080071 h 5650132"/>
              <a:gd name="connsiteX729" fmla="*/ 614092 w 6068843"/>
              <a:gd name="connsiteY729" fmla="*/ 4098311 h 5650132"/>
              <a:gd name="connsiteX730" fmla="*/ 614092 w 6068843"/>
              <a:gd name="connsiteY730" fmla="*/ 4107431 h 5650132"/>
              <a:gd name="connsiteX731" fmla="*/ 620173 w 6068843"/>
              <a:gd name="connsiteY731" fmla="*/ 4107431 h 5650132"/>
              <a:gd name="connsiteX732" fmla="*/ 632333 w 6068843"/>
              <a:gd name="connsiteY732" fmla="*/ 4105911 h 5650132"/>
              <a:gd name="connsiteX733" fmla="*/ 635373 w 6068843"/>
              <a:gd name="connsiteY733" fmla="*/ 4095271 h 5650132"/>
              <a:gd name="connsiteX734" fmla="*/ 3407911 w 6068843"/>
              <a:gd name="connsiteY734" fmla="*/ 4072446 h 5650132"/>
              <a:gd name="connsiteX735" fmla="*/ 3402706 w 6068843"/>
              <a:gd name="connsiteY735" fmla="*/ 4077103 h 5650132"/>
              <a:gd name="connsiteX736" fmla="*/ 3410791 w 6068843"/>
              <a:gd name="connsiteY736" fmla="*/ 4078205 h 5650132"/>
              <a:gd name="connsiteX737" fmla="*/ 4086442 w 6068843"/>
              <a:gd name="connsiteY737" fmla="*/ 4072120 h 5650132"/>
              <a:gd name="connsiteX738" fmla="*/ 4076303 w 6068843"/>
              <a:gd name="connsiteY738" fmla="*/ 4099156 h 5650132"/>
              <a:gd name="connsiteX739" fmla="*/ 4060743 w 6068843"/>
              <a:gd name="connsiteY739" fmla="*/ 4115913 h 5650132"/>
              <a:gd name="connsiteX740" fmla="*/ 4071292 w 6068843"/>
              <a:gd name="connsiteY740" fmla="*/ 4120030 h 5650132"/>
              <a:gd name="connsiteX741" fmla="*/ 4084213 w 6068843"/>
              <a:gd name="connsiteY741" fmla="*/ 4078229 h 5650132"/>
              <a:gd name="connsiteX742" fmla="*/ 991060 w 6068843"/>
              <a:gd name="connsiteY742" fmla="*/ 4058790 h 5650132"/>
              <a:gd name="connsiteX743" fmla="*/ 966740 w 6068843"/>
              <a:gd name="connsiteY743" fmla="*/ 4098311 h 5650132"/>
              <a:gd name="connsiteX744" fmla="*/ 975860 w 6068843"/>
              <a:gd name="connsiteY744" fmla="*/ 4131752 h 5650132"/>
              <a:gd name="connsiteX745" fmla="*/ 970160 w 6068843"/>
              <a:gd name="connsiteY745" fmla="*/ 4132512 h 5650132"/>
              <a:gd name="connsiteX746" fmla="*/ 966740 w 6068843"/>
              <a:gd name="connsiteY746" fmla="*/ 4137832 h 5650132"/>
              <a:gd name="connsiteX747" fmla="*/ 970160 w 6068843"/>
              <a:gd name="connsiteY747" fmla="*/ 4146952 h 5650132"/>
              <a:gd name="connsiteX748" fmla="*/ 974496 w 6068843"/>
              <a:gd name="connsiteY748" fmla="*/ 4153890 h 5650132"/>
              <a:gd name="connsiteX749" fmla="*/ 977912 w 6068843"/>
              <a:gd name="connsiteY749" fmla="*/ 4145563 h 5650132"/>
              <a:gd name="connsiteX750" fmla="*/ 993112 w 6068843"/>
              <a:gd name="connsiteY750" fmla="*/ 4115163 h 5650132"/>
              <a:gd name="connsiteX751" fmla="*/ 997272 w 6068843"/>
              <a:gd name="connsiteY751" fmla="*/ 4111502 h 5650132"/>
              <a:gd name="connsiteX752" fmla="*/ 997520 w 6068843"/>
              <a:gd name="connsiteY752" fmla="*/ 4090711 h 5650132"/>
              <a:gd name="connsiteX753" fmla="*/ 991060 w 6068843"/>
              <a:gd name="connsiteY753" fmla="*/ 4058790 h 5650132"/>
              <a:gd name="connsiteX754" fmla="*/ 2071157 w 6068843"/>
              <a:gd name="connsiteY754" fmla="*/ 4050697 h 5650132"/>
              <a:gd name="connsiteX755" fmla="*/ 2063765 w 6068843"/>
              <a:gd name="connsiteY755" fmla="*/ 4055467 h 5650132"/>
              <a:gd name="connsiteX756" fmla="*/ 2048137 w 6068843"/>
              <a:gd name="connsiteY756" fmla="*/ 4078600 h 5650132"/>
              <a:gd name="connsiteX757" fmla="*/ 2038779 w 6068843"/>
              <a:gd name="connsiteY757" fmla="*/ 4108003 h 5650132"/>
              <a:gd name="connsiteX758" fmla="*/ 2032364 w 6068843"/>
              <a:gd name="connsiteY758" fmla="*/ 4127344 h 5650132"/>
              <a:gd name="connsiteX759" fmla="*/ 2042642 w 6068843"/>
              <a:gd name="connsiteY759" fmla="*/ 4131355 h 5650132"/>
              <a:gd name="connsiteX760" fmla="*/ 2055563 w 6068843"/>
              <a:gd name="connsiteY760" fmla="*/ 4089554 h 5650132"/>
              <a:gd name="connsiteX761" fmla="*/ 2073043 w 6068843"/>
              <a:gd name="connsiteY761" fmla="*/ 4052313 h 5650132"/>
              <a:gd name="connsiteX762" fmla="*/ 2439301 w 6068843"/>
              <a:gd name="connsiteY762" fmla="*/ 4047218 h 5650132"/>
              <a:gd name="connsiteX763" fmla="*/ 2435089 w 6068843"/>
              <a:gd name="connsiteY763" fmla="*/ 4055643 h 5650132"/>
              <a:gd name="connsiteX764" fmla="*/ 2439863 w 6068843"/>
              <a:gd name="connsiteY764" fmla="*/ 4048482 h 5650132"/>
              <a:gd name="connsiteX765" fmla="*/ 1814576 w 6068843"/>
              <a:gd name="connsiteY765" fmla="*/ 4041939 h 5650132"/>
              <a:gd name="connsiteX766" fmla="*/ 1813056 w 6068843"/>
              <a:gd name="connsiteY766" fmla="*/ 4044979 h 5650132"/>
              <a:gd name="connsiteX767" fmla="*/ 1811536 w 6068843"/>
              <a:gd name="connsiteY767" fmla="*/ 4048019 h 5650132"/>
              <a:gd name="connsiteX768" fmla="*/ 1811536 w 6068843"/>
              <a:gd name="connsiteY768" fmla="*/ 4060473 h 5650132"/>
              <a:gd name="connsiteX769" fmla="*/ 1819003 w 6068843"/>
              <a:gd name="connsiteY769" fmla="*/ 4042825 h 5650132"/>
              <a:gd name="connsiteX770" fmla="*/ 4095613 w 6068843"/>
              <a:gd name="connsiteY770" fmla="*/ 4035777 h 5650132"/>
              <a:gd name="connsiteX771" fmla="*/ 4094543 w 6068843"/>
              <a:gd name="connsiteY771" fmla="*/ 4038354 h 5650132"/>
              <a:gd name="connsiteX772" fmla="*/ 4087759 w 6068843"/>
              <a:gd name="connsiteY772" fmla="*/ 4068508 h 5650132"/>
              <a:gd name="connsiteX773" fmla="*/ 4092668 w 6068843"/>
              <a:gd name="connsiteY773" fmla="*/ 4055049 h 5650132"/>
              <a:gd name="connsiteX774" fmla="*/ 4101693 w 6068843"/>
              <a:gd name="connsiteY774" fmla="*/ 4040988 h 5650132"/>
              <a:gd name="connsiteX775" fmla="*/ 662733 w 6068843"/>
              <a:gd name="connsiteY775" fmla="*/ 4031430 h 5650132"/>
              <a:gd name="connsiteX776" fmla="*/ 656653 w 6068843"/>
              <a:gd name="connsiteY776" fmla="*/ 4043590 h 5650132"/>
              <a:gd name="connsiteX777" fmla="*/ 662733 w 6068843"/>
              <a:gd name="connsiteY777" fmla="*/ 4034470 h 5650132"/>
              <a:gd name="connsiteX778" fmla="*/ 1836163 w 6068843"/>
              <a:gd name="connsiteY778" fmla="*/ 4002265 h 5650132"/>
              <a:gd name="connsiteX779" fmla="*/ 1835856 w 6068843"/>
              <a:gd name="connsiteY779" fmla="*/ 4002418 h 5650132"/>
              <a:gd name="connsiteX780" fmla="*/ 1823696 w 6068843"/>
              <a:gd name="connsiteY780" fmla="*/ 4023699 h 5650132"/>
              <a:gd name="connsiteX781" fmla="*/ 1827787 w 6068843"/>
              <a:gd name="connsiteY781" fmla="*/ 4022063 h 5650132"/>
              <a:gd name="connsiteX782" fmla="*/ 4624830 w 6068843"/>
              <a:gd name="connsiteY782" fmla="*/ 4000610 h 5650132"/>
              <a:gd name="connsiteX783" fmla="*/ 4591389 w 6068843"/>
              <a:gd name="connsiteY783" fmla="*/ 4076611 h 5650132"/>
              <a:gd name="connsiteX784" fmla="*/ 4600129 w 6068843"/>
              <a:gd name="connsiteY784" fmla="*/ 4091812 h 5650132"/>
              <a:gd name="connsiteX785" fmla="*/ 4615709 w 6068843"/>
              <a:gd name="connsiteY785" fmla="*/ 4097892 h 5650132"/>
              <a:gd name="connsiteX786" fmla="*/ 4628630 w 6068843"/>
              <a:gd name="connsiteY786" fmla="*/ 4056091 h 5650132"/>
              <a:gd name="connsiteX787" fmla="*/ 4646110 w 6068843"/>
              <a:gd name="connsiteY787" fmla="*/ 4018850 h 5650132"/>
              <a:gd name="connsiteX788" fmla="*/ 3483550 w 6068843"/>
              <a:gd name="connsiteY788" fmla="*/ 3934194 h 5650132"/>
              <a:gd name="connsiteX789" fmla="*/ 3479057 w 6068843"/>
              <a:gd name="connsiteY789" fmla="*/ 3945428 h 5650132"/>
              <a:gd name="connsiteX790" fmla="*/ 3462715 w 6068843"/>
              <a:gd name="connsiteY790" fmla="*/ 3967217 h 5650132"/>
              <a:gd name="connsiteX791" fmla="*/ 3465512 w 6068843"/>
              <a:gd name="connsiteY791" fmla="*/ 3968762 h 5650132"/>
              <a:gd name="connsiteX792" fmla="*/ 3486792 w 6068843"/>
              <a:gd name="connsiteY792" fmla="*/ 3938362 h 5650132"/>
              <a:gd name="connsiteX793" fmla="*/ 4142229 w 6068843"/>
              <a:gd name="connsiteY793" fmla="*/ 3926482 h 5650132"/>
              <a:gd name="connsiteX794" fmla="*/ 4139963 w 6068843"/>
              <a:gd name="connsiteY794" fmla="*/ 3942343 h 5650132"/>
              <a:gd name="connsiteX795" fmla="*/ 4141214 w 6068843"/>
              <a:gd name="connsiteY795" fmla="*/ 3942186 h 5650132"/>
              <a:gd name="connsiteX796" fmla="*/ 4144254 w 6068843"/>
              <a:gd name="connsiteY796" fmla="*/ 3931546 h 5650132"/>
              <a:gd name="connsiteX797" fmla="*/ 4682591 w 6068843"/>
              <a:gd name="connsiteY797" fmla="*/ 3894208 h 5650132"/>
              <a:gd name="connsiteX798" fmla="*/ 4667390 w 6068843"/>
              <a:gd name="connsiteY798" fmla="*/ 3912448 h 5650132"/>
              <a:gd name="connsiteX799" fmla="*/ 4667390 w 6068843"/>
              <a:gd name="connsiteY799" fmla="*/ 3921568 h 5650132"/>
              <a:gd name="connsiteX800" fmla="*/ 4673471 w 6068843"/>
              <a:gd name="connsiteY800" fmla="*/ 3921568 h 5650132"/>
              <a:gd name="connsiteX801" fmla="*/ 4685631 w 6068843"/>
              <a:gd name="connsiteY801" fmla="*/ 3920048 h 5650132"/>
              <a:gd name="connsiteX802" fmla="*/ 4688671 w 6068843"/>
              <a:gd name="connsiteY802" fmla="*/ 3909408 h 5650132"/>
              <a:gd name="connsiteX803" fmla="*/ 3503377 w 6068843"/>
              <a:gd name="connsiteY803" fmla="*/ 3884627 h 5650132"/>
              <a:gd name="connsiteX804" fmla="*/ 3496810 w 6068843"/>
              <a:gd name="connsiteY804" fmla="*/ 3901045 h 5650132"/>
              <a:gd name="connsiteX805" fmla="*/ 3498952 w 6068843"/>
              <a:gd name="connsiteY805" fmla="*/ 3901881 h 5650132"/>
              <a:gd name="connsiteX806" fmla="*/ 3504285 w 6068843"/>
              <a:gd name="connsiteY806" fmla="*/ 3884627 h 5650132"/>
              <a:gd name="connsiteX807" fmla="*/ 5044358 w 6068843"/>
              <a:gd name="connsiteY807" fmla="*/ 3872927 h 5650132"/>
              <a:gd name="connsiteX808" fmla="*/ 5020038 w 6068843"/>
              <a:gd name="connsiteY808" fmla="*/ 3912448 h 5650132"/>
              <a:gd name="connsiteX809" fmla="*/ 5029158 w 6068843"/>
              <a:gd name="connsiteY809" fmla="*/ 3945889 h 5650132"/>
              <a:gd name="connsiteX810" fmla="*/ 5023458 w 6068843"/>
              <a:gd name="connsiteY810" fmla="*/ 3946649 h 5650132"/>
              <a:gd name="connsiteX811" fmla="*/ 5020038 w 6068843"/>
              <a:gd name="connsiteY811" fmla="*/ 3951969 h 5650132"/>
              <a:gd name="connsiteX812" fmla="*/ 5023458 w 6068843"/>
              <a:gd name="connsiteY812" fmla="*/ 3961089 h 5650132"/>
              <a:gd name="connsiteX813" fmla="*/ 5029158 w 6068843"/>
              <a:gd name="connsiteY813" fmla="*/ 3970210 h 5650132"/>
              <a:gd name="connsiteX814" fmla="*/ 5050438 w 6068843"/>
              <a:gd name="connsiteY814" fmla="*/ 3979330 h 5650132"/>
              <a:gd name="connsiteX815" fmla="*/ 5053478 w 6068843"/>
              <a:gd name="connsiteY815" fmla="*/ 3970210 h 5650132"/>
              <a:gd name="connsiteX816" fmla="*/ 5038278 w 6068843"/>
              <a:gd name="connsiteY816" fmla="*/ 3958049 h 5650132"/>
              <a:gd name="connsiteX817" fmla="*/ 5040938 w 6068843"/>
              <a:gd name="connsiteY817" fmla="*/ 3945129 h 5650132"/>
              <a:gd name="connsiteX818" fmla="*/ 5050438 w 6068843"/>
              <a:gd name="connsiteY818" fmla="*/ 3936769 h 5650132"/>
              <a:gd name="connsiteX819" fmla="*/ 5050818 w 6068843"/>
              <a:gd name="connsiteY819" fmla="*/ 3904848 h 5650132"/>
              <a:gd name="connsiteX820" fmla="*/ 5044358 w 6068843"/>
              <a:gd name="connsiteY820" fmla="*/ 3872927 h 5650132"/>
              <a:gd name="connsiteX821" fmla="*/ 4716031 w 6068843"/>
              <a:gd name="connsiteY821" fmla="*/ 3845567 h 5650132"/>
              <a:gd name="connsiteX822" fmla="*/ 4709951 w 6068843"/>
              <a:gd name="connsiteY822" fmla="*/ 3857727 h 5650132"/>
              <a:gd name="connsiteX823" fmla="*/ 4716031 w 6068843"/>
              <a:gd name="connsiteY823" fmla="*/ 3848607 h 5650132"/>
              <a:gd name="connsiteX824" fmla="*/ 3526786 w 6068843"/>
              <a:gd name="connsiteY824" fmla="*/ 3820640 h 5650132"/>
              <a:gd name="connsiteX825" fmla="*/ 3526938 w 6068843"/>
              <a:gd name="connsiteY825" fmla="*/ 3821926 h 5650132"/>
              <a:gd name="connsiteX826" fmla="*/ 3528090 w 6068843"/>
              <a:gd name="connsiteY826" fmla="*/ 3824807 h 5650132"/>
              <a:gd name="connsiteX827" fmla="*/ 3529353 w 6068843"/>
              <a:gd name="connsiteY827" fmla="*/ 3822839 h 5650132"/>
              <a:gd name="connsiteX828" fmla="*/ 389525 w 6068843"/>
              <a:gd name="connsiteY828" fmla="*/ 3813204 h 5650132"/>
              <a:gd name="connsiteX829" fmla="*/ 391425 w 6068843"/>
              <a:gd name="connsiteY829" fmla="*/ 3818904 h 5650132"/>
              <a:gd name="connsiteX830" fmla="*/ 395605 w 6068843"/>
              <a:gd name="connsiteY830" fmla="*/ 3822324 h 5650132"/>
              <a:gd name="connsiteX831" fmla="*/ 401685 w 6068843"/>
              <a:gd name="connsiteY831" fmla="*/ 3816244 h 5650132"/>
              <a:gd name="connsiteX832" fmla="*/ 401685 w 6068843"/>
              <a:gd name="connsiteY832" fmla="*/ 3788884 h 5650132"/>
              <a:gd name="connsiteX833" fmla="*/ 402445 w 6068843"/>
              <a:gd name="connsiteY833" fmla="*/ 3794584 h 5650132"/>
              <a:gd name="connsiteX834" fmla="*/ 407765 w 6068843"/>
              <a:gd name="connsiteY834" fmla="*/ 3798004 h 5650132"/>
              <a:gd name="connsiteX835" fmla="*/ 410805 w 6068843"/>
              <a:gd name="connsiteY835" fmla="*/ 3798004 h 5650132"/>
              <a:gd name="connsiteX836" fmla="*/ 401685 w 6068843"/>
              <a:gd name="connsiteY836" fmla="*/ 3788884 h 5650132"/>
              <a:gd name="connsiteX837" fmla="*/ 5108199 w 6068843"/>
              <a:gd name="connsiteY837" fmla="*/ 3766525 h 5650132"/>
              <a:gd name="connsiteX838" fmla="*/ 5111239 w 6068843"/>
              <a:gd name="connsiteY838" fmla="*/ 3775645 h 5650132"/>
              <a:gd name="connsiteX839" fmla="*/ 5111239 w 6068843"/>
              <a:gd name="connsiteY839" fmla="*/ 3766525 h 5650132"/>
              <a:gd name="connsiteX840" fmla="*/ 5144680 w 6068843"/>
              <a:gd name="connsiteY840" fmla="*/ 3733084 h 5650132"/>
              <a:gd name="connsiteX841" fmla="*/ 5132520 w 6068843"/>
              <a:gd name="connsiteY841" fmla="*/ 3742205 h 5650132"/>
              <a:gd name="connsiteX842" fmla="*/ 5141640 w 6068843"/>
              <a:gd name="connsiteY842" fmla="*/ 3742205 h 5650132"/>
              <a:gd name="connsiteX843" fmla="*/ 5143160 w 6068843"/>
              <a:gd name="connsiteY843" fmla="*/ 3737645 h 5650132"/>
              <a:gd name="connsiteX844" fmla="*/ 5144680 w 6068843"/>
              <a:gd name="connsiteY844" fmla="*/ 3733084 h 5650132"/>
              <a:gd name="connsiteX845" fmla="*/ 5162921 w 6068843"/>
              <a:gd name="connsiteY845" fmla="*/ 3687483 h 5650132"/>
              <a:gd name="connsiteX846" fmla="*/ 5162921 w 6068843"/>
              <a:gd name="connsiteY846" fmla="*/ 3702684 h 5650132"/>
              <a:gd name="connsiteX847" fmla="*/ 5141640 w 6068843"/>
              <a:gd name="connsiteY847" fmla="*/ 3702684 h 5650132"/>
              <a:gd name="connsiteX848" fmla="*/ 5141640 w 6068843"/>
              <a:gd name="connsiteY848" fmla="*/ 3714844 h 5650132"/>
              <a:gd name="connsiteX849" fmla="*/ 5147720 w 6068843"/>
              <a:gd name="connsiteY849" fmla="*/ 3723964 h 5650132"/>
              <a:gd name="connsiteX850" fmla="*/ 5172041 w 6068843"/>
              <a:gd name="connsiteY850" fmla="*/ 3702684 h 5650132"/>
              <a:gd name="connsiteX851" fmla="*/ 5172041 w 6068843"/>
              <a:gd name="connsiteY851" fmla="*/ 3690524 h 5650132"/>
              <a:gd name="connsiteX852" fmla="*/ 5184201 w 6068843"/>
              <a:gd name="connsiteY852" fmla="*/ 3657083 h 5650132"/>
              <a:gd name="connsiteX853" fmla="*/ 5175081 w 6068843"/>
              <a:gd name="connsiteY853" fmla="*/ 3660123 h 5650132"/>
              <a:gd name="connsiteX854" fmla="*/ 5175081 w 6068843"/>
              <a:gd name="connsiteY854" fmla="*/ 3684444 h 5650132"/>
              <a:gd name="connsiteX855" fmla="*/ 5183061 w 6068843"/>
              <a:gd name="connsiteY855" fmla="*/ 3671903 h 5650132"/>
              <a:gd name="connsiteX856" fmla="*/ 5184201 w 6068843"/>
              <a:gd name="connsiteY856" fmla="*/ 3657083 h 5650132"/>
              <a:gd name="connsiteX857" fmla="*/ 5208521 w 6068843"/>
              <a:gd name="connsiteY857" fmla="*/ 3584121 h 5650132"/>
              <a:gd name="connsiteX858" fmla="*/ 5198641 w 6068843"/>
              <a:gd name="connsiteY858" fmla="*/ 3610722 h 5650132"/>
              <a:gd name="connsiteX859" fmla="*/ 5184201 w 6068843"/>
              <a:gd name="connsiteY859" fmla="*/ 3623642 h 5650132"/>
              <a:gd name="connsiteX860" fmla="*/ 5187621 w 6068843"/>
              <a:gd name="connsiteY860" fmla="*/ 3636943 h 5650132"/>
              <a:gd name="connsiteX861" fmla="*/ 5193321 w 6068843"/>
              <a:gd name="connsiteY861" fmla="*/ 3647963 h 5650132"/>
              <a:gd name="connsiteX862" fmla="*/ 5195981 w 6068843"/>
              <a:gd name="connsiteY862" fmla="*/ 3644543 h 5650132"/>
              <a:gd name="connsiteX863" fmla="*/ 5196361 w 6068843"/>
              <a:gd name="connsiteY863" fmla="*/ 3638843 h 5650132"/>
              <a:gd name="connsiteX864" fmla="*/ 5211942 w 6068843"/>
              <a:gd name="connsiteY864" fmla="*/ 3612622 h 5650132"/>
              <a:gd name="connsiteX865" fmla="*/ 5220682 w 6068843"/>
              <a:gd name="connsiteY865" fmla="*/ 3584121 h 5650132"/>
              <a:gd name="connsiteX866" fmla="*/ 614489 w 6068843"/>
              <a:gd name="connsiteY866" fmla="*/ 3521358 h 5650132"/>
              <a:gd name="connsiteX867" fmla="*/ 614489 w 6068843"/>
              <a:gd name="connsiteY867" fmla="*/ 3525986 h 5650132"/>
              <a:gd name="connsiteX868" fmla="*/ 615646 w 6068843"/>
              <a:gd name="connsiteY868" fmla="*/ 3523672 h 5650132"/>
              <a:gd name="connsiteX869" fmla="*/ 5308843 w 6068843"/>
              <a:gd name="connsiteY869" fmla="*/ 3486839 h 5650132"/>
              <a:gd name="connsiteX870" fmla="*/ 5306183 w 6068843"/>
              <a:gd name="connsiteY870" fmla="*/ 3494440 h 5650132"/>
              <a:gd name="connsiteX871" fmla="*/ 5305803 w 6068843"/>
              <a:gd name="connsiteY871" fmla="*/ 3502040 h 5650132"/>
              <a:gd name="connsiteX872" fmla="*/ 5311884 w 6068843"/>
              <a:gd name="connsiteY872" fmla="*/ 3486839 h 5650132"/>
              <a:gd name="connsiteX873" fmla="*/ 5290603 w 6068843"/>
              <a:gd name="connsiteY873" fmla="*/ 3426038 h 5650132"/>
              <a:gd name="connsiteX874" fmla="*/ 5278443 w 6068843"/>
              <a:gd name="connsiteY874" fmla="*/ 3456439 h 5650132"/>
              <a:gd name="connsiteX875" fmla="*/ 5266283 w 6068843"/>
              <a:gd name="connsiteY875" fmla="*/ 3486839 h 5650132"/>
              <a:gd name="connsiteX876" fmla="*/ 5248042 w 6068843"/>
              <a:gd name="connsiteY876" fmla="*/ 3511160 h 5650132"/>
              <a:gd name="connsiteX877" fmla="*/ 5248802 w 6068843"/>
              <a:gd name="connsiteY877" fmla="*/ 3516860 h 5650132"/>
              <a:gd name="connsiteX878" fmla="*/ 5254122 w 6068843"/>
              <a:gd name="connsiteY878" fmla="*/ 3520280 h 5650132"/>
              <a:gd name="connsiteX879" fmla="*/ 5272363 w 6068843"/>
              <a:gd name="connsiteY879" fmla="*/ 3517240 h 5650132"/>
              <a:gd name="connsiteX880" fmla="*/ 5282243 w 6068843"/>
              <a:gd name="connsiteY880" fmla="*/ 3492540 h 5650132"/>
              <a:gd name="connsiteX881" fmla="*/ 5287563 w 6068843"/>
              <a:gd name="connsiteY881" fmla="*/ 3465559 h 5650132"/>
              <a:gd name="connsiteX882" fmla="*/ 5297063 w 6068843"/>
              <a:gd name="connsiteY882" fmla="*/ 3444658 h 5650132"/>
              <a:gd name="connsiteX883" fmla="*/ 5308843 w 6068843"/>
              <a:gd name="connsiteY883" fmla="*/ 3426038 h 5650132"/>
              <a:gd name="connsiteX884" fmla="*/ 666742 w 6068843"/>
              <a:gd name="connsiteY884" fmla="*/ 3415110 h 5650132"/>
              <a:gd name="connsiteX885" fmla="*/ 663130 w 6068843"/>
              <a:gd name="connsiteY885" fmla="*/ 3415336 h 5650132"/>
              <a:gd name="connsiteX886" fmla="*/ 657050 w 6068843"/>
              <a:gd name="connsiteY886" fmla="*/ 3417996 h 5650132"/>
              <a:gd name="connsiteX887" fmla="*/ 663034 w 6068843"/>
              <a:gd name="connsiteY887" fmla="*/ 3424210 h 5650132"/>
              <a:gd name="connsiteX888" fmla="*/ 664253 w 6068843"/>
              <a:gd name="connsiteY888" fmla="*/ 3421137 h 5650132"/>
              <a:gd name="connsiteX889" fmla="*/ 5345324 w 6068843"/>
              <a:gd name="connsiteY889" fmla="*/ 3386517 h 5650132"/>
              <a:gd name="connsiteX890" fmla="*/ 5327084 w 6068843"/>
              <a:gd name="connsiteY890" fmla="*/ 3404758 h 5650132"/>
              <a:gd name="connsiteX891" fmla="*/ 5320624 w 6068843"/>
              <a:gd name="connsiteY891" fmla="*/ 3397918 h 5650132"/>
              <a:gd name="connsiteX892" fmla="*/ 5311884 w 6068843"/>
              <a:gd name="connsiteY892" fmla="*/ 3404758 h 5650132"/>
              <a:gd name="connsiteX893" fmla="*/ 5333164 w 6068843"/>
              <a:gd name="connsiteY893" fmla="*/ 3432118 h 5650132"/>
              <a:gd name="connsiteX894" fmla="*/ 5345324 w 6068843"/>
              <a:gd name="connsiteY894" fmla="*/ 3432118 h 5650132"/>
              <a:gd name="connsiteX895" fmla="*/ 5348364 w 6068843"/>
              <a:gd name="connsiteY895" fmla="*/ 3404758 h 5650132"/>
              <a:gd name="connsiteX896" fmla="*/ 680933 w 6068843"/>
              <a:gd name="connsiteY896" fmla="*/ 3379789 h 5650132"/>
              <a:gd name="connsiteX897" fmla="*/ 679049 w 6068843"/>
              <a:gd name="connsiteY897" fmla="*/ 3385441 h 5650132"/>
              <a:gd name="connsiteX898" fmla="*/ 680974 w 6068843"/>
              <a:gd name="connsiteY898" fmla="*/ 3380856 h 5650132"/>
              <a:gd name="connsiteX899" fmla="*/ 5378765 w 6068843"/>
              <a:gd name="connsiteY899" fmla="*/ 3331796 h 5650132"/>
              <a:gd name="connsiteX900" fmla="*/ 5363565 w 6068843"/>
              <a:gd name="connsiteY900" fmla="*/ 3356117 h 5650132"/>
              <a:gd name="connsiteX901" fmla="*/ 5372685 w 6068843"/>
              <a:gd name="connsiteY901" fmla="*/ 3356117 h 5650132"/>
              <a:gd name="connsiteX902" fmla="*/ 5378765 w 6068843"/>
              <a:gd name="connsiteY902" fmla="*/ 3331796 h 5650132"/>
              <a:gd name="connsiteX903" fmla="*/ 5314924 w 6068843"/>
              <a:gd name="connsiteY903" fmla="*/ 3322676 h 5650132"/>
              <a:gd name="connsiteX904" fmla="*/ 5313404 w 6068843"/>
              <a:gd name="connsiteY904" fmla="*/ 3325716 h 5650132"/>
              <a:gd name="connsiteX905" fmla="*/ 5311884 w 6068843"/>
              <a:gd name="connsiteY905" fmla="*/ 3328756 h 5650132"/>
              <a:gd name="connsiteX906" fmla="*/ 5311884 w 6068843"/>
              <a:gd name="connsiteY906" fmla="*/ 3343956 h 5650132"/>
              <a:gd name="connsiteX907" fmla="*/ 5314164 w 6068843"/>
              <a:gd name="connsiteY907" fmla="*/ 3363337 h 5650132"/>
              <a:gd name="connsiteX908" fmla="*/ 5321004 w 6068843"/>
              <a:gd name="connsiteY908" fmla="*/ 3380437 h 5650132"/>
              <a:gd name="connsiteX909" fmla="*/ 5330124 w 6068843"/>
              <a:gd name="connsiteY909" fmla="*/ 3325716 h 5650132"/>
              <a:gd name="connsiteX910" fmla="*/ 5348364 w 6068843"/>
              <a:gd name="connsiteY910" fmla="*/ 3277075 h 5650132"/>
              <a:gd name="connsiteX911" fmla="*/ 5336204 w 6068843"/>
              <a:gd name="connsiteY911" fmla="*/ 3283155 h 5650132"/>
              <a:gd name="connsiteX912" fmla="*/ 5324044 w 6068843"/>
              <a:gd name="connsiteY912" fmla="*/ 3304436 h 5650132"/>
              <a:gd name="connsiteX913" fmla="*/ 5339244 w 6068843"/>
              <a:gd name="connsiteY913" fmla="*/ 3298355 h 5650132"/>
              <a:gd name="connsiteX914" fmla="*/ 5348364 w 6068843"/>
              <a:gd name="connsiteY914" fmla="*/ 3283155 h 5650132"/>
              <a:gd name="connsiteX915" fmla="*/ 723932 w 6068843"/>
              <a:gd name="connsiteY915" fmla="*/ 3272073 h 5650132"/>
              <a:gd name="connsiteX916" fmla="*/ 690491 w 6068843"/>
              <a:gd name="connsiteY916" fmla="*/ 3348074 h 5650132"/>
              <a:gd name="connsiteX917" fmla="*/ 692270 w 6068843"/>
              <a:gd name="connsiteY917" fmla="*/ 3351168 h 5650132"/>
              <a:gd name="connsiteX918" fmla="*/ 693134 w 6068843"/>
              <a:gd name="connsiteY918" fmla="*/ 3350456 h 5650132"/>
              <a:gd name="connsiteX919" fmla="*/ 730755 w 6068843"/>
              <a:gd name="connsiteY919" fmla="*/ 3279774 h 5650132"/>
              <a:gd name="connsiteX920" fmla="*/ 731389 w 6068843"/>
              <a:gd name="connsiteY920" fmla="*/ 3278465 h 5650132"/>
              <a:gd name="connsiteX921" fmla="*/ 766492 w 6068843"/>
              <a:gd name="connsiteY921" fmla="*/ 3188260 h 5650132"/>
              <a:gd name="connsiteX922" fmla="*/ 766492 w 6068843"/>
              <a:gd name="connsiteY922" fmla="*/ 3193031 h 5650132"/>
              <a:gd name="connsiteX923" fmla="*/ 768601 w 6068843"/>
              <a:gd name="connsiteY923" fmla="*/ 3193031 h 5650132"/>
              <a:gd name="connsiteX924" fmla="*/ 769136 w 6068843"/>
              <a:gd name="connsiteY924" fmla="*/ 3192373 h 5650132"/>
              <a:gd name="connsiteX925" fmla="*/ 5387885 w 6068843"/>
              <a:gd name="connsiteY925" fmla="*/ 3155473 h 5650132"/>
              <a:gd name="connsiteX926" fmla="*/ 5388645 w 6068843"/>
              <a:gd name="connsiteY926" fmla="*/ 3188913 h 5650132"/>
              <a:gd name="connsiteX927" fmla="*/ 5384845 w 6068843"/>
              <a:gd name="connsiteY927" fmla="*/ 3222354 h 5650132"/>
              <a:gd name="connsiteX928" fmla="*/ 5393965 w 6068843"/>
              <a:gd name="connsiteY928" fmla="*/ 3194993 h 5650132"/>
              <a:gd name="connsiteX929" fmla="*/ 5409166 w 6068843"/>
              <a:gd name="connsiteY929" fmla="*/ 3164593 h 5650132"/>
              <a:gd name="connsiteX930" fmla="*/ 5485167 w 6068843"/>
              <a:gd name="connsiteY930" fmla="*/ 2963949 h 5650132"/>
              <a:gd name="connsiteX931" fmla="*/ 5482127 w 6068843"/>
              <a:gd name="connsiteY931" fmla="*/ 2985229 h 5650132"/>
              <a:gd name="connsiteX932" fmla="*/ 5468827 w 6068843"/>
              <a:gd name="connsiteY932" fmla="*/ 3002330 h 5650132"/>
              <a:gd name="connsiteX933" fmla="*/ 5457807 w 6068843"/>
              <a:gd name="connsiteY933" fmla="*/ 3021710 h 5650132"/>
              <a:gd name="connsiteX934" fmla="*/ 5445646 w 6068843"/>
              <a:gd name="connsiteY934" fmla="*/ 3055151 h 5650132"/>
              <a:gd name="connsiteX935" fmla="*/ 5435006 w 6068843"/>
              <a:gd name="connsiteY935" fmla="*/ 3056291 h 5650132"/>
              <a:gd name="connsiteX936" fmla="*/ 5433486 w 6068843"/>
              <a:gd name="connsiteY936" fmla="*/ 3064271 h 5650132"/>
              <a:gd name="connsiteX937" fmla="*/ 5415246 w 6068843"/>
              <a:gd name="connsiteY937" fmla="*/ 3085551 h 5650132"/>
              <a:gd name="connsiteX938" fmla="*/ 5406125 w 6068843"/>
              <a:gd name="connsiteY938" fmla="*/ 3115952 h 5650132"/>
              <a:gd name="connsiteX939" fmla="*/ 5400045 w 6068843"/>
              <a:gd name="connsiteY939" fmla="*/ 3115952 h 5650132"/>
              <a:gd name="connsiteX940" fmla="*/ 5400045 w 6068843"/>
              <a:gd name="connsiteY940" fmla="*/ 3137232 h 5650132"/>
              <a:gd name="connsiteX941" fmla="*/ 5415246 w 6068843"/>
              <a:gd name="connsiteY941" fmla="*/ 3143312 h 5650132"/>
              <a:gd name="connsiteX942" fmla="*/ 5414486 w 6068843"/>
              <a:gd name="connsiteY942" fmla="*/ 3139512 h 5650132"/>
              <a:gd name="connsiteX943" fmla="*/ 5418286 w 6068843"/>
              <a:gd name="connsiteY943" fmla="*/ 3140272 h 5650132"/>
              <a:gd name="connsiteX944" fmla="*/ 5424366 w 6068843"/>
              <a:gd name="connsiteY944" fmla="*/ 3128112 h 5650132"/>
              <a:gd name="connsiteX945" fmla="*/ 5430066 w 6068843"/>
              <a:gd name="connsiteY945" fmla="*/ 3124692 h 5650132"/>
              <a:gd name="connsiteX946" fmla="*/ 5433486 w 6068843"/>
              <a:gd name="connsiteY946" fmla="*/ 3118992 h 5650132"/>
              <a:gd name="connsiteX947" fmla="*/ 5454766 w 6068843"/>
              <a:gd name="connsiteY947" fmla="*/ 3082511 h 5650132"/>
              <a:gd name="connsiteX948" fmla="*/ 5465027 w 6068843"/>
              <a:gd name="connsiteY948" fmla="*/ 3040710 h 5650132"/>
              <a:gd name="connsiteX949" fmla="*/ 5482127 w 6068843"/>
              <a:gd name="connsiteY949" fmla="*/ 3003470 h 5650132"/>
              <a:gd name="connsiteX950" fmla="*/ 5497327 w 6068843"/>
              <a:gd name="connsiteY950" fmla="*/ 3012590 h 5650132"/>
              <a:gd name="connsiteX951" fmla="*/ 5502648 w 6068843"/>
              <a:gd name="connsiteY951" fmla="*/ 2993209 h 5650132"/>
              <a:gd name="connsiteX952" fmla="*/ 5512528 w 6068843"/>
              <a:gd name="connsiteY952" fmla="*/ 2976109 h 5650132"/>
              <a:gd name="connsiteX953" fmla="*/ 5497327 w 6068843"/>
              <a:gd name="connsiteY953" fmla="*/ 2973069 h 5650132"/>
              <a:gd name="connsiteX954" fmla="*/ 5533808 w 6068843"/>
              <a:gd name="connsiteY954" fmla="*/ 2933548 h 5650132"/>
              <a:gd name="connsiteX955" fmla="*/ 5530768 w 6068843"/>
              <a:gd name="connsiteY955" fmla="*/ 2939628 h 5650132"/>
              <a:gd name="connsiteX956" fmla="*/ 5527728 w 6068843"/>
              <a:gd name="connsiteY956" fmla="*/ 2963949 h 5650132"/>
              <a:gd name="connsiteX957" fmla="*/ 5530768 w 6068843"/>
              <a:gd name="connsiteY957" fmla="*/ 2973069 h 5650132"/>
              <a:gd name="connsiteX958" fmla="*/ 5539128 w 6068843"/>
              <a:gd name="connsiteY958" fmla="*/ 2957869 h 5650132"/>
              <a:gd name="connsiteX959" fmla="*/ 5542928 w 6068843"/>
              <a:gd name="connsiteY959" fmla="*/ 2942668 h 5650132"/>
              <a:gd name="connsiteX960" fmla="*/ 5533808 w 6068843"/>
              <a:gd name="connsiteY960" fmla="*/ 2933548 h 5650132"/>
              <a:gd name="connsiteX961" fmla="*/ 5506448 w 6068843"/>
              <a:gd name="connsiteY961" fmla="*/ 2924428 h 5650132"/>
              <a:gd name="connsiteX962" fmla="*/ 5506448 w 6068843"/>
              <a:gd name="connsiteY962" fmla="*/ 2936588 h 5650132"/>
              <a:gd name="connsiteX963" fmla="*/ 5510628 w 6068843"/>
              <a:gd name="connsiteY963" fmla="*/ 2930508 h 5650132"/>
              <a:gd name="connsiteX964" fmla="*/ 5512528 w 6068843"/>
              <a:gd name="connsiteY964" fmla="*/ 2924428 h 5650132"/>
              <a:gd name="connsiteX965" fmla="*/ 5555089 w 6068843"/>
              <a:gd name="connsiteY965" fmla="*/ 2818026 h 5650132"/>
              <a:gd name="connsiteX966" fmla="*/ 5546348 w 6068843"/>
              <a:gd name="connsiteY966" fmla="*/ 2820306 h 5650132"/>
              <a:gd name="connsiteX967" fmla="*/ 5539888 w 6068843"/>
              <a:gd name="connsiteY967" fmla="*/ 2827146 h 5650132"/>
              <a:gd name="connsiteX968" fmla="*/ 5543308 w 6068843"/>
              <a:gd name="connsiteY968" fmla="*/ 2829806 h 5650132"/>
              <a:gd name="connsiteX969" fmla="*/ 5549008 w 6068843"/>
              <a:gd name="connsiteY969" fmla="*/ 2830186 h 5650132"/>
              <a:gd name="connsiteX970" fmla="*/ 5682771 w 6068843"/>
              <a:gd name="connsiteY970" fmla="*/ 2556580 h 5650132"/>
              <a:gd name="connsiteX971" fmla="*/ 5682771 w 6068843"/>
              <a:gd name="connsiteY971" fmla="*/ 2568741 h 5650132"/>
              <a:gd name="connsiteX972" fmla="*/ 5685811 w 6068843"/>
              <a:gd name="connsiteY972" fmla="*/ 2559621 h 5650132"/>
              <a:gd name="connsiteX973" fmla="*/ 5697971 w 6068843"/>
              <a:gd name="connsiteY973" fmla="*/ 2474499 h 5650132"/>
              <a:gd name="connsiteX974" fmla="*/ 5697971 w 6068843"/>
              <a:gd name="connsiteY974" fmla="*/ 2477540 h 5650132"/>
              <a:gd name="connsiteX975" fmla="*/ 5710132 w 6068843"/>
              <a:gd name="connsiteY975" fmla="*/ 2492739 h 5650132"/>
              <a:gd name="connsiteX976" fmla="*/ 5801334 w 6068843"/>
              <a:gd name="connsiteY976" fmla="*/ 2389377 h 5650132"/>
              <a:gd name="connsiteX977" fmla="*/ 5792214 w 6068843"/>
              <a:gd name="connsiteY977" fmla="*/ 2398497 h 5650132"/>
              <a:gd name="connsiteX978" fmla="*/ 5796014 w 6068843"/>
              <a:gd name="connsiteY978" fmla="*/ 2401537 h 5650132"/>
              <a:gd name="connsiteX979" fmla="*/ 5795253 w 6068843"/>
              <a:gd name="connsiteY979" fmla="*/ 2404577 h 5650132"/>
              <a:gd name="connsiteX980" fmla="*/ 5789173 w 6068843"/>
              <a:gd name="connsiteY980" fmla="*/ 2413698 h 5650132"/>
              <a:gd name="connsiteX981" fmla="*/ 5773973 w 6068843"/>
              <a:gd name="connsiteY981" fmla="*/ 2422818 h 5650132"/>
              <a:gd name="connsiteX982" fmla="*/ 5767893 w 6068843"/>
              <a:gd name="connsiteY982" fmla="*/ 2416738 h 5650132"/>
              <a:gd name="connsiteX983" fmla="*/ 5761813 w 6068843"/>
              <a:gd name="connsiteY983" fmla="*/ 2434978 h 5650132"/>
              <a:gd name="connsiteX984" fmla="*/ 5742052 w 6068843"/>
              <a:gd name="connsiteY984" fmla="*/ 2461578 h 5650132"/>
              <a:gd name="connsiteX985" fmla="*/ 5731412 w 6068843"/>
              <a:gd name="connsiteY985" fmla="*/ 2492739 h 5650132"/>
              <a:gd name="connsiteX986" fmla="*/ 5719252 w 6068843"/>
              <a:gd name="connsiteY986" fmla="*/ 2520100 h 5650132"/>
              <a:gd name="connsiteX987" fmla="*/ 5711272 w 6068843"/>
              <a:gd name="connsiteY987" fmla="*/ 2532640 h 5650132"/>
              <a:gd name="connsiteX988" fmla="*/ 5710132 w 6068843"/>
              <a:gd name="connsiteY988" fmla="*/ 2547460 h 5650132"/>
              <a:gd name="connsiteX989" fmla="*/ 5691891 w 6068843"/>
              <a:gd name="connsiteY989" fmla="*/ 2588501 h 5650132"/>
              <a:gd name="connsiteX990" fmla="*/ 5673651 w 6068843"/>
              <a:gd name="connsiteY990" fmla="*/ 2629542 h 5650132"/>
              <a:gd name="connsiteX991" fmla="*/ 5661491 w 6068843"/>
              <a:gd name="connsiteY991" fmla="*/ 2638662 h 5650132"/>
              <a:gd name="connsiteX992" fmla="*/ 5653511 w 6068843"/>
              <a:gd name="connsiteY992" fmla="*/ 2656903 h 5650132"/>
              <a:gd name="connsiteX993" fmla="*/ 5643250 w 6068843"/>
              <a:gd name="connsiteY993" fmla="*/ 2675143 h 5650132"/>
              <a:gd name="connsiteX994" fmla="*/ 5643250 w 6068843"/>
              <a:gd name="connsiteY994" fmla="*/ 2696423 h 5650132"/>
              <a:gd name="connsiteX995" fmla="*/ 5672511 w 6068843"/>
              <a:gd name="connsiteY995" fmla="*/ 2672103 h 5650132"/>
              <a:gd name="connsiteX996" fmla="*/ 5685811 w 6068843"/>
              <a:gd name="connsiteY996" fmla="*/ 2638662 h 5650132"/>
              <a:gd name="connsiteX997" fmla="*/ 5694171 w 6068843"/>
              <a:gd name="connsiteY997" fmla="*/ 2637902 h 5650132"/>
              <a:gd name="connsiteX998" fmla="*/ 5697971 w 6068843"/>
              <a:gd name="connsiteY998" fmla="*/ 2632582 h 5650132"/>
              <a:gd name="connsiteX999" fmla="*/ 5697971 w 6068843"/>
              <a:gd name="connsiteY999" fmla="*/ 2620043 h 5650132"/>
              <a:gd name="connsiteX1000" fmla="*/ 5707092 w 6068843"/>
              <a:gd name="connsiteY1000" fmla="*/ 2614342 h 5650132"/>
              <a:gd name="connsiteX1001" fmla="*/ 5743572 w 6068843"/>
              <a:gd name="connsiteY1001" fmla="*/ 2517061 h 5650132"/>
              <a:gd name="connsiteX1002" fmla="*/ 5758773 w 6068843"/>
              <a:gd name="connsiteY1002" fmla="*/ 2507940 h 5650132"/>
              <a:gd name="connsiteX1003" fmla="*/ 5760293 w 6068843"/>
              <a:gd name="connsiteY1003" fmla="*/ 2495779 h 5650132"/>
              <a:gd name="connsiteX1004" fmla="*/ 5770933 w 6068843"/>
              <a:gd name="connsiteY1004" fmla="*/ 2492739 h 5650132"/>
              <a:gd name="connsiteX1005" fmla="*/ 5786133 w 6068843"/>
              <a:gd name="connsiteY1005" fmla="*/ 2462339 h 5650132"/>
              <a:gd name="connsiteX1006" fmla="*/ 5788413 w 6068843"/>
              <a:gd name="connsiteY1006" fmla="*/ 2439158 h 5650132"/>
              <a:gd name="connsiteX1007" fmla="*/ 5795253 w 6068843"/>
              <a:gd name="connsiteY1007" fmla="*/ 2404577 h 5650132"/>
              <a:gd name="connsiteX1008" fmla="*/ 5801334 w 6068843"/>
              <a:gd name="connsiteY1008" fmla="*/ 2389377 h 5650132"/>
              <a:gd name="connsiteX1009" fmla="*/ 5801334 w 6068843"/>
              <a:gd name="connsiteY1009" fmla="*/ 2349856 h 5650132"/>
              <a:gd name="connsiteX1010" fmla="*/ 5799903 w 6068843"/>
              <a:gd name="connsiteY1010" fmla="*/ 2352360 h 5650132"/>
              <a:gd name="connsiteX1011" fmla="*/ 5807414 w 6068843"/>
              <a:gd name="connsiteY1011" fmla="*/ 2349856 h 5650132"/>
              <a:gd name="connsiteX1012" fmla="*/ 5843135 w 6068843"/>
              <a:gd name="connsiteY1012" fmla="*/ 2333896 h 5650132"/>
              <a:gd name="connsiteX1013" fmla="*/ 5831734 w 6068843"/>
              <a:gd name="connsiteY1013" fmla="*/ 2334656 h 5650132"/>
              <a:gd name="connsiteX1014" fmla="*/ 5823754 w 6068843"/>
              <a:gd name="connsiteY1014" fmla="*/ 2352896 h 5650132"/>
              <a:gd name="connsiteX1015" fmla="*/ 5813494 w 6068843"/>
              <a:gd name="connsiteY1015" fmla="*/ 2371137 h 5650132"/>
              <a:gd name="connsiteX1016" fmla="*/ 5831734 w 6068843"/>
              <a:gd name="connsiteY1016" fmla="*/ 2380257 h 5650132"/>
              <a:gd name="connsiteX1017" fmla="*/ 5840854 w 6068843"/>
              <a:gd name="connsiteY1017" fmla="*/ 2349856 h 5650132"/>
              <a:gd name="connsiteX1018" fmla="*/ 5846555 w 6068843"/>
              <a:gd name="connsiteY1018" fmla="*/ 2343776 h 5650132"/>
              <a:gd name="connsiteX1019" fmla="*/ 5849975 w 6068843"/>
              <a:gd name="connsiteY1019" fmla="*/ 2337696 h 5650132"/>
              <a:gd name="connsiteX1020" fmla="*/ 5843135 w 6068843"/>
              <a:gd name="connsiteY1020" fmla="*/ 2333896 h 5650132"/>
              <a:gd name="connsiteX1021" fmla="*/ 5843895 w 6068843"/>
              <a:gd name="connsiteY1021" fmla="*/ 2249534 h 5650132"/>
              <a:gd name="connsiteX1022" fmla="*/ 5831734 w 6068843"/>
              <a:gd name="connsiteY1022" fmla="*/ 2255614 h 5650132"/>
              <a:gd name="connsiteX1023" fmla="*/ 5825654 w 6068843"/>
              <a:gd name="connsiteY1023" fmla="*/ 2286015 h 5650132"/>
              <a:gd name="connsiteX1024" fmla="*/ 5835914 w 6068843"/>
              <a:gd name="connsiteY1024" fmla="*/ 2267774 h 5650132"/>
              <a:gd name="connsiteX1025" fmla="*/ 5843895 w 6068843"/>
              <a:gd name="connsiteY1025" fmla="*/ 2249534 h 5650132"/>
              <a:gd name="connsiteX1026" fmla="*/ 5865175 w 6068843"/>
              <a:gd name="connsiteY1026" fmla="*/ 2219134 h 5650132"/>
              <a:gd name="connsiteX1027" fmla="*/ 5868215 w 6068843"/>
              <a:gd name="connsiteY1027" fmla="*/ 2231294 h 5650132"/>
              <a:gd name="connsiteX1028" fmla="*/ 5874295 w 6068843"/>
              <a:gd name="connsiteY1028" fmla="*/ 2231294 h 5650132"/>
              <a:gd name="connsiteX1029" fmla="*/ 5877335 w 6068843"/>
              <a:gd name="connsiteY1029" fmla="*/ 2225214 h 5650132"/>
              <a:gd name="connsiteX1030" fmla="*/ 5875055 w 6068843"/>
              <a:gd name="connsiteY1030" fmla="*/ 2219894 h 5650132"/>
              <a:gd name="connsiteX1031" fmla="*/ 5868215 w 6068843"/>
              <a:gd name="connsiteY1031" fmla="*/ 2219134 h 5650132"/>
              <a:gd name="connsiteX1032" fmla="*/ 5889496 w 6068843"/>
              <a:gd name="connsiteY1032" fmla="*/ 2146172 h 5650132"/>
              <a:gd name="connsiteX1033" fmla="*/ 5889496 w 6068843"/>
              <a:gd name="connsiteY1033" fmla="*/ 2167452 h 5650132"/>
              <a:gd name="connsiteX1034" fmla="*/ 5881135 w 6068843"/>
              <a:gd name="connsiteY1034" fmla="*/ 2169732 h 5650132"/>
              <a:gd name="connsiteX1035" fmla="*/ 5877335 w 6068843"/>
              <a:gd name="connsiteY1035" fmla="*/ 2176573 h 5650132"/>
              <a:gd name="connsiteX1036" fmla="*/ 5879615 w 6068843"/>
              <a:gd name="connsiteY1036" fmla="*/ 2186453 h 5650132"/>
              <a:gd name="connsiteX1037" fmla="*/ 5886455 w 6068843"/>
              <a:gd name="connsiteY1037" fmla="*/ 2191773 h 5650132"/>
              <a:gd name="connsiteX1038" fmla="*/ 5889115 w 6068843"/>
              <a:gd name="connsiteY1038" fmla="*/ 2188733 h 5650132"/>
              <a:gd name="connsiteX1039" fmla="*/ 5889496 w 6068843"/>
              <a:gd name="connsiteY1039" fmla="*/ 2185693 h 5650132"/>
              <a:gd name="connsiteX1040" fmla="*/ 5904696 w 6068843"/>
              <a:gd name="connsiteY1040" fmla="*/ 2158332 h 5650132"/>
              <a:gd name="connsiteX1041" fmla="*/ 5901656 w 6068843"/>
              <a:gd name="connsiteY1041" fmla="*/ 2106651 h 5650132"/>
              <a:gd name="connsiteX1042" fmla="*/ 5901656 w 6068843"/>
              <a:gd name="connsiteY1042" fmla="*/ 2115771 h 5650132"/>
              <a:gd name="connsiteX1043" fmla="*/ 5889496 w 6068843"/>
              <a:gd name="connsiteY1043" fmla="*/ 2130972 h 5650132"/>
              <a:gd name="connsiteX1044" fmla="*/ 5889496 w 6068843"/>
              <a:gd name="connsiteY1044" fmla="*/ 2137052 h 5650132"/>
              <a:gd name="connsiteX1045" fmla="*/ 5904696 w 6068843"/>
              <a:gd name="connsiteY1045" fmla="*/ 2124892 h 5650132"/>
              <a:gd name="connsiteX1046" fmla="*/ 5904696 w 6068843"/>
              <a:gd name="connsiteY1046" fmla="*/ 2115771 h 5650132"/>
              <a:gd name="connsiteX1047" fmla="*/ 5904316 w 6068843"/>
              <a:gd name="connsiteY1047" fmla="*/ 2111211 h 5650132"/>
              <a:gd name="connsiteX1048" fmla="*/ 5901656 w 6068843"/>
              <a:gd name="connsiteY1048" fmla="*/ 2106651 h 5650132"/>
              <a:gd name="connsiteX1049" fmla="*/ 5707092 w 6068843"/>
              <a:gd name="connsiteY1049" fmla="*/ 1586801 h 5650132"/>
              <a:gd name="connsiteX1050" fmla="*/ 5678663 w 6068843"/>
              <a:gd name="connsiteY1050" fmla="*/ 1612645 h 5650132"/>
              <a:gd name="connsiteX1051" fmla="*/ 5669242 w 6068843"/>
              <a:gd name="connsiteY1051" fmla="*/ 1630544 h 5650132"/>
              <a:gd name="connsiteX1052" fmla="*/ 5663891 w 6068843"/>
              <a:gd name="connsiteY1052" fmla="*/ 1634558 h 5650132"/>
              <a:gd name="connsiteX1053" fmla="*/ 5663011 w 6068843"/>
              <a:gd name="connsiteY1053" fmla="*/ 1647602 h 5650132"/>
              <a:gd name="connsiteX1054" fmla="*/ 5661491 w 6068843"/>
              <a:gd name="connsiteY1054" fmla="*/ 1668882 h 5650132"/>
              <a:gd name="connsiteX1055" fmla="*/ 5682771 w 6068843"/>
              <a:gd name="connsiteY1055" fmla="*/ 1665842 h 5650132"/>
              <a:gd name="connsiteX1056" fmla="*/ 5685811 w 6068843"/>
              <a:gd name="connsiteY1056" fmla="*/ 1665842 h 5650132"/>
              <a:gd name="connsiteX1057" fmla="*/ 5682771 w 6068843"/>
              <a:gd name="connsiteY1057" fmla="*/ 1635441 h 5650132"/>
              <a:gd name="connsiteX1058" fmla="*/ 5710132 w 6068843"/>
              <a:gd name="connsiteY1058" fmla="*/ 1614161 h 5650132"/>
              <a:gd name="connsiteX1059" fmla="*/ 5719252 w 6068843"/>
              <a:gd name="connsiteY1059" fmla="*/ 1589840 h 5650132"/>
              <a:gd name="connsiteX1060" fmla="*/ 4876898 w 6068843"/>
              <a:gd name="connsiteY1060" fmla="*/ 1422330 h 5650132"/>
              <a:gd name="connsiteX1061" fmla="*/ 4866641 w 6068843"/>
              <a:gd name="connsiteY1061" fmla="*/ 1443456 h 5650132"/>
              <a:gd name="connsiteX1062" fmla="*/ 4875839 w 6068843"/>
              <a:gd name="connsiteY1062" fmla="*/ 1442141 h 5650132"/>
              <a:gd name="connsiteX1063" fmla="*/ 4878879 w 6068843"/>
              <a:gd name="connsiteY1063" fmla="*/ 1442141 h 5650132"/>
              <a:gd name="connsiteX1064" fmla="*/ 4900160 w 6068843"/>
              <a:gd name="connsiteY1064" fmla="*/ 1363100 h 5650132"/>
              <a:gd name="connsiteX1065" fmla="*/ 4881167 w 6068843"/>
              <a:gd name="connsiteY1065" fmla="*/ 1380366 h 5650132"/>
              <a:gd name="connsiteX1066" fmla="*/ 4891301 w 6068843"/>
              <a:gd name="connsiteY1066" fmla="*/ 1396870 h 5650132"/>
              <a:gd name="connsiteX1067" fmla="*/ 4888345 w 6068843"/>
              <a:gd name="connsiteY1067" fmla="*/ 1402014 h 5650132"/>
              <a:gd name="connsiteX1068" fmla="*/ 4903200 w 6068843"/>
              <a:gd name="connsiteY1068" fmla="*/ 1390460 h 5650132"/>
              <a:gd name="connsiteX1069" fmla="*/ 4912320 w 6068843"/>
              <a:gd name="connsiteY1069" fmla="*/ 1366139 h 5650132"/>
              <a:gd name="connsiteX1070" fmla="*/ 5739164 w 6068843"/>
              <a:gd name="connsiteY1070" fmla="*/ 1296137 h 5650132"/>
              <a:gd name="connsiteX1071" fmla="*/ 5739164 w 6068843"/>
              <a:gd name="connsiteY1071" fmla="*/ 1306183 h 5650132"/>
              <a:gd name="connsiteX1072" fmla="*/ 5742945 w 6068843"/>
              <a:gd name="connsiteY1072" fmla="*/ 1299162 h 5650132"/>
              <a:gd name="connsiteX1073" fmla="*/ 5751324 w 6068843"/>
              <a:gd name="connsiteY1073" fmla="*/ 1256616 h 5650132"/>
              <a:gd name="connsiteX1074" fmla="*/ 5751324 w 6068843"/>
              <a:gd name="connsiteY1074" fmla="*/ 1265736 h 5650132"/>
              <a:gd name="connsiteX1075" fmla="*/ 5739164 w 6068843"/>
              <a:gd name="connsiteY1075" fmla="*/ 1280937 h 5650132"/>
              <a:gd name="connsiteX1076" fmla="*/ 5739164 w 6068843"/>
              <a:gd name="connsiteY1076" fmla="*/ 1287017 h 5650132"/>
              <a:gd name="connsiteX1077" fmla="*/ 5753576 w 6068843"/>
              <a:gd name="connsiteY1077" fmla="*/ 1275488 h 5650132"/>
              <a:gd name="connsiteX1078" fmla="*/ 5754364 w 6068843"/>
              <a:gd name="connsiteY1078" fmla="*/ 1273715 h 5650132"/>
              <a:gd name="connsiteX1079" fmla="*/ 5754364 w 6068843"/>
              <a:gd name="connsiteY1079" fmla="*/ 1265736 h 5650132"/>
              <a:gd name="connsiteX1080" fmla="*/ 5753984 w 6068843"/>
              <a:gd name="connsiteY1080" fmla="*/ 1261176 h 5650132"/>
              <a:gd name="connsiteX1081" fmla="*/ 5751324 w 6068843"/>
              <a:gd name="connsiteY1081" fmla="*/ 1256616 h 5650132"/>
              <a:gd name="connsiteX1082" fmla="*/ 2546584 w 6068843"/>
              <a:gd name="connsiteY1082" fmla="*/ 1137340 h 5650132"/>
              <a:gd name="connsiteX1083" fmla="*/ 2546294 w 6068843"/>
              <a:gd name="connsiteY1083" fmla="*/ 1137419 h 5650132"/>
              <a:gd name="connsiteX1084" fmla="*/ 2542494 w 6068843"/>
              <a:gd name="connsiteY1084" fmla="*/ 1144260 h 5650132"/>
              <a:gd name="connsiteX1085" fmla="*/ 2544774 w 6068843"/>
              <a:gd name="connsiteY1085" fmla="*/ 1154141 h 5650132"/>
              <a:gd name="connsiteX1086" fmla="*/ 2546584 w 6068843"/>
              <a:gd name="connsiteY1086" fmla="*/ 1155548 h 5650132"/>
              <a:gd name="connsiteX1087" fmla="*/ 3524633 w 6068843"/>
              <a:gd name="connsiteY1087" fmla="*/ 863509 h 5650132"/>
              <a:gd name="connsiteX1088" fmla="*/ 3514236 w 6068843"/>
              <a:gd name="connsiteY1088" fmla="*/ 883708 h 5650132"/>
              <a:gd name="connsiteX1089" fmla="*/ 3503216 w 6068843"/>
              <a:gd name="connsiteY1089" fmla="*/ 909549 h 5650132"/>
              <a:gd name="connsiteX1090" fmla="*/ 3506256 w 6068843"/>
              <a:gd name="connsiteY1090" fmla="*/ 918669 h 5650132"/>
              <a:gd name="connsiteX1091" fmla="*/ 3511395 w 6068843"/>
              <a:gd name="connsiteY1091" fmla="*/ 915397 h 5650132"/>
              <a:gd name="connsiteX1092" fmla="*/ 3512260 w 6068843"/>
              <a:gd name="connsiteY1092" fmla="*/ 913753 h 5650132"/>
              <a:gd name="connsiteX1093" fmla="*/ 3518768 w 6068843"/>
              <a:gd name="connsiteY1093" fmla="*/ 886536 h 5650132"/>
              <a:gd name="connsiteX1094" fmla="*/ 1806194 w 6068843"/>
              <a:gd name="connsiteY1094" fmla="*/ 858265 h 5650132"/>
              <a:gd name="connsiteX1095" fmla="*/ 1772753 w 6068843"/>
              <a:gd name="connsiteY1095" fmla="*/ 888664 h 5650132"/>
              <a:gd name="connsiteX1096" fmla="*/ 1762113 w 6068843"/>
              <a:gd name="connsiteY1096" fmla="*/ 919065 h 5650132"/>
              <a:gd name="connsiteX1097" fmla="*/ 1760593 w 6068843"/>
              <a:gd name="connsiteY1097" fmla="*/ 940345 h 5650132"/>
              <a:gd name="connsiteX1098" fmla="*/ 1781873 w 6068843"/>
              <a:gd name="connsiteY1098" fmla="*/ 937305 h 5650132"/>
              <a:gd name="connsiteX1099" fmla="*/ 1784913 w 6068843"/>
              <a:gd name="connsiteY1099" fmla="*/ 937305 h 5650132"/>
              <a:gd name="connsiteX1100" fmla="*/ 1781873 w 6068843"/>
              <a:gd name="connsiteY1100" fmla="*/ 906904 h 5650132"/>
              <a:gd name="connsiteX1101" fmla="*/ 1809234 w 6068843"/>
              <a:gd name="connsiteY1101" fmla="*/ 885624 h 5650132"/>
              <a:gd name="connsiteX1102" fmla="*/ 1818354 w 6068843"/>
              <a:gd name="connsiteY1102" fmla="*/ 861304 h 5650132"/>
              <a:gd name="connsiteX1103" fmla="*/ 3556880 w 6068843"/>
              <a:gd name="connsiteY1103" fmla="*/ 853941 h 5650132"/>
              <a:gd name="connsiteX1104" fmla="*/ 3558051 w 6068843"/>
              <a:gd name="connsiteY1104" fmla="*/ 856515 h 5650132"/>
              <a:gd name="connsiteX1105" fmla="*/ 3556894 w 6068843"/>
              <a:gd name="connsiteY1105" fmla="*/ 865549 h 5650132"/>
              <a:gd name="connsiteX1106" fmla="*/ 3573137 w 6068843"/>
              <a:gd name="connsiteY1106" fmla="*/ 860908 h 5650132"/>
              <a:gd name="connsiteX1107" fmla="*/ 5556760 w 6068843"/>
              <a:gd name="connsiteY1107" fmla="*/ 736766 h 5650132"/>
              <a:gd name="connsiteX1108" fmla="*/ 5523319 w 6068843"/>
              <a:gd name="connsiteY1108" fmla="*/ 767166 h 5650132"/>
              <a:gd name="connsiteX1109" fmla="*/ 5512679 w 6068843"/>
              <a:gd name="connsiteY1109" fmla="*/ 797567 h 5650132"/>
              <a:gd name="connsiteX1110" fmla="*/ 5511159 w 6068843"/>
              <a:gd name="connsiteY1110" fmla="*/ 818847 h 5650132"/>
              <a:gd name="connsiteX1111" fmla="*/ 5532439 w 6068843"/>
              <a:gd name="connsiteY1111" fmla="*/ 815807 h 5650132"/>
              <a:gd name="connsiteX1112" fmla="*/ 5535479 w 6068843"/>
              <a:gd name="connsiteY1112" fmla="*/ 815807 h 5650132"/>
              <a:gd name="connsiteX1113" fmla="*/ 5532439 w 6068843"/>
              <a:gd name="connsiteY1113" fmla="*/ 785406 h 5650132"/>
              <a:gd name="connsiteX1114" fmla="*/ 5559800 w 6068843"/>
              <a:gd name="connsiteY1114" fmla="*/ 764126 h 5650132"/>
              <a:gd name="connsiteX1115" fmla="*/ 5568920 w 6068843"/>
              <a:gd name="connsiteY1115" fmla="*/ 739805 h 5650132"/>
              <a:gd name="connsiteX1116" fmla="*/ 3299532 w 6068843"/>
              <a:gd name="connsiteY1116" fmla="*/ 705865 h 5650132"/>
              <a:gd name="connsiteX1117" fmla="*/ 3266091 w 6068843"/>
              <a:gd name="connsiteY1117" fmla="*/ 736265 h 5650132"/>
              <a:gd name="connsiteX1118" fmla="*/ 3255451 w 6068843"/>
              <a:gd name="connsiteY1118" fmla="*/ 766666 h 5650132"/>
              <a:gd name="connsiteX1119" fmla="*/ 3253931 w 6068843"/>
              <a:gd name="connsiteY1119" fmla="*/ 787946 h 5650132"/>
              <a:gd name="connsiteX1120" fmla="*/ 3275211 w 6068843"/>
              <a:gd name="connsiteY1120" fmla="*/ 784906 h 5650132"/>
              <a:gd name="connsiteX1121" fmla="*/ 3278251 w 6068843"/>
              <a:gd name="connsiteY1121" fmla="*/ 784906 h 5650132"/>
              <a:gd name="connsiteX1122" fmla="*/ 3275211 w 6068843"/>
              <a:gd name="connsiteY1122" fmla="*/ 754505 h 5650132"/>
              <a:gd name="connsiteX1123" fmla="*/ 3302572 w 6068843"/>
              <a:gd name="connsiteY1123" fmla="*/ 733225 h 5650132"/>
              <a:gd name="connsiteX1124" fmla="*/ 3311692 w 6068843"/>
              <a:gd name="connsiteY1124" fmla="*/ 708905 h 5650132"/>
              <a:gd name="connsiteX1125" fmla="*/ 4590336 w 6068843"/>
              <a:gd name="connsiteY1125" fmla="*/ 685850 h 5650132"/>
              <a:gd name="connsiteX1126" fmla="*/ 4556895 w 6068843"/>
              <a:gd name="connsiteY1126" fmla="*/ 716251 h 5650132"/>
              <a:gd name="connsiteX1127" fmla="*/ 4546255 w 6068843"/>
              <a:gd name="connsiteY1127" fmla="*/ 746651 h 5650132"/>
              <a:gd name="connsiteX1128" fmla="*/ 4544735 w 6068843"/>
              <a:gd name="connsiteY1128" fmla="*/ 767932 h 5650132"/>
              <a:gd name="connsiteX1129" fmla="*/ 4566015 w 6068843"/>
              <a:gd name="connsiteY1129" fmla="*/ 764891 h 5650132"/>
              <a:gd name="connsiteX1130" fmla="*/ 4569055 w 6068843"/>
              <a:gd name="connsiteY1130" fmla="*/ 764891 h 5650132"/>
              <a:gd name="connsiteX1131" fmla="*/ 4566015 w 6068843"/>
              <a:gd name="connsiteY1131" fmla="*/ 734491 h 5650132"/>
              <a:gd name="connsiteX1132" fmla="*/ 4593376 w 6068843"/>
              <a:gd name="connsiteY1132" fmla="*/ 713211 h 5650132"/>
              <a:gd name="connsiteX1133" fmla="*/ 4602496 w 6068843"/>
              <a:gd name="connsiteY1133" fmla="*/ 688890 h 5650132"/>
              <a:gd name="connsiteX1134" fmla="*/ 4037385 w 6068843"/>
              <a:gd name="connsiteY1134" fmla="*/ 562304 h 5650132"/>
              <a:gd name="connsiteX1135" fmla="*/ 4003944 w 6068843"/>
              <a:gd name="connsiteY1135" fmla="*/ 592704 h 5650132"/>
              <a:gd name="connsiteX1136" fmla="*/ 3993304 w 6068843"/>
              <a:gd name="connsiteY1136" fmla="*/ 623105 h 5650132"/>
              <a:gd name="connsiteX1137" fmla="*/ 3991784 w 6068843"/>
              <a:gd name="connsiteY1137" fmla="*/ 644385 h 5650132"/>
              <a:gd name="connsiteX1138" fmla="*/ 4013064 w 6068843"/>
              <a:gd name="connsiteY1138" fmla="*/ 641345 h 5650132"/>
              <a:gd name="connsiteX1139" fmla="*/ 4016104 w 6068843"/>
              <a:gd name="connsiteY1139" fmla="*/ 641345 h 5650132"/>
              <a:gd name="connsiteX1140" fmla="*/ 4013064 w 6068843"/>
              <a:gd name="connsiteY1140" fmla="*/ 610944 h 5650132"/>
              <a:gd name="connsiteX1141" fmla="*/ 4040425 w 6068843"/>
              <a:gd name="connsiteY1141" fmla="*/ 589664 h 5650132"/>
              <a:gd name="connsiteX1142" fmla="*/ 4049545 w 6068843"/>
              <a:gd name="connsiteY1142" fmla="*/ 565343 h 5650132"/>
              <a:gd name="connsiteX1143" fmla="*/ 2372251 w 6068843"/>
              <a:gd name="connsiteY1143" fmla="*/ 554488 h 5650132"/>
              <a:gd name="connsiteX1144" fmla="*/ 2338810 w 6068843"/>
              <a:gd name="connsiteY1144" fmla="*/ 584888 h 5650132"/>
              <a:gd name="connsiteX1145" fmla="*/ 2328170 w 6068843"/>
              <a:gd name="connsiteY1145" fmla="*/ 615289 h 5650132"/>
              <a:gd name="connsiteX1146" fmla="*/ 2326650 w 6068843"/>
              <a:gd name="connsiteY1146" fmla="*/ 636569 h 5650132"/>
              <a:gd name="connsiteX1147" fmla="*/ 2347930 w 6068843"/>
              <a:gd name="connsiteY1147" fmla="*/ 633529 h 5650132"/>
              <a:gd name="connsiteX1148" fmla="*/ 2350970 w 6068843"/>
              <a:gd name="connsiteY1148" fmla="*/ 633529 h 5650132"/>
              <a:gd name="connsiteX1149" fmla="*/ 2347930 w 6068843"/>
              <a:gd name="connsiteY1149" fmla="*/ 603128 h 5650132"/>
              <a:gd name="connsiteX1150" fmla="*/ 2375291 w 6068843"/>
              <a:gd name="connsiteY1150" fmla="*/ 581848 h 5650132"/>
              <a:gd name="connsiteX1151" fmla="*/ 2384411 w 6068843"/>
              <a:gd name="connsiteY1151" fmla="*/ 557528 h 5650132"/>
              <a:gd name="connsiteX1152" fmla="*/ 2460412 w 6068843"/>
              <a:gd name="connsiteY1152" fmla="*/ 816 h 5650132"/>
              <a:gd name="connsiteX1153" fmla="*/ 2472573 w 6068843"/>
              <a:gd name="connsiteY1153" fmla="*/ 1196 h 5650132"/>
              <a:gd name="connsiteX1154" fmla="*/ 2456612 w 6068843"/>
              <a:gd name="connsiteY1154" fmla="*/ 50217 h 5650132"/>
              <a:gd name="connsiteX1155" fmla="*/ 2426972 w 6068843"/>
              <a:gd name="connsiteY1155" fmla="*/ 101518 h 5650132"/>
              <a:gd name="connsiteX1156" fmla="*/ 2430012 w 6068843"/>
              <a:gd name="connsiteY1156" fmla="*/ 101518 h 5650132"/>
              <a:gd name="connsiteX1157" fmla="*/ 2437232 w 6068843"/>
              <a:gd name="connsiteY1157" fmla="*/ 113678 h 5650132"/>
              <a:gd name="connsiteX1158" fmla="*/ 2433052 w 6068843"/>
              <a:gd name="connsiteY1158" fmla="*/ 125839 h 5650132"/>
              <a:gd name="connsiteX1159" fmla="*/ 2412532 w 6068843"/>
              <a:gd name="connsiteY1159" fmla="*/ 197280 h 5650132"/>
              <a:gd name="connsiteX1160" fmla="*/ 2387451 w 6068843"/>
              <a:gd name="connsiteY1160" fmla="*/ 268721 h 5650132"/>
              <a:gd name="connsiteX1161" fmla="*/ 2388591 w 6068843"/>
              <a:gd name="connsiteY1161" fmla="*/ 277462 h 5650132"/>
              <a:gd name="connsiteX1162" fmla="*/ 2378331 w 6068843"/>
              <a:gd name="connsiteY1162" fmla="*/ 283922 h 5650132"/>
              <a:gd name="connsiteX1163" fmla="*/ 2377571 w 6068843"/>
              <a:gd name="connsiteY1163" fmla="*/ 292282 h 5650132"/>
              <a:gd name="connsiteX1164" fmla="*/ 2381371 w 6068843"/>
              <a:gd name="connsiteY1164" fmla="*/ 296082 h 5650132"/>
              <a:gd name="connsiteX1165" fmla="*/ 2371871 w 6068843"/>
              <a:gd name="connsiteY1165" fmla="*/ 313943 h 5650132"/>
              <a:gd name="connsiteX1166" fmla="*/ 2369211 w 6068843"/>
              <a:gd name="connsiteY1166" fmla="*/ 329523 h 5650132"/>
              <a:gd name="connsiteX1167" fmla="*/ 2387451 w 6068843"/>
              <a:gd name="connsiteY1167" fmla="*/ 311282 h 5650132"/>
              <a:gd name="connsiteX1168" fmla="*/ 2393531 w 6068843"/>
              <a:gd name="connsiteY1168" fmla="*/ 302162 h 5650132"/>
              <a:gd name="connsiteX1169" fmla="*/ 2390491 w 6068843"/>
              <a:gd name="connsiteY1169" fmla="*/ 293042 h 5650132"/>
              <a:gd name="connsiteX1170" fmla="*/ 2400751 w 6068843"/>
              <a:gd name="connsiteY1170" fmla="*/ 280502 h 5650132"/>
              <a:gd name="connsiteX1171" fmla="*/ 2408731 w 6068843"/>
              <a:gd name="connsiteY1171" fmla="*/ 265682 h 5650132"/>
              <a:gd name="connsiteX1172" fmla="*/ 2433052 w 6068843"/>
              <a:gd name="connsiteY1172" fmla="*/ 210960 h 5650132"/>
              <a:gd name="connsiteX1173" fmla="*/ 2451292 w 6068843"/>
              <a:gd name="connsiteY1173" fmla="*/ 195760 h 5650132"/>
              <a:gd name="connsiteX1174" fmla="*/ 2458892 w 6068843"/>
              <a:gd name="connsiteY1174" fmla="*/ 185120 h 5650132"/>
              <a:gd name="connsiteX1175" fmla="*/ 2457373 w 6068843"/>
              <a:gd name="connsiteY1175" fmla="*/ 174480 h 5650132"/>
              <a:gd name="connsiteX1176" fmla="*/ 2469533 w 6068843"/>
              <a:gd name="connsiteY1176" fmla="*/ 150159 h 5650132"/>
              <a:gd name="connsiteX1177" fmla="*/ 2478653 w 6068843"/>
              <a:gd name="connsiteY1177" fmla="*/ 124318 h 5650132"/>
              <a:gd name="connsiteX1178" fmla="*/ 2487773 w 6068843"/>
              <a:gd name="connsiteY1178" fmla="*/ 98478 h 5650132"/>
              <a:gd name="connsiteX1179" fmla="*/ 2527294 w 6068843"/>
              <a:gd name="connsiteY1179" fmla="*/ 65037 h 5650132"/>
              <a:gd name="connsiteX1180" fmla="*/ 2538694 w 6068843"/>
              <a:gd name="connsiteY1180" fmla="*/ 82518 h 5650132"/>
              <a:gd name="connsiteX1181" fmla="*/ 2527294 w 6068843"/>
              <a:gd name="connsiteY1181" fmla="*/ 95438 h 5650132"/>
              <a:gd name="connsiteX1182" fmla="*/ 2526914 w 6068843"/>
              <a:gd name="connsiteY1182" fmla="*/ 114818 h 5650132"/>
              <a:gd name="connsiteX1183" fmla="*/ 2524254 w 6068843"/>
              <a:gd name="connsiteY1183" fmla="*/ 131919 h 5650132"/>
              <a:gd name="connsiteX1184" fmla="*/ 2506394 w 6068843"/>
              <a:gd name="connsiteY1184" fmla="*/ 171059 h 5650132"/>
              <a:gd name="connsiteX1185" fmla="*/ 2499933 w 6068843"/>
              <a:gd name="connsiteY1185" fmla="*/ 207920 h 5650132"/>
              <a:gd name="connsiteX1186" fmla="*/ 2475613 w 6068843"/>
              <a:gd name="connsiteY1186" fmla="*/ 265682 h 5650132"/>
              <a:gd name="connsiteX1187" fmla="*/ 2485493 w 6068843"/>
              <a:gd name="connsiteY1187" fmla="*/ 290002 h 5650132"/>
              <a:gd name="connsiteX1188" fmla="*/ 2472573 w 6068843"/>
              <a:gd name="connsiteY1188" fmla="*/ 314322 h 5650132"/>
              <a:gd name="connsiteX1189" fmla="*/ 2458892 w 6068843"/>
              <a:gd name="connsiteY1189" fmla="*/ 353083 h 5650132"/>
              <a:gd name="connsiteX1190" fmla="*/ 2436092 w 6068843"/>
              <a:gd name="connsiteY1190" fmla="*/ 387284 h 5650132"/>
              <a:gd name="connsiteX1191" fmla="*/ 2445212 w 6068843"/>
              <a:gd name="connsiteY1191" fmla="*/ 411604 h 5650132"/>
              <a:gd name="connsiteX1192" fmla="*/ 2423932 w 6068843"/>
              <a:gd name="connsiteY1192" fmla="*/ 426805 h 5650132"/>
              <a:gd name="connsiteX1193" fmla="*/ 2423932 w 6068843"/>
              <a:gd name="connsiteY1193" fmla="*/ 460246 h 5650132"/>
              <a:gd name="connsiteX1194" fmla="*/ 2415952 w 6068843"/>
              <a:gd name="connsiteY1194" fmla="*/ 477726 h 5650132"/>
              <a:gd name="connsiteX1195" fmla="*/ 2405691 w 6068843"/>
              <a:gd name="connsiteY1195" fmla="*/ 490646 h 5650132"/>
              <a:gd name="connsiteX1196" fmla="*/ 2404931 w 6068843"/>
              <a:gd name="connsiteY1196" fmla="*/ 503946 h 5650132"/>
              <a:gd name="connsiteX1197" fmla="*/ 2408731 w 6068843"/>
              <a:gd name="connsiteY1197" fmla="*/ 514968 h 5650132"/>
              <a:gd name="connsiteX1198" fmla="*/ 2414432 w 6068843"/>
              <a:gd name="connsiteY1198" fmla="*/ 518387 h 5650132"/>
              <a:gd name="connsiteX1199" fmla="*/ 2417852 w 6068843"/>
              <a:gd name="connsiteY1199" fmla="*/ 514968 h 5650132"/>
              <a:gd name="connsiteX1200" fmla="*/ 2420892 w 6068843"/>
              <a:gd name="connsiteY1200" fmla="*/ 492167 h 5650132"/>
              <a:gd name="connsiteX1201" fmla="*/ 2442172 w 6068843"/>
              <a:gd name="connsiteY1201" fmla="*/ 478486 h 5650132"/>
              <a:gd name="connsiteX1202" fmla="*/ 2442172 w 6068843"/>
              <a:gd name="connsiteY1202" fmla="*/ 432885 h 5650132"/>
              <a:gd name="connsiteX1203" fmla="*/ 2445212 w 6068843"/>
              <a:gd name="connsiteY1203" fmla="*/ 432885 h 5650132"/>
              <a:gd name="connsiteX1204" fmla="*/ 2448632 w 6068843"/>
              <a:gd name="connsiteY1204" fmla="*/ 422245 h 5650132"/>
              <a:gd name="connsiteX1205" fmla="*/ 2445212 w 6068843"/>
              <a:gd name="connsiteY1205" fmla="*/ 411604 h 5650132"/>
              <a:gd name="connsiteX1206" fmla="*/ 2464973 w 6068843"/>
              <a:gd name="connsiteY1206" fmla="*/ 386144 h 5650132"/>
              <a:gd name="connsiteX1207" fmla="*/ 2484733 w 6068843"/>
              <a:gd name="connsiteY1207" fmla="*/ 362963 h 5650132"/>
              <a:gd name="connsiteX1208" fmla="*/ 2476373 w 6068843"/>
              <a:gd name="connsiteY1208" fmla="*/ 342063 h 5650132"/>
              <a:gd name="connsiteX1209" fmla="*/ 2499933 w 6068843"/>
              <a:gd name="connsiteY1209" fmla="*/ 323443 h 5650132"/>
              <a:gd name="connsiteX1210" fmla="*/ 2515514 w 6068843"/>
              <a:gd name="connsiteY1210" fmla="*/ 278982 h 5650132"/>
              <a:gd name="connsiteX1211" fmla="*/ 2533374 w 6068843"/>
              <a:gd name="connsiteY1211" fmla="*/ 232241 h 5650132"/>
              <a:gd name="connsiteX1212" fmla="*/ 2542114 w 6068843"/>
              <a:gd name="connsiteY1212" fmla="*/ 231481 h 5650132"/>
              <a:gd name="connsiteX1213" fmla="*/ 2548574 w 6068843"/>
              <a:gd name="connsiteY1213" fmla="*/ 235281 h 5650132"/>
              <a:gd name="connsiteX1214" fmla="*/ 2552754 w 6068843"/>
              <a:gd name="connsiteY1214" fmla="*/ 264921 h 5650132"/>
              <a:gd name="connsiteX1215" fmla="*/ 2536414 w 6068843"/>
              <a:gd name="connsiteY1215" fmla="*/ 290002 h 5650132"/>
              <a:gd name="connsiteX1216" fmla="*/ 2518174 w 6068843"/>
              <a:gd name="connsiteY1216" fmla="*/ 345863 h 5650132"/>
              <a:gd name="connsiteX1217" fmla="*/ 2499933 w 6068843"/>
              <a:gd name="connsiteY1217" fmla="*/ 399444 h 5650132"/>
              <a:gd name="connsiteX1218" fmla="*/ 2501453 w 6068843"/>
              <a:gd name="connsiteY1218" fmla="*/ 407044 h 5650132"/>
              <a:gd name="connsiteX1219" fmla="*/ 2493853 w 6068843"/>
              <a:gd name="connsiteY1219" fmla="*/ 414645 h 5650132"/>
              <a:gd name="connsiteX1220" fmla="*/ 2490813 w 6068843"/>
              <a:gd name="connsiteY1220" fmla="*/ 423385 h 5650132"/>
              <a:gd name="connsiteX1221" fmla="*/ 2496893 w 6068843"/>
              <a:gd name="connsiteY1221" fmla="*/ 429845 h 5650132"/>
              <a:gd name="connsiteX1222" fmla="*/ 2484353 w 6068843"/>
              <a:gd name="connsiteY1222" fmla="*/ 445045 h 5650132"/>
              <a:gd name="connsiteX1223" fmla="*/ 2478653 w 6068843"/>
              <a:gd name="connsiteY1223" fmla="*/ 460246 h 5650132"/>
              <a:gd name="connsiteX1224" fmla="*/ 2466493 w 6068843"/>
              <a:gd name="connsiteY1224" fmla="*/ 481526 h 5650132"/>
              <a:gd name="connsiteX1225" fmla="*/ 2471813 w 6068843"/>
              <a:gd name="connsiteY1225" fmla="*/ 499006 h 5650132"/>
              <a:gd name="connsiteX1226" fmla="*/ 2463453 w 6068843"/>
              <a:gd name="connsiteY1226" fmla="*/ 511927 h 5650132"/>
              <a:gd name="connsiteX1227" fmla="*/ 2504113 w 6068843"/>
              <a:gd name="connsiteY1227" fmla="*/ 509646 h 5650132"/>
              <a:gd name="connsiteX1228" fmla="*/ 2542494 w 6068843"/>
              <a:gd name="connsiteY1228" fmla="*/ 521047 h 5650132"/>
              <a:gd name="connsiteX1229" fmla="*/ 2549334 w 6068843"/>
              <a:gd name="connsiteY1229" fmla="*/ 539667 h 5650132"/>
              <a:gd name="connsiteX1230" fmla="*/ 2542494 w 6068843"/>
              <a:gd name="connsiteY1230" fmla="*/ 551447 h 5650132"/>
              <a:gd name="connsiteX1231" fmla="*/ 2539834 w 6068843"/>
              <a:gd name="connsiteY1231" fmla="*/ 559048 h 5650132"/>
              <a:gd name="connsiteX1232" fmla="*/ 2539454 w 6068843"/>
              <a:gd name="connsiteY1232" fmla="*/ 566648 h 5650132"/>
              <a:gd name="connsiteX1233" fmla="*/ 2548574 w 6068843"/>
              <a:gd name="connsiteY1233" fmla="*/ 560569 h 5650132"/>
              <a:gd name="connsiteX1234" fmla="*/ 2588095 w 6068843"/>
              <a:gd name="connsiteY1234" fmla="*/ 530167 h 5650132"/>
              <a:gd name="connsiteX1235" fmla="*/ 2594175 w 6068843"/>
              <a:gd name="connsiteY1235" fmla="*/ 508886 h 5650132"/>
              <a:gd name="connsiteX1236" fmla="*/ 2592655 w 6068843"/>
              <a:gd name="connsiteY1236" fmla="*/ 500147 h 5650132"/>
              <a:gd name="connsiteX1237" fmla="*/ 2600255 w 6068843"/>
              <a:gd name="connsiteY1237" fmla="*/ 493687 h 5650132"/>
              <a:gd name="connsiteX1238" fmla="*/ 2601016 w 6068843"/>
              <a:gd name="connsiteY1238" fmla="*/ 486466 h 5650132"/>
              <a:gd name="connsiteX1239" fmla="*/ 2597215 w 6068843"/>
              <a:gd name="connsiteY1239" fmla="*/ 481526 h 5650132"/>
              <a:gd name="connsiteX1240" fmla="*/ 2621536 w 6068843"/>
              <a:gd name="connsiteY1240" fmla="*/ 451125 h 5650132"/>
              <a:gd name="connsiteX1241" fmla="*/ 2645856 w 6068843"/>
              <a:gd name="connsiteY1241" fmla="*/ 420725 h 5650132"/>
              <a:gd name="connsiteX1242" fmla="*/ 2663337 w 6068843"/>
              <a:gd name="connsiteY1242" fmla="*/ 381584 h 5650132"/>
              <a:gd name="connsiteX1243" fmla="*/ 2694497 w 6068843"/>
              <a:gd name="connsiteY1243" fmla="*/ 353843 h 5650132"/>
              <a:gd name="connsiteX1244" fmla="*/ 2691457 w 6068843"/>
              <a:gd name="connsiteY1244" fmla="*/ 338643 h 5650132"/>
              <a:gd name="connsiteX1245" fmla="*/ 2692977 w 6068843"/>
              <a:gd name="connsiteY1245" fmla="*/ 325343 h 5650132"/>
              <a:gd name="connsiteX1246" fmla="*/ 2703618 w 6068843"/>
              <a:gd name="connsiteY1246" fmla="*/ 314322 h 5650132"/>
              <a:gd name="connsiteX1247" fmla="*/ 2721858 w 6068843"/>
              <a:gd name="connsiteY1247" fmla="*/ 308242 h 5650132"/>
              <a:gd name="connsiteX1248" fmla="*/ 2733638 w 6068843"/>
              <a:gd name="connsiteY1248" fmla="*/ 325343 h 5650132"/>
              <a:gd name="connsiteX1249" fmla="*/ 2724898 w 6068843"/>
              <a:gd name="connsiteY1249" fmla="*/ 344723 h 5650132"/>
              <a:gd name="connsiteX1250" fmla="*/ 2703238 w 6068843"/>
              <a:gd name="connsiteY1250" fmla="*/ 373223 h 5650132"/>
              <a:gd name="connsiteX1251" fmla="*/ 2697537 w 6068843"/>
              <a:gd name="connsiteY1251" fmla="*/ 408564 h 5650132"/>
              <a:gd name="connsiteX1252" fmla="*/ 2684997 w 6068843"/>
              <a:gd name="connsiteY1252" fmla="*/ 451505 h 5650132"/>
              <a:gd name="connsiteX1253" fmla="*/ 2661057 w 6068843"/>
              <a:gd name="connsiteY1253" fmla="*/ 496726 h 5650132"/>
              <a:gd name="connsiteX1254" fmla="*/ 2665237 w 6068843"/>
              <a:gd name="connsiteY1254" fmla="*/ 508126 h 5650132"/>
              <a:gd name="connsiteX1255" fmla="*/ 2658017 w 6068843"/>
              <a:gd name="connsiteY1255" fmla="*/ 514968 h 5650132"/>
              <a:gd name="connsiteX1256" fmla="*/ 2659917 w 6068843"/>
              <a:gd name="connsiteY1256" fmla="*/ 538907 h 5650132"/>
              <a:gd name="connsiteX1257" fmla="*/ 2673217 w 6068843"/>
              <a:gd name="connsiteY1257" fmla="*/ 560569 h 5650132"/>
              <a:gd name="connsiteX1258" fmla="*/ 2640916 w 6068843"/>
              <a:gd name="connsiteY1258" fmla="*/ 622889 h 5650132"/>
              <a:gd name="connsiteX1259" fmla="*/ 2624576 w 6068843"/>
              <a:gd name="connsiteY1259" fmla="*/ 685210 h 5650132"/>
              <a:gd name="connsiteX1260" fmla="*/ 2600255 w 6068843"/>
              <a:gd name="connsiteY1260" fmla="*/ 706491 h 5650132"/>
              <a:gd name="connsiteX1261" fmla="*/ 2586955 w 6068843"/>
              <a:gd name="connsiteY1261" fmla="*/ 732331 h 5650132"/>
              <a:gd name="connsiteX1262" fmla="*/ 2575935 w 6068843"/>
              <a:gd name="connsiteY1262" fmla="*/ 758172 h 5650132"/>
              <a:gd name="connsiteX1263" fmla="*/ 2578975 w 6068843"/>
              <a:gd name="connsiteY1263" fmla="*/ 767292 h 5650132"/>
              <a:gd name="connsiteX1264" fmla="*/ 2600635 w 6068843"/>
              <a:gd name="connsiteY1264" fmla="*/ 741451 h 5650132"/>
              <a:gd name="connsiteX1265" fmla="*/ 2624576 w 6068843"/>
              <a:gd name="connsiteY1265" fmla="*/ 715611 h 5650132"/>
              <a:gd name="connsiteX1266" fmla="*/ 2645856 w 6068843"/>
              <a:gd name="connsiteY1266" fmla="*/ 709531 h 5650132"/>
              <a:gd name="connsiteX1267" fmla="*/ 2624576 w 6068843"/>
              <a:gd name="connsiteY1267" fmla="*/ 700410 h 5650132"/>
              <a:gd name="connsiteX1268" fmla="*/ 2633696 w 6068843"/>
              <a:gd name="connsiteY1268" fmla="*/ 694330 h 5650132"/>
              <a:gd name="connsiteX1269" fmla="*/ 2645476 w 6068843"/>
              <a:gd name="connsiteY1269" fmla="*/ 692810 h 5650132"/>
              <a:gd name="connsiteX1270" fmla="*/ 2654977 w 6068843"/>
              <a:gd name="connsiteY1270" fmla="*/ 700410 h 5650132"/>
              <a:gd name="connsiteX1271" fmla="*/ 2663337 w 6068843"/>
              <a:gd name="connsiteY1271" fmla="*/ 688250 h 5650132"/>
              <a:gd name="connsiteX1272" fmla="*/ 2667137 w 6068843"/>
              <a:gd name="connsiteY1272" fmla="*/ 676090 h 5650132"/>
              <a:gd name="connsiteX1273" fmla="*/ 2672837 w 6068843"/>
              <a:gd name="connsiteY1273" fmla="*/ 661650 h 5650132"/>
              <a:gd name="connsiteX1274" fmla="*/ 2676257 w 6068843"/>
              <a:gd name="connsiteY1274" fmla="*/ 642649 h 5650132"/>
              <a:gd name="connsiteX1275" fmla="*/ 2651937 w 6068843"/>
              <a:gd name="connsiteY1275" fmla="*/ 627449 h 5650132"/>
              <a:gd name="connsiteX1276" fmla="*/ 2667137 w 6068843"/>
              <a:gd name="connsiteY1276" fmla="*/ 600088 h 5650132"/>
              <a:gd name="connsiteX1277" fmla="*/ 2697537 w 6068843"/>
              <a:gd name="connsiteY1277" fmla="*/ 606168 h 5650132"/>
              <a:gd name="connsiteX1278" fmla="*/ 2688797 w 6068843"/>
              <a:gd name="connsiteY1278" fmla="*/ 619849 h 5650132"/>
              <a:gd name="connsiteX1279" fmla="*/ 2682337 w 6068843"/>
              <a:gd name="connsiteY1279" fmla="*/ 633529 h 5650132"/>
              <a:gd name="connsiteX1280" fmla="*/ 2694497 w 6068843"/>
              <a:gd name="connsiteY1280" fmla="*/ 642649 h 5650132"/>
              <a:gd name="connsiteX1281" fmla="*/ 2703618 w 6068843"/>
              <a:gd name="connsiteY1281" fmla="*/ 651770 h 5650132"/>
              <a:gd name="connsiteX1282" fmla="*/ 2698298 w 6068843"/>
              <a:gd name="connsiteY1282" fmla="*/ 669630 h 5650132"/>
              <a:gd name="connsiteX1283" fmla="*/ 2688417 w 6068843"/>
              <a:gd name="connsiteY1283" fmla="*/ 685210 h 5650132"/>
              <a:gd name="connsiteX1284" fmla="*/ 2703238 w 6068843"/>
              <a:gd name="connsiteY1284" fmla="*/ 686730 h 5650132"/>
              <a:gd name="connsiteX1285" fmla="*/ 2715778 w 6068843"/>
              <a:gd name="connsiteY1285" fmla="*/ 688250 h 5650132"/>
              <a:gd name="connsiteX1286" fmla="*/ 2709318 w 6068843"/>
              <a:gd name="connsiteY1286" fmla="*/ 708011 h 5650132"/>
              <a:gd name="connsiteX1287" fmla="*/ 2691457 w 6068843"/>
              <a:gd name="connsiteY1287" fmla="*/ 727771 h 5650132"/>
              <a:gd name="connsiteX1288" fmla="*/ 2687657 w 6068843"/>
              <a:gd name="connsiteY1288" fmla="*/ 744491 h 5650132"/>
              <a:gd name="connsiteX1289" fmla="*/ 2679297 w 6068843"/>
              <a:gd name="connsiteY1289" fmla="*/ 752091 h 5650132"/>
              <a:gd name="connsiteX1290" fmla="*/ 2664097 w 6068843"/>
              <a:gd name="connsiteY1290" fmla="*/ 773372 h 5650132"/>
              <a:gd name="connsiteX1291" fmla="*/ 2664097 w 6068843"/>
              <a:gd name="connsiteY1291" fmla="*/ 800733 h 5650132"/>
              <a:gd name="connsiteX1292" fmla="*/ 2673217 w 6068843"/>
              <a:gd name="connsiteY1292" fmla="*/ 791612 h 5650132"/>
              <a:gd name="connsiteX1293" fmla="*/ 2685377 w 6068843"/>
              <a:gd name="connsiteY1293" fmla="*/ 767292 h 5650132"/>
              <a:gd name="connsiteX1294" fmla="*/ 2691457 w 6068843"/>
              <a:gd name="connsiteY1294" fmla="*/ 760453 h 5650132"/>
              <a:gd name="connsiteX1295" fmla="*/ 2697537 w 6068843"/>
              <a:gd name="connsiteY1295" fmla="*/ 758172 h 5650132"/>
              <a:gd name="connsiteX1296" fmla="*/ 2694497 w 6068843"/>
              <a:gd name="connsiteY1296" fmla="*/ 766152 h 5650132"/>
              <a:gd name="connsiteX1297" fmla="*/ 2691457 w 6068843"/>
              <a:gd name="connsiteY1297" fmla="*/ 776412 h 5650132"/>
              <a:gd name="connsiteX1298" fmla="*/ 2679297 w 6068843"/>
              <a:gd name="connsiteY1298" fmla="*/ 806813 h 5650132"/>
              <a:gd name="connsiteX1299" fmla="*/ 2667137 w 6068843"/>
              <a:gd name="connsiteY1299" fmla="*/ 837213 h 5650132"/>
              <a:gd name="connsiteX1300" fmla="*/ 2654977 w 6068843"/>
              <a:gd name="connsiteY1300" fmla="*/ 858494 h 5650132"/>
              <a:gd name="connsiteX1301" fmla="*/ 2648896 w 6068843"/>
              <a:gd name="connsiteY1301" fmla="*/ 882814 h 5650132"/>
              <a:gd name="connsiteX1302" fmla="*/ 2667137 w 6068843"/>
              <a:gd name="connsiteY1302" fmla="*/ 857734 h 5650132"/>
              <a:gd name="connsiteX1303" fmla="*/ 2676257 w 6068843"/>
              <a:gd name="connsiteY1303" fmla="*/ 828093 h 5650132"/>
              <a:gd name="connsiteX1304" fmla="*/ 2700577 w 6068843"/>
              <a:gd name="connsiteY1304" fmla="*/ 837213 h 5650132"/>
              <a:gd name="connsiteX1305" fmla="*/ 2694497 w 6068843"/>
              <a:gd name="connsiteY1305" fmla="*/ 870654 h 5650132"/>
              <a:gd name="connsiteX1306" fmla="*/ 2709698 w 6068843"/>
              <a:gd name="connsiteY1306" fmla="*/ 867614 h 5650132"/>
              <a:gd name="connsiteX1307" fmla="*/ 2724898 w 6068843"/>
              <a:gd name="connsiteY1307" fmla="*/ 885854 h 5650132"/>
              <a:gd name="connsiteX1308" fmla="*/ 2709698 w 6068843"/>
              <a:gd name="connsiteY1308" fmla="*/ 931455 h 5650132"/>
              <a:gd name="connsiteX1309" fmla="*/ 2680057 w 6068843"/>
              <a:gd name="connsiteY1309" fmla="*/ 970596 h 5650132"/>
              <a:gd name="connsiteX1310" fmla="*/ 2654977 w 6068843"/>
              <a:gd name="connsiteY1310" fmla="*/ 1007457 h 5650132"/>
              <a:gd name="connsiteX1311" fmla="*/ 2648896 w 6068843"/>
              <a:gd name="connsiteY1311" fmla="*/ 1007457 h 5650132"/>
              <a:gd name="connsiteX1312" fmla="*/ 2648896 w 6068843"/>
              <a:gd name="connsiteY1312" fmla="*/ 1016577 h 5650132"/>
              <a:gd name="connsiteX1313" fmla="*/ 2630656 w 6068843"/>
              <a:gd name="connsiteY1313" fmla="*/ 1046978 h 5650132"/>
              <a:gd name="connsiteX1314" fmla="*/ 2615456 w 6068843"/>
              <a:gd name="connsiteY1314" fmla="*/ 1081179 h 5650132"/>
              <a:gd name="connsiteX1315" fmla="*/ 2600255 w 6068843"/>
              <a:gd name="connsiteY1315" fmla="*/ 1119939 h 5650132"/>
              <a:gd name="connsiteX1316" fmla="*/ 2583535 w 6068843"/>
              <a:gd name="connsiteY1316" fmla="*/ 1152240 h 5650132"/>
              <a:gd name="connsiteX1317" fmla="*/ 2573750 w 6068843"/>
              <a:gd name="connsiteY1317" fmla="*/ 1169958 h 5650132"/>
              <a:gd name="connsiteX1318" fmla="*/ 2572457 w 6068843"/>
              <a:gd name="connsiteY1318" fmla="*/ 1171402 h 5650132"/>
              <a:gd name="connsiteX1319" fmla="*/ 2576225 w 6068843"/>
              <a:gd name="connsiteY1319" fmla="*/ 1183783 h 5650132"/>
              <a:gd name="connsiteX1320" fmla="*/ 2567865 w 6068843"/>
              <a:gd name="connsiteY1320" fmla="*/ 1196703 h 5650132"/>
              <a:gd name="connsiteX1321" fmla="*/ 2608525 w 6068843"/>
              <a:gd name="connsiteY1321" fmla="*/ 1194423 h 5650132"/>
              <a:gd name="connsiteX1322" fmla="*/ 2646906 w 6068843"/>
              <a:gd name="connsiteY1322" fmla="*/ 1205824 h 5650132"/>
              <a:gd name="connsiteX1323" fmla="*/ 2653746 w 6068843"/>
              <a:gd name="connsiteY1323" fmla="*/ 1224444 h 5650132"/>
              <a:gd name="connsiteX1324" fmla="*/ 2646906 w 6068843"/>
              <a:gd name="connsiteY1324" fmla="*/ 1236224 h 5650132"/>
              <a:gd name="connsiteX1325" fmla="*/ 2644246 w 6068843"/>
              <a:gd name="connsiteY1325" fmla="*/ 1243824 h 5650132"/>
              <a:gd name="connsiteX1326" fmla="*/ 2643866 w 6068843"/>
              <a:gd name="connsiteY1326" fmla="*/ 1251425 h 5650132"/>
              <a:gd name="connsiteX1327" fmla="*/ 2652986 w 6068843"/>
              <a:gd name="connsiteY1327" fmla="*/ 1245345 h 5650132"/>
              <a:gd name="connsiteX1328" fmla="*/ 2692507 w 6068843"/>
              <a:gd name="connsiteY1328" fmla="*/ 1214944 h 5650132"/>
              <a:gd name="connsiteX1329" fmla="*/ 2698587 w 6068843"/>
              <a:gd name="connsiteY1329" fmla="*/ 1193663 h 5650132"/>
              <a:gd name="connsiteX1330" fmla="*/ 2697067 w 6068843"/>
              <a:gd name="connsiteY1330" fmla="*/ 1184923 h 5650132"/>
              <a:gd name="connsiteX1331" fmla="*/ 2704667 w 6068843"/>
              <a:gd name="connsiteY1331" fmla="*/ 1178463 h 5650132"/>
              <a:gd name="connsiteX1332" fmla="*/ 2705428 w 6068843"/>
              <a:gd name="connsiteY1332" fmla="*/ 1171243 h 5650132"/>
              <a:gd name="connsiteX1333" fmla="*/ 2701627 w 6068843"/>
              <a:gd name="connsiteY1333" fmla="*/ 1166303 h 5650132"/>
              <a:gd name="connsiteX1334" fmla="*/ 2725948 w 6068843"/>
              <a:gd name="connsiteY1334" fmla="*/ 1135902 h 5650132"/>
              <a:gd name="connsiteX1335" fmla="*/ 2750268 w 6068843"/>
              <a:gd name="connsiteY1335" fmla="*/ 1105502 h 5650132"/>
              <a:gd name="connsiteX1336" fmla="*/ 2767749 w 6068843"/>
              <a:gd name="connsiteY1336" fmla="*/ 1066361 h 5650132"/>
              <a:gd name="connsiteX1337" fmla="*/ 2798909 w 6068843"/>
              <a:gd name="connsiteY1337" fmla="*/ 1038620 h 5650132"/>
              <a:gd name="connsiteX1338" fmla="*/ 2795869 w 6068843"/>
              <a:gd name="connsiteY1338" fmla="*/ 1023420 h 5650132"/>
              <a:gd name="connsiteX1339" fmla="*/ 2797389 w 6068843"/>
              <a:gd name="connsiteY1339" fmla="*/ 1010120 h 5650132"/>
              <a:gd name="connsiteX1340" fmla="*/ 2808030 w 6068843"/>
              <a:gd name="connsiteY1340" fmla="*/ 999099 h 5650132"/>
              <a:gd name="connsiteX1341" fmla="*/ 2826270 w 6068843"/>
              <a:gd name="connsiteY1341" fmla="*/ 993019 h 5650132"/>
              <a:gd name="connsiteX1342" fmla="*/ 2838050 w 6068843"/>
              <a:gd name="connsiteY1342" fmla="*/ 1010120 h 5650132"/>
              <a:gd name="connsiteX1343" fmla="*/ 2829310 w 6068843"/>
              <a:gd name="connsiteY1343" fmla="*/ 1029500 h 5650132"/>
              <a:gd name="connsiteX1344" fmla="*/ 2807650 w 6068843"/>
              <a:gd name="connsiteY1344" fmla="*/ 1058000 h 5650132"/>
              <a:gd name="connsiteX1345" fmla="*/ 2801949 w 6068843"/>
              <a:gd name="connsiteY1345" fmla="*/ 1093341 h 5650132"/>
              <a:gd name="connsiteX1346" fmla="*/ 2789409 w 6068843"/>
              <a:gd name="connsiteY1346" fmla="*/ 1136282 h 5650132"/>
              <a:gd name="connsiteX1347" fmla="*/ 2765469 w 6068843"/>
              <a:gd name="connsiteY1347" fmla="*/ 1181503 h 5650132"/>
              <a:gd name="connsiteX1348" fmla="*/ 2769649 w 6068843"/>
              <a:gd name="connsiteY1348" fmla="*/ 1192903 h 5650132"/>
              <a:gd name="connsiteX1349" fmla="*/ 2762429 w 6068843"/>
              <a:gd name="connsiteY1349" fmla="*/ 1199744 h 5650132"/>
              <a:gd name="connsiteX1350" fmla="*/ 2764329 w 6068843"/>
              <a:gd name="connsiteY1350" fmla="*/ 1223684 h 5650132"/>
              <a:gd name="connsiteX1351" fmla="*/ 2777629 w 6068843"/>
              <a:gd name="connsiteY1351" fmla="*/ 1245345 h 5650132"/>
              <a:gd name="connsiteX1352" fmla="*/ 2745328 w 6068843"/>
              <a:gd name="connsiteY1352" fmla="*/ 1307666 h 5650132"/>
              <a:gd name="connsiteX1353" fmla="*/ 2728988 w 6068843"/>
              <a:gd name="connsiteY1353" fmla="*/ 1369987 h 5650132"/>
              <a:gd name="connsiteX1354" fmla="*/ 2704667 w 6068843"/>
              <a:gd name="connsiteY1354" fmla="*/ 1391268 h 5650132"/>
              <a:gd name="connsiteX1355" fmla="*/ 2691367 w 6068843"/>
              <a:gd name="connsiteY1355" fmla="*/ 1417108 h 5650132"/>
              <a:gd name="connsiteX1356" fmla="*/ 2680347 w 6068843"/>
              <a:gd name="connsiteY1356" fmla="*/ 1442949 h 5650132"/>
              <a:gd name="connsiteX1357" fmla="*/ 2683387 w 6068843"/>
              <a:gd name="connsiteY1357" fmla="*/ 1452069 h 5650132"/>
              <a:gd name="connsiteX1358" fmla="*/ 2705047 w 6068843"/>
              <a:gd name="connsiteY1358" fmla="*/ 1426228 h 5650132"/>
              <a:gd name="connsiteX1359" fmla="*/ 2728988 w 6068843"/>
              <a:gd name="connsiteY1359" fmla="*/ 1400388 h 5650132"/>
              <a:gd name="connsiteX1360" fmla="*/ 2734976 w 6068843"/>
              <a:gd name="connsiteY1360" fmla="*/ 1398677 h 5650132"/>
              <a:gd name="connsiteX1361" fmla="*/ 2736419 w 6068843"/>
              <a:gd name="connsiteY1361" fmla="*/ 1388372 h 5650132"/>
              <a:gd name="connsiteX1362" fmla="*/ 2728988 w 6068843"/>
              <a:gd name="connsiteY1362" fmla="*/ 1385187 h 5650132"/>
              <a:gd name="connsiteX1363" fmla="*/ 2736902 w 6068843"/>
              <a:gd name="connsiteY1363" fmla="*/ 1379911 h 5650132"/>
              <a:gd name="connsiteX1364" fmla="*/ 2737120 w 6068843"/>
              <a:gd name="connsiteY1364" fmla="*/ 1371638 h 5650132"/>
              <a:gd name="connsiteX1365" fmla="*/ 2747000 w 6068843"/>
              <a:gd name="connsiteY1365" fmla="*/ 1370499 h 5650132"/>
              <a:gd name="connsiteX1366" fmla="*/ 2752320 w 6068843"/>
              <a:gd name="connsiteY1366" fmla="*/ 1362519 h 5650132"/>
              <a:gd name="connsiteX1367" fmla="*/ 2753841 w 6068843"/>
              <a:gd name="connsiteY1367" fmla="*/ 1353019 h 5650132"/>
              <a:gd name="connsiteX1368" fmla="*/ 2764481 w 6068843"/>
              <a:gd name="connsiteY1368" fmla="*/ 1350359 h 5650132"/>
              <a:gd name="connsiteX1369" fmla="*/ 2776641 w 6068843"/>
              <a:gd name="connsiteY1369" fmla="*/ 1326038 h 5650132"/>
              <a:gd name="connsiteX1370" fmla="*/ 2777462 w 6068843"/>
              <a:gd name="connsiteY1370" fmla="*/ 1325422 h 5650132"/>
              <a:gd name="connsiteX1371" fmla="*/ 2756349 w 6068843"/>
              <a:gd name="connsiteY1371" fmla="*/ 1312226 h 5650132"/>
              <a:gd name="connsiteX1372" fmla="*/ 2771549 w 6068843"/>
              <a:gd name="connsiteY1372" fmla="*/ 1284865 h 5650132"/>
              <a:gd name="connsiteX1373" fmla="*/ 2801949 w 6068843"/>
              <a:gd name="connsiteY1373" fmla="*/ 1290945 h 5650132"/>
              <a:gd name="connsiteX1374" fmla="*/ 2793209 w 6068843"/>
              <a:gd name="connsiteY1374" fmla="*/ 1304626 h 5650132"/>
              <a:gd name="connsiteX1375" fmla="*/ 2786749 w 6068843"/>
              <a:gd name="connsiteY1375" fmla="*/ 1318306 h 5650132"/>
              <a:gd name="connsiteX1376" fmla="*/ 2786849 w 6068843"/>
              <a:gd name="connsiteY1376" fmla="*/ 1318381 h 5650132"/>
              <a:gd name="connsiteX1377" fmla="*/ 2788801 w 6068843"/>
              <a:gd name="connsiteY1377" fmla="*/ 1316918 h 5650132"/>
              <a:gd name="connsiteX1378" fmla="*/ 2810082 w 6068843"/>
              <a:gd name="connsiteY1378" fmla="*/ 1277396 h 5650132"/>
              <a:gd name="connsiteX1379" fmla="*/ 2816162 w 6068843"/>
              <a:gd name="connsiteY1379" fmla="*/ 1262196 h 5650132"/>
              <a:gd name="connsiteX1380" fmla="*/ 2822242 w 6068843"/>
              <a:gd name="connsiteY1380" fmla="*/ 1246996 h 5650132"/>
              <a:gd name="connsiteX1381" fmla="*/ 2837442 w 6068843"/>
              <a:gd name="connsiteY1381" fmla="*/ 1222675 h 5650132"/>
              <a:gd name="connsiteX1382" fmla="*/ 2846562 w 6068843"/>
              <a:gd name="connsiteY1382" fmla="*/ 1204435 h 5650132"/>
              <a:gd name="connsiteX1383" fmla="*/ 2853783 w 6068843"/>
              <a:gd name="connsiteY1383" fmla="*/ 1173275 h 5650132"/>
              <a:gd name="connsiteX1384" fmla="*/ 2867843 w 6068843"/>
              <a:gd name="connsiteY1384" fmla="*/ 1146674 h 5650132"/>
              <a:gd name="connsiteX1385" fmla="*/ 2886083 w 6068843"/>
              <a:gd name="connsiteY1385" fmla="*/ 1089673 h 5650132"/>
              <a:gd name="connsiteX1386" fmla="*/ 2895203 w 6068843"/>
              <a:gd name="connsiteY1386" fmla="*/ 1046352 h 5650132"/>
              <a:gd name="connsiteX1387" fmla="*/ 2904324 w 6068843"/>
              <a:gd name="connsiteY1387" fmla="*/ 1049392 h 5650132"/>
              <a:gd name="connsiteX1388" fmla="*/ 2916484 w 6068843"/>
              <a:gd name="connsiteY1388" fmla="*/ 1040271 h 5650132"/>
              <a:gd name="connsiteX1389" fmla="*/ 2918384 w 6068843"/>
              <a:gd name="connsiteY1389" fmla="*/ 1034191 h 5650132"/>
              <a:gd name="connsiteX1390" fmla="*/ 2913444 w 6068843"/>
              <a:gd name="connsiteY1390" fmla="*/ 1028111 h 5650132"/>
              <a:gd name="connsiteX1391" fmla="*/ 2938904 w 6068843"/>
              <a:gd name="connsiteY1391" fmla="*/ 987830 h 5650132"/>
              <a:gd name="connsiteX1392" fmla="*/ 2952965 w 6068843"/>
              <a:gd name="connsiteY1392" fmla="*/ 942989 h 5650132"/>
              <a:gd name="connsiteX1393" fmla="*/ 2963225 w 6068843"/>
              <a:gd name="connsiteY1393" fmla="*/ 931969 h 5650132"/>
              <a:gd name="connsiteX1394" fmla="*/ 2962085 w 6068843"/>
              <a:gd name="connsiteY1394" fmla="*/ 918669 h 5650132"/>
              <a:gd name="connsiteX1395" fmla="*/ 2975005 w 6068843"/>
              <a:gd name="connsiteY1395" fmla="*/ 895488 h 5650132"/>
              <a:gd name="connsiteX1396" fmla="*/ 2992485 w 6068843"/>
              <a:gd name="connsiteY1396" fmla="*/ 879148 h 5650132"/>
              <a:gd name="connsiteX1397" fmla="*/ 2998565 w 6068843"/>
              <a:gd name="connsiteY1397" fmla="*/ 870028 h 5650132"/>
              <a:gd name="connsiteX1398" fmla="*/ 2995525 w 6068843"/>
              <a:gd name="connsiteY1398" fmla="*/ 860908 h 5650132"/>
              <a:gd name="connsiteX1399" fmla="*/ 3022886 w 6068843"/>
              <a:gd name="connsiteY1399" fmla="*/ 812267 h 5650132"/>
              <a:gd name="connsiteX1400" fmla="*/ 3030106 w 6068843"/>
              <a:gd name="connsiteY1400" fmla="*/ 800866 h 5650132"/>
              <a:gd name="connsiteX1401" fmla="*/ 3035046 w 6068843"/>
              <a:gd name="connsiteY1401" fmla="*/ 784906 h 5650132"/>
              <a:gd name="connsiteX1402" fmla="*/ 3069247 w 6068843"/>
              <a:gd name="connsiteY1402" fmla="*/ 724485 h 5650132"/>
              <a:gd name="connsiteX1403" fmla="*/ 3108008 w 6068843"/>
              <a:gd name="connsiteY1403" fmla="*/ 666345 h 5650132"/>
              <a:gd name="connsiteX1404" fmla="*/ 3104968 w 6068843"/>
              <a:gd name="connsiteY1404" fmla="*/ 645064 h 5650132"/>
              <a:gd name="connsiteX1405" fmla="*/ 3138408 w 6068843"/>
              <a:gd name="connsiteY1405" fmla="*/ 593383 h 5650132"/>
              <a:gd name="connsiteX1406" fmla="*/ 3150949 w 6068843"/>
              <a:gd name="connsiteY1406" fmla="*/ 551961 h 5650132"/>
              <a:gd name="connsiteX1407" fmla="*/ 3174889 w 6068843"/>
              <a:gd name="connsiteY1407" fmla="*/ 508261 h 5650132"/>
              <a:gd name="connsiteX1408" fmla="*/ 3193129 w 6068843"/>
              <a:gd name="connsiteY1408" fmla="*/ 477861 h 5650132"/>
              <a:gd name="connsiteX1409" fmla="*/ 3192369 w 6068843"/>
              <a:gd name="connsiteY1409" fmla="*/ 461899 h 5650132"/>
              <a:gd name="connsiteX1410" fmla="*/ 3205290 w 6068843"/>
              <a:gd name="connsiteY1410" fmla="*/ 450499 h 5650132"/>
              <a:gd name="connsiteX1411" fmla="*/ 3317772 w 6068843"/>
              <a:gd name="connsiteY1411" fmla="*/ 252895 h 5650132"/>
              <a:gd name="connsiteX1412" fmla="*/ 3333352 w 6068843"/>
              <a:gd name="connsiteY1412" fmla="*/ 228955 h 5650132"/>
              <a:gd name="connsiteX1413" fmla="*/ 3351213 w 6068843"/>
              <a:gd name="connsiteY1413" fmla="*/ 207294 h 5650132"/>
              <a:gd name="connsiteX1414" fmla="*/ 3355013 w 6068843"/>
              <a:gd name="connsiteY1414" fmla="*/ 192474 h 5650132"/>
              <a:gd name="connsiteX1415" fmla="*/ 3363373 w 6068843"/>
              <a:gd name="connsiteY1415" fmla="*/ 179933 h 5650132"/>
              <a:gd name="connsiteX1416" fmla="*/ 3375533 w 6068843"/>
              <a:gd name="connsiteY1416" fmla="*/ 158653 h 5650132"/>
              <a:gd name="connsiteX1417" fmla="*/ 3387693 w 6068843"/>
              <a:gd name="connsiteY1417" fmla="*/ 152193 h 5650132"/>
              <a:gd name="connsiteX1418" fmla="*/ 3399854 w 6068843"/>
              <a:gd name="connsiteY1418" fmla="*/ 152573 h 5650132"/>
              <a:gd name="connsiteX1419" fmla="*/ 3383893 w 6068843"/>
              <a:gd name="connsiteY1419" fmla="*/ 201594 h 5650132"/>
              <a:gd name="connsiteX1420" fmla="*/ 3354253 w 6068843"/>
              <a:gd name="connsiteY1420" fmla="*/ 252895 h 5650132"/>
              <a:gd name="connsiteX1421" fmla="*/ 3357293 w 6068843"/>
              <a:gd name="connsiteY1421" fmla="*/ 252895 h 5650132"/>
              <a:gd name="connsiteX1422" fmla="*/ 3364513 w 6068843"/>
              <a:gd name="connsiteY1422" fmla="*/ 265055 h 5650132"/>
              <a:gd name="connsiteX1423" fmla="*/ 3360333 w 6068843"/>
              <a:gd name="connsiteY1423" fmla="*/ 277216 h 5650132"/>
              <a:gd name="connsiteX1424" fmla="*/ 3339813 w 6068843"/>
              <a:gd name="connsiteY1424" fmla="*/ 348657 h 5650132"/>
              <a:gd name="connsiteX1425" fmla="*/ 3314732 w 6068843"/>
              <a:gd name="connsiteY1425" fmla="*/ 420098 h 5650132"/>
              <a:gd name="connsiteX1426" fmla="*/ 3315872 w 6068843"/>
              <a:gd name="connsiteY1426" fmla="*/ 428839 h 5650132"/>
              <a:gd name="connsiteX1427" fmla="*/ 3305612 w 6068843"/>
              <a:gd name="connsiteY1427" fmla="*/ 435299 h 5650132"/>
              <a:gd name="connsiteX1428" fmla="*/ 3304852 w 6068843"/>
              <a:gd name="connsiteY1428" fmla="*/ 443659 h 5650132"/>
              <a:gd name="connsiteX1429" fmla="*/ 3308652 w 6068843"/>
              <a:gd name="connsiteY1429" fmla="*/ 447459 h 5650132"/>
              <a:gd name="connsiteX1430" fmla="*/ 3299152 w 6068843"/>
              <a:gd name="connsiteY1430" fmla="*/ 465320 h 5650132"/>
              <a:gd name="connsiteX1431" fmla="*/ 3296492 w 6068843"/>
              <a:gd name="connsiteY1431" fmla="*/ 480900 h 5650132"/>
              <a:gd name="connsiteX1432" fmla="*/ 3314732 w 6068843"/>
              <a:gd name="connsiteY1432" fmla="*/ 462659 h 5650132"/>
              <a:gd name="connsiteX1433" fmla="*/ 3320812 w 6068843"/>
              <a:gd name="connsiteY1433" fmla="*/ 453540 h 5650132"/>
              <a:gd name="connsiteX1434" fmla="*/ 3317772 w 6068843"/>
              <a:gd name="connsiteY1434" fmla="*/ 444419 h 5650132"/>
              <a:gd name="connsiteX1435" fmla="*/ 3328032 w 6068843"/>
              <a:gd name="connsiteY1435" fmla="*/ 431879 h 5650132"/>
              <a:gd name="connsiteX1436" fmla="*/ 3336012 w 6068843"/>
              <a:gd name="connsiteY1436" fmla="*/ 417059 h 5650132"/>
              <a:gd name="connsiteX1437" fmla="*/ 3360333 w 6068843"/>
              <a:gd name="connsiteY1437" fmla="*/ 362337 h 5650132"/>
              <a:gd name="connsiteX1438" fmla="*/ 3378573 w 6068843"/>
              <a:gd name="connsiteY1438" fmla="*/ 347137 h 5650132"/>
              <a:gd name="connsiteX1439" fmla="*/ 3386173 w 6068843"/>
              <a:gd name="connsiteY1439" fmla="*/ 336497 h 5650132"/>
              <a:gd name="connsiteX1440" fmla="*/ 3384654 w 6068843"/>
              <a:gd name="connsiteY1440" fmla="*/ 325857 h 5650132"/>
              <a:gd name="connsiteX1441" fmla="*/ 3396814 w 6068843"/>
              <a:gd name="connsiteY1441" fmla="*/ 301536 h 5650132"/>
              <a:gd name="connsiteX1442" fmla="*/ 3405934 w 6068843"/>
              <a:gd name="connsiteY1442" fmla="*/ 275695 h 5650132"/>
              <a:gd name="connsiteX1443" fmla="*/ 3415054 w 6068843"/>
              <a:gd name="connsiteY1443" fmla="*/ 249855 h 5650132"/>
              <a:gd name="connsiteX1444" fmla="*/ 3454575 w 6068843"/>
              <a:gd name="connsiteY1444" fmla="*/ 216414 h 5650132"/>
              <a:gd name="connsiteX1445" fmla="*/ 3465975 w 6068843"/>
              <a:gd name="connsiteY1445" fmla="*/ 233895 h 5650132"/>
              <a:gd name="connsiteX1446" fmla="*/ 3454575 w 6068843"/>
              <a:gd name="connsiteY1446" fmla="*/ 246815 h 5650132"/>
              <a:gd name="connsiteX1447" fmla="*/ 3454195 w 6068843"/>
              <a:gd name="connsiteY1447" fmla="*/ 266195 h 5650132"/>
              <a:gd name="connsiteX1448" fmla="*/ 3451535 w 6068843"/>
              <a:gd name="connsiteY1448" fmla="*/ 283296 h 5650132"/>
              <a:gd name="connsiteX1449" fmla="*/ 3433675 w 6068843"/>
              <a:gd name="connsiteY1449" fmla="*/ 322436 h 5650132"/>
              <a:gd name="connsiteX1450" fmla="*/ 3427214 w 6068843"/>
              <a:gd name="connsiteY1450" fmla="*/ 359297 h 5650132"/>
              <a:gd name="connsiteX1451" fmla="*/ 3402894 w 6068843"/>
              <a:gd name="connsiteY1451" fmla="*/ 417059 h 5650132"/>
              <a:gd name="connsiteX1452" fmla="*/ 3412774 w 6068843"/>
              <a:gd name="connsiteY1452" fmla="*/ 441379 h 5650132"/>
              <a:gd name="connsiteX1453" fmla="*/ 3399854 w 6068843"/>
              <a:gd name="connsiteY1453" fmla="*/ 465700 h 5650132"/>
              <a:gd name="connsiteX1454" fmla="*/ 3386173 w 6068843"/>
              <a:gd name="connsiteY1454" fmla="*/ 504460 h 5650132"/>
              <a:gd name="connsiteX1455" fmla="*/ 3363373 w 6068843"/>
              <a:gd name="connsiteY1455" fmla="*/ 538662 h 5650132"/>
              <a:gd name="connsiteX1456" fmla="*/ 3372493 w 6068843"/>
              <a:gd name="connsiteY1456" fmla="*/ 562982 h 5650132"/>
              <a:gd name="connsiteX1457" fmla="*/ 3351213 w 6068843"/>
              <a:gd name="connsiteY1457" fmla="*/ 578182 h 5650132"/>
              <a:gd name="connsiteX1458" fmla="*/ 3351213 w 6068843"/>
              <a:gd name="connsiteY1458" fmla="*/ 611624 h 5650132"/>
              <a:gd name="connsiteX1459" fmla="*/ 3343233 w 6068843"/>
              <a:gd name="connsiteY1459" fmla="*/ 629104 h 5650132"/>
              <a:gd name="connsiteX1460" fmla="*/ 3332972 w 6068843"/>
              <a:gd name="connsiteY1460" fmla="*/ 642024 h 5650132"/>
              <a:gd name="connsiteX1461" fmla="*/ 3332212 w 6068843"/>
              <a:gd name="connsiteY1461" fmla="*/ 655324 h 5650132"/>
              <a:gd name="connsiteX1462" fmla="*/ 3336012 w 6068843"/>
              <a:gd name="connsiteY1462" fmla="*/ 666345 h 5650132"/>
              <a:gd name="connsiteX1463" fmla="*/ 3341713 w 6068843"/>
              <a:gd name="connsiteY1463" fmla="*/ 669765 h 5650132"/>
              <a:gd name="connsiteX1464" fmla="*/ 3345133 w 6068843"/>
              <a:gd name="connsiteY1464" fmla="*/ 666345 h 5650132"/>
              <a:gd name="connsiteX1465" fmla="*/ 3348173 w 6068843"/>
              <a:gd name="connsiteY1465" fmla="*/ 643543 h 5650132"/>
              <a:gd name="connsiteX1466" fmla="*/ 3369453 w 6068843"/>
              <a:gd name="connsiteY1466" fmla="*/ 629863 h 5650132"/>
              <a:gd name="connsiteX1467" fmla="*/ 3369453 w 6068843"/>
              <a:gd name="connsiteY1467" fmla="*/ 584263 h 5650132"/>
              <a:gd name="connsiteX1468" fmla="*/ 3372493 w 6068843"/>
              <a:gd name="connsiteY1468" fmla="*/ 584263 h 5650132"/>
              <a:gd name="connsiteX1469" fmla="*/ 3375913 w 6068843"/>
              <a:gd name="connsiteY1469" fmla="*/ 573622 h 5650132"/>
              <a:gd name="connsiteX1470" fmla="*/ 3372493 w 6068843"/>
              <a:gd name="connsiteY1470" fmla="*/ 562982 h 5650132"/>
              <a:gd name="connsiteX1471" fmla="*/ 3392254 w 6068843"/>
              <a:gd name="connsiteY1471" fmla="*/ 537521 h 5650132"/>
              <a:gd name="connsiteX1472" fmla="*/ 3412014 w 6068843"/>
              <a:gd name="connsiteY1472" fmla="*/ 514341 h 5650132"/>
              <a:gd name="connsiteX1473" fmla="*/ 3403654 w 6068843"/>
              <a:gd name="connsiteY1473" fmla="*/ 493440 h 5650132"/>
              <a:gd name="connsiteX1474" fmla="*/ 3427214 w 6068843"/>
              <a:gd name="connsiteY1474" fmla="*/ 474820 h 5650132"/>
              <a:gd name="connsiteX1475" fmla="*/ 3442795 w 6068843"/>
              <a:gd name="connsiteY1475" fmla="*/ 430359 h 5650132"/>
              <a:gd name="connsiteX1476" fmla="*/ 3460655 w 6068843"/>
              <a:gd name="connsiteY1476" fmla="*/ 383618 h 5650132"/>
              <a:gd name="connsiteX1477" fmla="*/ 3469395 w 6068843"/>
              <a:gd name="connsiteY1477" fmla="*/ 382858 h 5650132"/>
              <a:gd name="connsiteX1478" fmla="*/ 3475855 w 6068843"/>
              <a:gd name="connsiteY1478" fmla="*/ 386658 h 5650132"/>
              <a:gd name="connsiteX1479" fmla="*/ 3480035 w 6068843"/>
              <a:gd name="connsiteY1479" fmla="*/ 416298 h 5650132"/>
              <a:gd name="connsiteX1480" fmla="*/ 3463695 w 6068843"/>
              <a:gd name="connsiteY1480" fmla="*/ 441379 h 5650132"/>
              <a:gd name="connsiteX1481" fmla="*/ 3445455 w 6068843"/>
              <a:gd name="connsiteY1481" fmla="*/ 497240 h 5650132"/>
              <a:gd name="connsiteX1482" fmla="*/ 3427214 w 6068843"/>
              <a:gd name="connsiteY1482" fmla="*/ 550822 h 5650132"/>
              <a:gd name="connsiteX1483" fmla="*/ 3428734 w 6068843"/>
              <a:gd name="connsiteY1483" fmla="*/ 558421 h 5650132"/>
              <a:gd name="connsiteX1484" fmla="*/ 3421134 w 6068843"/>
              <a:gd name="connsiteY1484" fmla="*/ 566023 h 5650132"/>
              <a:gd name="connsiteX1485" fmla="*/ 3418094 w 6068843"/>
              <a:gd name="connsiteY1485" fmla="*/ 574763 h 5650132"/>
              <a:gd name="connsiteX1486" fmla="*/ 3424174 w 6068843"/>
              <a:gd name="connsiteY1486" fmla="*/ 581222 h 5650132"/>
              <a:gd name="connsiteX1487" fmla="*/ 3411634 w 6068843"/>
              <a:gd name="connsiteY1487" fmla="*/ 596423 h 5650132"/>
              <a:gd name="connsiteX1488" fmla="*/ 3405934 w 6068843"/>
              <a:gd name="connsiteY1488" fmla="*/ 611624 h 5650132"/>
              <a:gd name="connsiteX1489" fmla="*/ 3393774 w 6068843"/>
              <a:gd name="connsiteY1489" fmla="*/ 632904 h 5650132"/>
              <a:gd name="connsiteX1490" fmla="*/ 3399094 w 6068843"/>
              <a:gd name="connsiteY1490" fmla="*/ 650384 h 5650132"/>
              <a:gd name="connsiteX1491" fmla="*/ 3390734 w 6068843"/>
              <a:gd name="connsiteY1491" fmla="*/ 663303 h 5650132"/>
              <a:gd name="connsiteX1492" fmla="*/ 3427761 w 6068843"/>
              <a:gd name="connsiteY1492" fmla="*/ 661227 h 5650132"/>
              <a:gd name="connsiteX1493" fmla="*/ 3430986 w 6068843"/>
              <a:gd name="connsiteY1493" fmla="*/ 648651 h 5650132"/>
              <a:gd name="connsiteX1494" fmla="*/ 3439346 w 6068843"/>
              <a:gd name="connsiteY1494" fmla="*/ 636110 h 5650132"/>
              <a:gd name="connsiteX1495" fmla="*/ 3451506 w 6068843"/>
              <a:gd name="connsiteY1495" fmla="*/ 614830 h 5650132"/>
              <a:gd name="connsiteX1496" fmla="*/ 3463666 w 6068843"/>
              <a:gd name="connsiteY1496" fmla="*/ 608370 h 5650132"/>
              <a:gd name="connsiteX1497" fmla="*/ 3475827 w 6068843"/>
              <a:gd name="connsiteY1497" fmla="*/ 608750 h 5650132"/>
              <a:gd name="connsiteX1498" fmla="*/ 3459866 w 6068843"/>
              <a:gd name="connsiteY1498" fmla="*/ 657771 h 5650132"/>
              <a:gd name="connsiteX1499" fmla="*/ 3454590 w 6068843"/>
              <a:gd name="connsiteY1499" fmla="*/ 667914 h 5650132"/>
              <a:gd name="connsiteX1500" fmla="*/ 3469775 w 6068843"/>
              <a:gd name="connsiteY1500" fmla="*/ 672424 h 5650132"/>
              <a:gd name="connsiteX1501" fmla="*/ 3476615 w 6068843"/>
              <a:gd name="connsiteY1501" fmla="*/ 691044 h 5650132"/>
              <a:gd name="connsiteX1502" fmla="*/ 3469775 w 6068843"/>
              <a:gd name="connsiteY1502" fmla="*/ 702824 h 5650132"/>
              <a:gd name="connsiteX1503" fmla="*/ 3467115 w 6068843"/>
              <a:gd name="connsiteY1503" fmla="*/ 710424 h 5650132"/>
              <a:gd name="connsiteX1504" fmla="*/ 3466735 w 6068843"/>
              <a:gd name="connsiteY1504" fmla="*/ 718025 h 5650132"/>
              <a:gd name="connsiteX1505" fmla="*/ 3475855 w 6068843"/>
              <a:gd name="connsiteY1505" fmla="*/ 711945 h 5650132"/>
              <a:gd name="connsiteX1506" fmla="*/ 3515376 w 6068843"/>
              <a:gd name="connsiteY1506" fmla="*/ 681544 h 5650132"/>
              <a:gd name="connsiteX1507" fmla="*/ 3521456 w 6068843"/>
              <a:gd name="connsiteY1507" fmla="*/ 660263 h 5650132"/>
              <a:gd name="connsiteX1508" fmla="*/ 3519936 w 6068843"/>
              <a:gd name="connsiteY1508" fmla="*/ 651524 h 5650132"/>
              <a:gd name="connsiteX1509" fmla="*/ 3527536 w 6068843"/>
              <a:gd name="connsiteY1509" fmla="*/ 645064 h 5650132"/>
              <a:gd name="connsiteX1510" fmla="*/ 3528297 w 6068843"/>
              <a:gd name="connsiteY1510" fmla="*/ 637843 h 5650132"/>
              <a:gd name="connsiteX1511" fmla="*/ 3524496 w 6068843"/>
              <a:gd name="connsiteY1511" fmla="*/ 632904 h 5650132"/>
              <a:gd name="connsiteX1512" fmla="*/ 3548817 w 6068843"/>
              <a:gd name="connsiteY1512" fmla="*/ 602502 h 5650132"/>
              <a:gd name="connsiteX1513" fmla="*/ 3573137 w 6068843"/>
              <a:gd name="connsiteY1513" fmla="*/ 572103 h 5650132"/>
              <a:gd name="connsiteX1514" fmla="*/ 3590618 w 6068843"/>
              <a:gd name="connsiteY1514" fmla="*/ 532961 h 5650132"/>
              <a:gd name="connsiteX1515" fmla="*/ 3621778 w 6068843"/>
              <a:gd name="connsiteY1515" fmla="*/ 505221 h 5650132"/>
              <a:gd name="connsiteX1516" fmla="*/ 3618738 w 6068843"/>
              <a:gd name="connsiteY1516" fmla="*/ 490020 h 5650132"/>
              <a:gd name="connsiteX1517" fmla="*/ 3620258 w 6068843"/>
              <a:gd name="connsiteY1517" fmla="*/ 476720 h 5650132"/>
              <a:gd name="connsiteX1518" fmla="*/ 3630899 w 6068843"/>
              <a:gd name="connsiteY1518" fmla="*/ 465700 h 5650132"/>
              <a:gd name="connsiteX1519" fmla="*/ 3649139 w 6068843"/>
              <a:gd name="connsiteY1519" fmla="*/ 459619 h 5650132"/>
              <a:gd name="connsiteX1520" fmla="*/ 3660919 w 6068843"/>
              <a:gd name="connsiteY1520" fmla="*/ 476720 h 5650132"/>
              <a:gd name="connsiteX1521" fmla="*/ 3652179 w 6068843"/>
              <a:gd name="connsiteY1521" fmla="*/ 496101 h 5650132"/>
              <a:gd name="connsiteX1522" fmla="*/ 3630519 w 6068843"/>
              <a:gd name="connsiteY1522" fmla="*/ 524601 h 5650132"/>
              <a:gd name="connsiteX1523" fmla="*/ 3624818 w 6068843"/>
              <a:gd name="connsiteY1523" fmla="*/ 559942 h 5650132"/>
              <a:gd name="connsiteX1524" fmla="*/ 3612278 w 6068843"/>
              <a:gd name="connsiteY1524" fmla="*/ 602882 h 5650132"/>
              <a:gd name="connsiteX1525" fmla="*/ 3588338 w 6068843"/>
              <a:gd name="connsiteY1525" fmla="*/ 648103 h 5650132"/>
              <a:gd name="connsiteX1526" fmla="*/ 3592518 w 6068843"/>
              <a:gd name="connsiteY1526" fmla="*/ 659503 h 5650132"/>
              <a:gd name="connsiteX1527" fmla="*/ 3585298 w 6068843"/>
              <a:gd name="connsiteY1527" fmla="*/ 666345 h 5650132"/>
              <a:gd name="connsiteX1528" fmla="*/ 3587198 w 6068843"/>
              <a:gd name="connsiteY1528" fmla="*/ 690284 h 5650132"/>
              <a:gd name="connsiteX1529" fmla="*/ 3600498 w 6068843"/>
              <a:gd name="connsiteY1529" fmla="*/ 711945 h 5650132"/>
              <a:gd name="connsiteX1530" fmla="*/ 3568197 w 6068843"/>
              <a:gd name="connsiteY1530" fmla="*/ 774267 h 5650132"/>
              <a:gd name="connsiteX1531" fmla="*/ 3551857 w 6068843"/>
              <a:gd name="connsiteY1531" fmla="*/ 836587 h 5650132"/>
              <a:gd name="connsiteX1532" fmla="*/ 3547576 w 6068843"/>
              <a:gd name="connsiteY1532" fmla="*/ 840334 h 5650132"/>
              <a:gd name="connsiteX1533" fmla="*/ 3551828 w 6068843"/>
              <a:gd name="connsiteY1533" fmla="*/ 842835 h 5650132"/>
              <a:gd name="connsiteX1534" fmla="*/ 3554959 w 6068843"/>
              <a:gd name="connsiteY1534" fmla="*/ 849719 h 5650132"/>
              <a:gd name="connsiteX1535" fmla="*/ 3560977 w 6068843"/>
              <a:gd name="connsiteY1535" fmla="*/ 845707 h 5650132"/>
              <a:gd name="connsiteX1536" fmla="*/ 3572757 w 6068843"/>
              <a:gd name="connsiteY1536" fmla="*/ 844187 h 5650132"/>
              <a:gd name="connsiteX1537" fmla="*/ 3582258 w 6068843"/>
              <a:gd name="connsiteY1537" fmla="*/ 851788 h 5650132"/>
              <a:gd name="connsiteX1538" fmla="*/ 3590618 w 6068843"/>
              <a:gd name="connsiteY1538" fmla="*/ 839628 h 5650132"/>
              <a:gd name="connsiteX1539" fmla="*/ 3594418 w 6068843"/>
              <a:gd name="connsiteY1539" fmla="*/ 827467 h 5650132"/>
              <a:gd name="connsiteX1540" fmla="*/ 3600118 w 6068843"/>
              <a:gd name="connsiteY1540" fmla="*/ 813027 h 5650132"/>
              <a:gd name="connsiteX1541" fmla="*/ 3603538 w 6068843"/>
              <a:gd name="connsiteY1541" fmla="*/ 794026 h 5650132"/>
              <a:gd name="connsiteX1542" fmla="*/ 3579218 w 6068843"/>
              <a:gd name="connsiteY1542" fmla="*/ 778826 h 5650132"/>
              <a:gd name="connsiteX1543" fmla="*/ 3594418 w 6068843"/>
              <a:gd name="connsiteY1543" fmla="*/ 751465 h 5650132"/>
              <a:gd name="connsiteX1544" fmla="*/ 3624818 w 6068843"/>
              <a:gd name="connsiteY1544" fmla="*/ 757545 h 5650132"/>
              <a:gd name="connsiteX1545" fmla="*/ 3616078 w 6068843"/>
              <a:gd name="connsiteY1545" fmla="*/ 771226 h 5650132"/>
              <a:gd name="connsiteX1546" fmla="*/ 3609618 w 6068843"/>
              <a:gd name="connsiteY1546" fmla="*/ 784906 h 5650132"/>
              <a:gd name="connsiteX1547" fmla="*/ 3621778 w 6068843"/>
              <a:gd name="connsiteY1547" fmla="*/ 794026 h 5650132"/>
              <a:gd name="connsiteX1548" fmla="*/ 3630899 w 6068843"/>
              <a:gd name="connsiteY1548" fmla="*/ 803147 h 5650132"/>
              <a:gd name="connsiteX1549" fmla="*/ 3625579 w 6068843"/>
              <a:gd name="connsiteY1549" fmla="*/ 821007 h 5650132"/>
              <a:gd name="connsiteX1550" fmla="*/ 3615698 w 6068843"/>
              <a:gd name="connsiteY1550" fmla="*/ 836587 h 5650132"/>
              <a:gd name="connsiteX1551" fmla="*/ 3630519 w 6068843"/>
              <a:gd name="connsiteY1551" fmla="*/ 838108 h 5650132"/>
              <a:gd name="connsiteX1552" fmla="*/ 3643059 w 6068843"/>
              <a:gd name="connsiteY1552" fmla="*/ 839628 h 5650132"/>
              <a:gd name="connsiteX1553" fmla="*/ 3636599 w 6068843"/>
              <a:gd name="connsiteY1553" fmla="*/ 859388 h 5650132"/>
              <a:gd name="connsiteX1554" fmla="*/ 3618738 w 6068843"/>
              <a:gd name="connsiteY1554" fmla="*/ 879148 h 5650132"/>
              <a:gd name="connsiteX1555" fmla="*/ 3614938 w 6068843"/>
              <a:gd name="connsiteY1555" fmla="*/ 895868 h 5650132"/>
              <a:gd name="connsiteX1556" fmla="*/ 3606578 w 6068843"/>
              <a:gd name="connsiteY1556" fmla="*/ 903468 h 5650132"/>
              <a:gd name="connsiteX1557" fmla="*/ 3591378 w 6068843"/>
              <a:gd name="connsiteY1557" fmla="*/ 924749 h 5650132"/>
              <a:gd name="connsiteX1558" fmla="*/ 3591378 w 6068843"/>
              <a:gd name="connsiteY1558" fmla="*/ 952110 h 5650132"/>
              <a:gd name="connsiteX1559" fmla="*/ 3600498 w 6068843"/>
              <a:gd name="connsiteY1559" fmla="*/ 942989 h 5650132"/>
              <a:gd name="connsiteX1560" fmla="*/ 3612658 w 6068843"/>
              <a:gd name="connsiteY1560" fmla="*/ 918669 h 5650132"/>
              <a:gd name="connsiteX1561" fmla="*/ 3618738 w 6068843"/>
              <a:gd name="connsiteY1561" fmla="*/ 911829 h 5650132"/>
              <a:gd name="connsiteX1562" fmla="*/ 3624818 w 6068843"/>
              <a:gd name="connsiteY1562" fmla="*/ 909549 h 5650132"/>
              <a:gd name="connsiteX1563" fmla="*/ 3621778 w 6068843"/>
              <a:gd name="connsiteY1563" fmla="*/ 917529 h 5650132"/>
              <a:gd name="connsiteX1564" fmla="*/ 3618738 w 6068843"/>
              <a:gd name="connsiteY1564" fmla="*/ 927789 h 5650132"/>
              <a:gd name="connsiteX1565" fmla="*/ 3606578 w 6068843"/>
              <a:gd name="connsiteY1565" fmla="*/ 958190 h 5650132"/>
              <a:gd name="connsiteX1566" fmla="*/ 3594418 w 6068843"/>
              <a:gd name="connsiteY1566" fmla="*/ 988590 h 5650132"/>
              <a:gd name="connsiteX1567" fmla="*/ 3582258 w 6068843"/>
              <a:gd name="connsiteY1567" fmla="*/ 1009871 h 5650132"/>
              <a:gd name="connsiteX1568" fmla="*/ 3576177 w 6068843"/>
              <a:gd name="connsiteY1568" fmla="*/ 1034191 h 5650132"/>
              <a:gd name="connsiteX1569" fmla="*/ 3594418 w 6068843"/>
              <a:gd name="connsiteY1569" fmla="*/ 1009111 h 5650132"/>
              <a:gd name="connsiteX1570" fmla="*/ 3603538 w 6068843"/>
              <a:gd name="connsiteY1570" fmla="*/ 979470 h 5650132"/>
              <a:gd name="connsiteX1571" fmla="*/ 3612219 w 6068843"/>
              <a:gd name="connsiteY1571" fmla="*/ 982726 h 5650132"/>
              <a:gd name="connsiteX1572" fmla="*/ 3623936 w 6068843"/>
              <a:gd name="connsiteY1572" fmla="*/ 946111 h 5650132"/>
              <a:gd name="connsiteX1573" fmla="*/ 3633056 w 6068843"/>
              <a:gd name="connsiteY1573" fmla="*/ 902790 h 5650132"/>
              <a:gd name="connsiteX1574" fmla="*/ 3642177 w 6068843"/>
              <a:gd name="connsiteY1574" fmla="*/ 905831 h 5650132"/>
              <a:gd name="connsiteX1575" fmla="*/ 3654337 w 6068843"/>
              <a:gd name="connsiteY1575" fmla="*/ 896710 h 5650132"/>
              <a:gd name="connsiteX1576" fmla="*/ 3656237 w 6068843"/>
              <a:gd name="connsiteY1576" fmla="*/ 890630 h 5650132"/>
              <a:gd name="connsiteX1577" fmla="*/ 3651297 w 6068843"/>
              <a:gd name="connsiteY1577" fmla="*/ 884550 h 5650132"/>
              <a:gd name="connsiteX1578" fmla="*/ 3676757 w 6068843"/>
              <a:gd name="connsiteY1578" fmla="*/ 844269 h 5650132"/>
              <a:gd name="connsiteX1579" fmla="*/ 3690818 w 6068843"/>
              <a:gd name="connsiteY1579" fmla="*/ 799428 h 5650132"/>
              <a:gd name="connsiteX1580" fmla="*/ 3701078 w 6068843"/>
              <a:gd name="connsiteY1580" fmla="*/ 788408 h 5650132"/>
              <a:gd name="connsiteX1581" fmla="*/ 3699938 w 6068843"/>
              <a:gd name="connsiteY1581" fmla="*/ 775108 h 5650132"/>
              <a:gd name="connsiteX1582" fmla="*/ 3712858 w 6068843"/>
              <a:gd name="connsiteY1582" fmla="*/ 751927 h 5650132"/>
              <a:gd name="connsiteX1583" fmla="*/ 3730338 w 6068843"/>
              <a:gd name="connsiteY1583" fmla="*/ 735587 h 5650132"/>
              <a:gd name="connsiteX1584" fmla="*/ 3736418 w 6068843"/>
              <a:gd name="connsiteY1584" fmla="*/ 726467 h 5650132"/>
              <a:gd name="connsiteX1585" fmla="*/ 3733378 w 6068843"/>
              <a:gd name="connsiteY1585" fmla="*/ 717347 h 5650132"/>
              <a:gd name="connsiteX1586" fmla="*/ 3760739 w 6068843"/>
              <a:gd name="connsiteY1586" fmla="*/ 668706 h 5650132"/>
              <a:gd name="connsiteX1587" fmla="*/ 3767959 w 6068843"/>
              <a:gd name="connsiteY1587" fmla="*/ 657305 h 5650132"/>
              <a:gd name="connsiteX1588" fmla="*/ 3772899 w 6068843"/>
              <a:gd name="connsiteY1588" fmla="*/ 641345 h 5650132"/>
              <a:gd name="connsiteX1589" fmla="*/ 3807100 w 6068843"/>
              <a:gd name="connsiteY1589" fmla="*/ 580924 h 5650132"/>
              <a:gd name="connsiteX1590" fmla="*/ 3845861 w 6068843"/>
              <a:gd name="connsiteY1590" fmla="*/ 522783 h 5650132"/>
              <a:gd name="connsiteX1591" fmla="*/ 3842821 w 6068843"/>
              <a:gd name="connsiteY1591" fmla="*/ 501502 h 5650132"/>
              <a:gd name="connsiteX1592" fmla="*/ 3876261 w 6068843"/>
              <a:gd name="connsiteY1592" fmla="*/ 449821 h 5650132"/>
              <a:gd name="connsiteX1593" fmla="*/ 3888802 w 6068843"/>
              <a:gd name="connsiteY1593" fmla="*/ 408400 h 5650132"/>
              <a:gd name="connsiteX1594" fmla="*/ 3912742 w 6068843"/>
              <a:gd name="connsiteY1594" fmla="*/ 364699 h 5650132"/>
              <a:gd name="connsiteX1595" fmla="*/ 3930982 w 6068843"/>
              <a:gd name="connsiteY1595" fmla="*/ 334299 h 5650132"/>
              <a:gd name="connsiteX1596" fmla="*/ 3930222 w 6068843"/>
              <a:gd name="connsiteY1596" fmla="*/ 318338 h 5650132"/>
              <a:gd name="connsiteX1597" fmla="*/ 3943143 w 6068843"/>
              <a:gd name="connsiteY1597" fmla="*/ 306938 h 5650132"/>
              <a:gd name="connsiteX1598" fmla="*/ 4055625 w 6068843"/>
              <a:gd name="connsiteY1598" fmla="*/ 109334 h 5650132"/>
              <a:gd name="connsiteX1599" fmla="*/ 4071205 w 6068843"/>
              <a:gd name="connsiteY1599" fmla="*/ 85394 h 5650132"/>
              <a:gd name="connsiteX1600" fmla="*/ 4089066 w 6068843"/>
              <a:gd name="connsiteY1600" fmla="*/ 63733 h 5650132"/>
              <a:gd name="connsiteX1601" fmla="*/ 4092866 w 6068843"/>
              <a:gd name="connsiteY1601" fmla="*/ 48913 h 5650132"/>
              <a:gd name="connsiteX1602" fmla="*/ 4101226 w 6068843"/>
              <a:gd name="connsiteY1602" fmla="*/ 36372 h 5650132"/>
              <a:gd name="connsiteX1603" fmla="*/ 4113386 w 6068843"/>
              <a:gd name="connsiteY1603" fmla="*/ 15092 h 5650132"/>
              <a:gd name="connsiteX1604" fmla="*/ 4125546 w 6068843"/>
              <a:gd name="connsiteY1604" fmla="*/ 8632 h 5650132"/>
              <a:gd name="connsiteX1605" fmla="*/ 4137707 w 6068843"/>
              <a:gd name="connsiteY1605" fmla="*/ 9012 h 5650132"/>
              <a:gd name="connsiteX1606" fmla="*/ 4121746 w 6068843"/>
              <a:gd name="connsiteY1606" fmla="*/ 58033 h 5650132"/>
              <a:gd name="connsiteX1607" fmla="*/ 4092106 w 6068843"/>
              <a:gd name="connsiteY1607" fmla="*/ 109334 h 5650132"/>
              <a:gd name="connsiteX1608" fmla="*/ 4095146 w 6068843"/>
              <a:gd name="connsiteY1608" fmla="*/ 109334 h 5650132"/>
              <a:gd name="connsiteX1609" fmla="*/ 4102366 w 6068843"/>
              <a:gd name="connsiteY1609" fmla="*/ 121494 h 5650132"/>
              <a:gd name="connsiteX1610" fmla="*/ 4098186 w 6068843"/>
              <a:gd name="connsiteY1610" fmla="*/ 133655 h 5650132"/>
              <a:gd name="connsiteX1611" fmla="*/ 4077666 w 6068843"/>
              <a:gd name="connsiteY1611" fmla="*/ 205096 h 5650132"/>
              <a:gd name="connsiteX1612" fmla="*/ 4052585 w 6068843"/>
              <a:gd name="connsiteY1612" fmla="*/ 276537 h 5650132"/>
              <a:gd name="connsiteX1613" fmla="*/ 4053725 w 6068843"/>
              <a:gd name="connsiteY1613" fmla="*/ 285278 h 5650132"/>
              <a:gd name="connsiteX1614" fmla="*/ 4043465 w 6068843"/>
              <a:gd name="connsiteY1614" fmla="*/ 291738 h 5650132"/>
              <a:gd name="connsiteX1615" fmla="*/ 4042705 w 6068843"/>
              <a:gd name="connsiteY1615" fmla="*/ 300098 h 5650132"/>
              <a:gd name="connsiteX1616" fmla="*/ 4046505 w 6068843"/>
              <a:gd name="connsiteY1616" fmla="*/ 303898 h 5650132"/>
              <a:gd name="connsiteX1617" fmla="*/ 4037005 w 6068843"/>
              <a:gd name="connsiteY1617" fmla="*/ 321759 h 5650132"/>
              <a:gd name="connsiteX1618" fmla="*/ 4034345 w 6068843"/>
              <a:gd name="connsiteY1618" fmla="*/ 337339 h 5650132"/>
              <a:gd name="connsiteX1619" fmla="*/ 4052585 w 6068843"/>
              <a:gd name="connsiteY1619" fmla="*/ 319098 h 5650132"/>
              <a:gd name="connsiteX1620" fmla="*/ 4058665 w 6068843"/>
              <a:gd name="connsiteY1620" fmla="*/ 309978 h 5650132"/>
              <a:gd name="connsiteX1621" fmla="*/ 4055625 w 6068843"/>
              <a:gd name="connsiteY1621" fmla="*/ 300858 h 5650132"/>
              <a:gd name="connsiteX1622" fmla="*/ 4065885 w 6068843"/>
              <a:gd name="connsiteY1622" fmla="*/ 288318 h 5650132"/>
              <a:gd name="connsiteX1623" fmla="*/ 4073865 w 6068843"/>
              <a:gd name="connsiteY1623" fmla="*/ 273498 h 5650132"/>
              <a:gd name="connsiteX1624" fmla="*/ 4098186 w 6068843"/>
              <a:gd name="connsiteY1624" fmla="*/ 218776 h 5650132"/>
              <a:gd name="connsiteX1625" fmla="*/ 4116426 w 6068843"/>
              <a:gd name="connsiteY1625" fmla="*/ 203576 h 5650132"/>
              <a:gd name="connsiteX1626" fmla="*/ 4124026 w 6068843"/>
              <a:gd name="connsiteY1626" fmla="*/ 192936 h 5650132"/>
              <a:gd name="connsiteX1627" fmla="*/ 4122507 w 6068843"/>
              <a:gd name="connsiteY1627" fmla="*/ 182296 h 5650132"/>
              <a:gd name="connsiteX1628" fmla="*/ 4134667 w 6068843"/>
              <a:gd name="connsiteY1628" fmla="*/ 157975 h 5650132"/>
              <a:gd name="connsiteX1629" fmla="*/ 4143787 w 6068843"/>
              <a:gd name="connsiteY1629" fmla="*/ 132134 h 5650132"/>
              <a:gd name="connsiteX1630" fmla="*/ 4152907 w 6068843"/>
              <a:gd name="connsiteY1630" fmla="*/ 106294 h 5650132"/>
              <a:gd name="connsiteX1631" fmla="*/ 4192428 w 6068843"/>
              <a:gd name="connsiteY1631" fmla="*/ 72853 h 5650132"/>
              <a:gd name="connsiteX1632" fmla="*/ 4203828 w 6068843"/>
              <a:gd name="connsiteY1632" fmla="*/ 90334 h 5650132"/>
              <a:gd name="connsiteX1633" fmla="*/ 4192428 w 6068843"/>
              <a:gd name="connsiteY1633" fmla="*/ 103254 h 5650132"/>
              <a:gd name="connsiteX1634" fmla="*/ 4192048 w 6068843"/>
              <a:gd name="connsiteY1634" fmla="*/ 122634 h 5650132"/>
              <a:gd name="connsiteX1635" fmla="*/ 4189388 w 6068843"/>
              <a:gd name="connsiteY1635" fmla="*/ 139735 h 5650132"/>
              <a:gd name="connsiteX1636" fmla="*/ 4171528 w 6068843"/>
              <a:gd name="connsiteY1636" fmla="*/ 178875 h 5650132"/>
              <a:gd name="connsiteX1637" fmla="*/ 4165067 w 6068843"/>
              <a:gd name="connsiteY1637" fmla="*/ 215736 h 5650132"/>
              <a:gd name="connsiteX1638" fmla="*/ 4140747 w 6068843"/>
              <a:gd name="connsiteY1638" fmla="*/ 273498 h 5650132"/>
              <a:gd name="connsiteX1639" fmla="*/ 4150627 w 6068843"/>
              <a:gd name="connsiteY1639" fmla="*/ 297818 h 5650132"/>
              <a:gd name="connsiteX1640" fmla="*/ 4137707 w 6068843"/>
              <a:gd name="connsiteY1640" fmla="*/ 322138 h 5650132"/>
              <a:gd name="connsiteX1641" fmla="*/ 4124026 w 6068843"/>
              <a:gd name="connsiteY1641" fmla="*/ 360899 h 5650132"/>
              <a:gd name="connsiteX1642" fmla="*/ 4101226 w 6068843"/>
              <a:gd name="connsiteY1642" fmla="*/ 395100 h 5650132"/>
              <a:gd name="connsiteX1643" fmla="*/ 4110346 w 6068843"/>
              <a:gd name="connsiteY1643" fmla="*/ 419420 h 5650132"/>
              <a:gd name="connsiteX1644" fmla="*/ 4089066 w 6068843"/>
              <a:gd name="connsiteY1644" fmla="*/ 434621 h 5650132"/>
              <a:gd name="connsiteX1645" fmla="*/ 4089066 w 6068843"/>
              <a:gd name="connsiteY1645" fmla="*/ 468062 h 5650132"/>
              <a:gd name="connsiteX1646" fmla="*/ 4081086 w 6068843"/>
              <a:gd name="connsiteY1646" fmla="*/ 485542 h 5650132"/>
              <a:gd name="connsiteX1647" fmla="*/ 4070825 w 6068843"/>
              <a:gd name="connsiteY1647" fmla="*/ 498462 h 5650132"/>
              <a:gd name="connsiteX1648" fmla="*/ 4070065 w 6068843"/>
              <a:gd name="connsiteY1648" fmla="*/ 511761 h 5650132"/>
              <a:gd name="connsiteX1649" fmla="*/ 4073865 w 6068843"/>
              <a:gd name="connsiteY1649" fmla="*/ 522783 h 5650132"/>
              <a:gd name="connsiteX1650" fmla="*/ 4079566 w 6068843"/>
              <a:gd name="connsiteY1650" fmla="*/ 526203 h 5650132"/>
              <a:gd name="connsiteX1651" fmla="*/ 4082986 w 6068843"/>
              <a:gd name="connsiteY1651" fmla="*/ 522783 h 5650132"/>
              <a:gd name="connsiteX1652" fmla="*/ 4086026 w 6068843"/>
              <a:gd name="connsiteY1652" fmla="*/ 499982 h 5650132"/>
              <a:gd name="connsiteX1653" fmla="*/ 4107306 w 6068843"/>
              <a:gd name="connsiteY1653" fmla="*/ 486302 h 5650132"/>
              <a:gd name="connsiteX1654" fmla="*/ 4107306 w 6068843"/>
              <a:gd name="connsiteY1654" fmla="*/ 440701 h 5650132"/>
              <a:gd name="connsiteX1655" fmla="*/ 4110346 w 6068843"/>
              <a:gd name="connsiteY1655" fmla="*/ 440701 h 5650132"/>
              <a:gd name="connsiteX1656" fmla="*/ 4113766 w 6068843"/>
              <a:gd name="connsiteY1656" fmla="*/ 430061 h 5650132"/>
              <a:gd name="connsiteX1657" fmla="*/ 4110346 w 6068843"/>
              <a:gd name="connsiteY1657" fmla="*/ 419420 h 5650132"/>
              <a:gd name="connsiteX1658" fmla="*/ 4130107 w 6068843"/>
              <a:gd name="connsiteY1658" fmla="*/ 393960 h 5650132"/>
              <a:gd name="connsiteX1659" fmla="*/ 4149867 w 6068843"/>
              <a:gd name="connsiteY1659" fmla="*/ 370779 h 5650132"/>
              <a:gd name="connsiteX1660" fmla="*/ 4141507 w 6068843"/>
              <a:gd name="connsiteY1660" fmla="*/ 349879 h 5650132"/>
              <a:gd name="connsiteX1661" fmla="*/ 4165067 w 6068843"/>
              <a:gd name="connsiteY1661" fmla="*/ 331259 h 5650132"/>
              <a:gd name="connsiteX1662" fmla="*/ 4180648 w 6068843"/>
              <a:gd name="connsiteY1662" fmla="*/ 286798 h 5650132"/>
              <a:gd name="connsiteX1663" fmla="*/ 4198508 w 6068843"/>
              <a:gd name="connsiteY1663" fmla="*/ 240057 h 5650132"/>
              <a:gd name="connsiteX1664" fmla="*/ 4207248 w 6068843"/>
              <a:gd name="connsiteY1664" fmla="*/ 239297 h 5650132"/>
              <a:gd name="connsiteX1665" fmla="*/ 4213708 w 6068843"/>
              <a:gd name="connsiteY1665" fmla="*/ 243097 h 5650132"/>
              <a:gd name="connsiteX1666" fmla="*/ 4217888 w 6068843"/>
              <a:gd name="connsiteY1666" fmla="*/ 272737 h 5650132"/>
              <a:gd name="connsiteX1667" fmla="*/ 4201548 w 6068843"/>
              <a:gd name="connsiteY1667" fmla="*/ 297818 h 5650132"/>
              <a:gd name="connsiteX1668" fmla="*/ 4183308 w 6068843"/>
              <a:gd name="connsiteY1668" fmla="*/ 353679 h 5650132"/>
              <a:gd name="connsiteX1669" fmla="*/ 4165067 w 6068843"/>
              <a:gd name="connsiteY1669" fmla="*/ 407260 h 5650132"/>
              <a:gd name="connsiteX1670" fmla="*/ 4166587 w 6068843"/>
              <a:gd name="connsiteY1670" fmla="*/ 414860 h 5650132"/>
              <a:gd name="connsiteX1671" fmla="*/ 4158987 w 6068843"/>
              <a:gd name="connsiteY1671" fmla="*/ 422461 h 5650132"/>
              <a:gd name="connsiteX1672" fmla="*/ 4155947 w 6068843"/>
              <a:gd name="connsiteY1672" fmla="*/ 431201 h 5650132"/>
              <a:gd name="connsiteX1673" fmla="*/ 4162027 w 6068843"/>
              <a:gd name="connsiteY1673" fmla="*/ 437661 h 5650132"/>
              <a:gd name="connsiteX1674" fmla="*/ 4149487 w 6068843"/>
              <a:gd name="connsiteY1674" fmla="*/ 452861 h 5650132"/>
              <a:gd name="connsiteX1675" fmla="*/ 4143787 w 6068843"/>
              <a:gd name="connsiteY1675" fmla="*/ 468062 h 5650132"/>
              <a:gd name="connsiteX1676" fmla="*/ 4131627 w 6068843"/>
              <a:gd name="connsiteY1676" fmla="*/ 489342 h 5650132"/>
              <a:gd name="connsiteX1677" fmla="*/ 4136947 w 6068843"/>
              <a:gd name="connsiteY1677" fmla="*/ 506822 h 5650132"/>
              <a:gd name="connsiteX1678" fmla="*/ 4128587 w 6068843"/>
              <a:gd name="connsiteY1678" fmla="*/ 519742 h 5650132"/>
              <a:gd name="connsiteX1679" fmla="*/ 4169247 w 6068843"/>
              <a:gd name="connsiteY1679" fmla="*/ 517461 h 5650132"/>
              <a:gd name="connsiteX1680" fmla="*/ 4207628 w 6068843"/>
              <a:gd name="connsiteY1680" fmla="*/ 528862 h 5650132"/>
              <a:gd name="connsiteX1681" fmla="*/ 4214468 w 6068843"/>
              <a:gd name="connsiteY1681" fmla="*/ 547483 h 5650132"/>
              <a:gd name="connsiteX1682" fmla="*/ 4207628 w 6068843"/>
              <a:gd name="connsiteY1682" fmla="*/ 559262 h 5650132"/>
              <a:gd name="connsiteX1683" fmla="*/ 4204968 w 6068843"/>
              <a:gd name="connsiteY1683" fmla="*/ 566863 h 5650132"/>
              <a:gd name="connsiteX1684" fmla="*/ 4204588 w 6068843"/>
              <a:gd name="connsiteY1684" fmla="*/ 574464 h 5650132"/>
              <a:gd name="connsiteX1685" fmla="*/ 4213708 w 6068843"/>
              <a:gd name="connsiteY1685" fmla="*/ 568384 h 5650132"/>
              <a:gd name="connsiteX1686" fmla="*/ 4253229 w 6068843"/>
              <a:gd name="connsiteY1686" fmla="*/ 537982 h 5650132"/>
              <a:gd name="connsiteX1687" fmla="*/ 4259309 w 6068843"/>
              <a:gd name="connsiteY1687" fmla="*/ 516702 h 5650132"/>
              <a:gd name="connsiteX1688" fmla="*/ 4257789 w 6068843"/>
              <a:gd name="connsiteY1688" fmla="*/ 507962 h 5650132"/>
              <a:gd name="connsiteX1689" fmla="*/ 4265389 w 6068843"/>
              <a:gd name="connsiteY1689" fmla="*/ 501502 h 5650132"/>
              <a:gd name="connsiteX1690" fmla="*/ 4266150 w 6068843"/>
              <a:gd name="connsiteY1690" fmla="*/ 494282 h 5650132"/>
              <a:gd name="connsiteX1691" fmla="*/ 4262349 w 6068843"/>
              <a:gd name="connsiteY1691" fmla="*/ 489342 h 5650132"/>
              <a:gd name="connsiteX1692" fmla="*/ 4286670 w 6068843"/>
              <a:gd name="connsiteY1692" fmla="*/ 458941 h 5650132"/>
              <a:gd name="connsiteX1693" fmla="*/ 4310990 w 6068843"/>
              <a:gd name="connsiteY1693" fmla="*/ 428541 h 5650132"/>
              <a:gd name="connsiteX1694" fmla="*/ 4328471 w 6068843"/>
              <a:gd name="connsiteY1694" fmla="*/ 389400 h 5650132"/>
              <a:gd name="connsiteX1695" fmla="*/ 4359631 w 6068843"/>
              <a:gd name="connsiteY1695" fmla="*/ 361659 h 5650132"/>
              <a:gd name="connsiteX1696" fmla="*/ 4356591 w 6068843"/>
              <a:gd name="connsiteY1696" fmla="*/ 346459 h 5650132"/>
              <a:gd name="connsiteX1697" fmla="*/ 4358111 w 6068843"/>
              <a:gd name="connsiteY1697" fmla="*/ 333159 h 5650132"/>
              <a:gd name="connsiteX1698" fmla="*/ 4368752 w 6068843"/>
              <a:gd name="connsiteY1698" fmla="*/ 322138 h 5650132"/>
              <a:gd name="connsiteX1699" fmla="*/ 4386992 w 6068843"/>
              <a:gd name="connsiteY1699" fmla="*/ 316058 h 5650132"/>
              <a:gd name="connsiteX1700" fmla="*/ 4398772 w 6068843"/>
              <a:gd name="connsiteY1700" fmla="*/ 333159 h 5650132"/>
              <a:gd name="connsiteX1701" fmla="*/ 4390032 w 6068843"/>
              <a:gd name="connsiteY1701" fmla="*/ 352539 h 5650132"/>
              <a:gd name="connsiteX1702" fmla="*/ 4368372 w 6068843"/>
              <a:gd name="connsiteY1702" fmla="*/ 381039 h 5650132"/>
              <a:gd name="connsiteX1703" fmla="*/ 4362671 w 6068843"/>
              <a:gd name="connsiteY1703" fmla="*/ 416380 h 5650132"/>
              <a:gd name="connsiteX1704" fmla="*/ 4350131 w 6068843"/>
              <a:gd name="connsiteY1704" fmla="*/ 459321 h 5650132"/>
              <a:gd name="connsiteX1705" fmla="*/ 4326191 w 6068843"/>
              <a:gd name="connsiteY1705" fmla="*/ 504541 h 5650132"/>
              <a:gd name="connsiteX1706" fmla="*/ 4330371 w 6068843"/>
              <a:gd name="connsiteY1706" fmla="*/ 515941 h 5650132"/>
              <a:gd name="connsiteX1707" fmla="*/ 4323151 w 6068843"/>
              <a:gd name="connsiteY1707" fmla="*/ 522783 h 5650132"/>
              <a:gd name="connsiteX1708" fmla="*/ 4325051 w 6068843"/>
              <a:gd name="connsiteY1708" fmla="*/ 546723 h 5650132"/>
              <a:gd name="connsiteX1709" fmla="*/ 4338351 w 6068843"/>
              <a:gd name="connsiteY1709" fmla="*/ 568384 h 5650132"/>
              <a:gd name="connsiteX1710" fmla="*/ 4306050 w 6068843"/>
              <a:gd name="connsiteY1710" fmla="*/ 630705 h 5650132"/>
              <a:gd name="connsiteX1711" fmla="*/ 4289710 w 6068843"/>
              <a:gd name="connsiteY1711" fmla="*/ 693025 h 5650132"/>
              <a:gd name="connsiteX1712" fmla="*/ 4265389 w 6068843"/>
              <a:gd name="connsiteY1712" fmla="*/ 714307 h 5650132"/>
              <a:gd name="connsiteX1713" fmla="*/ 4252089 w 6068843"/>
              <a:gd name="connsiteY1713" fmla="*/ 740147 h 5650132"/>
              <a:gd name="connsiteX1714" fmla="*/ 4241069 w 6068843"/>
              <a:gd name="connsiteY1714" fmla="*/ 765988 h 5650132"/>
              <a:gd name="connsiteX1715" fmla="*/ 4244109 w 6068843"/>
              <a:gd name="connsiteY1715" fmla="*/ 775108 h 5650132"/>
              <a:gd name="connsiteX1716" fmla="*/ 4265769 w 6068843"/>
              <a:gd name="connsiteY1716" fmla="*/ 749267 h 5650132"/>
              <a:gd name="connsiteX1717" fmla="*/ 4289710 w 6068843"/>
              <a:gd name="connsiteY1717" fmla="*/ 723427 h 5650132"/>
              <a:gd name="connsiteX1718" fmla="*/ 4310990 w 6068843"/>
              <a:gd name="connsiteY1718" fmla="*/ 717347 h 5650132"/>
              <a:gd name="connsiteX1719" fmla="*/ 4289710 w 6068843"/>
              <a:gd name="connsiteY1719" fmla="*/ 708226 h 5650132"/>
              <a:gd name="connsiteX1720" fmla="*/ 4298830 w 6068843"/>
              <a:gd name="connsiteY1720" fmla="*/ 702146 h 5650132"/>
              <a:gd name="connsiteX1721" fmla="*/ 4310610 w 6068843"/>
              <a:gd name="connsiteY1721" fmla="*/ 700626 h 5650132"/>
              <a:gd name="connsiteX1722" fmla="*/ 4320111 w 6068843"/>
              <a:gd name="connsiteY1722" fmla="*/ 708226 h 5650132"/>
              <a:gd name="connsiteX1723" fmla="*/ 4328471 w 6068843"/>
              <a:gd name="connsiteY1723" fmla="*/ 696066 h 5650132"/>
              <a:gd name="connsiteX1724" fmla="*/ 4332271 w 6068843"/>
              <a:gd name="connsiteY1724" fmla="*/ 683906 h 5650132"/>
              <a:gd name="connsiteX1725" fmla="*/ 4337971 w 6068843"/>
              <a:gd name="connsiteY1725" fmla="*/ 669466 h 5650132"/>
              <a:gd name="connsiteX1726" fmla="*/ 4341391 w 6068843"/>
              <a:gd name="connsiteY1726" fmla="*/ 650465 h 5650132"/>
              <a:gd name="connsiteX1727" fmla="*/ 4317071 w 6068843"/>
              <a:gd name="connsiteY1727" fmla="*/ 635265 h 5650132"/>
              <a:gd name="connsiteX1728" fmla="*/ 4332271 w 6068843"/>
              <a:gd name="connsiteY1728" fmla="*/ 607904 h 5650132"/>
              <a:gd name="connsiteX1729" fmla="*/ 4362671 w 6068843"/>
              <a:gd name="connsiteY1729" fmla="*/ 613984 h 5650132"/>
              <a:gd name="connsiteX1730" fmla="*/ 4353931 w 6068843"/>
              <a:gd name="connsiteY1730" fmla="*/ 627665 h 5650132"/>
              <a:gd name="connsiteX1731" fmla="*/ 4347471 w 6068843"/>
              <a:gd name="connsiteY1731" fmla="*/ 641345 h 5650132"/>
              <a:gd name="connsiteX1732" fmla="*/ 4359631 w 6068843"/>
              <a:gd name="connsiteY1732" fmla="*/ 650465 h 5650132"/>
              <a:gd name="connsiteX1733" fmla="*/ 4368752 w 6068843"/>
              <a:gd name="connsiteY1733" fmla="*/ 659586 h 5650132"/>
              <a:gd name="connsiteX1734" fmla="*/ 4363432 w 6068843"/>
              <a:gd name="connsiteY1734" fmla="*/ 677446 h 5650132"/>
              <a:gd name="connsiteX1735" fmla="*/ 4353551 w 6068843"/>
              <a:gd name="connsiteY1735" fmla="*/ 693025 h 5650132"/>
              <a:gd name="connsiteX1736" fmla="*/ 4366777 w 6068843"/>
              <a:gd name="connsiteY1736" fmla="*/ 694382 h 5650132"/>
              <a:gd name="connsiteX1737" fmla="*/ 4398812 w 6068843"/>
              <a:gd name="connsiteY1737" fmla="*/ 646330 h 5650132"/>
              <a:gd name="connsiteX1738" fmla="*/ 4395772 w 6068843"/>
              <a:gd name="connsiteY1738" fmla="*/ 625049 h 5650132"/>
              <a:gd name="connsiteX1739" fmla="*/ 4429212 w 6068843"/>
              <a:gd name="connsiteY1739" fmla="*/ 573368 h 5650132"/>
              <a:gd name="connsiteX1740" fmla="*/ 4441753 w 6068843"/>
              <a:gd name="connsiteY1740" fmla="*/ 531947 h 5650132"/>
              <a:gd name="connsiteX1741" fmla="*/ 4465693 w 6068843"/>
              <a:gd name="connsiteY1741" fmla="*/ 488245 h 5650132"/>
              <a:gd name="connsiteX1742" fmla="*/ 4483933 w 6068843"/>
              <a:gd name="connsiteY1742" fmla="*/ 457845 h 5650132"/>
              <a:gd name="connsiteX1743" fmla="*/ 4483173 w 6068843"/>
              <a:gd name="connsiteY1743" fmla="*/ 441884 h 5650132"/>
              <a:gd name="connsiteX1744" fmla="*/ 4496094 w 6068843"/>
              <a:gd name="connsiteY1744" fmla="*/ 430484 h 5650132"/>
              <a:gd name="connsiteX1745" fmla="*/ 4608576 w 6068843"/>
              <a:gd name="connsiteY1745" fmla="*/ 232880 h 5650132"/>
              <a:gd name="connsiteX1746" fmla="*/ 4624156 w 6068843"/>
              <a:gd name="connsiteY1746" fmla="*/ 208940 h 5650132"/>
              <a:gd name="connsiteX1747" fmla="*/ 4642017 w 6068843"/>
              <a:gd name="connsiteY1747" fmla="*/ 187279 h 5650132"/>
              <a:gd name="connsiteX1748" fmla="*/ 4645817 w 6068843"/>
              <a:gd name="connsiteY1748" fmla="*/ 172459 h 5650132"/>
              <a:gd name="connsiteX1749" fmla="*/ 4654177 w 6068843"/>
              <a:gd name="connsiteY1749" fmla="*/ 159918 h 5650132"/>
              <a:gd name="connsiteX1750" fmla="*/ 4666337 w 6068843"/>
              <a:gd name="connsiteY1750" fmla="*/ 138638 h 5650132"/>
              <a:gd name="connsiteX1751" fmla="*/ 4678497 w 6068843"/>
              <a:gd name="connsiteY1751" fmla="*/ 132178 h 5650132"/>
              <a:gd name="connsiteX1752" fmla="*/ 4690658 w 6068843"/>
              <a:gd name="connsiteY1752" fmla="*/ 132558 h 5650132"/>
              <a:gd name="connsiteX1753" fmla="*/ 4674697 w 6068843"/>
              <a:gd name="connsiteY1753" fmla="*/ 181579 h 5650132"/>
              <a:gd name="connsiteX1754" fmla="*/ 4645057 w 6068843"/>
              <a:gd name="connsiteY1754" fmla="*/ 232880 h 5650132"/>
              <a:gd name="connsiteX1755" fmla="*/ 4648097 w 6068843"/>
              <a:gd name="connsiteY1755" fmla="*/ 232880 h 5650132"/>
              <a:gd name="connsiteX1756" fmla="*/ 4655317 w 6068843"/>
              <a:gd name="connsiteY1756" fmla="*/ 245040 h 5650132"/>
              <a:gd name="connsiteX1757" fmla="*/ 4651137 w 6068843"/>
              <a:gd name="connsiteY1757" fmla="*/ 257201 h 5650132"/>
              <a:gd name="connsiteX1758" fmla="*/ 4630617 w 6068843"/>
              <a:gd name="connsiteY1758" fmla="*/ 328642 h 5650132"/>
              <a:gd name="connsiteX1759" fmla="*/ 4605536 w 6068843"/>
              <a:gd name="connsiteY1759" fmla="*/ 400083 h 5650132"/>
              <a:gd name="connsiteX1760" fmla="*/ 4606676 w 6068843"/>
              <a:gd name="connsiteY1760" fmla="*/ 408824 h 5650132"/>
              <a:gd name="connsiteX1761" fmla="*/ 4596416 w 6068843"/>
              <a:gd name="connsiteY1761" fmla="*/ 415284 h 5650132"/>
              <a:gd name="connsiteX1762" fmla="*/ 4595656 w 6068843"/>
              <a:gd name="connsiteY1762" fmla="*/ 423644 h 5650132"/>
              <a:gd name="connsiteX1763" fmla="*/ 4599456 w 6068843"/>
              <a:gd name="connsiteY1763" fmla="*/ 427444 h 5650132"/>
              <a:gd name="connsiteX1764" fmla="*/ 4589956 w 6068843"/>
              <a:gd name="connsiteY1764" fmla="*/ 445305 h 5650132"/>
              <a:gd name="connsiteX1765" fmla="*/ 4587296 w 6068843"/>
              <a:gd name="connsiteY1765" fmla="*/ 460886 h 5650132"/>
              <a:gd name="connsiteX1766" fmla="*/ 4605536 w 6068843"/>
              <a:gd name="connsiteY1766" fmla="*/ 442644 h 5650132"/>
              <a:gd name="connsiteX1767" fmla="*/ 4611616 w 6068843"/>
              <a:gd name="connsiteY1767" fmla="*/ 433524 h 5650132"/>
              <a:gd name="connsiteX1768" fmla="*/ 4608576 w 6068843"/>
              <a:gd name="connsiteY1768" fmla="*/ 424404 h 5650132"/>
              <a:gd name="connsiteX1769" fmla="*/ 4618836 w 6068843"/>
              <a:gd name="connsiteY1769" fmla="*/ 411864 h 5650132"/>
              <a:gd name="connsiteX1770" fmla="*/ 4626816 w 6068843"/>
              <a:gd name="connsiteY1770" fmla="*/ 397044 h 5650132"/>
              <a:gd name="connsiteX1771" fmla="*/ 4651137 w 6068843"/>
              <a:gd name="connsiteY1771" fmla="*/ 342322 h 5650132"/>
              <a:gd name="connsiteX1772" fmla="*/ 4669377 w 6068843"/>
              <a:gd name="connsiteY1772" fmla="*/ 327122 h 5650132"/>
              <a:gd name="connsiteX1773" fmla="*/ 4676977 w 6068843"/>
              <a:gd name="connsiteY1773" fmla="*/ 316482 h 5650132"/>
              <a:gd name="connsiteX1774" fmla="*/ 4675458 w 6068843"/>
              <a:gd name="connsiteY1774" fmla="*/ 305842 h 5650132"/>
              <a:gd name="connsiteX1775" fmla="*/ 4687618 w 6068843"/>
              <a:gd name="connsiteY1775" fmla="*/ 281521 h 5650132"/>
              <a:gd name="connsiteX1776" fmla="*/ 4696738 w 6068843"/>
              <a:gd name="connsiteY1776" fmla="*/ 255680 h 5650132"/>
              <a:gd name="connsiteX1777" fmla="*/ 4705858 w 6068843"/>
              <a:gd name="connsiteY1777" fmla="*/ 229840 h 5650132"/>
              <a:gd name="connsiteX1778" fmla="*/ 4745379 w 6068843"/>
              <a:gd name="connsiteY1778" fmla="*/ 196399 h 5650132"/>
              <a:gd name="connsiteX1779" fmla="*/ 4756779 w 6068843"/>
              <a:gd name="connsiteY1779" fmla="*/ 213880 h 5650132"/>
              <a:gd name="connsiteX1780" fmla="*/ 4745379 w 6068843"/>
              <a:gd name="connsiteY1780" fmla="*/ 226800 h 5650132"/>
              <a:gd name="connsiteX1781" fmla="*/ 4744999 w 6068843"/>
              <a:gd name="connsiteY1781" fmla="*/ 246180 h 5650132"/>
              <a:gd name="connsiteX1782" fmla="*/ 4742339 w 6068843"/>
              <a:gd name="connsiteY1782" fmla="*/ 263281 h 5650132"/>
              <a:gd name="connsiteX1783" fmla="*/ 4724479 w 6068843"/>
              <a:gd name="connsiteY1783" fmla="*/ 302421 h 5650132"/>
              <a:gd name="connsiteX1784" fmla="*/ 4718018 w 6068843"/>
              <a:gd name="connsiteY1784" fmla="*/ 339282 h 5650132"/>
              <a:gd name="connsiteX1785" fmla="*/ 4693698 w 6068843"/>
              <a:gd name="connsiteY1785" fmla="*/ 397044 h 5650132"/>
              <a:gd name="connsiteX1786" fmla="*/ 4703578 w 6068843"/>
              <a:gd name="connsiteY1786" fmla="*/ 421364 h 5650132"/>
              <a:gd name="connsiteX1787" fmla="*/ 4690658 w 6068843"/>
              <a:gd name="connsiteY1787" fmla="*/ 445684 h 5650132"/>
              <a:gd name="connsiteX1788" fmla="*/ 4676977 w 6068843"/>
              <a:gd name="connsiteY1788" fmla="*/ 484446 h 5650132"/>
              <a:gd name="connsiteX1789" fmla="*/ 4654177 w 6068843"/>
              <a:gd name="connsiteY1789" fmla="*/ 518647 h 5650132"/>
              <a:gd name="connsiteX1790" fmla="*/ 4663297 w 6068843"/>
              <a:gd name="connsiteY1790" fmla="*/ 542966 h 5650132"/>
              <a:gd name="connsiteX1791" fmla="*/ 4642017 w 6068843"/>
              <a:gd name="connsiteY1791" fmla="*/ 558168 h 5650132"/>
              <a:gd name="connsiteX1792" fmla="*/ 4642017 w 6068843"/>
              <a:gd name="connsiteY1792" fmla="*/ 591609 h 5650132"/>
              <a:gd name="connsiteX1793" fmla="*/ 4634037 w 6068843"/>
              <a:gd name="connsiteY1793" fmla="*/ 609088 h 5650132"/>
              <a:gd name="connsiteX1794" fmla="*/ 4623776 w 6068843"/>
              <a:gd name="connsiteY1794" fmla="*/ 622008 h 5650132"/>
              <a:gd name="connsiteX1795" fmla="*/ 4623016 w 6068843"/>
              <a:gd name="connsiteY1795" fmla="*/ 635308 h 5650132"/>
              <a:gd name="connsiteX1796" fmla="*/ 4626816 w 6068843"/>
              <a:gd name="connsiteY1796" fmla="*/ 646330 h 5650132"/>
              <a:gd name="connsiteX1797" fmla="*/ 4632517 w 6068843"/>
              <a:gd name="connsiteY1797" fmla="*/ 649749 h 5650132"/>
              <a:gd name="connsiteX1798" fmla="*/ 4635937 w 6068843"/>
              <a:gd name="connsiteY1798" fmla="*/ 646330 h 5650132"/>
              <a:gd name="connsiteX1799" fmla="*/ 4638977 w 6068843"/>
              <a:gd name="connsiteY1799" fmla="*/ 623529 h 5650132"/>
              <a:gd name="connsiteX1800" fmla="*/ 4660257 w 6068843"/>
              <a:gd name="connsiteY1800" fmla="*/ 609848 h 5650132"/>
              <a:gd name="connsiteX1801" fmla="*/ 4660257 w 6068843"/>
              <a:gd name="connsiteY1801" fmla="*/ 564247 h 5650132"/>
              <a:gd name="connsiteX1802" fmla="*/ 4663297 w 6068843"/>
              <a:gd name="connsiteY1802" fmla="*/ 564247 h 5650132"/>
              <a:gd name="connsiteX1803" fmla="*/ 4666717 w 6068843"/>
              <a:gd name="connsiteY1803" fmla="*/ 553607 h 5650132"/>
              <a:gd name="connsiteX1804" fmla="*/ 4663297 w 6068843"/>
              <a:gd name="connsiteY1804" fmla="*/ 542966 h 5650132"/>
              <a:gd name="connsiteX1805" fmla="*/ 4683058 w 6068843"/>
              <a:gd name="connsiteY1805" fmla="*/ 517506 h 5650132"/>
              <a:gd name="connsiteX1806" fmla="*/ 4702818 w 6068843"/>
              <a:gd name="connsiteY1806" fmla="*/ 494326 h 5650132"/>
              <a:gd name="connsiteX1807" fmla="*/ 4694458 w 6068843"/>
              <a:gd name="connsiteY1807" fmla="*/ 473425 h 5650132"/>
              <a:gd name="connsiteX1808" fmla="*/ 4718018 w 6068843"/>
              <a:gd name="connsiteY1808" fmla="*/ 454806 h 5650132"/>
              <a:gd name="connsiteX1809" fmla="*/ 4733599 w 6068843"/>
              <a:gd name="connsiteY1809" fmla="*/ 410344 h 5650132"/>
              <a:gd name="connsiteX1810" fmla="*/ 4751459 w 6068843"/>
              <a:gd name="connsiteY1810" fmla="*/ 363603 h 5650132"/>
              <a:gd name="connsiteX1811" fmla="*/ 4760199 w 6068843"/>
              <a:gd name="connsiteY1811" fmla="*/ 362843 h 5650132"/>
              <a:gd name="connsiteX1812" fmla="*/ 4766659 w 6068843"/>
              <a:gd name="connsiteY1812" fmla="*/ 366643 h 5650132"/>
              <a:gd name="connsiteX1813" fmla="*/ 4770839 w 6068843"/>
              <a:gd name="connsiteY1813" fmla="*/ 396283 h 5650132"/>
              <a:gd name="connsiteX1814" fmla="*/ 4754499 w 6068843"/>
              <a:gd name="connsiteY1814" fmla="*/ 421364 h 5650132"/>
              <a:gd name="connsiteX1815" fmla="*/ 4736259 w 6068843"/>
              <a:gd name="connsiteY1815" fmla="*/ 477226 h 5650132"/>
              <a:gd name="connsiteX1816" fmla="*/ 4718018 w 6068843"/>
              <a:gd name="connsiteY1816" fmla="*/ 530806 h 5650132"/>
              <a:gd name="connsiteX1817" fmla="*/ 4719538 w 6068843"/>
              <a:gd name="connsiteY1817" fmla="*/ 538407 h 5650132"/>
              <a:gd name="connsiteX1818" fmla="*/ 4711938 w 6068843"/>
              <a:gd name="connsiteY1818" fmla="*/ 546007 h 5650132"/>
              <a:gd name="connsiteX1819" fmla="*/ 4708898 w 6068843"/>
              <a:gd name="connsiteY1819" fmla="*/ 554748 h 5650132"/>
              <a:gd name="connsiteX1820" fmla="*/ 4714978 w 6068843"/>
              <a:gd name="connsiteY1820" fmla="*/ 561208 h 5650132"/>
              <a:gd name="connsiteX1821" fmla="*/ 4702438 w 6068843"/>
              <a:gd name="connsiteY1821" fmla="*/ 576407 h 5650132"/>
              <a:gd name="connsiteX1822" fmla="*/ 4696738 w 6068843"/>
              <a:gd name="connsiteY1822" fmla="*/ 591609 h 5650132"/>
              <a:gd name="connsiteX1823" fmla="*/ 4684578 w 6068843"/>
              <a:gd name="connsiteY1823" fmla="*/ 612889 h 5650132"/>
              <a:gd name="connsiteX1824" fmla="*/ 4689898 w 6068843"/>
              <a:gd name="connsiteY1824" fmla="*/ 630368 h 5650132"/>
              <a:gd name="connsiteX1825" fmla="*/ 4681538 w 6068843"/>
              <a:gd name="connsiteY1825" fmla="*/ 643288 h 5650132"/>
              <a:gd name="connsiteX1826" fmla="*/ 4722198 w 6068843"/>
              <a:gd name="connsiteY1826" fmla="*/ 641008 h 5650132"/>
              <a:gd name="connsiteX1827" fmla="*/ 4760579 w 6068843"/>
              <a:gd name="connsiteY1827" fmla="*/ 652409 h 5650132"/>
              <a:gd name="connsiteX1828" fmla="*/ 4767419 w 6068843"/>
              <a:gd name="connsiteY1828" fmla="*/ 671029 h 5650132"/>
              <a:gd name="connsiteX1829" fmla="*/ 4760579 w 6068843"/>
              <a:gd name="connsiteY1829" fmla="*/ 682810 h 5650132"/>
              <a:gd name="connsiteX1830" fmla="*/ 4757919 w 6068843"/>
              <a:gd name="connsiteY1830" fmla="*/ 690410 h 5650132"/>
              <a:gd name="connsiteX1831" fmla="*/ 4757539 w 6068843"/>
              <a:gd name="connsiteY1831" fmla="*/ 698010 h 5650132"/>
              <a:gd name="connsiteX1832" fmla="*/ 4766659 w 6068843"/>
              <a:gd name="connsiteY1832" fmla="*/ 691930 h 5650132"/>
              <a:gd name="connsiteX1833" fmla="*/ 4806180 w 6068843"/>
              <a:gd name="connsiteY1833" fmla="*/ 661530 h 5650132"/>
              <a:gd name="connsiteX1834" fmla="*/ 4812260 w 6068843"/>
              <a:gd name="connsiteY1834" fmla="*/ 640248 h 5650132"/>
              <a:gd name="connsiteX1835" fmla="*/ 4810740 w 6068843"/>
              <a:gd name="connsiteY1835" fmla="*/ 631509 h 5650132"/>
              <a:gd name="connsiteX1836" fmla="*/ 4818340 w 6068843"/>
              <a:gd name="connsiteY1836" fmla="*/ 625049 h 5650132"/>
              <a:gd name="connsiteX1837" fmla="*/ 4819101 w 6068843"/>
              <a:gd name="connsiteY1837" fmla="*/ 617829 h 5650132"/>
              <a:gd name="connsiteX1838" fmla="*/ 4815300 w 6068843"/>
              <a:gd name="connsiteY1838" fmla="*/ 612889 h 5650132"/>
              <a:gd name="connsiteX1839" fmla="*/ 4839621 w 6068843"/>
              <a:gd name="connsiteY1839" fmla="*/ 582487 h 5650132"/>
              <a:gd name="connsiteX1840" fmla="*/ 4863941 w 6068843"/>
              <a:gd name="connsiteY1840" fmla="*/ 552088 h 5650132"/>
              <a:gd name="connsiteX1841" fmla="*/ 4881422 w 6068843"/>
              <a:gd name="connsiteY1841" fmla="*/ 512946 h 5650132"/>
              <a:gd name="connsiteX1842" fmla="*/ 4912582 w 6068843"/>
              <a:gd name="connsiteY1842" fmla="*/ 485206 h 5650132"/>
              <a:gd name="connsiteX1843" fmla="*/ 4909542 w 6068843"/>
              <a:gd name="connsiteY1843" fmla="*/ 470006 h 5650132"/>
              <a:gd name="connsiteX1844" fmla="*/ 4911062 w 6068843"/>
              <a:gd name="connsiteY1844" fmla="*/ 456706 h 5650132"/>
              <a:gd name="connsiteX1845" fmla="*/ 4921703 w 6068843"/>
              <a:gd name="connsiteY1845" fmla="*/ 445684 h 5650132"/>
              <a:gd name="connsiteX1846" fmla="*/ 4939943 w 6068843"/>
              <a:gd name="connsiteY1846" fmla="*/ 439604 h 5650132"/>
              <a:gd name="connsiteX1847" fmla="*/ 4951723 w 6068843"/>
              <a:gd name="connsiteY1847" fmla="*/ 456706 h 5650132"/>
              <a:gd name="connsiteX1848" fmla="*/ 4942983 w 6068843"/>
              <a:gd name="connsiteY1848" fmla="*/ 476085 h 5650132"/>
              <a:gd name="connsiteX1849" fmla="*/ 4921323 w 6068843"/>
              <a:gd name="connsiteY1849" fmla="*/ 504585 h 5650132"/>
              <a:gd name="connsiteX1850" fmla="*/ 4915622 w 6068843"/>
              <a:gd name="connsiteY1850" fmla="*/ 539927 h 5650132"/>
              <a:gd name="connsiteX1851" fmla="*/ 4903082 w 6068843"/>
              <a:gd name="connsiteY1851" fmla="*/ 582867 h 5650132"/>
              <a:gd name="connsiteX1852" fmla="*/ 4879142 w 6068843"/>
              <a:gd name="connsiteY1852" fmla="*/ 628089 h 5650132"/>
              <a:gd name="connsiteX1853" fmla="*/ 4883322 w 6068843"/>
              <a:gd name="connsiteY1853" fmla="*/ 639488 h 5650132"/>
              <a:gd name="connsiteX1854" fmla="*/ 4876102 w 6068843"/>
              <a:gd name="connsiteY1854" fmla="*/ 646330 h 5650132"/>
              <a:gd name="connsiteX1855" fmla="*/ 4878002 w 6068843"/>
              <a:gd name="connsiteY1855" fmla="*/ 670269 h 5650132"/>
              <a:gd name="connsiteX1856" fmla="*/ 4891302 w 6068843"/>
              <a:gd name="connsiteY1856" fmla="*/ 691930 h 5650132"/>
              <a:gd name="connsiteX1857" fmla="*/ 4859001 w 6068843"/>
              <a:gd name="connsiteY1857" fmla="*/ 754251 h 5650132"/>
              <a:gd name="connsiteX1858" fmla="*/ 4842661 w 6068843"/>
              <a:gd name="connsiteY1858" fmla="*/ 816572 h 5650132"/>
              <a:gd name="connsiteX1859" fmla="*/ 4818340 w 6068843"/>
              <a:gd name="connsiteY1859" fmla="*/ 837854 h 5650132"/>
              <a:gd name="connsiteX1860" fmla="*/ 4805040 w 6068843"/>
              <a:gd name="connsiteY1860" fmla="*/ 863694 h 5650132"/>
              <a:gd name="connsiteX1861" fmla="*/ 4794020 w 6068843"/>
              <a:gd name="connsiteY1861" fmla="*/ 889534 h 5650132"/>
              <a:gd name="connsiteX1862" fmla="*/ 4797060 w 6068843"/>
              <a:gd name="connsiteY1862" fmla="*/ 898654 h 5650132"/>
              <a:gd name="connsiteX1863" fmla="*/ 4818720 w 6068843"/>
              <a:gd name="connsiteY1863" fmla="*/ 872813 h 5650132"/>
              <a:gd name="connsiteX1864" fmla="*/ 4842661 w 6068843"/>
              <a:gd name="connsiteY1864" fmla="*/ 846973 h 5650132"/>
              <a:gd name="connsiteX1865" fmla="*/ 4863941 w 6068843"/>
              <a:gd name="connsiteY1865" fmla="*/ 840894 h 5650132"/>
              <a:gd name="connsiteX1866" fmla="*/ 4842661 w 6068843"/>
              <a:gd name="connsiteY1866" fmla="*/ 831772 h 5650132"/>
              <a:gd name="connsiteX1867" fmla="*/ 4851781 w 6068843"/>
              <a:gd name="connsiteY1867" fmla="*/ 825693 h 5650132"/>
              <a:gd name="connsiteX1868" fmla="*/ 4863561 w 6068843"/>
              <a:gd name="connsiteY1868" fmla="*/ 824172 h 5650132"/>
              <a:gd name="connsiteX1869" fmla="*/ 4873062 w 6068843"/>
              <a:gd name="connsiteY1869" fmla="*/ 831772 h 5650132"/>
              <a:gd name="connsiteX1870" fmla="*/ 4881422 w 6068843"/>
              <a:gd name="connsiteY1870" fmla="*/ 819612 h 5650132"/>
              <a:gd name="connsiteX1871" fmla="*/ 4885222 w 6068843"/>
              <a:gd name="connsiteY1871" fmla="*/ 807453 h 5650132"/>
              <a:gd name="connsiteX1872" fmla="*/ 4890922 w 6068843"/>
              <a:gd name="connsiteY1872" fmla="*/ 793013 h 5650132"/>
              <a:gd name="connsiteX1873" fmla="*/ 4894342 w 6068843"/>
              <a:gd name="connsiteY1873" fmla="*/ 774011 h 5650132"/>
              <a:gd name="connsiteX1874" fmla="*/ 4870022 w 6068843"/>
              <a:gd name="connsiteY1874" fmla="*/ 758811 h 5650132"/>
              <a:gd name="connsiteX1875" fmla="*/ 4885222 w 6068843"/>
              <a:gd name="connsiteY1875" fmla="*/ 731450 h 5650132"/>
              <a:gd name="connsiteX1876" fmla="*/ 4915622 w 6068843"/>
              <a:gd name="connsiteY1876" fmla="*/ 737531 h 5650132"/>
              <a:gd name="connsiteX1877" fmla="*/ 4906882 w 6068843"/>
              <a:gd name="connsiteY1877" fmla="*/ 751212 h 5650132"/>
              <a:gd name="connsiteX1878" fmla="*/ 4900422 w 6068843"/>
              <a:gd name="connsiteY1878" fmla="*/ 764891 h 5650132"/>
              <a:gd name="connsiteX1879" fmla="*/ 4912582 w 6068843"/>
              <a:gd name="connsiteY1879" fmla="*/ 774011 h 5650132"/>
              <a:gd name="connsiteX1880" fmla="*/ 4921703 w 6068843"/>
              <a:gd name="connsiteY1880" fmla="*/ 783133 h 5650132"/>
              <a:gd name="connsiteX1881" fmla="*/ 4916383 w 6068843"/>
              <a:gd name="connsiteY1881" fmla="*/ 800993 h 5650132"/>
              <a:gd name="connsiteX1882" fmla="*/ 4906502 w 6068843"/>
              <a:gd name="connsiteY1882" fmla="*/ 816572 h 5650132"/>
              <a:gd name="connsiteX1883" fmla="*/ 4921323 w 6068843"/>
              <a:gd name="connsiteY1883" fmla="*/ 818092 h 5650132"/>
              <a:gd name="connsiteX1884" fmla="*/ 4933863 w 6068843"/>
              <a:gd name="connsiteY1884" fmla="*/ 819612 h 5650132"/>
              <a:gd name="connsiteX1885" fmla="*/ 4927403 w 6068843"/>
              <a:gd name="connsiteY1885" fmla="*/ 839374 h 5650132"/>
              <a:gd name="connsiteX1886" fmla="*/ 4909542 w 6068843"/>
              <a:gd name="connsiteY1886" fmla="*/ 859134 h 5650132"/>
              <a:gd name="connsiteX1887" fmla="*/ 4905742 w 6068843"/>
              <a:gd name="connsiteY1887" fmla="*/ 875853 h 5650132"/>
              <a:gd name="connsiteX1888" fmla="*/ 4897382 w 6068843"/>
              <a:gd name="connsiteY1888" fmla="*/ 883454 h 5650132"/>
              <a:gd name="connsiteX1889" fmla="*/ 4882182 w 6068843"/>
              <a:gd name="connsiteY1889" fmla="*/ 904734 h 5650132"/>
              <a:gd name="connsiteX1890" fmla="*/ 4882182 w 6068843"/>
              <a:gd name="connsiteY1890" fmla="*/ 932095 h 5650132"/>
              <a:gd name="connsiteX1891" fmla="*/ 4891302 w 6068843"/>
              <a:gd name="connsiteY1891" fmla="*/ 922974 h 5650132"/>
              <a:gd name="connsiteX1892" fmla="*/ 4903462 w 6068843"/>
              <a:gd name="connsiteY1892" fmla="*/ 898654 h 5650132"/>
              <a:gd name="connsiteX1893" fmla="*/ 4909542 w 6068843"/>
              <a:gd name="connsiteY1893" fmla="*/ 891815 h 5650132"/>
              <a:gd name="connsiteX1894" fmla="*/ 4915622 w 6068843"/>
              <a:gd name="connsiteY1894" fmla="*/ 889534 h 5650132"/>
              <a:gd name="connsiteX1895" fmla="*/ 4912582 w 6068843"/>
              <a:gd name="connsiteY1895" fmla="*/ 897514 h 5650132"/>
              <a:gd name="connsiteX1896" fmla="*/ 4909542 w 6068843"/>
              <a:gd name="connsiteY1896" fmla="*/ 907774 h 5650132"/>
              <a:gd name="connsiteX1897" fmla="*/ 4897382 w 6068843"/>
              <a:gd name="connsiteY1897" fmla="*/ 938175 h 5650132"/>
              <a:gd name="connsiteX1898" fmla="*/ 4885602 w 6068843"/>
              <a:gd name="connsiteY1898" fmla="*/ 954801 h 5650132"/>
              <a:gd name="connsiteX1899" fmla="*/ 4885227 w 6068843"/>
              <a:gd name="connsiteY1899" fmla="*/ 968408 h 5650132"/>
              <a:gd name="connsiteX1900" fmla="*/ 4918400 w 6068843"/>
              <a:gd name="connsiteY1900" fmla="*/ 910130 h 5650132"/>
              <a:gd name="connsiteX1901" fmla="*/ 4933980 w 6068843"/>
              <a:gd name="connsiteY1901" fmla="*/ 886190 h 5650132"/>
              <a:gd name="connsiteX1902" fmla="*/ 4951841 w 6068843"/>
              <a:gd name="connsiteY1902" fmla="*/ 864529 h 5650132"/>
              <a:gd name="connsiteX1903" fmla="*/ 4955641 w 6068843"/>
              <a:gd name="connsiteY1903" fmla="*/ 849709 h 5650132"/>
              <a:gd name="connsiteX1904" fmla="*/ 4964001 w 6068843"/>
              <a:gd name="connsiteY1904" fmla="*/ 837168 h 5650132"/>
              <a:gd name="connsiteX1905" fmla="*/ 4976161 w 6068843"/>
              <a:gd name="connsiteY1905" fmla="*/ 815888 h 5650132"/>
              <a:gd name="connsiteX1906" fmla="*/ 4988321 w 6068843"/>
              <a:gd name="connsiteY1906" fmla="*/ 809428 h 5650132"/>
              <a:gd name="connsiteX1907" fmla="*/ 5000482 w 6068843"/>
              <a:gd name="connsiteY1907" fmla="*/ 809808 h 5650132"/>
              <a:gd name="connsiteX1908" fmla="*/ 4984521 w 6068843"/>
              <a:gd name="connsiteY1908" fmla="*/ 858829 h 5650132"/>
              <a:gd name="connsiteX1909" fmla="*/ 4954881 w 6068843"/>
              <a:gd name="connsiteY1909" fmla="*/ 910130 h 5650132"/>
              <a:gd name="connsiteX1910" fmla="*/ 4957921 w 6068843"/>
              <a:gd name="connsiteY1910" fmla="*/ 910130 h 5650132"/>
              <a:gd name="connsiteX1911" fmla="*/ 4965141 w 6068843"/>
              <a:gd name="connsiteY1911" fmla="*/ 922290 h 5650132"/>
              <a:gd name="connsiteX1912" fmla="*/ 4960961 w 6068843"/>
              <a:gd name="connsiteY1912" fmla="*/ 934451 h 5650132"/>
              <a:gd name="connsiteX1913" fmla="*/ 4940441 w 6068843"/>
              <a:gd name="connsiteY1913" fmla="*/ 1005892 h 5650132"/>
              <a:gd name="connsiteX1914" fmla="*/ 4938397 w 6068843"/>
              <a:gd name="connsiteY1914" fmla="*/ 1011714 h 5650132"/>
              <a:gd name="connsiteX1915" fmla="*/ 4942983 w 6068843"/>
              <a:gd name="connsiteY1915" fmla="*/ 1017216 h 5650132"/>
              <a:gd name="connsiteX1916" fmla="*/ 4927783 w 6068843"/>
              <a:gd name="connsiteY1916" fmla="*/ 1062817 h 5650132"/>
              <a:gd name="connsiteX1917" fmla="*/ 4915570 w 6068843"/>
              <a:gd name="connsiteY1917" fmla="*/ 1078945 h 5650132"/>
              <a:gd name="connsiteX1918" fmla="*/ 4916500 w 6068843"/>
              <a:gd name="connsiteY1918" fmla="*/ 1086074 h 5650132"/>
              <a:gd name="connsiteX1919" fmla="*/ 4906240 w 6068843"/>
              <a:gd name="connsiteY1919" fmla="*/ 1092534 h 5650132"/>
              <a:gd name="connsiteX1920" fmla="*/ 4905480 w 6068843"/>
              <a:gd name="connsiteY1920" fmla="*/ 1100894 h 5650132"/>
              <a:gd name="connsiteX1921" fmla="*/ 4909280 w 6068843"/>
              <a:gd name="connsiteY1921" fmla="*/ 1104694 h 5650132"/>
              <a:gd name="connsiteX1922" fmla="*/ 4899780 w 6068843"/>
              <a:gd name="connsiteY1922" fmla="*/ 1122555 h 5650132"/>
              <a:gd name="connsiteX1923" fmla="*/ 4897120 w 6068843"/>
              <a:gd name="connsiteY1923" fmla="*/ 1138135 h 5650132"/>
              <a:gd name="connsiteX1924" fmla="*/ 4915360 w 6068843"/>
              <a:gd name="connsiteY1924" fmla="*/ 1119894 h 5650132"/>
              <a:gd name="connsiteX1925" fmla="*/ 4921440 w 6068843"/>
              <a:gd name="connsiteY1925" fmla="*/ 1110774 h 5650132"/>
              <a:gd name="connsiteX1926" fmla="*/ 4918400 w 6068843"/>
              <a:gd name="connsiteY1926" fmla="*/ 1101654 h 5650132"/>
              <a:gd name="connsiteX1927" fmla="*/ 4928660 w 6068843"/>
              <a:gd name="connsiteY1927" fmla="*/ 1089115 h 5650132"/>
              <a:gd name="connsiteX1928" fmla="*/ 4936640 w 6068843"/>
              <a:gd name="connsiteY1928" fmla="*/ 1074295 h 5650132"/>
              <a:gd name="connsiteX1929" fmla="*/ 4960961 w 6068843"/>
              <a:gd name="connsiteY1929" fmla="*/ 1019572 h 5650132"/>
              <a:gd name="connsiteX1930" fmla="*/ 4979201 w 6068843"/>
              <a:gd name="connsiteY1930" fmla="*/ 1004372 h 5650132"/>
              <a:gd name="connsiteX1931" fmla="*/ 4986801 w 6068843"/>
              <a:gd name="connsiteY1931" fmla="*/ 993732 h 5650132"/>
              <a:gd name="connsiteX1932" fmla="*/ 4985282 w 6068843"/>
              <a:gd name="connsiteY1932" fmla="*/ 983092 h 5650132"/>
              <a:gd name="connsiteX1933" fmla="*/ 4997442 w 6068843"/>
              <a:gd name="connsiteY1933" fmla="*/ 958771 h 5650132"/>
              <a:gd name="connsiteX1934" fmla="*/ 5006562 w 6068843"/>
              <a:gd name="connsiteY1934" fmla="*/ 932930 h 5650132"/>
              <a:gd name="connsiteX1935" fmla="*/ 5015682 w 6068843"/>
              <a:gd name="connsiteY1935" fmla="*/ 907090 h 5650132"/>
              <a:gd name="connsiteX1936" fmla="*/ 5055203 w 6068843"/>
              <a:gd name="connsiteY1936" fmla="*/ 873649 h 5650132"/>
              <a:gd name="connsiteX1937" fmla="*/ 5066603 w 6068843"/>
              <a:gd name="connsiteY1937" fmla="*/ 891130 h 5650132"/>
              <a:gd name="connsiteX1938" fmla="*/ 5055203 w 6068843"/>
              <a:gd name="connsiteY1938" fmla="*/ 904050 h 5650132"/>
              <a:gd name="connsiteX1939" fmla="*/ 5054823 w 6068843"/>
              <a:gd name="connsiteY1939" fmla="*/ 923430 h 5650132"/>
              <a:gd name="connsiteX1940" fmla="*/ 5052163 w 6068843"/>
              <a:gd name="connsiteY1940" fmla="*/ 940531 h 5650132"/>
              <a:gd name="connsiteX1941" fmla="*/ 5034303 w 6068843"/>
              <a:gd name="connsiteY1941" fmla="*/ 979671 h 5650132"/>
              <a:gd name="connsiteX1942" fmla="*/ 5027842 w 6068843"/>
              <a:gd name="connsiteY1942" fmla="*/ 1016532 h 5650132"/>
              <a:gd name="connsiteX1943" fmla="*/ 5003522 w 6068843"/>
              <a:gd name="connsiteY1943" fmla="*/ 1074295 h 5650132"/>
              <a:gd name="connsiteX1944" fmla="*/ 5013402 w 6068843"/>
              <a:gd name="connsiteY1944" fmla="*/ 1098614 h 5650132"/>
              <a:gd name="connsiteX1945" fmla="*/ 5000482 w 6068843"/>
              <a:gd name="connsiteY1945" fmla="*/ 1122934 h 5650132"/>
              <a:gd name="connsiteX1946" fmla="*/ 4986801 w 6068843"/>
              <a:gd name="connsiteY1946" fmla="*/ 1161695 h 5650132"/>
              <a:gd name="connsiteX1947" fmla="*/ 4964001 w 6068843"/>
              <a:gd name="connsiteY1947" fmla="*/ 1195896 h 5650132"/>
              <a:gd name="connsiteX1948" fmla="*/ 4973121 w 6068843"/>
              <a:gd name="connsiteY1948" fmla="*/ 1220216 h 5650132"/>
              <a:gd name="connsiteX1949" fmla="*/ 4951841 w 6068843"/>
              <a:gd name="connsiteY1949" fmla="*/ 1235417 h 5650132"/>
              <a:gd name="connsiteX1950" fmla="*/ 4951841 w 6068843"/>
              <a:gd name="connsiteY1950" fmla="*/ 1268858 h 5650132"/>
              <a:gd name="connsiteX1951" fmla="*/ 4943861 w 6068843"/>
              <a:gd name="connsiteY1951" fmla="*/ 1286338 h 5650132"/>
              <a:gd name="connsiteX1952" fmla="*/ 4933600 w 6068843"/>
              <a:gd name="connsiteY1952" fmla="*/ 1299258 h 5650132"/>
              <a:gd name="connsiteX1953" fmla="*/ 4932840 w 6068843"/>
              <a:gd name="connsiteY1953" fmla="*/ 1312558 h 5650132"/>
              <a:gd name="connsiteX1954" fmla="*/ 4936640 w 6068843"/>
              <a:gd name="connsiteY1954" fmla="*/ 1323579 h 5650132"/>
              <a:gd name="connsiteX1955" fmla="*/ 4942341 w 6068843"/>
              <a:gd name="connsiteY1955" fmla="*/ 1327000 h 5650132"/>
              <a:gd name="connsiteX1956" fmla="*/ 4945761 w 6068843"/>
              <a:gd name="connsiteY1956" fmla="*/ 1323579 h 5650132"/>
              <a:gd name="connsiteX1957" fmla="*/ 4948801 w 6068843"/>
              <a:gd name="connsiteY1957" fmla="*/ 1300778 h 5650132"/>
              <a:gd name="connsiteX1958" fmla="*/ 4970081 w 6068843"/>
              <a:gd name="connsiteY1958" fmla="*/ 1287099 h 5650132"/>
              <a:gd name="connsiteX1959" fmla="*/ 4970081 w 6068843"/>
              <a:gd name="connsiteY1959" fmla="*/ 1241497 h 5650132"/>
              <a:gd name="connsiteX1960" fmla="*/ 4973121 w 6068843"/>
              <a:gd name="connsiteY1960" fmla="*/ 1241497 h 5650132"/>
              <a:gd name="connsiteX1961" fmla="*/ 4976541 w 6068843"/>
              <a:gd name="connsiteY1961" fmla="*/ 1230857 h 5650132"/>
              <a:gd name="connsiteX1962" fmla="*/ 4973121 w 6068843"/>
              <a:gd name="connsiteY1962" fmla="*/ 1220216 h 5650132"/>
              <a:gd name="connsiteX1963" fmla="*/ 4992882 w 6068843"/>
              <a:gd name="connsiteY1963" fmla="*/ 1194756 h 5650132"/>
              <a:gd name="connsiteX1964" fmla="*/ 5012642 w 6068843"/>
              <a:gd name="connsiteY1964" fmla="*/ 1171576 h 5650132"/>
              <a:gd name="connsiteX1965" fmla="*/ 5004282 w 6068843"/>
              <a:gd name="connsiteY1965" fmla="*/ 1150675 h 5650132"/>
              <a:gd name="connsiteX1966" fmla="*/ 5027842 w 6068843"/>
              <a:gd name="connsiteY1966" fmla="*/ 1132055 h 5650132"/>
              <a:gd name="connsiteX1967" fmla="*/ 5043423 w 6068843"/>
              <a:gd name="connsiteY1967" fmla="*/ 1087594 h 5650132"/>
              <a:gd name="connsiteX1968" fmla="*/ 5061283 w 6068843"/>
              <a:gd name="connsiteY1968" fmla="*/ 1040854 h 5650132"/>
              <a:gd name="connsiteX1969" fmla="*/ 5070023 w 6068843"/>
              <a:gd name="connsiteY1969" fmla="*/ 1040093 h 5650132"/>
              <a:gd name="connsiteX1970" fmla="*/ 5076483 w 6068843"/>
              <a:gd name="connsiteY1970" fmla="*/ 1043893 h 5650132"/>
              <a:gd name="connsiteX1971" fmla="*/ 5080663 w 6068843"/>
              <a:gd name="connsiteY1971" fmla="*/ 1073533 h 5650132"/>
              <a:gd name="connsiteX1972" fmla="*/ 5064323 w 6068843"/>
              <a:gd name="connsiteY1972" fmla="*/ 1098614 h 5650132"/>
              <a:gd name="connsiteX1973" fmla="*/ 5046083 w 6068843"/>
              <a:gd name="connsiteY1973" fmla="*/ 1154475 h 5650132"/>
              <a:gd name="connsiteX1974" fmla="*/ 5027842 w 6068843"/>
              <a:gd name="connsiteY1974" fmla="*/ 1208056 h 5650132"/>
              <a:gd name="connsiteX1975" fmla="*/ 5029362 w 6068843"/>
              <a:gd name="connsiteY1975" fmla="*/ 1215656 h 5650132"/>
              <a:gd name="connsiteX1976" fmla="*/ 5021762 w 6068843"/>
              <a:gd name="connsiteY1976" fmla="*/ 1223257 h 5650132"/>
              <a:gd name="connsiteX1977" fmla="*/ 5018722 w 6068843"/>
              <a:gd name="connsiteY1977" fmla="*/ 1231997 h 5650132"/>
              <a:gd name="connsiteX1978" fmla="*/ 5024802 w 6068843"/>
              <a:gd name="connsiteY1978" fmla="*/ 1238457 h 5650132"/>
              <a:gd name="connsiteX1979" fmla="*/ 5012262 w 6068843"/>
              <a:gd name="connsiteY1979" fmla="*/ 1253658 h 5650132"/>
              <a:gd name="connsiteX1980" fmla="*/ 5006562 w 6068843"/>
              <a:gd name="connsiteY1980" fmla="*/ 1268858 h 5650132"/>
              <a:gd name="connsiteX1981" fmla="*/ 4994402 w 6068843"/>
              <a:gd name="connsiteY1981" fmla="*/ 1290138 h 5650132"/>
              <a:gd name="connsiteX1982" fmla="*/ 4999722 w 6068843"/>
              <a:gd name="connsiteY1982" fmla="*/ 1307618 h 5650132"/>
              <a:gd name="connsiteX1983" fmla="*/ 4991362 w 6068843"/>
              <a:gd name="connsiteY1983" fmla="*/ 1320538 h 5650132"/>
              <a:gd name="connsiteX1984" fmla="*/ 5032022 w 6068843"/>
              <a:gd name="connsiteY1984" fmla="*/ 1318258 h 5650132"/>
              <a:gd name="connsiteX1985" fmla="*/ 5057820 w 6068843"/>
              <a:gd name="connsiteY1985" fmla="*/ 1325922 h 5650132"/>
              <a:gd name="connsiteX1986" fmla="*/ 5067310 w 6068843"/>
              <a:gd name="connsiteY1986" fmla="*/ 1308297 h 5650132"/>
              <a:gd name="connsiteX1987" fmla="*/ 5073390 w 6068843"/>
              <a:gd name="connsiteY1987" fmla="*/ 1293097 h 5650132"/>
              <a:gd name="connsiteX1988" fmla="*/ 5079470 w 6068843"/>
              <a:gd name="connsiteY1988" fmla="*/ 1277897 h 5650132"/>
              <a:gd name="connsiteX1989" fmla="*/ 5094670 w 6068843"/>
              <a:gd name="connsiteY1989" fmla="*/ 1253576 h 5650132"/>
              <a:gd name="connsiteX1990" fmla="*/ 5103790 w 6068843"/>
              <a:gd name="connsiteY1990" fmla="*/ 1235336 h 5650132"/>
              <a:gd name="connsiteX1991" fmla="*/ 5111011 w 6068843"/>
              <a:gd name="connsiteY1991" fmla="*/ 1204175 h 5650132"/>
              <a:gd name="connsiteX1992" fmla="*/ 5125071 w 6068843"/>
              <a:gd name="connsiteY1992" fmla="*/ 1177575 h 5650132"/>
              <a:gd name="connsiteX1993" fmla="*/ 5143311 w 6068843"/>
              <a:gd name="connsiteY1993" fmla="*/ 1120573 h 5650132"/>
              <a:gd name="connsiteX1994" fmla="*/ 5152431 w 6068843"/>
              <a:gd name="connsiteY1994" fmla="*/ 1077252 h 5650132"/>
              <a:gd name="connsiteX1995" fmla="*/ 5161552 w 6068843"/>
              <a:gd name="connsiteY1995" fmla="*/ 1080293 h 5650132"/>
              <a:gd name="connsiteX1996" fmla="*/ 5173712 w 6068843"/>
              <a:gd name="connsiteY1996" fmla="*/ 1071172 h 5650132"/>
              <a:gd name="connsiteX1997" fmla="*/ 5175612 w 6068843"/>
              <a:gd name="connsiteY1997" fmla="*/ 1065092 h 5650132"/>
              <a:gd name="connsiteX1998" fmla="*/ 5170672 w 6068843"/>
              <a:gd name="connsiteY1998" fmla="*/ 1059012 h 5650132"/>
              <a:gd name="connsiteX1999" fmla="*/ 5196132 w 6068843"/>
              <a:gd name="connsiteY1999" fmla="*/ 1018731 h 5650132"/>
              <a:gd name="connsiteX2000" fmla="*/ 5210193 w 6068843"/>
              <a:gd name="connsiteY2000" fmla="*/ 973890 h 5650132"/>
              <a:gd name="connsiteX2001" fmla="*/ 5220453 w 6068843"/>
              <a:gd name="connsiteY2001" fmla="*/ 962870 h 5650132"/>
              <a:gd name="connsiteX2002" fmla="*/ 5219313 w 6068843"/>
              <a:gd name="connsiteY2002" fmla="*/ 949570 h 5650132"/>
              <a:gd name="connsiteX2003" fmla="*/ 5232233 w 6068843"/>
              <a:gd name="connsiteY2003" fmla="*/ 926389 h 5650132"/>
              <a:gd name="connsiteX2004" fmla="*/ 5249713 w 6068843"/>
              <a:gd name="connsiteY2004" fmla="*/ 910049 h 5650132"/>
              <a:gd name="connsiteX2005" fmla="*/ 5255793 w 6068843"/>
              <a:gd name="connsiteY2005" fmla="*/ 900929 h 5650132"/>
              <a:gd name="connsiteX2006" fmla="*/ 5252753 w 6068843"/>
              <a:gd name="connsiteY2006" fmla="*/ 891809 h 5650132"/>
              <a:gd name="connsiteX2007" fmla="*/ 5280114 w 6068843"/>
              <a:gd name="connsiteY2007" fmla="*/ 843168 h 5650132"/>
              <a:gd name="connsiteX2008" fmla="*/ 5287334 w 6068843"/>
              <a:gd name="connsiteY2008" fmla="*/ 831767 h 5650132"/>
              <a:gd name="connsiteX2009" fmla="*/ 5292274 w 6068843"/>
              <a:gd name="connsiteY2009" fmla="*/ 815807 h 5650132"/>
              <a:gd name="connsiteX2010" fmla="*/ 5326475 w 6068843"/>
              <a:gd name="connsiteY2010" fmla="*/ 755386 h 5650132"/>
              <a:gd name="connsiteX2011" fmla="*/ 5365236 w 6068843"/>
              <a:gd name="connsiteY2011" fmla="*/ 697245 h 5650132"/>
              <a:gd name="connsiteX2012" fmla="*/ 5362196 w 6068843"/>
              <a:gd name="connsiteY2012" fmla="*/ 675964 h 5650132"/>
              <a:gd name="connsiteX2013" fmla="*/ 5395636 w 6068843"/>
              <a:gd name="connsiteY2013" fmla="*/ 624283 h 5650132"/>
              <a:gd name="connsiteX2014" fmla="*/ 5408177 w 6068843"/>
              <a:gd name="connsiteY2014" fmla="*/ 582862 h 5650132"/>
              <a:gd name="connsiteX2015" fmla="*/ 5432117 w 6068843"/>
              <a:gd name="connsiteY2015" fmla="*/ 539161 h 5650132"/>
              <a:gd name="connsiteX2016" fmla="*/ 5450357 w 6068843"/>
              <a:gd name="connsiteY2016" fmla="*/ 508761 h 5650132"/>
              <a:gd name="connsiteX2017" fmla="*/ 5449597 w 6068843"/>
              <a:gd name="connsiteY2017" fmla="*/ 492800 h 5650132"/>
              <a:gd name="connsiteX2018" fmla="*/ 5462518 w 6068843"/>
              <a:gd name="connsiteY2018" fmla="*/ 481400 h 5650132"/>
              <a:gd name="connsiteX2019" fmla="*/ 5575000 w 6068843"/>
              <a:gd name="connsiteY2019" fmla="*/ 283796 h 5650132"/>
              <a:gd name="connsiteX2020" fmla="*/ 5590580 w 6068843"/>
              <a:gd name="connsiteY2020" fmla="*/ 259856 h 5650132"/>
              <a:gd name="connsiteX2021" fmla="*/ 5608441 w 6068843"/>
              <a:gd name="connsiteY2021" fmla="*/ 238195 h 5650132"/>
              <a:gd name="connsiteX2022" fmla="*/ 5612241 w 6068843"/>
              <a:gd name="connsiteY2022" fmla="*/ 223375 h 5650132"/>
              <a:gd name="connsiteX2023" fmla="*/ 5620601 w 6068843"/>
              <a:gd name="connsiteY2023" fmla="*/ 210834 h 5650132"/>
              <a:gd name="connsiteX2024" fmla="*/ 5632761 w 6068843"/>
              <a:gd name="connsiteY2024" fmla="*/ 189554 h 5650132"/>
              <a:gd name="connsiteX2025" fmla="*/ 5644921 w 6068843"/>
              <a:gd name="connsiteY2025" fmla="*/ 183094 h 5650132"/>
              <a:gd name="connsiteX2026" fmla="*/ 5657082 w 6068843"/>
              <a:gd name="connsiteY2026" fmla="*/ 183474 h 5650132"/>
              <a:gd name="connsiteX2027" fmla="*/ 5641121 w 6068843"/>
              <a:gd name="connsiteY2027" fmla="*/ 232495 h 5650132"/>
              <a:gd name="connsiteX2028" fmla="*/ 5611481 w 6068843"/>
              <a:gd name="connsiteY2028" fmla="*/ 283796 h 5650132"/>
              <a:gd name="connsiteX2029" fmla="*/ 5614521 w 6068843"/>
              <a:gd name="connsiteY2029" fmla="*/ 283796 h 5650132"/>
              <a:gd name="connsiteX2030" fmla="*/ 5621741 w 6068843"/>
              <a:gd name="connsiteY2030" fmla="*/ 295956 h 5650132"/>
              <a:gd name="connsiteX2031" fmla="*/ 5617561 w 6068843"/>
              <a:gd name="connsiteY2031" fmla="*/ 308117 h 5650132"/>
              <a:gd name="connsiteX2032" fmla="*/ 5597041 w 6068843"/>
              <a:gd name="connsiteY2032" fmla="*/ 379558 h 5650132"/>
              <a:gd name="connsiteX2033" fmla="*/ 5571960 w 6068843"/>
              <a:gd name="connsiteY2033" fmla="*/ 450999 h 5650132"/>
              <a:gd name="connsiteX2034" fmla="*/ 5573100 w 6068843"/>
              <a:gd name="connsiteY2034" fmla="*/ 459740 h 5650132"/>
              <a:gd name="connsiteX2035" fmla="*/ 5562840 w 6068843"/>
              <a:gd name="connsiteY2035" fmla="*/ 466200 h 5650132"/>
              <a:gd name="connsiteX2036" fmla="*/ 5562080 w 6068843"/>
              <a:gd name="connsiteY2036" fmla="*/ 474560 h 5650132"/>
              <a:gd name="connsiteX2037" fmla="*/ 5565880 w 6068843"/>
              <a:gd name="connsiteY2037" fmla="*/ 478360 h 5650132"/>
              <a:gd name="connsiteX2038" fmla="*/ 5556380 w 6068843"/>
              <a:gd name="connsiteY2038" fmla="*/ 496221 h 5650132"/>
              <a:gd name="connsiteX2039" fmla="*/ 5553720 w 6068843"/>
              <a:gd name="connsiteY2039" fmla="*/ 511801 h 5650132"/>
              <a:gd name="connsiteX2040" fmla="*/ 5571960 w 6068843"/>
              <a:gd name="connsiteY2040" fmla="*/ 493560 h 5650132"/>
              <a:gd name="connsiteX2041" fmla="*/ 5578040 w 6068843"/>
              <a:gd name="connsiteY2041" fmla="*/ 484440 h 5650132"/>
              <a:gd name="connsiteX2042" fmla="*/ 5575000 w 6068843"/>
              <a:gd name="connsiteY2042" fmla="*/ 475320 h 5650132"/>
              <a:gd name="connsiteX2043" fmla="*/ 5585260 w 6068843"/>
              <a:gd name="connsiteY2043" fmla="*/ 462780 h 5650132"/>
              <a:gd name="connsiteX2044" fmla="*/ 5593240 w 6068843"/>
              <a:gd name="connsiteY2044" fmla="*/ 447960 h 5650132"/>
              <a:gd name="connsiteX2045" fmla="*/ 5617561 w 6068843"/>
              <a:gd name="connsiteY2045" fmla="*/ 393238 h 5650132"/>
              <a:gd name="connsiteX2046" fmla="*/ 5635801 w 6068843"/>
              <a:gd name="connsiteY2046" fmla="*/ 378038 h 5650132"/>
              <a:gd name="connsiteX2047" fmla="*/ 5643401 w 6068843"/>
              <a:gd name="connsiteY2047" fmla="*/ 367398 h 5650132"/>
              <a:gd name="connsiteX2048" fmla="*/ 5641882 w 6068843"/>
              <a:gd name="connsiteY2048" fmla="*/ 356758 h 5650132"/>
              <a:gd name="connsiteX2049" fmla="*/ 5654042 w 6068843"/>
              <a:gd name="connsiteY2049" fmla="*/ 332437 h 5650132"/>
              <a:gd name="connsiteX2050" fmla="*/ 5663162 w 6068843"/>
              <a:gd name="connsiteY2050" fmla="*/ 306596 h 5650132"/>
              <a:gd name="connsiteX2051" fmla="*/ 5672282 w 6068843"/>
              <a:gd name="connsiteY2051" fmla="*/ 280756 h 5650132"/>
              <a:gd name="connsiteX2052" fmla="*/ 5711803 w 6068843"/>
              <a:gd name="connsiteY2052" fmla="*/ 247315 h 5650132"/>
              <a:gd name="connsiteX2053" fmla="*/ 5723203 w 6068843"/>
              <a:gd name="connsiteY2053" fmla="*/ 264796 h 5650132"/>
              <a:gd name="connsiteX2054" fmla="*/ 5711803 w 6068843"/>
              <a:gd name="connsiteY2054" fmla="*/ 277716 h 5650132"/>
              <a:gd name="connsiteX2055" fmla="*/ 5711423 w 6068843"/>
              <a:gd name="connsiteY2055" fmla="*/ 297096 h 5650132"/>
              <a:gd name="connsiteX2056" fmla="*/ 5708763 w 6068843"/>
              <a:gd name="connsiteY2056" fmla="*/ 314197 h 5650132"/>
              <a:gd name="connsiteX2057" fmla="*/ 5690903 w 6068843"/>
              <a:gd name="connsiteY2057" fmla="*/ 353337 h 5650132"/>
              <a:gd name="connsiteX2058" fmla="*/ 5684442 w 6068843"/>
              <a:gd name="connsiteY2058" fmla="*/ 390198 h 5650132"/>
              <a:gd name="connsiteX2059" fmla="*/ 5660122 w 6068843"/>
              <a:gd name="connsiteY2059" fmla="*/ 447960 h 5650132"/>
              <a:gd name="connsiteX2060" fmla="*/ 5670002 w 6068843"/>
              <a:gd name="connsiteY2060" fmla="*/ 472280 h 5650132"/>
              <a:gd name="connsiteX2061" fmla="*/ 5657082 w 6068843"/>
              <a:gd name="connsiteY2061" fmla="*/ 496600 h 5650132"/>
              <a:gd name="connsiteX2062" fmla="*/ 5643401 w 6068843"/>
              <a:gd name="connsiteY2062" fmla="*/ 535361 h 5650132"/>
              <a:gd name="connsiteX2063" fmla="*/ 5620601 w 6068843"/>
              <a:gd name="connsiteY2063" fmla="*/ 569562 h 5650132"/>
              <a:gd name="connsiteX2064" fmla="*/ 5629721 w 6068843"/>
              <a:gd name="connsiteY2064" fmla="*/ 593882 h 5650132"/>
              <a:gd name="connsiteX2065" fmla="*/ 5608441 w 6068843"/>
              <a:gd name="connsiteY2065" fmla="*/ 609083 h 5650132"/>
              <a:gd name="connsiteX2066" fmla="*/ 5608441 w 6068843"/>
              <a:gd name="connsiteY2066" fmla="*/ 642524 h 5650132"/>
              <a:gd name="connsiteX2067" fmla="*/ 5600461 w 6068843"/>
              <a:gd name="connsiteY2067" fmla="*/ 660004 h 5650132"/>
              <a:gd name="connsiteX2068" fmla="*/ 5590200 w 6068843"/>
              <a:gd name="connsiteY2068" fmla="*/ 672924 h 5650132"/>
              <a:gd name="connsiteX2069" fmla="*/ 5589440 w 6068843"/>
              <a:gd name="connsiteY2069" fmla="*/ 686224 h 5650132"/>
              <a:gd name="connsiteX2070" fmla="*/ 5593240 w 6068843"/>
              <a:gd name="connsiteY2070" fmla="*/ 697245 h 5650132"/>
              <a:gd name="connsiteX2071" fmla="*/ 5598941 w 6068843"/>
              <a:gd name="connsiteY2071" fmla="*/ 700665 h 5650132"/>
              <a:gd name="connsiteX2072" fmla="*/ 5602361 w 6068843"/>
              <a:gd name="connsiteY2072" fmla="*/ 697245 h 5650132"/>
              <a:gd name="connsiteX2073" fmla="*/ 5605401 w 6068843"/>
              <a:gd name="connsiteY2073" fmla="*/ 674444 h 5650132"/>
              <a:gd name="connsiteX2074" fmla="*/ 5626681 w 6068843"/>
              <a:gd name="connsiteY2074" fmla="*/ 660764 h 5650132"/>
              <a:gd name="connsiteX2075" fmla="*/ 5626681 w 6068843"/>
              <a:gd name="connsiteY2075" fmla="*/ 615163 h 5650132"/>
              <a:gd name="connsiteX2076" fmla="*/ 5629721 w 6068843"/>
              <a:gd name="connsiteY2076" fmla="*/ 615163 h 5650132"/>
              <a:gd name="connsiteX2077" fmla="*/ 5633141 w 6068843"/>
              <a:gd name="connsiteY2077" fmla="*/ 604523 h 5650132"/>
              <a:gd name="connsiteX2078" fmla="*/ 5629721 w 6068843"/>
              <a:gd name="connsiteY2078" fmla="*/ 593882 h 5650132"/>
              <a:gd name="connsiteX2079" fmla="*/ 5649482 w 6068843"/>
              <a:gd name="connsiteY2079" fmla="*/ 568422 h 5650132"/>
              <a:gd name="connsiteX2080" fmla="*/ 5669242 w 6068843"/>
              <a:gd name="connsiteY2080" fmla="*/ 545241 h 5650132"/>
              <a:gd name="connsiteX2081" fmla="*/ 5660882 w 6068843"/>
              <a:gd name="connsiteY2081" fmla="*/ 524341 h 5650132"/>
              <a:gd name="connsiteX2082" fmla="*/ 5684442 w 6068843"/>
              <a:gd name="connsiteY2082" fmla="*/ 505721 h 5650132"/>
              <a:gd name="connsiteX2083" fmla="*/ 5700023 w 6068843"/>
              <a:gd name="connsiteY2083" fmla="*/ 461260 h 5650132"/>
              <a:gd name="connsiteX2084" fmla="*/ 5717883 w 6068843"/>
              <a:gd name="connsiteY2084" fmla="*/ 414519 h 5650132"/>
              <a:gd name="connsiteX2085" fmla="*/ 5726623 w 6068843"/>
              <a:gd name="connsiteY2085" fmla="*/ 413759 h 5650132"/>
              <a:gd name="connsiteX2086" fmla="*/ 5733083 w 6068843"/>
              <a:gd name="connsiteY2086" fmla="*/ 417559 h 5650132"/>
              <a:gd name="connsiteX2087" fmla="*/ 5737263 w 6068843"/>
              <a:gd name="connsiteY2087" fmla="*/ 447199 h 5650132"/>
              <a:gd name="connsiteX2088" fmla="*/ 5720923 w 6068843"/>
              <a:gd name="connsiteY2088" fmla="*/ 472280 h 5650132"/>
              <a:gd name="connsiteX2089" fmla="*/ 5702683 w 6068843"/>
              <a:gd name="connsiteY2089" fmla="*/ 528141 h 5650132"/>
              <a:gd name="connsiteX2090" fmla="*/ 5684442 w 6068843"/>
              <a:gd name="connsiteY2090" fmla="*/ 581722 h 5650132"/>
              <a:gd name="connsiteX2091" fmla="*/ 5685962 w 6068843"/>
              <a:gd name="connsiteY2091" fmla="*/ 589322 h 5650132"/>
              <a:gd name="connsiteX2092" fmla="*/ 5678362 w 6068843"/>
              <a:gd name="connsiteY2092" fmla="*/ 596923 h 5650132"/>
              <a:gd name="connsiteX2093" fmla="*/ 5675322 w 6068843"/>
              <a:gd name="connsiteY2093" fmla="*/ 605663 h 5650132"/>
              <a:gd name="connsiteX2094" fmla="*/ 5681402 w 6068843"/>
              <a:gd name="connsiteY2094" fmla="*/ 612123 h 5650132"/>
              <a:gd name="connsiteX2095" fmla="*/ 5668862 w 6068843"/>
              <a:gd name="connsiteY2095" fmla="*/ 627323 h 5650132"/>
              <a:gd name="connsiteX2096" fmla="*/ 5663162 w 6068843"/>
              <a:gd name="connsiteY2096" fmla="*/ 642524 h 5650132"/>
              <a:gd name="connsiteX2097" fmla="*/ 5651002 w 6068843"/>
              <a:gd name="connsiteY2097" fmla="*/ 663804 h 5650132"/>
              <a:gd name="connsiteX2098" fmla="*/ 5656322 w 6068843"/>
              <a:gd name="connsiteY2098" fmla="*/ 681284 h 5650132"/>
              <a:gd name="connsiteX2099" fmla="*/ 5647962 w 6068843"/>
              <a:gd name="connsiteY2099" fmla="*/ 694204 h 5650132"/>
              <a:gd name="connsiteX2100" fmla="*/ 5688622 w 6068843"/>
              <a:gd name="connsiteY2100" fmla="*/ 691924 h 5650132"/>
              <a:gd name="connsiteX2101" fmla="*/ 5727003 w 6068843"/>
              <a:gd name="connsiteY2101" fmla="*/ 703325 h 5650132"/>
              <a:gd name="connsiteX2102" fmla="*/ 5733843 w 6068843"/>
              <a:gd name="connsiteY2102" fmla="*/ 721945 h 5650132"/>
              <a:gd name="connsiteX2103" fmla="*/ 5727003 w 6068843"/>
              <a:gd name="connsiteY2103" fmla="*/ 733725 h 5650132"/>
              <a:gd name="connsiteX2104" fmla="*/ 5724343 w 6068843"/>
              <a:gd name="connsiteY2104" fmla="*/ 741325 h 5650132"/>
              <a:gd name="connsiteX2105" fmla="*/ 5723963 w 6068843"/>
              <a:gd name="connsiteY2105" fmla="*/ 748926 h 5650132"/>
              <a:gd name="connsiteX2106" fmla="*/ 5733083 w 6068843"/>
              <a:gd name="connsiteY2106" fmla="*/ 742846 h 5650132"/>
              <a:gd name="connsiteX2107" fmla="*/ 5772604 w 6068843"/>
              <a:gd name="connsiteY2107" fmla="*/ 712445 h 5650132"/>
              <a:gd name="connsiteX2108" fmla="*/ 5778684 w 6068843"/>
              <a:gd name="connsiteY2108" fmla="*/ 691164 h 5650132"/>
              <a:gd name="connsiteX2109" fmla="*/ 5777164 w 6068843"/>
              <a:gd name="connsiteY2109" fmla="*/ 682424 h 5650132"/>
              <a:gd name="connsiteX2110" fmla="*/ 5784764 w 6068843"/>
              <a:gd name="connsiteY2110" fmla="*/ 675964 h 5650132"/>
              <a:gd name="connsiteX2111" fmla="*/ 5785525 w 6068843"/>
              <a:gd name="connsiteY2111" fmla="*/ 668744 h 5650132"/>
              <a:gd name="connsiteX2112" fmla="*/ 5781724 w 6068843"/>
              <a:gd name="connsiteY2112" fmla="*/ 663804 h 5650132"/>
              <a:gd name="connsiteX2113" fmla="*/ 5806045 w 6068843"/>
              <a:gd name="connsiteY2113" fmla="*/ 633403 h 5650132"/>
              <a:gd name="connsiteX2114" fmla="*/ 5830365 w 6068843"/>
              <a:gd name="connsiteY2114" fmla="*/ 603003 h 5650132"/>
              <a:gd name="connsiteX2115" fmla="*/ 5847846 w 6068843"/>
              <a:gd name="connsiteY2115" fmla="*/ 563862 h 5650132"/>
              <a:gd name="connsiteX2116" fmla="*/ 5879006 w 6068843"/>
              <a:gd name="connsiteY2116" fmla="*/ 536121 h 5650132"/>
              <a:gd name="connsiteX2117" fmla="*/ 5875966 w 6068843"/>
              <a:gd name="connsiteY2117" fmla="*/ 520921 h 5650132"/>
              <a:gd name="connsiteX2118" fmla="*/ 5877486 w 6068843"/>
              <a:gd name="connsiteY2118" fmla="*/ 507621 h 5650132"/>
              <a:gd name="connsiteX2119" fmla="*/ 5888127 w 6068843"/>
              <a:gd name="connsiteY2119" fmla="*/ 496600 h 5650132"/>
              <a:gd name="connsiteX2120" fmla="*/ 5906367 w 6068843"/>
              <a:gd name="connsiteY2120" fmla="*/ 490520 h 5650132"/>
              <a:gd name="connsiteX2121" fmla="*/ 5918147 w 6068843"/>
              <a:gd name="connsiteY2121" fmla="*/ 507621 h 5650132"/>
              <a:gd name="connsiteX2122" fmla="*/ 5909407 w 6068843"/>
              <a:gd name="connsiteY2122" fmla="*/ 527001 h 5650132"/>
              <a:gd name="connsiteX2123" fmla="*/ 5887747 w 6068843"/>
              <a:gd name="connsiteY2123" fmla="*/ 555501 h 5650132"/>
              <a:gd name="connsiteX2124" fmla="*/ 5882046 w 6068843"/>
              <a:gd name="connsiteY2124" fmla="*/ 590842 h 5650132"/>
              <a:gd name="connsiteX2125" fmla="*/ 5869506 w 6068843"/>
              <a:gd name="connsiteY2125" fmla="*/ 633783 h 5650132"/>
              <a:gd name="connsiteX2126" fmla="*/ 5845566 w 6068843"/>
              <a:gd name="connsiteY2126" fmla="*/ 679004 h 5650132"/>
              <a:gd name="connsiteX2127" fmla="*/ 5849746 w 6068843"/>
              <a:gd name="connsiteY2127" fmla="*/ 690404 h 5650132"/>
              <a:gd name="connsiteX2128" fmla="*/ 5842526 w 6068843"/>
              <a:gd name="connsiteY2128" fmla="*/ 697245 h 5650132"/>
              <a:gd name="connsiteX2129" fmla="*/ 5844426 w 6068843"/>
              <a:gd name="connsiteY2129" fmla="*/ 721185 h 5650132"/>
              <a:gd name="connsiteX2130" fmla="*/ 5857726 w 6068843"/>
              <a:gd name="connsiteY2130" fmla="*/ 742846 h 5650132"/>
              <a:gd name="connsiteX2131" fmla="*/ 5825425 w 6068843"/>
              <a:gd name="connsiteY2131" fmla="*/ 805167 h 5650132"/>
              <a:gd name="connsiteX2132" fmla="*/ 5809085 w 6068843"/>
              <a:gd name="connsiteY2132" fmla="*/ 867488 h 5650132"/>
              <a:gd name="connsiteX2133" fmla="*/ 5784764 w 6068843"/>
              <a:gd name="connsiteY2133" fmla="*/ 888769 h 5650132"/>
              <a:gd name="connsiteX2134" fmla="*/ 5771464 w 6068843"/>
              <a:gd name="connsiteY2134" fmla="*/ 914609 h 5650132"/>
              <a:gd name="connsiteX2135" fmla="*/ 5760444 w 6068843"/>
              <a:gd name="connsiteY2135" fmla="*/ 940450 h 5650132"/>
              <a:gd name="connsiteX2136" fmla="*/ 5763484 w 6068843"/>
              <a:gd name="connsiteY2136" fmla="*/ 949570 h 5650132"/>
              <a:gd name="connsiteX2137" fmla="*/ 5785144 w 6068843"/>
              <a:gd name="connsiteY2137" fmla="*/ 923729 h 5650132"/>
              <a:gd name="connsiteX2138" fmla="*/ 5809085 w 6068843"/>
              <a:gd name="connsiteY2138" fmla="*/ 897889 h 5650132"/>
              <a:gd name="connsiteX2139" fmla="*/ 5830365 w 6068843"/>
              <a:gd name="connsiteY2139" fmla="*/ 891809 h 5650132"/>
              <a:gd name="connsiteX2140" fmla="*/ 5809085 w 6068843"/>
              <a:gd name="connsiteY2140" fmla="*/ 882688 h 5650132"/>
              <a:gd name="connsiteX2141" fmla="*/ 5818205 w 6068843"/>
              <a:gd name="connsiteY2141" fmla="*/ 876608 h 5650132"/>
              <a:gd name="connsiteX2142" fmla="*/ 5829985 w 6068843"/>
              <a:gd name="connsiteY2142" fmla="*/ 875088 h 5650132"/>
              <a:gd name="connsiteX2143" fmla="*/ 5839486 w 6068843"/>
              <a:gd name="connsiteY2143" fmla="*/ 882688 h 5650132"/>
              <a:gd name="connsiteX2144" fmla="*/ 5847846 w 6068843"/>
              <a:gd name="connsiteY2144" fmla="*/ 870528 h 5650132"/>
              <a:gd name="connsiteX2145" fmla="*/ 5851646 w 6068843"/>
              <a:gd name="connsiteY2145" fmla="*/ 858368 h 5650132"/>
              <a:gd name="connsiteX2146" fmla="*/ 5857346 w 6068843"/>
              <a:gd name="connsiteY2146" fmla="*/ 843928 h 5650132"/>
              <a:gd name="connsiteX2147" fmla="*/ 5860766 w 6068843"/>
              <a:gd name="connsiteY2147" fmla="*/ 824927 h 5650132"/>
              <a:gd name="connsiteX2148" fmla="*/ 5836446 w 6068843"/>
              <a:gd name="connsiteY2148" fmla="*/ 809727 h 5650132"/>
              <a:gd name="connsiteX2149" fmla="*/ 5851646 w 6068843"/>
              <a:gd name="connsiteY2149" fmla="*/ 782366 h 5650132"/>
              <a:gd name="connsiteX2150" fmla="*/ 5882046 w 6068843"/>
              <a:gd name="connsiteY2150" fmla="*/ 788446 h 5650132"/>
              <a:gd name="connsiteX2151" fmla="*/ 5873306 w 6068843"/>
              <a:gd name="connsiteY2151" fmla="*/ 802127 h 5650132"/>
              <a:gd name="connsiteX2152" fmla="*/ 5866846 w 6068843"/>
              <a:gd name="connsiteY2152" fmla="*/ 815807 h 5650132"/>
              <a:gd name="connsiteX2153" fmla="*/ 5879006 w 6068843"/>
              <a:gd name="connsiteY2153" fmla="*/ 824927 h 5650132"/>
              <a:gd name="connsiteX2154" fmla="*/ 5888127 w 6068843"/>
              <a:gd name="connsiteY2154" fmla="*/ 834048 h 5650132"/>
              <a:gd name="connsiteX2155" fmla="*/ 5882807 w 6068843"/>
              <a:gd name="connsiteY2155" fmla="*/ 851908 h 5650132"/>
              <a:gd name="connsiteX2156" fmla="*/ 5872926 w 6068843"/>
              <a:gd name="connsiteY2156" fmla="*/ 867488 h 5650132"/>
              <a:gd name="connsiteX2157" fmla="*/ 5887747 w 6068843"/>
              <a:gd name="connsiteY2157" fmla="*/ 869008 h 5650132"/>
              <a:gd name="connsiteX2158" fmla="*/ 5900287 w 6068843"/>
              <a:gd name="connsiteY2158" fmla="*/ 870528 h 5650132"/>
              <a:gd name="connsiteX2159" fmla="*/ 5893827 w 6068843"/>
              <a:gd name="connsiteY2159" fmla="*/ 890289 h 5650132"/>
              <a:gd name="connsiteX2160" fmla="*/ 5875966 w 6068843"/>
              <a:gd name="connsiteY2160" fmla="*/ 910049 h 5650132"/>
              <a:gd name="connsiteX2161" fmla="*/ 5872166 w 6068843"/>
              <a:gd name="connsiteY2161" fmla="*/ 926769 h 5650132"/>
              <a:gd name="connsiteX2162" fmla="*/ 5863806 w 6068843"/>
              <a:gd name="connsiteY2162" fmla="*/ 934369 h 5650132"/>
              <a:gd name="connsiteX2163" fmla="*/ 5848606 w 6068843"/>
              <a:gd name="connsiteY2163" fmla="*/ 955650 h 5650132"/>
              <a:gd name="connsiteX2164" fmla="*/ 5848606 w 6068843"/>
              <a:gd name="connsiteY2164" fmla="*/ 983011 h 5650132"/>
              <a:gd name="connsiteX2165" fmla="*/ 5857726 w 6068843"/>
              <a:gd name="connsiteY2165" fmla="*/ 973890 h 5650132"/>
              <a:gd name="connsiteX2166" fmla="*/ 5869886 w 6068843"/>
              <a:gd name="connsiteY2166" fmla="*/ 949570 h 5650132"/>
              <a:gd name="connsiteX2167" fmla="*/ 5875966 w 6068843"/>
              <a:gd name="connsiteY2167" fmla="*/ 942730 h 5650132"/>
              <a:gd name="connsiteX2168" fmla="*/ 5882046 w 6068843"/>
              <a:gd name="connsiteY2168" fmla="*/ 940450 h 5650132"/>
              <a:gd name="connsiteX2169" fmla="*/ 5879006 w 6068843"/>
              <a:gd name="connsiteY2169" fmla="*/ 948430 h 5650132"/>
              <a:gd name="connsiteX2170" fmla="*/ 5875966 w 6068843"/>
              <a:gd name="connsiteY2170" fmla="*/ 958690 h 5650132"/>
              <a:gd name="connsiteX2171" fmla="*/ 5863806 w 6068843"/>
              <a:gd name="connsiteY2171" fmla="*/ 989091 h 5650132"/>
              <a:gd name="connsiteX2172" fmla="*/ 5851646 w 6068843"/>
              <a:gd name="connsiteY2172" fmla="*/ 1019491 h 5650132"/>
              <a:gd name="connsiteX2173" fmla="*/ 5839486 w 6068843"/>
              <a:gd name="connsiteY2173" fmla="*/ 1040772 h 5650132"/>
              <a:gd name="connsiteX2174" fmla="*/ 5833405 w 6068843"/>
              <a:gd name="connsiteY2174" fmla="*/ 1065092 h 5650132"/>
              <a:gd name="connsiteX2175" fmla="*/ 5851646 w 6068843"/>
              <a:gd name="connsiteY2175" fmla="*/ 1040012 h 5650132"/>
              <a:gd name="connsiteX2176" fmla="*/ 5860766 w 6068843"/>
              <a:gd name="connsiteY2176" fmla="*/ 1010371 h 5650132"/>
              <a:gd name="connsiteX2177" fmla="*/ 5885086 w 6068843"/>
              <a:gd name="connsiteY2177" fmla="*/ 1019491 h 5650132"/>
              <a:gd name="connsiteX2178" fmla="*/ 5879006 w 6068843"/>
              <a:gd name="connsiteY2178" fmla="*/ 1052932 h 5650132"/>
              <a:gd name="connsiteX2179" fmla="*/ 5894207 w 6068843"/>
              <a:gd name="connsiteY2179" fmla="*/ 1049892 h 5650132"/>
              <a:gd name="connsiteX2180" fmla="*/ 5909407 w 6068843"/>
              <a:gd name="connsiteY2180" fmla="*/ 1068132 h 5650132"/>
              <a:gd name="connsiteX2181" fmla="*/ 5894207 w 6068843"/>
              <a:gd name="connsiteY2181" fmla="*/ 1113733 h 5650132"/>
              <a:gd name="connsiteX2182" fmla="*/ 5864566 w 6068843"/>
              <a:gd name="connsiteY2182" fmla="*/ 1152874 h 5650132"/>
              <a:gd name="connsiteX2183" fmla="*/ 5859764 w 6068843"/>
              <a:gd name="connsiteY2183" fmla="*/ 1159932 h 5650132"/>
              <a:gd name="connsiteX2184" fmla="*/ 5859095 w 6068843"/>
              <a:gd name="connsiteY2184" fmla="*/ 1164233 h 5650132"/>
              <a:gd name="connsiteX2185" fmla="*/ 5841235 w 6068843"/>
              <a:gd name="connsiteY2185" fmla="*/ 1203373 h 5650132"/>
              <a:gd name="connsiteX2186" fmla="*/ 5834774 w 6068843"/>
              <a:gd name="connsiteY2186" fmla="*/ 1240234 h 5650132"/>
              <a:gd name="connsiteX2187" fmla="*/ 5810454 w 6068843"/>
              <a:gd name="connsiteY2187" fmla="*/ 1297996 h 5650132"/>
              <a:gd name="connsiteX2188" fmla="*/ 5820334 w 6068843"/>
              <a:gd name="connsiteY2188" fmla="*/ 1322317 h 5650132"/>
              <a:gd name="connsiteX2189" fmla="*/ 5807414 w 6068843"/>
              <a:gd name="connsiteY2189" fmla="*/ 1346637 h 5650132"/>
              <a:gd name="connsiteX2190" fmla="*/ 5793733 w 6068843"/>
              <a:gd name="connsiteY2190" fmla="*/ 1385397 h 5650132"/>
              <a:gd name="connsiteX2191" fmla="*/ 5770933 w 6068843"/>
              <a:gd name="connsiteY2191" fmla="*/ 1419599 h 5650132"/>
              <a:gd name="connsiteX2192" fmla="*/ 5780053 w 6068843"/>
              <a:gd name="connsiteY2192" fmla="*/ 1443919 h 5650132"/>
              <a:gd name="connsiteX2193" fmla="*/ 5758773 w 6068843"/>
              <a:gd name="connsiteY2193" fmla="*/ 1459120 h 5650132"/>
              <a:gd name="connsiteX2194" fmla="*/ 5758773 w 6068843"/>
              <a:gd name="connsiteY2194" fmla="*/ 1492561 h 5650132"/>
              <a:gd name="connsiteX2195" fmla="*/ 5750793 w 6068843"/>
              <a:gd name="connsiteY2195" fmla="*/ 1510039 h 5650132"/>
              <a:gd name="connsiteX2196" fmla="*/ 5740532 w 6068843"/>
              <a:gd name="connsiteY2196" fmla="*/ 1522959 h 5650132"/>
              <a:gd name="connsiteX2197" fmla="*/ 5739772 w 6068843"/>
              <a:gd name="connsiteY2197" fmla="*/ 1536259 h 5650132"/>
              <a:gd name="connsiteX2198" fmla="*/ 5743572 w 6068843"/>
              <a:gd name="connsiteY2198" fmla="*/ 1547280 h 5650132"/>
              <a:gd name="connsiteX2199" fmla="*/ 5749273 w 6068843"/>
              <a:gd name="connsiteY2199" fmla="*/ 1550700 h 5650132"/>
              <a:gd name="connsiteX2200" fmla="*/ 5752693 w 6068843"/>
              <a:gd name="connsiteY2200" fmla="*/ 1547280 h 5650132"/>
              <a:gd name="connsiteX2201" fmla="*/ 5755733 w 6068843"/>
              <a:gd name="connsiteY2201" fmla="*/ 1524479 h 5650132"/>
              <a:gd name="connsiteX2202" fmla="*/ 5777013 w 6068843"/>
              <a:gd name="connsiteY2202" fmla="*/ 1510799 h 5650132"/>
              <a:gd name="connsiteX2203" fmla="*/ 5777013 w 6068843"/>
              <a:gd name="connsiteY2203" fmla="*/ 1465200 h 5650132"/>
              <a:gd name="connsiteX2204" fmla="*/ 5780053 w 6068843"/>
              <a:gd name="connsiteY2204" fmla="*/ 1465200 h 5650132"/>
              <a:gd name="connsiteX2205" fmla="*/ 5783473 w 6068843"/>
              <a:gd name="connsiteY2205" fmla="*/ 1454560 h 5650132"/>
              <a:gd name="connsiteX2206" fmla="*/ 5780053 w 6068843"/>
              <a:gd name="connsiteY2206" fmla="*/ 1443919 h 5650132"/>
              <a:gd name="connsiteX2207" fmla="*/ 5799814 w 6068843"/>
              <a:gd name="connsiteY2207" fmla="*/ 1418458 h 5650132"/>
              <a:gd name="connsiteX2208" fmla="*/ 5819574 w 6068843"/>
              <a:gd name="connsiteY2208" fmla="*/ 1395277 h 5650132"/>
              <a:gd name="connsiteX2209" fmla="*/ 5811214 w 6068843"/>
              <a:gd name="connsiteY2209" fmla="*/ 1374378 h 5650132"/>
              <a:gd name="connsiteX2210" fmla="*/ 5834774 w 6068843"/>
              <a:gd name="connsiteY2210" fmla="*/ 1355758 h 5650132"/>
              <a:gd name="connsiteX2211" fmla="*/ 5850355 w 6068843"/>
              <a:gd name="connsiteY2211" fmla="*/ 1311296 h 5650132"/>
              <a:gd name="connsiteX2212" fmla="*/ 5868215 w 6068843"/>
              <a:gd name="connsiteY2212" fmla="*/ 1264555 h 5650132"/>
              <a:gd name="connsiteX2213" fmla="*/ 5876955 w 6068843"/>
              <a:gd name="connsiteY2213" fmla="*/ 1263795 h 5650132"/>
              <a:gd name="connsiteX2214" fmla="*/ 5883415 w 6068843"/>
              <a:gd name="connsiteY2214" fmla="*/ 1267596 h 5650132"/>
              <a:gd name="connsiteX2215" fmla="*/ 5887595 w 6068843"/>
              <a:gd name="connsiteY2215" fmla="*/ 1297236 h 5650132"/>
              <a:gd name="connsiteX2216" fmla="*/ 5871255 w 6068843"/>
              <a:gd name="connsiteY2216" fmla="*/ 1322317 h 5650132"/>
              <a:gd name="connsiteX2217" fmla="*/ 5853015 w 6068843"/>
              <a:gd name="connsiteY2217" fmla="*/ 1378178 h 5650132"/>
              <a:gd name="connsiteX2218" fmla="*/ 5834774 w 6068843"/>
              <a:gd name="connsiteY2218" fmla="*/ 1431758 h 5650132"/>
              <a:gd name="connsiteX2219" fmla="*/ 5836294 w 6068843"/>
              <a:gd name="connsiteY2219" fmla="*/ 1439358 h 5650132"/>
              <a:gd name="connsiteX2220" fmla="*/ 5828694 w 6068843"/>
              <a:gd name="connsiteY2220" fmla="*/ 1446959 h 5650132"/>
              <a:gd name="connsiteX2221" fmla="*/ 5825654 w 6068843"/>
              <a:gd name="connsiteY2221" fmla="*/ 1455699 h 5650132"/>
              <a:gd name="connsiteX2222" fmla="*/ 5831734 w 6068843"/>
              <a:gd name="connsiteY2222" fmla="*/ 1462159 h 5650132"/>
              <a:gd name="connsiteX2223" fmla="*/ 5819194 w 6068843"/>
              <a:gd name="connsiteY2223" fmla="*/ 1477360 h 5650132"/>
              <a:gd name="connsiteX2224" fmla="*/ 5813494 w 6068843"/>
              <a:gd name="connsiteY2224" fmla="*/ 1492561 h 5650132"/>
              <a:gd name="connsiteX2225" fmla="*/ 5801334 w 6068843"/>
              <a:gd name="connsiteY2225" fmla="*/ 1513839 h 5650132"/>
              <a:gd name="connsiteX2226" fmla="*/ 5806654 w 6068843"/>
              <a:gd name="connsiteY2226" fmla="*/ 1531319 h 5650132"/>
              <a:gd name="connsiteX2227" fmla="*/ 5798294 w 6068843"/>
              <a:gd name="connsiteY2227" fmla="*/ 1544239 h 5650132"/>
              <a:gd name="connsiteX2228" fmla="*/ 5838954 w 6068843"/>
              <a:gd name="connsiteY2228" fmla="*/ 1541959 h 5650132"/>
              <a:gd name="connsiteX2229" fmla="*/ 5877335 w 6068843"/>
              <a:gd name="connsiteY2229" fmla="*/ 1553360 h 5650132"/>
              <a:gd name="connsiteX2230" fmla="*/ 5884175 w 6068843"/>
              <a:gd name="connsiteY2230" fmla="*/ 1571980 h 5650132"/>
              <a:gd name="connsiteX2231" fmla="*/ 5877335 w 6068843"/>
              <a:gd name="connsiteY2231" fmla="*/ 1583760 h 5650132"/>
              <a:gd name="connsiteX2232" fmla="*/ 5874675 w 6068843"/>
              <a:gd name="connsiteY2232" fmla="*/ 1591360 h 5650132"/>
              <a:gd name="connsiteX2233" fmla="*/ 5874295 w 6068843"/>
              <a:gd name="connsiteY2233" fmla="*/ 1598961 h 5650132"/>
              <a:gd name="connsiteX2234" fmla="*/ 5883415 w 6068843"/>
              <a:gd name="connsiteY2234" fmla="*/ 1592881 h 5650132"/>
              <a:gd name="connsiteX2235" fmla="*/ 5922936 w 6068843"/>
              <a:gd name="connsiteY2235" fmla="*/ 1562480 h 5650132"/>
              <a:gd name="connsiteX2236" fmla="*/ 5929016 w 6068843"/>
              <a:gd name="connsiteY2236" fmla="*/ 1541199 h 5650132"/>
              <a:gd name="connsiteX2237" fmla="*/ 5927496 w 6068843"/>
              <a:gd name="connsiteY2237" fmla="*/ 1532459 h 5650132"/>
              <a:gd name="connsiteX2238" fmla="*/ 5935096 w 6068843"/>
              <a:gd name="connsiteY2238" fmla="*/ 1525999 h 5650132"/>
              <a:gd name="connsiteX2239" fmla="*/ 5935857 w 6068843"/>
              <a:gd name="connsiteY2239" fmla="*/ 1518779 h 5650132"/>
              <a:gd name="connsiteX2240" fmla="*/ 5932056 w 6068843"/>
              <a:gd name="connsiteY2240" fmla="*/ 1513839 h 5650132"/>
              <a:gd name="connsiteX2241" fmla="*/ 5956377 w 6068843"/>
              <a:gd name="connsiteY2241" fmla="*/ 1483439 h 5650132"/>
              <a:gd name="connsiteX2242" fmla="*/ 5980697 w 6068843"/>
              <a:gd name="connsiteY2242" fmla="*/ 1453040 h 5650132"/>
              <a:gd name="connsiteX2243" fmla="*/ 5998178 w 6068843"/>
              <a:gd name="connsiteY2243" fmla="*/ 1413898 h 5650132"/>
              <a:gd name="connsiteX2244" fmla="*/ 6029338 w 6068843"/>
              <a:gd name="connsiteY2244" fmla="*/ 1386158 h 5650132"/>
              <a:gd name="connsiteX2245" fmla="*/ 6026298 w 6068843"/>
              <a:gd name="connsiteY2245" fmla="*/ 1370957 h 5650132"/>
              <a:gd name="connsiteX2246" fmla="*/ 6027818 w 6068843"/>
              <a:gd name="connsiteY2246" fmla="*/ 1357657 h 5650132"/>
              <a:gd name="connsiteX2247" fmla="*/ 6038459 w 6068843"/>
              <a:gd name="connsiteY2247" fmla="*/ 1346637 h 5650132"/>
              <a:gd name="connsiteX2248" fmla="*/ 6056699 w 6068843"/>
              <a:gd name="connsiteY2248" fmla="*/ 1340557 h 5650132"/>
              <a:gd name="connsiteX2249" fmla="*/ 6068479 w 6068843"/>
              <a:gd name="connsiteY2249" fmla="*/ 1357657 h 5650132"/>
              <a:gd name="connsiteX2250" fmla="*/ 6059739 w 6068843"/>
              <a:gd name="connsiteY2250" fmla="*/ 1377038 h 5650132"/>
              <a:gd name="connsiteX2251" fmla="*/ 6038079 w 6068843"/>
              <a:gd name="connsiteY2251" fmla="*/ 1405538 h 5650132"/>
              <a:gd name="connsiteX2252" fmla="*/ 6032378 w 6068843"/>
              <a:gd name="connsiteY2252" fmla="*/ 1440879 h 5650132"/>
              <a:gd name="connsiteX2253" fmla="*/ 6019838 w 6068843"/>
              <a:gd name="connsiteY2253" fmla="*/ 1483819 h 5650132"/>
              <a:gd name="connsiteX2254" fmla="*/ 5995898 w 6068843"/>
              <a:gd name="connsiteY2254" fmla="*/ 1529039 h 5650132"/>
              <a:gd name="connsiteX2255" fmla="*/ 6000078 w 6068843"/>
              <a:gd name="connsiteY2255" fmla="*/ 1540439 h 5650132"/>
              <a:gd name="connsiteX2256" fmla="*/ 5992858 w 6068843"/>
              <a:gd name="connsiteY2256" fmla="*/ 1547280 h 5650132"/>
              <a:gd name="connsiteX2257" fmla="*/ 5994758 w 6068843"/>
              <a:gd name="connsiteY2257" fmla="*/ 1571220 h 5650132"/>
              <a:gd name="connsiteX2258" fmla="*/ 6008058 w 6068843"/>
              <a:gd name="connsiteY2258" fmla="*/ 1592881 h 5650132"/>
              <a:gd name="connsiteX2259" fmla="*/ 5975757 w 6068843"/>
              <a:gd name="connsiteY2259" fmla="*/ 1655202 h 5650132"/>
              <a:gd name="connsiteX2260" fmla="*/ 5959417 w 6068843"/>
              <a:gd name="connsiteY2260" fmla="*/ 1717523 h 5650132"/>
              <a:gd name="connsiteX2261" fmla="*/ 5935096 w 6068843"/>
              <a:gd name="connsiteY2261" fmla="*/ 1738804 h 5650132"/>
              <a:gd name="connsiteX2262" fmla="*/ 5921796 w 6068843"/>
              <a:gd name="connsiteY2262" fmla="*/ 1764644 h 5650132"/>
              <a:gd name="connsiteX2263" fmla="*/ 5910776 w 6068843"/>
              <a:gd name="connsiteY2263" fmla="*/ 1790485 h 5650132"/>
              <a:gd name="connsiteX2264" fmla="*/ 5913816 w 6068843"/>
              <a:gd name="connsiteY2264" fmla="*/ 1799605 h 5650132"/>
              <a:gd name="connsiteX2265" fmla="*/ 5935476 w 6068843"/>
              <a:gd name="connsiteY2265" fmla="*/ 1773764 h 5650132"/>
              <a:gd name="connsiteX2266" fmla="*/ 5959417 w 6068843"/>
              <a:gd name="connsiteY2266" fmla="*/ 1747924 h 5650132"/>
              <a:gd name="connsiteX2267" fmla="*/ 5980697 w 6068843"/>
              <a:gd name="connsiteY2267" fmla="*/ 1741844 h 5650132"/>
              <a:gd name="connsiteX2268" fmla="*/ 5959417 w 6068843"/>
              <a:gd name="connsiteY2268" fmla="*/ 1732723 h 5650132"/>
              <a:gd name="connsiteX2269" fmla="*/ 5968537 w 6068843"/>
              <a:gd name="connsiteY2269" fmla="*/ 1726643 h 5650132"/>
              <a:gd name="connsiteX2270" fmla="*/ 5980317 w 6068843"/>
              <a:gd name="connsiteY2270" fmla="*/ 1725123 h 5650132"/>
              <a:gd name="connsiteX2271" fmla="*/ 5989818 w 6068843"/>
              <a:gd name="connsiteY2271" fmla="*/ 1732723 h 5650132"/>
              <a:gd name="connsiteX2272" fmla="*/ 5998178 w 6068843"/>
              <a:gd name="connsiteY2272" fmla="*/ 1720563 h 5650132"/>
              <a:gd name="connsiteX2273" fmla="*/ 6001978 w 6068843"/>
              <a:gd name="connsiteY2273" fmla="*/ 1708403 h 5650132"/>
              <a:gd name="connsiteX2274" fmla="*/ 6007678 w 6068843"/>
              <a:gd name="connsiteY2274" fmla="*/ 1693963 h 5650132"/>
              <a:gd name="connsiteX2275" fmla="*/ 6011098 w 6068843"/>
              <a:gd name="connsiteY2275" fmla="*/ 1674962 h 5650132"/>
              <a:gd name="connsiteX2276" fmla="*/ 5986778 w 6068843"/>
              <a:gd name="connsiteY2276" fmla="*/ 1659762 h 5650132"/>
              <a:gd name="connsiteX2277" fmla="*/ 6001978 w 6068843"/>
              <a:gd name="connsiteY2277" fmla="*/ 1632401 h 5650132"/>
              <a:gd name="connsiteX2278" fmla="*/ 6032378 w 6068843"/>
              <a:gd name="connsiteY2278" fmla="*/ 1638481 h 5650132"/>
              <a:gd name="connsiteX2279" fmla="*/ 6023638 w 6068843"/>
              <a:gd name="connsiteY2279" fmla="*/ 1652162 h 5650132"/>
              <a:gd name="connsiteX2280" fmla="*/ 6017178 w 6068843"/>
              <a:gd name="connsiteY2280" fmla="*/ 1665842 h 5650132"/>
              <a:gd name="connsiteX2281" fmla="*/ 6029338 w 6068843"/>
              <a:gd name="connsiteY2281" fmla="*/ 1674962 h 5650132"/>
              <a:gd name="connsiteX2282" fmla="*/ 6038459 w 6068843"/>
              <a:gd name="connsiteY2282" fmla="*/ 1684083 h 5650132"/>
              <a:gd name="connsiteX2283" fmla="*/ 6033139 w 6068843"/>
              <a:gd name="connsiteY2283" fmla="*/ 1701943 h 5650132"/>
              <a:gd name="connsiteX2284" fmla="*/ 6023258 w 6068843"/>
              <a:gd name="connsiteY2284" fmla="*/ 1717523 h 5650132"/>
              <a:gd name="connsiteX2285" fmla="*/ 6038079 w 6068843"/>
              <a:gd name="connsiteY2285" fmla="*/ 1719043 h 5650132"/>
              <a:gd name="connsiteX2286" fmla="*/ 6050619 w 6068843"/>
              <a:gd name="connsiteY2286" fmla="*/ 1720563 h 5650132"/>
              <a:gd name="connsiteX2287" fmla="*/ 6044159 w 6068843"/>
              <a:gd name="connsiteY2287" fmla="*/ 1740324 h 5650132"/>
              <a:gd name="connsiteX2288" fmla="*/ 6026298 w 6068843"/>
              <a:gd name="connsiteY2288" fmla="*/ 1760084 h 5650132"/>
              <a:gd name="connsiteX2289" fmla="*/ 6022498 w 6068843"/>
              <a:gd name="connsiteY2289" fmla="*/ 1776804 h 5650132"/>
              <a:gd name="connsiteX2290" fmla="*/ 6014138 w 6068843"/>
              <a:gd name="connsiteY2290" fmla="*/ 1784404 h 5650132"/>
              <a:gd name="connsiteX2291" fmla="*/ 5998938 w 6068843"/>
              <a:gd name="connsiteY2291" fmla="*/ 1805685 h 5650132"/>
              <a:gd name="connsiteX2292" fmla="*/ 5998938 w 6068843"/>
              <a:gd name="connsiteY2292" fmla="*/ 1833046 h 5650132"/>
              <a:gd name="connsiteX2293" fmla="*/ 6008058 w 6068843"/>
              <a:gd name="connsiteY2293" fmla="*/ 1823925 h 5650132"/>
              <a:gd name="connsiteX2294" fmla="*/ 6020218 w 6068843"/>
              <a:gd name="connsiteY2294" fmla="*/ 1799605 h 5650132"/>
              <a:gd name="connsiteX2295" fmla="*/ 6026298 w 6068843"/>
              <a:gd name="connsiteY2295" fmla="*/ 1792765 h 5650132"/>
              <a:gd name="connsiteX2296" fmla="*/ 6032378 w 6068843"/>
              <a:gd name="connsiteY2296" fmla="*/ 1790485 h 5650132"/>
              <a:gd name="connsiteX2297" fmla="*/ 6029338 w 6068843"/>
              <a:gd name="connsiteY2297" fmla="*/ 1798465 h 5650132"/>
              <a:gd name="connsiteX2298" fmla="*/ 6026298 w 6068843"/>
              <a:gd name="connsiteY2298" fmla="*/ 1808725 h 5650132"/>
              <a:gd name="connsiteX2299" fmla="*/ 6014138 w 6068843"/>
              <a:gd name="connsiteY2299" fmla="*/ 1839126 h 5650132"/>
              <a:gd name="connsiteX2300" fmla="*/ 6001978 w 6068843"/>
              <a:gd name="connsiteY2300" fmla="*/ 1869526 h 5650132"/>
              <a:gd name="connsiteX2301" fmla="*/ 5989818 w 6068843"/>
              <a:gd name="connsiteY2301" fmla="*/ 1890807 h 5650132"/>
              <a:gd name="connsiteX2302" fmla="*/ 5983737 w 6068843"/>
              <a:gd name="connsiteY2302" fmla="*/ 1915127 h 5650132"/>
              <a:gd name="connsiteX2303" fmla="*/ 6001978 w 6068843"/>
              <a:gd name="connsiteY2303" fmla="*/ 1890047 h 5650132"/>
              <a:gd name="connsiteX2304" fmla="*/ 6011098 w 6068843"/>
              <a:gd name="connsiteY2304" fmla="*/ 1860406 h 5650132"/>
              <a:gd name="connsiteX2305" fmla="*/ 6035418 w 6068843"/>
              <a:gd name="connsiteY2305" fmla="*/ 1869526 h 5650132"/>
              <a:gd name="connsiteX2306" fmla="*/ 6029338 w 6068843"/>
              <a:gd name="connsiteY2306" fmla="*/ 1902967 h 5650132"/>
              <a:gd name="connsiteX2307" fmla="*/ 6044539 w 6068843"/>
              <a:gd name="connsiteY2307" fmla="*/ 1899927 h 5650132"/>
              <a:gd name="connsiteX2308" fmla="*/ 6059739 w 6068843"/>
              <a:gd name="connsiteY2308" fmla="*/ 1918167 h 5650132"/>
              <a:gd name="connsiteX2309" fmla="*/ 6044539 w 6068843"/>
              <a:gd name="connsiteY2309" fmla="*/ 1963768 h 5650132"/>
              <a:gd name="connsiteX2310" fmla="*/ 6014898 w 6068843"/>
              <a:gd name="connsiteY2310" fmla="*/ 2002909 h 5650132"/>
              <a:gd name="connsiteX2311" fmla="*/ 5989818 w 6068843"/>
              <a:gd name="connsiteY2311" fmla="*/ 2039770 h 5650132"/>
              <a:gd name="connsiteX2312" fmla="*/ 5983737 w 6068843"/>
              <a:gd name="connsiteY2312" fmla="*/ 2039770 h 5650132"/>
              <a:gd name="connsiteX2313" fmla="*/ 5983737 w 6068843"/>
              <a:gd name="connsiteY2313" fmla="*/ 2048890 h 5650132"/>
              <a:gd name="connsiteX2314" fmla="*/ 5965497 w 6068843"/>
              <a:gd name="connsiteY2314" fmla="*/ 2079291 h 5650132"/>
              <a:gd name="connsiteX2315" fmla="*/ 5950297 w 6068843"/>
              <a:gd name="connsiteY2315" fmla="*/ 2113491 h 5650132"/>
              <a:gd name="connsiteX2316" fmla="*/ 5935096 w 6068843"/>
              <a:gd name="connsiteY2316" fmla="*/ 2152252 h 5650132"/>
              <a:gd name="connsiteX2317" fmla="*/ 5918376 w 6068843"/>
              <a:gd name="connsiteY2317" fmla="*/ 2184553 h 5650132"/>
              <a:gd name="connsiteX2318" fmla="*/ 5901656 w 6068843"/>
              <a:gd name="connsiteY2318" fmla="*/ 2210013 h 5650132"/>
              <a:gd name="connsiteX2319" fmla="*/ 5898616 w 6068843"/>
              <a:gd name="connsiteY2319" fmla="*/ 2243454 h 5650132"/>
              <a:gd name="connsiteX2320" fmla="*/ 5901656 w 6068843"/>
              <a:gd name="connsiteY2320" fmla="*/ 2243454 h 5650132"/>
              <a:gd name="connsiteX2321" fmla="*/ 5898616 w 6068843"/>
              <a:gd name="connsiteY2321" fmla="*/ 2252574 h 5650132"/>
              <a:gd name="connsiteX2322" fmla="*/ 5892536 w 6068843"/>
              <a:gd name="connsiteY2322" fmla="*/ 2252574 h 5650132"/>
              <a:gd name="connsiteX2323" fmla="*/ 5877335 w 6068843"/>
              <a:gd name="connsiteY2323" fmla="*/ 2264734 h 5650132"/>
              <a:gd name="connsiteX2324" fmla="*/ 5871255 w 6068843"/>
              <a:gd name="connsiteY2324" fmla="*/ 2295135 h 5650132"/>
              <a:gd name="connsiteX2325" fmla="*/ 5865175 w 6068843"/>
              <a:gd name="connsiteY2325" fmla="*/ 2325536 h 5650132"/>
              <a:gd name="connsiteX2326" fmla="*/ 5883415 w 6068843"/>
              <a:gd name="connsiteY2326" fmla="*/ 2349856 h 5650132"/>
              <a:gd name="connsiteX2327" fmla="*/ 5889496 w 6068843"/>
              <a:gd name="connsiteY2327" fmla="*/ 2352896 h 5650132"/>
              <a:gd name="connsiteX2328" fmla="*/ 5885695 w 6068843"/>
              <a:gd name="connsiteY2328" fmla="*/ 2363156 h 5650132"/>
              <a:gd name="connsiteX2329" fmla="*/ 5877335 w 6068843"/>
              <a:gd name="connsiteY2329" fmla="*/ 2371137 h 5650132"/>
              <a:gd name="connsiteX2330" fmla="*/ 5874295 w 6068843"/>
              <a:gd name="connsiteY2330" fmla="*/ 2383677 h 5650132"/>
              <a:gd name="connsiteX2331" fmla="*/ 5862135 w 6068843"/>
              <a:gd name="connsiteY2331" fmla="*/ 2389377 h 5650132"/>
              <a:gd name="connsiteX2332" fmla="*/ 5853015 w 6068843"/>
              <a:gd name="connsiteY2332" fmla="*/ 2389377 h 5650132"/>
              <a:gd name="connsiteX2333" fmla="*/ 5849975 w 6068843"/>
              <a:gd name="connsiteY2333" fmla="*/ 2422818 h 5650132"/>
              <a:gd name="connsiteX2334" fmla="*/ 5819574 w 6068843"/>
              <a:gd name="connsiteY2334" fmla="*/ 2480579 h 5650132"/>
              <a:gd name="connsiteX2335" fmla="*/ 5807414 w 6068843"/>
              <a:gd name="connsiteY2335" fmla="*/ 2489699 h 5650132"/>
              <a:gd name="connsiteX2336" fmla="*/ 5800194 w 6068843"/>
              <a:gd name="connsiteY2336" fmla="*/ 2520100 h 5650132"/>
              <a:gd name="connsiteX2337" fmla="*/ 5786133 w 6068843"/>
              <a:gd name="connsiteY2337" fmla="*/ 2550500 h 5650132"/>
              <a:gd name="connsiteX2338" fmla="*/ 5786133 w 6068843"/>
              <a:gd name="connsiteY2338" fmla="*/ 2586981 h 5650132"/>
              <a:gd name="connsiteX2339" fmla="*/ 5761813 w 6068843"/>
              <a:gd name="connsiteY2339" fmla="*/ 2608261 h 5650132"/>
              <a:gd name="connsiteX2340" fmla="*/ 5749653 w 6068843"/>
              <a:gd name="connsiteY2340" fmla="*/ 2638662 h 5650132"/>
              <a:gd name="connsiteX2341" fmla="*/ 5731412 w 6068843"/>
              <a:gd name="connsiteY2341" fmla="*/ 2653863 h 5650132"/>
              <a:gd name="connsiteX2342" fmla="*/ 5720772 w 6068843"/>
              <a:gd name="connsiteY2342" fmla="*/ 2678563 h 5650132"/>
              <a:gd name="connsiteX2343" fmla="*/ 5710132 w 6068843"/>
              <a:gd name="connsiteY2343" fmla="*/ 2705543 h 5650132"/>
              <a:gd name="connsiteX2344" fmla="*/ 5682771 w 6068843"/>
              <a:gd name="connsiteY2344" fmla="*/ 2757224 h 5650132"/>
              <a:gd name="connsiteX2345" fmla="*/ 5666811 w 6068843"/>
              <a:gd name="connsiteY2345" fmla="*/ 2781545 h 5650132"/>
              <a:gd name="connsiteX2346" fmla="*/ 5646290 w 6068843"/>
              <a:gd name="connsiteY2346" fmla="*/ 2805866 h 5650132"/>
              <a:gd name="connsiteX2347" fmla="*/ 5649330 w 6068843"/>
              <a:gd name="connsiteY2347" fmla="*/ 2720744 h 5650132"/>
              <a:gd name="connsiteX2348" fmla="*/ 5631090 w 6068843"/>
              <a:gd name="connsiteY2348" fmla="*/ 2714664 h 5650132"/>
              <a:gd name="connsiteX2349" fmla="*/ 5618930 w 6068843"/>
              <a:gd name="connsiteY2349" fmla="*/ 2735944 h 5650132"/>
              <a:gd name="connsiteX2350" fmla="*/ 5604490 w 6068843"/>
              <a:gd name="connsiteY2350" fmla="*/ 2787625 h 5650132"/>
              <a:gd name="connsiteX2351" fmla="*/ 5594609 w 6068843"/>
              <a:gd name="connsiteY2351" fmla="*/ 2839306 h 5650132"/>
              <a:gd name="connsiteX2352" fmla="*/ 5589289 w 6068843"/>
              <a:gd name="connsiteY2352" fmla="*/ 2861727 h 5650132"/>
              <a:gd name="connsiteX2353" fmla="*/ 5561169 w 6068843"/>
              <a:gd name="connsiteY2353" fmla="*/ 2863627 h 5650132"/>
              <a:gd name="connsiteX2354" fmla="*/ 5558129 w 6068843"/>
              <a:gd name="connsiteY2354" fmla="*/ 2872747 h 5650132"/>
              <a:gd name="connsiteX2355" fmla="*/ 5567249 w 6068843"/>
              <a:gd name="connsiteY2355" fmla="*/ 2888707 h 5650132"/>
              <a:gd name="connsiteX2356" fmla="*/ 5558129 w 6068843"/>
              <a:gd name="connsiteY2356" fmla="*/ 2900107 h 5650132"/>
              <a:gd name="connsiteX2357" fmla="*/ 5547868 w 6068843"/>
              <a:gd name="connsiteY2357" fmla="*/ 2902008 h 5650132"/>
              <a:gd name="connsiteX2358" fmla="*/ 5539888 w 6068843"/>
              <a:gd name="connsiteY2358" fmla="*/ 2906188 h 5650132"/>
              <a:gd name="connsiteX2359" fmla="*/ 5539888 w 6068843"/>
              <a:gd name="connsiteY2359" fmla="*/ 2909228 h 5650132"/>
              <a:gd name="connsiteX2360" fmla="*/ 5582449 w 6068843"/>
              <a:gd name="connsiteY2360" fmla="*/ 2933548 h 5650132"/>
              <a:gd name="connsiteX2361" fmla="*/ 5598789 w 6068843"/>
              <a:gd name="connsiteY2361" fmla="*/ 2905428 h 5650132"/>
              <a:gd name="connsiteX2362" fmla="*/ 5603730 w 6068843"/>
              <a:gd name="connsiteY2362" fmla="*/ 2872747 h 5650132"/>
              <a:gd name="connsiteX2363" fmla="*/ 5615890 w 6068843"/>
              <a:gd name="connsiteY2363" fmla="*/ 2842346 h 5650132"/>
              <a:gd name="connsiteX2364" fmla="*/ 5628050 w 6068843"/>
              <a:gd name="connsiteY2364" fmla="*/ 2814986 h 5650132"/>
              <a:gd name="connsiteX2365" fmla="*/ 5628430 w 6068843"/>
              <a:gd name="connsiteY2365" fmla="*/ 2807766 h 5650132"/>
              <a:gd name="connsiteX2366" fmla="*/ 5631090 w 6068843"/>
              <a:gd name="connsiteY2366" fmla="*/ 2802825 h 5650132"/>
              <a:gd name="connsiteX2367" fmla="*/ 5646290 w 6068843"/>
              <a:gd name="connsiteY2367" fmla="*/ 2819166 h 5650132"/>
              <a:gd name="connsiteX2368" fmla="*/ 5652371 w 6068843"/>
              <a:gd name="connsiteY2368" fmla="*/ 2842346 h 5650132"/>
              <a:gd name="connsiteX2369" fmla="*/ 5651611 w 6068843"/>
              <a:gd name="connsiteY2369" fmla="*/ 2848046 h 5650132"/>
              <a:gd name="connsiteX2370" fmla="*/ 5646290 w 6068843"/>
              <a:gd name="connsiteY2370" fmla="*/ 2851466 h 5650132"/>
              <a:gd name="connsiteX2371" fmla="*/ 5630710 w 6068843"/>
              <a:gd name="connsiteY2371" fmla="*/ 2897827 h 5650132"/>
              <a:gd name="connsiteX2372" fmla="*/ 5603730 w 6068843"/>
              <a:gd name="connsiteY2372" fmla="*/ 2939628 h 5650132"/>
              <a:gd name="connsiteX2373" fmla="*/ 5599169 w 6068843"/>
              <a:gd name="connsiteY2373" fmla="*/ 2953309 h 5650132"/>
              <a:gd name="connsiteX2374" fmla="*/ 5594609 w 6068843"/>
              <a:gd name="connsiteY2374" fmla="*/ 2966989 h 5650132"/>
              <a:gd name="connsiteX2375" fmla="*/ 5578649 w 6068843"/>
              <a:gd name="connsiteY2375" fmla="*/ 3000049 h 5650132"/>
              <a:gd name="connsiteX2376" fmla="*/ 5558129 w 6068843"/>
              <a:gd name="connsiteY2376" fmla="*/ 3030830 h 5650132"/>
              <a:gd name="connsiteX2377" fmla="*/ 5555849 w 6068843"/>
              <a:gd name="connsiteY2377" fmla="*/ 3040710 h 5650132"/>
              <a:gd name="connsiteX2378" fmla="*/ 5549008 w 6068843"/>
              <a:gd name="connsiteY2378" fmla="*/ 3046030 h 5650132"/>
              <a:gd name="connsiteX2379" fmla="*/ 5539888 w 6068843"/>
              <a:gd name="connsiteY2379" fmla="*/ 3031590 h 5650132"/>
              <a:gd name="connsiteX2380" fmla="*/ 5539888 w 6068843"/>
              <a:gd name="connsiteY2380" fmla="*/ 3012590 h 5650132"/>
              <a:gd name="connsiteX2381" fmla="*/ 5515568 w 6068843"/>
              <a:gd name="connsiteY2381" fmla="*/ 3021710 h 5650132"/>
              <a:gd name="connsiteX2382" fmla="*/ 5512528 w 6068843"/>
              <a:gd name="connsiteY2382" fmla="*/ 3052110 h 5650132"/>
              <a:gd name="connsiteX2383" fmla="*/ 5485167 w 6068843"/>
              <a:gd name="connsiteY2383" fmla="*/ 3106832 h 5650132"/>
              <a:gd name="connsiteX2384" fmla="*/ 5482127 w 6068843"/>
              <a:gd name="connsiteY2384" fmla="*/ 3106832 h 5650132"/>
              <a:gd name="connsiteX2385" fmla="*/ 5457807 w 6068843"/>
              <a:gd name="connsiteY2385" fmla="*/ 3161553 h 5650132"/>
              <a:gd name="connsiteX2386" fmla="*/ 5454007 w 6068843"/>
              <a:gd name="connsiteY2386" fmla="*/ 3176753 h 5650132"/>
              <a:gd name="connsiteX2387" fmla="*/ 5454766 w 6068843"/>
              <a:gd name="connsiteY2387" fmla="*/ 3191953 h 5650132"/>
              <a:gd name="connsiteX2388" fmla="*/ 5465027 w 6068843"/>
              <a:gd name="connsiteY2388" fmla="*/ 3193473 h 5650132"/>
              <a:gd name="connsiteX2389" fmla="*/ 5463887 w 6068843"/>
              <a:gd name="connsiteY2389" fmla="*/ 3204114 h 5650132"/>
              <a:gd name="connsiteX2390" fmla="*/ 5458187 w 6068843"/>
              <a:gd name="connsiteY2390" fmla="*/ 3204874 h 5650132"/>
              <a:gd name="connsiteX2391" fmla="*/ 5454766 w 6068843"/>
              <a:gd name="connsiteY2391" fmla="*/ 3210194 h 5650132"/>
              <a:gd name="connsiteX2392" fmla="*/ 5460087 w 6068843"/>
              <a:gd name="connsiteY2392" fmla="*/ 3220834 h 5650132"/>
              <a:gd name="connsiteX2393" fmla="*/ 5469967 w 6068843"/>
              <a:gd name="connsiteY2393" fmla="*/ 3231474 h 5650132"/>
              <a:gd name="connsiteX2394" fmla="*/ 5460087 w 6068843"/>
              <a:gd name="connsiteY2394" fmla="*/ 3260735 h 5650132"/>
              <a:gd name="connsiteX2395" fmla="*/ 5445646 w 6068843"/>
              <a:gd name="connsiteY2395" fmla="*/ 3283155 h 5650132"/>
              <a:gd name="connsiteX2396" fmla="*/ 5442986 w 6068843"/>
              <a:gd name="connsiteY2396" fmla="*/ 3303296 h 5650132"/>
              <a:gd name="connsiteX2397" fmla="*/ 5424366 w 6068843"/>
              <a:gd name="connsiteY2397" fmla="*/ 3307476 h 5650132"/>
              <a:gd name="connsiteX2398" fmla="*/ 5424366 w 6068843"/>
              <a:gd name="connsiteY2398" fmla="*/ 3340916 h 5650132"/>
              <a:gd name="connsiteX2399" fmla="*/ 5402325 w 6068843"/>
              <a:gd name="connsiteY2399" fmla="*/ 3324956 h 5650132"/>
              <a:gd name="connsiteX2400" fmla="*/ 5384845 w 6068843"/>
              <a:gd name="connsiteY2400" fmla="*/ 3304436 h 5650132"/>
              <a:gd name="connsiteX2401" fmla="*/ 5381805 w 6068843"/>
              <a:gd name="connsiteY2401" fmla="*/ 3322676 h 5650132"/>
              <a:gd name="connsiteX2402" fmla="*/ 5400045 w 6068843"/>
              <a:gd name="connsiteY2402" fmla="*/ 3353077 h 5650132"/>
              <a:gd name="connsiteX2403" fmla="*/ 5377245 w 6068843"/>
              <a:gd name="connsiteY2403" fmla="*/ 3419578 h 5650132"/>
              <a:gd name="connsiteX2404" fmla="*/ 5336204 w 6068843"/>
              <a:gd name="connsiteY2404" fmla="*/ 3474679 h 5650132"/>
              <a:gd name="connsiteX2405" fmla="*/ 5328984 w 6068843"/>
              <a:gd name="connsiteY2405" fmla="*/ 3500900 h 5650132"/>
              <a:gd name="connsiteX2406" fmla="*/ 5314924 w 6068843"/>
              <a:gd name="connsiteY2406" fmla="*/ 3520280 h 5650132"/>
              <a:gd name="connsiteX2407" fmla="*/ 5312264 w 6068843"/>
              <a:gd name="connsiteY2407" fmla="*/ 3515720 h 5650132"/>
              <a:gd name="connsiteX2408" fmla="*/ 5311884 w 6068843"/>
              <a:gd name="connsiteY2408" fmla="*/ 3511160 h 5650132"/>
              <a:gd name="connsiteX2409" fmla="*/ 5299723 w 6068843"/>
              <a:gd name="connsiteY2409" fmla="*/ 3508120 h 5650132"/>
              <a:gd name="connsiteX2410" fmla="*/ 5290603 w 6068843"/>
              <a:gd name="connsiteY2410" fmla="*/ 3520280 h 5650132"/>
              <a:gd name="connsiteX2411" fmla="*/ 5311884 w 6068843"/>
              <a:gd name="connsiteY2411" fmla="*/ 3541561 h 5650132"/>
              <a:gd name="connsiteX2412" fmla="*/ 5302003 w 6068843"/>
              <a:gd name="connsiteY2412" fmla="*/ 3586021 h 5650132"/>
              <a:gd name="connsiteX2413" fmla="*/ 5278443 w 6068843"/>
              <a:gd name="connsiteY2413" fmla="*/ 3623642 h 5650132"/>
              <a:gd name="connsiteX2414" fmla="*/ 5286423 w 6068843"/>
              <a:gd name="connsiteY2414" fmla="*/ 3650243 h 5650132"/>
              <a:gd name="connsiteX2415" fmla="*/ 5287563 w 6068843"/>
              <a:gd name="connsiteY2415" fmla="*/ 3672283 h 5650132"/>
              <a:gd name="connsiteX2416" fmla="*/ 5275783 w 6068843"/>
              <a:gd name="connsiteY2416" fmla="*/ 3668483 h 5650132"/>
              <a:gd name="connsiteX2417" fmla="*/ 5266283 w 6068843"/>
              <a:gd name="connsiteY2417" fmla="*/ 3660123 h 5650132"/>
              <a:gd name="connsiteX2418" fmla="*/ 5261723 w 6068843"/>
              <a:gd name="connsiteY2418" fmla="*/ 3695844 h 5650132"/>
              <a:gd name="connsiteX2419" fmla="*/ 5248042 w 6068843"/>
              <a:gd name="connsiteY2419" fmla="*/ 3727004 h 5650132"/>
              <a:gd name="connsiteX2420" fmla="*/ 5232842 w 6068843"/>
              <a:gd name="connsiteY2420" fmla="*/ 3702684 h 5650132"/>
              <a:gd name="connsiteX2421" fmla="*/ 5241962 w 6068843"/>
              <a:gd name="connsiteY2421" fmla="*/ 3672283 h 5650132"/>
              <a:gd name="connsiteX2422" fmla="*/ 5236262 w 6068843"/>
              <a:gd name="connsiteY2422" fmla="*/ 3667723 h 5650132"/>
              <a:gd name="connsiteX2423" fmla="*/ 5232842 w 6068843"/>
              <a:gd name="connsiteY2423" fmla="*/ 3663163 h 5650132"/>
              <a:gd name="connsiteX2424" fmla="*/ 5242342 w 6068843"/>
              <a:gd name="connsiteY2424" fmla="*/ 3657843 h 5650132"/>
              <a:gd name="connsiteX2425" fmla="*/ 5254122 w 6068843"/>
              <a:gd name="connsiteY2425" fmla="*/ 3657083 h 5650132"/>
              <a:gd name="connsiteX2426" fmla="*/ 5259823 w 6068843"/>
              <a:gd name="connsiteY2426" fmla="*/ 3628202 h 5650132"/>
              <a:gd name="connsiteX2427" fmla="*/ 5272363 w 6068843"/>
              <a:gd name="connsiteY2427" fmla="*/ 3599322 h 5650132"/>
              <a:gd name="connsiteX2428" fmla="*/ 5270463 w 6068843"/>
              <a:gd name="connsiteY2428" fmla="*/ 3591722 h 5650132"/>
              <a:gd name="connsiteX2429" fmla="*/ 5266283 w 6068843"/>
              <a:gd name="connsiteY2429" fmla="*/ 3584121 h 5650132"/>
              <a:gd name="connsiteX2430" fmla="*/ 5245002 w 6068843"/>
              <a:gd name="connsiteY2430" fmla="*/ 3611482 h 5650132"/>
              <a:gd name="connsiteX2431" fmla="*/ 5229802 w 6068843"/>
              <a:gd name="connsiteY2431" fmla="*/ 3614522 h 5650132"/>
              <a:gd name="connsiteX2432" fmla="*/ 5229802 w 6068843"/>
              <a:gd name="connsiteY2432" fmla="*/ 3657083 h 5650132"/>
              <a:gd name="connsiteX2433" fmla="*/ 5201301 w 6068843"/>
              <a:gd name="connsiteY2433" fmla="*/ 3695844 h 5650132"/>
              <a:gd name="connsiteX2434" fmla="*/ 5184201 w 6068843"/>
              <a:gd name="connsiteY2434" fmla="*/ 3739165 h 5650132"/>
              <a:gd name="connsiteX2435" fmla="*/ 5178121 w 6068843"/>
              <a:gd name="connsiteY2435" fmla="*/ 3754365 h 5650132"/>
              <a:gd name="connsiteX2436" fmla="*/ 5172041 w 6068843"/>
              <a:gd name="connsiteY2436" fmla="*/ 3769565 h 5650132"/>
              <a:gd name="connsiteX2437" fmla="*/ 5162921 w 6068843"/>
              <a:gd name="connsiteY2437" fmla="*/ 3793886 h 5650132"/>
              <a:gd name="connsiteX2438" fmla="*/ 5165961 w 6068843"/>
              <a:gd name="connsiteY2438" fmla="*/ 3793886 h 5650132"/>
              <a:gd name="connsiteX2439" fmla="*/ 5159880 w 6068843"/>
              <a:gd name="connsiteY2439" fmla="*/ 3809086 h 5650132"/>
              <a:gd name="connsiteX2440" fmla="*/ 5153800 w 6068843"/>
              <a:gd name="connsiteY2440" fmla="*/ 3824286 h 5650132"/>
              <a:gd name="connsiteX2441" fmla="*/ 5152280 w 6068843"/>
              <a:gd name="connsiteY2441" fmla="*/ 3836827 h 5650132"/>
              <a:gd name="connsiteX2442" fmla="*/ 5141640 w 6068843"/>
              <a:gd name="connsiteY2442" fmla="*/ 3842527 h 5650132"/>
              <a:gd name="connsiteX2443" fmla="*/ 5139360 w 6068843"/>
              <a:gd name="connsiteY2443" fmla="*/ 3860007 h 5650132"/>
              <a:gd name="connsiteX2444" fmla="*/ 5123400 w 6068843"/>
              <a:gd name="connsiteY2444" fmla="*/ 3863807 h 5650132"/>
              <a:gd name="connsiteX2445" fmla="*/ 5123400 w 6068843"/>
              <a:gd name="connsiteY2445" fmla="*/ 3897248 h 5650132"/>
              <a:gd name="connsiteX2446" fmla="*/ 5108199 w 6068843"/>
              <a:gd name="connsiteY2446" fmla="*/ 3891168 h 5650132"/>
              <a:gd name="connsiteX2447" fmla="*/ 5089959 w 6068843"/>
              <a:gd name="connsiteY2447" fmla="*/ 3933729 h 5650132"/>
              <a:gd name="connsiteX2448" fmla="*/ 5096039 w 6068843"/>
              <a:gd name="connsiteY2448" fmla="*/ 3939809 h 5650132"/>
              <a:gd name="connsiteX2449" fmla="*/ 5083879 w 6068843"/>
              <a:gd name="connsiteY2449" fmla="*/ 3948929 h 5650132"/>
              <a:gd name="connsiteX2450" fmla="*/ 5077799 w 6068843"/>
              <a:gd name="connsiteY2450" fmla="*/ 3961089 h 5650132"/>
              <a:gd name="connsiteX2451" fmla="*/ 5086919 w 6068843"/>
              <a:gd name="connsiteY2451" fmla="*/ 3982370 h 5650132"/>
              <a:gd name="connsiteX2452" fmla="*/ 5083879 w 6068843"/>
              <a:gd name="connsiteY2452" fmla="*/ 4006690 h 5650132"/>
              <a:gd name="connsiteX2453" fmla="*/ 5071719 w 6068843"/>
              <a:gd name="connsiteY2453" fmla="*/ 4018850 h 5650132"/>
              <a:gd name="connsiteX2454" fmla="*/ 5050438 w 6068843"/>
              <a:gd name="connsiteY2454" fmla="*/ 4031010 h 5650132"/>
              <a:gd name="connsiteX2455" fmla="*/ 5050438 w 6068843"/>
              <a:gd name="connsiteY2455" fmla="*/ 4015810 h 5650132"/>
              <a:gd name="connsiteX2456" fmla="*/ 5041318 w 6068843"/>
              <a:gd name="connsiteY2456" fmla="*/ 4018850 h 5650132"/>
              <a:gd name="connsiteX2457" fmla="*/ 5032198 w 6068843"/>
              <a:gd name="connsiteY2457" fmla="*/ 4040891 h 5650132"/>
              <a:gd name="connsiteX2458" fmla="*/ 5023078 w 6068843"/>
              <a:gd name="connsiteY2458" fmla="*/ 4058371 h 5650132"/>
              <a:gd name="connsiteX2459" fmla="*/ 5020418 w 6068843"/>
              <a:gd name="connsiteY2459" fmla="*/ 4055331 h 5650132"/>
              <a:gd name="connsiteX2460" fmla="*/ 5020038 w 6068843"/>
              <a:gd name="connsiteY2460" fmla="*/ 4052291 h 5650132"/>
              <a:gd name="connsiteX2461" fmla="*/ 5010917 w 6068843"/>
              <a:gd name="connsiteY2461" fmla="*/ 4043931 h 5650132"/>
              <a:gd name="connsiteX2462" fmla="*/ 5020038 w 6068843"/>
              <a:gd name="connsiteY2462" fmla="*/ 4031010 h 5650132"/>
              <a:gd name="connsiteX2463" fmla="*/ 5007877 w 6068843"/>
              <a:gd name="connsiteY2463" fmla="*/ 4003650 h 5650132"/>
              <a:gd name="connsiteX2464" fmla="*/ 5020038 w 6068843"/>
              <a:gd name="connsiteY2464" fmla="*/ 3982370 h 5650132"/>
              <a:gd name="connsiteX2465" fmla="*/ 4998757 w 6068843"/>
              <a:gd name="connsiteY2465" fmla="*/ 3973249 h 5650132"/>
              <a:gd name="connsiteX2466" fmla="*/ 4988117 w 6068843"/>
              <a:gd name="connsiteY2466" fmla="*/ 4000990 h 5650132"/>
              <a:gd name="connsiteX2467" fmla="*/ 4977477 w 6068843"/>
              <a:gd name="connsiteY2467" fmla="*/ 4031010 h 5650132"/>
              <a:gd name="connsiteX2468" fmla="*/ 4952016 w 6068843"/>
              <a:gd name="connsiteY2468" fmla="*/ 4069011 h 5650132"/>
              <a:gd name="connsiteX2469" fmla="*/ 4928836 w 6068843"/>
              <a:gd name="connsiteY2469" fmla="*/ 4107012 h 5650132"/>
              <a:gd name="connsiteX2470" fmla="*/ 4919716 w 6068843"/>
              <a:gd name="connsiteY2470" fmla="*/ 4135893 h 5650132"/>
              <a:gd name="connsiteX2471" fmla="*/ 4901475 w 6068843"/>
              <a:gd name="connsiteY2471" fmla="*/ 4155653 h 5650132"/>
              <a:gd name="connsiteX2472" fmla="*/ 4906035 w 6068843"/>
              <a:gd name="connsiteY2472" fmla="*/ 4168954 h 5650132"/>
              <a:gd name="connsiteX2473" fmla="*/ 4910595 w 6068843"/>
              <a:gd name="connsiteY2473" fmla="*/ 4179974 h 5650132"/>
              <a:gd name="connsiteX2474" fmla="*/ 4913255 w 6068843"/>
              <a:gd name="connsiteY2474" fmla="*/ 4175414 h 5650132"/>
              <a:gd name="connsiteX2475" fmla="*/ 4913635 w 6068843"/>
              <a:gd name="connsiteY2475" fmla="*/ 4170853 h 5650132"/>
              <a:gd name="connsiteX2476" fmla="*/ 4944036 w 6068843"/>
              <a:gd name="connsiteY2476" fmla="*/ 4118792 h 5650132"/>
              <a:gd name="connsiteX2477" fmla="*/ 4965317 w 6068843"/>
              <a:gd name="connsiteY2477" fmla="*/ 4064451 h 5650132"/>
              <a:gd name="connsiteX2478" fmla="*/ 4980517 w 6068843"/>
              <a:gd name="connsiteY2478" fmla="*/ 4064451 h 5650132"/>
              <a:gd name="connsiteX2479" fmla="*/ 5004837 w 6068843"/>
              <a:gd name="connsiteY2479" fmla="*/ 4066351 h 5650132"/>
              <a:gd name="connsiteX2480" fmla="*/ 5020038 w 6068843"/>
              <a:gd name="connsiteY2480" fmla="*/ 4079652 h 5650132"/>
              <a:gd name="connsiteX2481" fmla="*/ 5010537 w 6068843"/>
              <a:gd name="connsiteY2481" fmla="*/ 4119932 h 5650132"/>
              <a:gd name="connsiteX2482" fmla="*/ 4989637 w 6068843"/>
              <a:gd name="connsiteY2482" fmla="*/ 4155653 h 5650132"/>
              <a:gd name="connsiteX2483" fmla="*/ 4994197 w 6068843"/>
              <a:gd name="connsiteY2483" fmla="*/ 4175414 h 5650132"/>
              <a:gd name="connsiteX2484" fmla="*/ 4998757 w 6068843"/>
              <a:gd name="connsiteY2484" fmla="*/ 4195174 h 5650132"/>
              <a:gd name="connsiteX2485" fmla="*/ 4977477 w 6068843"/>
              <a:gd name="connsiteY2485" fmla="*/ 4189094 h 5650132"/>
              <a:gd name="connsiteX2486" fmla="*/ 4974437 w 6068843"/>
              <a:gd name="connsiteY2486" fmla="*/ 4219495 h 5650132"/>
              <a:gd name="connsiteX2487" fmla="*/ 4962276 w 6068843"/>
              <a:gd name="connsiteY2487" fmla="*/ 4249895 h 5650132"/>
              <a:gd name="connsiteX2488" fmla="*/ 4947076 w 6068843"/>
              <a:gd name="connsiteY2488" fmla="*/ 4228615 h 5650132"/>
              <a:gd name="connsiteX2489" fmla="*/ 4956196 w 6068843"/>
              <a:gd name="connsiteY2489" fmla="*/ 4201254 h 5650132"/>
              <a:gd name="connsiteX2490" fmla="*/ 4950496 w 6068843"/>
              <a:gd name="connsiteY2490" fmla="*/ 4196694 h 5650132"/>
              <a:gd name="connsiteX2491" fmla="*/ 4947076 w 6068843"/>
              <a:gd name="connsiteY2491" fmla="*/ 4192134 h 5650132"/>
              <a:gd name="connsiteX2492" fmla="*/ 4955056 w 6068843"/>
              <a:gd name="connsiteY2492" fmla="*/ 4186814 h 5650132"/>
              <a:gd name="connsiteX2493" fmla="*/ 4965317 w 6068843"/>
              <a:gd name="connsiteY2493" fmla="*/ 4186054 h 5650132"/>
              <a:gd name="connsiteX2494" fmla="*/ 4983557 w 6068843"/>
              <a:gd name="connsiteY2494" fmla="*/ 4134373 h 5650132"/>
              <a:gd name="connsiteX2495" fmla="*/ 4980517 w 6068843"/>
              <a:gd name="connsiteY2495" fmla="*/ 4122212 h 5650132"/>
              <a:gd name="connsiteX2496" fmla="*/ 4968357 w 6068843"/>
              <a:gd name="connsiteY2496" fmla="*/ 4107012 h 5650132"/>
              <a:gd name="connsiteX2497" fmla="*/ 4953156 w 6068843"/>
              <a:gd name="connsiteY2497" fmla="*/ 4122212 h 5650132"/>
              <a:gd name="connsiteX2498" fmla="*/ 4944036 w 6068843"/>
              <a:gd name="connsiteY2498" fmla="*/ 4186054 h 5650132"/>
              <a:gd name="connsiteX2499" fmla="*/ 4918196 w 6068843"/>
              <a:gd name="connsiteY2499" fmla="*/ 4221774 h 5650132"/>
              <a:gd name="connsiteX2500" fmla="*/ 4901475 w 6068843"/>
              <a:gd name="connsiteY2500" fmla="*/ 4262055 h 5650132"/>
              <a:gd name="connsiteX2501" fmla="*/ 4894635 w 6068843"/>
              <a:gd name="connsiteY2501" fmla="*/ 4292456 h 5650132"/>
              <a:gd name="connsiteX2502" fmla="*/ 4883235 w 6068843"/>
              <a:gd name="connsiteY2502" fmla="*/ 4322857 h 5650132"/>
              <a:gd name="connsiteX2503" fmla="*/ 4843714 w 6068843"/>
              <a:gd name="connsiteY2503" fmla="*/ 4365417 h 5650132"/>
              <a:gd name="connsiteX2504" fmla="*/ 4822434 w 6068843"/>
              <a:gd name="connsiteY2504" fmla="*/ 4426219 h 5650132"/>
              <a:gd name="connsiteX2505" fmla="*/ 4815213 w 6068843"/>
              <a:gd name="connsiteY2505" fmla="*/ 4426979 h 5650132"/>
              <a:gd name="connsiteX2506" fmla="*/ 4810273 w 6068843"/>
              <a:gd name="connsiteY2506" fmla="*/ 4432299 h 5650132"/>
              <a:gd name="connsiteX2507" fmla="*/ 4815213 w 6068843"/>
              <a:gd name="connsiteY2507" fmla="*/ 4438379 h 5650132"/>
              <a:gd name="connsiteX2508" fmla="*/ 4822434 w 6068843"/>
              <a:gd name="connsiteY2508" fmla="*/ 4444459 h 5650132"/>
              <a:gd name="connsiteX2509" fmla="*/ 4788993 w 6068843"/>
              <a:gd name="connsiteY2509" fmla="*/ 4462700 h 5650132"/>
              <a:gd name="connsiteX2510" fmla="*/ 4767712 w 6068843"/>
              <a:gd name="connsiteY2510" fmla="*/ 4462700 h 5650132"/>
              <a:gd name="connsiteX2511" fmla="*/ 4773033 w 6068843"/>
              <a:gd name="connsiteY2511" fmla="*/ 4430019 h 5650132"/>
              <a:gd name="connsiteX2512" fmla="*/ 4773793 w 6068843"/>
              <a:gd name="connsiteY2512" fmla="*/ 4383658 h 5650132"/>
              <a:gd name="connsiteX2513" fmla="*/ 4755552 w 6068843"/>
              <a:gd name="connsiteY2513" fmla="*/ 4410259 h 5650132"/>
              <a:gd name="connsiteX2514" fmla="*/ 4746432 w 6068843"/>
              <a:gd name="connsiteY2514" fmla="*/ 4441419 h 5650132"/>
              <a:gd name="connsiteX2515" fmla="*/ 4706911 w 6068843"/>
              <a:gd name="connsiteY2515" fmla="*/ 4480940 h 5650132"/>
              <a:gd name="connsiteX2516" fmla="*/ 4687531 w 6068843"/>
              <a:gd name="connsiteY2516" fmla="*/ 4499180 h 5650132"/>
              <a:gd name="connsiteX2517" fmla="*/ 4679551 w 6068843"/>
              <a:gd name="connsiteY2517" fmla="*/ 4517421 h 5650132"/>
              <a:gd name="connsiteX2518" fmla="*/ 4667390 w 6068843"/>
              <a:gd name="connsiteY2518" fmla="*/ 4517421 h 5650132"/>
              <a:gd name="connsiteX2519" fmla="*/ 4661310 w 6068843"/>
              <a:gd name="connsiteY2519" fmla="*/ 4536801 h 5650132"/>
              <a:gd name="connsiteX2520" fmla="*/ 4655230 w 6068843"/>
              <a:gd name="connsiteY2520" fmla="*/ 4553902 h 5650132"/>
              <a:gd name="connsiteX2521" fmla="*/ 4633950 w 6068843"/>
              <a:gd name="connsiteY2521" fmla="*/ 4572142 h 5650132"/>
              <a:gd name="connsiteX2522" fmla="*/ 4621789 w 6068843"/>
              <a:gd name="connsiteY2522" fmla="*/ 4547821 h 5650132"/>
              <a:gd name="connsiteX2523" fmla="*/ 4612669 w 6068843"/>
              <a:gd name="connsiteY2523" fmla="*/ 4538701 h 5650132"/>
              <a:gd name="connsiteX2524" fmla="*/ 4623309 w 6068843"/>
              <a:gd name="connsiteY2524" fmla="*/ 4503360 h 5650132"/>
              <a:gd name="connsiteX2525" fmla="*/ 4633950 w 6068843"/>
              <a:gd name="connsiteY2525" fmla="*/ 4465739 h 5650132"/>
              <a:gd name="connsiteX2526" fmla="*/ 4633570 w 6068843"/>
              <a:gd name="connsiteY2526" fmla="*/ 4462700 h 5650132"/>
              <a:gd name="connsiteX2527" fmla="*/ 4630910 w 6068843"/>
              <a:gd name="connsiteY2527" fmla="*/ 4459659 h 5650132"/>
              <a:gd name="connsiteX2528" fmla="*/ 4624830 w 6068843"/>
              <a:gd name="connsiteY2528" fmla="*/ 4469160 h 5650132"/>
              <a:gd name="connsiteX2529" fmla="*/ 4618749 w 6068843"/>
              <a:gd name="connsiteY2529" fmla="*/ 4480940 h 5650132"/>
              <a:gd name="connsiteX2530" fmla="*/ 4612669 w 6068843"/>
              <a:gd name="connsiteY2530" fmla="*/ 4490060 h 5650132"/>
              <a:gd name="connsiteX2531" fmla="*/ 4612669 w 6068843"/>
              <a:gd name="connsiteY2531" fmla="*/ 4502600 h 5650132"/>
              <a:gd name="connsiteX2532" fmla="*/ 4603549 w 6068843"/>
              <a:gd name="connsiteY2532" fmla="*/ 4508301 h 5650132"/>
              <a:gd name="connsiteX2533" fmla="*/ 4591389 w 6068843"/>
              <a:gd name="connsiteY2533" fmla="*/ 4514381 h 5650132"/>
              <a:gd name="connsiteX2534" fmla="*/ 4560988 w 6068843"/>
              <a:gd name="connsiteY2534" fmla="*/ 4517421 h 5650132"/>
              <a:gd name="connsiteX2535" fmla="*/ 4551868 w 6068843"/>
              <a:gd name="connsiteY2535" fmla="*/ 4541741 h 5650132"/>
              <a:gd name="connsiteX2536" fmla="*/ 4538568 w 6068843"/>
              <a:gd name="connsiteY2536" fmla="*/ 4549721 h 5650132"/>
              <a:gd name="connsiteX2537" fmla="*/ 4527548 w 6068843"/>
              <a:gd name="connsiteY2537" fmla="*/ 4559981 h 5650132"/>
              <a:gd name="connsiteX2538" fmla="*/ 4517667 w 6068843"/>
              <a:gd name="connsiteY2538" fmla="*/ 4562642 h 5650132"/>
              <a:gd name="connsiteX2539" fmla="*/ 4512347 w 6068843"/>
              <a:gd name="connsiteY2539" fmla="*/ 4572142 h 5650132"/>
              <a:gd name="connsiteX2540" fmla="*/ 4515387 w 6068843"/>
              <a:gd name="connsiteY2540" fmla="*/ 4584302 h 5650132"/>
              <a:gd name="connsiteX2541" fmla="*/ 4488027 w 6068843"/>
              <a:gd name="connsiteY2541" fmla="*/ 4584302 h 5650132"/>
              <a:gd name="connsiteX2542" fmla="*/ 4496767 w 6068843"/>
              <a:gd name="connsiteY2542" fmla="*/ 4558081 h 5650132"/>
              <a:gd name="connsiteX2543" fmla="*/ 4494107 w 6068843"/>
              <a:gd name="connsiteY2543" fmla="*/ 4538701 h 5650132"/>
              <a:gd name="connsiteX2544" fmla="*/ 4485367 w 6068843"/>
              <a:gd name="connsiteY2544" fmla="*/ 4542121 h 5650132"/>
              <a:gd name="connsiteX2545" fmla="*/ 4478907 w 6068843"/>
              <a:gd name="connsiteY2545" fmla="*/ 4547821 h 5650132"/>
              <a:gd name="connsiteX2546" fmla="*/ 4472826 w 6068843"/>
              <a:gd name="connsiteY2546" fmla="*/ 4584302 h 5650132"/>
              <a:gd name="connsiteX2547" fmla="*/ 4457626 w 6068843"/>
              <a:gd name="connsiteY2547" fmla="*/ 4605582 h 5650132"/>
              <a:gd name="connsiteX2548" fmla="*/ 4453066 w 6068843"/>
              <a:gd name="connsiteY2548" fmla="*/ 4629143 h 5650132"/>
              <a:gd name="connsiteX2549" fmla="*/ 4439386 w 6068843"/>
              <a:gd name="connsiteY2549" fmla="*/ 4648143 h 5650132"/>
              <a:gd name="connsiteX2550" fmla="*/ 4439386 w 6068843"/>
              <a:gd name="connsiteY2550" fmla="*/ 4672464 h 5650132"/>
              <a:gd name="connsiteX2551" fmla="*/ 4427225 w 6068843"/>
              <a:gd name="connsiteY2551" fmla="*/ 4705904 h 5650132"/>
              <a:gd name="connsiteX2552" fmla="*/ 4413165 w 6068843"/>
              <a:gd name="connsiteY2552" fmla="*/ 4707805 h 5650132"/>
              <a:gd name="connsiteX2553" fmla="*/ 4405945 w 6068843"/>
              <a:gd name="connsiteY2553" fmla="*/ 4721105 h 5650132"/>
              <a:gd name="connsiteX2554" fmla="*/ 4387705 w 6068843"/>
              <a:gd name="connsiteY2554" fmla="*/ 4748465 h 5650132"/>
              <a:gd name="connsiteX2555" fmla="*/ 4363384 w 6068843"/>
              <a:gd name="connsiteY2555" fmla="*/ 4739345 h 5650132"/>
              <a:gd name="connsiteX2556" fmla="*/ 4371364 w 6068843"/>
              <a:gd name="connsiteY2556" fmla="*/ 4705145 h 5650132"/>
              <a:gd name="connsiteX2557" fmla="*/ 4381624 w 6068843"/>
              <a:gd name="connsiteY2557" fmla="*/ 4675504 h 5650132"/>
              <a:gd name="connsiteX2558" fmla="*/ 4393785 w 6068843"/>
              <a:gd name="connsiteY2558" fmla="*/ 4660304 h 5650132"/>
              <a:gd name="connsiteX2559" fmla="*/ 4418105 w 6068843"/>
              <a:gd name="connsiteY2559" fmla="*/ 4659924 h 5650132"/>
              <a:gd name="connsiteX2560" fmla="*/ 4415065 w 6068843"/>
              <a:gd name="connsiteY2560" fmla="*/ 4648143 h 5650132"/>
              <a:gd name="connsiteX2561" fmla="*/ 4427225 w 6068843"/>
              <a:gd name="connsiteY2561" fmla="*/ 4617743 h 5650132"/>
              <a:gd name="connsiteX2562" fmla="*/ 4415065 w 6068843"/>
              <a:gd name="connsiteY2562" fmla="*/ 4617743 h 5650132"/>
              <a:gd name="connsiteX2563" fmla="*/ 4427225 w 6068843"/>
              <a:gd name="connsiteY2563" fmla="*/ 4602542 h 5650132"/>
              <a:gd name="connsiteX2564" fmla="*/ 4427225 w 6068843"/>
              <a:gd name="connsiteY2564" fmla="*/ 4572142 h 5650132"/>
              <a:gd name="connsiteX2565" fmla="*/ 4448506 w 6068843"/>
              <a:gd name="connsiteY2565" fmla="*/ 4556941 h 5650132"/>
              <a:gd name="connsiteX2566" fmla="*/ 4448506 w 6068843"/>
              <a:gd name="connsiteY2566" fmla="*/ 4529581 h 5650132"/>
              <a:gd name="connsiteX2567" fmla="*/ 4469786 w 6068843"/>
              <a:gd name="connsiteY2567" fmla="*/ 4505260 h 5650132"/>
              <a:gd name="connsiteX2568" fmla="*/ 4478907 w 6068843"/>
              <a:gd name="connsiteY2568" fmla="*/ 4480940 h 5650132"/>
              <a:gd name="connsiteX2569" fmla="*/ 4469786 w 6068843"/>
              <a:gd name="connsiteY2569" fmla="*/ 4449779 h 5650132"/>
              <a:gd name="connsiteX2570" fmla="*/ 4478907 w 6068843"/>
              <a:gd name="connsiteY2570" fmla="*/ 4414059 h 5650132"/>
              <a:gd name="connsiteX2571" fmla="*/ 4488027 w 6068843"/>
              <a:gd name="connsiteY2571" fmla="*/ 4395058 h 5650132"/>
              <a:gd name="connsiteX2572" fmla="*/ 4488027 w 6068843"/>
              <a:gd name="connsiteY2572" fmla="*/ 4371498 h 5650132"/>
              <a:gd name="connsiteX2573" fmla="*/ 4497527 w 6068843"/>
              <a:gd name="connsiteY2573" fmla="*/ 4361617 h 5650132"/>
              <a:gd name="connsiteX2574" fmla="*/ 4500187 w 6068843"/>
              <a:gd name="connsiteY2574" fmla="*/ 4347177 h 5650132"/>
              <a:gd name="connsiteX2575" fmla="*/ 4494107 w 6068843"/>
              <a:gd name="connsiteY2575" fmla="*/ 4333497 h 5650132"/>
              <a:gd name="connsiteX2576" fmla="*/ 4488027 w 6068843"/>
              <a:gd name="connsiteY2576" fmla="*/ 4319817 h 5650132"/>
              <a:gd name="connsiteX2577" fmla="*/ 4471686 w 6068843"/>
              <a:gd name="connsiteY2577" fmla="*/ 4347177 h 5650132"/>
              <a:gd name="connsiteX2578" fmla="*/ 4457626 w 6068843"/>
              <a:gd name="connsiteY2578" fmla="*/ 4374538 h 5650132"/>
              <a:gd name="connsiteX2579" fmla="*/ 4448126 w 6068843"/>
              <a:gd name="connsiteY2579" fmla="*/ 4400758 h 5650132"/>
              <a:gd name="connsiteX2580" fmla="*/ 4427225 w 6068843"/>
              <a:gd name="connsiteY2580" fmla="*/ 4420139 h 5650132"/>
              <a:gd name="connsiteX2581" fmla="*/ 4427225 w 6068843"/>
              <a:gd name="connsiteY2581" fmla="*/ 4459659 h 5650132"/>
              <a:gd name="connsiteX2582" fmla="*/ 4379724 w 6068843"/>
              <a:gd name="connsiteY2582" fmla="*/ 4503360 h 5650132"/>
              <a:gd name="connsiteX2583" fmla="*/ 4357304 w 6068843"/>
              <a:gd name="connsiteY2583" fmla="*/ 4572142 h 5650132"/>
              <a:gd name="connsiteX2584" fmla="*/ 4329943 w 6068843"/>
              <a:gd name="connsiteY2584" fmla="*/ 4582782 h 5650132"/>
              <a:gd name="connsiteX2585" fmla="*/ 4302583 w 6068843"/>
              <a:gd name="connsiteY2585" fmla="*/ 4593422 h 5650132"/>
              <a:gd name="connsiteX2586" fmla="*/ 4302583 w 6068843"/>
              <a:gd name="connsiteY2586" fmla="*/ 4626863 h 5650132"/>
              <a:gd name="connsiteX2587" fmla="*/ 4293463 w 6068843"/>
              <a:gd name="connsiteY2587" fmla="*/ 4626863 h 5650132"/>
              <a:gd name="connsiteX2588" fmla="*/ 4282822 w 6068843"/>
              <a:gd name="connsiteY2588" fmla="*/ 4622303 h 5650132"/>
              <a:gd name="connsiteX2589" fmla="*/ 4281302 w 6068843"/>
              <a:gd name="connsiteY2589" fmla="*/ 4608623 h 5650132"/>
              <a:gd name="connsiteX2590" fmla="*/ 4290423 w 6068843"/>
              <a:gd name="connsiteY2590" fmla="*/ 4584302 h 5650132"/>
              <a:gd name="connsiteX2591" fmla="*/ 4287002 w 6068843"/>
              <a:gd name="connsiteY2591" fmla="*/ 4572522 h 5650132"/>
              <a:gd name="connsiteX2592" fmla="*/ 4281302 w 6068843"/>
              <a:gd name="connsiteY2592" fmla="*/ 4563022 h 5650132"/>
              <a:gd name="connsiteX2593" fmla="*/ 4281302 w 6068843"/>
              <a:gd name="connsiteY2593" fmla="*/ 4572142 h 5650132"/>
              <a:gd name="connsiteX2594" fmla="*/ 4256982 w 6068843"/>
              <a:gd name="connsiteY2594" fmla="*/ 4592662 h 5650132"/>
              <a:gd name="connsiteX2595" fmla="*/ 4241782 w 6068843"/>
              <a:gd name="connsiteY2595" fmla="*/ 4617743 h 5650132"/>
              <a:gd name="connsiteX2596" fmla="*/ 4232281 w 6068843"/>
              <a:gd name="connsiteY2596" fmla="*/ 4632183 h 5650132"/>
              <a:gd name="connsiteX2597" fmla="*/ 4229621 w 6068843"/>
              <a:gd name="connsiteY2597" fmla="*/ 4651183 h 5650132"/>
              <a:gd name="connsiteX2598" fmla="*/ 4208341 w 6068843"/>
              <a:gd name="connsiteY2598" fmla="*/ 4663344 h 5650132"/>
              <a:gd name="connsiteX2599" fmla="*/ 4205681 w 6068843"/>
              <a:gd name="connsiteY2599" fmla="*/ 4679684 h 5650132"/>
              <a:gd name="connsiteX2600" fmla="*/ 4196181 w 6068843"/>
              <a:gd name="connsiteY2600" fmla="*/ 4693744 h 5650132"/>
              <a:gd name="connsiteX2601" fmla="*/ 4196181 w 6068843"/>
              <a:gd name="connsiteY2601" fmla="*/ 4718065 h 5650132"/>
              <a:gd name="connsiteX2602" fmla="*/ 4184020 w 6068843"/>
              <a:gd name="connsiteY2602" fmla="*/ 4727185 h 5650132"/>
              <a:gd name="connsiteX2603" fmla="*/ 4174520 w 6068843"/>
              <a:gd name="connsiteY2603" fmla="*/ 4753786 h 5650132"/>
              <a:gd name="connsiteX2604" fmla="*/ 4153620 w 6068843"/>
              <a:gd name="connsiteY2604" fmla="*/ 4775826 h 5650132"/>
              <a:gd name="connsiteX2605" fmla="*/ 4131579 w 6068843"/>
              <a:gd name="connsiteY2605" fmla="*/ 4808887 h 5650132"/>
              <a:gd name="connsiteX2606" fmla="*/ 4104979 w 6068843"/>
              <a:gd name="connsiteY2606" fmla="*/ 4839667 h 5650132"/>
              <a:gd name="connsiteX2607" fmla="*/ 4103839 w 6068843"/>
              <a:gd name="connsiteY2607" fmla="*/ 4854488 h 5650132"/>
              <a:gd name="connsiteX2608" fmla="*/ 4095859 w 6068843"/>
              <a:gd name="connsiteY2608" fmla="*/ 4867028 h 5650132"/>
              <a:gd name="connsiteX2609" fmla="*/ 4088258 w 6068843"/>
              <a:gd name="connsiteY2609" fmla="*/ 4895148 h 5650132"/>
              <a:gd name="connsiteX2610" fmla="*/ 4071538 w 6068843"/>
              <a:gd name="connsiteY2610" fmla="*/ 4918709 h 5650132"/>
              <a:gd name="connsiteX2611" fmla="*/ 4069258 w 6068843"/>
              <a:gd name="connsiteY2611" fmla="*/ 4927069 h 5650132"/>
              <a:gd name="connsiteX2612" fmla="*/ 4062418 w 6068843"/>
              <a:gd name="connsiteY2612" fmla="*/ 4930869 h 5650132"/>
              <a:gd name="connsiteX2613" fmla="*/ 4053298 w 6068843"/>
              <a:gd name="connsiteY2613" fmla="*/ 4927829 h 5650132"/>
              <a:gd name="connsiteX2614" fmla="*/ 4062418 w 6068843"/>
              <a:gd name="connsiteY2614" fmla="*/ 4897429 h 5650132"/>
              <a:gd name="connsiteX2615" fmla="*/ 4069258 w 6068843"/>
              <a:gd name="connsiteY2615" fmla="*/ 4884888 h 5650132"/>
              <a:gd name="connsiteX2616" fmla="*/ 4071538 w 6068843"/>
              <a:gd name="connsiteY2616" fmla="*/ 4870068 h 5650132"/>
              <a:gd name="connsiteX2617" fmla="*/ 4083698 w 6068843"/>
              <a:gd name="connsiteY2617" fmla="*/ 4842707 h 5650132"/>
              <a:gd name="connsiteX2618" fmla="*/ 4082938 w 6068843"/>
              <a:gd name="connsiteY2618" fmla="*/ 4819907 h 5650132"/>
              <a:gd name="connsiteX2619" fmla="*/ 4095859 w 6068843"/>
              <a:gd name="connsiteY2619" fmla="*/ 4806227 h 5650132"/>
              <a:gd name="connsiteX2620" fmla="*/ 4121699 w 6068843"/>
              <a:gd name="connsiteY2620" fmla="*/ 4701345 h 5650132"/>
              <a:gd name="connsiteX2621" fmla="*/ 4174900 w 6068843"/>
              <a:gd name="connsiteY2621" fmla="*/ 4605582 h 5650132"/>
              <a:gd name="connsiteX2622" fmla="*/ 4179460 w 6068843"/>
              <a:gd name="connsiteY2622" fmla="*/ 4576702 h 5650132"/>
              <a:gd name="connsiteX2623" fmla="*/ 4184020 w 6068843"/>
              <a:gd name="connsiteY2623" fmla="*/ 4547821 h 5650132"/>
              <a:gd name="connsiteX2624" fmla="*/ 4193521 w 6068843"/>
              <a:gd name="connsiteY2624" fmla="*/ 4542121 h 5650132"/>
              <a:gd name="connsiteX2625" fmla="*/ 4196181 w 6068843"/>
              <a:gd name="connsiteY2625" fmla="*/ 4529581 h 5650132"/>
              <a:gd name="connsiteX2626" fmla="*/ 4202261 w 6068843"/>
              <a:gd name="connsiteY2626" fmla="*/ 4507920 h 5650132"/>
              <a:gd name="connsiteX2627" fmla="*/ 4208341 w 6068843"/>
              <a:gd name="connsiteY2627" fmla="*/ 4493100 h 5650132"/>
              <a:gd name="connsiteX2628" fmla="*/ 4223541 w 6068843"/>
              <a:gd name="connsiteY2628" fmla="*/ 4462700 h 5650132"/>
              <a:gd name="connsiteX2629" fmla="*/ 4227461 w 6068843"/>
              <a:gd name="connsiteY2629" fmla="*/ 4459250 h 5650132"/>
              <a:gd name="connsiteX2630" fmla="*/ 4228616 w 6068843"/>
              <a:gd name="connsiteY2630" fmla="*/ 4452157 h 5650132"/>
              <a:gd name="connsiteX2631" fmla="*/ 4229376 w 6068843"/>
              <a:gd name="connsiteY2631" fmla="*/ 4405796 h 5650132"/>
              <a:gd name="connsiteX2632" fmla="*/ 4211135 w 6068843"/>
              <a:gd name="connsiteY2632" fmla="*/ 4432397 h 5650132"/>
              <a:gd name="connsiteX2633" fmla="*/ 4202015 w 6068843"/>
              <a:gd name="connsiteY2633" fmla="*/ 4463557 h 5650132"/>
              <a:gd name="connsiteX2634" fmla="*/ 4162494 w 6068843"/>
              <a:gd name="connsiteY2634" fmla="*/ 4503078 h 5650132"/>
              <a:gd name="connsiteX2635" fmla="*/ 4143114 w 6068843"/>
              <a:gd name="connsiteY2635" fmla="*/ 4521318 h 5650132"/>
              <a:gd name="connsiteX2636" fmla="*/ 4135134 w 6068843"/>
              <a:gd name="connsiteY2636" fmla="*/ 4539559 h 5650132"/>
              <a:gd name="connsiteX2637" fmla="*/ 4122973 w 6068843"/>
              <a:gd name="connsiteY2637" fmla="*/ 4539559 h 5650132"/>
              <a:gd name="connsiteX2638" fmla="*/ 4116893 w 6068843"/>
              <a:gd name="connsiteY2638" fmla="*/ 4558939 h 5650132"/>
              <a:gd name="connsiteX2639" fmla="*/ 4110813 w 6068843"/>
              <a:gd name="connsiteY2639" fmla="*/ 4576040 h 5650132"/>
              <a:gd name="connsiteX2640" fmla="*/ 4089533 w 6068843"/>
              <a:gd name="connsiteY2640" fmla="*/ 4594280 h 5650132"/>
              <a:gd name="connsiteX2641" fmla="*/ 4077372 w 6068843"/>
              <a:gd name="connsiteY2641" fmla="*/ 4569959 h 5650132"/>
              <a:gd name="connsiteX2642" fmla="*/ 4068252 w 6068843"/>
              <a:gd name="connsiteY2642" fmla="*/ 4560839 h 5650132"/>
              <a:gd name="connsiteX2643" fmla="*/ 4078892 w 6068843"/>
              <a:gd name="connsiteY2643" fmla="*/ 4525498 h 5650132"/>
              <a:gd name="connsiteX2644" fmla="*/ 4089533 w 6068843"/>
              <a:gd name="connsiteY2644" fmla="*/ 4487877 h 5650132"/>
              <a:gd name="connsiteX2645" fmla="*/ 4089153 w 6068843"/>
              <a:gd name="connsiteY2645" fmla="*/ 4484838 h 5650132"/>
              <a:gd name="connsiteX2646" fmla="*/ 4086493 w 6068843"/>
              <a:gd name="connsiteY2646" fmla="*/ 4481797 h 5650132"/>
              <a:gd name="connsiteX2647" fmla="*/ 4080413 w 6068843"/>
              <a:gd name="connsiteY2647" fmla="*/ 4491298 h 5650132"/>
              <a:gd name="connsiteX2648" fmla="*/ 4074332 w 6068843"/>
              <a:gd name="connsiteY2648" fmla="*/ 4503078 h 5650132"/>
              <a:gd name="connsiteX2649" fmla="*/ 4068252 w 6068843"/>
              <a:gd name="connsiteY2649" fmla="*/ 4512198 h 5650132"/>
              <a:gd name="connsiteX2650" fmla="*/ 4068252 w 6068843"/>
              <a:gd name="connsiteY2650" fmla="*/ 4524738 h 5650132"/>
              <a:gd name="connsiteX2651" fmla="*/ 4059132 w 6068843"/>
              <a:gd name="connsiteY2651" fmla="*/ 4530439 h 5650132"/>
              <a:gd name="connsiteX2652" fmla="*/ 4046972 w 6068843"/>
              <a:gd name="connsiteY2652" fmla="*/ 4536519 h 5650132"/>
              <a:gd name="connsiteX2653" fmla="*/ 4016571 w 6068843"/>
              <a:gd name="connsiteY2653" fmla="*/ 4539559 h 5650132"/>
              <a:gd name="connsiteX2654" fmla="*/ 4007451 w 6068843"/>
              <a:gd name="connsiteY2654" fmla="*/ 4563879 h 5650132"/>
              <a:gd name="connsiteX2655" fmla="*/ 3994151 w 6068843"/>
              <a:gd name="connsiteY2655" fmla="*/ 4571859 h 5650132"/>
              <a:gd name="connsiteX2656" fmla="*/ 3983131 w 6068843"/>
              <a:gd name="connsiteY2656" fmla="*/ 4582119 h 5650132"/>
              <a:gd name="connsiteX2657" fmla="*/ 3973250 w 6068843"/>
              <a:gd name="connsiteY2657" fmla="*/ 4584780 h 5650132"/>
              <a:gd name="connsiteX2658" fmla="*/ 3967930 w 6068843"/>
              <a:gd name="connsiteY2658" fmla="*/ 4594280 h 5650132"/>
              <a:gd name="connsiteX2659" fmla="*/ 3970970 w 6068843"/>
              <a:gd name="connsiteY2659" fmla="*/ 4606440 h 5650132"/>
              <a:gd name="connsiteX2660" fmla="*/ 3943610 w 6068843"/>
              <a:gd name="connsiteY2660" fmla="*/ 4606440 h 5650132"/>
              <a:gd name="connsiteX2661" fmla="*/ 3952350 w 6068843"/>
              <a:gd name="connsiteY2661" fmla="*/ 4580219 h 5650132"/>
              <a:gd name="connsiteX2662" fmla="*/ 3949690 w 6068843"/>
              <a:gd name="connsiteY2662" fmla="*/ 4560839 h 5650132"/>
              <a:gd name="connsiteX2663" fmla="*/ 3940950 w 6068843"/>
              <a:gd name="connsiteY2663" fmla="*/ 4564259 h 5650132"/>
              <a:gd name="connsiteX2664" fmla="*/ 3934490 w 6068843"/>
              <a:gd name="connsiteY2664" fmla="*/ 4569959 h 5650132"/>
              <a:gd name="connsiteX2665" fmla="*/ 3928409 w 6068843"/>
              <a:gd name="connsiteY2665" fmla="*/ 4606440 h 5650132"/>
              <a:gd name="connsiteX2666" fmla="*/ 3913209 w 6068843"/>
              <a:gd name="connsiteY2666" fmla="*/ 4627720 h 5650132"/>
              <a:gd name="connsiteX2667" fmla="*/ 3908649 w 6068843"/>
              <a:gd name="connsiteY2667" fmla="*/ 4651281 h 5650132"/>
              <a:gd name="connsiteX2668" fmla="*/ 3894969 w 6068843"/>
              <a:gd name="connsiteY2668" fmla="*/ 4670281 h 5650132"/>
              <a:gd name="connsiteX2669" fmla="*/ 3894969 w 6068843"/>
              <a:gd name="connsiteY2669" fmla="*/ 4694602 h 5650132"/>
              <a:gd name="connsiteX2670" fmla="*/ 3882808 w 6068843"/>
              <a:gd name="connsiteY2670" fmla="*/ 4728042 h 5650132"/>
              <a:gd name="connsiteX2671" fmla="*/ 3868748 w 6068843"/>
              <a:gd name="connsiteY2671" fmla="*/ 4729943 h 5650132"/>
              <a:gd name="connsiteX2672" fmla="*/ 3861528 w 6068843"/>
              <a:gd name="connsiteY2672" fmla="*/ 4743243 h 5650132"/>
              <a:gd name="connsiteX2673" fmla="*/ 3843288 w 6068843"/>
              <a:gd name="connsiteY2673" fmla="*/ 4770603 h 5650132"/>
              <a:gd name="connsiteX2674" fmla="*/ 3818967 w 6068843"/>
              <a:gd name="connsiteY2674" fmla="*/ 4761483 h 5650132"/>
              <a:gd name="connsiteX2675" fmla="*/ 3826947 w 6068843"/>
              <a:gd name="connsiteY2675" fmla="*/ 4727283 h 5650132"/>
              <a:gd name="connsiteX2676" fmla="*/ 3837207 w 6068843"/>
              <a:gd name="connsiteY2676" fmla="*/ 4697642 h 5650132"/>
              <a:gd name="connsiteX2677" fmla="*/ 3849368 w 6068843"/>
              <a:gd name="connsiteY2677" fmla="*/ 4682442 h 5650132"/>
              <a:gd name="connsiteX2678" fmla="*/ 3873688 w 6068843"/>
              <a:gd name="connsiteY2678" fmla="*/ 4682062 h 5650132"/>
              <a:gd name="connsiteX2679" fmla="*/ 3870648 w 6068843"/>
              <a:gd name="connsiteY2679" fmla="*/ 4670281 h 5650132"/>
              <a:gd name="connsiteX2680" fmla="*/ 3882808 w 6068843"/>
              <a:gd name="connsiteY2680" fmla="*/ 4639881 h 5650132"/>
              <a:gd name="connsiteX2681" fmla="*/ 3870648 w 6068843"/>
              <a:gd name="connsiteY2681" fmla="*/ 4639881 h 5650132"/>
              <a:gd name="connsiteX2682" fmla="*/ 3882808 w 6068843"/>
              <a:gd name="connsiteY2682" fmla="*/ 4624680 h 5650132"/>
              <a:gd name="connsiteX2683" fmla="*/ 3882808 w 6068843"/>
              <a:gd name="connsiteY2683" fmla="*/ 4594280 h 5650132"/>
              <a:gd name="connsiteX2684" fmla="*/ 3904089 w 6068843"/>
              <a:gd name="connsiteY2684" fmla="*/ 4579079 h 5650132"/>
              <a:gd name="connsiteX2685" fmla="*/ 3904089 w 6068843"/>
              <a:gd name="connsiteY2685" fmla="*/ 4551719 h 5650132"/>
              <a:gd name="connsiteX2686" fmla="*/ 3925369 w 6068843"/>
              <a:gd name="connsiteY2686" fmla="*/ 4527398 h 5650132"/>
              <a:gd name="connsiteX2687" fmla="*/ 3934490 w 6068843"/>
              <a:gd name="connsiteY2687" fmla="*/ 4503078 h 5650132"/>
              <a:gd name="connsiteX2688" fmla="*/ 3925369 w 6068843"/>
              <a:gd name="connsiteY2688" fmla="*/ 4471917 h 5650132"/>
              <a:gd name="connsiteX2689" fmla="*/ 3934490 w 6068843"/>
              <a:gd name="connsiteY2689" fmla="*/ 4436197 h 5650132"/>
              <a:gd name="connsiteX2690" fmla="*/ 3943610 w 6068843"/>
              <a:gd name="connsiteY2690" fmla="*/ 4417196 h 5650132"/>
              <a:gd name="connsiteX2691" fmla="*/ 3943610 w 6068843"/>
              <a:gd name="connsiteY2691" fmla="*/ 4393636 h 5650132"/>
              <a:gd name="connsiteX2692" fmla="*/ 3953110 w 6068843"/>
              <a:gd name="connsiteY2692" fmla="*/ 4383755 h 5650132"/>
              <a:gd name="connsiteX2693" fmla="*/ 3955770 w 6068843"/>
              <a:gd name="connsiteY2693" fmla="*/ 4369315 h 5650132"/>
              <a:gd name="connsiteX2694" fmla="*/ 3949690 w 6068843"/>
              <a:gd name="connsiteY2694" fmla="*/ 4355635 h 5650132"/>
              <a:gd name="connsiteX2695" fmla="*/ 3943610 w 6068843"/>
              <a:gd name="connsiteY2695" fmla="*/ 4341955 h 5650132"/>
              <a:gd name="connsiteX2696" fmla="*/ 3927269 w 6068843"/>
              <a:gd name="connsiteY2696" fmla="*/ 4369315 h 5650132"/>
              <a:gd name="connsiteX2697" fmla="*/ 3913209 w 6068843"/>
              <a:gd name="connsiteY2697" fmla="*/ 4396676 h 5650132"/>
              <a:gd name="connsiteX2698" fmla="*/ 3903709 w 6068843"/>
              <a:gd name="connsiteY2698" fmla="*/ 4422896 h 5650132"/>
              <a:gd name="connsiteX2699" fmla="*/ 3882808 w 6068843"/>
              <a:gd name="connsiteY2699" fmla="*/ 4442277 h 5650132"/>
              <a:gd name="connsiteX2700" fmla="*/ 3882808 w 6068843"/>
              <a:gd name="connsiteY2700" fmla="*/ 4481797 h 5650132"/>
              <a:gd name="connsiteX2701" fmla="*/ 3835307 w 6068843"/>
              <a:gd name="connsiteY2701" fmla="*/ 4525498 h 5650132"/>
              <a:gd name="connsiteX2702" fmla="*/ 3812887 w 6068843"/>
              <a:gd name="connsiteY2702" fmla="*/ 4594280 h 5650132"/>
              <a:gd name="connsiteX2703" fmla="*/ 3785526 w 6068843"/>
              <a:gd name="connsiteY2703" fmla="*/ 4604920 h 5650132"/>
              <a:gd name="connsiteX2704" fmla="*/ 3758166 w 6068843"/>
              <a:gd name="connsiteY2704" fmla="*/ 4615560 h 5650132"/>
              <a:gd name="connsiteX2705" fmla="*/ 3758166 w 6068843"/>
              <a:gd name="connsiteY2705" fmla="*/ 4649001 h 5650132"/>
              <a:gd name="connsiteX2706" fmla="*/ 3749046 w 6068843"/>
              <a:gd name="connsiteY2706" fmla="*/ 4649001 h 5650132"/>
              <a:gd name="connsiteX2707" fmla="*/ 3738405 w 6068843"/>
              <a:gd name="connsiteY2707" fmla="*/ 4644441 h 5650132"/>
              <a:gd name="connsiteX2708" fmla="*/ 3736885 w 6068843"/>
              <a:gd name="connsiteY2708" fmla="*/ 4630761 h 5650132"/>
              <a:gd name="connsiteX2709" fmla="*/ 3746006 w 6068843"/>
              <a:gd name="connsiteY2709" fmla="*/ 4606440 h 5650132"/>
              <a:gd name="connsiteX2710" fmla="*/ 3742585 w 6068843"/>
              <a:gd name="connsiteY2710" fmla="*/ 4594660 h 5650132"/>
              <a:gd name="connsiteX2711" fmla="*/ 3736885 w 6068843"/>
              <a:gd name="connsiteY2711" fmla="*/ 4585160 h 5650132"/>
              <a:gd name="connsiteX2712" fmla="*/ 3736885 w 6068843"/>
              <a:gd name="connsiteY2712" fmla="*/ 4594280 h 5650132"/>
              <a:gd name="connsiteX2713" fmla="*/ 3712565 w 6068843"/>
              <a:gd name="connsiteY2713" fmla="*/ 4614800 h 5650132"/>
              <a:gd name="connsiteX2714" fmla="*/ 3697365 w 6068843"/>
              <a:gd name="connsiteY2714" fmla="*/ 4639881 h 5650132"/>
              <a:gd name="connsiteX2715" fmla="*/ 3687864 w 6068843"/>
              <a:gd name="connsiteY2715" fmla="*/ 4654321 h 5650132"/>
              <a:gd name="connsiteX2716" fmla="*/ 3685204 w 6068843"/>
              <a:gd name="connsiteY2716" fmla="*/ 4673321 h 5650132"/>
              <a:gd name="connsiteX2717" fmla="*/ 3663924 w 6068843"/>
              <a:gd name="connsiteY2717" fmla="*/ 4685482 h 5650132"/>
              <a:gd name="connsiteX2718" fmla="*/ 3661264 w 6068843"/>
              <a:gd name="connsiteY2718" fmla="*/ 4701822 h 5650132"/>
              <a:gd name="connsiteX2719" fmla="*/ 3651764 w 6068843"/>
              <a:gd name="connsiteY2719" fmla="*/ 4715882 h 5650132"/>
              <a:gd name="connsiteX2720" fmla="*/ 3651764 w 6068843"/>
              <a:gd name="connsiteY2720" fmla="*/ 4740203 h 5650132"/>
              <a:gd name="connsiteX2721" fmla="*/ 3639603 w 6068843"/>
              <a:gd name="connsiteY2721" fmla="*/ 4749323 h 5650132"/>
              <a:gd name="connsiteX2722" fmla="*/ 3630103 w 6068843"/>
              <a:gd name="connsiteY2722" fmla="*/ 4775924 h 5650132"/>
              <a:gd name="connsiteX2723" fmla="*/ 3609203 w 6068843"/>
              <a:gd name="connsiteY2723" fmla="*/ 4797964 h 5650132"/>
              <a:gd name="connsiteX2724" fmla="*/ 3587162 w 6068843"/>
              <a:gd name="connsiteY2724" fmla="*/ 4831025 h 5650132"/>
              <a:gd name="connsiteX2725" fmla="*/ 3560562 w 6068843"/>
              <a:gd name="connsiteY2725" fmla="*/ 4861805 h 5650132"/>
              <a:gd name="connsiteX2726" fmla="*/ 3559422 w 6068843"/>
              <a:gd name="connsiteY2726" fmla="*/ 4876626 h 5650132"/>
              <a:gd name="connsiteX2727" fmla="*/ 3551442 w 6068843"/>
              <a:gd name="connsiteY2727" fmla="*/ 4889166 h 5650132"/>
              <a:gd name="connsiteX2728" fmla="*/ 3543841 w 6068843"/>
              <a:gd name="connsiteY2728" fmla="*/ 4917286 h 5650132"/>
              <a:gd name="connsiteX2729" fmla="*/ 3527121 w 6068843"/>
              <a:gd name="connsiteY2729" fmla="*/ 4940847 h 5650132"/>
              <a:gd name="connsiteX2730" fmla="*/ 3524841 w 6068843"/>
              <a:gd name="connsiteY2730" fmla="*/ 4949207 h 5650132"/>
              <a:gd name="connsiteX2731" fmla="*/ 3518001 w 6068843"/>
              <a:gd name="connsiteY2731" fmla="*/ 4953007 h 5650132"/>
              <a:gd name="connsiteX2732" fmla="*/ 3508881 w 6068843"/>
              <a:gd name="connsiteY2732" fmla="*/ 4949967 h 5650132"/>
              <a:gd name="connsiteX2733" fmla="*/ 3518001 w 6068843"/>
              <a:gd name="connsiteY2733" fmla="*/ 4919567 h 5650132"/>
              <a:gd name="connsiteX2734" fmla="*/ 3524841 w 6068843"/>
              <a:gd name="connsiteY2734" fmla="*/ 4907026 h 5650132"/>
              <a:gd name="connsiteX2735" fmla="*/ 3527121 w 6068843"/>
              <a:gd name="connsiteY2735" fmla="*/ 4892206 h 5650132"/>
              <a:gd name="connsiteX2736" fmla="*/ 3539281 w 6068843"/>
              <a:gd name="connsiteY2736" fmla="*/ 4864845 h 5650132"/>
              <a:gd name="connsiteX2737" fmla="*/ 3538521 w 6068843"/>
              <a:gd name="connsiteY2737" fmla="*/ 4842045 h 5650132"/>
              <a:gd name="connsiteX2738" fmla="*/ 3551442 w 6068843"/>
              <a:gd name="connsiteY2738" fmla="*/ 4828365 h 5650132"/>
              <a:gd name="connsiteX2739" fmla="*/ 3577282 w 6068843"/>
              <a:gd name="connsiteY2739" fmla="*/ 4723483 h 5650132"/>
              <a:gd name="connsiteX2740" fmla="*/ 3630483 w 6068843"/>
              <a:gd name="connsiteY2740" fmla="*/ 4627720 h 5650132"/>
              <a:gd name="connsiteX2741" fmla="*/ 3635043 w 6068843"/>
              <a:gd name="connsiteY2741" fmla="*/ 4598840 h 5650132"/>
              <a:gd name="connsiteX2742" fmla="*/ 3639603 w 6068843"/>
              <a:gd name="connsiteY2742" fmla="*/ 4569959 h 5650132"/>
              <a:gd name="connsiteX2743" fmla="*/ 3649104 w 6068843"/>
              <a:gd name="connsiteY2743" fmla="*/ 4564259 h 5650132"/>
              <a:gd name="connsiteX2744" fmla="*/ 3651764 w 6068843"/>
              <a:gd name="connsiteY2744" fmla="*/ 4551719 h 5650132"/>
              <a:gd name="connsiteX2745" fmla="*/ 3657844 w 6068843"/>
              <a:gd name="connsiteY2745" fmla="*/ 4530058 h 5650132"/>
              <a:gd name="connsiteX2746" fmla="*/ 3663924 w 6068843"/>
              <a:gd name="connsiteY2746" fmla="*/ 4515238 h 5650132"/>
              <a:gd name="connsiteX2747" fmla="*/ 3679124 w 6068843"/>
              <a:gd name="connsiteY2747" fmla="*/ 4484838 h 5650132"/>
              <a:gd name="connsiteX2748" fmla="*/ 3688624 w 6068843"/>
              <a:gd name="connsiteY2748" fmla="*/ 4476477 h 5650132"/>
              <a:gd name="connsiteX2749" fmla="*/ 3691284 w 6068843"/>
              <a:gd name="connsiteY2749" fmla="*/ 4463557 h 5650132"/>
              <a:gd name="connsiteX2750" fmla="*/ 3688244 w 6068843"/>
              <a:gd name="connsiteY2750" fmla="*/ 4448357 h 5650132"/>
              <a:gd name="connsiteX2751" fmla="*/ 3715605 w 6068843"/>
              <a:gd name="connsiteY2751" fmla="*/ 4354115 h 5650132"/>
              <a:gd name="connsiteX2752" fmla="*/ 3727765 w 6068843"/>
              <a:gd name="connsiteY2752" fmla="*/ 4344995 h 5650132"/>
              <a:gd name="connsiteX2753" fmla="*/ 3736885 w 6068843"/>
              <a:gd name="connsiteY2753" fmla="*/ 4329794 h 5650132"/>
              <a:gd name="connsiteX2754" fmla="*/ 3737939 w 6068843"/>
              <a:gd name="connsiteY2754" fmla="*/ 4322238 h 5650132"/>
              <a:gd name="connsiteX2755" fmla="*/ 3731636 w 6068843"/>
              <a:gd name="connsiteY2755" fmla="*/ 4326020 h 5650132"/>
              <a:gd name="connsiteX2756" fmla="*/ 3720616 w 6068843"/>
              <a:gd name="connsiteY2756" fmla="*/ 4336280 h 5650132"/>
              <a:gd name="connsiteX2757" fmla="*/ 3710735 w 6068843"/>
              <a:gd name="connsiteY2757" fmla="*/ 4338941 h 5650132"/>
              <a:gd name="connsiteX2758" fmla="*/ 3705415 w 6068843"/>
              <a:gd name="connsiteY2758" fmla="*/ 4348441 h 5650132"/>
              <a:gd name="connsiteX2759" fmla="*/ 3708455 w 6068843"/>
              <a:gd name="connsiteY2759" fmla="*/ 4360601 h 5650132"/>
              <a:gd name="connsiteX2760" fmla="*/ 3681095 w 6068843"/>
              <a:gd name="connsiteY2760" fmla="*/ 4360601 h 5650132"/>
              <a:gd name="connsiteX2761" fmla="*/ 3689835 w 6068843"/>
              <a:gd name="connsiteY2761" fmla="*/ 4334380 h 5650132"/>
              <a:gd name="connsiteX2762" fmla="*/ 3692637 w 6068843"/>
              <a:gd name="connsiteY2762" fmla="*/ 4320843 h 5650132"/>
              <a:gd name="connsiteX2763" fmla="*/ 3688704 w 6068843"/>
              <a:gd name="connsiteY2763" fmla="*/ 4316636 h 5650132"/>
              <a:gd name="connsiteX2764" fmla="*/ 3681736 w 6068843"/>
              <a:gd name="connsiteY2764" fmla="*/ 4322930 h 5650132"/>
              <a:gd name="connsiteX2765" fmla="*/ 3676843 w 6068843"/>
              <a:gd name="connsiteY2765" fmla="*/ 4330245 h 5650132"/>
              <a:gd name="connsiteX2766" fmla="*/ 3670706 w 6068843"/>
              <a:gd name="connsiteY2766" fmla="*/ 4331732 h 5650132"/>
              <a:gd name="connsiteX2767" fmla="*/ 3665894 w 6068843"/>
              <a:gd name="connsiteY2767" fmla="*/ 4360601 h 5650132"/>
              <a:gd name="connsiteX2768" fmla="*/ 3650694 w 6068843"/>
              <a:gd name="connsiteY2768" fmla="*/ 4381881 h 5650132"/>
              <a:gd name="connsiteX2769" fmla="*/ 3646134 w 6068843"/>
              <a:gd name="connsiteY2769" fmla="*/ 4405442 h 5650132"/>
              <a:gd name="connsiteX2770" fmla="*/ 3632454 w 6068843"/>
              <a:gd name="connsiteY2770" fmla="*/ 4424442 h 5650132"/>
              <a:gd name="connsiteX2771" fmla="*/ 3632454 w 6068843"/>
              <a:gd name="connsiteY2771" fmla="*/ 4448763 h 5650132"/>
              <a:gd name="connsiteX2772" fmla="*/ 3620293 w 6068843"/>
              <a:gd name="connsiteY2772" fmla="*/ 4482203 h 5650132"/>
              <a:gd name="connsiteX2773" fmla="*/ 3606233 w 6068843"/>
              <a:gd name="connsiteY2773" fmla="*/ 4484104 h 5650132"/>
              <a:gd name="connsiteX2774" fmla="*/ 3599013 w 6068843"/>
              <a:gd name="connsiteY2774" fmla="*/ 4497404 h 5650132"/>
              <a:gd name="connsiteX2775" fmla="*/ 3580773 w 6068843"/>
              <a:gd name="connsiteY2775" fmla="*/ 4524764 h 5650132"/>
              <a:gd name="connsiteX2776" fmla="*/ 3556452 w 6068843"/>
              <a:gd name="connsiteY2776" fmla="*/ 4515644 h 5650132"/>
              <a:gd name="connsiteX2777" fmla="*/ 3564432 w 6068843"/>
              <a:gd name="connsiteY2777" fmla="*/ 4481444 h 5650132"/>
              <a:gd name="connsiteX2778" fmla="*/ 3574692 w 6068843"/>
              <a:gd name="connsiteY2778" fmla="*/ 4451803 h 5650132"/>
              <a:gd name="connsiteX2779" fmla="*/ 3586853 w 6068843"/>
              <a:gd name="connsiteY2779" fmla="*/ 4436603 h 5650132"/>
              <a:gd name="connsiteX2780" fmla="*/ 3611173 w 6068843"/>
              <a:gd name="connsiteY2780" fmla="*/ 4436223 h 5650132"/>
              <a:gd name="connsiteX2781" fmla="*/ 3608133 w 6068843"/>
              <a:gd name="connsiteY2781" fmla="*/ 4424442 h 5650132"/>
              <a:gd name="connsiteX2782" fmla="*/ 3620293 w 6068843"/>
              <a:gd name="connsiteY2782" fmla="*/ 4394042 h 5650132"/>
              <a:gd name="connsiteX2783" fmla="*/ 3608133 w 6068843"/>
              <a:gd name="connsiteY2783" fmla="*/ 4394042 h 5650132"/>
              <a:gd name="connsiteX2784" fmla="*/ 3620293 w 6068843"/>
              <a:gd name="connsiteY2784" fmla="*/ 4378841 h 5650132"/>
              <a:gd name="connsiteX2785" fmla="*/ 3620293 w 6068843"/>
              <a:gd name="connsiteY2785" fmla="*/ 4348441 h 5650132"/>
              <a:gd name="connsiteX2786" fmla="*/ 3641574 w 6068843"/>
              <a:gd name="connsiteY2786" fmla="*/ 4333240 h 5650132"/>
              <a:gd name="connsiteX2787" fmla="*/ 3641574 w 6068843"/>
              <a:gd name="connsiteY2787" fmla="*/ 4305880 h 5650132"/>
              <a:gd name="connsiteX2788" fmla="*/ 3662854 w 6068843"/>
              <a:gd name="connsiteY2788" fmla="*/ 4281559 h 5650132"/>
              <a:gd name="connsiteX2789" fmla="*/ 3668431 w 6068843"/>
              <a:gd name="connsiteY2789" fmla="*/ 4266689 h 5650132"/>
              <a:gd name="connsiteX2790" fmla="*/ 3650955 w 6068843"/>
              <a:gd name="connsiteY2790" fmla="*/ 4266689 h 5650132"/>
              <a:gd name="connsiteX2791" fmla="*/ 3656276 w 6068843"/>
              <a:gd name="connsiteY2791" fmla="*/ 4234008 h 5650132"/>
              <a:gd name="connsiteX2792" fmla="*/ 3657036 w 6068843"/>
              <a:gd name="connsiteY2792" fmla="*/ 4187647 h 5650132"/>
              <a:gd name="connsiteX2793" fmla="*/ 3638795 w 6068843"/>
              <a:gd name="connsiteY2793" fmla="*/ 4214248 h 5650132"/>
              <a:gd name="connsiteX2794" fmla="*/ 3629675 w 6068843"/>
              <a:gd name="connsiteY2794" fmla="*/ 4245408 h 5650132"/>
              <a:gd name="connsiteX2795" fmla="*/ 3590154 w 6068843"/>
              <a:gd name="connsiteY2795" fmla="*/ 4284929 h 5650132"/>
              <a:gd name="connsiteX2796" fmla="*/ 3570774 w 6068843"/>
              <a:gd name="connsiteY2796" fmla="*/ 4303169 h 5650132"/>
              <a:gd name="connsiteX2797" fmla="*/ 3562794 w 6068843"/>
              <a:gd name="connsiteY2797" fmla="*/ 4321410 h 5650132"/>
              <a:gd name="connsiteX2798" fmla="*/ 3559338 w 6068843"/>
              <a:gd name="connsiteY2798" fmla="*/ 4321410 h 5650132"/>
              <a:gd name="connsiteX2799" fmla="*/ 3550372 w 6068843"/>
              <a:gd name="connsiteY2799" fmla="*/ 4348441 h 5650132"/>
              <a:gd name="connsiteX2800" fmla="*/ 3540463 w 6068843"/>
              <a:gd name="connsiteY2800" fmla="*/ 4352295 h 5650132"/>
              <a:gd name="connsiteX2801" fmla="*/ 3538473 w 6068843"/>
              <a:gd name="connsiteY2801" fmla="*/ 4357891 h 5650132"/>
              <a:gd name="connsiteX2802" fmla="*/ 3517193 w 6068843"/>
              <a:gd name="connsiteY2802" fmla="*/ 4376131 h 5650132"/>
              <a:gd name="connsiteX2803" fmla="*/ 3511002 w 6068843"/>
              <a:gd name="connsiteY2803" fmla="*/ 4363751 h 5650132"/>
              <a:gd name="connsiteX2804" fmla="*/ 3495651 w 6068843"/>
              <a:gd name="connsiteY2804" fmla="*/ 4369721 h 5650132"/>
              <a:gd name="connsiteX2805" fmla="*/ 3495651 w 6068843"/>
              <a:gd name="connsiteY2805" fmla="*/ 4403162 h 5650132"/>
              <a:gd name="connsiteX2806" fmla="*/ 3486531 w 6068843"/>
              <a:gd name="connsiteY2806" fmla="*/ 4403162 h 5650132"/>
              <a:gd name="connsiteX2807" fmla="*/ 3475890 w 6068843"/>
              <a:gd name="connsiteY2807" fmla="*/ 4398602 h 5650132"/>
              <a:gd name="connsiteX2808" fmla="*/ 3474370 w 6068843"/>
              <a:gd name="connsiteY2808" fmla="*/ 4384922 h 5650132"/>
              <a:gd name="connsiteX2809" fmla="*/ 3483491 w 6068843"/>
              <a:gd name="connsiteY2809" fmla="*/ 4360601 h 5650132"/>
              <a:gd name="connsiteX2810" fmla="*/ 3480070 w 6068843"/>
              <a:gd name="connsiteY2810" fmla="*/ 4348821 h 5650132"/>
              <a:gd name="connsiteX2811" fmla="*/ 3474370 w 6068843"/>
              <a:gd name="connsiteY2811" fmla="*/ 4339321 h 5650132"/>
              <a:gd name="connsiteX2812" fmla="*/ 3474370 w 6068843"/>
              <a:gd name="connsiteY2812" fmla="*/ 4348441 h 5650132"/>
              <a:gd name="connsiteX2813" fmla="*/ 3450050 w 6068843"/>
              <a:gd name="connsiteY2813" fmla="*/ 4368961 h 5650132"/>
              <a:gd name="connsiteX2814" fmla="*/ 3434850 w 6068843"/>
              <a:gd name="connsiteY2814" fmla="*/ 4394042 h 5650132"/>
              <a:gd name="connsiteX2815" fmla="*/ 3425349 w 6068843"/>
              <a:gd name="connsiteY2815" fmla="*/ 4408482 h 5650132"/>
              <a:gd name="connsiteX2816" fmla="*/ 3422689 w 6068843"/>
              <a:gd name="connsiteY2816" fmla="*/ 4427482 h 5650132"/>
              <a:gd name="connsiteX2817" fmla="*/ 3401409 w 6068843"/>
              <a:gd name="connsiteY2817" fmla="*/ 4439643 h 5650132"/>
              <a:gd name="connsiteX2818" fmla="*/ 3398749 w 6068843"/>
              <a:gd name="connsiteY2818" fmla="*/ 4455983 h 5650132"/>
              <a:gd name="connsiteX2819" fmla="*/ 3389249 w 6068843"/>
              <a:gd name="connsiteY2819" fmla="*/ 4470043 h 5650132"/>
              <a:gd name="connsiteX2820" fmla="*/ 3389249 w 6068843"/>
              <a:gd name="connsiteY2820" fmla="*/ 4494364 h 5650132"/>
              <a:gd name="connsiteX2821" fmla="*/ 3377088 w 6068843"/>
              <a:gd name="connsiteY2821" fmla="*/ 4503484 h 5650132"/>
              <a:gd name="connsiteX2822" fmla="*/ 3367588 w 6068843"/>
              <a:gd name="connsiteY2822" fmla="*/ 4530085 h 5650132"/>
              <a:gd name="connsiteX2823" fmla="*/ 3346688 w 6068843"/>
              <a:gd name="connsiteY2823" fmla="*/ 4552125 h 5650132"/>
              <a:gd name="connsiteX2824" fmla="*/ 3324647 w 6068843"/>
              <a:gd name="connsiteY2824" fmla="*/ 4585186 h 5650132"/>
              <a:gd name="connsiteX2825" fmla="*/ 3298047 w 6068843"/>
              <a:gd name="connsiteY2825" fmla="*/ 4615966 h 5650132"/>
              <a:gd name="connsiteX2826" fmla="*/ 3296907 w 6068843"/>
              <a:gd name="connsiteY2826" fmla="*/ 4630787 h 5650132"/>
              <a:gd name="connsiteX2827" fmla="*/ 3288927 w 6068843"/>
              <a:gd name="connsiteY2827" fmla="*/ 4643327 h 5650132"/>
              <a:gd name="connsiteX2828" fmla="*/ 3281326 w 6068843"/>
              <a:gd name="connsiteY2828" fmla="*/ 4671447 h 5650132"/>
              <a:gd name="connsiteX2829" fmla="*/ 3264606 w 6068843"/>
              <a:gd name="connsiteY2829" fmla="*/ 4695008 h 5650132"/>
              <a:gd name="connsiteX2830" fmla="*/ 3262326 w 6068843"/>
              <a:gd name="connsiteY2830" fmla="*/ 4703368 h 5650132"/>
              <a:gd name="connsiteX2831" fmla="*/ 3255486 w 6068843"/>
              <a:gd name="connsiteY2831" fmla="*/ 4707168 h 5650132"/>
              <a:gd name="connsiteX2832" fmla="*/ 3246366 w 6068843"/>
              <a:gd name="connsiteY2832" fmla="*/ 4704128 h 5650132"/>
              <a:gd name="connsiteX2833" fmla="*/ 3255486 w 6068843"/>
              <a:gd name="connsiteY2833" fmla="*/ 4673728 h 5650132"/>
              <a:gd name="connsiteX2834" fmla="*/ 3262326 w 6068843"/>
              <a:gd name="connsiteY2834" fmla="*/ 4661187 h 5650132"/>
              <a:gd name="connsiteX2835" fmla="*/ 3264606 w 6068843"/>
              <a:gd name="connsiteY2835" fmla="*/ 4646367 h 5650132"/>
              <a:gd name="connsiteX2836" fmla="*/ 3276766 w 6068843"/>
              <a:gd name="connsiteY2836" fmla="*/ 4619006 h 5650132"/>
              <a:gd name="connsiteX2837" fmla="*/ 3276006 w 6068843"/>
              <a:gd name="connsiteY2837" fmla="*/ 4596206 h 5650132"/>
              <a:gd name="connsiteX2838" fmla="*/ 3288927 w 6068843"/>
              <a:gd name="connsiteY2838" fmla="*/ 4582526 h 5650132"/>
              <a:gd name="connsiteX2839" fmla="*/ 3296146 w 6068843"/>
              <a:gd name="connsiteY2839" fmla="*/ 4534075 h 5650132"/>
              <a:gd name="connsiteX2840" fmla="*/ 3303829 w 6068843"/>
              <a:gd name="connsiteY2840" fmla="*/ 4510791 h 5650132"/>
              <a:gd name="connsiteX2841" fmla="*/ 3296408 w 6068843"/>
              <a:gd name="connsiteY2841" fmla="*/ 4511794 h 5650132"/>
              <a:gd name="connsiteX2842" fmla="*/ 3289188 w 6068843"/>
              <a:gd name="connsiteY2842" fmla="*/ 4525094 h 5650132"/>
              <a:gd name="connsiteX2843" fmla="*/ 3270948 w 6068843"/>
              <a:gd name="connsiteY2843" fmla="*/ 4552454 h 5650132"/>
              <a:gd name="connsiteX2844" fmla="*/ 3246627 w 6068843"/>
              <a:gd name="connsiteY2844" fmla="*/ 4543334 h 5650132"/>
              <a:gd name="connsiteX2845" fmla="*/ 3254607 w 6068843"/>
              <a:gd name="connsiteY2845" fmla="*/ 4509134 h 5650132"/>
              <a:gd name="connsiteX2846" fmla="*/ 3263212 w 6068843"/>
              <a:gd name="connsiteY2846" fmla="*/ 4484275 h 5650132"/>
              <a:gd name="connsiteX2847" fmla="*/ 3263212 w 6068843"/>
              <a:gd name="connsiteY2847" fmla="*/ 4474399 h 5650132"/>
              <a:gd name="connsiteX2848" fmla="*/ 3254092 w 6068843"/>
              <a:gd name="connsiteY2848" fmla="*/ 4477439 h 5650132"/>
              <a:gd name="connsiteX2849" fmla="*/ 3244972 w 6068843"/>
              <a:gd name="connsiteY2849" fmla="*/ 4499480 h 5650132"/>
              <a:gd name="connsiteX2850" fmla="*/ 3235852 w 6068843"/>
              <a:gd name="connsiteY2850" fmla="*/ 4516960 h 5650132"/>
              <a:gd name="connsiteX2851" fmla="*/ 3233192 w 6068843"/>
              <a:gd name="connsiteY2851" fmla="*/ 4513920 h 5650132"/>
              <a:gd name="connsiteX2852" fmla="*/ 3232812 w 6068843"/>
              <a:gd name="connsiteY2852" fmla="*/ 4510880 h 5650132"/>
              <a:gd name="connsiteX2853" fmla="*/ 3223691 w 6068843"/>
              <a:gd name="connsiteY2853" fmla="*/ 4502520 h 5650132"/>
              <a:gd name="connsiteX2854" fmla="*/ 3232812 w 6068843"/>
              <a:gd name="connsiteY2854" fmla="*/ 4489599 h 5650132"/>
              <a:gd name="connsiteX2855" fmla="*/ 3220651 w 6068843"/>
              <a:gd name="connsiteY2855" fmla="*/ 4462239 h 5650132"/>
              <a:gd name="connsiteX2856" fmla="*/ 3232812 w 6068843"/>
              <a:gd name="connsiteY2856" fmla="*/ 4440959 h 5650132"/>
              <a:gd name="connsiteX2857" fmla="*/ 3211531 w 6068843"/>
              <a:gd name="connsiteY2857" fmla="*/ 4431838 h 5650132"/>
              <a:gd name="connsiteX2858" fmla="*/ 3200891 w 6068843"/>
              <a:gd name="connsiteY2858" fmla="*/ 4459579 h 5650132"/>
              <a:gd name="connsiteX2859" fmla="*/ 3190251 w 6068843"/>
              <a:gd name="connsiteY2859" fmla="*/ 4489599 h 5650132"/>
              <a:gd name="connsiteX2860" fmla="*/ 3164790 w 6068843"/>
              <a:gd name="connsiteY2860" fmla="*/ 4527600 h 5650132"/>
              <a:gd name="connsiteX2861" fmla="*/ 3141610 w 6068843"/>
              <a:gd name="connsiteY2861" fmla="*/ 4565601 h 5650132"/>
              <a:gd name="connsiteX2862" fmla="*/ 3132490 w 6068843"/>
              <a:gd name="connsiteY2862" fmla="*/ 4594482 h 5650132"/>
              <a:gd name="connsiteX2863" fmla="*/ 3114249 w 6068843"/>
              <a:gd name="connsiteY2863" fmla="*/ 4614242 h 5650132"/>
              <a:gd name="connsiteX2864" fmla="*/ 3118809 w 6068843"/>
              <a:gd name="connsiteY2864" fmla="*/ 4627543 h 5650132"/>
              <a:gd name="connsiteX2865" fmla="*/ 3123369 w 6068843"/>
              <a:gd name="connsiteY2865" fmla="*/ 4638563 h 5650132"/>
              <a:gd name="connsiteX2866" fmla="*/ 3126029 w 6068843"/>
              <a:gd name="connsiteY2866" fmla="*/ 4634003 h 5650132"/>
              <a:gd name="connsiteX2867" fmla="*/ 3126409 w 6068843"/>
              <a:gd name="connsiteY2867" fmla="*/ 4629442 h 5650132"/>
              <a:gd name="connsiteX2868" fmla="*/ 3156810 w 6068843"/>
              <a:gd name="connsiteY2868" fmla="*/ 4577381 h 5650132"/>
              <a:gd name="connsiteX2869" fmla="*/ 3178091 w 6068843"/>
              <a:gd name="connsiteY2869" fmla="*/ 4523040 h 5650132"/>
              <a:gd name="connsiteX2870" fmla="*/ 3193291 w 6068843"/>
              <a:gd name="connsiteY2870" fmla="*/ 4523040 h 5650132"/>
              <a:gd name="connsiteX2871" fmla="*/ 3217611 w 6068843"/>
              <a:gd name="connsiteY2871" fmla="*/ 4524940 h 5650132"/>
              <a:gd name="connsiteX2872" fmla="*/ 3232812 w 6068843"/>
              <a:gd name="connsiteY2872" fmla="*/ 4538241 h 5650132"/>
              <a:gd name="connsiteX2873" fmla="*/ 3223311 w 6068843"/>
              <a:gd name="connsiteY2873" fmla="*/ 4578521 h 5650132"/>
              <a:gd name="connsiteX2874" fmla="*/ 3202411 w 6068843"/>
              <a:gd name="connsiteY2874" fmla="*/ 4614242 h 5650132"/>
              <a:gd name="connsiteX2875" fmla="*/ 3206971 w 6068843"/>
              <a:gd name="connsiteY2875" fmla="*/ 4634003 h 5650132"/>
              <a:gd name="connsiteX2876" fmla="*/ 3211531 w 6068843"/>
              <a:gd name="connsiteY2876" fmla="*/ 4653763 h 5650132"/>
              <a:gd name="connsiteX2877" fmla="*/ 3190251 w 6068843"/>
              <a:gd name="connsiteY2877" fmla="*/ 4647683 h 5650132"/>
              <a:gd name="connsiteX2878" fmla="*/ 3187211 w 6068843"/>
              <a:gd name="connsiteY2878" fmla="*/ 4678084 h 5650132"/>
              <a:gd name="connsiteX2879" fmla="*/ 3175050 w 6068843"/>
              <a:gd name="connsiteY2879" fmla="*/ 4708484 h 5650132"/>
              <a:gd name="connsiteX2880" fmla="*/ 3159850 w 6068843"/>
              <a:gd name="connsiteY2880" fmla="*/ 4687204 h 5650132"/>
              <a:gd name="connsiteX2881" fmla="*/ 3168970 w 6068843"/>
              <a:gd name="connsiteY2881" fmla="*/ 4659843 h 5650132"/>
              <a:gd name="connsiteX2882" fmla="*/ 3163270 w 6068843"/>
              <a:gd name="connsiteY2882" fmla="*/ 4655283 h 5650132"/>
              <a:gd name="connsiteX2883" fmla="*/ 3159850 w 6068843"/>
              <a:gd name="connsiteY2883" fmla="*/ 4650723 h 5650132"/>
              <a:gd name="connsiteX2884" fmla="*/ 3167830 w 6068843"/>
              <a:gd name="connsiteY2884" fmla="*/ 4645403 h 5650132"/>
              <a:gd name="connsiteX2885" fmla="*/ 3178091 w 6068843"/>
              <a:gd name="connsiteY2885" fmla="*/ 4644643 h 5650132"/>
              <a:gd name="connsiteX2886" fmla="*/ 3196331 w 6068843"/>
              <a:gd name="connsiteY2886" fmla="*/ 4592962 h 5650132"/>
              <a:gd name="connsiteX2887" fmla="*/ 3193291 w 6068843"/>
              <a:gd name="connsiteY2887" fmla="*/ 4580801 h 5650132"/>
              <a:gd name="connsiteX2888" fmla="*/ 3181131 w 6068843"/>
              <a:gd name="connsiteY2888" fmla="*/ 4565601 h 5650132"/>
              <a:gd name="connsiteX2889" fmla="*/ 3165930 w 6068843"/>
              <a:gd name="connsiteY2889" fmla="*/ 4580801 h 5650132"/>
              <a:gd name="connsiteX2890" fmla="*/ 3156810 w 6068843"/>
              <a:gd name="connsiteY2890" fmla="*/ 4644643 h 5650132"/>
              <a:gd name="connsiteX2891" fmla="*/ 3130970 w 6068843"/>
              <a:gd name="connsiteY2891" fmla="*/ 4680363 h 5650132"/>
              <a:gd name="connsiteX2892" fmla="*/ 3114249 w 6068843"/>
              <a:gd name="connsiteY2892" fmla="*/ 4720644 h 5650132"/>
              <a:gd name="connsiteX2893" fmla="*/ 3107409 w 6068843"/>
              <a:gd name="connsiteY2893" fmla="*/ 4751045 h 5650132"/>
              <a:gd name="connsiteX2894" fmla="*/ 3096009 w 6068843"/>
              <a:gd name="connsiteY2894" fmla="*/ 4781446 h 5650132"/>
              <a:gd name="connsiteX2895" fmla="*/ 3056488 w 6068843"/>
              <a:gd name="connsiteY2895" fmla="*/ 4824006 h 5650132"/>
              <a:gd name="connsiteX2896" fmla="*/ 3035208 w 6068843"/>
              <a:gd name="connsiteY2896" fmla="*/ 4884808 h 5650132"/>
              <a:gd name="connsiteX2897" fmla="*/ 3027987 w 6068843"/>
              <a:gd name="connsiteY2897" fmla="*/ 4885568 h 5650132"/>
              <a:gd name="connsiteX2898" fmla="*/ 3023047 w 6068843"/>
              <a:gd name="connsiteY2898" fmla="*/ 4890888 h 5650132"/>
              <a:gd name="connsiteX2899" fmla="*/ 3027987 w 6068843"/>
              <a:gd name="connsiteY2899" fmla="*/ 4896968 h 5650132"/>
              <a:gd name="connsiteX2900" fmla="*/ 3035208 w 6068843"/>
              <a:gd name="connsiteY2900" fmla="*/ 4903048 h 5650132"/>
              <a:gd name="connsiteX2901" fmla="*/ 3001767 w 6068843"/>
              <a:gd name="connsiteY2901" fmla="*/ 4921289 h 5650132"/>
              <a:gd name="connsiteX2902" fmla="*/ 2980486 w 6068843"/>
              <a:gd name="connsiteY2902" fmla="*/ 4921289 h 5650132"/>
              <a:gd name="connsiteX2903" fmla="*/ 2985807 w 6068843"/>
              <a:gd name="connsiteY2903" fmla="*/ 4888608 h 5650132"/>
              <a:gd name="connsiteX2904" fmla="*/ 2986567 w 6068843"/>
              <a:gd name="connsiteY2904" fmla="*/ 4842247 h 5650132"/>
              <a:gd name="connsiteX2905" fmla="*/ 2968326 w 6068843"/>
              <a:gd name="connsiteY2905" fmla="*/ 4868848 h 5650132"/>
              <a:gd name="connsiteX2906" fmla="*/ 2959206 w 6068843"/>
              <a:gd name="connsiteY2906" fmla="*/ 4900008 h 5650132"/>
              <a:gd name="connsiteX2907" fmla="*/ 2919685 w 6068843"/>
              <a:gd name="connsiteY2907" fmla="*/ 4939529 h 5650132"/>
              <a:gd name="connsiteX2908" fmla="*/ 2900305 w 6068843"/>
              <a:gd name="connsiteY2908" fmla="*/ 4957769 h 5650132"/>
              <a:gd name="connsiteX2909" fmla="*/ 2892325 w 6068843"/>
              <a:gd name="connsiteY2909" fmla="*/ 4976010 h 5650132"/>
              <a:gd name="connsiteX2910" fmla="*/ 2880164 w 6068843"/>
              <a:gd name="connsiteY2910" fmla="*/ 4976010 h 5650132"/>
              <a:gd name="connsiteX2911" fmla="*/ 2874084 w 6068843"/>
              <a:gd name="connsiteY2911" fmla="*/ 4995390 h 5650132"/>
              <a:gd name="connsiteX2912" fmla="*/ 2868004 w 6068843"/>
              <a:gd name="connsiteY2912" fmla="*/ 5012491 h 5650132"/>
              <a:gd name="connsiteX2913" fmla="*/ 2846724 w 6068843"/>
              <a:gd name="connsiteY2913" fmla="*/ 5030731 h 5650132"/>
              <a:gd name="connsiteX2914" fmla="*/ 2834563 w 6068843"/>
              <a:gd name="connsiteY2914" fmla="*/ 5006410 h 5650132"/>
              <a:gd name="connsiteX2915" fmla="*/ 2825443 w 6068843"/>
              <a:gd name="connsiteY2915" fmla="*/ 4997290 h 5650132"/>
              <a:gd name="connsiteX2916" fmla="*/ 2836083 w 6068843"/>
              <a:gd name="connsiteY2916" fmla="*/ 4961949 h 5650132"/>
              <a:gd name="connsiteX2917" fmla="*/ 2846724 w 6068843"/>
              <a:gd name="connsiteY2917" fmla="*/ 4924328 h 5650132"/>
              <a:gd name="connsiteX2918" fmla="*/ 2846344 w 6068843"/>
              <a:gd name="connsiteY2918" fmla="*/ 4921289 h 5650132"/>
              <a:gd name="connsiteX2919" fmla="*/ 2843684 w 6068843"/>
              <a:gd name="connsiteY2919" fmla="*/ 4918248 h 5650132"/>
              <a:gd name="connsiteX2920" fmla="*/ 2837604 w 6068843"/>
              <a:gd name="connsiteY2920" fmla="*/ 4927749 h 5650132"/>
              <a:gd name="connsiteX2921" fmla="*/ 2831523 w 6068843"/>
              <a:gd name="connsiteY2921" fmla="*/ 4939529 h 5650132"/>
              <a:gd name="connsiteX2922" fmla="*/ 2825443 w 6068843"/>
              <a:gd name="connsiteY2922" fmla="*/ 4948649 h 5650132"/>
              <a:gd name="connsiteX2923" fmla="*/ 2825443 w 6068843"/>
              <a:gd name="connsiteY2923" fmla="*/ 4961189 h 5650132"/>
              <a:gd name="connsiteX2924" fmla="*/ 2816323 w 6068843"/>
              <a:gd name="connsiteY2924" fmla="*/ 4966890 h 5650132"/>
              <a:gd name="connsiteX2925" fmla="*/ 2804163 w 6068843"/>
              <a:gd name="connsiteY2925" fmla="*/ 4972970 h 5650132"/>
              <a:gd name="connsiteX2926" fmla="*/ 2773762 w 6068843"/>
              <a:gd name="connsiteY2926" fmla="*/ 4976010 h 5650132"/>
              <a:gd name="connsiteX2927" fmla="*/ 2764642 w 6068843"/>
              <a:gd name="connsiteY2927" fmla="*/ 5000330 h 5650132"/>
              <a:gd name="connsiteX2928" fmla="*/ 2751342 w 6068843"/>
              <a:gd name="connsiteY2928" fmla="*/ 5008310 h 5650132"/>
              <a:gd name="connsiteX2929" fmla="*/ 2740322 w 6068843"/>
              <a:gd name="connsiteY2929" fmla="*/ 5018570 h 5650132"/>
              <a:gd name="connsiteX2930" fmla="*/ 2730441 w 6068843"/>
              <a:gd name="connsiteY2930" fmla="*/ 5021231 h 5650132"/>
              <a:gd name="connsiteX2931" fmla="*/ 2725121 w 6068843"/>
              <a:gd name="connsiteY2931" fmla="*/ 5030731 h 5650132"/>
              <a:gd name="connsiteX2932" fmla="*/ 2728161 w 6068843"/>
              <a:gd name="connsiteY2932" fmla="*/ 5042891 h 5650132"/>
              <a:gd name="connsiteX2933" fmla="*/ 2700801 w 6068843"/>
              <a:gd name="connsiteY2933" fmla="*/ 5042891 h 5650132"/>
              <a:gd name="connsiteX2934" fmla="*/ 2709541 w 6068843"/>
              <a:gd name="connsiteY2934" fmla="*/ 5016670 h 5650132"/>
              <a:gd name="connsiteX2935" fmla="*/ 2706881 w 6068843"/>
              <a:gd name="connsiteY2935" fmla="*/ 4997290 h 5650132"/>
              <a:gd name="connsiteX2936" fmla="*/ 2698141 w 6068843"/>
              <a:gd name="connsiteY2936" fmla="*/ 5000710 h 5650132"/>
              <a:gd name="connsiteX2937" fmla="*/ 2691681 w 6068843"/>
              <a:gd name="connsiteY2937" fmla="*/ 5006410 h 5650132"/>
              <a:gd name="connsiteX2938" fmla="*/ 2685600 w 6068843"/>
              <a:gd name="connsiteY2938" fmla="*/ 5042891 h 5650132"/>
              <a:gd name="connsiteX2939" fmla="*/ 2670400 w 6068843"/>
              <a:gd name="connsiteY2939" fmla="*/ 5064171 h 5650132"/>
              <a:gd name="connsiteX2940" fmla="*/ 2665840 w 6068843"/>
              <a:gd name="connsiteY2940" fmla="*/ 5087732 h 5650132"/>
              <a:gd name="connsiteX2941" fmla="*/ 2652160 w 6068843"/>
              <a:gd name="connsiteY2941" fmla="*/ 5106732 h 5650132"/>
              <a:gd name="connsiteX2942" fmla="*/ 2652160 w 6068843"/>
              <a:gd name="connsiteY2942" fmla="*/ 5131053 h 5650132"/>
              <a:gd name="connsiteX2943" fmla="*/ 2639999 w 6068843"/>
              <a:gd name="connsiteY2943" fmla="*/ 5164493 h 5650132"/>
              <a:gd name="connsiteX2944" fmla="*/ 2625939 w 6068843"/>
              <a:gd name="connsiteY2944" fmla="*/ 5166394 h 5650132"/>
              <a:gd name="connsiteX2945" fmla="*/ 2618719 w 6068843"/>
              <a:gd name="connsiteY2945" fmla="*/ 5179694 h 5650132"/>
              <a:gd name="connsiteX2946" fmla="*/ 2600479 w 6068843"/>
              <a:gd name="connsiteY2946" fmla="*/ 5207054 h 5650132"/>
              <a:gd name="connsiteX2947" fmla="*/ 2576158 w 6068843"/>
              <a:gd name="connsiteY2947" fmla="*/ 5197934 h 5650132"/>
              <a:gd name="connsiteX2948" fmla="*/ 2584138 w 6068843"/>
              <a:gd name="connsiteY2948" fmla="*/ 5163734 h 5650132"/>
              <a:gd name="connsiteX2949" fmla="*/ 2594398 w 6068843"/>
              <a:gd name="connsiteY2949" fmla="*/ 5134093 h 5650132"/>
              <a:gd name="connsiteX2950" fmla="*/ 2606559 w 6068843"/>
              <a:gd name="connsiteY2950" fmla="*/ 5118893 h 5650132"/>
              <a:gd name="connsiteX2951" fmla="*/ 2630879 w 6068843"/>
              <a:gd name="connsiteY2951" fmla="*/ 5118513 h 5650132"/>
              <a:gd name="connsiteX2952" fmla="*/ 2627839 w 6068843"/>
              <a:gd name="connsiteY2952" fmla="*/ 5106732 h 5650132"/>
              <a:gd name="connsiteX2953" fmla="*/ 2639999 w 6068843"/>
              <a:gd name="connsiteY2953" fmla="*/ 5076332 h 5650132"/>
              <a:gd name="connsiteX2954" fmla="*/ 2627839 w 6068843"/>
              <a:gd name="connsiteY2954" fmla="*/ 5076332 h 5650132"/>
              <a:gd name="connsiteX2955" fmla="*/ 2639999 w 6068843"/>
              <a:gd name="connsiteY2955" fmla="*/ 5061131 h 5650132"/>
              <a:gd name="connsiteX2956" fmla="*/ 2639999 w 6068843"/>
              <a:gd name="connsiteY2956" fmla="*/ 5030731 h 5650132"/>
              <a:gd name="connsiteX2957" fmla="*/ 2661280 w 6068843"/>
              <a:gd name="connsiteY2957" fmla="*/ 5015530 h 5650132"/>
              <a:gd name="connsiteX2958" fmla="*/ 2661280 w 6068843"/>
              <a:gd name="connsiteY2958" fmla="*/ 4988170 h 5650132"/>
              <a:gd name="connsiteX2959" fmla="*/ 2682560 w 6068843"/>
              <a:gd name="connsiteY2959" fmla="*/ 4963849 h 5650132"/>
              <a:gd name="connsiteX2960" fmla="*/ 2691681 w 6068843"/>
              <a:gd name="connsiteY2960" fmla="*/ 4939529 h 5650132"/>
              <a:gd name="connsiteX2961" fmla="*/ 2682560 w 6068843"/>
              <a:gd name="connsiteY2961" fmla="*/ 4908368 h 5650132"/>
              <a:gd name="connsiteX2962" fmla="*/ 2691681 w 6068843"/>
              <a:gd name="connsiteY2962" fmla="*/ 4872648 h 5650132"/>
              <a:gd name="connsiteX2963" fmla="*/ 2700801 w 6068843"/>
              <a:gd name="connsiteY2963" fmla="*/ 4853647 h 5650132"/>
              <a:gd name="connsiteX2964" fmla="*/ 2700801 w 6068843"/>
              <a:gd name="connsiteY2964" fmla="*/ 4830087 h 5650132"/>
              <a:gd name="connsiteX2965" fmla="*/ 2710301 w 6068843"/>
              <a:gd name="connsiteY2965" fmla="*/ 4820206 h 5650132"/>
              <a:gd name="connsiteX2966" fmla="*/ 2712961 w 6068843"/>
              <a:gd name="connsiteY2966" fmla="*/ 4805766 h 5650132"/>
              <a:gd name="connsiteX2967" fmla="*/ 2706881 w 6068843"/>
              <a:gd name="connsiteY2967" fmla="*/ 4792086 h 5650132"/>
              <a:gd name="connsiteX2968" fmla="*/ 2700801 w 6068843"/>
              <a:gd name="connsiteY2968" fmla="*/ 4778406 h 5650132"/>
              <a:gd name="connsiteX2969" fmla="*/ 2684460 w 6068843"/>
              <a:gd name="connsiteY2969" fmla="*/ 4805766 h 5650132"/>
              <a:gd name="connsiteX2970" fmla="*/ 2670400 w 6068843"/>
              <a:gd name="connsiteY2970" fmla="*/ 4833127 h 5650132"/>
              <a:gd name="connsiteX2971" fmla="*/ 2660900 w 6068843"/>
              <a:gd name="connsiteY2971" fmla="*/ 4859347 h 5650132"/>
              <a:gd name="connsiteX2972" fmla="*/ 2639999 w 6068843"/>
              <a:gd name="connsiteY2972" fmla="*/ 4878728 h 5650132"/>
              <a:gd name="connsiteX2973" fmla="*/ 2639999 w 6068843"/>
              <a:gd name="connsiteY2973" fmla="*/ 4918248 h 5650132"/>
              <a:gd name="connsiteX2974" fmla="*/ 2592498 w 6068843"/>
              <a:gd name="connsiteY2974" fmla="*/ 4961949 h 5650132"/>
              <a:gd name="connsiteX2975" fmla="*/ 2570078 w 6068843"/>
              <a:gd name="connsiteY2975" fmla="*/ 5030731 h 5650132"/>
              <a:gd name="connsiteX2976" fmla="*/ 2542717 w 6068843"/>
              <a:gd name="connsiteY2976" fmla="*/ 5041371 h 5650132"/>
              <a:gd name="connsiteX2977" fmla="*/ 2515357 w 6068843"/>
              <a:gd name="connsiteY2977" fmla="*/ 5052011 h 5650132"/>
              <a:gd name="connsiteX2978" fmla="*/ 2515357 w 6068843"/>
              <a:gd name="connsiteY2978" fmla="*/ 5085452 h 5650132"/>
              <a:gd name="connsiteX2979" fmla="*/ 2506237 w 6068843"/>
              <a:gd name="connsiteY2979" fmla="*/ 5085452 h 5650132"/>
              <a:gd name="connsiteX2980" fmla="*/ 2495596 w 6068843"/>
              <a:gd name="connsiteY2980" fmla="*/ 5080892 h 5650132"/>
              <a:gd name="connsiteX2981" fmla="*/ 2494076 w 6068843"/>
              <a:gd name="connsiteY2981" fmla="*/ 5067212 h 5650132"/>
              <a:gd name="connsiteX2982" fmla="*/ 2503197 w 6068843"/>
              <a:gd name="connsiteY2982" fmla="*/ 5042891 h 5650132"/>
              <a:gd name="connsiteX2983" fmla="*/ 2499776 w 6068843"/>
              <a:gd name="connsiteY2983" fmla="*/ 5031111 h 5650132"/>
              <a:gd name="connsiteX2984" fmla="*/ 2494076 w 6068843"/>
              <a:gd name="connsiteY2984" fmla="*/ 5021611 h 5650132"/>
              <a:gd name="connsiteX2985" fmla="*/ 2494076 w 6068843"/>
              <a:gd name="connsiteY2985" fmla="*/ 5030731 h 5650132"/>
              <a:gd name="connsiteX2986" fmla="*/ 2469756 w 6068843"/>
              <a:gd name="connsiteY2986" fmla="*/ 5051251 h 5650132"/>
              <a:gd name="connsiteX2987" fmla="*/ 2454556 w 6068843"/>
              <a:gd name="connsiteY2987" fmla="*/ 5076332 h 5650132"/>
              <a:gd name="connsiteX2988" fmla="*/ 2445055 w 6068843"/>
              <a:gd name="connsiteY2988" fmla="*/ 5090772 h 5650132"/>
              <a:gd name="connsiteX2989" fmla="*/ 2442395 w 6068843"/>
              <a:gd name="connsiteY2989" fmla="*/ 5109772 h 5650132"/>
              <a:gd name="connsiteX2990" fmla="*/ 2421115 w 6068843"/>
              <a:gd name="connsiteY2990" fmla="*/ 5121933 h 5650132"/>
              <a:gd name="connsiteX2991" fmla="*/ 2418455 w 6068843"/>
              <a:gd name="connsiteY2991" fmla="*/ 5138273 h 5650132"/>
              <a:gd name="connsiteX2992" fmla="*/ 2408955 w 6068843"/>
              <a:gd name="connsiteY2992" fmla="*/ 5152333 h 5650132"/>
              <a:gd name="connsiteX2993" fmla="*/ 2408955 w 6068843"/>
              <a:gd name="connsiteY2993" fmla="*/ 5176654 h 5650132"/>
              <a:gd name="connsiteX2994" fmla="*/ 2396794 w 6068843"/>
              <a:gd name="connsiteY2994" fmla="*/ 5185774 h 5650132"/>
              <a:gd name="connsiteX2995" fmla="*/ 2387294 w 6068843"/>
              <a:gd name="connsiteY2995" fmla="*/ 5212375 h 5650132"/>
              <a:gd name="connsiteX2996" fmla="*/ 2366394 w 6068843"/>
              <a:gd name="connsiteY2996" fmla="*/ 5234415 h 5650132"/>
              <a:gd name="connsiteX2997" fmla="*/ 2344353 w 6068843"/>
              <a:gd name="connsiteY2997" fmla="*/ 5267476 h 5650132"/>
              <a:gd name="connsiteX2998" fmla="*/ 2317753 w 6068843"/>
              <a:gd name="connsiteY2998" fmla="*/ 5298256 h 5650132"/>
              <a:gd name="connsiteX2999" fmla="*/ 2316613 w 6068843"/>
              <a:gd name="connsiteY2999" fmla="*/ 5313077 h 5650132"/>
              <a:gd name="connsiteX3000" fmla="*/ 2308633 w 6068843"/>
              <a:gd name="connsiteY3000" fmla="*/ 5325617 h 5650132"/>
              <a:gd name="connsiteX3001" fmla="*/ 2301032 w 6068843"/>
              <a:gd name="connsiteY3001" fmla="*/ 5353737 h 5650132"/>
              <a:gd name="connsiteX3002" fmla="*/ 2284312 w 6068843"/>
              <a:gd name="connsiteY3002" fmla="*/ 5377298 h 5650132"/>
              <a:gd name="connsiteX3003" fmla="*/ 2282032 w 6068843"/>
              <a:gd name="connsiteY3003" fmla="*/ 5385658 h 5650132"/>
              <a:gd name="connsiteX3004" fmla="*/ 2275192 w 6068843"/>
              <a:gd name="connsiteY3004" fmla="*/ 5389458 h 5650132"/>
              <a:gd name="connsiteX3005" fmla="*/ 2266072 w 6068843"/>
              <a:gd name="connsiteY3005" fmla="*/ 5386418 h 5650132"/>
              <a:gd name="connsiteX3006" fmla="*/ 2275192 w 6068843"/>
              <a:gd name="connsiteY3006" fmla="*/ 5356018 h 5650132"/>
              <a:gd name="connsiteX3007" fmla="*/ 2282032 w 6068843"/>
              <a:gd name="connsiteY3007" fmla="*/ 5343477 h 5650132"/>
              <a:gd name="connsiteX3008" fmla="*/ 2284312 w 6068843"/>
              <a:gd name="connsiteY3008" fmla="*/ 5328657 h 5650132"/>
              <a:gd name="connsiteX3009" fmla="*/ 2296472 w 6068843"/>
              <a:gd name="connsiteY3009" fmla="*/ 5301296 h 5650132"/>
              <a:gd name="connsiteX3010" fmla="*/ 2295712 w 6068843"/>
              <a:gd name="connsiteY3010" fmla="*/ 5278496 h 5650132"/>
              <a:gd name="connsiteX3011" fmla="*/ 2308633 w 6068843"/>
              <a:gd name="connsiteY3011" fmla="*/ 5264816 h 5650132"/>
              <a:gd name="connsiteX3012" fmla="*/ 2334473 w 6068843"/>
              <a:gd name="connsiteY3012" fmla="*/ 5159934 h 5650132"/>
              <a:gd name="connsiteX3013" fmla="*/ 2387674 w 6068843"/>
              <a:gd name="connsiteY3013" fmla="*/ 5064171 h 5650132"/>
              <a:gd name="connsiteX3014" fmla="*/ 2392234 w 6068843"/>
              <a:gd name="connsiteY3014" fmla="*/ 5035291 h 5650132"/>
              <a:gd name="connsiteX3015" fmla="*/ 2396794 w 6068843"/>
              <a:gd name="connsiteY3015" fmla="*/ 5006410 h 5650132"/>
              <a:gd name="connsiteX3016" fmla="*/ 2406295 w 6068843"/>
              <a:gd name="connsiteY3016" fmla="*/ 5000710 h 5650132"/>
              <a:gd name="connsiteX3017" fmla="*/ 2408955 w 6068843"/>
              <a:gd name="connsiteY3017" fmla="*/ 4988170 h 5650132"/>
              <a:gd name="connsiteX3018" fmla="*/ 2415035 w 6068843"/>
              <a:gd name="connsiteY3018" fmla="*/ 4966509 h 5650132"/>
              <a:gd name="connsiteX3019" fmla="*/ 2421115 w 6068843"/>
              <a:gd name="connsiteY3019" fmla="*/ 4951689 h 5650132"/>
              <a:gd name="connsiteX3020" fmla="*/ 2436315 w 6068843"/>
              <a:gd name="connsiteY3020" fmla="*/ 4921289 h 5650132"/>
              <a:gd name="connsiteX3021" fmla="*/ 2445815 w 6068843"/>
              <a:gd name="connsiteY3021" fmla="*/ 4912928 h 5650132"/>
              <a:gd name="connsiteX3022" fmla="*/ 2448475 w 6068843"/>
              <a:gd name="connsiteY3022" fmla="*/ 4900008 h 5650132"/>
              <a:gd name="connsiteX3023" fmla="*/ 2445435 w 6068843"/>
              <a:gd name="connsiteY3023" fmla="*/ 4884808 h 5650132"/>
              <a:gd name="connsiteX3024" fmla="*/ 2472796 w 6068843"/>
              <a:gd name="connsiteY3024" fmla="*/ 4790566 h 5650132"/>
              <a:gd name="connsiteX3025" fmla="*/ 2484956 w 6068843"/>
              <a:gd name="connsiteY3025" fmla="*/ 4781446 h 5650132"/>
              <a:gd name="connsiteX3026" fmla="*/ 2494076 w 6068843"/>
              <a:gd name="connsiteY3026" fmla="*/ 4766245 h 5650132"/>
              <a:gd name="connsiteX3027" fmla="*/ 2496356 w 6068843"/>
              <a:gd name="connsiteY3027" fmla="*/ 4749905 h 5650132"/>
              <a:gd name="connsiteX3028" fmla="*/ 2503197 w 6068843"/>
              <a:gd name="connsiteY3028" fmla="*/ 4735845 h 5650132"/>
              <a:gd name="connsiteX3029" fmla="*/ 2502437 w 6068843"/>
              <a:gd name="connsiteY3029" fmla="*/ 4714184 h 5650132"/>
              <a:gd name="connsiteX3030" fmla="*/ 2513160 w 6068843"/>
              <a:gd name="connsiteY3030" fmla="*/ 4701884 h 5650132"/>
              <a:gd name="connsiteX3031" fmla="*/ 2515651 w 6068843"/>
              <a:gd name="connsiteY3031" fmla="*/ 4694056 h 5650132"/>
              <a:gd name="connsiteX3032" fmla="*/ 2526291 w 6068843"/>
              <a:gd name="connsiteY3032" fmla="*/ 4660616 h 5650132"/>
              <a:gd name="connsiteX3033" fmla="*/ 2528676 w 6068843"/>
              <a:gd name="connsiteY3033" fmla="*/ 4664791 h 5650132"/>
              <a:gd name="connsiteX3034" fmla="*/ 2531697 w 6068843"/>
              <a:gd name="connsiteY3034" fmla="*/ 4658323 h 5650132"/>
              <a:gd name="connsiteX3035" fmla="*/ 2538068 w 6068843"/>
              <a:gd name="connsiteY3035" fmla="*/ 4647559 h 5650132"/>
              <a:gd name="connsiteX3036" fmla="*/ 2514131 w 6068843"/>
              <a:gd name="connsiteY3036" fmla="*/ 4660616 h 5650132"/>
              <a:gd name="connsiteX3037" fmla="*/ 2492850 w 6068843"/>
              <a:gd name="connsiteY3037" fmla="*/ 4660616 h 5650132"/>
              <a:gd name="connsiteX3038" fmla="*/ 2498171 w 6068843"/>
              <a:gd name="connsiteY3038" fmla="*/ 4627935 h 5650132"/>
              <a:gd name="connsiteX3039" fmla="*/ 2498513 w 6068843"/>
              <a:gd name="connsiteY3039" fmla="*/ 4607049 h 5650132"/>
              <a:gd name="connsiteX3040" fmla="*/ 2489147 w 6068843"/>
              <a:gd name="connsiteY3040" fmla="*/ 4614952 h 5650132"/>
              <a:gd name="connsiteX3041" fmla="*/ 2473947 w 6068843"/>
              <a:gd name="connsiteY3041" fmla="*/ 4640033 h 5650132"/>
              <a:gd name="connsiteX3042" fmla="*/ 2464446 w 6068843"/>
              <a:gd name="connsiteY3042" fmla="*/ 4654473 h 5650132"/>
              <a:gd name="connsiteX3043" fmla="*/ 2461786 w 6068843"/>
              <a:gd name="connsiteY3043" fmla="*/ 4673473 h 5650132"/>
              <a:gd name="connsiteX3044" fmla="*/ 2440506 w 6068843"/>
              <a:gd name="connsiteY3044" fmla="*/ 4685634 h 5650132"/>
              <a:gd name="connsiteX3045" fmla="*/ 2437846 w 6068843"/>
              <a:gd name="connsiteY3045" fmla="*/ 4701974 h 5650132"/>
              <a:gd name="connsiteX3046" fmla="*/ 2428346 w 6068843"/>
              <a:gd name="connsiteY3046" fmla="*/ 4716034 h 5650132"/>
              <a:gd name="connsiteX3047" fmla="*/ 2428346 w 6068843"/>
              <a:gd name="connsiteY3047" fmla="*/ 4740355 h 5650132"/>
              <a:gd name="connsiteX3048" fmla="*/ 2416185 w 6068843"/>
              <a:gd name="connsiteY3048" fmla="*/ 4749475 h 5650132"/>
              <a:gd name="connsiteX3049" fmla="*/ 2406685 w 6068843"/>
              <a:gd name="connsiteY3049" fmla="*/ 4776076 h 5650132"/>
              <a:gd name="connsiteX3050" fmla="*/ 2385785 w 6068843"/>
              <a:gd name="connsiteY3050" fmla="*/ 4798116 h 5650132"/>
              <a:gd name="connsiteX3051" fmla="*/ 2363744 w 6068843"/>
              <a:gd name="connsiteY3051" fmla="*/ 4831177 h 5650132"/>
              <a:gd name="connsiteX3052" fmla="*/ 2337144 w 6068843"/>
              <a:gd name="connsiteY3052" fmla="*/ 4861957 h 5650132"/>
              <a:gd name="connsiteX3053" fmla="*/ 2336004 w 6068843"/>
              <a:gd name="connsiteY3053" fmla="*/ 4876778 h 5650132"/>
              <a:gd name="connsiteX3054" fmla="*/ 2328024 w 6068843"/>
              <a:gd name="connsiteY3054" fmla="*/ 4889318 h 5650132"/>
              <a:gd name="connsiteX3055" fmla="*/ 2320423 w 6068843"/>
              <a:gd name="connsiteY3055" fmla="*/ 4917438 h 5650132"/>
              <a:gd name="connsiteX3056" fmla="*/ 2303703 w 6068843"/>
              <a:gd name="connsiteY3056" fmla="*/ 4940999 h 5650132"/>
              <a:gd name="connsiteX3057" fmla="*/ 2301423 w 6068843"/>
              <a:gd name="connsiteY3057" fmla="*/ 4949359 h 5650132"/>
              <a:gd name="connsiteX3058" fmla="*/ 2294583 w 6068843"/>
              <a:gd name="connsiteY3058" fmla="*/ 4953159 h 5650132"/>
              <a:gd name="connsiteX3059" fmla="*/ 2285463 w 6068843"/>
              <a:gd name="connsiteY3059" fmla="*/ 4950119 h 5650132"/>
              <a:gd name="connsiteX3060" fmla="*/ 2294583 w 6068843"/>
              <a:gd name="connsiteY3060" fmla="*/ 4919719 h 5650132"/>
              <a:gd name="connsiteX3061" fmla="*/ 2301423 w 6068843"/>
              <a:gd name="connsiteY3061" fmla="*/ 4907178 h 5650132"/>
              <a:gd name="connsiteX3062" fmla="*/ 2303703 w 6068843"/>
              <a:gd name="connsiteY3062" fmla="*/ 4892358 h 5650132"/>
              <a:gd name="connsiteX3063" fmla="*/ 2315863 w 6068843"/>
              <a:gd name="connsiteY3063" fmla="*/ 4864997 h 5650132"/>
              <a:gd name="connsiteX3064" fmla="*/ 2315103 w 6068843"/>
              <a:gd name="connsiteY3064" fmla="*/ 4842197 h 5650132"/>
              <a:gd name="connsiteX3065" fmla="*/ 2328024 w 6068843"/>
              <a:gd name="connsiteY3065" fmla="*/ 4828517 h 5650132"/>
              <a:gd name="connsiteX3066" fmla="*/ 2335243 w 6068843"/>
              <a:gd name="connsiteY3066" fmla="*/ 4780066 h 5650132"/>
              <a:gd name="connsiteX3067" fmla="*/ 2346659 w 6068843"/>
              <a:gd name="connsiteY3067" fmla="*/ 4745470 h 5650132"/>
              <a:gd name="connsiteX3068" fmla="*/ 2337807 w 6068843"/>
              <a:gd name="connsiteY3068" fmla="*/ 4736617 h 5650132"/>
              <a:gd name="connsiteX3069" fmla="*/ 2348447 w 6068843"/>
              <a:gd name="connsiteY3069" fmla="*/ 4701276 h 5650132"/>
              <a:gd name="connsiteX3070" fmla="*/ 2359088 w 6068843"/>
              <a:gd name="connsiteY3070" fmla="*/ 4663655 h 5650132"/>
              <a:gd name="connsiteX3071" fmla="*/ 2358708 w 6068843"/>
              <a:gd name="connsiteY3071" fmla="*/ 4660616 h 5650132"/>
              <a:gd name="connsiteX3072" fmla="*/ 2356048 w 6068843"/>
              <a:gd name="connsiteY3072" fmla="*/ 4657575 h 5650132"/>
              <a:gd name="connsiteX3073" fmla="*/ 2349968 w 6068843"/>
              <a:gd name="connsiteY3073" fmla="*/ 4667076 h 5650132"/>
              <a:gd name="connsiteX3074" fmla="*/ 2343887 w 6068843"/>
              <a:gd name="connsiteY3074" fmla="*/ 4678856 h 5650132"/>
              <a:gd name="connsiteX3075" fmla="*/ 2337807 w 6068843"/>
              <a:gd name="connsiteY3075" fmla="*/ 4687976 h 5650132"/>
              <a:gd name="connsiteX3076" fmla="*/ 2337807 w 6068843"/>
              <a:gd name="connsiteY3076" fmla="*/ 4700516 h 5650132"/>
              <a:gd name="connsiteX3077" fmla="*/ 2328687 w 6068843"/>
              <a:gd name="connsiteY3077" fmla="*/ 4706217 h 5650132"/>
              <a:gd name="connsiteX3078" fmla="*/ 2316527 w 6068843"/>
              <a:gd name="connsiteY3078" fmla="*/ 4712297 h 5650132"/>
              <a:gd name="connsiteX3079" fmla="*/ 2286126 w 6068843"/>
              <a:gd name="connsiteY3079" fmla="*/ 4715337 h 5650132"/>
              <a:gd name="connsiteX3080" fmla="*/ 2277006 w 6068843"/>
              <a:gd name="connsiteY3080" fmla="*/ 4739657 h 5650132"/>
              <a:gd name="connsiteX3081" fmla="*/ 2263706 w 6068843"/>
              <a:gd name="connsiteY3081" fmla="*/ 4747637 h 5650132"/>
              <a:gd name="connsiteX3082" fmla="*/ 2252686 w 6068843"/>
              <a:gd name="connsiteY3082" fmla="*/ 4757897 h 5650132"/>
              <a:gd name="connsiteX3083" fmla="*/ 2242805 w 6068843"/>
              <a:gd name="connsiteY3083" fmla="*/ 4760558 h 5650132"/>
              <a:gd name="connsiteX3084" fmla="*/ 2237485 w 6068843"/>
              <a:gd name="connsiteY3084" fmla="*/ 4770058 h 5650132"/>
              <a:gd name="connsiteX3085" fmla="*/ 2240525 w 6068843"/>
              <a:gd name="connsiteY3085" fmla="*/ 4782218 h 5650132"/>
              <a:gd name="connsiteX3086" fmla="*/ 2213165 w 6068843"/>
              <a:gd name="connsiteY3086" fmla="*/ 4782218 h 5650132"/>
              <a:gd name="connsiteX3087" fmla="*/ 2221905 w 6068843"/>
              <a:gd name="connsiteY3087" fmla="*/ 4755997 h 5650132"/>
              <a:gd name="connsiteX3088" fmla="*/ 2219245 w 6068843"/>
              <a:gd name="connsiteY3088" fmla="*/ 4736617 h 5650132"/>
              <a:gd name="connsiteX3089" fmla="*/ 2210505 w 6068843"/>
              <a:gd name="connsiteY3089" fmla="*/ 4740037 h 5650132"/>
              <a:gd name="connsiteX3090" fmla="*/ 2204045 w 6068843"/>
              <a:gd name="connsiteY3090" fmla="*/ 4745737 h 5650132"/>
              <a:gd name="connsiteX3091" fmla="*/ 2197964 w 6068843"/>
              <a:gd name="connsiteY3091" fmla="*/ 4782218 h 5650132"/>
              <a:gd name="connsiteX3092" fmla="*/ 2182764 w 6068843"/>
              <a:gd name="connsiteY3092" fmla="*/ 4803498 h 5650132"/>
              <a:gd name="connsiteX3093" fmla="*/ 2178204 w 6068843"/>
              <a:gd name="connsiteY3093" fmla="*/ 4827059 h 5650132"/>
              <a:gd name="connsiteX3094" fmla="*/ 2164524 w 6068843"/>
              <a:gd name="connsiteY3094" fmla="*/ 4846059 h 5650132"/>
              <a:gd name="connsiteX3095" fmla="*/ 2164524 w 6068843"/>
              <a:gd name="connsiteY3095" fmla="*/ 4870380 h 5650132"/>
              <a:gd name="connsiteX3096" fmla="*/ 2152363 w 6068843"/>
              <a:gd name="connsiteY3096" fmla="*/ 4903820 h 5650132"/>
              <a:gd name="connsiteX3097" fmla="*/ 2138303 w 6068843"/>
              <a:gd name="connsiteY3097" fmla="*/ 4905721 h 5650132"/>
              <a:gd name="connsiteX3098" fmla="*/ 2131083 w 6068843"/>
              <a:gd name="connsiteY3098" fmla="*/ 4919021 h 5650132"/>
              <a:gd name="connsiteX3099" fmla="*/ 2112843 w 6068843"/>
              <a:gd name="connsiteY3099" fmla="*/ 4946381 h 5650132"/>
              <a:gd name="connsiteX3100" fmla="*/ 2088522 w 6068843"/>
              <a:gd name="connsiteY3100" fmla="*/ 4937261 h 5650132"/>
              <a:gd name="connsiteX3101" fmla="*/ 2096502 w 6068843"/>
              <a:gd name="connsiteY3101" fmla="*/ 4903061 h 5650132"/>
              <a:gd name="connsiteX3102" fmla="*/ 2106762 w 6068843"/>
              <a:gd name="connsiteY3102" fmla="*/ 4873420 h 5650132"/>
              <a:gd name="connsiteX3103" fmla="*/ 2118923 w 6068843"/>
              <a:gd name="connsiteY3103" fmla="*/ 4858220 h 5650132"/>
              <a:gd name="connsiteX3104" fmla="*/ 2143243 w 6068843"/>
              <a:gd name="connsiteY3104" fmla="*/ 4857840 h 5650132"/>
              <a:gd name="connsiteX3105" fmla="*/ 2140203 w 6068843"/>
              <a:gd name="connsiteY3105" fmla="*/ 4846059 h 5650132"/>
              <a:gd name="connsiteX3106" fmla="*/ 2152363 w 6068843"/>
              <a:gd name="connsiteY3106" fmla="*/ 4815659 h 5650132"/>
              <a:gd name="connsiteX3107" fmla="*/ 2140203 w 6068843"/>
              <a:gd name="connsiteY3107" fmla="*/ 4815659 h 5650132"/>
              <a:gd name="connsiteX3108" fmla="*/ 2152363 w 6068843"/>
              <a:gd name="connsiteY3108" fmla="*/ 4800458 h 5650132"/>
              <a:gd name="connsiteX3109" fmla="*/ 2152363 w 6068843"/>
              <a:gd name="connsiteY3109" fmla="*/ 4770058 h 5650132"/>
              <a:gd name="connsiteX3110" fmla="*/ 2173644 w 6068843"/>
              <a:gd name="connsiteY3110" fmla="*/ 4754857 h 5650132"/>
              <a:gd name="connsiteX3111" fmla="*/ 2173644 w 6068843"/>
              <a:gd name="connsiteY3111" fmla="*/ 4727497 h 5650132"/>
              <a:gd name="connsiteX3112" fmla="*/ 2194924 w 6068843"/>
              <a:gd name="connsiteY3112" fmla="*/ 4703176 h 5650132"/>
              <a:gd name="connsiteX3113" fmla="*/ 2204045 w 6068843"/>
              <a:gd name="connsiteY3113" fmla="*/ 4678856 h 5650132"/>
              <a:gd name="connsiteX3114" fmla="*/ 2194924 w 6068843"/>
              <a:gd name="connsiteY3114" fmla="*/ 4647695 h 5650132"/>
              <a:gd name="connsiteX3115" fmla="*/ 2204045 w 6068843"/>
              <a:gd name="connsiteY3115" fmla="*/ 4611975 h 5650132"/>
              <a:gd name="connsiteX3116" fmla="*/ 2213165 w 6068843"/>
              <a:gd name="connsiteY3116" fmla="*/ 4592974 h 5650132"/>
              <a:gd name="connsiteX3117" fmla="*/ 2213165 w 6068843"/>
              <a:gd name="connsiteY3117" fmla="*/ 4569414 h 5650132"/>
              <a:gd name="connsiteX3118" fmla="*/ 2222665 w 6068843"/>
              <a:gd name="connsiteY3118" fmla="*/ 4559533 h 5650132"/>
              <a:gd name="connsiteX3119" fmla="*/ 2223428 w 6068843"/>
              <a:gd name="connsiteY3119" fmla="*/ 4555391 h 5650132"/>
              <a:gd name="connsiteX3120" fmla="*/ 2220533 w 6068843"/>
              <a:gd name="connsiteY3120" fmla="*/ 4559719 h 5650132"/>
              <a:gd name="connsiteX3121" fmla="*/ 2206806 w 6068843"/>
              <a:gd name="connsiteY3121" fmla="*/ 4563044 h 5650132"/>
              <a:gd name="connsiteX3122" fmla="*/ 2217446 w 6068843"/>
              <a:gd name="connsiteY3122" fmla="*/ 4529603 h 5650132"/>
              <a:gd name="connsiteX3123" fmla="*/ 2217861 w 6068843"/>
              <a:gd name="connsiteY3123" fmla="*/ 4528299 h 5650132"/>
              <a:gd name="connsiteX3124" fmla="*/ 2213165 w 6068843"/>
              <a:gd name="connsiteY3124" fmla="*/ 4517733 h 5650132"/>
              <a:gd name="connsiteX3125" fmla="*/ 2196824 w 6068843"/>
              <a:gd name="connsiteY3125" fmla="*/ 4545093 h 5650132"/>
              <a:gd name="connsiteX3126" fmla="*/ 2182764 w 6068843"/>
              <a:gd name="connsiteY3126" fmla="*/ 4572454 h 5650132"/>
              <a:gd name="connsiteX3127" fmla="*/ 2173264 w 6068843"/>
              <a:gd name="connsiteY3127" fmla="*/ 4598674 h 5650132"/>
              <a:gd name="connsiteX3128" fmla="*/ 2152363 w 6068843"/>
              <a:gd name="connsiteY3128" fmla="*/ 4618055 h 5650132"/>
              <a:gd name="connsiteX3129" fmla="*/ 2152363 w 6068843"/>
              <a:gd name="connsiteY3129" fmla="*/ 4657575 h 5650132"/>
              <a:gd name="connsiteX3130" fmla="*/ 2104862 w 6068843"/>
              <a:gd name="connsiteY3130" fmla="*/ 4701276 h 5650132"/>
              <a:gd name="connsiteX3131" fmla="*/ 2082442 w 6068843"/>
              <a:gd name="connsiteY3131" fmla="*/ 4770058 h 5650132"/>
              <a:gd name="connsiteX3132" fmla="*/ 2055081 w 6068843"/>
              <a:gd name="connsiteY3132" fmla="*/ 4780698 h 5650132"/>
              <a:gd name="connsiteX3133" fmla="*/ 2027721 w 6068843"/>
              <a:gd name="connsiteY3133" fmla="*/ 4791338 h 5650132"/>
              <a:gd name="connsiteX3134" fmla="*/ 2027721 w 6068843"/>
              <a:gd name="connsiteY3134" fmla="*/ 4824779 h 5650132"/>
              <a:gd name="connsiteX3135" fmla="*/ 2018601 w 6068843"/>
              <a:gd name="connsiteY3135" fmla="*/ 4824779 h 5650132"/>
              <a:gd name="connsiteX3136" fmla="*/ 2007960 w 6068843"/>
              <a:gd name="connsiteY3136" fmla="*/ 4820219 h 5650132"/>
              <a:gd name="connsiteX3137" fmla="*/ 2006440 w 6068843"/>
              <a:gd name="connsiteY3137" fmla="*/ 4806539 h 5650132"/>
              <a:gd name="connsiteX3138" fmla="*/ 2015561 w 6068843"/>
              <a:gd name="connsiteY3138" fmla="*/ 4782218 h 5650132"/>
              <a:gd name="connsiteX3139" fmla="*/ 2012140 w 6068843"/>
              <a:gd name="connsiteY3139" fmla="*/ 4770438 h 5650132"/>
              <a:gd name="connsiteX3140" fmla="*/ 2006440 w 6068843"/>
              <a:gd name="connsiteY3140" fmla="*/ 4760938 h 5650132"/>
              <a:gd name="connsiteX3141" fmla="*/ 2006440 w 6068843"/>
              <a:gd name="connsiteY3141" fmla="*/ 4770058 h 5650132"/>
              <a:gd name="connsiteX3142" fmla="*/ 1982120 w 6068843"/>
              <a:gd name="connsiteY3142" fmla="*/ 4790578 h 5650132"/>
              <a:gd name="connsiteX3143" fmla="*/ 1966920 w 6068843"/>
              <a:gd name="connsiteY3143" fmla="*/ 4815659 h 5650132"/>
              <a:gd name="connsiteX3144" fmla="*/ 1957419 w 6068843"/>
              <a:gd name="connsiteY3144" fmla="*/ 4830099 h 5650132"/>
              <a:gd name="connsiteX3145" fmla="*/ 1954759 w 6068843"/>
              <a:gd name="connsiteY3145" fmla="*/ 4849099 h 5650132"/>
              <a:gd name="connsiteX3146" fmla="*/ 1933479 w 6068843"/>
              <a:gd name="connsiteY3146" fmla="*/ 4861260 h 5650132"/>
              <a:gd name="connsiteX3147" fmla="*/ 1930819 w 6068843"/>
              <a:gd name="connsiteY3147" fmla="*/ 4877600 h 5650132"/>
              <a:gd name="connsiteX3148" fmla="*/ 1921319 w 6068843"/>
              <a:gd name="connsiteY3148" fmla="*/ 4891660 h 5650132"/>
              <a:gd name="connsiteX3149" fmla="*/ 1921319 w 6068843"/>
              <a:gd name="connsiteY3149" fmla="*/ 4915981 h 5650132"/>
              <a:gd name="connsiteX3150" fmla="*/ 1909158 w 6068843"/>
              <a:gd name="connsiteY3150" fmla="*/ 4925101 h 5650132"/>
              <a:gd name="connsiteX3151" fmla="*/ 1899658 w 6068843"/>
              <a:gd name="connsiteY3151" fmla="*/ 4951702 h 5650132"/>
              <a:gd name="connsiteX3152" fmla="*/ 1878758 w 6068843"/>
              <a:gd name="connsiteY3152" fmla="*/ 4973742 h 5650132"/>
              <a:gd name="connsiteX3153" fmla="*/ 1856717 w 6068843"/>
              <a:gd name="connsiteY3153" fmla="*/ 5006803 h 5650132"/>
              <a:gd name="connsiteX3154" fmla="*/ 1830117 w 6068843"/>
              <a:gd name="connsiteY3154" fmla="*/ 5037583 h 5650132"/>
              <a:gd name="connsiteX3155" fmla="*/ 1828977 w 6068843"/>
              <a:gd name="connsiteY3155" fmla="*/ 5052404 h 5650132"/>
              <a:gd name="connsiteX3156" fmla="*/ 1820997 w 6068843"/>
              <a:gd name="connsiteY3156" fmla="*/ 5064944 h 5650132"/>
              <a:gd name="connsiteX3157" fmla="*/ 1813396 w 6068843"/>
              <a:gd name="connsiteY3157" fmla="*/ 5093064 h 5650132"/>
              <a:gd name="connsiteX3158" fmla="*/ 1796676 w 6068843"/>
              <a:gd name="connsiteY3158" fmla="*/ 5116625 h 5650132"/>
              <a:gd name="connsiteX3159" fmla="*/ 1794396 w 6068843"/>
              <a:gd name="connsiteY3159" fmla="*/ 5124985 h 5650132"/>
              <a:gd name="connsiteX3160" fmla="*/ 1787556 w 6068843"/>
              <a:gd name="connsiteY3160" fmla="*/ 5128785 h 5650132"/>
              <a:gd name="connsiteX3161" fmla="*/ 1778436 w 6068843"/>
              <a:gd name="connsiteY3161" fmla="*/ 5125745 h 5650132"/>
              <a:gd name="connsiteX3162" fmla="*/ 1787556 w 6068843"/>
              <a:gd name="connsiteY3162" fmla="*/ 5095345 h 5650132"/>
              <a:gd name="connsiteX3163" fmla="*/ 1794396 w 6068843"/>
              <a:gd name="connsiteY3163" fmla="*/ 5082804 h 5650132"/>
              <a:gd name="connsiteX3164" fmla="*/ 1796676 w 6068843"/>
              <a:gd name="connsiteY3164" fmla="*/ 5067984 h 5650132"/>
              <a:gd name="connsiteX3165" fmla="*/ 1808836 w 6068843"/>
              <a:gd name="connsiteY3165" fmla="*/ 5040623 h 5650132"/>
              <a:gd name="connsiteX3166" fmla="*/ 1808076 w 6068843"/>
              <a:gd name="connsiteY3166" fmla="*/ 5017823 h 5650132"/>
              <a:gd name="connsiteX3167" fmla="*/ 1820997 w 6068843"/>
              <a:gd name="connsiteY3167" fmla="*/ 5004143 h 5650132"/>
              <a:gd name="connsiteX3168" fmla="*/ 1846837 w 6068843"/>
              <a:gd name="connsiteY3168" fmla="*/ 4899261 h 5650132"/>
              <a:gd name="connsiteX3169" fmla="*/ 1900038 w 6068843"/>
              <a:gd name="connsiteY3169" fmla="*/ 4803498 h 5650132"/>
              <a:gd name="connsiteX3170" fmla="*/ 1904598 w 6068843"/>
              <a:gd name="connsiteY3170" fmla="*/ 4774618 h 5650132"/>
              <a:gd name="connsiteX3171" fmla="*/ 1909158 w 6068843"/>
              <a:gd name="connsiteY3171" fmla="*/ 4745737 h 5650132"/>
              <a:gd name="connsiteX3172" fmla="*/ 1918659 w 6068843"/>
              <a:gd name="connsiteY3172" fmla="*/ 4740037 h 5650132"/>
              <a:gd name="connsiteX3173" fmla="*/ 1921319 w 6068843"/>
              <a:gd name="connsiteY3173" fmla="*/ 4727497 h 5650132"/>
              <a:gd name="connsiteX3174" fmla="*/ 1927399 w 6068843"/>
              <a:gd name="connsiteY3174" fmla="*/ 4705836 h 5650132"/>
              <a:gd name="connsiteX3175" fmla="*/ 1933479 w 6068843"/>
              <a:gd name="connsiteY3175" fmla="*/ 4691016 h 5650132"/>
              <a:gd name="connsiteX3176" fmla="*/ 1948679 w 6068843"/>
              <a:gd name="connsiteY3176" fmla="*/ 4660616 h 5650132"/>
              <a:gd name="connsiteX3177" fmla="*/ 1958179 w 6068843"/>
              <a:gd name="connsiteY3177" fmla="*/ 4652255 h 5650132"/>
              <a:gd name="connsiteX3178" fmla="*/ 1960839 w 6068843"/>
              <a:gd name="connsiteY3178" fmla="*/ 4639335 h 5650132"/>
              <a:gd name="connsiteX3179" fmla="*/ 1957799 w 6068843"/>
              <a:gd name="connsiteY3179" fmla="*/ 4624135 h 5650132"/>
              <a:gd name="connsiteX3180" fmla="*/ 1970571 w 6068843"/>
              <a:gd name="connsiteY3180" fmla="*/ 4580142 h 5650132"/>
              <a:gd name="connsiteX3181" fmla="*/ 1965501 w 6068843"/>
              <a:gd name="connsiteY3181" fmla="*/ 4583184 h 5650132"/>
              <a:gd name="connsiteX3182" fmla="*/ 1954481 w 6068843"/>
              <a:gd name="connsiteY3182" fmla="*/ 4593444 h 5650132"/>
              <a:gd name="connsiteX3183" fmla="*/ 1944600 w 6068843"/>
              <a:gd name="connsiteY3183" fmla="*/ 4596105 h 5650132"/>
              <a:gd name="connsiteX3184" fmla="*/ 1939280 w 6068843"/>
              <a:gd name="connsiteY3184" fmla="*/ 4605605 h 5650132"/>
              <a:gd name="connsiteX3185" fmla="*/ 1942320 w 6068843"/>
              <a:gd name="connsiteY3185" fmla="*/ 4617765 h 5650132"/>
              <a:gd name="connsiteX3186" fmla="*/ 1914960 w 6068843"/>
              <a:gd name="connsiteY3186" fmla="*/ 4617765 h 5650132"/>
              <a:gd name="connsiteX3187" fmla="*/ 1923700 w 6068843"/>
              <a:gd name="connsiteY3187" fmla="*/ 4591544 h 5650132"/>
              <a:gd name="connsiteX3188" fmla="*/ 1921040 w 6068843"/>
              <a:gd name="connsiteY3188" fmla="*/ 4572164 h 5650132"/>
              <a:gd name="connsiteX3189" fmla="*/ 1912300 w 6068843"/>
              <a:gd name="connsiteY3189" fmla="*/ 4575584 h 5650132"/>
              <a:gd name="connsiteX3190" fmla="*/ 1905840 w 6068843"/>
              <a:gd name="connsiteY3190" fmla="*/ 4581284 h 5650132"/>
              <a:gd name="connsiteX3191" fmla="*/ 1899759 w 6068843"/>
              <a:gd name="connsiteY3191" fmla="*/ 4617765 h 5650132"/>
              <a:gd name="connsiteX3192" fmla="*/ 1884559 w 6068843"/>
              <a:gd name="connsiteY3192" fmla="*/ 4639045 h 5650132"/>
              <a:gd name="connsiteX3193" fmla="*/ 1879999 w 6068843"/>
              <a:gd name="connsiteY3193" fmla="*/ 4662606 h 5650132"/>
              <a:gd name="connsiteX3194" fmla="*/ 1866319 w 6068843"/>
              <a:gd name="connsiteY3194" fmla="*/ 4681606 h 5650132"/>
              <a:gd name="connsiteX3195" fmla="*/ 1866319 w 6068843"/>
              <a:gd name="connsiteY3195" fmla="*/ 4705927 h 5650132"/>
              <a:gd name="connsiteX3196" fmla="*/ 1854158 w 6068843"/>
              <a:gd name="connsiteY3196" fmla="*/ 4739367 h 5650132"/>
              <a:gd name="connsiteX3197" fmla="*/ 1840098 w 6068843"/>
              <a:gd name="connsiteY3197" fmla="*/ 4741268 h 5650132"/>
              <a:gd name="connsiteX3198" fmla="*/ 1832878 w 6068843"/>
              <a:gd name="connsiteY3198" fmla="*/ 4754568 h 5650132"/>
              <a:gd name="connsiteX3199" fmla="*/ 1814638 w 6068843"/>
              <a:gd name="connsiteY3199" fmla="*/ 4781928 h 5650132"/>
              <a:gd name="connsiteX3200" fmla="*/ 1790317 w 6068843"/>
              <a:gd name="connsiteY3200" fmla="*/ 4772808 h 5650132"/>
              <a:gd name="connsiteX3201" fmla="*/ 1798297 w 6068843"/>
              <a:gd name="connsiteY3201" fmla="*/ 4738608 h 5650132"/>
              <a:gd name="connsiteX3202" fmla="*/ 1808557 w 6068843"/>
              <a:gd name="connsiteY3202" fmla="*/ 4708967 h 5650132"/>
              <a:gd name="connsiteX3203" fmla="*/ 1820718 w 6068843"/>
              <a:gd name="connsiteY3203" fmla="*/ 4693767 h 5650132"/>
              <a:gd name="connsiteX3204" fmla="*/ 1845038 w 6068843"/>
              <a:gd name="connsiteY3204" fmla="*/ 4693387 h 5650132"/>
              <a:gd name="connsiteX3205" fmla="*/ 1841998 w 6068843"/>
              <a:gd name="connsiteY3205" fmla="*/ 4681606 h 5650132"/>
              <a:gd name="connsiteX3206" fmla="*/ 1854158 w 6068843"/>
              <a:gd name="connsiteY3206" fmla="*/ 4651206 h 5650132"/>
              <a:gd name="connsiteX3207" fmla="*/ 1841998 w 6068843"/>
              <a:gd name="connsiteY3207" fmla="*/ 4651206 h 5650132"/>
              <a:gd name="connsiteX3208" fmla="*/ 1854158 w 6068843"/>
              <a:gd name="connsiteY3208" fmla="*/ 4636005 h 5650132"/>
              <a:gd name="connsiteX3209" fmla="*/ 1854158 w 6068843"/>
              <a:gd name="connsiteY3209" fmla="*/ 4605605 h 5650132"/>
              <a:gd name="connsiteX3210" fmla="*/ 1875439 w 6068843"/>
              <a:gd name="connsiteY3210" fmla="*/ 4590404 h 5650132"/>
              <a:gd name="connsiteX3211" fmla="*/ 1875439 w 6068843"/>
              <a:gd name="connsiteY3211" fmla="*/ 4563044 h 5650132"/>
              <a:gd name="connsiteX3212" fmla="*/ 1896719 w 6068843"/>
              <a:gd name="connsiteY3212" fmla="*/ 4538723 h 5650132"/>
              <a:gd name="connsiteX3213" fmla="*/ 1905840 w 6068843"/>
              <a:gd name="connsiteY3213" fmla="*/ 4514403 h 5650132"/>
              <a:gd name="connsiteX3214" fmla="*/ 1896719 w 6068843"/>
              <a:gd name="connsiteY3214" fmla="*/ 4483242 h 5650132"/>
              <a:gd name="connsiteX3215" fmla="*/ 1905840 w 6068843"/>
              <a:gd name="connsiteY3215" fmla="*/ 4447522 h 5650132"/>
              <a:gd name="connsiteX3216" fmla="*/ 1914960 w 6068843"/>
              <a:gd name="connsiteY3216" fmla="*/ 4428521 h 5650132"/>
              <a:gd name="connsiteX3217" fmla="*/ 1914960 w 6068843"/>
              <a:gd name="connsiteY3217" fmla="*/ 4404961 h 5650132"/>
              <a:gd name="connsiteX3218" fmla="*/ 1924460 w 6068843"/>
              <a:gd name="connsiteY3218" fmla="*/ 4395080 h 5650132"/>
              <a:gd name="connsiteX3219" fmla="*/ 1927120 w 6068843"/>
              <a:gd name="connsiteY3219" fmla="*/ 4380640 h 5650132"/>
              <a:gd name="connsiteX3220" fmla="*/ 1921040 w 6068843"/>
              <a:gd name="connsiteY3220" fmla="*/ 4366960 h 5650132"/>
              <a:gd name="connsiteX3221" fmla="*/ 1914960 w 6068843"/>
              <a:gd name="connsiteY3221" fmla="*/ 4353280 h 5650132"/>
              <a:gd name="connsiteX3222" fmla="*/ 1898619 w 6068843"/>
              <a:gd name="connsiteY3222" fmla="*/ 4380640 h 5650132"/>
              <a:gd name="connsiteX3223" fmla="*/ 1884559 w 6068843"/>
              <a:gd name="connsiteY3223" fmla="*/ 4408001 h 5650132"/>
              <a:gd name="connsiteX3224" fmla="*/ 1875059 w 6068843"/>
              <a:gd name="connsiteY3224" fmla="*/ 4434221 h 5650132"/>
              <a:gd name="connsiteX3225" fmla="*/ 1854158 w 6068843"/>
              <a:gd name="connsiteY3225" fmla="*/ 4453602 h 5650132"/>
              <a:gd name="connsiteX3226" fmla="*/ 1854158 w 6068843"/>
              <a:gd name="connsiteY3226" fmla="*/ 4493122 h 5650132"/>
              <a:gd name="connsiteX3227" fmla="*/ 1806657 w 6068843"/>
              <a:gd name="connsiteY3227" fmla="*/ 4536823 h 5650132"/>
              <a:gd name="connsiteX3228" fmla="*/ 1784237 w 6068843"/>
              <a:gd name="connsiteY3228" fmla="*/ 4605605 h 5650132"/>
              <a:gd name="connsiteX3229" fmla="*/ 1756876 w 6068843"/>
              <a:gd name="connsiteY3229" fmla="*/ 4616245 h 5650132"/>
              <a:gd name="connsiteX3230" fmla="*/ 1729516 w 6068843"/>
              <a:gd name="connsiteY3230" fmla="*/ 4626885 h 5650132"/>
              <a:gd name="connsiteX3231" fmla="*/ 1729516 w 6068843"/>
              <a:gd name="connsiteY3231" fmla="*/ 4660326 h 5650132"/>
              <a:gd name="connsiteX3232" fmla="*/ 1720396 w 6068843"/>
              <a:gd name="connsiteY3232" fmla="*/ 4660326 h 5650132"/>
              <a:gd name="connsiteX3233" fmla="*/ 1709755 w 6068843"/>
              <a:gd name="connsiteY3233" fmla="*/ 4655766 h 5650132"/>
              <a:gd name="connsiteX3234" fmla="*/ 1708235 w 6068843"/>
              <a:gd name="connsiteY3234" fmla="*/ 4642086 h 5650132"/>
              <a:gd name="connsiteX3235" fmla="*/ 1717356 w 6068843"/>
              <a:gd name="connsiteY3235" fmla="*/ 4617765 h 5650132"/>
              <a:gd name="connsiteX3236" fmla="*/ 1713935 w 6068843"/>
              <a:gd name="connsiteY3236" fmla="*/ 4605985 h 5650132"/>
              <a:gd name="connsiteX3237" fmla="*/ 1708235 w 6068843"/>
              <a:gd name="connsiteY3237" fmla="*/ 4596485 h 5650132"/>
              <a:gd name="connsiteX3238" fmla="*/ 1708235 w 6068843"/>
              <a:gd name="connsiteY3238" fmla="*/ 4605605 h 5650132"/>
              <a:gd name="connsiteX3239" fmla="*/ 1683915 w 6068843"/>
              <a:gd name="connsiteY3239" fmla="*/ 4626125 h 5650132"/>
              <a:gd name="connsiteX3240" fmla="*/ 1668715 w 6068843"/>
              <a:gd name="connsiteY3240" fmla="*/ 4651206 h 5650132"/>
              <a:gd name="connsiteX3241" fmla="*/ 1659214 w 6068843"/>
              <a:gd name="connsiteY3241" fmla="*/ 4665646 h 5650132"/>
              <a:gd name="connsiteX3242" fmla="*/ 1656554 w 6068843"/>
              <a:gd name="connsiteY3242" fmla="*/ 4684646 h 5650132"/>
              <a:gd name="connsiteX3243" fmla="*/ 1635274 w 6068843"/>
              <a:gd name="connsiteY3243" fmla="*/ 4696807 h 5650132"/>
              <a:gd name="connsiteX3244" fmla="*/ 1632614 w 6068843"/>
              <a:gd name="connsiteY3244" fmla="*/ 4713147 h 5650132"/>
              <a:gd name="connsiteX3245" fmla="*/ 1623114 w 6068843"/>
              <a:gd name="connsiteY3245" fmla="*/ 4727207 h 5650132"/>
              <a:gd name="connsiteX3246" fmla="*/ 1623114 w 6068843"/>
              <a:gd name="connsiteY3246" fmla="*/ 4751528 h 5650132"/>
              <a:gd name="connsiteX3247" fmla="*/ 1610953 w 6068843"/>
              <a:gd name="connsiteY3247" fmla="*/ 4760648 h 5650132"/>
              <a:gd name="connsiteX3248" fmla="*/ 1601453 w 6068843"/>
              <a:gd name="connsiteY3248" fmla="*/ 4787249 h 5650132"/>
              <a:gd name="connsiteX3249" fmla="*/ 1580553 w 6068843"/>
              <a:gd name="connsiteY3249" fmla="*/ 4809289 h 5650132"/>
              <a:gd name="connsiteX3250" fmla="*/ 1558512 w 6068843"/>
              <a:gd name="connsiteY3250" fmla="*/ 4842350 h 5650132"/>
              <a:gd name="connsiteX3251" fmla="*/ 1531912 w 6068843"/>
              <a:gd name="connsiteY3251" fmla="*/ 4873130 h 5650132"/>
              <a:gd name="connsiteX3252" fmla="*/ 1530772 w 6068843"/>
              <a:gd name="connsiteY3252" fmla="*/ 4887951 h 5650132"/>
              <a:gd name="connsiteX3253" fmla="*/ 1522792 w 6068843"/>
              <a:gd name="connsiteY3253" fmla="*/ 4900491 h 5650132"/>
              <a:gd name="connsiteX3254" fmla="*/ 1515191 w 6068843"/>
              <a:gd name="connsiteY3254" fmla="*/ 4928611 h 5650132"/>
              <a:gd name="connsiteX3255" fmla="*/ 1498471 w 6068843"/>
              <a:gd name="connsiteY3255" fmla="*/ 4952172 h 5650132"/>
              <a:gd name="connsiteX3256" fmla="*/ 1496191 w 6068843"/>
              <a:gd name="connsiteY3256" fmla="*/ 4960532 h 5650132"/>
              <a:gd name="connsiteX3257" fmla="*/ 1489351 w 6068843"/>
              <a:gd name="connsiteY3257" fmla="*/ 4964332 h 5650132"/>
              <a:gd name="connsiteX3258" fmla="*/ 1480231 w 6068843"/>
              <a:gd name="connsiteY3258" fmla="*/ 4961292 h 5650132"/>
              <a:gd name="connsiteX3259" fmla="*/ 1489351 w 6068843"/>
              <a:gd name="connsiteY3259" fmla="*/ 4930892 h 5650132"/>
              <a:gd name="connsiteX3260" fmla="*/ 1496191 w 6068843"/>
              <a:gd name="connsiteY3260" fmla="*/ 4918351 h 5650132"/>
              <a:gd name="connsiteX3261" fmla="*/ 1496861 w 6068843"/>
              <a:gd name="connsiteY3261" fmla="*/ 4913995 h 5650132"/>
              <a:gd name="connsiteX3262" fmla="*/ 1477129 w 6068843"/>
              <a:gd name="connsiteY3262" fmla="*/ 4908357 h 5650132"/>
              <a:gd name="connsiteX3263" fmla="*/ 1474089 w 6068843"/>
              <a:gd name="connsiteY3263" fmla="*/ 4938758 h 5650132"/>
              <a:gd name="connsiteX3264" fmla="*/ 1461928 w 6068843"/>
              <a:gd name="connsiteY3264" fmla="*/ 4969158 h 5650132"/>
              <a:gd name="connsiteX3265" fmla="*/ 1446728 w 6068843"/>
              <a:gd name="connsiteY3265" fmla="*/ 4947878 h 5650132"/>
              <a:gd name="connsiteX3266" fmla="*/ 1455848 w 6068843"/>
              <a:gd name="connsiteY3266" fmla="*/ 4920517 h 5650132"/>
              <a:gd name="connsiteX3267" fmla="*/ 1450148 w 6068843"/>
              <a:gd name="connsiteY3267" fmla="*/ 4915957 h 5650132"/>
              <a:gd name="connsiteX3268" fmla="*/ 1446728 w 6068843"/>
              <a:gd name="connsiteY3268" fmla="*/ 4911397 h 5650132"/>
              <a:gd name="connsiteX3269" fmla="*/ 1454708 w 6068843"/>
              <a:gd name="connsiteY3269" fmla="*/ 4906077 h 5650132"/>
              <a:gd name="connsiteX3270" fmla="*/ 1464969 w 6068843"/>
              <a:gd name="connsiteY3270" fmla="*/ 4905317 h 5650132"/>
              <a:gd name="connsiteX3271" fmla="*/ 1483209 w 6068843"/>
              <a:gd name="connsiteY3271" fmla="*/ 4853636 h 5650132"/>
              <a:gd name="connsiteX3272" fmla="*/ 1480169 w 6068843"/>
              <a:gd name="connsiteY3272" fmla="*/ 4841475 h 5650132"/>
              <a:gd name="connsiteX3273" fmla="*/ 1468009 w 6068843"/>
              <a:gd name="connsiteY3273" fmla="*/ 4826275 h 5650132"/>
              <a:gd name="connsiteX3274" fmla="*/ 1452808 w 6068843"/>
              <a:gd name="connsiteY3274" fmla="*/ 4841475 h 5650132"/>
              <a:gd name="connsiteX3275" fmla="*/ 1443688 w 6068843"/>
              <a:gd name="connsiteY3275" fmla="*/ 4905317 h 5650132"/>
              <a:gd name="connsiteX3276" fmla="*/ 1417848 w 6068843"/>
              <a:gd name="connsiteY3276" fmla="*/ 4941037 h 5650132"/>
              <a:gd name="connsiteX3277" fmla="*/ 1401127 w 6068843"/>
              <a:gd name="connsiteY3277" fmla="*/ 4981318 h 5650132"/>
              <a:gd name="connsiteX3278" fmla="*/ 1394287 w 6068843"/>
              <a:gd name="connsiteY3278" fmla="*/ 5011719 h 5650132"/>
              <a:gd name="connsiteX3279" fmla="*/ 1382887 w 6068843"/>
              <a:gd name="connsiteY3279" fmla="*/ 5042120 h 5650132"/>
              <a:gd name="connsiteX3280" fmla="*/ 1343366 w 6068843"/>
              <a:gd name="connsiteY3280" fmla="*/ 5084680 h 5650132"/>
              <a:gd name="connsiteX3281" fmla="*/ 1322086 w 6068843"/>
              <a:gd name="connsiteY3281" fmla="*/ 5145482 h 5650132"/>
              <a:gd name="connsiteX3282" fmla="*/ 1314865 w 6068843"/>
              <a:gd name="connsiteY3282" fmla="*/ 5146242 h 5650132"/>
              <a:gd name="connsiteX3283" fmla="*/ 1309925 w 6068843"/>
              <a:gd name="connsiteY3283" fmla="*/ 5151562 h 5650132"/>
              <a:gd name="connsiteX3284" fmla="*/ 1314865 w 6068843"/>
              <a:gd name="connsiteY3284" fmla="*/ 5157642 h 5650132"/>
              <a:gd name="connsiteX3285" fmla="*/ 1322086 w 6068843"/>
              <a:gd name="connsiteY3285" fmla="*/ 5163722 h 5650132"/>
              <a:gd name="connsiteX3286" fmla="*/ 1288645 w 6068843"/>
              <a:gd name="connsiteY3286" fmla="*/ 5181963 h 5650132"/>
              <a:gd name="connsiteX3287" fmla="*/ 1267364 w 6068843"/>
              <a:gd name="connsiteY3287" fmla="*/ 5181963 h 5650132"/>
              <a:gd name="connsiteX3288" fmla="*/ 1272685 w 6068843"/>
              <a:gd name="connsiteY3288" fmla="*/ 5149282 h 5650132"/>
              <a:gd name="connsiteX3289" fmla="*/ 1273445 w 6068843"/>
              <a:gd name="connsiteY3289" fmla="*/ 5102921 h 5650132"/>
              <a:gd name="connsiteX3290" fmla="*/ 1255204 w 6068843"/>
              <a:gd name="connsiteY3290" fmla="*/ 5129522 h 5650132"/>
              <a:gd name="connsiteX3291" fmla="*/ 1246084 w 6068843"/>
              <a:gd name="connsiteY3291" fmla="*/ 5160682 h 5650132"/>
              <a:gd name="connsiteX3292" fmla="*/ 1206563 w 6068843"/>
              <a:gd name="connsiteY3292" fmla="*/ 5200203 h 5650132"/>
              <a:gd name="connsiteX3293" fmla="*/ 1187183 w 6068843"/>
              <a:gd name="connsiteY3293" fmla="*/ 5218443 h 5650132"/>
              <a:gd name="connsiteX3294" fmla="*/ 1179203 w 6068843"/>
              <a:gd name="connsiteY3294" fmla="*/ 5236684 h 5650132"/>
              <a:gd name="connsiteX3295" fmla="*/ 1167042 w 6068843"/>
              <a:gd name="connsiteY3295" fmla="*/ 5236684 h 5650132"/>
              <a:gd name="connsiteX3296" fmla="*/ 1160962 w 6068843"/>
              <a:gd name="connsiteY3296" fmla="*/ 5256064 h 5650132"/>
              <a:gd name="connsiteX3297" fmla="*/ 1154882 w 6068843"/>
              <a:gd name="connsiteY3297" fmla="*/ 5273165 h 5650132"/>
              <a:gd name="connsiteX3298" fmla="*/ 1133602 w 6068843"/>
              <a:gd name="connsiteY3298" fmla="*/ 5291405 h 5650132"/>
              <a:gd name="connsiteX3299" fmla="*/ 1121441 w 6068843"/>
              <a:gd name="connsiteY3299" fmla="*/ 5267084 h 5650132"/>
              <a:gd name="connsiteX3300" fmla="*/ 1112321 w 6068843"/>
              <a:gd name="connsiteY3300" fmla="*/ 5257964 h 5650132"/>
              <a:gd name="connsiteX3301" fmla="*/ 1122961 w 6068843"/>
              <a:gd name="connsiteY3301" fmla="*/ 5222623 h 5650132"/>
              <a:gd name="connsiteX3302" fmla="*/ 1133602 w 6068843"/>
              <a:gd name="connsiteY3302" fmla="*/ 5185002 h 5650132"/>
              <a:gd name="connsiteX3303" fmla="*/ 1133222 w 6068843"/>
              <a:gd name="connsiteY3303" fmla="*/ 5181963 h 5650132"/>
              <a:gd name="connsiteX3304" fmla="*/ 1130562 w 6068843"/>
              <a:gd name="connsiteY3304" fmla="*/ 5178922 h 5650132"/>
              <a:gd name="connsiteX3305" fmla="*/ 1124482 w 6068843"/>
              <a:gd name="connsiteY3305" fmla="*/ 5188423 h 5650132"/>
              <a:gd name="connsiteX3306" fmla="*/ 1118401 w 6068843"/>
              <a:gd name="connsiteY3306" fmla="*/ 5200203 h 5650132"/>
              <a:gd name="connsiteX3307" fmla="*/ 1112321 w 6068843"/>
              <a:gd name="connsiteY3307" fmla="*/ 5209323 h 5650132"/>
              <a:gd name="connsiteX3308" fmla="*/ 1112321 w 6068843"/>
              <a:gd name="connsiteY3308" fmla="*/ 5221863 h 5650132"/>
              <a:gd name="connsiteX3309" fmla="*/ 1103201 w 6068843"/>
              <a:gd name="connsiteY3309" fmla="*/ 5227564 h 5650132"/>
              <a:gd name="connsiteX3310" fmla="*/ 1091041 w 6068843"/>
              <a:gd name="connsiteY3310" fmla="*/ 5233644 h 5650132"/>
              <a:gd name="connsiteX3311" fmla="*/ 1060640 w 6068843"/>
              <a:gd name="connsiteY3311" fmla="*/ 5236684 h 5650132"/>
              <a:gd name="connsiteX3312" fmla="*/ 1051520 w 6068843"/>
              <a:gd name="connsiteY3312" fmla="*/ 5261004 h 5650132"/>
              <a:gd name="connsiteX3313" fmla="*/ 1038220 w 6068843"/>
              <a:gd name="connsiteY3313" fmla="*/ 5268984 h 5650132"/>
              <a:gd name="connsiteX3314" fmla="*/ 1027200 w 6068843"/>
              <a:gd name="connsiteY3314" fmla="*/ 5279244 h 5650132"/>
              <a:gd name="connsiteX3315" fmla="*/ 1017319 w 6068843"/>
              <a:gd name="connsiteY3315" fmla="*/ 5281905 h 5650132"/>
              <a:gd name="connsiteX3316" fmla="*/ 1011999 w 6068843"/>
              <a:gd name="connsiteY3316" fmla="*/ 5291405 h 5650132"/>
              <a:gd name="connsiteX3317" fmla="*/ 1015039 w 6068843"/>
              <a:gd name="connsiteY3317" fmla="*/ 5303565 h 5650132"/>
              <a:gd name="connsiteX3318" fmla="*/ 987679 w 6068843"/>
              <a:gd name="connsiteY3318" fmla="*/ 5303565 h 5650132"/>
              <a:gd name="connsiteX3319" fmla="*/ 996419 w 6068843"/>
              <a:gd name="connsiteY3319" fmla="*/ 5277344 h 5650132"/>
              <a:gd name="connsiteX3320" fmla="*/ 993759 w 6068843"/>
              <a:gd name="connsiteY3320" fmla="*/ 5257964 h 5650132"/>
              <a:gd name="connsiteX3321" fmla="*/ 985019 w 6068843"/>
              <a:gd name="connsiteY3321" fmla="*/ 5261384 h 5650132"/>
              <a:gd name="connsiteX3322" fmla="*/ 978559 w 6068843"/>
              <a:gd name="connsiteY3322" fmla="*/ 5267084 h 5650132"/>
              <a:gd name="connsiteX3323" fmla="*/ 972478 w 6068843"/>
              <a:gd name="connsiteY3323" fmla="*/ 5303565 h 5650132"/>
              <a:gd name="connsiteX3324" fmla="*/ 957278 w 6068843"/>
              <a:gd name="connsiteY3324" fmla="*/ 5324845 h 5650132"/>
              <a:gd name="connsiteX3325" fmla="*/ 952718 w 6068843"/>
              <a:gd name="connsiteY3325" fmla="*/ 5348406 h 5650132"/>
              <a:gd name="connsiteX3326" fmla="*/ 939038 w 6068843"/>
              <a:gd name="connsiteY3326" fmla="*/ 5367406 h 5650132"/>
              <a:gd name="connsiteX3327" fmla="*/ 939038 w 6068843"/>
              <a:gd name="connsiteY3327" fmla="*/ 5391727 h 5650132"/>
              <a:gd name="connsiteX3328" fmla="*/ 926877 w 6068843"/>
              <a:gd name="connsiteY3328" fmla="*/ 5425167 h 5650132"/>
              <a:gd name="connsiteX3329" fmla="*/ 912817 w 6068843"/>
              <a:gd name="connsiteY3329" fmla="*/ 5427068 h 5650132"/>
              <a:gd name="connsiteX3330" fmla="*/ 905597 w 6068843"/>
              <a:gd name="connsiteY3330" fmla="*/ 5440368 h 5650132"/>
              <a:gd name="connsiteX3331" fmla="*/ 887357 w 6068843"/>
              <a:gd name="connsiteY3331" fmla="*/ 5467728 h 5650132"/>
              <a:gd name="connsiteX3332" fmla="*/ 863036 w 6068843"/>
              <a:gd name="connsiteY3332" fmla="*/ 5458608 h 5650132"/>
              <a:gd name="connsiteX3333" fmla="*/ 871016 w 6068843"/>
              <a:gd name="connsiteY3333" fmla="*/ 5424408 h 5650132"/>
              <a:gd name="connsiteX3334" fmla="*/ 881276 w 6068843"/>
              <a:gd name="connsiteY3334" fmla="*/ 5394767 h 5650132"/>
              <a:gd name="connsiteX3335" fmla="*/ 893437 w 6068843"/>
              <a:gd name="connsiteY3335" fmla="*/ 5379567 h 5650132"/>
              <a:gd name="connsiteX3336" fmla="*/ 917757 w 6068843"/>
              <a:gd name="connsiteY3336" fmla="*/ 5379187 h 5650132"/>
              <a:gd name="connsiteX3337" fmla="*/ 914717 w 6068843"/>
              <a:gd name="connsiteY3337" fmla="*/ 5367406 h 5650132"/>
              <a:gd name="connsiteX3338" fmla="*/ 926877 w 6068843"/>
              <a:gd name="connsiteY3338" fmla="*/ 5337006 h 5650132"/>
              <a:gd name="connsiteX3339" fmla="*/ 914717 w 6068843"/>
              <a:gd name="connsiteY3339" fmla="*/ 5337006 h 5650132"/>
              <a:gd name="connsiteX3340" fmla="*/ 926877 w 6068843"/>
              <a:gd name="connsiteY3340" fmla="*/ 5321805 h 5650132"/>
              <a:gd name="connsiteX3341" fmla="*/ 926877 w 6068843"/>
              <a:gd name="connsiteY3341" fmla="*/ 5291405 h 5650132"/>
              <a:gd name="connsiteX3342" fmla="*/ 948158 w 6068843"/>
              <a:gd name="connsiteY3342" fmla="*/ 5276204 h 5650132"/>
              <a:gd name="connsiteX3343" fmla="*/ 948158 w 6068843"/>
              <a:gd name="connsiteY3343" fmla="*/ 5248844 h 5650132"/>
              <a:gd name="connsiteX3344" fmla="*/ 969438 w 6068843"/>
              <a:gd name="connsiteY3344" fmla="*/ 5224523 h 5650132"/>
              <a:gd name="connsiteX3345" fmla="*/ 978559 w 6068843"/>
              <a:gd name="connsiteY3345" fmla="*/ 5200203 h 5650132"/>
              <a:gd name="connsiteX3346" fmla="*/ 969438 w 6068843"/>
              <a:gd name="connsiteY3346" fmla="*/ 5169042 h 5650132"/>
              <a:gd name="connsiteX3347" fmla="*/ 978559 w 6068843"/>
              <a:gd name="connsiteY3347" fmla="*/ 5133322 h 5650132"/>
              <a:gd name="connsiteX3348" fmla="*/ 987679 w 6068843"/>
              <a:gd name="connsiteY3348" fmla="*/ 5114321 h 5650132"/>
              <a:gd name="connsiteX3349" fmla="*/ 987679 w 6068843"/>
              <a:gd name="connsiteY3349" fmla="*/ 5090761 h 5650132"/>
              <a:gd name="connsiteX3350" fmla="*/ 997179 w 6068843"/>
              <a:gd name="connsiteY3350" fmla="*/ 5080880 h 5650132"/>
              <a:gd name="connsiteX3351" fmla="*/ 999839 w 6068843"/>
              <a:gd name="connsiteY3351" fmla="*/ 5066440 h 5650132"/>
              <a:gd name="connsiteX3352" fmla="*/ 993759 w 6068843"/>
              <a:gd name="connsiteY3352" fmla="*/ 5052760 h 5650132"/>
              <a:gd name="connsiteX3353" fmla="*/ 987679 w 6068843"/>
              <a:gd name="connsiteY3353" fmla="*/ 5039080 h 5650132"/>
              <a:gd name="connsiteX3354" fmla="*/ 971338 w 6068843"/>
              <a:gd name="connsiteY3354" fmla="*/ 5066440 h 5650132"/>
              <a:gd name="connsiteX3355" fmla="*/ 957278 w 6068843"/>
              <a:gd name="connsiteY3355" fmla="*/ 5093801 h 5650132"/>
              <a:gd name="connsiteX3356" fmla="*/ 947778 w 6068843"/>
              <a:gd name="connsiteY3356" fmla="*/ 5120021 h 5650132"/>
              <a:gd name="connsiteX3357" fmla="*/ 926877 w 6068843"/>
              <a:gd name="connsiteY3357" fmla="*/ 5139402 h 5650132"/>
              <a:gd name="connsiteX3358" fmla="*/ 926877 w 6068843"/>
              <a:gd name="connsiteY3358" fmla="*/ 5178922 h 5650132"/>
              <a:gd name="connsiteX3359" fmla="*/ 879376 w 6068843"/>
              <a:gd name="connsiteY3359" fmla="*/ 5222623 h 5650132"/>
              <a:gd name="connsiteX3360" fmla="*/ 856956 w 6068843"/>
              <a:gd name="connsiteY3360" fmla="*/ 5291405 h 5650132"/>
              <a:gd name="connsiteX3361" fmla="*/ 829595 w 6068843"/>
              <a:gd name="connsiteY3361" fmla="*/ 5302045 h 5650132"/>
              <a:gd name="connsiteX3362" fmla="*/ 802235 w 6068843"/>
              <a:gd name="connsiteY3362" fmla="*/ 5312685 h 5650132"/>
              <a:gd name="connsiteX3363" fmla="*/ 802235 w 6068843"/>
              <a:gd name="connsiteY3363" fmla="*/ 5346126 h 5650132"/>
              <a:gd name="connsiteX3364" fmla="*/ 793115 w 6068843"/>
              <a:gd name="connsiteY3364" fmla="*/ 5346126 h 5650132"/>
              <a:gd name="connsiteX3365" fmla="*/ 782474 w 6068843"/>
              <a:gd name="connsiteY3365" fmla="*/ 5341566 h 5650132"/>
              <a:gd name="connsiteX3366" fmla="*/ 780954 w 6068843"/>
              <a:gd name="connsiteY3366" fmla="*/ 5327886 h 5650132"/>
              <a:gd name="connsiteX3367" fmla="*/ 790075 w 6068843"/>
              <a:gd name="connsiteY3367" fmla="*/ 5303565 h 5650132"/>
              <a:gd name="connsiteX3368" fmla="*/ 786654 w 6068843"/>
              <a:gd name="connsiteY3368" fmla="*/ 5291785 h 5650132"/>
              <a:gd name="connsiteX3369" fmla="*/ 780954 w 6068843"/>
              <a:gd name="connsiteY3369" fmla="*/ 5282285 h 5650132"/>
              <a:gd name="connsiteX3370" fmla="*/ 780954 w 6068843"/>
              <a:gd name="connsiteY3370" fmla="*/ 5291405 h 5650132"/>
              <a:gd name="connsiteX3371" fmla="*/ 756634 w 6068843"/>
              <a:gd name="connsiteY3371" fmla="*/ 5311925 h 5650132"/>
              <a:gd name="connsiteX3372" fmla="*/ 741434 w 6068843"/>
              <a:gd name="connsiteY3372" fmla="*/ 5337006 h 5650132"/>
              <a:gd name="connsiteX3373" fmla="*/ 731933 w 6068843"/>
              <a:gd name="connsiteY3373" fmla="*/ 5351446 h 5650132"/>
              <a:gd name="connsiteX3374" fmla="*/ 729273 w 6068843"/>
              <a:gd name="connsiteY3374" fmla="*/ 5370446 h 5650132"/>
              <a:gd name="connsiteX3375" fmla="*/ 707993 w 6068843"/>
              <a:gd name="connsiteY3375" fmla="*/ 5382607 h 5650132"/>
              <a:gd name="connsiteX3376" fmla="*/ 705333 w 6068843"/>
              <a:gd name="connsiteY3376" fmla="*/ 5398947 h 5650132"/>
              <a:gd name="connsiteX3377" fmla="*/ 695833 w 6068843"/>
              <a:gd name="connsiteY3377" fmla="*/ 5413007 h 5650132"/>
              <a:gd name="connsiteX3378" fmla="*/ 695833 w 6068843"/>
              <a:gd name="connsiteY3378" fmla="*/ 5437328 h 5650132"/>
              <a:gd name="connsiteX3379" fmla="*/ 683672 w 6068843"/>
              <a:gd name="connsiteY3379" fmla="*/ 5446448 h 5650132"/>
              <a:gd name="connsiteX3380" fmla="*/ 674172 w 6068843"/>
              <a:gd name="connsiteY3380" fmla="*/ 5473049 h 5650132"/>
              <a:gd name="connsiteX3381" fmla="*/ 653272 w 6068843"/>
              <a:gd name="connsiteY3381" fmla="*/ 5495089 h 5650132"/>
              <a:gd name="connsiteX3382" fmla="*/ 631231 w 6068843"/>
              <a:gd name="connsiteY3382" fmla="*/ 5528150 h 5650132"/>
              <a:gd name="connsiteX3383" fmla="*/ 604631 w 6068843"/>
              <a:gd name="connsiteY3383" fmla="*/ 5558930 h 5650132"/>
              <a:gd name="connsiteX3384" fmla="*/ 603491 w 6068843"/>
              <a:gd name="connsiteY3384" fmla="*/ 5573751 h 5650132"/>
              <a:gd name="connsiteX3385" fmla="*/ 595511 w 6068843"/>
              <a:gd name="connsiteY3385" fmla="*/ 5586291 h 5650132"/>
              <a:gd name="connsiteX3386" fmla="*/ 587910 w 6068843"/>
              <a:gd name="connsiteY3386" fmla="*/ 5614411 h 5650132"/>
              <a:gd name="connsiteX3387" fmla="*/ 571190 w 6068843"/>
              <a:gd name="connsiteY3387" fmla="*/ 5637972 h 5650132"/>
              <a:gd name="connsiteX3388" fmla="*/ 568910 w 6068843"/>
              <a:gd name="connsiteY3388" fmla="*/ 5646332 h 5650132"/>
              <a:gd name="connsiteX3389" fmla="*/ 562070 w 6068843"/>
              <a:gd name="connsiteY3389" fmla="*/ 5650132 h 5650132"/>
              <a:gd name="connsiteX3390" fmla="*/ 552950 w 6068843"/>
              <a:gd name="connsiteY3390" fmla="*/ 5647092 h 5650132"/>
              <a:gd name="connsiteX3391" fmla="*/ 562070 w 6068843"/>
              <a:gd name="connsiteY3391" fmla="*/ 5616692 h 5650132"/>
              <a:gd name="connsiteX3392" fmla="*/ 568910 w 6068843"/>
              <a:gd name="connsiteY3392" fmla="*/ 5604151 h 5650132"/>
              <a:gd name="connsiteX3393" fmla="*/ 571190 w 6068843"/>
              <a:gd name="connsiteY3393" fmla="*/ 5589331 h 5650132"/>
              <a:gd name="connsiteX3394" fmla="*/ 583350 w 6068843"/>
              <a:gd name="connsiteY3394" fmla="*/ 5561970 h 5650132"/>
              <a:gd name="connsiteX3395" fmla="*/ 582590 w 6068843"/>
              <a:gd name="connsiteY3395" fmla="*/ 5539170 h 5650132"/>
              <a:gd name="connsiteX3396" fmla="*/ 595511 w 6068843"/>
              <a:gd name="connsiteY3396" fmla="*/ 5525490 h 5650132"/>
              <a:gd name="connsiteX3397" fmla="*/ 621351 w 6068843"/>
              <a:gd name="connsiteY3397" fmla="*/ 5420608 h 5650132"/>
              <a:gd name="connsiteX3398" fmla="*/ 674552 w 6068843"/>
              <a:gd name="connsiteY3398" fmla="*/ 5324845 h 5650132"/>
              <a:gd name="connsiteX3399" fmla="*/ 679112 w 6068843"/>
              <a:gd name="connsiteY3399" fmla="*/ 5295965 h 5650132"/>
              <a:gd name="connsiteX3400" fmla="*/ 683672 w 6068843"/>
              <a:gd name="connsiteY3400" fmla="*/ 5267084 h 5650132"/>
              <a:gd name="connsiteX3401" fmla="*/ 693173 w 6068843"/>
              <a:gd name="connsiteY3401" fmla="*/ 5261384 h 5650132"/>
              <a:gd name="connsiteX3402" fmla="*/ 695833 w 6068843"/>
              <a:gd name="connsiteY3402" fmla="*/ 5248844 h 5650132"/>
              <a:gd name="connsiteX3403" fmla="*/ 701913 w 6068843"/>
              <a:gd name="connsiteY3403" fmla="*/ 5227183 h 5650132"/>
              <a:gd name="connsiteX3404" fmla="*/ 707993 w 6068843"/>
              <a:gd name="connsiteY3404" fmla="*/ 5212363 h 5650132"/>
              <a:gd name="connsiteX3405" fmla="*/ 723193 w 6068843"/>
              <a:gd name="connsiteY3405" fmla="*/ 5181963 h 5650132"/>
              <a:gd name="connsiteX3406" fmla="*/ 732693 w 6068843"/>
              <a:gd name="connsiteY3406" fmla="*/ 5173602 h 5650132"/>
              <a:gd name="connsiteX3407" fmla="*/ 735353 w 6068843"/>
              <a:gd name="connsiteY3407" fmla="*/ 5160682 h 5650132"/>
              <a:gd name="connsiteX3408" fmla="*/ 732313 w 6068843"/>
              <a:gd name="connsiteY3408" fmla="*/ 5145482 h 5650132"/>
              <a:gd name="connsiteX3409" fmla="*/ 759674 w 6068843"/>
              <a:gd name="connsiteY3409" fmla="*/ 5051240 h 5650132"/>
              <a:gd name="connsiteX3410" fmla="*/ 771834 w 6068843"/>
              <a:gd name="connsiteY3410" fmla="*/ 5042120 h 5650132"/>
              <a:gd name="connsiteX3411" fmla="*/ 780954 w 6068843"/>
              <a:gd name="connsiteY3411" fmla="*/ 5026919 h 5650132"/>
              <a:gd name="connsiteX3412" fmla="*/ 783234 w 6068843"/>
              <a:gd name="connsiteY3412" fmla="*/ 5010579 h 5650132"/>
              <a:gd name="connsiteX3413" fmla="*/ 790075 w 6068843"/>
              <a:gd name="connsiteY3413" fmla="*/ 4996519 h 5650132"/>
              <a:gd name="connsiteX3414" fmla="*/ 789315 w 6068843"/>
              <a:gd name="connsiteY3414" fmla="*/ 4974858 h 5650132"/>
              <a:gd name="connsiteX3415" fmla="*/ 802235 w 6068843"/>
              <a:gd name="connsiteY3415" fmla="*/ 4960038 h 5650132"/>
              <a:gd name="connsiteX3416" fmla="*/ 818575 w 6068843"/>
              <a:gd name="connsiteY3416" fmla="*/ 4918997 h 5650132"/>
              <a:gd name="connsiteX3417" fmla="*/ 841756 w 6068843"/>
              <a:gd name="connsiteY3417" fmla="*/ 4887076 h 5650132"/>
              <a:gd name="connsiteX3418" fmla="*/ 850876 w 6068843"/>
              <a:gd name="connsiteY3418" fmla="*/ 4865796 h 5650132"/>
              <a:gd name="connsiteX3419" fmla="*/ 861516 w 6068843"/>
              <a:gd name="connsiteY3419" fmla="*/ 4815635 h 5650132"/>
              <a:gd name="connsiteX3420" fmla="*/ 872156 w 6068843"/>
              <a:gd name="connsiteY3420" fmla="*/ 4765474 h 5650132"/>
              <a:gd name="connsiteX3421" fmla="*/ 881276 w 6068843"/>
              <a:gd name="connsiteY3421" fmla="*/ 4753314 h 5650132"/>
              <a:gd name="connsiteX3422" fmla="*/ 897997 w 6068843"/>
              <a:gd name="connsiteY3422" fmla="*/ 4713793 h 5650132"/>
              <a:gd name="connsiteX3423" fmla="*/ 914717 w 6068843"/>
              <a:gd name="connsiteY3423" fmla="*/ 4674272 h 5650132"/>
              <a:gd name="connsiteX3424" fmla="*/ 926877 w 6068843"/>
              <a:gd name="connsiteY3424" fmla="*/ 4646911 h 5650132"/>
              <a:gd name="connsiteX3425" fmla="*/ 939038 w 6068843"/>
              <a:gd name="connsiteY3425" fmla="*/ 4619551 h 5650132"/>
              <a:gd name="connsiteX3426" fmla="*/ 962218 w 6068843"/>
              <a:gd name="connsiteY3426" fmla="*/ 4547350 h 5650132"/>
              <a:gd name="connsiteX3427" fmla="*/ 987679 w 6068843"/>
              <a:gd name="connsiteY3427" fmla="*/ 4479708 h 5650132"/>
              <a:gd name="connsiteX3428" fmla="*/ 986919 w 6068843"/>
              <a:gd name="connsiteY3428" fmla="*/ 4462608 h 5650132"/>
              <a:gd name="connsiteX3429" fmla="*/ 999839 w 6068843"/>
              <a:gd name="connsiteY3429" fmla="*/ 4452347 h 5650132"/>
              <a:gd name="connsiteX3430" fmla="*/ 1034420 w 6068843"/>
              <a:gd name="connsiteY3430" fmla="*/ 4386606 h 5650132"/>
              <a:gd name="connsiteX3431" fmla="*/ 1057600 w 6068843"/>
              <a:gd name="connsiteY3431" fmla="*/ 4318585 h 5650132"/>
              <a:gd name="connsiteX3432" fmla="*/ 1064820 w 6068843"/>
              <a:gd name="connsiteY3432" fmla="*/ 4313645 h 5650132"/>
              <a:gd name="connsiteX3433" fmla="*/ 1069760 w 6068843"/>
              <a:gd name="connsiteY3433" fmla="*/ 4306424 h 5650132"/>
              <a:gd name="connsiteX3434" fmla="*/ 1065200 w 6068843"/>
              <a:gd name="connsiteY3434" fmla="*/ 4303764 h 5650132"/>
              <a:gd name="connsiteX3435" fmla="*/ 1060640 w 6068843"/>
              <a:gd name="connsiteY3435" fmla="*/ 4303384 h 5650132"/>
              <a:gd name="connsiteX3436" fmla="*/ 1068659 w 6068843"/>
              <a:gd name="connsiteY3436" fmla="*/ 4279326 h 5650132"/>
              <a:gd name="connsiteX3437" fmla="*/ 1063034 w 6068843"/>
              <a:gd name="connsiteY3437" fmla="*/ 4279326 h 5650132"/>
              <a:gd name="connsiteX3438" fmla="*/ 1052393 w 6068843"/>
              <a:gd name="connsiteY3438" fmla="*/ 4274766 h 5650132"/>
              <a:gd name="connsiteX3439" fmla="*/ 1050873 w 6068843"/>
              <a:gd name="connsiteY3439" fmla="*/ 4261086 h 5650132"/>
              <a:gd name="connsiteX3440" fmla="*/ 1059994 w 6068843"/>
              <a:gd name="connsiteY3440" fmla="*/ 4236765 h 5650132"/>
              <a:gd name="connsiteX3441" fmla="*/ 1056573 w 6068843"/>
              <a:gd name="connsiteY3441" fmla="*/ 4224985 h 5650132"/>
              <a:gd name="connsiteX3442" fmla="*/ 1050873 w 6068843"/>
              <a:gd name="connsiteY3442" fmla="*/ 4215485 h 5650132"/>
              <a:gd name="connsiteX3443" fmla="*/ 1050873 w 6068843"/>
              <a:gd name="connsiteY3443" fmla="*/ 4224605 h 5650132"/>
              <a:gd name="connsiteX3444" fmla="*/ 1026553 w 6068843"/>
              <a:gd name="connsiteY3444" fmla="*/ 4245125 h 5650132"/>
              <a:gd name="connsiteX3445" fmla="*/ 1011353 w 6068843"/>
              <a:gd name="connsiteY3445" fmla="*/ 4270206 h 5650132"/>
              <a:gd name="connsiteX3446" fmla="*/ 1001852 w 6068843"/>
              <a:gd name="connsiteY3446" fmla="*/ 4284646 h 5650132"/>
              <a:gd name="connsiteX3447" fmla="*/ 999192 w 6068843"/>
              <a:gd name="connsiteY3447" fmla="*/ 4303646 h 5650132"/>
              <a:gd name="connsiteX3448" fmla="*/ 977912 w 6068843"/>
              <a:gd name="connsiteY3448" fmla="*/ 4315807 h 5650132"/>
              <a:gd name="connsiteX3449" fmla="*/ 975252 w 6068843"/>
              <a:gd name="connsiteY3449" fmla="*/ 4332147 h 5650132"/>
              <a:gd name="connsiteX3450" fmla="*/ 965752 w 6068843"/>
              <a:gd name="connsiteY3450" fmla="*/ 4346207 h 5650132"/>
              <a:gd name="connsiteX3451" fmla="*/ 965752 w 6068843"/>
              <a:gd name="connsiteY3451" fmla="*/ 4370528 h 5650132"/>
              <a:gd name="connsiteX3452" fmla="*/ 953591 w 6068843"/>
              <a:gd name="connsiteY3452" fmla="*/ 4379648 h 5650132"/>
              <a:gd name="connsiteX3453" fmla="*/ 944091 w 6068843"/>
              <a:gd name="connsiteY3453" fmla="*/ 4406249 h 5650132"/>
              <a:gd name="connsiteX3454" fmla="*/ 923191 w 6068843"/>
              <a:gd name="connsiteY3454" fmla="*/ 4428289 h 5650132"/>
              <a:gd name="connsiteX3455" fmla="*/ 901150 w 6068843"/>
              <a:gd name="connsiteY3455" fmla="*/ 4461350 h 5650132"/>
              <a:gd name="connsiteX3456" fmla="*/ 874550 w 6068843"/>
              <a:gd name="connsiteY3456" fmla="*/ 4492130 h 5650132"/>
              <a:gd name="connsiteX3457" fmla="*/ 873410 w 6068843"/>
              <a:gd name="connsiteY3457" fmla="*/ 4506951 h 5650132"/>
              <a:gd name="connsiteX3458" fmla="*/ 865430 w 6068843"/>
              <a:gd name="connsiteY3458" fmla="*/ 4519491 h 5650132"/>
              <a:gd name="connsiteX3459" fmla="*/ 857829 w 6068843"/>
              <a:gd name="connsiteY3459" fmla="*/ 4547611 h 5650132"/>
              <a:gd name="connsiteX3460" fmla="*/ 841109 w 6068843"/>
              <a:gd name="connsiteY3460" fmla="*/ 4571172 h 5650132"/>
              <a:gd name="connsiteX3461" fmla="*/ 838829 w 6068843"/>
              <a:gd name="connsiteY3461" fmla="*/ 4579532 h 5650132"/>
              <a:gd name="connsiteX3462" fmla="*/ 831989 w 6068843"/>
              <a:gd name="connsiteY3462" fmla="*/ 4583332 h 5650132"/>
              <a:gd name="connsiteX3463" fmla="*/ 822869 w 6068843"/>
              <a:gd name="connsiteY3463" fmla="*/ 4580292 h 5650132"/>
              <a:gd name="connsiteX3464" fmla="*/ 831989 w 6068843"/>
              <a:gd name="connsiteY3464" fmla="*/ 4549892 h 5650132"/>
              <a:gd name="connsiteX3465" fmla="*/ 838829 w 6068843"/>
              <a:gd name="connsiteY3465" fmla="*/ 4537351 h 5650132"/>
              <a:gd name="connsiteX3466" fmla="*/ 841109 w 6068843"/>
              <a:gd name="connsiteY3466" fmla="*/ 4522531 h 5650132"/>
              <a:gd name="connsiteX3467" fmla="*/ 853269 w 6068843"/>
              <a:gd name="connsiteY3467" fmla="*/ 4495170 h 5650132"/>
              <a:gd name="connsiteX3468" fmla="*/ 852509 w 6068843"/>
              <a:gd name="connsiteY3468" fmla="*/ 4472370 h 5650132"/>
              <a:gd name="connsiteX3469" fmla="*/ 865430 w 6068843"/>
              <a:gd name="connsiteY3469" fmla="*/ 4458690 h 5650132"/>
              <a:gd name="connsiteX3470" fmla="*/ 872649 w 6068843"/>
              <a:gd name="connsiteY3470" fmla="*/ 4410239 h 5650132"/>
              <a:gd name="connsiteX3471" fmla="*/ 880729 w 6068843"/>
              <a:gd name="connsiteY3471" fmla="*/ 4385753 h 5650132"/>
              <a:gd name="connsiteX3472" fmla="*/ 864898 w 6068843"/>
              <a:gd name="connsiteY3472" fmla="*/ 4407637 h 5650132"/>
              <a:gd name="connsiteX3473" fmla="*/ 848177 w 6068843"/>
              <a:gd name="connsiteY3473" fmla="*/ 4447918 h 5650132"/>
              <a:gd name="connsiteX3474" fmla="*/ 841337 w 6068843"/>
              <a:gd name="connsiteY3474" fmla="*/ 4478319 h 5650132"/>
              <a:gd name="connsiteX3475" fmla="*/ 829937 w 6068843"/>
              <a:gd name="connsiteY3475" fmla="*/ 4508720 h 5650132"/>
              <a:gd name="connsiteX3476" fmla="*/ 790416 w 6068843"/>
              <a:gd name="connsiteY3476" fmla="*/ 4551280 h 5650132"/>
              <a:gd name="connsiteX3477" fmla="*/ 769136 w 6068843"/>
              <a:gd name="connsiteY3477" fmla="*/ 4612082 h 5650132"/>
              <a:gd name="connsiteX3478" fmla="*/ 761915 w 6068843"/>
              <a:gd name="connsiteY3478" fmla="*/ 4612842 h 5650132"/>
              <a:gd name="connsiteX3479" fmla="*/ 756975 w 6068843"/>
              <a:gd name="connsiteY3479" fmla="*/ 4618162 h 5650132"/>
              <a:gd name="connsiteX3480" fmla="*/ 761915 w 6068843"/>
              <a:gd name="connsiteY3480" fmla="*/ 4624242 h 5650132"/>
              <a:gd name="connsiteX3481" fmla="*/ 769136 w 6068843"/>
              <a:gd name="connsiteY3481" fmla="*/ 4630322 h 5650132"/>
              <a:gd name="connsiteX3482" fmla="*/ 735695 w 6068843"/>
              <a:gd name="connsiteY3482" fmla="*/ 4648563 h 5650132"/>
              <a:gd name="connsiteX3483" fmla="*/ 714414 w 6068843"/>
              <a:gd name="connsiteY3483" fmla="*/ 4648563 h 5650132"/>
              <a:gd name="connsiteX3484" fmla="*/ 719735 w 6068843"/>
              <a:gd name="connsiteY3484" fmla="*/ 4615882 h 5650132"/>
              <a:gd name="connsiteX3485" fmla="*/ 720495 w 6068843"/>
              <a:gd name="connsiteY3485" fmla="*/ 4569521 h 5650132"/>
              <a:gd name="connsiteX3486" fmla="*/ 702254 w 6068843"/>
              <a:gd name="connsiteY3486" fmla="*/ 4596122 h 5650132"/>
              <a:gd name="connsiteX3487" fmla="*/ 693134 w 6068843"/>
              <a:gd name="connsiteY3487" fmla="*/ 4627282 h 5650132"/>
              <a:gd name="connsiteX3488" fmla="*/ 653613 w 6068843"/>
              <a:gd name="connsiteY3488" fmla="*/ 4666803 h 5650132"/>
              <a:gd name="connsiteX3489" fmla="*/ 634233 w 6068843"/>
              <a:gd name="connsiteY3489" fmla="*/ 4685043 h 5650132"/>
              <a:gd name="connsiteX3490" fmla="*/ 626253 w 6068843"/>
              <a:gd name="connsiteY3490" fmla="*/ 4703284 h 5650132"/>
              <a:gd name="connsiteX3491" fmla="*/ 614092 w 6068843"/>
              <a:gd name="connsiteY3491" fmla="*/ 4703284 h 5650132"/>
              <a:gd name="connsiteX3492" fmla="*/ 608012 w 6068843"/>
              <a:gd name="connsiteY3492" fmla="*/ 4722664 h 5650132"/>
              <a:gd name="connsiteX3493" fmla="*/ 601932 w 6068843"/>
              <a:gd name="connsiteY3493" fmla="*/ 4739765 h 5650132"/>
              <a:gd name="connsiteX3494" fmla="*/ 580652 w 6068843"/>
              <a:gd name="connsiteY3494" fmla="*/ 4758005 h 5650132"/>
              <a:gd name="connsiteX3495" fmla="*/ 568491 w 6068843"/>
              <a:gd name="connsiteY3495" fmla="*/ 4733684 h 5650132"/>
              <a:gd name="connsiteX3496" fmla="*/ 559371 w 6068843"/>
              <a:gd name="connsiteY3496" fmla="*/ 4724564 h 5650132"/>
              <a:gd name="connsiteX3497" fmla="*/ 570011 w 6068843"/>
              <a:gd name="connsiteY3497" fmla="*/ 4689223 h 5650132"/>
              <a:gd name="connsiteX3498" fmla="*/ 580652 w 6068843"/>
              <a:gd name="connsiteY3498" fmla="*/ 4651602 h 5650132"/>
              <a:gd name="connsiteX3499" fmla="*/ 580272 w 6068843"/>
              <a:gd name="connsiteY3499" fmla="*/ 4648563 h 5650132"/>
              <a:gd name="connsiteX3500" fmla="*/ 577612 w 6068843"/>
              <a:gd name="connsiteY3500" fmla="*/ 4645522 h 5650132"/>
              <a:gd name="connsiteX3501" fmla="*/ 571532 w 6068843"/>
              <a:gd name="connsiteY3501" fmla="*/ 4655023 h 5650132"/>
              <a:gd name="connsiteX3502" fmla="*/ 565451 w 6068843"/>
              <a:gd name="connsiteY3502" fmla="*/ 4666803 h 5650132"/>
              <a:gd name="connsiteX3503" fmla="*/ 559371 w 6068843"/>
              <a:gd name="connsiteY3503" fmla="*/ 4675923 h 5650132"/>
              <a:gd name="connsiteX3504" fmla="*/ 559371 w 6068843"/>
              <a:gd name="connsiteY3504" fmla="*/ 4688463 h 5650132"/>
              <a:gd name="connsiteX3505" fmla="*/ 550251 w 6068843"/>
              <a:gd name="connsiteY3505" fmla="*/ 4694164 h 5650132"/>
              <a:gd name="connsiteX3506" fmla="*/ 538091 w 6068843"/>
              <a:gd name="connsiteY3506" fmla="*/ 4700244 h 5650132"/>
              <a:gd name="connsiteX3507" fmla="*/ 507690 w 6068843"/>
              <a:gd name="connsiteY3507" fmla="*/ 4703284 h 5650132"/>
              <a:gd name="connsiteX3508" fmla="*/ 498570 w 6068843"/>
              <a:gd name="connsiteY3508" fmla="*/ 4727604 h 5650132"/>
              <a:gd name="connsiteX3509" fmla="*/ 485270 w 6068843"/>
              <a:gd name="connsiteY3509" fmla="*/ 4735584 h 5650132"/>
              <a:gd name="connsiteX3510" fmla="*/ 474250 w 6068843"/>
              <a:gd name="connsiteY3510" fmla="*/ 4745844 h 5650132"/>
              <a:gd name="connsiteX3511" fmla="*/ 464369 w 6068843"/>
              <a:gd name="connsiteY3511" fmla="*/ 4748505 h 5650132"/>
              <a:gd name="connsiteX3512" fmla="*/ 459049 w 6068843"/>
              <a:gd name="connsiteY3512" fmla="*/ 4758005 h 5650132"/>
              <a:gd name="connsiteX3513" fmla="*/ 462089 w 6068843"/>
              <a:gd name="connsiteY3513" fmla="*/ 4770165 h 5650132"/>
              <a:gd name="connsiteX3514" fmla="*/ 434729 w 6068843"/>
              <a:gd name="connsiteY3514" fmla="*/ 4770165 h 5650132"/>
              <a:gd name="connsiteX3515" fmla="*/ 443469 w 6068843"/>
              <a:gd name="connsiteY3515" fmla="*/ 4743944 h 5650132"/>
              <a:gd name="connsiteX3516" fmla="*/ 440809 w 6068843"/>
              <a:gd name="connsiteY3516" fmla="*/ 4724564 h 5650132"/>
              <a:gd name="connsiteX3517" fmla="*/ 432069 w 6068843"/>
              <a:gd name="connsiteY3517" fmla="*/ 4727984 h 5650132"/>
              <a:gd name="connsiteX3518" fmla="*/ 425609 w 6068843"/>
              <a:gd name="connsiteY3518" fmla="*/ 4733684 h 5650132"/>
              <a:gd name="connsiteX3519" fmla="*/ 419528 w 6068843"/>
              <a:gd name="connsiteY3519" fmla="*/ 4770165 h 5650132"/>
              <a:gd name="connsiteX3520" fmla="*/ 404328 w 6068843"/>
              <a:gd name="connsiteY3520" fmla="*/ 4791445 h 5650132"/>
              <a:gd name="connsiteX3521" fmla="*/ 399768 w 6068843"/>
              <a:gd name="connsiteY3521" fmla="*/ 4815006 h 5650132"/>
              <a:gd name="connsiteX3522" fmla="*/ 386088 w 6068843"/>
              <a:gd name="connsiteY3522" fmla="*/ 4834006 h 5650132"/>
              <a:gd name="connsiteX3523" fmla="*/ 386088 w 6068843"/>
              <a:gd name="connsiteY3523" fmla="*/ 4858327 h 5650132"/>
              <a:gd name="connsiteX3524" fmla="*/ 373927 w 6068843"/>
              <a:gd name="connsiteY3524" fmla="*/ 4891767 h 5650132"/>
              <a:gd name="connsiteX3525" fmla="*/ 359867 w 6068843"/>
              <a:gd name="connsiteY3525" fmla="*/ 4893668 h 5650132"/>
              <a:gd name="connsiteX3526" fmla="*/ 352647 w 6068843"/>
              <a:gd name="connsiteY3526" fmla="*/ 4906968 h 5650132"/>
              <a:gd name="connsiteX3527" fmla="*/ 334407 w 6068843"/>
              <a:gd name="connsiteY3527" fmla="*/ 4934328 h 5650132"/>
              <a:gd name="connsiteX3528" fmla="*/ 310086 w 6068843"/>
              <a:gd name="connsiteY3528" fmla="*/ 4925208 h 5650132"/>
              <a:gd name="connsiteX3529" fmla="*/ 318066 w 6068843"/>
              <a:gd name="connsiteY3529" fmla="*/ 4891008 h 5650132"/>
              <a:gd name="connsiteX3530" fmla="*/ 328326 w 6068843"/>
              <a:gd name="connsiteY3530" fmla="*/ 4861367 h 5650132"/>
              <a:gd name="connsiteX3531" fmla="*/ 340487 w 6068843"/>
              <a:gd name="connsiteY3531" fmla="*/ 4846167 h 5650132"/>
              <a:gd name="connsiteX3532" fmla="*/ 364807 w 6068843"/>
              <a:gd name="connsiteY3532" fmla="*/ 4845787 h 5650132"/>
              <a:gd name="connsiteX3533" fmla="*/ 361767 w 6068843"/>
              <a:gd name="connsiteY3533" fmla="*/ 4834006 h 5650132"/>
              <a:gd name="connsiteX3534" fmla="*/ 373927 w 6068843"/>
              <a:gd name="connsiteY3534" fmla="*/ 4803606 h 5650132"/>
              <a:gd name="connsiteX3535" fmla="*/ 361767 w 6068843"/>
              <a:gd name="connsiteY3535" fmla="*/ 4803606 h 5650132"/>
              <a:gd name="connsiteX3536" fmla="*/ 373927 w 6068843"/>
              <a:gd name="connsiteY3536" fmla="*/ 4788405 h 5650132"/>
              <a:gd name="connsiteX3537" fmla="*/ 373927 w 6068843"/>
              <a:gd name="connsiteY3537" fmla="*/ 4758005 h 5650132"/>
              <a:gd name="connsiteX3538" fmla="*/ 395208 w 6068843"/>
              <a:gd name="connsiteY3538" fmla="*/ 4742804 h 5650132"/>
              <a:gd name="connsiteX3539" fmla="*/ 395208 w 6068843"/>
              <a:gd name="connsiteY3539" fmla="*/ 4715444 h 5650132"/>
              <a:gd name="connsiteX3540" fmla="*/ 416488 w 6068843"/>
              <a:gd name="connsiteY3540" fmla="*/ 4691123 h 5650132"/>
              <a:gd name="connsiteX3541" fmla="*/ 425609 w 6068843"/>
              <a:gd name="connsiteY3541" fmla="*/ 4666803 h 5650132"/>
              <a:gd name="connsiteX3542" fmla="*/ 416488 w 6068843"/>
              <a:gd name="connsiteY3542" fmla="*/ 4635642 h 5650132"/>
              <a:gd name="connsiteX3543" fmla="*/ 425609 w 6068843"/>
              <a:gd name="connsiteY3543" fmla="*/ 4599922 h 5650132"/>
              <a:gd name="connsiteX3544" fmla="*/ 434729 w 6068843"/>
              <a:gd name="connsiteY3544" fmla="*/ 4580921 h 5650132"/>
              <a:gd name="connsiteX3545" fmla="*/ 434729 w 6068843"/>
              <a:gd name="connsiteY3545" fmla="*/ 4557361 h 5650132"/>
              <a:gd name="connsiteX3546" fmla="*/ 444229 w 6068843"/>
              <a:gd name="connsiteY3546" fmla="*/ 4547480 h 5650132"/>
              <a:gd name="connsiteX3547" fmla="*/ 446889 w 6068843"/>
              <a:gd name="connsiteY3547" fmla="*/ 4533040 h 5650132"/>
              <a:gd name="connsiteX3548" fmla="*/ 440809 w 6068843"/>
              <a:gd name="connsiteY3548" fmla="*/ 4519360 h 5650132"/>
              <a:gd name="connsiteX3549" fmla="*/ 434729 w 6068843"/>
              <a:gd name="connsiteY3549" fmla="*/ 4505680 h 5650132"/>
              <a:gd name="connsiteX3550" fmla="*/ 418388 w 6068843"/>
              <a:gd name="connsiteY3550" fmla="*/ 4533040 h 5650132"/>
              <a:gd name="connsiteX3551" fmla="*/ 404328 w 6068843"/>
              <a:gd name="connsiteY3551" fmla="*/ 4560401 h 5650132"/>
              <a:gd name="connsiteX3552" fmla="*/ 394828 w 6068843"/>
              <a:gd name="connsiteY3552" fmla="*/ 4586621 h 5650132"/>
              <a:gd name="connsiteX3553" fmla="*/ 373927 w 6068843"/>
              <a:gd name="connsiteY3553" fmla="*/ 4606002 h 5650132"/>
              <a:gd name="connsiteX3554" fmla="*/ 373927 w 6068843"/>
              <a:gd name="connsiteY3554" fmla="*/ 4645522 h 5650132"/>
              <a:gd name="connsiteX3555" fmla="*/ 326426 w 6068843"/>
              <a:gd name="connsiteY3555" fmla="*/ 4689223 h 5650132"/>
              <a:gd name="connsiteX3556" fmla="*/ 304006 w 6068843"/>
              <a:gd name="connsiteY3556" fmla="*/ 4758005 h 5650132"/>
              <a:gd name="connsiteX3557" fmla="*/ 276645 w 6068843"/>
              <a:gd name="connsiteY3557" fmla="*/ 4768645 h 5650132"/>
              <a:gd name="connsiteX3558" fmla="*/ 249285 w 6068843"/>
              <a:gd name="connsiteY3558" fmla="*/ 4779285 h 5650132"/>
              <a:gd name="connsiteX3559" fmla="*/ 249285 w 6068843"/>
              <a:gd name="connsiteY3559" fmla="*/ 4812726 h 5650132"/>
              <a:gd name="connsiteX3560" fmla="*/ 240165 w 6068843"/>
              <a:gd name="connsiteY3560" fmla="*/ 4812726 h 5650132"/>
              <a:gd name="connsiteX3561" fmla="*/ 229524 w 6068843"/>
              <a:gd name="connsiteY3561" fmla="*/ 4808166 h 5650132"/>
              <a:gd name="connsiteX3562" fmla="*/ 228004 w 6068843"/>
              <a:gd name="connsiteY3562" fmla="*/ 4794486 h 5650132"/>
              <a:gd name="connsiteX3563" fmla="*/ 237125 w 6068843"/>
              <a:gd name="connsiteY3563" fmla="*/ 4770165 h 5650132"/>
              <a:gd name="connsiteX3564" fmla="*/ 233704 w 6068843"/>
              <a:gd name="connsiteY3564" fmla="*/ 4758385 h 5650132"/>
              <a:gd name="connsiteX3565" fmla="*/ 228004 w 6068843"/>
              <a:gd name="connsiteY3565" fmla="*/ 4748885 h 5650132"/>
              <a:gd name="connsiteX3566" fmla="*/ 228004 w 6068843"/>
              <a:gd name="connsiteY3566" fmla="*/ 4758005 h 5650132"/>
              <a:gd name="connsiteX3567" fmla="*/ 203684 w 6068843"/>
              <a:gd name="connsiteY3567" fmla="*/ 4778525 h 5650132"/>
              <a:gd name="connsiteX3568" fmla="*/ 188484 w 6068843"/>
              <a:gd name="connsiteY3568" fmla="*/ 4803606 h 5650132"/>
              <a:gd name="connsiteX3569" fmla="*/ 178983 w 6068843"/>
              <a:gd name="connsiteY3569" fmla="*/ 4818046 h 5650132"/>
              <a:gd name="connsiteX3570" fmla="*/ 176323 w 6068843"/>
              <a:gd name="connsiteY3570" fmla="*/ 4837046 h 5650132"/>
              <a:gd name="connsiteX3571" fmla="*/ 155043 w 6068843"/>
              <a:gd name="connsiteY3571" fmla="*/ 4849207 h 5650132"/>
              <a:gd name="connsiteX3572" fmla="*/ 152383 w 6068843"/>
              <a:gd name="connsiteY3572" fmla="*/ 4865547 h 5650132"/>
              <a:gd name="connsiteX3573" fmla="*/ 142883 w 6068843"/>
              <a:gd name="connsiteY3573" fmla="*/ 4879607 h 5650132"/>
              <a:gd name="connsiteX3574" fmla="*/ 142883 w 6068843"/>
              <a:gd name="connsiteY3574" fmla="*/ 4903928 h 5650132"/>
              <a:gd name="connsiteX3575" fmla="*/ 130722 w 6068843"/>
              <a:gd name="connsiteY3575" fmla="*/ 4913048 h 5650132"/>
              <a:gd name="connsiteX3576" fmla="*/ 121222 w 6068843"/>
              <a:gd name="connsiteY3576" fmla="*/ 4939649 h 5650132"/>
              <a:gd name="connsiteX3577" fmla="*/ 100322 w 6068843"/>
              <a:gd name="connsiteY3577" fmla="*/ 4961689 h 5650132"/>
              <a:gd name="connsiteX3578" fmla="*/ 78281 w 6068843"/>
              <a:gd name="connsiteY3578" fmla="*/ 4994750 h 5650132"/>
              <a:gd name="connsiteX3579" fmla="*/ 51681 w 6068843"/>
              <a:gd name="connsiteY3579" fmla="*/ 5025530 h 5650132"/>
              <a:gd name="connsiteX3580" fmla="*/ 50541 w 6068843"/>
              <a:gd name="connsiteY3580" fmla="*/ 5040351 h 5650132"/>
              <a:gd name="connsiteX3581" fmla="*/ 42561 w 6068843"/>
              <a:gd name="connsiteY3581" fmla="*/ 5052891 h 5650132"/>
              <a:gd name="connsiteX3582" fmla="*/ 34960 w 6068843"/>
              <a:gd name="connsiteY3582" fmla="*/ 5081011 h 5650132"/>
              <a:gd name="connsiteX3583" fmla="*/ 18240 w 6068843"/>
              <a:gd name="connsiteY3583" fmla="*/ 5104572 h 5650132"/>
              <a:gd name="connsiteX3584" fmla="*/ 15960 w 6068843"/>
              <a:gd name="connsiteY3584" fmla="*/ 5112932 h 5650132"/>
              <a:gd name="connsiteX3585" fmla="*/ 9120 w 6068843"/>
              <a:gd name="connsiteY3585" fmla="*/ 5116732 h 5650132"/>
              <a:gd name="connsiteX3586" fmla="*/ 0 w 6068843"/>
              <a:gd name="connsiteY3586" fmla="*/ 5113692 h 5650132"/>
              <a:gd name="connsiteX3587" fmla="*/ 9120 w 6068843"/>
              <a:gd name="connsiteY3587" fmla="*/ 5083292 h 5650132"/>
              <a:gd name="connsiteX3588" fmla="*/ 15960 w 6068843"/>
              <a:gd name="connsiteY3588" fmla="*/ 5070751 h 5650132"/>
              <a:gd name="connsiteX3589" fmla="*/ 18240 w 6068843"/>
              <a:gd name="connsiteY3589" fmla="*/ 5055931 h 5650132"/>
              <a:gd name="connsiteX3590" fmla="*/ 30400 w 6068843"/>
              <a:gd name="connsiteY3590" fmla="*/ 5028570 h 5650132"/>
              <a:gd name="connsiteX3591" fmla="*/ 29640 w 6068843"/>
              <a:gd name="connsiteY3591" fmla="*/ 5005770 h 5650132"/>
              <a:gd name="connsiteX3592" fmla="*/ 42561 w 6068843"/>
              <a:gd name="connsiteY3592" fmla="*/ 4992090 h 5650132"/>
              <a:gd name="connsiteX3593" fmla="*/ 68401 w 6068843"/>
              <a:gd name="connsiteY3593" fmla="*/ 4887208 h 5650132"/>
              <a:gd name="connsiteX3594" fmla="*/ 121602 w 6068843"/>
              <a:gd name="connsiteY3594" fmla="*/ 4791445 h 5650132"/>
              <a:gd name="connsiteX3595" fmla="*/ 126162 w 6068843"/>
              <a:gd name="connsiteY3595" fmla="*/ 4762565 h 5650132"/>
              <a:gd name="connsiteX3596" fmla="*/ 130722 w 6068843"/>
              <a:gd name="connsiteY3596" fmla="*/ 4733684 h 5650132"/>
              <a:gd name="connsiteX3597" fmla="*/ 140223 w 6068843"/>
              <a:gd name="connsiteY3597" fmla="*/ 4727984 h 5650132"/>
              <a:gd name="connsiteX3598" fmla="*/ 142883 w 6068843"/>
              <a:gd name="connsiteY3598" fmla="*/ 4715444 h 5650132"/>
              <a:gd name="connsiteX3599" fmla="*/ 148963 w 6068843"/>
              <a:gd name="connsiteY3599" fmla="*/ 4693783 h 5650132"/>
              <a:gd name="connsiteX3600" fmla="*/ 155043 w 6068843"/>
              <a:gd name="connsiteY3600" fmla="*/ 4678963 h 5650132"/>
              <a:gd name="connsiteX3601" fmla="*/ 170243 w 6068843"/>
              <a:gd name="connsiteY3601" fmla="*/ 4648563 h 5650132"/>
              <a:gd name="connsiteX3602" fmla="*/ 179743 w 6068843"/>
              <a:gd name="connsiteY3602" fmla="*/ 4640202 h 5650132"/>
              <a:gd name="connsiteX3603" fmla="*/ 182403 w 6068843"/>
              <a:gd name="connsiteY3603" fmla="*/ 4627282 h 5650132"/>
              <a:gd name="connsiteX3604" fmla="*/ 179363 w 6068843"/>
              <a:gd name="connsiteY3604" fmla="*/ 4612082 h 5650132"/>
              <a:gd name="connsiteX3605" fmla="*/ 206724 w 6068843"/>
              <a:gd name="connsiteY3605" fmla="*/ 4517840 h 5650132"/>
              <a:gd name="connsiteX3606" fmla="*/ 218884 w 6068843"/>
              <a:gd name="connsiteY3606" fmla="*/ 4508720 h 5650132"/>
              <a:gd name="connsiteX3607" fmla="*/ 228004 w 6068843"/>
              <a:gd name="connsiteY3607" fmla="*/ 4493519 h 5650132"/>
              <a:gd name="connsiteX3608" fmla="*/ 230284 w 6068843"/>
              <a:gd name="connsiteY3608" fmla="*/ 4477179 h 5650132"/>
              <a:gd name="connsiteX3609" fmla="*/ 237125 w 6068843"/>
              <a:gd name="connsiteY3609" fmla="*/ 4463119 h 5650132"/>
              <a:gd name="connsiteX3610" fmla="*/ 236365 w 6068843"/>
              <a:gd name="connsiteY3610" fmla="*/ 4441458 h 5650132"/>
              <a:gd name="connsiteX3611" fmla="*/ 249285 w 6068843"/>
              <a:gd name="connsiteY3611" fmla="*/ 4426638 h 5650132"/>
              <a:gd name="connsiteX3612" fmla="*/ 265625 w 6068843"/>
              <a:gd name="connsiteY3612" fmla="*/ 4385597 h 5650132"/>
              <a:gd name="connsiteX3613" fmla="*/ 288806 w 6068843"/>
              <a:gd name="connsiteY3613" fmla="*/ 4353676 h 5650132"/>
              <a:gd name="connsiteX3614" fmla="*/ 297926 w 6068843"/>
              <a:gd name="connsiteY3614" fmla="*/ 4332396 h 5650132"/>
              <a:gd name="connsiteX3615" fmla="*/ 308566 w 6068843"/>
              <a:gd name="connsiteY3615" fmla="*/ 4282235 h 5650132"/>
              <a:gd name="connsiteX3616" fmla="*/ 319206 w 6068843"/>
              <a:gd name="connsiteY3616" fmla="*/ 4232074 h 5650132"/>
              <a:gd name="connsiteX3617" fmla="*/ 328326 w 6068843"/>
              <a:gd name="connsiteY3617" fmla="*/ 4219914 h 5650132"/>
              <a:gd name="connsiteX3618" fmla="*/ 345047 w 6068843"/>
              <a:gd name="connsiteY3618" fmla="*/ 4180393 h 5650132"/>
              <a:gd name="connsiteX3619" fmla="*/ 361767 w 6068843"/>
              <a:gd name="connsiteY3619" fmla="*/ 4140872 h 5650132"/>
              <a:gd name="connsiteX3620" fmla="*/ 373927 w 6068843"/>
              <a:gd name="connsiteY3620" fmla="*/ 4113511 h 5650132"/>
              <a:gd name="connsiteX3621" fmla="*/ 386088 w 6068843"/>
              <a:gd name="connsiteY3621" fmla="*/ 4086151 h 5650132"/>
              <a:gd name="connsiteX3622" fmla="*/ 409268 w 6068843"/>
              <a:gd name="connsiteY3622" fmla="*/ 4013950 h 5650132"/>
              <a:gd name="connsiteX3623" fmla="*/ 434729 w 6068843"/>
              <a:gd name="connsiteY3623" fmla="*/ 3946308 h 5650132"/>
              <a:gd name="connsiteX3624" fmla="*/ 433969 w 6068843"/>
              <a:gd name="connsiteY3624" fmla="*/ 3929208 h 5650132"/>
              <a:gd name="connsiteX3625" fmla="*/ 446889 w 6068843"/>
              <a:gd name="connsiteY3625" fmla="*/ 3918947 h 5650132"/>
              <a:gd name="connsiteX3626" fmla="*/ 481470 w 6068843"/>
              <a:gd name="connsiteY3626" fmla="*/ 3853206 h 5650132"/>
              <a:gd name="connsiteX3627" fmla="*/ 504650 w 6068843"/>
              <a:gd name="connsiteY3627" fmla="*/ 3785185 h 5650132"/>
              <a:gd name="connsiteX3628" fmla="*/ 511870 w 6068843"/>
              <a:gd name="connsiteY3628" fmla="*/ 3780245 h 5650132"/>
              <a:gd name="connsiteX3629" fmla="*/ 516810 w 6068843"/>
              <a:gd name="connsiteY3629" fmla="*/ 3773024 h 5650132"/>
              <a:gd name="connsiteX3630" fmla="*/ 512250 w 6068843"/>
              <a:gd name="connsiteY3630" fmla="*/ 3770364 h 5650132"/>
              <a:gd name="connsiteX3631" fmla="*/ 507690 w 6068843"/>
              <a:gd name="connsiteY3631" fmla="*/ 3769984 h 5650132"/>
              <a:gd name="connsiteX3632" fmla="*/ 516810 w 6068843"/>
              <a:gd name="connsiteY3632" fmla="*/ 3742624 h 5650132"/>
              <a:gd name="connsiteX3633" fmla="*/ 528971 w 6068843"/>
              <a:gd name="connsiteY3633" fmla="*/ 3736544 h 5650132"/>
              <a:gd name="connsiteX3634" fmla="*/ 544931 w 6068843"/>
              <a:gd name="connsiteY3634" fmla="*/ 3702723 h 5650132"/>
              <a:gd name="connsiteX3635" fmla="*/ 556331 w 6068843"/>
              <a:gd name="connsiteY3635" fmla="*/ 3666622 h 5650132"/>
              <a:gd name="connsiteX3636" fmla="*/ 557091 w 6068843"/>
              <a:gd name="connsiteY3636" fmla="*/ 3649902 h 5650132"/>
              <a:gd name="connsiteX3637" fmla="*/ 571532 w 6068843"/>
              <a:gd name="connsiteY3637" fmla="*/ 3642302 h 5650132"/>
              <a:gd name="connsiteX3638" fmla="*/ 580652 w 6068843"/>
              <a:gd name="connsiteY3638" fmla="*/ 3621021 h 5650132"/>
              <a:gd name="connsiteX3639" fmla="*/ 586541 w 6068843"/>
              <a:gd name="connsiteY3639" fmla="*/ 3608814 h 5650132"/>
              <a:gd name="connsiteX3640" fmla="*/ 590083 w 6068843"/>
              <a:gd name="connsiteY3640" fmla="*/ 3597927 h 5650132"/>
              <a:gd name="connsiteX3641" fmla="*/ 587129 w 6068843"/>
              <a:gd name="connsiteY3641" fmla="*/ 3591280 h 5650132"/>
              <a:gd name="connsiteX3642" fmla="*/ 570788 w 6068843"/>
              <a:gd name="connsiteY3642" fmla="*/ 3618640 h 5650132"/>
              <a:gd name="connsiteX3643" fmla="*/ 556728 w 6068843"/>
              <a:gd name="connsiteY3643" fmla="*/ 3646001 h 5650132"/>
              <a:gd name="connsiteX3644" fmla="*/ 547228 w 6068843"/>
              <a:gd name="connsiteY3644" fmla="*/ 3672221 h 5650132"/>
              <a:gd name="connsiteX3645" fmla="*/ 526327 w 6068843"/>
              <a:gd name="connsiteY3645" fmla="*/ 3691602 h 5650132"/>
              <a:gd name="connsiteX3646" fmla="*/ 526327 w 6068843"/>
              <a:gd name="connsiteY3646" fmla="*/ 3731122 h 5650132"/>
              <a:gd name="connsiteX3647" fmla="*/ 478826 w 6068843"/>
              <a:gd name="connsiteY3647" fmla="*/ 3774823 h 5650132"/>
              <a:gd name="connsiteX3648" fmla="*/ 456406 w 6068843"/>
              <a:gd name="connsiteY3648" fmla="*/ 3843605 h 5650132"/>
              <a:gd name="connsiteX3649" fmla="*/ 429045 w 6068843"/>
              <a:gd name="connsiteY3649" fmla="*/ 3854245 h 5650132"/>
              <a:gd name="connsiteX3650" fmla="*/ 401685 w 6068843"/>
              <a:gd name="connsiteY3650" fmla="*/ 3864885 h 5650132"/>
              <a:gd name="connsiteX3651" fmla="*/ 401685 w 6068843"/>
              <a:gd name="connsiteY3651" fmla="*/ 3898326 h 5650132"/>
              <a:gd name="connsiteX3652" fmla="*/ 392565 w 6068843"/>
              <a:gd name="connsiteY3652" fmla="*/ 3898326 h 5650132"/>
              <a:gd name="connsiteX3653" fmla="*/ 381924 w 6068843"/>
              <a:gd name="connsiteY3653" fmla="*/ 3893766 h 5650132"/>
              <a:gd name="connsiteX3654" fmla="*/ 380404 w 6068843"/>
              <a:gd name="connsiteY3654" fmla="*/ 3880086 h 5650132"/>
              <a:gd name="connsiteX3655" fmla="*/ 389525 w 6068843"/>
              <a:gd name="connsiteY3655" fmla="*/ 3855765 h 5650132"/>
              <a:gd name="connsiteX3656" fmla="*/ 386104 w 6068843"/>
              <a:gd name="connsiteY3656" fmla="*/ 3843985 h 5650132"/>
              <a:gd name="connsiteX3657" fmla="*/ 380404 w 6068843"/>
              <a:gd name="connsiteY3657" fmla="*/ 3834485 h 5650132"/>
              <a:gd name="connsiteX3658" fmla="*/ 380404 w 6068843"/>
              <a:gd name="connsiteY3658" fmla="*/ 3843605 h 5650132"/>
              <a:gd name="connsiteX3659" fmla="*/ 356084 w 6068843"/>
              <a:gd name="connsiteY3659" fmla="*/ 3864125 h 5650132"/>
              <a:gd name="connsiteX3660" fmla="*/ 340884 w 6068843"/>
              <a:gd name="connsiteY3660" fmla="*/ 3889206 h 5650132"/>
              <a:gd name="connsiteX3661" fmla="*/ 331383 w 6068843"/>
              <a:gd name="connsiteY3661" fmla="*/ 3903646 h 5650132"/>
              <a:gd name="connsiteX3662" fmla="*/ 328723 w 6068843"/>
              <a:gd name="connsiteY3662" fmla="*/ 3922646 h 5650132"/>
              <a:gd name="connsiteX3663" fmla="*/ 307443 w 6068843"/>
              <a:gd name="connsiteY3663" fmla="*/ 3934807 h 5650132"/>
              <a:gd name="connsiteX3664" fmla="*/ 304783 w 6068843"/>
              <a:gd name="connsiteY3664" fmla="*/ 3951147 h 5650132"/>
              <a:gd name="connsiteX3665" fmla="*/ 295283 w 6068843"/>
              <a:gd name="connsiteY3665" fmla="*/ 3965207 h 5650132"/>
              <a:gd name="connsiteX3666" fmla="*/ 295283 w 6068843"/>
              <a:gd name="connsiteY3666" fmla="*/ 3989528 h 5650132"/>
              <a:gd name="connsiteX3667" fmla="*/ 283122 w 6068843"/>
              <a:gd name="connsiteY3667" fmla="*/ 3998648 h 5650132"/>
              <a:gd name="connsiteX3668" fmla="*/ 273622 w 6068843"/>
              <a:gd name="connsiteY3668" fmla="*/ 4025249 h 5650132"/>
              <a:gd name="connsiteX3669" fmla="*/ 252722 w 6068843"/>
              <a:gd name="connsiteY3669" fmla="*/ 4047289 h 5650132"/>
              <a:gd name="connsiteX3670" fmla="*/ 230681 w 6068843"/>
              <a:gd name="connsiteY3670" fmla="*/ 4080350 h 5650132"/>
              <a:gd name="connsiteX3671" fmla="*/ 204081 w 6068843"/>
              <a:gd name="connsiteY3671" fmla="*/ 4111130 h 5650132"/>
              <a:gd name="connsiteX3672" fmla="*/ 202941 w 6068843"/>
              <a:gd name="connsiteY3672" fmla="*/ 4125951 h 5650132"/>
              <a:gd name="connsiteX3673" fmla="*/ 194961 w 6068843"/>
              <a:gd name="connsiteY3673" fmla="*/ 4138491 h 5650132"/>
              <a:gd name="connsiteX3674" fmla="*/ 187360 w 6068843"/>
              <a:gd name="connsiteY3674" fmla="*/ 4166611 h 5650132"/>
              <a:gd name="connsiteX3675" fmla="*/ 170640 w 6068843"/>
              <a:gd name="connsiteY3675" fmla="*/ 4190172 h 5650132"/>
              <a:gd name="connsiteX3676" fmla="*/ 168360 w 6068843"/>
              <a:gd name="connsiteY3676" fmla="*/ 4198532 h 5650132"/>
              <a:gd name="connsiteX3677" fmla="*/ 161520 w 6068843"/>
              <a:gd name="connsiteY3677" fmla="*/ 4202332 h 5650132"/>
              <a:gd name="connsiteX3678" fmla="*/ 152400 w 6068843"/>
              <a:gd name="connsiteY3678" fmla="*/ 4199292 h 5650132"/>
              <a:gd name="connsiteX3679" fmla="*/ 161520 w 6068843"/>
              <a:gd name="connsiteY3679" fmla="*/ 4168892 h 5650132"/>
              <a:gd name="connsiteX3680" fmla="*/ 168360 w 6068843"/>
              <a:gd name="connsiteY3680" fmla="*/ 4156351 h 5650132"/>
              <a:gd name="connsiteX3681" fmla="*/ 170640 w 6068843"/>
              <a:gd name="connsiteY3681" fmla="*/ 4141531 h 5650132"/>
              <a:gd name="connsiteX3682" fmla="*/ 182800 w 6068843"/>
              <a:gd name="connsiteY3682" fmla="*/ 4114170 h 5650132"/>
              <a:gd name="connsiteX3683" fmla="*/ 182040 w 6068843"/>
              <a:gd name="connsiteY3683" fmla="*/ 4091370 h 5650132"/>
              <a:gd name="connsiteX3684" fmla="*/ 194961 w 6068843"/>
              <a:gd name="connsiteY3684" fmla="*/ 4077690 h 5650132"/>
              <a:gd name="connsiteX3685" fmla="*/ 220801 w 6068843"/>
              <a:gd name="connsiteY3685" fmla="*/ 3972808 h 5650132"/>
              <a:gd name="connsiteX3686" fmla="*/ 274002 w 6068843"/>
              <a:gd name="connsiteY3686" fmla="*/ 3877045 h 5650132"/>
              <a:gd name="connsiteX3687" fmla="*/ 278562 w 6068843"/>
              <a:gd name="connsiteY3687" fmla="*/ 3848165 h 5650132"/>
              <a:gd name="connsiteX3688" fmla="*/ 283122 w 6068843"/>
              <a:gd name="connsiteY3688" fmla="*/ 3819284 h 5650132"/>
              <a:gd name="connsiteX3689" fmla="*/ 292623 w 6068843"/>
              <a:gd name="connsiteY3689" fmla="*/ 3813584 h 5650132"/>
              <a:gd name="connsiteX3690" fmla="*/ 295283 w 6068843"/>
              <a:gd name="connsiteY3690" fmla="*/ 3801044 h 5650132"/>
              <a:gd name="connsiteX3691" fmla="*/ 301363 w 6068843"/>
              <a:gd name="connsiteY3691" fmla="*/ 3779383 h 5650132"/>
              <a:gd name="connsiteX3692" fmla="*/ 307443 w 6068843"/>
              <a:gd name="connsiteY3692" fmla="*/ 3764563 h 5650132"/>
              <a:gd name="connsiteX3693" fmla="*/ 322643 w 6068843"/>
              <a:gd name="connsiteY3693" fmla="*/ 3734163 h 5650132"/>
              <a:gd name="connsiteX3694" fmla="*/ 332143 w 6068843"/>
              <a:gd name="connsiteY3694" fmla="*/ 3725802 h 5650132"/>
              <a:gd name="connsiteX3695" fmla="*/ 334803 w 6068843"/>
              <a:gd name="connsiteY3695" fmla="*/ 3712882 h 5650132"/>
              <a:gd name="connsiteX3696" fmla="*/ 331763 w 6068843"/>
              <a:gd name="connsiteY3696" fmla="*/ 3697682 h 5650132"/>
              <a:gd name="connsiteX3697" fmla="*/ 359124 w 6068843"/>
              <a:gd name="connsiteY3697" fmla="*/ 3603440 h 5650132"/>
              <a:gd name="connsiteX3698" fmla="*/ 371284 w 6068843"/>
              <a:gd name="connsiteY3698" fmla="*/ 3594320 h 5650132"/>
              <a:gd name="connsiteX3699" fmla="*/ 380404 w 6068843"/>
              <a:gd name="connsiteY3699" fmla="*/ 3579119 h 5650132"/>
              <a:gd name="connsiteX3700" fmla="*/ 382684 w 6068843"/>
              <a:gd name="connsiteY3700" fmla="*/ 3562779 h 5650132"/>
              <a:gd name="connsiteX3701" fmla="*/ 389525 w 6068843"/>
              <a:gd name="connsiteY3701" fmla="*/ 3548719 h 5650132"/>
              <a:gd name="connsiteX3702" fmla="*/ 388765 w 6068843"/>
              <a:gd name="connsiteY3702" fmla="*/ 3527058 h 5650132"/>
              <a:gd name="connsiteX3703" fmla="*/ 401685 w 6068843"/>
              <a:gd name="connsiteY3703" fmla="*/ 3512238 h 5650132"/>
              <a:gd name="connsiteX3704" fmla="*/ 418025 w 6068843"/>
              <a:gd name="connsiteY3704" fmla="*/ 3471197 h 5650132"/>
              <a:gd name="connsiteX3705" fmla="*/ 441206 w 6068843"/>
              <a:gd name="connsiteY3705" fmla="*/ 3439276 h 5650132"/>
              <a:gd name="connsiteX3706" fmla="*/ 450326 w 6068843"/>
              <a:gd name="connsiteY3706" fmla="*/ 3417996 h 5650132"/>
              <a:gd name="connsiteX3707" fmla="*/ 460966 w 6068843"/>
              <a:gd name="connsiteY3707" fmla="*/ 3367835 h 5650132"/>
              <a:gd name="connsiteX3708" fmla="*/ 471606 w 6068843"/>
              <a:gd name="connsiteY3708" fmla="*/ 3317674 h 5650132"/>
              <a:gd name="connsiteX3709" fmla="*/ 480726 w 6068843"/>
              <a:gd name="connsiteY3709" fmla="*/ 3305514 h 5650132"/>
              <a:gd name="connsiteX3710" fmla="*/ 497447 w 6068843"/>
              <a:gd name="connsiteY3710" fmla="*/ 3265993 h 5650132"/>
              <a:gd name="connsiteX3711" fmla="*/ 514167 w 6068843"/>
              <a:gd name="connsiteY3711" fmla="*/ 3226472 h 5650132"/>
              <a:gd name="connsiteX3712" fmla="*/ 526327 w 6068843"/>
              <a:gd name="connsiteY3712" fmla="*/ 3199111 h 5650132"/>
              <a:gd name="connsiteX3713" fmla="*/ 538488 w 6068843"/>
              <a:gd name="connsiteY3713" fmla="*/ 3171751 h 5650132"/>
              <a:gd name="connsiteX3714" fmla="*/ 561668 w 6068843"/>
              <a:gd name="connsiteY3714" fmla="*/ 3099550 h 5650132"/>
              <a:gd name="connsiteX3715" fmla="*/ 587129 w 6068843"/>
              <a:gd name="connsiteY3715" fmla="*/ 3031908 h 5650132"/>
              <a:gd name="connsiteX3716" fmla="*/ 586369 w 6068843"/>
              <a:gd name="connsiteY3716" fmla="*/ 3014808 h 5650132"/>
              <a:gd name="connsiteX3717" fmla="*/ 599289 w 6068843"/>
              <a:gd name="connsiteY3717" fmla="*/ 3004547 h 5650132"/>
              <a:gd name="connsiteX3718" fmla="*/ 633870 w 6068843"/>
              <a:gd name="connsiteY3718" fmla="*/ 2938806 h 5650132"/>
              <a:gd name="connsiteX3719" fmla="*/ 657050 w 6068843"/>
              <a:gd name="connsiteY3719" fmla="*/ 2870785 h 5650132"/>
              <a:gd name="connsiteX3720" fmla="*/ 664270 w 6068843"/>
              <a:gd name="connsiteY3720" fmla="*/ 2865845 h 5650132"/>
              <a:gd name="connsiteX3721" fmla="*/ 669210 w 6068843"/>
              <a:gd name="connsiteY3721" fmla="*/ 2858624 h 5650132"/>
              <a:gd name="connsiteX3722" fmla="*/ 664650 w 6068843"/>
              <a:gd name="connsiteY3722" fmla="*/ 2855964 h 5650132"/>
              <a:gd name="connsiteX3723" fmla="*/ 660090 w 6068843"/>
              <a:gd name="connsiteY3723" fmla="*/ 2855584 h 5650132"/>
              <a:gd name="connsiteX3724" fmla="*/ 669210 w 6068843"/>
              <a:gd name="connsiteY3724" fmla="*/ 2828224 h 5650132"/>
              <a:gd name="connsiteX3725" fmla="*/ 681371 w 6068843"/>
              <a:gd name="connsiteY3725" fmla="*/ 2822144 h 5650132"/>
              <a:gd name="connsiteX3726" fmla="*/ 697331 w 6068843"/>
              <a:gd name="connsiteY3726" fmla="*/ 2788323 h 5650132"/>
              <a:gd name="connsiteX3727" fmla="*/ 708731 w 6068843"/>
              <a:gd name="connsiteY3727" fmla="*/ 2752222 h 5650132"/>
              <a:gd name="connsiteX3728" fmla="*/ 709491 w 6068843"/>
              <a:gd name="connsiteY3728" fmla="*/ 2735502 h 5650132"/>
              <a:gd name="connsiteX3729" fmla="*/ 723932 w 6068843"/>
              <a:gd name="connsiteY3729" fmla="*/ 2727902 h 5650132"/>
              <a:gd name="connsiteX3730" fmla="*/ 733052 w 6068843"/>
              <a:gd name="connsiteY3730" fmla="*/ 2706621 h 5650132"/>
              <a:gd name="connsiteX3731" fmla="*/ 745972 w 6068843"/>
              <a:gd name="connsiteY3731" fmla="*/ 2672801 h 5650132"/>
              <a:gd name="connsiteX3732" fmla="*/ 754332 w 6068843"/>
              <a:gd name="connsiteY3732" fmla="*/ 2636700 h 5650132"/>
              <a:gd name="connsiteX3733" fmla="*/ 764972 w 6068843"/>
              <a:gd name="connsiteY3733" fmla="*/ 2615419 h 5650132"/>
              <a:gd name="connsiteX3734" fmla="*/ 775613 w 6068843"/>
              <a:gd name="connsiteY3734" fmla="*/ 2594139 h 5650132"/>
              <a:gd name="connsiteX3735" fmla="*/ 799933 w 6068843"/>
              <a:gd name="connsiteY3735" fmla="*/ 2551578 h 5650132"/>
              <a:gd name="connsiteX3736" fmla="*/ 816653 w 6068843"/>
              <a:gd name="connsiteY3736" fmla="*/ 2506737 h 5650132"/>
              <a:gd name="connsiteX3737" fmla="*/ 833374 w 6068843"/>
              <a:gd name="connsiteY3737" fmla="*/ 2466456 h 5650132"/>
              <a:gd name="connsiteX3738" fmla="*/ 832614 w 6068843"/>
              <a:gd name="connsiteY3738" fmla="*/ 2446696 h 5650132"/>
              <a:gd name="connsiteX3739" fmla="*/ 845534 w 6068843"/>
              <a:gd name="connsiteY3739" fmla="*/ 2436056 h 5650132"/>
              <a:gd name="connsiteX3740" fmla="*/ 883155 w 6068843"/>
              <a:gd name="connsiteY3740" fmla="*/ 2365374 h 5650132"/>
              <a:gd name="connsiteX3741" fmla="*/ 909375 w 6068843"/>
              <a:gd name="connsiteY3741" fmla="*/ 2290133 h 5650132"/>
              <a:gd name="connsiteX3742" fmla="*/ 916595 w 6068843"/>
              <a:gd name="connsiteY3742" fmla="*/ 2284053 h 5650132"/>
              <a:gd name="connsiteX3743" fmla="*/ 921536 w 6068843"/>
              <a:gd name="connsiteY3743" fmla="*/ 2277973 h 5650132"/>
              <a:gd name="connsiteX3744" fmla="*/ 918116 w 6068843"/>
              <a:gd name="connsiteY3744" fmla="*/ 2272653 h 5650132"/>
              <a:gd name="connsiteX3745" fmla="*/ 912415 w 6068843"/>
              <a:gd name="connsiteY3745" fmla="*/ 2271893 h 5650132"/>
              <a:gd name="connsiteX3746" fmla="*/ 921536 w 6068843"/>
              <a:gd name="connsiteY3746" fmla="*/ 2244532 h 5650132"/>
              <a:gd name="connsiteX3747" fmla="*/ 945856 w 6068843"/>
              <a:gd name="connsiteY3747" fmla="*/ 2220212 h 5650132"/>
              <a:gd name="connsiteX3748" fmla="*/ 964096 w 6068843"/>
              <a:gd name="connsiteY3748" fmla="*/ 2159410 h 5650132"/>
              <a:gd name="connsiteX3749" fmla="*/ 966377 w 6068843"/>
              <a:gd name="connsiteY3749" fmla="*/ 2142690 h 5650132"/>
              <a:gd name="connsiteX3750" fmla="*/ 982337 w 6068843"/>
              <a:gd name="connsiteY3750" fmla="*/ 2135090 h 5650132"/>
              <a:gd name="connsiteX3751" fmla="*/ 986897 w 6068843"/>
              <a:gd name="connsiteY3751" fmla="*/ 2122929 h 5650132"/>
              <a:gd name="connsiteX3752" fmla="*/ 991457 w 6068843"/>
              <a:gd name="connsiteY3752" fmla="*/ 2110769 h 5650132"/>
              <a:gd name="connsiteX3753" fmla="*/ 1004757 w 6068843"/>
              <a:gd name="connsiteY3753" fmla="*/ 2073908 h 5650132"/>
              <a:gd name="connsiteX3754" fmla="*/ 1015778 w 6068843"/>
              <a:gd name="connsiteY3754" fmla="*/ 2034768 h 5650132"/>
              <a:gd name="connsiteX3755" fmla="*/ 1026418 w 6068843"/>
              <a:gd name="connsiteY3755" fmla="*/ 2011967 h 5650132"/>
              <a:gd name="connsiteX3756" fmla="*/ 1037058 w 6068843"/>
              <a:gd name="connsiteY3756" fmla="*/ 1989167 h 5650132"/>
              <a:gd name="connsiteX3757" fmla="*/ 1049218 w 6068843"/>
              <a:gd name="connsiteY3757" fmla="*/ 1964846 h 5650132"/>
              <a:gd name="connsiteX3758" fmla="*/ 1058338 w 6068843"/>
              <a:gd name="connsiteY3758" fmla="*/ 1948126 h 5650132"/>
              <a:gd name="connsiteX3759" fmla="*/ 1067459 w 6068843"/>
              <a:gd name="connsiteY3759" fmla="*/ 1931405 h 5650132"/>
              <a:gd name="connsiteX3760" fmla="*/ 1085699 w 6068843"/>
              <a:gd name="connsiteY3760" fmla="*/ 1916205 h 5650132"/>
              <a:gd name="connsiteX3761" fmla="*/ 1085319 w 6068843"/>
              <a:gd name="connsiteY3761" fmla="*/ 1913165 h 5650132"/>
              <a:gd name="connsiteX3762" fmla="*/ 1082659 w 6068843"/>
              <a:gd name="connsiteY3762" fmla="*/ 1910125 h 5650132"/>
              <a:gd name="connsiteX3763" fmla="*/ 1088739 w 6068843"/>
              <a:gd name="connsiteY3763" fmla="*/ 1901005 h 5650132"/>
              <a:gd name="connsiteX3764" fmla="*/ 1091399 w 6068843"/>
              <a:gd name="connsiteY3764" fmla="*/ 1893405 h 5650132"/>
              <a:gd name="connsiteX3765" fmla="*/ 1091779 w 6068843"/>
              <a:gd name="connsiteY3765" fmla="*/ 1885805 h 5650132"/>
              <a:gd name="connsiteX3766" fmla="*/ 1124080 w 6068843"/>
              <a:gd name="connsiteY3766" fmla="*/ 1827283 h 5650132"/>
              <a:gd name="connsiteX3767" fmla="*/ 1149540 w 6068843"/>
              <a:gd name="connsiteY3767" fmla="*/ 1764202 h 5650132"/>
              <a:gd name="connsiteX3768" fmla="*/ 1160560 w 6068843"/>
              <a:gd name="connsiteY3768" fmla="*/ 1734562 h 5650132"/>
              <a:gd name="connsiteX3769" fmla="*/ 1173861 w 6068843"/>
              <a:gd name="connsiteY3769" fmla="*/ 1709481 h 5650132"/>
              <a:gd name="connsiteX3770" fmla="*/ 1181081 w 6068843"/>
              <a:gd name="connsiteY3770" fmla="*/ 1680980 h 5650132"/>
              <a:gd name="connsiteX3771" fmla="*/ 1195141 w 6068843"/>
              <a:gd name="connsiteY3771" fmla="*/ 1654760 h 5650132"/>
              <a:gd name="connsiteX3772" fmla="*/ 1207301 w 6068843"/>
              <a:gd name="connsiteY3772" fmla="*/ 1645640 h 5650132"/>
              <a:gd name="connsiteX3773" fmla="*/ 1208821 w 6068843"/>
              <a:gd name="connsiteY3773" fmla="*/ 1641080 h 5650132"/>
              <a:gd name="connsiteX3774" fmla="*/ 1210341 w 6068843"/>
              <a:gd name="connsiteY3774" fmla="*/ 1636519 h 5650132"/>
              <a:gd name="connsiteX3775" fmla="*/ 1213002 w 6068843"/>
              <a:gd name="connsiteY3775" fmla="*/ 1624359 h 5650132"/>
              <a:gd name="connsiteX3776" fmla="*/ 1213382 w 6068843"/>
              <a:gd name="connsiteY3776" fmla="*/ 1612199 h 5650132"/>
              <a:gd name="connsiteX3777" fmla="*/ 1219462 w 6068843"/>
              <a:gd name="connsiteY3777" fmla="*/ 1606119 h 5650132"/>
              <a:gd name="connsiteX3778" fmla="*/ 1220982 w 6068843"/>
              <a:gd name="connsiteY3778" fmla="*/ 1600039 h 5650132"/>
              <a:gd name="connsiteX3779" fmla="*/ 1222502 w 6068843"/>
              <a:gd name="connsiteY3779" fmla="*/ 1593959 h 5650132"/>
              <a:gd name="connsiteX3780" fmla="*/ 1225542 w 6068843"/>
              <a:gd name="connsiteY3780" fmla="*/ 1593959 h 5650132"/>
              <a:gd name="connsiteX3781" fmla="*/ 1231622 w 6068843"/>
              <a:gd name="connsiteY3781" fmla="*/ 1584838 h 5650132"/>
              <a:gd name="connsiteX3782" fmla="*/ 1240742 w 6068843"/>
              <a:gd name="connsiteY3782" fmla="*/ 1557478 h 5650132"/>
              <a:gd name="connsiteX3783" fmla="*/ 1243402 w 6068843"/>
              <a:gd name="connsiteY3783" fmla="*/ 1538477 h 5650132"/>
              <a:gd name="connsiteX3784" fmla="*/ 1243782 w 6068843"/>
              <a:gd name="connsiteY3784" fmla="*/ 1524037 h 5650132"/>
              <a:gd name="connsiteX3785" fmla="*/ 1253662 w 6068843"/>
              <a:gd name="connsiteY3785" fmla="*/ 1522897 h 5650132"/>
              <a:gd name="connsiteX3786" fmla="*/ 1258982 w 6068843"/>
              <a:gd name="connsiteY3786" fmla="*/ 1514917 h 5650132"/>
              <a:gd name="connsiteX3787" fmla="*/ 1260503 w 6068843"/>
              <a:gd name="connsiteY3787" fmla="*/ 1505417 h 5650132"/>
              <a:gd name="connsiteX3788" fmla="*/ 1271143 w 6068843"/>
              <a:gd name="connsiteY3788" fmla="*/ 1502757 h 5650132"/>
              <a:gd name="connsiteX3789" fmla="*/ 1283303 w 6068843"/>
              <a:gd name="connsiteY3789" fmla="*/ 1478437 h 5650132"/>
              <a:gd name="connsiteX3790" fmla="*/ 1295463 w 6068843"/>
              <a:gd name="connsiteY3790" fmla="*/ 1469317 h 5650132"/>
              <a:gd name="connsiteX3791" fmla="*/ 1316744 w 6068843"/>
              <a:gd name="connsiteY3791" fmla="*/ 1429796 h 5650132"/>
              <a:gd name="connsiteX3792" fmla="*/ 1322824 w 6068843"/>
              <a:gd name="connsiteY3792" fmla="*/ 1414596 h 5650132"/>
              <a:gd name="connsiteX3793" fmla="*/ 1328904 w 6068843"/>
              <a:gd name="connsiteY3793" fmla="*/ 1399396 h 5650132"/>
              <a:gd name="connsiteX3794" fmla="*/ 1344104 w 6068843"/>
              <a:gd name="connsiteY3794" fmla="*/ 1375075 h 5650132"/>
              <a:gd name="connsiteX3795" fmla="*/ 1353224 w 6068843"/>
              <a:gd name="connsiteY3795" fmla="*/ 1356835 h 5650132"/>
              <a:gd name="connsiteX3796" fmla="*/ 1360445 w 6068843"/>
              <a:gd name="connsiteY3796" fmla="*/ 1325674 h 5650132"/>
              <a:gd name="connsiteX3797" fmla="*/ 1374505 w 6068843"/>
              <a:gd name="connsiteY3797" fmla="*/ 1299074 h 5650132"/>
              <a:gd name="connsiteX3798" fmla="*/ 1392745 w 6068843"/>
              <a:gd name="connsiteY3798" fmla="*/ 1242072 h 5650132"/>
              <a:gd name="connsiteX3799" fmla="*/ 1401865 w 6068843"/>
              <a:gd name="connsiteY3799" fmla="*/ 1198751 h 5650132"/>
              <a:gd name="connsiteX3800" fmla="*/ 1410986 w 6068843"/>
              <a:gd name="connsiteY3800" fmla="*/ 1201791 h 5650132"/>
              <a:gd name="connsiteX3801" fmla="*/ 1423146 w 6068843"/>
              <a:gd name="connsiteY3801" fmla="*/ 1192671 h 5650132"/>
              <a:gd name="connsiteX3802" fmla="*/ 1425046 w 6068843"/>
              <a:gd name="connsiteY3802" fmla="*/ 1186591 h 5650132"/>
              <a:gd name="connsiteX3803" fmla="*/ 1420106 w 6068843"/>
              <a:gd name="connsiteY3803" fmla="*/ 1180511 h 5650132"/>
              <a:gd name="connsiteX3804" fmla="*/ 1445566 w 6068843"/>
              <a:gd name="connsiteY3804" fmla="*/ 1140230 h 5650132"/>
              <a:gd name="connsiteX3805" fmla="*/ 1459627 w 6068843"/>
              <a:gd name="connsiteY3805" fmla="*/ 1095389 h 5650132"/>
              <a:gd name="connsiteX3806" fmla="*/ 1469887 w 6068843"/>
              <a:gd name="connsiteY3806" fmla="*/ 1084369 h 5650132"/>
              <a:gd name="connsiteX3807" fmla="*/ 1468747 w 6068843"/>
              <a:gd name="connsiteY3807" fmla="*/ 1071069 h 5650132"/>
              <a:gd name="connsiteX3808" fmla="*/ 1481667 w 6068843"/>
              <a:gd name="connsiteY3808" fmla="*/ 1047888 h 5650132"/>
              <a:gd name="connsiteX3809" fmla="*/ 1499147 w 6068843"/>
              <a:gd name="connsiteY3809" fmla="*/ 1031547 h 5650132"/>
              <a:gd name="connsiteX3810" fmla="*/ 1505227 w 6068843"/>
              <a:gd name="connsiteY3810" fmla="*/ 1022428 h 5650132"/>
              <a:gd name="connsiteX3811" fmla="*/ 1502187 w 6068843"/>
              <a:gd name="connsiteY3811" fmla="*/ 1013308 h 5650132"/>
              <a:gd name="connsiteX3812" fmla="*/ 1529548 w 6068843"/>
              <a:gd name="connsiteY3812" fmla="*/ 964666 h 5650132"/>
              <a:gd name="connsiteX3813" fmla="*/ 1536768 w 6068843"/>
              <a:gd name="connsiteY3813" fmla="*/ 953265 h 5650132"/>
              <a:gd name="connsiteX3814" fmla="*/ 1541708 w 6068843"/>
              <a:gd name="connsiteY3814" fmla="*/ 937305 h 5650132"/>
              <a:gd name="connsiteX3815" fmla="*/ 1575909 w 6068843"/>
              <a:gd name="connsiteY3815" fmla="*/ 876885 h 5650132"/>
              <a:gd name="connsiteX3816" fmla="*/ 1614670 w 6068843"/>
              <a:gd name="connsiteY3816" fmla="*/ 818744 h 5650132"/>
              <a:gd name="connsiteX3817" fmla="*/ 1611630 w 6068843"/>
              <a:gd name="connsiteY3817" fmla="*/ 797462 h 5650132"/>
              <a:gd name="connsiteX3818" fmla="*/ 1645070 w 6068843"/>
              <a:gd name="connsiteY3818" fmla="*/ 745781 h 5650132"/>
              <a:gd name="connsiteX3819" fmla="*/ 1657611 w 6068843"/>
              <a:gd name="connsiteY3819" fmla="*/ 704360 h 5650132"/>
              <a:gd name="connsiteX3820" fmla="*/ 1681551 w 6068843"/>
              <a:gd name="connsiteY3820" fmla="*/ 660660 h 5650132"/>
              <a:gd name="connsiteX3821" fmla="*/ 1699791 w 6068843"/>
              <a:gd name="connsiteY3821" fmla="*/ 630259 h 5650132"/>
              <a:gd name="connsiteX3822" fmla="*/ 1699031 w 6068843"/>
              <a:gd name="connsiteY3822" fmla="*/ 614299 h 5650132"/>
              <a:gd name="connsiteX3823" fmla="*/ 1711952 w 6068843"/>
              <a:gd name="connsiteY3823" fmla="*/ 602899 h 5650132"/>
              <a:gd name="connsiteX3824" fmla="*/ 1824434 w 6068843"/>
              <a:gd name="connsiteY3824" fmla="*/ 405294 h 5650132"/>
              <a:gd name="connsiteX3825" fmla="*/ 1840014 w 6068843"/>
              <a:gd name="connsiteY3825" fmla="*/ 381354 h 5650132"/>
              <a:gd name="connsiteX3826" fmla="*/ 1857875 w 6068843"/>
              <a:gd name="connsiteY3826" fmla="*/ 359693 h 5650132"/>
              <a:gd name="connsiteX3827" fmla="*/ 1861675 w 6068843"/>
              <a:gd name="connsiteY3827" fmla="*/ 344873 h 5650132"/>
              <a:gd name="connsiteX3828" fmla="*/ 1870035 w 6068843"/>
              <a:gd name="connsiteY3828" fmla="*/ 332333 h 5650132"/>
              <a:gd name="connsiteX3829" fmla="*/ 1882195 w 6068843"/>
              <a:gd name="connsiteY3829" fmla="*/ 311053 h 5650132"/>
              <a:gd name="connsiteX3830" fmla="*/ 1894355 w 6068843"/>
              <a:gd name="connsiteY3830" fmla="*/ 304593 h 5650132"/>
              <a:gd name="connsiteX3831" fmla="*/ 1906516 w 6068843"/>
              <a:gd name="connsiteY3831" fmla="*/ 304972 h 5650132"/>
              <a:gd name="connsiteX3832" fmla="*/ 1890555 w 6068843"/>
              <a:gd name="connsiteY3832" fmla="*/ 353993 h 5650132"/>
              <a:gd name="connsiteX3833" fmla="*/ 1860915 w 6068843"/>
              <a:gd name="connsiteY3833" fmla="*/ 405294 h 5650132"/>
              <a:gd name="connsiteX3834" fmla="*/ 1863955 w 6068843"/>
              <a:gd name="connsiteY3834" fmla="*/ 405294 h 5650132"/>
              <a:gd name="connsiteX3835" fmla="*/ 1871175 w 6068843"/>
              <a:gd name="connsiteY3835" fmla="*/ 417454 h 5650132"/>
              <a:gd name="connsiteX3836" fmla="*/ 1866995 w 6068843"/>
              <a:gd name="connsiteY3836" fmla="*/ 429615 h 5650132"/>
              <a:gd name="connsiteX3837" fmla="*/ 1846475 w 6068843"/>
              <a:gd name="connsiteY3837" fmla="*/ 501056 h 5650132"/>
              <a:gd name="connsiteX3838" fmla="*/ 1821394 w 6068843"/>
              <a:gd name="connsiteY3838" fmla="*/ 572498 h 5650132"/>
              <a:gd name="connsiteX3839" fmla="*/ 1822534 w 6068843"/>
              <a:gd name="connsiteY3839" fmla="*/ 581239 h 5650132"/>
              <a:gd name="connsiteX3840" fmla="*/ 1812274 w 6068843"/>
              <a:gd name="connsiteY3840" fmla="*/ 587698 h 5650132"/>
              <a:gd name="connsiteX3841" fmla="*/ 1811514 w 6068843"/>
              <a:gd name="connsiteY3841" fmla="*/ 596059 h 5650132"/>
              <a:gd name="connsiteX3842" fmla="*/ 1815314 w 6068843"/>
              <a:gd name="connsiteY3842" fmla="*/ 599859 h 5650132"/>
              <a:gd name="connsiteX3843" fmla="*/ 1805814 w 6068843"/>
              <a:gd name="connsiteY3843" fmla="*/ 617719 h 5650132"/>
              <a:gd name="connsiteX3844" fmla="*/ 1803154 w 6068843"/>
              <a:gd name="connsiteY3844" fmla="*/ 633300 h 5650132"/>
              <a:gd name="connsiteX3845" fmla="*/ 1821394 w 6068843"/>
              <a:gd name="connsiteY3845" fmla="*/ 615058 h 5650132"/>
              <a:gd name="connsiteX3846" fmla="*/ 1827474 w 6068843"/>
              <a:gd name="connsiteY3846" fmla="*/ 605939 h 5650132"/>
              <a:gd name="connsiteX3847" fmla="*/ 1824434 w 6068843"/>
              <a:gd name="connsiteY3847" fmla="*/ 596818 h 5650132"/>
              <a:gd name="connsiteX3848" fmla="*/ 1834694 w 6068843"/>
              <a:gd name="connsiteY3848" fmla="*/ 584278 h 5650132"/>
              <a:gd name="connsiteX3849" fmla="*/ 1842674 w 6068843"/>
              <a:gd name="connsiteY3849" fmla="*/ 569458 h 5650132"/>
              <a:gd name="connsiteX3850" fmla="*/ 1866995 w 6068843"/>
              <a:gd name="connsiteY3850" fmla="*/ 514737 h 5650132"/>
              <a:gd name="connsiteX3851" fmla="*/ 1885235 w 6068843"/>
              <a:gd name="connsiteY3851" fmla="*/ 499536 h 5650132"/>
              <a:gd name="connsiteX3852" fmla="*/ 1892835 w 6068843"/>
              <a:gd name="connsiteY3852" fmla="*/ 488896 h 5650132"/>
              <a:gd name="connsiteX3853" fmla="*/ 1891316 w 6068843"/>
              <a:gd name="connsiteY3853" fmla="*/ 478256 h 5650132"/>
              <a:gd name="connsiteX3854" fmla="*/ 1903476 w 6068843"/>
              <a:gd name="connsiteY3854" fmla="*/ 453935 h 5650132"/>
              <a:gd name="connsiteX3855" fmla="*/ 1912596 w 6068843"/>
              <a:gd name="connsiteY3855" fmla="*/ 428095 h 5650132"/>
              <a:gd name="connsiteX3856" fmla="*/ 1921716 w 6068843"/>
              <a:gd name="connsiteY3856" fmla="*/ 402254 h 5650132"/>
              <a:gd name="connsiteX3857" fmla="*/ 1961237 w 6068843"/>
              <a:gd name="connsiteY3857" fmla="*/ 368813 h 5650132"/>
              <a:gd name="connsiteX3858" fmla="*/ 1972637 w 6068843"/>
              <a:gd name="connsiteY3858" fmla="*/ 386294 h 5650132"/>
              <a:gd name="connsiteX3859" fmla="*/ 1961237 w 6068843"/>
              <a:gd name="connsiteY3859" fmla="*/ 399215 h 5650132"/>
              <a:gd name="connsiteX3860" fmla="*/ 1960857 w 6068843"/>
              <a:gd name="connsiteY3860" fmla="*/ 418595 h 5650132"/>
              <a:gd name="connsiteX3861" fmla="*/ 1958197 w 6068843"/>
              <a:gd name="connsiteY3861" fmla="*/ 435695 h 5650132"/>
              <a:gd name="connsiteX3862" fmla="*/ 1940337 w 6068843"/>
              <a:gd name="connsiteY3862" fmla="*/ 474836 h 5650132"/>
              <a:gd name="connsiteX3863" fmla="*/ 1933876 w 6068843"/>
              <a:gd name="connsiteY3863" fmla="*/ 511697 h 5650132"/>
              <a:gd name="connsiteX3864" fmla="*/ 1909556 w 6068843"/>
              <a:gd name="connsiteY3864" fmla="*/ 569458 h 5650132"/>
              <a:gd name="connsiteX3865" fmla="*/ 1919436 w 6068843"/>
              <a:gd name="connsiteY3865" fmla="*/ 593779 h 5650132"/>
              <a:gd name="connsiteX3866" fmla="*/ 1906516 w 6068843"/>
              <a:gd name="connsiteY3866" fmla="*/ 618098 h 5650132"/>
              <a:gd name="connsiteX3867" fmla="*/ 1892835 w 6068843"/>
              <a:gd name="connsiteY3867" fmla="*/ 656860 h 5650132"/>
              <a:gd name="connsiteX3868" fmla="*/ 1870035 w 6068843"/>
              <a:gd name="connsiteY3868" fmla="*/ 691060 h 5650132"/>
              <a:gd name="connsiteX3869" fmla="*/ 1879155 w 6068843"/>
              <a:gd name="connsiteY3869" fmla="*/ 715381 h 5650132"/>
              <a:gd name="connsiteX3870" fmla="*/ 1857875 w 6068843"/>
              <a:gd name="connsiteY3870" fmla="*/ 730582 h 5650132"/>
              <a:gd name="connsiteX3871" fmla="*/ 1857875 w 6068843"/>
              <a:gd name="connsiteY3871" fmla="*/ 764023 h 5650132"/>
              <a:gd name="connsiteX3872" fmla="*/ 1849895 w 6068843"/>
              <a:gd name="connsiteY3872" fmla="*/ 781503 h 5650132"/>
              <a:gd name="connsiteX3873" fmla="*/ 1839634 w 6068843"/>
              <a:gd name="connsiteY3873" fmla="*/ 794422 h 5650132"/>
              <a:gd name="connsiteX3874" fmla="*/ 1838874 w 6068843"/>
              <a:gd name="connsiteY3874" fmla="*/ 807723 h 5650132"/>
              <a:gd name="connsiteX3875" fmla="*/ 1842674 w 6068843"/>
              <a:gd name="connsiteY3875" fmla="*/ 818744 h 5650132"/>
              <a:gd name="connsiteX3876" fmla="*/ 1848375 w 6068843"/>
              <a:gd name="connsiteY3876" fmla="*/ 822164 h 5650132"/>
              <a:gd name="connsiteX3877" fmla="*/ 1851795 w 6068843"/>
              <a:gd name="connsiteY3877" fmla="*/ 818744 h 5650132"/>
              <a:gd name="connsiteX3878" fmla="*/ 1854835 w 6068843"/>
              <a:gd name="connsiteY3878" fmla="*/ 795942 h 5650132"/>
              <a:gd name="connsiteX3879" fmla="*/ 1876115 w 6068843"/>
              <a:gd name="connsiteY3879" fmla="*/ 782263 h 5650132"/>
              <a:gd name="connsiteX3880" fmla="*/ 1876115 w 6068843"/>
              <a:gd name="connsiteY3880" fmla="*/ 736662 h 5650132"/>
              <a:gd name="connsiteX3881" fmla="*/ 1879155 w 6068843"/>
              <a:gd name="connsiteY3881" fmla="*/ 736662 h 5650132"/>
              <a:gd name="connsiteX3882" fmla="*/ 1882575 w 6068843"/>
              <a:gd name="connsiteY3882" fmla="*/ 726022 h 5650132"/>
              <a:gd name="connsiteX3883" fmla="*/ 1879155 w 6068843"/>
              <a:gd name="connsiteY3883" fmla="*/ 715381 h 5650132"/>
              <a:gd name="connsiteX3884" fmla="*/ 1898916 w 6068843"/>
              <a:gd name="connsiteY3884" fmla="*/ 689921 h 5650132"/>
              <a:gd name="connsiteX3885" fmla="*/ 1918676 w 6068843"/>
              <a:gd name="connsiteY3885" fmla="*/ 666740 h 5650132"/>
              <a:gd name="connsiteX3886" fmla="*/ 1910316 w 6068843"/>
              <a:gd name="connsiteY3886" fmla="*/ 645840 h 5650132"/>
              <a:gd name="connsiteX3887" fmla="*/ 1933876 w 6068843"/>
              <a:gd name="connsiteY3887" fmla="*/ 627220 h 5650132"/>
              <a:gd name="connsiteX3888" fmla="*/ 1949457 w 6068843"/>
              <a:gd name="connsiteY3888" fmla="*/ 582758 h 5650132"/>
              <a:gd name="connsiteX3889" fmla="*/ 1967317 w 6068843"/>
              <a:gd name="connsiteY3889" fmla="*/ 536018 h 5650132"/>
              <a:gd name="connsiteX3890" fmla="*/ 1976057 w 6068843"/>
              <a:gd name="connsiteY3890" fmla="*/ 535257 h 5650132"/>
              <a:gd name="connsiteX3891" fmla="*/ 1982517 w 6068843"/>
              <a:gd name="connsiteY3891" fmla="*/ 539058 h 5650132"/>
              <a:gd name="connsiteX3892" fmla="*/ 1986697 w 6068843"/>
              <a:gd name="connsiteY3892" fmla="*/ 568698 h 5650132"/>
              <a:gd name="connsiteX3893" fmla="*/ 1970357 w 6068843"/>
              <a:gd name="connsiteY3893" fmla="*/ 593779 h 5650132"/>
              <a:gd name="connsiteX3894" fmla="*/ 1952117 w 6068843"/>
              <a:gd name="connsiteY3894" fmla="*/ 649640 h 5650132"/>
              <a:gd name="connsiteX3895" fmla="*/ 1933876 w 6068843"/>
              <a:gd name="connsiteY3895" fmla="*/ 703221 h 5650132"/>
              <a:gd name="connsiteX3896" fmla="*/ 1935396 w 6068843"/>
              <a:gd name="connsiteY3896" fmla="*/ 710820 h 5650132"/>
              <a:gd name="connsiteX3897" fmla="*/ 1927796 w 6068843"/>
              <a:gd name="connsiteY3897" fmla="*/ 718422 h 5650132"/>
              <a:gd name="connsiteX3898" fmla="*/ 1924756 w 6068843"/>
              <a:gd name="connsiteY3898" fmla="*/ 727161 h 5650132"/>
              <a:gd name="connsiteX3899" fmla="*/ 1930836 w 6068843"/>
              <a:gd name="connsiteY3899" fmla="*/ 733621 h 5650132"/>
              <a:gd name="connsiteX3900" fmla="*/ 1918296 w 6068843"/>
              <a:gd name="connsiteY3900" fmla="*/ 748822 h 5650132"/>
              <a:gd name="connsiteX3901" fmla="*/ 1912596 w 6068843"/>
              <a:gd name="connsiteY3901" fmla="*/ 764023 h 5650132"/>
              <a:gd name="connsiteX3902" fmla="*/ 1900436 w 6068843"/>
              <a:gd name="connsiteY3902" fmla="*/ 785303 h 5650132"/>
              <a:gd name="connsiteX3903" fmla="*/ 1905756 w 6068843"/>
              <a:gd name="connsiteY3903" fmla="*/ 802783 h 5650132"/>
              <a:gd name="connsiteX3904" fmla="*/ 1897396 w 6068843"/>
              <a:gd name="connsiteY3904" fmla="*/ 815702 h 5650132"/>
              <a:gd name="connsiteX3905" fmla="*/ 1938056 w 6068843"/>
              <a:gd name="connsiteY3905" fmla="*/ 813422 h 5650132"/>
              <a:gd name="connsiteX3906" fmla="*/ 1976437 w 6068843"/>
              <a:gd name="connsiteY3906" fmla="*/ 824824 h 5650132"/>
              <a:gd name="connsiteX3907" fmla="*/ 1983277 w 6068843"/>
              <a:gd name="connsiteY3907" fmla="*/ 843444 h 5650132"/>
              <a:gd name="connsiteX3908" fmla="*/ 1976437 w 6068843"/>
              <a:gd name="connsiteY3908" fmla="*/ 855223 h 5650132"/>
              <a:gd name="connsiteX3909" fmla="*/ 1973777 w 6068843"/>
              <a:gd name="connsiteY3909" fmla="*/ 862824 h 5650132"/>
              <a:gd name="connsiteX3910" fmla="*/ 1973397 w 6068843"/>
              <a:gd name="connsiteY3910" fmla="*/ 870425 h 5650132"/>
              <a:gd name="connsiteX3911" fmla="*/ 1982517 w 6068843"/>
              <a:gd name="connsiteY3911" fmla="*/ 864344 h 5650132"/>
              <a:gd name="connsiteX3912" fmla="*/ 2004855 w 6068843"/>
              <a:gd name="connsiteY3912" fmla="*/ 847162 h 5650132"/>
              <a:gd name="connsiteX3913" fmla="*/ 2011623 w 6068843"/>
              <a:gd name="connsiteY3913" fmla="*/ 836453 h 5650132"/>
              <a:gd name="connsiteX3914" fmla="*/ 2025684 w 6068843"/>
              <a:gd name="connsiteY3914" fmla="*/ 791612 h 5650132"/>
              <a:gd name="connsiteX3915" fmla="*/ 2031339 w 6068843"/>
              <a:gd name="connsiteY3915" fmla="*/ 785538 h 5650132"/>
              <a:gd name="connsiteX3916" fmla="*/ 2031158 w 6068843"/>
              <a:gd name="connsiteY3916" fmla="*/ 785303 h 5650132"/>
              <a:gd name="connsiteX3917" fmla="*/ 2035845 w 6068843"/>
              <a:gd name="connsiteY3917" fmla="*/ 779443 h 5650132"/>
              <a:gd name="connsiteX3918" fmla="*/ 2034804 w 6068843"/>
              <a:gd name="connsiteY3918" fmla="*/ 767292 h 5650132"/>
              <a:gd name="connsiteX3919" fmla="*/ 2047724 w 6068843"/>
              <a:gd name="connsiteY3919" fmla="*/ 744111 h 5650132"/>
              <a:gd name="connsiteX3920" fmla="*/ 2065204 w 6068843"/>
              <a:gd name="connsiteY3920" fmla="*/ 727771 h 5650132"/>
              <a:gd name="connsiteX3921" fmla="*/ 2071284 w 6068843"/>
              <a:gd name="connsiteY3921" fmla="*/ 718651 h 5650132"/>
              <a:gd name="connsiteX3922" fmla="*/ 2068244 w 6068843"/>
              <a:gd name="connsiteY3922" fmla="*/ 709531 h 5650132"/>
              <a:gd name="connsiteX3923" fmla="*/ 2095605 w 6068843"/>
              <a:gd name="connsiteY3923" fmla="*/ 660890 h 5650132"/>
              <a:gd name="connsiteX3924" fmla="*/ 2102825 w 6068843"/>
              <a:gd name="connsiteY3924" fmla="*/ 649489 h 5650132"/>
              <a:gd name="connsiteX3925" fmla="*/ 2107765 w 6068843"/>
              <a:gd name="connsiteY3925" fmla="*/ 633529 h 5650132"/>
              <a:gd name="connsiteX3926" fmla="*/ 2141966 w 6068843"/>
              <a:gd name="connsiteY3926" fmla="*/ 573108 h 5650132"/>
              <a:gd name="connsiteX3927" fmla="*/ 2180727 w 6068843"/>
              <a:gd name="connsiteY3927" fmla="*/ 514968 h 5650132"/>
              <a:gd name="connsiteX3928" fmla="*/ 2177687 w 6068843"/>
              <a:gd name="connsiteY3928" fmla="*/ 493687 h 5650132"/>
              <a:gd name="connsiteX3929" fmla="*/ 2211127 w 6068843"/>
              <a:gd name="connsiteY3929" fmla="*/ 442005 h 5650132"/>
              <a:gd name="connsiteX3930" fmla="*/ 2223668 w 6068843"/>
              <a:gd name="connsiteY3930" fmla="*/ 400584 h 5650132"/>
              <a:gd name="connsiteX3931" fmla="*/ 2247608 w 6068843"/>
              <a:gd name="connsiteY3931" fmla="*/ 356883 h 5650132"/>
              <a:gd name="connsiteX3932" fmla="*/ 2265848 w 6068843"/>
              <a:gd name="connsiteY3932" fmla="*/ 326483 h 5650132"/>
              <a:gd name="connsiteX3933" fmla="*/ 2265088 w 6068843"/>
              <a:gd name="connsiteY3933" fmla="*/ 310522 h 5650132"/>
              <a:gd name="connsiteX3934" fmla="*/ 2278009 w 6068843"/>
              <a:gd name="connsiteY3934" fmla="*/ 299122 h 5650132"/>
              <a:gd name="connsiteX3935" fmla="*/ 2390491 w 6068843"/>
              <a:gd name="connsiteY3935" fmla="*/ 101518 h 5650132"/>
              <a:gd name="connsiteX3936" fmla="*/ 2406071 w 6068843"/>
              <a:gd name="connsiteY3936" fmla="*/ 77578 h 5650132"/>
              <a:gd name="connsiteX3937" fmla="*/ 2423932 w 6068843"/>
              <a:gd name="connsiteY3937" fmla="*/ 55917 h 5650132"/>
              <a:gd name="connsiteX3938" fmla="*/ 2427732 w 6068843"/>
              <a:gd name="connsiteY3938" fmla="*/ 41097 h 5650132"/>
              <a:gd name="connsiteX3939" fmla="*/ 2436092 w 6068843"/>
              <a:gd name="connsiteY3939" fmla="*/ 28556 h 5650132"/>
              <a:gd name="connsiteX3940" fmla="*/ 2448252 w 6068843"/>
              <a:gd name="connsiteY3940" fmla="*/ 7276 h 5650132"/>
              <a:gd name="connsiteX3941" fmla="*/ 2460412 w 6068843"/>
              <a:gd name="connsiteY3941" fmla="*/ 816 h 56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Lst>
            <a:rect l="l" t="t" r="r" b="b"/>
            <a:pathLst>
              <a:path w="6068843" h="5650132">
                <a:moveTo>
                  <a:pt x="790075" y="5261004"/>
                </a:moveTo>
                <a:cubicBezTo>
                  <a:pt x="790138" y="5262714"/>
                  <a:pt x="790771" y="5264614"/>
                  <a:pt x="791975" y="5266704"/>
                </a:cubicBezTo>
                <a:cubicBezTo>
                  <a:pt x="793178" y="5268794"/>
                  <a:pt x="794571" y="5269934"/>
                  <a:pt x="796155" y="5270124"/>
                </a:cubicBezTo>
                <a:cubicBezTo>
                  <a:pt x="799701" y="5269618"/>
                  <a:pt x="801728" y="5267591"/>
                  <a:pt x="802235" y="5264044"/>
                </a:cubicBezTo>
                <a:close/>
                <a:moveTo>
                  <a:pt x="802235" y="5236684"/>
                </a:moveTo>
                <a:cubicBezTo>
                  <a:pt x="802108" y="5238394"/>
                  <a:pt x="802361" y="5240294"/>
                  <a:pt x="802995" y="5242384"/>
                </a:cubicBezTo>
                <a:cubicBezTo>
                  <a:pt x="803628" y="5244474"/>
                  <a:pt x="805402" y="5245614"/>
                  <a:pt x="808315" y="5245804"/>
                </a:cubicBezTo>
                <a:lnTo>
                  <a:pt x="811355" y="5245804"/>
                </a:lnTo>
                <a:cubicBezTo>
                  <a:pt x="811355" y="5239724"/>
                  <a:pt x="808315" y="5236684"/>
                  <a:pt x="802235" y="5236684"/>
                </a:cubicBezTo>
                <a:close/>
                <a:moveTo>
                  <a:pt x="1069760" y="5194123"/>
                </a:moveTo>
                <a:cubicBezTo>
                  <a:pt x="1069697" y="5195833"/>
                  <a:pt x="1069824" y="5197733"/>
                  <a:pt x="1070140" y="5199823"/>
                </a:cubicBezTo>
                <a:cubicBezTo>
                  <a:pt x="1070457" y="5201913"/>
                  <a:pt x="1071344" y="5203053"/>
                  <a:pt x="1072800" y="5203243"/>
                </a:cubicBezTo>
                <a:lnTo>
                  <a:pt x="1081921" y="5200203"/>
                </a:lnTo>
                <a:close/>
                <a:moveTo>
                  <a:pt x="1300805" y="5181963"/>
                </a:moveTo>
                <a:lnTo>
                  <a:pt x="1312965" y="5203243"/>
                </a:lnTo>
                <a:lnTo>
                  <a:pt x="1309925" y="5227564"/>
                </a:lnTo>
                <a:cubicBezTo>
                  <a:pt x="1302389" y="5228450"/>
                  <a:pt x="1298462" y="5231997"/>
                  <a:pt x="1298145" y="5238204"/>
                </a:cubicBezTo>
                <a:cubicBezTo>
                  <a:pt x="1297828" y="5244410"/>
                  <a:pt x="1291622" y="5247957"/>
                  <a:pt x="1279525" y="5248844"/>
                </a:cubicBezTo>
                <a:cubicBezTo>
                  <a:pt x="1280411" y="5236937"/>
                  <a:pt x="1283958" y="5225790"/>
                  <a:pt x="1290165" y="5215403"/>
                </a:cubicBezTo>
                <a:cubicBezTo>
                  <a:pt x="1296372" y="5205016"/>
                  <a:pt x="1299918" y="5193869"/>
                  <a:pt x="1300805" y="5181963"/>
                </a:cubicBezTo>
                <a:close/>
                <a:moveTo>
                  <a:pt x="1133602" y="5105961"/>
                </a:moveTo>
                <a:cubicBezTo>
                  <a:pt x="1133475" y="5107671"/>
                  <a:pt x="1133728" y="5109571"/>
                  <a:pt x="1134362" y="5111661"/>
                </a:cubicBezTo>
                <a:cubicBezTo>
                  <a:pt x="1134995" y="5113751"/>
                  <a:pt x="1136768" y="5114891"/>
                  <a:pt x="1139682" y="5115081"/>
                </a:cubicBezTo>
                <a:lnTo>
                  <a:pt x="1145762" y="5115081"/>
                </a:lnTo>
                <a:cubicBezTo>
                  <a:pt x="1145635" y="5112041"/>
                  <a:pt x="1144369" y="5109761"/>
                  <a:pt x="1141962" y="5108241"/>
                </a:cubicBezTo>
                <a:cubicBezTo>
                  <a:pt x="1139555" y="5106721"/>
                  <a:pt x="1136768" y="5105961"/>
                  <a:pt x="1133602" y="5105961"/>
                </a:cubicBezTo>
                <a:close/>
                <a:moveTo>
                  <a:pt x="1331206" y="5005639"/>
                </a:moveTo>
                <a:cubicBezTo>
                  <a:pt x="1331269" y="5007476"/>
                  <a:pt x="1331902" y="5009882"/>
                  <a:pt x="1333106" y="5012859"/>
                </a:cubicBezTo>
                <a:cubicBezTo>
                  <a:pt x="1334309" y="5015836"/>
                  <a:pt x="1335702" y="5017482"/>
                  <a:pt x="1337286" y="5017799"/>
                </a:cubicBezTo>
                <a:cubicBezTo>
                  <a:pt x="1340199" y="5017609"/>
                  <a:pt x="1341973" y="5016469"/>
                  <a:pt x="1342606" y="5014379"/>
                </a:cubicBezTo>
                <a:cubicBezTo>
                  <a:pt x="1343239" y="5012289"/>
                  <a:pt x="1343493" y="5010389"/>
                  <a:pt x="1343366" y="5008679"/>
                </a:cubicBezTo>
                <a:close/>
                <a:moveTo>
                  <a:pt x="2503197" y="5000330"/>
                </a:moveTo>
                <a:cubicBezTo>
                  <a:pt x="2503260" y="5002040"/>
                  <a:pt x="2503893" y="5003940"/>
                  <a:pt x="2505097" y="5006030"/>
                </a:cubicBezTo>
                <a:cubicBezTo>
                  <a:pt x="2506300" y="5008120"/>
                  <a:pt x="2507693" y="5009260"/>
                  <a:pt x="2509277" y="5009450"/>
                </a:cubicBezTo>
                <a:cubicBezTo>
                  <a:pt x="2512823" y="5008944"/>
                  <a:pt x="2514850" y="5006917"/>
                  <a:pt x="2515357" y="5003370"/>
                </a:cubicBezTo>
                <a:close/>
                <a:moveTo>
                  <a:pt x="2515357" y="4976010"/>
                </a:moveTo>
                <a:cubicBezTo>
                  <a:pt x="2515230" y="4977720"/>
                  <a:pt x="2515483" y="4979620"/>
                  <a:pt x="2516117" y="4981710"/>
                </a:cubicBezTo>
                <a:cubicBezTo>
                  <a:pt x="2516750" y="4983800"/>
                  <a:pt x="2518524" y="4984940"/>
                  <a:pt x="2521437" y="4985130"/>
                </a:cubicBezTo>
                <a:lnTo>
                  <a:pt x="2524477" y="4985130"/>
                </a:lnTo>
                <a:cubicBezTo>
                  <a:pt x="2524477" y="4979050"/>
                  <a:pt x="2521437" y="4976010"/>
                  <a:pt x="2515357" y="4976010"/>
                </a:cubicBezTo>
                <a:close/>
                <a:moveTo>
                  <a:pt x="1015039" y="4969158"/>
                </a:moveTo>
                <a:lnTo>
                  <a:pt x="1015039" y="4984358"/>
                </a:lnTo>
                <a:cubicBezTo>
                  <a:pt x="1015166" y="4988729"/>
                  <a:pt x="1016433" y="4991389"/>
                  <a:pt x="1018839" y="4992339"/>
                </a:cubicBezTo>
                <a:cubicBezTo>
                  <a:pt x="1021246" y="4993289"/>
                  <a:pt x="1024033" y="4993669"/>
                  <a:pt x="1027200" y="4993479"/>
                </a:cubicBezTo>
                <a:close/>
                <a:moveTo>
                  <a:pt x="1233924" y="4947878"/>
                </a:moveTo>
                <a:cubicBezTo>
                  <a:pt x="1224804" y="4948131"/>
                  <a:pt x="1217963" y="4951424"/>
                  <a:pt x="1213403" y="4957758"/>
                </a:cubicBezTo>
                <a:cubicBezTo>
                  <a:pt x="1208843" y="4964091"/>
                  <a:pt x="1206563" y="4971945"/>
                  <a:pt x="1206563" y="4981318"/>
                </a:cubicBezTo>
                <a:lnTo>
                  <a:pt x="1206563" y="4984358"/>
                </a:lnTo>
                <a:cubicBezTo>
                  <a:pt x="1205930" y="4984295"/>
                  <a:pt x="1203397" y="4984422"/>
                  <a:pt x="1198963" y="4984739"/>
                </a:cubicBezTo>
                <a:cubicBezTo>
                  <a:pt x="1194530" y="4985055"/>
                  <a:pt x="1191996" y="4985942"/>
                  <a:pt x="1191363" y="4987399"/>
                </a:cubicBezTo>
                <a:cubicBezTo>
                  <a:pt x="1192313" y="4988982"/>
                  <a:pt x="1196493" y="4990375"/>
                  <a:pt x="1203903" y="4991579"/>
                </a:cubicBezTo>
                <a:cubicBezTo>
                  <a:pt x="1211313" y="4992782"/>
                  <a:pt x="1216253" y="4993415"/>
                  <a:pt x="1218723" y="4993479"/>
                </a:cubicBezTo>
                <a:lnTo>
                  <a:pt x="1236964" y="4978278"/>
                </a:lnTo>
                <a:cubicBezTo>
                  <a:pt x="1232467" y="4977898"/>
                  <a:pt x="1229300" y="4975618"/>
                  <a:pt x="1227464" y="4971438"/>
                </a:cubicBezTo>
                <a:cubicBezTo>
                  <a:pt x="1225627" y="4967258"/>
                  <a:pt x="1224740" y="4963458"/>
                  <a:pt x="1224804" y="4960038"/>
                </a:cubicBezTo>
                <a:close/>
                <a:moveTo>
                  <a:pt x="1045440" y="4935717"/>
                </a:moveTo>
                <a:cubicBezTo>
                  <a:pt x="1044047" y="4935844"/>
                  <a:pt x="1043033" y="4936351"/>
                  <a:pt x="1042400" y="4937237"/>
                </a:cubicBezTo>
                <a:cubicBezTo>
                  <a:pt x="1041766" y="4938124"/>
                  <a:pt x="1040753" y="4938631"/>
                  <a:pt x="1039360" y="4938758"/>
                </a:cubicBezTo>
                <a:cubicBezTo>
                  <a:pt x="1039423" y="4940594"/>
                  <a:pt x="1040056" y="4943001"/>
                  <a:pt x="1041260" y="4945978"/>
                </a:cubicBezTo>
                <a:cubicBezTo>
                  <a:pt x="1042463" y="4948954"/>
                  <a:pt x="1043857" y="4950601"/>
                  <a:pt x="1045440" y="4950918"/>
                </a:cubicBezTo>
                <a:cubicBezTo>
                  <a:pt x="1048353" y="4950728"/>
                  <a:pt x="1050127" y="4949588"/>
                  <a:pt x="1050760" y="4947498"/>
                </a:cubicBezTo>
                <a:cubicBezTo>
                  <a:pt x="1051393" y="4945408"/>
                  <a:pt x="1051647" y="4943508"/>
                  <a:pt x="1051520" y="4941798"/>
                </a:cubicBezTo>
                <a:cubicBezTo>
                  <a:pt x="1051013" y="4938251"/>
                  <a:pt x="1048987" y="4936224"/>
                  <a:pt x="1045440" y="4935717"/>
                </a:cubicBezTo>
                <a:close/>
                <a:moveTo>
                  <a:pt x="2782882" y="4933449"/>
                </a:moveTo>
                <a:cubicBezTo>
                  <a:pt x="2782819" y="4935159"/>
                  <a:pt x="2782946" y="4937059"/>
                  <a:pt x="2783262" y="4939149"/>
                </a:cubicBezTo>
                <a:cubicBezTo>
                  <a:pt x="2783579" y="4941239"/>
                  <a:pt x="2784466" y="4942379"/>
                  <a:pt x="2785922" y="4942569"/>
                </a:cubicBezTo>
                <a:lnTo>
                  <a:pt x="2795043" y="4939529"/>
                </a:lnTo>
                <a:close/>
                <a:moveTo>
                  <a:pt x="3013927" y="4921289"/>
                </a:moveTo>
                <a:lnTo>
                  <a:pt x="3026087" y="4942569"/>
                </a:lnTo>
                <a:lnTo>
                  <a:pt x="3023047" y="4966890"/>
                </a:lnTo>
                <a:cubicBezTo>
                  <a:pt x="3015511" y="4967776"/>
                  <a:pt x="3011584" y="4971323"/>
                  <a:pt x="3011267" y="4977530"/>
                </a:cubicBezTo>
                <a:cubicBezTo>
                  <a:pt x="3010950" y="4983736"/>
                  <a:pt x="3004744" y="4987283"/>
                  <a:pt x="2992647" y="4988170"/>
                </a:cubicBezTo>
                <a:cubicBezTo>
                  <a:pt x="2993533" y="4976263"/>
                  <a:pt x="2997080" y="4965116"/>
                  <a:pt x="3003287" y="4954729"/>
                </a:cubicBezTo>
                <a:cubicBezTo>
                  <a:pt x="3009494" y="4944342"/>
                  <a:pt x="3013040" y="4933195"/>
                  <a:pt x="3013927" y="4921289"/>
                </a:cubicBezTo>
                <a:close/>
                <a:moveTo>
                  <a:pt x="1401127" y="4905317"/>
                </a:moveTo>
                <a:cubicBezTo>
                  <a:pt x="1391057" y="4906140"/>
                  <a:pt x="1385357" y="4911334"/>
                  <a:pt x="1384027" y="4920897"/>
                </a:cubicBezTo>
                <a:cubicBezTo>
                  <a:pt x="1382697" y="4930461"/>
                  <a:pt x="1382317" y="4939454"/>
                  <a:pt x="1382887" y="4947878"/>
                </a:cubicBezTo>
                <a:cubicBezTo>
                  <a:pt x="1378137" y="4947878"/>
                  <a:pt x="1373197" y="4948638"/>
                  <a:pt x="1368067" y="4950158"/>
                </a:cubicBezTo>
                <a:cubicBezTo>
                  <a:pt x="1362936" y="4951678"/>
                  <a:pt x="1358756" y="4953958"/>
                  <a:pt x="1355526" y="4956998"/>
                </a:cubicBezTo>
                <a:lnTo>
                  <a:pt x="1361606" y="4984358"/>
                </a:lnTo>
                <a:cubicBezTo>
                  <a:pt x="1363063" y="4976188"/>
                  <a:pt x="1366230" y="4968208"/>
                  <a:pt x="1371107" y="4960418"/>
                </a:cubicBezTo>
                <a:cubicBezTo>
                  <a:pt x="1375983" y="4952628"/>
                  <a:pt x="1382950" y="4948448"/>
                  <a:pt x="1392007" y="4947878"/>
                </a:cubicBezTo>
                <a:cubicBezTo>
                  <a:pt x="1392387" y="4940404"/>
                  <a:pt x="1393907" y="4933311"/>
                  <a:pt x="1396567" y="4926597"/>
                </a:cubicBezTo>
                <a:cubicBezTo>
                  <a:pt x="1399227" y="4919884"/>
                  <a:pt x="1400747" y="4912790"/>
                  <a:pt x="1401127" y="4905317"/>
                </a:cubicBezTo>
                <a:close/>
                <a:moveTo>
                  <a:pt x="1273445" y="4853636"/>
                </a:moveTo>
                <a:cubicBezTo>
                  <a:pt x="1270531" y="4854079"/>
                  <a:pt x="1268758" y="4856232"/>
                  <a:pt x="1268124" y="4860096"/>
                </a:cubicBezTo>
                <a:cubicBezTo>
                  <a:pt x="1267491" y="4863959"/>
                  <a:pt x="1267238" y="4866873"/>
                  <a:pt x="1267364" y="4868836"/>
                </a:cubicBezTo>
                <a:cubicBezTo>
                  <a:pt x="1267238" y="4876499"/>
                  <a:pt x="1265211" y="4883213"/>
                  <a:pt x="1261284" y="4888977"/>
                </a:cubicBezTo>
                <a:cubicBezTo>
                  <a:pt x="1257358" y="4894740"/>
                  <a:pt x="1252291" y="4899173"/>
                  <a:pt x="1246084" y="4902277"/>
                </a:cubicBezTo>
                <a:cubicBezTo>
                  <a:pt x="1245704" y="4909750"/>
                  <a:pt x="1244184" y="4916844"/>
                  <a:pt x="1241524" y="4923557"/>
                </a:cubicBezTo>
                <a:cubicBezTo>
                  <a:pt x="1238864" y="4930271"/>
                  <a:pt x="1237344" y="4937364"/>
                  <a:pt x="1236964" y="4944838"/>
                </a:cubicBezTo>
                <a:cubicBezTo>
                  <a:pt x="1245957" y="4934134"/>
                  <a:pt x="1253811" y="4922861"/>
                  <a:pt x="1260524" y="4911017"/>
                </a:cubicBezTo>
                <a:cubicBezTo>
                  <a:pt x="1267238" y="4899173"/>
                  <a:pt x="1273571" y="4887140"/>
                  <a:pt x="1279525" y="4874916"/>
                </a:cubicBezTo>
                <a:cubicBezTo>
                  <a:pt x="1279461" y="4872699"/>
                  <a:pt x="1278828" y="4868773"/>
                  <a:pt x="1277625" y="4863136"/>
                </a:cubicBezTo>
                <a:cubicBezTo>
                  <a:pt x="1276421" y="4857499"/>
                  <a:pt x="1275028" y="4854333"/>
                  <a:pt x="1273445" y="4853636"/>
                </a:cubicBezTo>
                <a:close/>
                <a:moveTo>
                  <a:pt x="2846724" y="4845287"/>
                </a:moveTo>
                <a:cubicBezTo>
                  <a:pt x="2846597" y="4846997"/>
                  <a:pt x="2846850" y="4848897"/>
                  <a:pt x="2847484" y="4850987"/>
                </a:cubicBezTo>
                <a:cubicBezTo>
                  <a:pt x="2848117" y="4853077"/>
                  <a:pt x="2849890" y="4854217"/>
                  <a:pt x="2852804" y="4854407"/>
                </a:cubicBezTo>
                <a:lnTo>
                  <a:pt x="2858884" y="4854407"/>
                </a:lnTo>
                <a:cubicBezTo>
                  <a:pt x="2858757" y="4851367"/>
                  <a:pt x="2857491" y="4849087"/>
                  <a:pt x="2855084" y="4847567"/>
                </a:cubicBezTo>
                <a:cubicBezTo>
                  <a:pt x="2852677" y="4846047"/>
                  <a:pt x="2849890" y="4845287"/>
                  <a:pt x="2846724" y="4845287"/>
                </a:cubicBezTo>
                <a:close/>
                <a:moveTo>
                  <a:pt x="1081921" y="4826275"/>
                </a:moveTo>
                <a:lnTo>
                  <a:pt x="1069760" y="4862756"/>
                </a:lnTo>
                <a:cubicBezTo>
                  <a:pt x="1069254" y="4862692"/>
                  <a:pt x="1067227" y="4862819"/>
                  <a:pt x="1063680" y="4863136"/>
                </a:cubicBezTo>
                <a:cubicBezTo>
                  <a:pt x="1060134" y="4863453"/>
                  <a:pt x="1058107" y="4864339"/>
                  <a:pt x="1057600" y="4865796"/>
                </a:cubicBezTo>
                <a:cubicBezTo>
                  <a:pt x="1058233" y="4869026"/>
                  <a:pt x="1061527" y="4872446"/>
                  <a:pt x="1067480" y="4876056"/>
                </a:cubicBezTo>
                <a:cubicBezTo>
                  <a:pt x="1073434" y="4879666"/>
                  <a:pt x="1078247" y="4882326"/>
                  <a:pt x="1081921" y="4884036"/>
                </a:cubicBezTo>
                <a:lnTo>
                  <a:pt x="1103201" y="4853636"/>
                </a:lnTo>
                <a:close/>
                <a:moveTo>
                  <a:pt x="3044328" y="4744965"/>
                </a:moveTo>
                <a:cubicBezTo>
                  <a:pt x="3044391" y="4746802"/>
                  <a:pt x="3045024" y="4749208"/>
                  <a:pt x="3046228" y="4752185"/>
                </a:cubicBezTo>
                <a:cubicBezTo>
                  <a:pt x="3047431" y="4755162"/>
                  <a:pt x="3048824" y="4756808"/>
                  <a:pt x="3050408" y="4757125"/>
                </a:cubicBezTo>
                <a:cubicBezTo>
                  <a:pt x="3053321" y="4756935"/>
                  <a:pt x="3055095" y="4755795"/>
                  <a:pt x="3055728" y="4753705"/>
                </a:cubicBezTo>
                <a:cubicBezTo>
                  <a:pt x="3056361" y="4751615"/>
                  <a:pt x="3056615" y="4749715"/>
                  <a:pt x="3056488" y="4748005"/>
                </a:cubicBezTo>
                <a:close/>
                <a:moveTo>
                  <a:pt x="2015561" y="4739657"/>
                </a:moveTo>
                <a:cubicBezTo>
                  <a:pt x="2015624" y="4741367"/>
                  <a:pt x="2016257" y="4743267"/>
                  <a:pt x="2017461" y="4745357"/>
                </a:cubicBezTo>
                <a:cubicBezTo>
                  <a:pt x="2018664" y="4747447"/>
                  <a:pt x="2020057" y="4748587"/>
                  <a:pt x="2021641" y="4748777"/>
                </a:cubicBezTo>
                <a:cubicBezTo>
                  <a:pt x="2025187" y="4748271"/>
                  <a:pt x="2027214" y="4746244"/>
                  <a:pt x="2027721" y="4742697"/>
                </a:cubicBezTo>
                <a:close/>
                <a:moveTo>
                  <a:pt x="237125" y="4727604"/>
                </a:moveTo>
                <a:cubicBezTo>
                  <a:pt x="237188" y="4729314"/>
                  <a:pt x="237821" y="4731214"/>
                  <a:pt x="239025" y="4733304"/>
                </a:cubicBezTo>
                <a:cubicBezTo>
                  <a:pt x="240228" y="4735394"/>
                  <a:pt x="241621" y="4736534"/>
                  <a:pt x="243205" y="4736724"/>
                </a:cubicBezTo>
                <a:cubicBezTo>
                  <a:pt x="246751" y="4736218"/>
                  <a:pt x="248778" y="4734191"/>
                  <a:pt x="249285" y="4730644"/>
                </a:cubicBezTo>
                <a:close/>
                <a:moveTo>
                  <a:pt x="1124482" y="4719873"/>
                </a:moveTo>
                <a:cubicBezTo>
                  <a:pt x="1111815" y="4743687"/>
                  <a:pt x="1100668" y="4769021"/>
                  <a:pt x="1091041" y="4795874"/>
                </a:cubicBezTo>
                <a:cubicBezTo>
                  <a:pt x="1092624" y="4802081"/>
                  <a:pt x="1095538" y="4807148"/>
                  <a:pt x="1099781" y="4811075"/>
                </a:cubicBezTo>
                <a:cubicBezTo>
                  <a:pt x="1104024" y="4815001"/>
                  <a:pt x="1109218" y="4817028"/>
                  <a:pt x="1115361" y="4817155"/>
                </a:cubicBezTo>
                <a:cubicBezTo>
                  <a:pt x="1118528" y="4807782"/>
                  <a:pt x="1122835" y="4793848"/>
                  <a:pt x="1128282" y="4775354"/>
                </a:cubicBezTo>
                <a:cubicBezTo>
                  <a:pt x="1133728" y="4756860"/>
                  <a:pt x="1139555" y="4744447"/>
                  <a:pt x="1145762" y="4738113"/>
                </a:cubicBezTo>
                <a:close/>
                <a:moveTo>
                  <a:pt x="2027721" y="4715337"/>
                </a:moveTo>
                <a:cubicBezTo>
                  <a:pt x="2027594" y="4717047"/>
                  <a:pt x="2027847" y="4718947"/>
                  <a:pt x="2028481" y="4721037"/>
                </a:cubicBezTo>
                <a:cubicBezTo>
                  <a:pt x="2029114" y="4723127"/>
                  <a:pt x="2030888" y="4724267"/>
                  <a:pt x="2033801" y="4724457"/>
                </a:cubicBezTo>
                <a:lnTo>
                  <a:pt x="2036841" y="4724457"/>
                </a:lnTo>
                <a:cubicBezTo>
                  <a:pt x="2036841" y="4718377"/>
                  <a:pt x="2033801" y="4715337"/>
                  <a:pt x="2027721" y="4715337"/>
                </a:cubicBezTo>
                <a:close/>
                <a:moveTo>
                  <a:pt x="2728161" y="4708484"/>
                </a:moveTo>
                <a:lnTo>
                  <a:pt x="2728161" y="4723684"/>
                </a:lnTo>
                <a:cubicBezTo>
                  <a:pt x="2728288" y="4728055"/>
                  <a:pt x="2729555" y="4730715"/>
                  <a:pt x="2731961" y="4731665"/>
                </a:cubicBezTo>
                <a:cubicBezTo>
                  <a:pt x="2734368" y="4732615"/>
                  <a:pt x="2737155" y="4732995"/>
                  <a:pt x="2740322" y="4732805"/>
                </a:cubicBezTo>
                <a:close/>
                <a:moveTo>
                  <a:pt x="249285" y="4703284"/>
                </a:moveTo>
                <a:cubicBezTo>
                  <a:pt x="249158" y="4704994"/>
                  <a:pt x="249411" y="4706894"/>
                  <a:pt x="250045" y="4708984"/>
                </a:cubicBezTo>
                <a:cubicBezTo>
                  <a:pt x="250678" y="4711074"/>
                  <a:pt x="252452" y="4712214"/>
                  <a:pt x="255365" y="4712404"/>
                </a:cubicBezTo>
                <a:lnTo>
                  <a:pt x="258405" y="4712404"/>
                </a:lnTo>
                <a:cubicBezTo>
                  <a:pt x="258405" y="4706324"/>
                  <a:pt x="255365" y="4703284"/>
                  <a:pt x="249285" y="4703284"/>
                </a:cubicBezTo>
                <a:close/>
                <a:moveTo>
                  <a:pt x="1498409" y="4692512"/>
                </a:moveTo>
                <a:cubicBezTo>
                  <a:pt x="1497523" y="4702709"/>
                  <a:pt x="1493976" y="4711956"/>
                  <a:pt x="1487769" y="4720253"/>
                </a:cubicBezTo>
                <a:cubicBezTo>
                  <a:pt x="1481562" y="4728550"/>
                  <a:pt x="1478015" y="4738557"/>
                  <a:pt x="1477129" y="4750273"/>
                </a:cubicBezTo>
                <a:cubicBezTo>
                  <a:pt x="1468072" y="4762561"/>
                  <a:pt x="1459585" y="4775227"/>
                  <a:pt x="1451668" y="4788274"/>
                </a:cubicBezTo>
                <a:cubicBezTo>
                  <a:pt x="1443751" y="4801321"/>
                  <a:pt x="1436025" y="4813988"/>
                  <a:pt x="1428488" y="4826275"/>
                </a:cubicBezTo>
                <a:cubicBezTo>
                  <a:pt x="1426968" y="4833622"/>
                  <a:pt x="1423928" y="4843249"/>
                  <a:pt x="1419368" y="4855156"/>
                </a:cubicBezTo>
                <a:cubicBezTo>
                  <a:pt x="1414807" y="4867063"/>
                  <a:pt x="1408727" y="4873650"/>
                  <a:pt x="1401127" y="4874916"/>
                </a:cubicBezTo>
                <a:cubicBezTo>
                  <a:pt x="1401507" y="4877260"/>
                  <a:pt x="1403027" y="4881693"/>
                  <a:pt x="1405687" y="4888217"/>
                </a:cubicBezTo>
                <a:cubicBezTo>
                  <a:pt x="1408347" y="4894740"/>
                  <a:pt x="1409867" y="4898413"/>
                  <a:pt x="1410247" y="4899237"/>
                </a:cubicBezTo>
                <a:cubicBezTo>
                  <a:pt x="1411704" y="4898857"/>
                  <a:pt x="1412591" y="4897337"/>
                  <a:pt x="1412907" y="4894677"/>
                </a:cubicBezTo>
                <a:cubicBezTo>
                  <a:pt x="1413224" y="4892017"/>
                  <a:pt x="1413351" y="4890497"/>
                  <a:pt x="1413287" y="4890116"/>
                </a:cubicBezTo>
                <a:cubicBezTo>
                  <a:pt x="1421901" y="4872193"/>
                  <a:pt x="1432034" y="4854839"/>
                  <a:pt x="1443688" y="4838055"/>
                </a:cubicBezTo>
                <a:cubicBezTo>
                  <a:pt x="1455342" y="4821272"/>
                  <a:pt x="1462435" y="4803158"/>
                  <a:pt x="1464969" y="4783714"/>
                </a:cubicBezTo>
                <a:lnTo>
                  <a:pt x="1480169" y="4783714"/>
                </a:lnTo>
                <a:cubicBezTo>
                  <a:pt x="1487136" y="4783398"/>
                  <a:pt x="1495242" y="4784031"/>
                  <a:pt x="1504489" y="4785614"/>
                </a:cubicBezTo>
                <a:cubicBezTo>
                  <a:pt x="1513736" y="4787198"/>
                  <a:pt x="1518803" y="4791631"/>
                  <a:pt x="1519690" y="4798915"/>
                </a:cubicBezTo>
                <a:cubicBezTo>
                  <a:pt x="1519373" y="4812722"/>
                  <a:pt x="1516206" y="4826148"/>
                  <a:pt x="1510189" y="4839195"/>
                </a:cubicBezTo>
                <a:cubicBezTo>
                  <a:pt x="1504173" y="4852242"/>
                  <a:pt x="1497206" y="4864149"/>
                  <a:pt x="1489289" y="4874916"/>
                </a:cubicBezTo>
                <a:cubicBezTo>
                  <a:pt x="1489669" y="4882263"/>
                  <a:pt x="1491189" y="4888850"/>
                  <a:pt x="1493849" y="4894677"/>
                </a:cubicBezTo>
                <a:lnTo>
                  <a:pt x="1497439" y="4910236"/>
                </a:lnTo>
                <a:lnTo>
                  <a:pt x="1498471" y="4903531"/>
                </a:lnTo>
                <a:lnTo>
                  <a:pt x="1510631" y="4876170"/>
                </a:lnTo>
                <a:cubicBezTo>
                  <a:pt x="1509998" y="4869330"/>
                  <a:pt x="1509745" y="4861730"/>
                  <a:pt x="1509871" y="4853370"/>
                </a:cubicBezTo>
                <a:cubicBezTo>
                  <a:pt x="1509998" y="4845010"/>
                  <a:pt x="1514305" y="4840450"/>
                  <a:pt x="1522792" y="4839690"/>
                </a:cubicBezTo>
                <a:cubicBezTo>
                  <a:pt x="1523298" y="4824870"/>
                  <a:pt x="1525705" y="4808719"/>
                  <a:pt x="1530011" y="4791239"/>
                </a:cubicBezTo>
                <a:lnTo>
                  <a:pt x="1548353" y="4735652"/>
                </a:lnTo>
                <a:lnTo>
                  <a:pt x="1540970" y="4738113"/>
                </a:lnTo>
                <a:cubicBezTo>
                  <a:pt x="1539070" y="4742420"/>
                  <a:pt x="1536030" y="4749767"/>
                  <a:pt x="1531850" y="4760154"/>
                </a:cubicBezTo>
                <a:cubicBezTo>
                  <a:pt x="1527670" y="4770541"/>
                  <a:pt x="1524630" y="4776368"/>
                  <a:pt x="1522730" y="4777634"/>
                </a:cubicBezTo>
                <a:cubicBezTo>
                  <a:pt x="1521273" y="4777381"/>
                  <a:pt x="1520386" y="4776368"/>
                  <a:pt x="1520070" y="4774594"/>
                </a:cubicBezTo>
                <a:cubicBezTo>
                  <a:pt x="1519753" y="4772821"/>
                  <a:pt x="1519626" y="4771807"/>
                  <a:pt x="1519690" y="4771554"/>
                </a:cubicBezTo>
                <a:cubicBezTo>
                  <a:pt x="1511329" y="4771047"/>
                  <a:pt x="1508289" y="4768261"/>
                  <a:pt x="1510569" y="4763194"/>
                </a:cubicBezTo>
                <a:cubicBezTo>
                  <a:pt x="1512849" y="4758127"/>
                  <a:pt x="1515890" y="4753820"/>
                  <a:pt x="1519690" y="4750273"/>
                </a:cubicBezTo>
                <a:lnTo>
                  <a:pt x="1507529" y="4722913"/>
                </a:lnTo>
                <a:lnTo>
                  <a:pt x="1519690" y="4701633"/>
                </a:lnTo>
                <a:close/>
                <a:moveTo>
                  <a:pt x="2947046" y="4687204"/>
                </a:moveTo>
                <a:cubicBezTo>
                  <a:pt x="2937926" y="4687457"/>
                  <a:pt x="2931085" y="4690750"/>
                  <a:pt x="2926525" y="4697084"/>
                </a:cubicBezTo>
                <a:cubicBezTo>
                  <a:pt x="2921965" y="4703417"/>
                  <a:pt x="2919685" y="4711271"/>
                  <a:pt x="2919685" y="4720644"/>
                </a:cubicBezTo>
                <a:lnTo>
                  <a:pt x="2919685" y="4723684"/>
                </a:lnTo>
                <a:cubicBezTo>
                  <a:pt x="2919052" y="4723621"/>
                  <a:pt x="2916519" y="4723748"/>
                  <a:pt x="2912085" y="4724065"/>
                </a:cubicBezTo>
                <a:cubicBezTo>
                  <a:pt x="2907652" y="4724381"/>
                  <a:pt x="2905118" y="4725268"/>
                  <a:pt x="2904485" y="4726725"/>
                </a:cubicBezTo>
                <a:cubicBezTo>
                  <a:pt x="2905435" y="4728308"/>
                  <a:pt x="2909615" y="4729701"/>
                  <a:pt x="2917025" y="4730905"/>
                </a:cubicBezTo>
                <a:cubicBezTo>
                  <a:pt x="2924435" y="4732108"/>
                  <a:pt x="2929375" y="4732741"/>
                  <a:pt x="2931845" y="4732805"/>
                </a:cubicBezTo>
                <a:lnTo>
                  <a:pt x="2937711" y="4727916"/>
                </a:lnTo>
                <a:lnTo>
                  <a:pt x="2942454" y="4712109"/>
                </a:lnTo>
                <a:lnTo>
                  <a:pt x="2940586" y="4710764"/>
                </a:lnTo>
                <a:cubicBezTo>
                  <a:pt x="2938749" y="4706584"/>
                  <a:pt x="2937862" y="4702784"/>
                  <a:pt x="2937926" y="4699364"/>
                </a:cubicBezTo>
                <a:close/>
                <a:moveTo>
                  <a:pt x="2758562" y="4675043"/>
                </a:moveTo>
                <a:cubicBezTo>
                  <a:pt x="2757169" y="4675170"/>
                  <a:pt x="2756155" y="4675677"/>
                  <a:pt x="2755522" y="4676563"/>
                </a:cubicBezTo>
                <a:cubicBezTo>
                  <a:pt x="2754888" y="4677450"/>
                  <a:pt x="2753875" y="4677957"/>
                  <a:pt x="2752482" y="4678084"/>
                </a:cubicBezTo>
                <a:cubicBezTo>
                  <a:pt x="2752545" y="4679920"/>
                  <a:pt x="2753178" y="4682327"/>
                  <a:pt x="2754382" y="4685304"/>
                </a:cubicBezTo>
                <a:cubicBezTo>
                  <a:pt x="2755585" y="4688280"/>
                  <a:pt x="2756979" y="4689927"/>
                  <a:pt x="2758562" y="4690244"/>
                </a:cubicBezTo>
                <a:cubicBezTo>
                  <a:pt x="2761475" y="4690054"/>
                  <a:pt x="2763249" y="4688914"/>
                  <a:pt x="2763882" y="4686824"/>
                </a:cubicBezTo>
                <a:cubicBezTo>
                  <a:pt x="2764515" y="4684734"/>
                  <a:pt x="2764769" y="4682834"/>
                  <a:pt x="2764642" y="4681124"/>
                </a:cubicBezTo>
                <a:cubicBezTo>
                  <a:pt x="2764135" y="4677577"/>
                  <a:pt x="2762109" y="4675550"/>
                  <a:pt x="2758562" y="4675043"/>
                </a:cubicBezTo>
                <a:close/>
                <a:moveTo>
                  <a:pt x="2295246" y="4672776"/>
                </a:moveTo>
                <a:cubicBezTo>
                  <a:pt x="2295183" y="4674486"/>
                  <a:pt x="2295310" y="4676386"/>
                  <a:pt x="2295626" y="4678476"/>
                </a:cubicBezTo>
                <a:cubicBezTo>
                  <a:pt x="2295943" y="4680566"/>
                  <a:pt x="2296830" y="4681706"/>
                  <a:pt x="2298286" y="4681896"/>
                </a:cubicBezTo>
                <a:lnTo>
                  <a:pt x="2307407" y="4678856"/>
                </a:lnTo>
                <a:close/>
                <a:moveTo>
                  <a:pt x="516810" y="4660723"/>
                </a:moveTo>
                <a:cubicBezTo>
                  <a:pt x="516747" y="4662433"/>
                  <a:pt x="516874" y="4664333"/>
                  <a:pt x="517190" y="4666423"/>
                </a:cubicBezTo>
                <a:cubicBezTo>
                  <a:pt x="517507" y="4668513"/>
                  <a:pt x="518394" y="4669653"/>
                  <a:pt x="519850" y="4669843"/>
                </a:cubicBezTo>
                <a:lnTo>
                  <a:pt x="528971" y="4666803"/>
                </a:lnTo>
                <a:close/>
                <a:moveTo>
                  <a:pt x="747855" y="4648563"/>
                </a:moveTo>
                <a:lnTo>
                  <a:pt x="760015" y="4669843"/>
                </a:lnTo>
                <a:lnTo>
                  <a:pt x="756975" y="4694164"/>
                </a:lnTo>
                <a:cubicBezTo>
                  <a:pt x="749439" y="4695050"/>
                  <a:pt x="745512" y="4698597"/>
                  <a:pt x="745195" y="4704804"/>
                </a:cubicBezTo>
                <a:cubicBezTo>
                  <a:pt x="744878" y="4711010"/>
                  <a:pt x="738672" y="4714557"/>
                  <a:pt x="726575" y="4715444"/>
                </a:cubicBezTo>
                <a:cubicBezTo>
                  <a:pt x="727461" y="4703537"/>
                  <a:pt x="731008" y="4692390"/>
                  <a:pt x="737215" y="4682003"/>
                </a:cubicBezTo>
                <a:cubicBezTo>
                  <a:pt x="743422" y="4671616"/>
                  <a:pt x="746968" y="4660469"/>
                  <a:pt x="747855" y="4648563"/>
                </a:cubicBezTo>
                <a:close/>
                <a:moveTo>
                  <a:pt x="3114249" y="4644643"/>
                </a:moveTo>
                <a:cubicBezTo>
                  <a:pt x="3104179" y="4645466"/>
                  <a:pt x="3098479" y="4650660"/>
                  <a:pt x="3097149" y="4660223"/>
                </a:cubicBezTo>
                <a:cubicBezTo>
                  <a:pt x="3095819" y="4669787"/>
                  <a:pt x="3095439" y="4678780"/>
                  <a:pt x="3096009" y="4687204"/>
                </a:cubicBezTo>
                <a:cubicBezTo>
                  <a:pt x="3091259" y="4687204"/>
                  <a:pt x="3086319" y="4687964"/>
                  <a:pt x="3081189" y="4689484"/>
                </a:cubicBezTo>
                <a:cubicBezTo>
                  <a:pt x="3076058" y="4691004"/>
                  <a:pt x="3071878" y="4693284"/>
                  <a:pt x="3068648" y="4696324"/>
                </a:cubicBezTo>
                <a:lnTo>
                  <a:pt x="3074728" y="4723684"/>
                </a:lnTo>
                <a:cubicBezTo>
                  <a:pt x="3076185" y="4715514"/>
                  <a:pt x="3079352" y="4707534"/>
                  <a:pt x="3084229" y="4699744"/>
                </a:cubicBezTo>
                <a:cubicBezTo>
                  <a:pt x="3089105" y="4691954"/>
                  <a:pt x="3096072" y="4687774"/>
                  <a:pt x="3105129" y="4687204"/>
                </a:cubicBezTo>
                <a:cubicBezTo>
                  <a:pt x="3105509" y="4679730"/>
                  <a:pt x="3107029" y="4672637"/>
                  <a:pt x="3109689" y="4665923"/>
                </a:cubicBezTo>
                <a:cubicBezTo>
                  <a:pt x="3112349" y="4659210"/>
                  <a:pt x="3113869" y="4652116"/>
                  <a:pt x="3114249" y="4644643"/>
                </a:cubicBezTo>
                <a:close/>
                <a:moveTo>
                  <a:pt x="2966557" y="4635171"/>
                </a:moveTo>
                <a:lnTo>
                  <a:pt x="2959206" y="4641603"/>
                </a:lnTo>
                <a:cubicBezTo>
                  <a:pt x="2958826" y="4649076"/>
                  <a:pt x="2957306" y="4656170"/>
                  <a:pt x="2954646" y="4662883"/>
                </a:cubicBezTo>
                <a:cubicBezTo>
                  <a:pt x="2951986" y="4669597"/>
                  <a:pt x="2950466" y="4676690"/>
                  <a:pt x="2950086" y="4684164"/>
                </a:cubicBezTo>
                <a:lnTo>
                  <a:pt x="2954116" y="4678379"/>
                </a:lnTo>
                <a:lnTo>
                  <a:pt x="2954781" y="4674057"/>
                </a:lnTo>
                <a:lnTo>
                  <a:pt x="2966941" y="4646696"/>
                </a:lnTo>
                <a:close/>
                <a:moveTo>
                  <a:pt x="1605476" y="4615973"/>
                </a:moveTo>
                <a:lnTo>
                  <a:pt x="1589611" y="4652992"/>
                </a:lnTo>
                <a:lnTo>
                  <a:pt x="1591365" y="4654747"/>
                </a:lnTo>
                <a:lnTo>
                  <a:pt x="1601833" y="4639045"/>
                </a:lnTo>
                <a:close/>
                <a:moveTo>
                  <a:pt x="1182243" y="4613471"/>
                </a:moveTo>
                <a:lnTo>
                  <a:pt x="1167042" y="4631711"/>
                </a:lnTo>
                <a:lnTo>
                  <a:pt x="1167042" y="4640831"/>
                </a:lnTo>
                <a:lnTo>
                  <a:pt x="1173123" y="4640831"/>
                </a:lnTo>
                <a:cubicBezTo>
                  <a:pt x="1179076" y="4641085"/>
                  <a:pt x="1183129" y="4640578"/>
                  <a:pt x="1185283" y="4639311"/>
                </a:cubicBezTo>
                <a:cubicBezTo>
                  <a:pt x="1187436" y="4638045"/>
                  <a:pt x="1188449" y="4634498"/>
                  <a:pt x="1188323" y="4628671"/>
                </a:cubicBezTo>
                <a:close/>
                <a:moveTo>
                  <a:pt x="2564179" y="4604267"/>
                </a:moveTo>
                <a:lnTo>
                  <a:pt x="2562108" y="4605072"/>
                </a:lnTo>
                <a:lnTo>
                  <a:pt x="2553005" y="4608612"/>
                </a:lnTo>
                <a:lnTo>
                  <a:pt x="2547572" y="4624135"/>
                </a:lnTo>
                <a:cubicBezTo>
                  <a:pt x="2545735" y="4624008"/>
                  <a:pt x="2543328" y="4624261"/>
                  <a:pt x="2540351" y="4624895"/>
                </a:cubicBezTo>
                <a:cubicBezTo>
                  <a:pt x="2537375" y="4625528"/>
                  <a:pt x="2535728" y="4627302"/>
                  <a:pt x="2535411" y="4630215"/>
                </a:cubicBezTo>
                <a:cubicBezTo>
                  <a:pt x="2535728" y="4631861"/>
                  <a:pt x="2537375" y="4633888"/>
                  <a:pt x="2540351" y="4636295"/>
                </a:cubicBezTo>
                <a:lnTo>
                  <a:pt x="2543277" y="4638759"/>
                </a:lnTo>
                <a:lnTo>
                  <a:pt x="2544855" y="4636093"/>
                </a:lnTo>
                <a:cubicBezTo>
                  <a:pt x="2548718" y="4630773"/>
                  <a:pt x="2552059" y="4627543"/>
                  <a:pt x="2554878" y="4626402"/>
                </a:cubicBezTo>
                <a:lnTo>
                  <a:pt x="2563998" y="4605122"/>
                </a:lnTo>
                <a:close/>
                <a:moveTo>
                  <a:pt x="1544010" y="4592190"/>
                </a:moveTo>
                <a:lnTo>
                  <a:pt x="1519690" y="4631711"/>
                </a:lnTo>
                <a:cubicBezTo>
                  <a:pt x="1525770" y="4641338"/>
                  <a:pt x="1528810" y="4652485"/>
                  <a:pt x="1528810" y="4665152"/>
                </a:cubicBezTo>
                <a:cubicBezTo>
                  <a:pt x="1527100" y="4665025"/>
                  <a:pt x="1525200" y="4665279"/>
                  <a:pt x="1523110" y="4665912"/>
                </a:cubicBezTo>
                <a:cubicBezTo>
                  <a:pt x="1521020" y="4666545"/>
                  <a:pt x="1519880" y="4668319"/>
                  <a:pt x="1519690" y="4671232"/>
                </a:cubicBezTo>
                <a:cubicBezTo>
                  <a:pt x="1519880" y="4674272"/>
                  <a:pt x="1521020" y="4677312"/>
                  <a:pt x="1523110" y="4680352"/>
                </a:cubicBezTo>
                <a:cubicBezTo>
                  <a:pt x="1525200" y="4683392"/>
                  <a:pt x="1527100" y="4686432"/>
                  <a:pt x="1528810" y="4689473"/>
                </a:cubicBezTo>
                <a:lnTo>
                  <a:pt x="1550090" y="4698593"/>
                </a:lnTo>
                <a:lnTo>
                  <a:pt x="1553130" y="4689473"/>
                </a:lnTo>
                <a:lnTo>
                  <a:pt x="1537930" y="4677312"/>
                </a:lnTo>
                <a:cubicBezTo>
                  <a:pt x="1537867" y="4672625"/>
                  <a:pt x="1538753" y="4668319"/>
                  <a:pt x="1540590" y="4664392"/>
                </a:cubicBezTo>
                <a:cubicBezTo>
                  <a:pt x="1542427" y="4660465"/>
                  <a:pt x="1545593" y="4657678"/>
                  <a:pt x="1550090" y="4656032"/>
                </a:cubicBezTo>
                <a:cubicBezTo>
                  <a:pt x="1550407" y="4645392"/>
                  <a:pt x="1550534" y="4634751"/>
                  <a:pt x="1550470" y="4624111"/>
                </a:cubicBezTo>
                <a:cubicBezTo>
                  <a:pt x="1550407" y="4613471"/>
                  <a:pt x="1548254" y="4602831"/>
                  <a:pt x="1544010" y="4592190"/>
                </a:cubicBezTo>
                <a:close/>
                <a:moveTo>
                  <a:pt x="2359088" y="4584614"/>
                </a:moveTo>
                <a:cubicBezTo>
                  <a:pt x="2358961" y="4586324"/>
                  <a:pt x="2359214" y="4588224"/>
                  <a:pt x="2359848" y="4590314"/>
                </a:cubicBezTo>
                <a:cubicBezTo>
                  <a:pt x="2360481" y="4592404"/>
                  <a:pt x="2362254" y="4593544"/>
                  <a:pt x="2365168" y="4593734"/>
                </a:cubicBezTo>
                <a:lnTo>
                  <a:pt x="2371248" y="4593734"/>
                </a:lnTo>
                <a:cubicBezTo>
                  <a:pt x="2371121" y="4590694"/>
                  <a:pt x="2369855" y="4588414"/>
                  <a:pt x="2367448" y="4586894"/>
                </a:cubicBezTo>
                <a:cubicBezTo>
                  <a:pt x="2365041" y="4585374"/>
                  <a:pt x="2362254" y="4584614"/>
                  <a:pt x="2359088" y="4584614"/>
                </a:cubicBezTo>
                <a:close/>
                <a:moveTo>
                  <a:pt x="1717356" y="4575204"/>
                </a:moveTo>
                <a:cubicBezTo>
                  <a:pt x="1717419" y="4576914"/>
                  <a:pt x="1718052" y="4578814"/>
                  <a:pt x="1719256" y="4580904"/>
                </a:cubicBezTo>
                <a:cubicBezTo>
                  <a:pt x="1720459" y="4582994"/>
                  <a:pt x="1721852" y="4584134"/>
                  <a:pt x="1723436" y="4584324"/>
                </a:cubicBezTo>
                <a:cubicBezTo>
                  <a:pt x="1726982" y="4583818"/>
                  <a:pt x="1729009" y="4581791"/>
                  <a:pt x="1729516" y="4578244"/>
                </a:cubicBezTo>
                <a:close/>
                <a:moveTo>
                  <a:pt x="580652" y="4572561"/>
                </a:moveTo>
                <a:cubicBezTo>
                  <a:pt x="580525" y="4574271"/>
                  <a:pt x="580778" y="4576171"/>
                  <a:pt x="581412" y="4578261"/>
                </a:cubicBezTo>
                <a:cubicBezTo>
                  <a:pt x="582045" y="4580351"/>
                  <a:pt x="583818" y="4581491"/>
                  <a:pt x="586732" y="4581681"/>
                </a:cubicBezTo>
                <a:lnTo>
                  <a:pt x="592812" y="4581681"/>
                </a:lnTo>
                <a:cubicBezTo>
                  <a:pt x="592685" y="4578641"/>
                  <a:pt x="591419" y="4576361"/>
                  <a:pt x="589012" y="4574841"/>
                </a:cubicBezTo>
                <a:cubicBezTo>
                  <a:pt x="586605" y="4573321"/>
                  <a:pt x="583818" y="4572561"/>
                  <a:pt x="580652" y="4572561"/>
                </a:cubicBezTo>
                <a:close/>
                <a:moveTo>
                  <a:pt x="2795043" y="4565601"/>
                </a:moveTo>
                <a:lnTo>
                  <a:pt x="2782882" y="4602082"/>
                </a:lnTo>
                <a:cubicBezTo>
                  <a:pt x="2782376" y="4602018"/>
                  <a:pt x="2780349" y="4602145"/>
                  <a:pt x="2776802" y="4602462"/>
                </a:cubicBezTo>
                <a:cubicBezTo>
                  <a:pt x="2773256" y="4602779"/>
                  <a:pt x="2771229" y="4603665"/>
                  <a:pt x="2770722" y="4605122"/>
                </a:cubicBezTo>
                <a:cubicBezTo>
                  <a:pt x="2771355" y="4608352"/>
                  <a:pt x="2774649" y="4611772"/>
                  <a:pt x="2780602" y="4615382"/>
                </a:cubicBezTo>
                <a:cubicBezTo>
                  <a:pt x="2786556" y="4618992"/>
                  <a:pt x="2791369" y="4621652"/>
                  <a:pt x="2795043" y="4623362"/>
                </a:cubicBezTo>
                <a:lnTo>
                  <a:pt x="2816323" y="4592962"/>
                </a:lnTo>
                <a:close/>
                <a:moveTo>
                  <a:pt x="1215683" y="4564830"/>
                </a:moveTo>
                <a:lnTo>
                  <a:pt x="1209603" y="4576990"/>
                </a:lnTo>
                <a:cubicBezTo>
                  <a:pt x="1213150" y="4573950"/>
                  <a:pt x="1215177" y="4570910"/>
                  <a:pt x="1215683" y="4567870"/>
                </a:cubicBezTo>
                <a:close/>
                <a:moveTo>
                  <a:pt x="3746006" y="4563879"/>
                </a:moveTo>
                <a:cubicBezTo>
                  <a:pt x="3746069" y="4565589"/>
                  <a:pt x="3746702" y="4567489"/>
                  <a:pt x="3747906" y="4569579"/>
                </a:cubicBezTo>
                <a:cubicBezTo>
                  <a:pt x="3749109" y="4571669"/>
                  <a:pt x="3750502" y="4572809"/>
                  <a:pt x="3752086" y="4572999"/>
                </a:cubicBezTo>
                <a:cubicBezTo>
                  <a:pt x="3755632" y="4572493"/>
                  <a:pt x="3757659" y="4570466"/>
                  <a:pt x="3758166" y="4566919"/>
                </a:cubicBezTo>
                <a:close/>
                <a:moveTo>
                  <a:pt x="1729516" y="4550884"/>
                </a:moveTo>
                <a:cubicBezTo>
                  <a:pt x="1729389" y="4552594"/>
                  <a:pt x="1729642" y="4554494"/>
                  <a:pt x="1730276" y="4556584"/>
                </a:cubicBezTo>
                <a:cubicBezTo>
                  <a:pt x="1730909" y="4558674"/>
                  <a:pt x="1732683" y="4559814"/>
                  <a:pt x="1735596" y="4560004"/>
                </a:cubicBezTo>
                <a:lnTo>
                  <a:pt x="1738636" y="4560004"/>
                </a:lnTo>
                <a:cubicBezTo>
                  <a:pt x="1738636" y="4553924"/>
                  <a:pt x="1735596" y="4550884"/>
                  <a:pt x="1729516" y="4550884"/>
                </a:cubicBezTo>
                <a:close/>
                <a:moveTo>
                  <a:pt x="4290423" y="4541741"/>
                </a:moveTo>
                <a:cubicBezTo>
                  <a:pt x="4290486" y="4543451"/>
                  <a:pt x="4291119" y="4545351"/>
                  <a:pt x="4292323" y="4547441"/>
                </a:cubicBezTo>
                <a:cubicBezTo>
                  <a:pt x="4293526" y="4549531"/>
                  <a:pt x="4294919" y="4550671"/>
                  <a:pt x="4296503" y="4550861"/>
                </a:cubicBezTo>
                <a:cubicBezTo>
                  <a:pt x="4300049" y="4550355"/>
                  <a:pt x="4302076" y="4548328"/>
                  <a:pt x="4302583" y="4544781"/>
                </a:cubicBezTo>
                <a:close/>
                <a:moveTo>
                  <a:pt x="3758166" y="4539559"/>
                </a:moveTo>
                <a:cubicBezTo>
                  <a:pt x="3758039" y="4541269"/>
                  <a:pt x="3758292" y="4543169"/>
                  <a:pt x="3758926" y="4545259"/>
                </a:cubicBezTo>
                <a:cubicBezTo>
                  <a:pt x="3759559" y="4547349"/>
                  <a:pt x="3761333" y="4548489"/>
                  <a:pt x="3764246" y="4548679"/>
                </a:cubicBezTo>
                <a:lnTo>
                  <a:pt x="3767286" y="4548679"/>
                </a:lnTo>
                <a:cubicBezTo>
                  <a:pt x="3767286" y="4542599"/>
                  <a:pt x="3764246" y="4539559"/>
                  <a:pt x="3758166" y="4539559"/>
                </a:cubicBezTo>
                <a:close/>
                <a:moveTo>
                  <a:pt x="2836670" y="4529993"/>
                </a:moveTo>
                <a:lnTo>
                  <a:pt x="2835714" y="4530591"/>
                </a:lnTo>
                <a:lnTo>
                  <a:pt x="2823554" y="4536671"/>
                </a:lnTo>
                <a:lnTo>
                  <a:pt x="2806017" y="4538425"/>
                </a:lnTo>
                <a:lnTo>
                  <a:pt x="2812903" y="4550401"/>
                </a:lnTo>
                <a:cubicBezTo>
                  <a:pt x="2817146" y="4554327"/>
                  <a:pt x="2822340" y="4556354"/>
                  <a:pt x="2828483" y="4556481"/>
                </a:cubicBezTo>
                <a:close/>
                <a:moveTo>
                  <a:pt x="4302583" y="4517421"/>
                </a:moveTo>
                <a:cubicBezTo>
                  <a:pt x="4302456" y="4519131"/>
                  <a:pt x="4302709" y="4521031"/>
                  <a:pt x="4303343" y="4523121"/>
                </a:cubicBezTo>
                <a:cubicBezTo>
                  <a:pt x="4303976" y="4525211"/>
                  <a:pt x="4305750" y="4526351"/>
                  <a:pt x="4308663" y="4526541"/>
                </a:cubicBezTo>
                <a:lnTo>
                  <a:pt x="4311703" y="4526541"/>
                </a:lnTo>
                <a:cubicBezTo>
                  <a:pt x="4311703" y="4520461"/>
                  <a:pt x="4308663" y="4517421"/>
                  <a:pt x="4302583" y="4517421"/>
                </a:cubicBezTo>
                <a:close/>
                <a:moveTo>
                  <a:pt x="1997041" y="4508323"/>
                </a:moveTo>
                <a:cubicBezTo>
                  <a:pt x="1996978" y="4510033"/>
                  <a:pt x="1997105" y="4511933"/>
                  <a:pt x="1997421" y="4514023"/>
                </a:cubicBezTo>
                <a:lnTo>
                  <a:pt x="1999650" y="4516889"/>
                </a:lnTo>
                <a:lnTo>
                  <a:pt x="2003001" y="4511303"/>
                </a:lnTo>
                <a:close/>
                <a:moveTo>
                  <a:pt x="4025691" y="4496998"/>
                </a:moveTo>
                <a:cubicBezTo>
                  <a:pt x="4025628" y="4498708"/>
                  <a:pt x="4025755" y="4500608"/>
                  <a:pt x="4026071" y="4502698"/>
                </a:cubicBezTo>
                <a:cubicBezTo>
                  <a:pt x="4026388" y="4504788"/>
                  <a:pt x="4027275" y="4505928"/>
                  <a:pt x="4028731" y="4506118"/>
                </a:cubicBezTo>
                <a:lnTo>
                  <a:pt x="4037852" y="4503078"/>
                </a:lnTo>
                <a:close/>
                <a:moveTo>
                  <a:pt x="1607851" y="4485788"/>
                </a:moveTo>
                <a:cubicBezTo>
                  <a:pt x="1607345" y="4488828"/>
                  <a:pt x="1608358" y="4491868"/>
                  <a:pt x="1610891" y="4494908"/>
                </a:cubicBezTo>
                <a:lnTo>
                  <a:pt x="1610891" y="4485788"/>
                </a:lnTo>
                <a:close/>
                <a:moveTo>
                  <a:pt x="4570108" y="4474860"/>
                </a:moveTo>
                <a:cubicBezTo>
                  <a:pt x="4570045" y="4476570"/>
                  <a:pt x="4570172" y="4478470"/>
                  <a:pt x="4570488" y="4480560"/>
                </a:cubicBezTo>
                <a:cubicBezTo>
                  <a:pt x="4570805" y="4482650"/>
                  <a:pt x="4571692" y="4483790"/>
                  <a:pt x="4573148" y="4483980"/>
                </a:cubicBezTo>
                <a:lnTo>
                  <a:pt x="4582269" y="4480940"/>
                </a:lnTo>
                <a:close/>
                <a:moveTo>
                  <a:pt x="778256" y="4472239"/>
                </a:moveTo>
                <a:cubicBezTo>
                  <a:pt x="778319" y="4474076"/>
                  <a:pt x="778952" y="4476482"/>
                  <a:pt x="780156" y="4479459"/>
                </a:cubicBezTo>
                <a:cubicBezTo>
                  <a:pt x="781359" y="4482436"/>
                  <a:pt x="782752" y="4484082"/>
                  <a:pt x="784336" y="4484399"/>
                </a:cubicBezTo>
                <a:cubicBezTo>
                  <a:pt x="787249" y="4484209"/>
                  <a:pt x="789023" y="4483069"/>
                  <a:pt x="789656" y="4480979"/>
                </a:cubicBezTo>
                <a:cubicBezTo>
                  <a:pt x="790289" y="4478889"/>
                  <a:pt x="790543" y="4476989"/>
                  <a:pt x="790416" y="4475279"/>
                </a:cubicBezTo>
                <a:close/>
                <a:moveTo>
                  <a:pt x="4801153" y="4462700"/>
                </a:moveTo>
                <a:lnTo>
                  <a:pt x="4813313" y="4483980"/>
                </a:lnTo>
                <a:lnTo>
                  <a:pt x="4810273" y="4508301"/>
                </a:lnTo>
                <a:cubicBezTo>
                  <a:pt x="4802737" y="4509187"/>
                  <a:pt x="4798810" y="4512734"/>
                  <a:pt x="4798493" y="4518941"/>
                </a:cubicBezTo>
                <a:cubicBezTo>
                  <a:pt x="4798176" y="4525147"/>
                  <a:pt x="4791970" y="4528694"/>
                  <a:pt x="4779873" y="4529581"/>
                </a:cubicBezTo>
                <a:cubicBezTo>
                  <a:pt x="4780759" y="4517674"/>
                  <a:pt x="4784306" y="4506527"/>
                  <a:pt x="4790513" y="4496140"/>
                </a:cubicBezTo>
                <a:cubicBezTo>
                  <a:pt x="4796720" y="4485753"/>
                  <a:pt x="4800266" y="4474606"/>
                  <a:pt x="4801153" y="4462700"/>
                </a:cubicBezTo>
                <a:close/>
                <a:moveTo>
                  <a:pt x="2246606" y="4459973"/>
                </a:moveTo>
                <a:lnTo>
                  <a:pt x="2242146" y="4460442"/>
                </a:lnTo>
                <a:lnTo>
                  <a:pt x="2240525" y="4462188"/>
                </a:lnTo>
                <a:lnTo>
                  <a:pt x="2240525" y="4463011"/>
                </a:lnTo>
                <a:cubicBezTo>
                  <a:pt x="2240652" y="4467382"/>
                  <a:pt x="2241919" y="4470042"/>
                  <a:pt x="2244325" y="4470992"/>
                </a:cubicBezTo>
                <a:cubicBezTo>
                  <a:pt x="2246732" y="4471942"/>
                  <a:pt x="2249519" y="4472322"/>
                  <a:pt x="2252686" y="4472132"/>
                </a:cubicBezTo>
                <a:close/>
                <a:moveTo>
                  <a:pt x="1644332" y="4452347"/>
                </a:moveTo>
                <a:cubicBezTo>
                  <a:pt x="1638759" y="4452347"/>
                  <a:pt x="1634705" y="4455388"/>
                  <a:pt x="1632172" y="4461468"/>
                </a:cubicBezTo>
                <a:lnTo>
                  <a:pt x="1641292" y="4461468"/>
                </a:lnTo>
                <a:cubicBezTo>
                  <a:pt x="1641419" y="4459948"/>
                  <a:pt x="1641925" y="4458428"/>
                  <a:pt x="1642812" y="4456908"/>
                </a:cubicBezTo>
                <a:cubicBezTo>
                  <a:pt x="1643699" y="4455388"/>
                  <a:pt x="1644205" y="4453867"/>
                  <a:pt x="1644332" y="4452347"/>
                </a:cubicBezTo>
                <a:close/>
                <a:moveTo>
                  <a:pt x="462089" y="4435758"/>
                </a:moveTo>
                <a:lnTo>
                  <a:pt x="462089" y="4450958"/>
                </a:lnTo>
                <a:cubicBezTo>
                  <a:pt x="462216" y="4455329"/>
                  <a:pt x="463483" y="4457989"/>
                  <a:pt x="465889" y="4458939"/>
                </a:cubicBezTo>
                <a:cubicBezTo>
                  <a:pt x="468296" y="4459889"/>
                  <a:pt x="471083" y="4460269"/>
                  <a:pt x="474250" y="4460079"/>
                </a:cubicBezTo>
                <a:close/>
                <a:moveTo>
                  <a:pt x="3334540" y="4435589"/>
                </a:moveTo>
                <a:lnTo>
                  <a:pt x="3322629" y="4452132"/>
                </a:lnTo>
                <a:lnTo>
                  <a:pt x="3322629" y="4460923"/>
                </a:lnTo>
                <a:close/>
                <a:moveTo>
                  <a:pt x="2459410" y="4426531"/>
                </a:moveTo>
                <a:cubicBezTo>
                  <a:pt x="2450290" y="4426784"/>
                  <a:pt x="2443449" y="4430077"/>
                  <a:pt x="2438889" y="4436411"/>
                </a:cubicBezTo>
                <a:cubicBezTo>
                  <a:pt x="2434329" y="4442744"/>
                  <a:pt x="2432049" y="4450598"/>
                  <a:pt x="2432049" y="4459971"/>
                </a:cubicBezTo>
                <a:lnTo>
                  <a:pt x="2432049" y="4463011"/>
                </a:lnTo>
                <a:cubicBezTo>
                  <a:pt x="2431416" y="4462948"/>
                  <a:pt x="2428883" y="4463075"/>
                  <a:pt x="2424449" y="4463392"/>
                </a:cubicBezTo>
                <a:cubicBezTo>
                  <a:pt x="2420016" y="4463708"/>
                  <a:pt x="2417482" y="4464595"/>
                  <a:pt x="2416849" y="4466052"/>
                </a:cubicBezTo>
                <a:cubicBezTo>
                  <a:pt x="2417799" y="4467635"/>
                  <a:pt x="2421979" y="4469028"/>
                  <a:pt x="2429389" y="4470232"/>
                </a:cubicBezTo>
                <a:cubicBezTo>
                  <a:pt x="2436799" y="4471435"/>
                  <a:pt x="2441739" y="4472068"/>
                  <a:pt x="2444209" y="4472132"/>
                </a:cubicBezTo>
                <a:lnTo>
                  <a:pt x="2462450" y="4456931"/>
                </a:lnTo>
                <a:cubicBezTo>
                  <a:pt x="2457953" y="4456551"/>
                  <a:pt x="2454786" y="4454271"/>
                  <a:pt x="2452950" y="4450091"/>
                </a:cubicBezTo>
                <a:cubicBezTo>
                  <a:pt x="2451113" y="4445911"/>
                  <a:pt x="2450226" y="4442111"/>
                  <a:pt x="2450290" y="4438691"/>
                </a:cubicBezTo>
                <a:close/>
                <a:moveTo>
                  <a:pt x="680974" y="4414478"/>
                </a:moveTo>
                <a:cubicBezTo>
                  <a:pt x="671854" y="4414731"/>
                  <a:pt x="665013" y="4418024"/>
                  <a:pt x="660453" y="4424358"/>
                </a:cubicBezTo>
                <a:cubicBezTo>
                  <a:pt x="655893" y="4430691"/>
                  <a:pt x="653613" y="4438545"/>
                  <a:pt x="653613" y="4447918"/>
                </a:cubicBezTo>
                <a:lnTo>
                  <a:pt x="653613" y="4450958"/>
                </a:lnTo>
                <a:cubicBezTo>
                  <a:pt x="652980" y="4450895"/>
                  <a:pt x="650447" y="4451022"/>
                  <a:pt x="646013" y="4451339"/>
                </a:cubicBezTo>
                <a:cubicBezTo>
                  <a:pt x="641580" y="4451655"/>
                  <a:pt x="639046" y="4452542"/>
                  <a:pt x="638413" y="4453999"/>
                </a:cubicBezTo>
                <a:cubicBezTo>
                  <a:pt x="639363" y="4455582"/>
                  <a:pt x="643543" y="4456975"/>
                  <a:pt x="650953" y="4458179"/>
                </a:cubicBezTo>
                <a:cubicBezTo>
                  <a:pt x="658363" y="4459382"/>
                  <a:pt x="663303" y="4460015"/>
                  <a:pt x="665773" y="4460079"/>
                </a:cubicBezTo>
                <a:lnTo>
                  <a:pt x="684014" y="4444878"/>
                </a:lnTo>
                <a:cubicBezTo>
                  <a:pt x="679517" y="4444498"/>
                  <a:pt x="676350" y="4442218"/>
                  <a:pt x="674514" y="4438038"/>
                </a:cubicBezTo>
                <a:cubicBezTo>
                  <a:pt x="672677" y="4433858"/>
                  <a:pt x="671790" y="4430058"/>
                  <a:pt x="671854" y="4426638"/>
                </a:cubicBezTo>
                <a:close/>
                <a:moveTo>
                  <a:pt x="2270926" y="4414370"/>
                </a:moveTo>
                <a:cubicBezTo>
                  <a:pt x="2269533" y="4414497"/>
                  <a:pt x="2268519" y="4415004"/>
                  <a:pt x="2267886" y="4415890"/>
                </a:cubicBezTo>
                <a:cubicBezTo>
                  <a:pt x="2267252" y="4416777"/>
                  <a:pt x="2266239" y="4417284"/>
                  <a:pt x="2264846" y="4417411"/>
                </a:cubicBezTo>
                <a:cubicBezTo>
                  <a:pt x="2264909" y="4419247"/>
                  <a:pt x="2265542" y="4421654"/>
                  <a:pt x="2266746" y="4424631"/>
                </a:cubicBezTo>
                <a:cubicBezTo>
                  <a:pt x="2267949" y="4427607"/>
                  <a:pt x="2269343" y="4429254"/>
                  <a:pt x="2270926" y="4429571"/>
                </a:cubicBezTo>
                <a:cubicBezTo>
                  <a:pt x="2273839" y="4429381"/>
                  <a:pt x="2275613" y="4428241"/>
                  <a:pt x="2276246" y="4426151"/>
                </a:cubicBezTo>
                <a:cubicBezTo>
                  <a:pt x="2276879" y="4424061"/>
                  <a:pt x="2277133" y="4422161"/>
                  <a:pt x="2277006" y="4420451"/>
                </a:cubicBezTo>
                <a:cubicBezTo>
                  <a:pt x="2276499" y="4416904"/>
                  <a:pt x="2274473" y="4414877"/>
                  <a:pt x="2270926" y="4414370"/>
                </a:cubicBezTo>
                <a:close/>
                <a:moveTo>
                  <a:pt x="4089533" y="4408836"/>
                </a:moveTo>
                <a:cubicBezTo>
                  <a:pt x="4089406" y="4410546"/>
                  <a:pt x="4089659" y="4412446"/>
                  <a:pt x="4090293" y="4414536"/>
                </a:cubicBezTo>
                <a:cubicBezTo>
                  <a:pt x="4090926" y="4416626"/>
                  <a:pt x="4092699" y="4417766"/>
                  <a:pt x="4095613" y="4417956"/>
                </a:cubicBezTo>
                <a:lnTo>
                  <a:pt x="4101693" y="4417956"/>
                </a:lnTo>
                <a:cubicBezTo>
                  <a:pt x="4101566" y="4414916"/>
                  <a:pt x="4100300" y="4412636"/>
                  <a:pt x="4097893" y="4411116"/>
                </a:cubicBezTo>
                <a:cubicBezTo>
                  <a:pt x="4095486" y="4409596"/>
                  <a:pt x="4092699" y="4408836"/>
                  <a:pt x="4089533" y="4408836"/>
                </a:cubicBezTo>
                <a:close/>
                <a:moveTo>
                  <a:pt x="1662573" y="4406746"/>
                </a:moveTo>
                <a:lnTo>
                  <a:pt x="1662573" y="4421947"/>
                </a:lnTo>
                <a:lnTo>
                  <a:pt x="1641292" y="4421947"/>
                </a:lnTo>
                <a:lnTo>
                  <a:pt x="1641292" y="4434107"/>
                </a:lnTo>
                <a:lnTo>
                  <a:pt x="1647372" y="4443227"/>
                </a:lnTo>
                <a:lnTo>
                  <a:pt x="1670160" y="4423289"/>
                </a:lnTo>
                <a:lnTo>
                  <a:pt x="1671693" y="4418009"/>
                </a:lnTo>
                <a:lnTo>
                  <a:pt x="1671693" y="4409787"/>
                </a:lnTo>
                <a:close/>
                <a:moveTo>
                  <a:pt x="492490" y="4402317"/>
                </a:moveTo>
                <a:cubicBezTo>
                  <a:pt x="491097" y="4402444"/>
                  <a:pt x="490083" y="4402951"/>
                  <a:pt x="489450" y="4403837"/>
                </a:cubicBezTo>
                <a:cubicBezTo>
                  <a:pt x="488816" y="4404724"/>
                  <a:pt x="487803" y="4405231"/>
                  <a:pt x="486410" y="4405358"/>
                </a:cubicBezTo>
                <a:cubicBezTo>
                  <a:pt x="486473" y="4407194"/>
                  <a:pt x="487106" y="4409601"/>
                  <a:pt x="488310" y="4412578"/>
                </a:cubicBezTo>
                <a:cubicBezTo>
                  <a:pt x="489513" y="4415554"/>
                  <a:pt x="490907" y="4417201"/>
                  <a:pt x="492490" y="4417518"/>
                </a:cubicBezTo>
                <a:cubicBezTo>
                  <a:pt x="495403" y="4417328"/>
                  <a:pt x="497177" y="4416188"/>
                  <a:pt x="497810" y="4414098"/>
                </a:cubicBezTo>
                <a:cubicBezTo>
                  <a:pt x="498443" y="4412008"/>
                  <a:pt x="498697" y="4410108"/>
                  <a:pt x="498570" y="4408398"/>
                </a:cubicBezTo>
                <a:cubicBezTo>
                  <a:pt x="498063" y="4404851"/>
                  <a:pt x="496037" y="4402824"/>
                  <a:pt x="492490" y="4402317"/>
                </a:cubicBezTo>
                <a:close/>
                <a:moveTo>
                  <a:pt x="4633950" y="4386698"/>
                </a:moveTo>
                <a:cubicBezTo>
                  <a:pt x="4633823" y="4388408"/>
                  <a:pt x="4634076" y="4390308"/>
                  <a:pt x="4634710" y="4392398"/>
                </a:cubicBezTo>
                <a:cubicBezTo>
                  <a:pt x="4635343" y="4394488"/>
                  <a:pt x="4637116" y="4395628"/>
                  <a:pt x="4640030" y="4395818"/>
                </a:cubicBezTo>
                <a:lnTo>
                  <a:pt x="4646110" y="4395818"/>
                </a:lnTo>
                <a:cubicBezTo>
                  <a:pt x="4645983" y="4392778"/>
                  <a:pt x="4644717" y="4390498"/>
                  <a:pt x="4642310" y="4388978"/>
                </a:cubicBezTo>
                <a:cubicBezTo>
                  <a:pt x="4639903" y="4387458"/>
                  <a:pt x="4637116" y="4386698"/>
                  <a:pt x="4633950" y="4386698"/>
                </a:cubicBezTo>
                <a:close/>
                <a:moveTo>
                  <a:pt x="1683782" y="4376370"/>
                </a:moveTo>
                <a:lnTo>
                  <a:pt x="1674733" y="4379386"/>
                </a:lnTo>
                <a:lnTo>
                  <a:pt x="1674733" y="4403707"/>
                </a:lnTo>
                <a:lnTo>
                  <a:pt x="1676778" y="4400493"/>
                </a:lnTo>
                <a:close/>
                <a:moveTo>
                  <a:pt x="848177" y="4371917"/>
                </a:moveTo>
                <a:cubicBezTo>
                  <a:pt x="838107" y="4372740"/>
                  <a:pt x="832407" y="4377934"/>
                  <a:pt x="831077" y="4387497"/>
                </a:cubicBezTo>
                <a:cubicBezTo>
                  <a:pt x="829747" y="4397061"/>
                  <a:pt x="829367" y="4406054"/>
                  <a:pt x="829937" y="4414478"/>
                </a:cubicBezTo>
                <a:cubicBezTo>
                  <a:pt x="825187" y="4414478"/>
                  <a:pt x="820247" y="4415238"/>
                  <a:pt x="815117" y="4416758"/>
                </a:cubicBezTo>
                <a:cubicBezTo>
                  <a:pt x="809986" y="4418278"/>
                  <a:pt x="805806" y="4420558"/>
                  <a:pt x="802576" y="4423598"/>
                </a:cubicBezTo>
                <a:lnTo>
                  <a:pt x="808656" y="4450958"/>
                </a:lnTo>
                <a:cubicBezTo>
                  <a:pt x="810113" y="4442788"/>
                  <a:pt x="813280" y="4434808"/>
                  <a:pt x="818157" y="4427018"/>
                </a:cubicBezTo>
                <a:cubicBezTo>
                  <a:pt x="823033" y="4419228"/>
                  <a:pt x="830000" y="4415048"/>
                  <a:pt x="839057" y="4414478"/>
                </a:cubicBezTo>
                <a:cubicBezTo>
                  <a:pt x="839437" y="4407004"/>
                  <a:pt x="840957" y="4399911"/>
                  <a:pt x="843617" y="4393197"/>
                </a:cubicBezTo>
                <a:cubicBezTo>
                  <a:pt x="846277" y="4386484"/>
                  <a:pt x="847797" y="4379390"/>
                  <a:pt x="848177" y="4371917"/>
                </a:cubicBezTo>
                <a:close/>
                <a:moveTo>
                  <a:pt x="3320973" y="4349757"/>
                </a:moveTo>
                <a:lnTo>
                  <a:pt x="3302733" y="4392318"/>
                </a:lnTo>
                <a:lnTo>
                  <a:pt x="3308813" y="4398398"/>
                </a:lnTo>
                <a:lnTo>
                  <a:pt x="3296653" y="4407518"/>
                </a:lnTo>
                <a:lnTo>
                  <a:pt x="3290573" y="4419678"/>
                </a:lnTo>
                <a:lnTo>
                  <a:pt x="3299693" y="4440959"/>
                </a:lnTo>
                <a:lnTo>
                  <a:pt x="3296815" y="4463984"/>
                </a:lnTo>
                <a:lnTo>
                  <a:pt x="3301348" y="4463913"/>
                </a:lnTo>
                <a:cubicBezTo>
                  <a:pt x="3310975" y="4463216"/>
                  <a:pt x="3309962" y="4459289"/>
                  <a:pt x="3298308" y="4452132"/>
                </a:cubicBezTo>
                <a:lnTo>
                  <a:pt x="3310468" y="4421732"/>
                </a:lnTo>
                <a:lnTo>
                  <a:pt x="3298308" y="4421732"/>
                </a:lnTo>
                <a:lnTo>
                  <a:pt x="3310468" y="4406531"/>
                </a:lnTo>
                <a:lnTo>
                  <a:pt x="3310468" y="4376131"/>
                </a:lnTo>
                <a:lnTo>
                  <a:pt x="3331749" y="4360930"/>
                </a:lnTo>
                <a:lnTo>
                  <a:pt x="3331749" y="4354067"/>
                </a:lnTo>
                <a:close/>
                <a:moveTo>
                  <a:pt x="3373945" y="4344022"/>
                </a:moveTo>
                <a:lnTo>
                  <a:pt x="3368610" y="4346110"/>
                </a:lnTo>
                <a:cubicBezTo>
                  <a:pt x="3365886" y="4348200"/>
                  <a:pt x="3363733" y="4350100"/>
                  <a:pt x="3362150" y="4351810"/>
                </a:cubicBezTo>
                <a:lnTo>
                  <a:pt x="3356069" y="4388291"/>
                </a:lnTo>
                <a:lnTo>
                  <a:pt x="3340869" y="4409571"/>
                </a:lnTo>
                <a:lnTo>
                  <a:pt x="3336738" y="4430914"/>
                </a:lnTo>
                <a:lnTo>
                  <a:pt x="3340227" y="4423493"/>
                </a:lnTo>
                <a:cubicBezTo>
                  <a:pt x="3349094" y="4407532"/>
                  <a:pt x="3358341" y="4393662"/>
                  <a:pt x="3367968" y="4381881"/>
                </a:cubicBezTo>
                <a:cubicBezTo>
                  <a:pt x="3368348" y="4371495"/>
                  <a:pt x="3369868" y="4361868"/>
                  <a:pt x="3372528" y="4353001"/>
                </a:cubicBezTo>
                <a:close/>
                <a:moveTo>
                  <a:pt x="2498931" y="4332289"/>
                </a:moveTo>
                <a:cubicBezTo>
                  <a:pt x="2496017" y="4332732"/>
                  <a:pt x="2494244" y="4334885"/>
                  <a:pt x="2493610" y="4338749"/>
                </a:cubicBezTo>
                <a:cubicBezTo>
                  <a:pt x="2492977" y="4342612"/>
                  <a:pt x="2492724" y="4345526"/>
                  <a:pt x="2492850" y="4347489"/>
                </a:cubicBezTo>
                <a:cubicBezTo>
                  <a:pt x="2492724" y="4355152"/>
                  <a:pt x="2490697" y="4361866"/>
                  <a:pt x="2486770" y="4367630"/>
                </a:cubicBezTo>
                <a:cubicBezTo>
                  <a:pt x="2482844" y="4373393"/>
                  <a:pt x="2477777" y="4377826"/>
                  <a:pt x="2471570" y="4380930"/>
                </a:cubicBezTo>
                <a:cubicBezTo>
                  <a:pt x="2471190" y="4388403"/>
                  <a:pt x="2469670" y="4395497"/>
                  <a:pt x="2467010" y="4402210"/>
                </a:cubicBezTo>
                <a:cubicBezTo>
                  <a:pt x="2464350" y="4408924"/>
                  <a:pt x="2462830" y="4416017"/>
                  <a:pt x="2462450" y="4423491"/>
                </a:cubicBezTo>
                <a:lnTo>
                  <a:pt x="2478978" y="4399765"/>
                </a:lnTo>
                <a:lnTo>
                  <a:pt x="2492187" y="4354267"/>
                </a:lnTo>
                <a:lnTo>
                  <a:pt x="2503727" y="4345612"/>
                </a:lnTo>
                <a:lnTo>
                  <a:pt x="2503111" y="4341789"/>
                </a:lnTo>
                <a:cubicBezTo>
                  <a:pt x="2501907" y="4336152"/>
                  <a:pt x="2500514" y="4332986"/>
                  <a:pt x="2498931" y="4332289"/>
                </a:cubicBezTo>
                <a:close/>
                <a:moveTo>
                  <a:pt x="3257132" y="4331516"/>
                </a:moveTo>
                <a:lnTo>
                  <a:pt x="3253258" y="4337811"/>
                </a:lnTo>
                <a:lnTo>
                  <a:pt x="3240547" y="4376131"/>
                </a:lnTo>
                <a:lnTo>
                  <a:pt x="3234809" y="4378362"/>
                </a:lnTo>
                <a:lnTo>
                  <a:pt x="3241932" y="4404478"/>
                </a:lnTo>
                <a:cubicBezTo>
                  <a:pt x="3240222" y="4404351"/>
                  <a:pt x="3238322" y="4404605"/>
                  <a:pt x="3236232" y="4405238"/>
                </a:cubicBezTo>
                <a:cubicBezTo>
                  <a:pt x="3234142" y="4405871"/>
                  <a:pt x="3233002" y="4407645"/>
                  <a:pt x="3232812" y="4410558"/>
                </a:cubicBezTo>
                <a:cubicBezTo>
                  <a:pt x="3233002" y="4413598"/>
                  <a:pt x="3234142" y="4416638"/>
                  <a:pt x="3236232" y="4419678"/>
                </a:cubicBezTo>
                <a:cubicBezTo>
                  <a:pt x="3238322" y="4422718"/>
                  <a:pt x="3240222" y="4425758"/>
                  <a:pt x="3241932" y="4428799"/>
                </a:cubicBezTo>
                <a:lnTo>
                  <a:pt x="3263212" y="4437919"/>
                </a:lnTo>
                <a:lnTo>
                  <a:pt x="3266252" y="4428799"/>
                </a:lnTo>
                <a:lnTo>
                  <a:pt x="3251052" y="4416638"/>
                </a:lnTo>
                <a:cubicBezTo>
                  <a:pt x="3250989" y="4411951"/>
                  <a:pt x="3251875" y="4407645"/>
                  <a:pt x="3253712" y="4403718"/>
                </a:cubicBezTo>
                <a:cubicBezTo>
                  <a:pt x="3255549" y="4399791"/>
                  <a:pt x="3258715" y="4397004"/>
                  <a:pt x="3263212" y="4395358"/>
                </a:cubicBezTo>
                <a:cubicBezTo>
                  <a:pt x="3263529" y="4384718"/>
                  <a:pt x="3263656" y="4374077"/>
                  <a:pt x="3263592" y="4363437"/>
                </a:cubicBezTo>
                <a:cubicBezTo>
                  <a:pt x="3263529" y="4352797"/>
                  <a:pt x="3261376" y="4342157"/>
                  <a:pt x="3257132" y="4331516"/>
                </a:cubicBezTo>
                <a:close/>
                <a:moveTo>
                  <a:pt x="2322054" y="4323760"/>
                </a:moveTo>
                <a:lnTo>
                  <a:pt x="2321568" y="4325919"/>
                </a:lnTo>
                <a:cubicBezTo>
                  <a:pt x="2317388" y="4335673"/>
                  <a:pt x="2313588" y="4345806"/>
                  <a:pt x="2310168" y="4356320"/>
                </a:cubicBezTo>
                <a:lnTo>
                  <a:pt x="2305323" y="4361538"/>
                </a:lnTo>
                <a:lnTo>
                  <a:pt x="2307407" y="4362689"/>
                </a:lnTo>
                <a:lnTo>
                  <a:pt x="2328687" y="4332289"/>
                </a:lnTo>
                <a:close/>
                <a:moveTo>
                  <a:pt x="3342934" y="4320787"/>
                </a:moveTo>
                <a:lnTo>
                  <a:pt x="3336174" y="4322396"/>
                </a:lnTo>
                <a:lnTo>
                  <a:pt x="3336174" y="4328513"/>
                </a:lnTo>
                <a:close/>
                <a:moveTo>
                  <a:pt x="720495" y="4320236"/>
                </a:moveTo>
                <a:cubicBezTo>
                  <a:pt x="717581" y="4320679"/>
                  <a:pt x="715808" y="4322832"/>
                  <a:pt x="715174" y="4326696"/>
                </a:cubicBezTo>
                <a:cubicBezTo>
                  <a:pt x="714541" y="4330559"/>
                  <a:pt x="714288" y="4333473"/>
                  <a:pt x="714414" y="4335436"/>
                </a:cubicBezTo>
                <a:cubicBezTo>
                  <a:pt x="714288" y="4343099"/>
                  <a:pt x="712261" y="4349813"/>
                  <a:pt x="708334" y="4355577"/>
                </a:cubicBezTo>
                <a:cubicBezTo>
                  <a:pt x="704408" y="4361340"/>
                  <a:pt x="699341" y="4365773"/>
                  <a:pt x="693134" y="4368877"/>
                </a:cubicBezTo>
                <a:cubicBezTo>
                  <a:pt x="692754" y="4376350"/>
                  <a:pt x="691234" y="4383444"/>
                  <a:pt x="688574" y="4390157"/>
                </a:cubicBezTo>
                <a:cubicBezTo>
                  <a:pt x="685914" y="4396871"/>
                  <a:pt x="684394" y="4403964"/>
                  <a:pt x="684014" y="4411438"/>
                </a:cubicBezTo>
                <a:cubicBezTo>
                  <a:pt x="693007" y="4400734"/>
                  <a:pt x="700861" y="4389461"/>
                  <a:pt x="707574" y="4377617"/>
                </a:cubicBezTo>
                <a:cubicBezTo>
                  <a:pt x="714288" y="4365773"/>
                  <a:pt x="720621" y="4353740"/>
                  <a:pt x="726575" y="4341516"/>
                </a:cubicBezTo>
                <a:cubicBezTo>
                  <a:pt x="726511" y="4339299"/>
                  <a:pt x="725878" y="4335373"/>
                  <a:pt x="724675" y="4329736"/>
                </a:cubicBezTo>
                <a:cubicBezTo>
                  <a:pt x="723471" y="4324099"/>
                  <a:pt x="722078" y="4320933"/>
                  <a:pt x="720495" y="4320236"/>
                </a:cubicBezTo>
                <a:close/>
                <a:moveTo>
                  <a:pt x="3483491" y="4318040"/>
                </a:moveTo>
                <a:cubicBezTo>
                  <a:pt x="3483554" y="4319750"/>
                  <a:pt x="3484187" y="4321650"/>
                  <a:pt x="3485391" y="4323740"/>
                </a:cubicBezTo>
                <a:cubicBezTo>
                  <a:pt x="3486594" y="4325830"/>
                  <a:pt x="3487987" y="4326970"/>
                  <a:pt x="3489571" y="4327160"/>
                </a:cubicBezTo>
                <a:cubicBezTo>
                  <a:pt x="3493117" y="4326654"/>
                  <a:pt x="3495144" y="4324627"/>
                  <a:pt x="3495651" y="4321080"/>
                </a:cubicBezTo>
                <a:close/>
                <a:moveTo>
                  <a:pt x="1708173" y="4303384"/>
                </a:moveTo>
                <a:cubicBezTo>
                  <a:pt x="1705260" y="4313011"/>
                  <a:pt x="1701967" y="4321878"/>
                  <a:pt x="1698293" y="4329985"/>
                </a:cubicBezTo>
                <a:cubicBezTo>
                  <a:pt x="1694620" y="4338092"/>
                  <a:pt x="1689806" y="4342399"/>
                  <a:pt x="1683853" y="4342905"/>
                </a:cubicBezTo>
                <a:cubicBezTo>
                  <a:pt x="1684043" y="4345248"/>
                  <a:pt x="1685183" y="4349682"/>
                  <a:pt x="1687273" y="4356206"/>
                </a:cubicBezTo>
                <a:lnTo>
                  <a:pt x="1690625" y="4362687"/>
                </a:lnTo>
                <a:lnTo>
                  <a:pt x="1695975" y="4358675"/>
                </a:lnTo>
                <a:lnTo>
                  <a:pt x="1696013" y="4358106"/>
                </a:lnTo>
                <a:lnTo>
                  <a:pt x="1708888" y="4336439"/>
                </a:lnTo>
                <a:lnTo>
                  <a:pt x="1710515" y="4324779"/>
                </a:lnTo>
                <a:cubicBezTo>
                  <a:pt x="1712035" y="4318762"/>
                  <a:pt x="1714315" y="4314075"/>
                  <a:pt x="1717356" y="4310719"/>
                </a:cubicBezTo>
                <a:lnTo>
                  <a:pt x="1717098" y="4303384"/>
                </a:lnTo>
                <a:close/>
                <a:moveTo>
                  <a:pt x="3356498" y="4300000"/>
                </a:moveTo>
                <a:lnTo>
                  <a:pt x="3354414" y="4301116"/>
                </a:lnTo>
                <a:lnTo>
                  <a:pt x="3353526" y="4307924"/>
                </a:lnTo>
                <a:close/>
                <a:moveTo>
                  <a:pt x="3495939" y="4294008"/>
                </a:moveTo>
                <a:lnTo>
                  <a:pt x="3495912" y="4294049"/>
                </a:lnTo>
                <a:lnTo>
                  <a:pt x="3495912" y="4295678"/>
                </a:lnTo>
                <a:lnTo>
                  <a:pt x="3496411" y="4299420"/>
                </a:lnTo>
                <a:cubicBezTo>
                  <a:pt x="3497044" y="4301510"/>
                  <a:pt x="3498818" y="4302650"/>
                  <a:pt x="3501731" y="4302840"/>
                </a:cubicBezTo>
                <a:lnTo>
                  <a:pt x="3504771" y="4302840"/>
                </a:lnTo>
                <a:close/>
                <a:moveTo>
                  <a:pt x="915059" y="4292875"/>
                </a:moveTo>
                <a:lnTo>
                  <a:pt x="899858" y="4308075"/>
                </a:lnTo>
                <a:lnTo>
                  <a:pt x="894222" y="4347530"/>
                </a:lnTo>
                <a:lnTo>
                  <a:pt x="916730" y="4299657"/>
                </a:lnTo>
                <a:lnTo>
                  <a:pt x="918437" y="4297097"/>
                </a:lnTo>
                <a:close/>
                <a:moveTo>
                  <a:pt x="528971" y="4292875"/>
                </a:moveTo>
                <a:lnTo>
                  <a:pt x="516810" y="4329356"/>
                </a:lnTo>
                <a:cubicBezTo>
                  <a:pt x="516304" y="4329292"/>
                  <a:pt x="514277" y="4329419"/>
                  <a:pt x="510730" y="4329736"/>
                </a:cubicBezTo>
                <a:cubicBezTo>
                  <a:pt x="507184" y="4330053"/>
                  <a:pt x="505157" y="4330939"/>
                  <a:pt x="504650" y="4332396"/>
                </a:cubicBezTo>
                <a:cubicBezTo>
                  <a:pt x="505283" y="4335626"/>
                  <a:pt x="508577" y="4339046"/>
                  <a:pt x="514530" y="4342656"/>
                </a:cubicBezTo>
                <a:cubicBezTo>
                  <a:pt x="520484" y="4346266"/>
                  <a:pt x="525297" y="4348926"/>
                  <a:pt x="528971" y="4350636"/>
                </a:cubicBezTo>
                <a:lnTo>
                  <a:pt x="550251" y="4320236"/>
                </a:lnTo>
                <a:close/>
                <a:moveTo>
                  <a:pt x="4831554" y="4286376"/>
                </a:moveTo>
                <a:cubicBezTo>
                  <a:pt x="4831617" y="4288213"/>
                  <a:pt x="4832250" y="4290619"/>
                  <a:pt x="4833454" y="4293596"/>
                </a:cubicBezTo>
                <a:cubicBezTo>
                  <a:pt x="4834657" y="4296573"/>
                  <a:pt x="4836050" y="4298219"/>
                  <a:pt x="4837634" y="4298536"/>
                </a:cubicBezTo>
                <a:cubicBezTo>
                  <a:pt x="4840547" y="4298346"/>
                  <a:pt x="4842321" y="4297206"/>
                  <a:pt x="4842954" y="4295116"/>
                </a:cubicBezTo>
                <a:cubicBezTo>
                  <a:pt x="4843587" y="4293026"/>
                  <a:pt x="4843841" y="4291126"/>
                  <a:pt x="4843714" y="4289416"/>
                </a:cubicBezTo>
                <a:close/>
                <a:moveTo>
                  <a:pt x="1942320" y="4283358"/>
                </a:moveTo>
                <a:lnTo>
                  <a:pt x="1942320" y="4298558"/>
                </a:lnTo>
                <a:cubicBezTo>
                  <a:pt x="1942447" y="4302929"/>
                  <a:pt x="1943714" y="4305589"/>
                  <a:pt x="1946120" y="4306539"/>
                </a:cubicBezTo>
                <a:cubicBezTo>
                  <a:pt x="1948527" y="4307489"/>
                  <a:pt x="1951314" y="4307869"/>
                  <a:pt x="1954481" y="4307679"/>
                </a:cubicBezTo>
                <a:close/>
                <a:moveTo>
                  <a:pt x="3970970" y="4272033"/>
                </a:moveTo>
                <a:lnTo>
                  <a:pt x="3970970" y="4287233"/>
                </a:lnTo>
                <a:cubicBezTo>
                  <a:pt x="3971097" y="4291604"/>
                  <a:pt x="3972364" y="4294264"/>
                  <a:pt x="3974770" y="4295214"/>
                </a:cubicBezTo>
                <a:lnTo>
                  <a:pt x="3976269" y="4295419"/>
                </a:lnTo>
                <a:lnTo>
                  <a:pt x="3978756" y="4287604"/>
                </a:lnTo>
                <a:close/>
                <a:moveTo>
                  <a:pt x="4189855" y="4250753"/>
                </a:moveTo>
                <a:cubicBezTo>
                  <a:pt x="4180735" y="4251006"/>
                  <a:pt x="4173894" y="4254299"/>
                  <a:pt x="4169334" y="4260633"/>
                </a:cubicBezTo>
                <a:cubicBezTo>
                  <a:pt x="4164774" y="4266966"/>
                  <a:pt x="4162494" y="4274820"/>
                  <a:pt x="4162494" y="4284193"/>
                </a:cubicBezTo>
                <a:lnTo>
                  <a:pt x="4162494" y="4287233"/>
                </a:lnTo>
                <a:cubicBezTo>
                  <a:pt x="4161861" y="4287170"/>
                  <a:pt x="4159328" y="4287297"/>
                  <a:pt x="4154894" y="4287614"/>
                </a:cubicBezTo>
                <a:cubicBezTo>
                  <a:pt x="4150461" y="4287930"/>
                  <a:pt x="4147927" y="4288817"/>
                  <a:pt x="4147294" y="4290274"/>
                </a:cubicBezTo>
                <a:cubicBezTo>
                  <a:pt x="4148244" y="4291857"/>
                  <a:pt x="4152424" y="4293250"/>
                  <a:pt x="4159834" y="4294454"/>
                </a:cubicBezTo>
                <a:cubicBezTo>
                  <a:pt x="4167244" y="4295657"/>
                  <a:pt x="4172184" y="4296290"/>
                  <a:pt x="4174654" y="4296354"/>
                </a:cubicBezTo>
                <a:lnTo>
                  <a:pt x="4192895" y="4281153"/>
                </a:lnTo>
                <a:cubicBezTo>
                  <a:pt x="4188398" y="4280773"/>
                  <a:pt x="4185231" y="4278493"/>
                  <a:pt x="4183395" y="4274313"/>
                </a:cubicBezTo>
                <a:cubicBezTo>
                  <a:pt x="4181558" y="4270133"/>
                  <a:pt x="4180671" y="4266333"/>
                  <a:pt x="4180735" y="4262913"/>
                </a:cubicBezTo>
                <a:close/>
                <a:moveTo>
                  <a:pt x="1972721" y="4249917"/>
                </a:moveTo>
                <a:cubicBezTo>
                  <a:pt x="1971328" y="4250044"/>
                  <a:pt x="1970314" y="4250551"/>
                  <a:pt x="1969681" y="4251437"/>
                </a:cubicBezTo>
                <a:cubicBezTo>
                  <a:pt x="1969047" y="4252324"/>
                  <a:pt x="1968034" y="4252831"/>
                  <a:pt x="1966641" y="4252958"/>
                </a:cubicBezTo>
                <a:cubicBezTo>
                  <a:pt x="1966704" y="4254794"/>
                  <a:pt x="1967337" y="4257201"/>
                  <a:pt x="1968541" y="4260178"/>
                </a:cubicBezTo>
                <a:cubicBezTo>
                  <a:pt x="1969744" y="4263154"/>
                  <a:pt x="1971138" y="4264801"/>
                  <a:pt x="1972721" y="4265118"/>
                </a:cubicBezTo>
                <a:cubicBezTo>
                  <a:pt x="1975634" y="4264928"/>
                  <a:pt x="1977408" y="4263788"/>
                  <a:pt x="1978041" y="4261698"/>
                </a:cubicBezTo>
                <a:cubicBezTo>
                  <a:pt x="1978674" y="4259608"/>
                  <a:pt x="1978928" y="4257708"/>
                  <a:pt x="1978801" y="4255998"/>
                </a:cubicBezTo>
                <a:cubicBezTo>
                  <a:pt x="1978294" y="4252451"/>
                  <a:pt x="1976268" y="4250424"/>
                  <a:pt x="1972721" y="4249917"/>
                </a:cubicBezTo>
                <a:close/>
                <a:moveTo>
                  <a:pt x="4515387" y="4249895"/>
                </a:moveTo>
                <a:lnTo>
                  <a:pt x="4515387" y="4265095"/>
                </a:lnTo>
                <a:cubicBezTo>
                  <a:pt x="4515514" y="4269466"/>
                  <a:pt x="4516781" y="4272126"/>
                  <a:pt x="4519187" y="4273076"/>
                </a:cubicBezTo>
                <a:cubicBezTo>
                  <a:pt x="4521594" y="4274026"/>
                  <a:pt x="4524381" y="4274406"/>
                  <a:pt x="4527548" y="4274216"/>
                </a:cubicBezTo>
                <a:close/>
                <a:moveTo>
                  <a:pt x="4001371" y="4238592"/>
                </a:moveTo>
                <a:cubicBezTo>
                  <a:pt x="3999978" y="4238719"/>
                  <a:pt x="3998964" y="4239226"/>
                  <a:pt x="3998331" y="4240112"/>
                </a:cubicBezTo>
                <a:lnTo>
                  <a:pt x="3995629" y="4241464"/>
                </a:lnTo>
                <a:lnTo>
                  <a:pt x="4002324" y="4253180"/>
                </a:lnTo>
                <a:lnTo>
                  <a:pt x="4006691" y="4250373"/>
                </a:lnTo>
                <a:cubicBezTo>
                  <a:pt x="4007324" y="4248283"/>
                  <a:pt x="4007578" y="4246383"/>
                  <a:pt x="4007451" y="4244673"/>
                </a:cubicBezTo>
                <a:cubicBezTo>
                  <a:pt x="4006944" y="4241126"/>
                  <a:pt x="4004918" y="4239099"/>
                  <a:pt x="4001371" y="4238592"/>
                </a:cubicBezTo>
                <a:close/>
                <a:moveTo>
                  <a:pt x="1097968" y="4235846"/>
                </a:moveTo>
                <a:lnTo>
                  <a:pt x="1072154" y="4245885"/>
                </a:lnTo>
                <a:lnTo>
                  <a:pt x="1072154" y="4274827"/>
                </a:lnTo>
                <a:lnTo>
                  <a:pt x="1081921" y="4269944"/>
                </a:lnTo>
                <a:cubicBezTo>
                  <a:pt x="1088001" y="4261520"/>
                  <a:pt x="1093321" y="4250247"/>
                  <a:pt x="1097881" y="4236123"/>
                </a:cubicBezTo>
                <a:close/>
                <a:moveTo>
                  <a:pt x="2361648" y="4232402"/>
                </a:moveTo>
                <a:lnTo>
                  <a:pt x="2345129" y="4255237"/>
                </a:lnTo>
                <a:lnTo>
                  <a:pt x="2330038" y="4291590"/>
                </a:lnTo>
                <a:lnTo>
                  <a:pt x="2340847" y="4295808"/>
                </a:lnTo>
                <a:cubicBezTo>
                  <a:pt x="2344014" y="4286435"/>
                  <a:pt x="2348321" y="4272501"/>
                  <a:pt x="2353768" y="4254007"/>
                </a:cubicBezTo>
                <a:close/>
                <a:moveTo>
                  <a:pt x="4734272" y="4228615"/>
                </a:moveTo>
                <a:cubicBezTo>
                  <a:pt x="4725152" y="4228868"/>
                  <a:pt x="4718311" y="4232161"/>
                  <a:pt x="4713751" y="4238495"/>
                </a:cubicBezTo>
                <a:cubicBezTo>
                  <a:pt x="4709191" y="4244828"/>
                  <a:pt x="4706911" y="4252682"/>
                  <a:pt x="4706911" y="4262055"/>
                </a:cubicBezTo>
                <a:lnTo>
                  <a:pt x="4706911" y="4265095"/>
                </a:lnTo>
                <a:cubicBezTo>
                  <a:pt x="4706278" y="4265032"/>
                  <a:pt x="4703745" y="4265159"/>
                  <a:pt x="4699311" y="4265476"/>
                </a:cubicBezTo>
                <a:cubicBezTo>
                  <a:pt x="4694878" y="4265792"/>
                  <a:pt x="4692344" y="4266679"/>
                  <a:pt x="4691711" y="4268136"/>
                </a:cubicBezTo>
                <a:cubicBezTo>
                  <a:pt x="4692661" y="4269719"/>
                  <a:pt x="4696841" y="4271112"/>
                  <a:pt x="4704251" y="4272316"/>
                </a:cubicBezTo>
                <a:cubicBezTo>
                  <a:pt x="4711661" y="4273519"/>
                  <a:pt x="4716601" y="4274152"/>
                  <a:pt x="4719071" y="4274216"/>
                </a:cubicBezTo>
                <a:lnTo>
                  <a:pt x="4737312" y="4259015"/>
                </a:lnTo>
                <a:cubicBezTo>
                  <a:pt x="4732815" y="4258635"/>
                  <a:pt x="4729648" y="4256355"/>
                  <a:pt x="4727812" y="4252175"/>
                </a:cubicBezTo>
                <a:cubicBezTo>
                  <a:pt x="4725975" y="4247995"/>
                  <a:pt x="4725088" y="4244195"/>
                  <a:pt x="4725152" y="4240775"/>
                </a:cubicBezTo>
                <a:close/>
                <a:moveTo>
                  <a:pt x="3320973" y="4225114"/>
                </a:moveTo>
                <a:cubicBezTo>
                  <a:pt x="3320467" y="4228154"/>
                  <a:pt x="3321480" y="4231194"/>
                  <a:pt x="3324013" y="4234234"/>
                </a:cubicBezTo>
                <a:lnTo>
                  <a:pt x="3324013" y="4225114"/>
                </a:lnTo>
                <a:close/>
                <a:moveTo>
                  <a:pt x="4545788" y="4216454"/>
                </a:moveTo>
                <a:cubicBezTo>
                  <a:pt x="4544395" y="4216581"/>
                  <a:pt x="4543381" y="4217088"/>
                  <a:pt x="4542748" y="4217974"/>
                </a:cubicBezTo>
                <a:cubicBezTo>
                  <a:pt x="4542114" y="4218861"/>
                  <a:pt x="4541101" y="4219368"/>
                  <a:pt x="4539708" y="4219495"/>
                </a:cubicBezTo>
                <a:cubicBezTo>
                  <a:pt x="4539771" y="4221331"/>
                  <a:pt x="4540404" y="4223738"/>
                  <a:pt x="4541608" y="4226715"/>
                </a:cubicBezTo>
                <a:cubicBezTo>
                  <a:pt x="4542811" y="4229691"/>
                  <a:pt x="4544205" y="4231338"/>
                  <a:pt x="4545788" y="4231655"/>
                </a:cubicBezTo>
                <a:cubicBezTo>
                  <a:pt x="4548701" y="4231465"/>
                  <a:pt x="4550475" y="4230325"/>
                  <a:pt x="4551108" y="4228235"/>
                </a:cubicBezTo>
                <a:cubicBezTo>
                  <a:pt x="4551741" y="4226145"/>
                  <a:pt x="4551995" y="4224245"/>
                  <a:pt x="4551868" y="4222535"/>
                </a:cubicBezTo>
                <a:cubicBezTo>
                  <a:pt x="4551361" y="4218988"/>
                  <a:pt x="4549335" y="4216961"/>
                  <a:pt x="4545788" y="4216454"/>
                </a:cubicBezTo>
                <a:close/>
                <a:moveTo>
                  <a:pt x="1059994" y="4194204"/>
                </a:moveTo>
                <a:cubicBezTo>
                  <a:pt x="1060057" y="4195914"/>
                  <a:pt x="1060690" y="4197814"/>
                  <a:pt x="1061894" y="4199904"/>
                </a:cubicBezTo>
                <a:cubicBezTo>
                  <a:pt x="1063097" y="4201994"/>
                  <a:pt x="1064490" y="4203134"/>
                  <a:pt x="1066074" y="4203324"/>
                </a:cubicBezTo>
                <a:cubicBezTo>
                  <a:pt x="1069620" y="4202818"/>
                  <a:pt x="1071647" y="4200791"/>
                  <a:pt x="1072154" y="4197244"/>
                </a:cubicBezTo>
                <a:close/>
                <a:moveTo>
                  <a:pt x="3357454" y="4191673"/>
                </a:moveTo>
                <a:cubicBezTo>
                  <a:pt x="3351881" y="4191673"/>
                  <a:pt x="3347827" y="4194714"/>
                  <a:pt x="3345294" y="4200794"/>
                </a:cubicBezTo>
                <a:lnTo>
                  <a:pt x="3354414" y="4200794"/>
                </a:lnTo>
                <a:cubicBezTo>
                  <a:pt x="3354541" y="4199274"/>
                  <a:pt x="3355047" y="4197754"/>
                  <a:pt x="3355934" y="4196234"/>
                </a:cubicBezTo>
                <a:cubicBezTo>
                  <a:pt x="3356821" y="4194714"/>
                  <a:pt x="3357327" y="4193193"/>
                  <a:pt x="3357454" y="4191673"/>
                </a:cubicBezTo>
                <a:close/>
                <a:moveTo>
                  <a:pt x="571532" y="4186473"/>
                </a:moveTo>
                <a:cubicBezTo>
                  <a:pt x="558865" y="4210287"/>
                  <a:pt x="547718" y="4235621"/>
                  <a:pt x="538091" y="4262474"/>
                </a:cubicBezTo>
                <a:cubicBezTo>
                  <a:pt x="539674" y="4268681"/>
                  <a:pt x="542588" y="4273748"/>
                  <a:pt x="546831" y="4277675"/>
                </a:cubicBezTo>
                <a:cubicBezTo>
                  <a:pt x="551074" y="4281601"/>
                  <a:pt x="556268" y="4283628"/>
                  <a:pt x="562411" y="4283755"/>
                </a:cubicBezTo>
                <a:cubicBezTo>
                  <a:pt x="565578" y="4274382"/>
                  <a:pt x="569885" y="4260448"/>
                  <a:pt x="575332" y="4241954"/>
                </a:cubicBezTo>
                <a:cubicBezTo>
                  <a:pt x="580778" y="4223460"/>
                  <a:pt x="586605" y="4211047"/>
                  <a:pt x="592812" y="4204713"/>
                </a:cubicBezTo>
                <a:close/>
                <a:moveTo>
                  <a:pt x="4901475" y="4186054"/>
                </a:moveTo>
                <a:cubicBezTo>
                  <a:pt x="4891405" y="4186877"/>
                  <a:pt x="4885705" y="4192071"/>
                  <a:pt x="4884375" y="4201634"/>
                </a:cubicBezTo>
                <a:cubicBezTo>
                  <a:pt x="4883045" y="4211198"/>
                  <a:pt x="4882665" y="4220191"/>
                  <a:pt x="4883235" y="4228615"/>
                </a:cubicBezTo>
                <a:cubicBezTo>
                  <a:pt x="4878485" y="4228615"/>
                  <a:pt x="4873545" y="4229375"/>
                  <a:pt x="4868415" y="4230895"/>
                </a:cubicBezTo>
                <a:cubicBezTo>
                  <a:pt x="4863284" y="4232415"/>
                  <a:pt x="4859104" y="4234695"/>
                  <a:pt x="4855874" y="4237735"/>
                </a:cubicBezTo>
                <a:lnTo>
                  <a:pt x="4861954" y="4265095"/>
                </a:lnTo>
                <a:cubicBezTo>
                  <a:pt x="4863411" y="4256925"/>
                  <a:pt x="4866578" y="4248945"/>
                  <a:pt x="4871455" y="4241155"/>
                </a:cubicBezTo>
                <a:cubicBezTo>
                  <a:pt x="4876331" y="4233365"/>
                  <a:pt x="4883298" y="4229185"/>
                  <a:pt x="4892355" y="4228615"/>
                </a:cubicBezTo>
                <a:cubicBezTo>
                  <a:pt x="4892735" y="4221141"/>
                  <a:pt x="4894255" y="4214048"/>
                  <a:pt x="4896915" y="4207334"/>
                </a:cubicBezTo>
                <a:cubicBezTo>
                  <a:pt x="4899575" y="4200621"/>
                  <a:pt x="4901095" y="4193527"/>
                  <a:pt x="4901475" y="4186054"/>
                </a:cubicBezTo>
                <a:close/>
                <a:moveTo>
                  <a:pt x="1780166" y="4170524"/>
                </a:moveTo>
                <a:lnTo>
                  <a:pt x="1778095" y="4175702"/>
                </a:lnTo>
                <a:lnTo>
                  <a:pt x="1767126" y="4203123"/>
                </a:lnTo>
                <a:lnTo>
                  <a:pt x="1769037" y="4201276"/>
                </a:lnTo>
                <a:lnTo>
                  <a:pt x="1778157" y="4179996"/>
                </a:lnTo>
                <a:close/>
                <a:moveTo>
                  <a:pt x="1072154" y="4169884"/>
                </a:moveTo>
                <a:cubicBezTo>
                  <a:pt x="1072027" y="4171594"/>
                  <a:pt x="1072280" y="4173494"/>
                  <a:pt x="1072914" y="4175584"/>
                </a:cubicBezTo>
                <a:cubicBezTo>
                  <a:pt x="1073547" y="4177674"/>
                  <a:pt x="1075321" y="4178814"/>
                  <a:pt x="1078234" y="4179004"/>
                </a:cubicBezTo>
                <a:lnTo>
                  <a:pt x="1081274" y="4179004"/>
                </a:lnTo>
                <a:cubicBezTo>
                  <a:pt x="1081274" y="4172924"/>
                  <a:pt x="1078234" y="4169884"/>
                  <a:pt x="1072154" y="4169884"/>
                </a:cubicBezTo>
                <a:close/>
                <a:moveTo>
                  <a:pt x="945459" y="4159112"/>
                </a:moveTo>
                <a:cubicBezTo>
                  <a:pt x="944573" y="4169309"/>
                  <a:pt x="941026" y="4178556"/>
                  <a:pt x="934819" y="4186853"/>
                </a:cubicBezTo>
                <a:cubicBezTo>
                  <a:pt x="928612" y="4195150"/>
                  <a:pt x="925065" y="4205157"/>
                  <a:pt x="924179" y="4216873"/>
                </a:cubicBezTo>
                <a:cubicBezTo>
                  <a:pt x="915122" y="4229161"/>
                  <a:pt x="906635" y="4241827"/>
                  <a:pt x="898718" y="4254874"/>
                </a:cubicBezTo>
                <a:cubicBezTo>
                  <a:pt x="890801" y="4267921"/>
                  <a:pt x="883075" y="4280588"/>
                  <a:pt x="875538" y="4292875"/>
                </a:cubicBezTo>
                <a:cubicBezTo>
                  <a:pt x="874018" y="4300222"/>
                  <a:pt x="870978" y="4309849"/>
                  <a:pt x="866418" y="4321756"/>
                </a:cubicBezTo>
                <a:cubicBezTo>
                  <a:pt x="861857" y="4333663"/>
                  <a:pt x="855777" y="4340250"/>
                  <a:pt x="848177" y="4341516"/>
                </a:cubicBezTo>
                <a:cubicBezTo>
                  <a:pt x="848557" y="4343860"/>
                  <a:pt x="850077" y="4348293"/>
                  <a:pt x="852737" y="4354817"/>
                </a:cubicBezTo>
                <a:cubicBezTo>
                  <a:pt x="855397" y="4361340"/>
                  <a:pt x="856917" y="4365013"/>
                  <a:pt x="857297" y="4365837"/>
                </a:cubicBezTo>
                <a:cubicBezTo>
                  <a:pt x="858754" y="4365457"/>
                  <a:pt x="859641" y="4363937"/>
                  <a:pt x="859957" y="4361277"/>
                </a:cubicBezTo>
                <a:cubicBezTo>
                  <a:pt x="860274" y="4358617"/>
                  <a:pt x="860401" y="4357097"/>
                  <a:pt x="860337" y="4356716"/>
                </a:cubicBezTo>
                <a:cubicBezTo>
                  <a:pt x="868951" y="4338793"/>
                  <a:pt x="879084" y="4321439"/>
                  <a:pt x="890738" y="4304655"/>
                </a:cubicBezTo>
                <a:cubicBezTo>
                  <a:pt x="902392" y="4287872"/>
                  <a:pt x="909485" y="4269758"/>
                  <a:pt x="912019" y="4250314"/>
                </a:cubicBezTo>
                <a:lnTo>
                  <a:pt x="927219" y="4250314"/>
                </a:lnTo>
                <a:lnTo>
                  <a:pt x="945466" y="4251740"/>
                </a:lnTo>
                <a:lnTo>
                  <a:pt x="949031" y="4229165"/>
                </a:lnTo>
                <a:cubicBezTo>
                  <a:pt x="951691" y="4220298"/>
                  <a:pt x="953211" y="4210671"/>
                  <a:pt x="953591" y="4200284"/>
                </a:cubicBezTo>
                <a:lnTo>
                  <a:pt x="958150" y="4197549"/>
                </a:lnTo>
                <a:lnTo>
                  <a:pt x="954579" y="4189513"/>
                </a:lnTo>
                <a:lnTo>
                  <a:pt x="966740" y="4168233"/>
                </a:lnTo>
                <a:close/>
                <a:moveTo>
                  <a:pt x="4229376" y="4156511"/>
                </a:moveTo>
                <a:cubicBezTo>
                  <a:pt x="4226462" y="4156954"/>
                  <a:pt x="4224689" y="4159107"/>
                  <a:pt x="4224055" y="4162971"/>
                </a:cubicBezTo>
                <a:cubicBezTo>
                  <a:pt x="4223422" y="4166834"/>
                  <a:pt x="4223169" y="4169748"/>
                  <a:pt x="4223295" y="4171711"/>
                </a:cubicBezTo>
                <a:cubicBezTo>
                  <a:pt x="4223169" y="4179374"/>
                  <a:pt x="4221142" y="4186088"/>
                  <a:pt x="4217215" y="4191852"/>
                </a:cubicBezTo>
                <a:cubicBezTo>
                  <a:pt x="4213289" y="4197615"/>
                  <a:pt x="4208222" y="4202048"/>
                  <a:pt x="4202015" y="4205152"/>
                </a:cubicBezTo>
                <a:cubicBezTo>
                  <a:pt x="4201635" y="4212625"/>
                  <a:pt x="4200115" y="4219719"/>
                  <a:pt x="4197455" y="4226432"/>
                </a:cubicBezTo>
                <a:cubicBezTo>
                  <a:pt x="4194795" y="4233146"/>
                  <a:pt x="4193275" y="4240239"/>
                  <a:pt x="4192895" y="4247713"/>
                </a:cubicBezTo>
                <a:cubicBezTo>
                  <a:pt x="4201888" y="4237009"/>
                  <a:pt x="4209742" y="4225736"/>
                  <a:pt x="4216455" y="4213892"/>
                </a:cubicBezTo>
                <a:cubicBezTo>
                  <a:pt x="4223169" y="4202048"/>
                  <a:pt x="4229502" y="4190015"/>
                  <a:pt x="4235456" y="4177791"/>
                </a:cubicBezTo>
                <a:cubicBezTo>
                  <a:pt x="4235392" y="4175574"/>
                  <a:pt x="4234759" y="4171648"/>
                  <a:pt x="4233556" y="4166011"/>
                </a:cubicBezTo>
                <a:cubicBezTo>
                  <a:pt x="4232352" y="4160374"/>
                  <a:pt x="4230959" y="4157208"/>
                  <a:pt x="4229376" y="4156511"/>
                </a:cubicBezTo>
                <a:close/>
                <a:moveTo>
                  <a:pt x="2017161" y="4150709"/>
                </a:moveTo>
                <a:lnTo>
                  <a:pt x="2004097" y="4155790"/>
                </a:lnTo>
                <a:lnTo>
                  <a:pt x="1997041" y="4176956"/>
                </a:lnTo>
                <a:cubicBezTo>
                  <a:pt x="1996535" y="4176892"/>
                  <a:pt x="1994508" y="4177019"/>
                  <a:pt x="1990961" y="4177336"/>
                </a:cubicBezTo>
                <a:cubicBezTo>
                  <a:pt x="1987415" y="4177653"/>
                  <a:pt x="1985388" y="4178539"/>
                  <a:pt x="1984881" y="4179996"/>
                </a:cubicBezTo>
                <a:cubicBezTo>
                  <a:pt x="1985514" y="4183226"/>
                  <a:pt x="1988808" y="4186646"/>
                  <a:pt x="1994761" y="4190256"/>
                </a:cubicBezTo>
                <a:cubicBezTo>
                  <a:pt x="2000715" y="4193866"/>
                  <a:pt x="2005528" y="4196526"/>
                  <a:pt x="2009202" y="4198236"/>
                </a:cubicBezTo>
                <a:lnTo>
                  <a:pt x="2030482" y="4167836"/>
                </a:lnTo>
                <a:close/>
                <a:moveTo>
                  <a:pt x="3375695" y="4146072"/>
                </a:moveTo>
                <a:lnTo>
                  <a:pt x="3375695" y="4161273"/>
                </a:lnTo>
                <a:lnTo>
                  <a:pt x="3354414" y="4161273"/>
                </a:lnTo>
                <a:lnTo>
                  <a:pt x="3354414" y="4173433"/>
                </a:lnTo>
                <a:lnTo>
                  <a:pt x="3360494" y="4182553"/>
                </a:lnTo>
                <a:lnTo>
                  <a:pt x="3380944" y="4164660"/>
                </a:lnTo>
                <a:lnTo>
                  <a:pt x="3383430" y="4151166"/>
                </a:lnTo>
                <a:lnTo>
                  <a:pt x="3382118" y="4148214"/>
                </a:lnTo>
                <a:close/>
                <a:moveTo>
                  <a:pt x="4042683" y="4135362"/>
                </a:moveTo>
                <a:lnTo>
                  <a:pt x="4036782" y="4141716"/>
                </a:lnTo>
                <a:lnTo>
                  <a:pt x="4023701" y="4179092"/>
                </a:lnTo>
                <a:lnTo>
                  <a:pt x="4037852" y="4186911"/>
                </a:lnTo>
                <a:lnTo>
                  <a:pt x="4059132" y="4156511"/>
                </a:lnTo>
                <a:close/>
                <a:moveTo>
                  <a:pt x="4773793" y="4134373"/>
                </a:moveTo>
                <a:cubicBezTo>
                  <a:pt x="4770879" y="4134816"/>
                  <a:pt x="4769106" y="4136969"/>
                  <a:pt x="4768472" y="4140833"/>
                </a:cubicBezTo>
                <a:cubicBezTo>
                  <a:pt x="4767839" y="4144696"/>
                  <a:pt x="4767586" y="4147610"/>
                  <a:pt x="4767712" y="4149573"/>
                </a:cubicBezTo>
                <a:cubicBezTo>
                  <a:pt x="4767586" y="4157236"/>
                  <a:pt x="4765559" y="4163950"/>
                  <a:pt x="4761632" y="4169714"/>
                </a:cubicBezTo>
                <a:cubicBezTo>
                  <a:pt x="4757706" y="4175477"/>
                  <a:pt x="4752639" y="4179910"/>
                  <a:pt x="4746432" y="4183014"/>
                </a:cubicBezTo>
                <a:cubicBezTo>
                  <a:pt x="4746052" y="4190487"/>
                  <a:pt x="4744532" y="4197581"/>
                  <a:pt x="4741872" y="4204294"/>
                </a:cubicBezTo>
                <a:cubicBezTo>
                  <a:pt x="4739212" y="4211008"/>
                  <a:pt x="4737692" y="4218101"/>
                  <a:pt x="4737312" y="4225575"/>
                </a:cubicBezTo>
                <a:cubicBezTo>
                  <a:pt x="4746305" y="4214871"/>
                  <a:pt x="4754159" y="4203598"/>
                  <a:pt x="4760872" y="4191754"/>
                </a:cubicBezTo>
                <a:cubicBezTo>
                  <a:pt x="4767586" y="4179910"/>
                  <a:pt x="4773919" y="4167877"/>
                  <a:pt x="4779873" y="4155653"/>
                </a:cubicBezTo>
                <a:cubicBezTo>
                  <a:pt x="4779809" y="4153436"/>
                  <a:pt x="4779176" y="4149510"/>
                  <a:pt x="4777973" y="4143873"/>
                </a:cubicBezTo>
                <a:cubicBezTo>
                  <a:pt x="4776769" y="4138236"/>
                  <a:pt x="4775376" y="4135070"/>
                  <a:pt x="4773793" y="4134373"/>
                </a:cubicBezTo>
                <a:close/>
                <a:moveTo>
                  <a:pt x="4582269" y="4107012"/>
                </a:moveTo>
                <a:lnTo>
                  <a:pt x="4570108" y="4143493"/>
                </a:lnTo>
                <a:cubicBezTo>
                  <a:pt x="4569602" y="4143429"/>
                  <a:pt x="4567575" y="4143556"/>
                  <a:pt x="4564028" y="4143873"/>
                </a:cubicBezTo>
                <a:cubicBezTo>
                  <a:pt x="4560482" y="4144190"/>
                  <a:pt x="4558455" y="4145076"/>
                  <a:pt x="4557948" y="4146533"/>
                </a:cubicBezTo>
                <a:cubicBezTo>
                  <a:pt x="4558581" y="4149763"/>
                  <a:pt x="4561875" y="4153183"/>
                  <a:pt x="4567828" y="4156793"/>
                </a:cubicBezTo>
                <a:cubicBezTo>
                  <a:pt x="4573782" y="4160403"/>
                  <a:pt x="4578595" y="4163063"/>
                  <a:pt x="4582269" y="4164773"/>
                </a:cubicBezTo>
                <a:lnTo>
                  <a:pt x="4603549" y="4134373"/>
                </a:lnTo>
                <a:close/>
                <a:moveTo>
                  <a:pt x="2407729" y="4092124"/>
                </a:moveTo>
                <a:lnTo>
                  <a:pt x="2402904" y="4097914"/>
                </a:lnTo>
                <a:lnTo>
                  <a:pt x="2407450" y="4097914"/>
                </a:lnTo>
                <a:lnTo>
                  <a:pt x="2410129" y="4098124"/>
                </a:lnTo>
                <a:close/>
                <a:moveTo>
                  <a:pt x="629293" y="4080071"/>
                </a:moveTo>
                <a:lnTo>
                  <a:pt x="614092" y="4098311"/>
                </a:lnTo>
                <a:lnTo>
                  <a:pt x="614092" y="4107431"/>
                </a:lnTo>
                <a:lnTo>
                  <a:pt x="620173" y="4107431"/>
                </a:lnTo>
                <a:cubicBezTo>
                  <a:pt x="626126" y="4107685"/>
                  <a:pt x="630179" y="4107178"/>
                  <a:pt x="632333" y="4105911"/>
                </a:cubicBezTo>
                <a:cubicBezTo>
                  <a:pt x="634486" y="4104645"/>
                  <a:pt x="635499" y="4101098"/>
                  <a:pt x="635373" y="4095271"/>
                </a:cubicBezTo>
                <a:close/>
                <a:moveTo>
                  <a:pt x="3407911" y="4072446"/>
                </a:moveTo>
                <a:lnTo>
                  <a:pt x="3402706" y="4077103"/>
                </a:lnTo>
                <a:lnTo>
                  <a:pt x="3410791" y="4078205"/>
                </a:lnTo>
                <a:close/>
                <a:moveTo>
                  <a:pt x="4086442" y="4072120"/>
                </a:moveTo>
                <a:lnTo>
                  <a:pt x="4076303" y="4099156"/>
                </a:lnTo>
                <a:lnTo>
                  <a:pt x="4060743" y="4115913"/>
                </a:lnTo>
                <a:lnTo>
                  <a:pt x="4071292" y="4120030"/>
                </a:lnTo>
                <a:cubicBezTo>
                  <a:pt x="4074459" y="4110657"/>
                  <a:pt x="4078766" y="4096723"/>
                  <a:pt x="4084213" y="4078229"/>
                </a:cubicBezTo>
                <a:close/>
                <a:moveTo>
                  <a:pt x="991060" y="4058790"/>
                </a:moveTo>
                <a:lnTo>
                  <a:pt x="966740" y="4098311"/>
                </a:lnTo>
                <a:cubicBezTo>
                  <a:pt x="972820" y="4107938"/>
                  <a:pt x="975860" y="4119085"/>
                  <a:pt x="975860" y="4131752"/>
                </a:cubicBezTo>
                <a:cubicBezTo>
                  <a:pt x="974150" y="4131625"/>
                  <a:pt x="972250" y="4131879"/>
                  <a:pt x="970160" y="4132512"/>
                </a:cubicBezTo>
                <a:cubicBezTo>
                  <a:pt x="968070" y="4133145"/>
                  <a:pt x="966930" y="4134919"/>
                  <a:pt x="966740" y="4137832"/>
                </a:cubicBezTo>
                <a:cubicBezTo>
                  <a:pt x="966930" y="4140872"/>
                  <a:pt x="968070" y="4143912"/>
                  <a:pt x="970160" y="4146952"/>
                </a:cubicBezTo>
                <a:lnTo>
                  <a:pt x="974496" y="4153890"/>
                </a:lnTo>
                <a:lnTo>
                  <a:pt x="977912" y="4145563"/>
                </a:lnTo>
                <a:lnTo>
                  <a:pt x="993112" y="4115163"/>
                </a:lnTo>
                <a:lnTo>
                  <a:pt x="997272" y="4111502"/>
                </a:lnTo>
                <a:lnTo>
                  <a:pt x="997520" y="4090711"/>
                </a:lnTo>
                <a:cubicBezTo>
                  <a:pt x="997457" y="4080071"/>
                  <a:pt x="995304" y="4069431"/>
                  <a:pt x="991060" y="4058790"/>
                </a:cubicBezTo>
                <a:close/>
                <a:moveTo>
                  <a:pt x="2071157" y="4050697"/>
                </a:moveTo>
                <a:lnTo>
                  <a:pt x="2063765" y="4055467"/>
                </a:lnTo>
                <a:cubicBezTo>
                  <a:pt x="2055848" y="4062751"/>
                  <a:pt x="2050639" y="4070462"/>
                  <a:pt x="2048137" y="4078600"/>
                </a:cubicBezTo>
                <a:cubicBezTo>
                  <a:pt x="2045635" y="4086739"/>
                  <a:pt x="2042516" y="4096540"/>
                  <a:pt x="2038779" y="4108003"/>
                </a:cubicBezTo>
                <a:lnTo>
                  <a:pt x="2032364" y="4127344"/>
                </a:lnTo>
                <a:lnTo>
                  <a:pt x="2042642" y="4131355"/>
                </a:lnTo>
                <a:cubicBezTo>
                  <a:pt x="2045809" y="4121982"/>
                  <a:pt x="2050116" y="4108048"/>
                  <a:pt x="2055563" y="4089554"/>
                </a:cubicBezTo>
                <a:cubicBezTo>
                  <a:pt x="2061009" y="4071060"/>
                  <a:pt x="2066836" y="4058647"/>
                  <a:pt x="2073043" y="4052313"/>
                </a:cubicBezTo>
                <a:close/>
                <a:moveTo>
                  <a:pt x="2439301" y="4047218"/>
                </a:moveTo>
                <a:lnTo>
                  <a:pt x="2435089" y="4055643"/>
                </a:lnTo>
                <a:lnTo>
                  <a:pt x="2439863" y="4048482"/>
                </a:lnTo>
                <a:close/>
                <a:moveTo>
                  <a:pt x="1814576" y="4041939"/>
                </a:moveTo>
                <a:cubicBezTo>
                  <a:pt x="1814449" y="4043332"/>
                  <a:pt x="1813942" y="4044346"/>
                  <a:pt x="1813056" y="4044979"/>
                </a:cubicBezTo>
                <a:cubicBezTo>
                  <a:pt x="1812169" y="4045612"/>
                  <a:pt x="1811662" y="4046626"/>
                  <a:pt x="1811536" y="4048019"/>
                </a:cubicBezTo>
                <a:lnTo>
                  <a:pt x="1811536" y="4060473"/>
                </a:lnTo>
                <a:lnTo>
                  <a:pt x="1819003" y="4042825"/>
                </a:lnTo>
                <a:close/>
                <a:moveTo>
                  <a:pt x="4095613" y="4035777"/>
                </a:moveTo>
                <a:lnTo>
                  <a:pt x="4094543" y="4038354"/>
                </a:lnTo>
                <a:lnTo>
                  <a:pt x="4087759" y="4068508"/>
                </a:lnTo>
                <a:lnTo>
                  <a:pt x="4092668" y="4055049"/>
                </a:lnTo>
                <a:cubicBezTo>
                  <a:pt x="4095581" y="4048842"/>
                  <a:pt x="4098590" y="4044155"/>
                  <a:pt x="4101693" y="4040988"/>
                </a:cubicBezTo>
                <a:close/>
                <a:moveTo>
                  <a:pt x="662733" y="4031430"/>
                </a:moveTo>
                <a:lnTo>
                  <a:pt x="656653" y="4043590"/>
                </a:lnTo>
                <a:cubicBezTo>
                  <a:pt x="660200" y="4040550"/>
                  <a:pt x="662227" y="4037510"/>
                  <a:pt x="662733" y="4034470"/>
                </a:cubicBezTo>
                <a:close/>
                <a:moveTo>
                  <a:pt x="1836163" y="4002265"/>
                </a:moveTo>
                <a:lnTo>
                  <a:pt x="1835856" y="4002418"/>
                </a:lnTo>
                <a:lnTo>
                  <a:pt x="1823696" y="4023699"/>
                </a:lnTo>
                <a:lnTo>
                  <a:pt x="1827787" y="4022063"/>
                </a:lnTo>
                <a:close/>
                <a:moveTo>
                  <a:pt x="4624830" y="4000610"/>
                </a:moveTo>
                <a:cubicBezTo>
                  <a:pt x="4612163" y="4024424"/>
                  <a:pt x="4601016" y="4049758"/>
                  <a:pt x="4591389" y="4076611"/>
                </a:cubicBezTo>
                <a:cubicBezTo>
                  <a:pt x="4592972" y="4082818"/>
                  <a:pt x="4595886" y="4087885"/>
                  <a:pt x="4600129" y="4091812"/>
                </a:cubicBezTo>
                <a:cubicBezTo>
                  <a:pt x="4604372" y="4095738"/>
                  <a:pt x="4609566" y="4097765"/>
                  <a:pt x="4615709" y="4097892"/>
                </a:cubicBezTo>
                <a:cubicBezTo>
                  <a:pt x="4618876" y="4088519"/>
                  <a:pt x="4623183" y="4074585"/>
                  <a:pt x="4628630" y="4056091"/>
                </a:cubicBezTo>
                <a:cubicBezTo>
                  <a:pt x="4634076" y="4037597"/>
                  <a:pt x="4639903" y="4025184"/>
                  <a:pt x="4646110" y="4018850"/>
                </a:cubicBezTo>
                <a:close/>
                <a:moveTo>
                  <a:pt x="3483550" y="3934194"/>
                </a:moveTo>
                <a:lnTo>
                  <a:pt x="3479057" y="3945428"/>
                </a:lnTo>
                <a:lnTo>
                  <a:pt x="3462715" y="3967217"/>
                </a:lnTo>
                <a:lnTo>
                  <a:pt x="3465512" y="3968762"/>
                </a:lnTo>
                <a:lnTo>
                  <a:pt x="3486792" y="3938362"/>
                </a:lnTo>
                <a:close/>
                <a:moveTo>
                  <a:pt x="4142229" y="3926482"/>
                </a:moveTo>
                <a:lnTo>
                  <a:pt x="4139963" y="3942343"/>
                </a:lnTo>
                <a:lnTo>
                  <a:pt x="4141214" y="3942186"/>
                </a:lnTo>
                <a:cubicBezTo>
                  <a:pt x="4143367" y="3940920"/>
                  <a:pt x="4144380" y="3937373"/>
                  <a:pt x="4144254" y="3931546"/>
                </a:cubicBezTo>
                <a:close/>
                <a:moveTo>
                  <a:pt x="4682591" y="3894208"/>
                </a:moveTo>
                <a:lnTo>
                  <a:pt x="4667390" y="3912448"/>
                </a:lnTo>
                <a:lnTo>
                  <a:pt x="4667390" y="3921568"/>
                </a:lnTo>
                <a:lnTo>
                  <a:pt x="4673471" y="3921568"/>
                </a:lnTo>
                <a:cubicBezTo>
                  <a:pt x="4679424" y="3921822"/>
                  <a:pt x="4683477" y="3921315"/>
                  <a:pt x="4685631" y="3920048"/>
                </a:cubicBezTo>
                <a:cubicBezTo>
                  <a:pt x="4687784" y="3918782"/>
                  <a:pt x="4688797" y="3915235"/>
                  <a:pt x="4688671" y="3909408"/>
                </a:cubicBezTo>
                <a:close/>
                <a:moveTo>
                  <a:pt x="3503377" y="3884627"/>
                </a:moveTo>
                <a:lnTo>
                  <a:pt x="3496810" y="3901045"/>
                </a:lnTo>
                <a:lnTo>
                  <a:pt x="3498952" y="3901881"/>
                </a:lnTo>
                <a:lnTo>
                  <a:pt x="3504285" y="3884627"/>
                </a:lnTo>
                <a:close/>
                <a:moveTo>
                  <a:pt x="5044358" y="3872927"/>
                </a:moveTo>
                <a:lnTo>
                  <a:pt x="5020038" y="3912448"/>
                </a:lnTo>
                <a:cubicBezTo>
                  <a:pt x="5026118" y="3922075"/>
                  <a:pt x="5029158" y="3933222"/>
                  <a:pt x="5029158" y="3945889"/>
                </a:cubicBezTo>
                <a:cubicBezTo>
                  <a:pt x="5027448" y="3945762"/>
                  <a:pt x="5025548" y="3946016"/>
                  <a:pt x="5023458" y="3946649"/>
                </a:cubicBezTo>
                <a:cubicBezTo>
                  <a:pt x="5021368" y="3947282"/>
                  <a:pt x="5020228" y="3949056"/>
                  <a:pt x="5020038" y="3951969"/>
                </a:cubicBezTo>
                <a:cubicBezTo>
                  <a:pt x="5020228" y="3955009"/>
                  <a:pt x="5021368" y="3958049"/>
                  <a:pt x="5023458" y="3961089"/>
                </a:cubicBezTo>
                <a:cubicBezTo>
                  <a:pt x="5025548" y="3964129"/>
                  <a:pt x="5027448" y="3967169"/>
                  <a:pt x="5029158" y="3970210"/>
                </a:cubicBezTo>
                <a:lnTo>
                  <a:pt x="5050438" y="3979330"/>
                </a:lnTo>
                <a:lnTo>
                  <a:pt x="5053478" y="3970210"/>
                </a:lnTo>
                <a:lnTo>
                  <a:pt x="5038278" y="3958049"/>
                </a:lnTo>
                <a:cubicBezTo>
                  <a:pt x="5038215" y="3953362"/>
                  <a:pt x="5039101" y="3949056"/>
                  <a:pt x="5040938" y="3945129"/>
                </a:cubicBezTo>
                <a:cubicBezTo>
                  <a:pt x="5042775" y="3941202"/>
                  <a:pt x="5045941" y="3938415"/>
                  <a:pt x="5050438" y="3936769"/>
                </a:cubicBezTo>
                <a:cubicBezTo>
                  <a:pt x="5050755" y="3926129"/>
                  <a:pt x="5050882" y="3915488"/>
                  <a:pt x="5050818" y="3904848"/>
                </a:cubicBezTo>
                <a:cubicBezTo>
                  <a:pt x="5050755" y="3894208"/>
                  <a:pt x="5048602" y="3883568"/>
                  <a:pt x="5044358" y="3872927"/>
                </a:cubicBezTo>
                <a:close/>
                <a:moveTo>
                  <a:pt x="4716031" y="3845567"/>
                </a:moveTo>
                <a:lnTo>
                  <a:pt x="4709951" y="3857727"/>
                </a:lnTo>
                <a:cubicBezTo>
                  <a:pt x="4713498" y="3854687"/>
                  <a:pt x="4715525" y="3851647"/>
                  <a:pt x="4716031" y="3848607"/>
                </a:cubicBezTo>
                <a:close/>
                <a:moveTo>
                  <a:pt x="3526786" y="3820640"/>
                </a:moveTo>
                <a:lnTo>
                  <a:pt x="3526938" y="3821926"/>
                </a:lnTo>
                <a:lnTo>
                  <a:pt x="3528090" y="3824807"/>
                </a:lnTo>
                <a:lnTo>
                  <a:pt x="3529353" y="3822839"/>
                </a:lnTo>
                <a:close/>
                <a:moveTo>
                  <a:pt x="389525" y="3813204"/>
                </a:moveTo>
                <a:cubicBezTo>
                  <a:pt x="389588" y="3814914"/>
                  <a:pt x="390221" y="3816814"/>
                  <a:pt x="391425" y="3818904"/>
                </a:cubicBezTo>
                <a:cubicBezTo>
                  <a:pt x="392628" y="3820994"/>
                  <a:pt x="394021" y="3822134"/>
                  <a:pt x="395605" y="3822324"/>
                </a:cubicBezTo>
                <a:cubicBezTo>
                  <a:pt x="399151" y="3821818"/>
                  <a:pt x="401178" y="3819791"/>
                  <a:pt x="401685" y="3816244"/>
                </a:cubicBezTo>
                <a:close/>
                <a:moveTo>
                  <a:pt x="401685" y="3788884"/>
                </a:moveTo>
                <a:cubicBezTo>
                  <a:pt x="401558" y="3790594"/>
                  <a:pt x="401811" y="3792494"/>
                  <a:pt x="402445" y="3794584"/>
                </a:cubicBezTo>
                <a:cubicBezTo>
                  <a:pt x="403078" y="3796674"/>
                  <a:pt x="404852" y="3797814"/>
                  <a:pt x="407765" y="3798004"/>
                </a:cubicBezTo>
                <a:lnTo>
                  <a:pt x="410805" y="3798004"/>
                </a:lnTo>
                <a:cubicBezTo>
                  <a:pt x="410805" y="3791924"/>
                  <a:pt x="407765" y="3788884"/>
                  <a:pt x="401685" y="3788884"/>
                </a:cubicBezTo>
                <a:close/>
                <a:moveTo>
                  <a:pt x="5108199" y="3766525"/>
                </a:moveTo>
                <a:cubicBezTo>
                  <a:pt x="5107693" y="3769565"/>
                  <a:pt x="5108706" y="3772605"/>
                  <a:pt x="5111239" y="3775645"/>
                </a:cubicBezTo>
                <a:lnTo>
                  <a:pt x="5111239" y="3766525"/>
                </a:lnTo>
                <a:close/>
                <a:moveTo>
                  <a:pt x="5144680" y="3733084"/>
                </a:moveTo>
                <a:cubicBezTo>
                  <a:pt x="5139107" y="3733084"/>
                  <a:pt x="5135053" y="3736125"/>
                  <a:pt x="5132520" y="3742205"/>
                </a:cubicBezTo>
                <a:lnTo>
                  <a:pt x="5141640" y="3742205"/>
                </a:lnTo>
                <a:cubicBezTo>
                  <a:pt x="5141767" y="3740685"/>
                  <a:pt x="5142273" y="3739165"/>
                  <a:pt x="5143160" y="3737645"/>
                </a:cubicBezTo>
                <a:cubicBezTo>
                  <a:pt x="5144047" y="3736125"/>
                  <a:pt x="5144553" y="3734604"/>
                  <a:pt x="5144680" y="3733084"/>
                </a:cubicBezTo>
                <a:close/>
                <a:moveTo>
                  <a:pt x="5162921" y="3687483"/>
                </a:moveTo>
                <a:lnTo>
                  <a:pt x="5162921" y="3702684"/>
                </a:lnTo>
                <a:lnTo>
                  <a:pt x="5141640" y="3702684"/>
                </a:lnTo>
                <a:lnTo>
                  <a:pt x="5141640" y="3714844"/>
                </a:lnTo>
                <a:lnTo>
                  <a:pt x="5147720" y="3723964"/>
                </a:lnTo>
                <a:lnTo>
                  <a:pt x="5172041" y="3702684"/>
                </a:lnTo>
                <a:lnTo>
                  <a:pt x="5172041" y="3690524"/>
                </a:lnTo>
                <a:close/>
                <a:moveTo>
                  <a:pt x="5184201" y="3657083"/>
                </a:moveTo>
                <a:lnTo>
                  <a:pt x="5175081" y="3660123"/>
                </a:lnTo>
                <a:lnTo>
                  <a:pt x="5175081" y="3684444"/>
                </a:lnTo>
                <a:cubicBezTo>
                  <a:pt x="5179451" y="3681214"/>
                  <a:pt x="5182111" y="3677034"/>
                  <a:pt x="5183061" y="3671903"/>
                </a:cubicBezTo>
                <a:cubicBezTo>
                  <a:pt x="5184011" y="3666773"/>
                  <a:pt x="5184391" y="3661833"/>
                  <a:pt x="5184201" y="3657083"/>
                </a:cubicBezTo>
                <a:close/>
                <a:moveTo>
                  <a:pt x="5208521" y="3584121"/>
                </a:moveTo>
                <a:cubicBezTo>
                  <a:pt x="5205608" y="3593748"/>
                  <a:pt x="5202315" y="3602615"/>
                  <a:pt x="5198641" y="3610722"/>
                </a:cubicBezTo>
                <a:cubicBezTo>
                  <a:pt x="5194968" y="3618829"/>
                  <a:pt x="5190154" y="3623136"/>
                  <a:pt x="5184201" y="3623642"/>
                </a:cubicBezTo>
                <a:cubicBezTo>
                  <a:pt x="5184391" y="3625985"/>
                  <a:pt x="5185531" y="3630419"/>
                  <a:pt x="5187621" y="3636943"/>
                </a:cubicBezTo>
                <a:cubicBezTo>
                  <a:pt x="5189711" y="3643466"/>
                  <a:pt x="5191611" y="3647139"/>
                  <a:pt x="5193321" y="3647963"/>
                </a:cubicBezTo>
                <a:cubicBezTo>
                  <a:pt x="5194778" y="3647773"/>
                  <a:pt x="5195665" y="3646633"/>
                  <a:pt x="5195981" y="3644543"/>
                </a:cubicBezTo>
                <a:cubicBezTo>
                  <a:pt x="5196298" y="3642453"/>
                  <a:pt x="5196425" y="3640553"/>
                  <a:pt x="5196361" y="3638843"/>
                </a:cubicBezTo>
                <a:cubicBezTo>
                  <a:pt x="5201365" y="3632192"/>
                  <a:pt x="5206558" y="3623452"/>
                  <a:pt x="5211942" y="3612622"/>
                </a:cubicBezTo>
                <a:cubicBezTo>
                  <a:pt x="5217325" y="3601792"/>
                  <a:pt x="5220238" y="3592292"/>
                  <a:pt x="5220682" y="3584121"/>
                </a:cubicBezTo>
                <a:close/>
                <a:moveTo>
                  <a:pt x="614489" y="3521358"/>
                </a:moveTo>
                <a:lnTo>
                  <a:pt x="614489" y="3525986"/>
                </a:lnTo>
                <a:lnTo>
                  <a:pt x="615646" y="3523672"/>
                </a:lnTo>
                <a:close/>
                <a:moveTo>
                  <a:pt x="5308843" y="3486839"/>
                </a:moveTo>
                <a:cubicBezTo>
                  <a:pt x="5307387" y="3489753"/>
                  <a:pt x="5306500" y="3492286"/>
                  <a:pt x="5306183" y="3494440"/>
                </a:cubicBezTo>
                <a:cubicBezTo>
                  <a:pt x="5305867" y="3496593"/>
                  <a:pt x="5305740" y="3499126"/>
                  <a:pt x="5305803" y="3502040"/>
                </a:cubicBezTo>
                <a:cubicBezTo>
                  <a:pt x="5309350" y="3498493"/>
                  <a:pt x="5311377" y="3493426"/>
                  <a:pt x="5311884" y="3486839"/>
                </a:cubicBezTo>
                <a:close/>
                <a:moveTo>
                  <a:pt x="5290603" y="3426038"/>
                </a:moveTo>
                <a:cubicBezTo>
                  <a:pt x="5289590" y="3437692"/>
                  <a:pt x="5285536" y="3447825"/>
                  <a:pt x="5278443" y="3456439"/>
                </a:cubicBezTo>
                <a:cubicBezTo>
                  <a:pt x="5271349" y="3465052"/>
                  <a:pt x="5267296" y="3475186"/>
                  <a:pt x="5266283" y="3486839"/>
                </a:cubicBezTo>
                <a:lnTo>
                  <a:pt x="5248042" y="3511160"/>
                </a:lnTo>
                <a:cubicBezTo>
                  <a:pt x="5246776" y="3512870"/>
                  <a:pt x="5247029" y="3514770"/>
                  <a:pt x="5248802" y="3516860"/>
                </a:cubicBezTo>
                <a:cubicBezTo>
                  <a:pt x="5250576" y="3518950"/>
                  <a:pt x="5252349" y="3520090"/>
                  <a:pt x="5254122" y="3520280"/>
                </a:cubicBezTo>
                <a:lnTo>
                  <a:pt x="5272363" y="3517240"/>
                </a:lnTo>
                <a:cubicBezTo>
                  <a:pt x="5275656" y="3509577"/>
                  <a:pt x="5278950" y="3501343"/>
                  <a:pt x="5282243" y="3492540"/>
                </a:cubicBezTo>
                <a:cubicBezTo>
                  <a:pt x="5285536" y="3483736"/>
                  <a:pt x="5287310" y="3474742"/>
                  <a:pt x="5287563" y="3465559"/>
                </a:cubicBezTo>
                <a:cubicBezTo>
                  <a:pt x="5290540" y="3459162"/>
                  <a:pt x="5293707" y="3452196"/>
                  <a:pt x="5297063" y="3444658"/>
                </a:cubicBezTo>
                <a:cubicBezTo>
                  <a:pt x="5300420" y="3437122"/>
                  <a:pt x="5304347" y="3430915"/>
                  <a:pt x="5308843" y="3426038"/>
                </a:cubicBezTo>
                <a:close/>
                <a:moveTo>
                  <a:pt x="666742" y="3415110"/>
                </a:moveTo>
                <a:lnTo>
                  <a:pt x="663130" y="3415336"/>
                </a:lnTo>
                <a:cubicBezTo>
                  <a:pt x="659584" y="3415653"/>
                  <a:pt x="657557" y="3416539"/>
                  <a:pt x="657050" y="3417996"/>
                </a:cubicBezTo>
                <a:lnTo>
                  <a:pt x="663034" y="3424210"/>
                </a:lnTo>
                <a:lnTo>
                  <a:pt x="664253" y="3421137"/>
                </a:lnTo>
                <a:close/>
                <a:moveTo>
                  <a:pt x="5345324" y="3386517"/>
                </a:moveTo>
                <a:lnTo>
                  <a:pt x="5327084" y="3404758"/>
                </a:lnTo>
                <a:cubicBezTo>
                  <a:pt x="5327781" y="3400198"/>
                  <a:pt x="5325627" y="3397918"/>
                  <a:pt x="5320624" y="3397918"/>
                </a:cubicBezTo>
                <a:cubicBezTo>
                  <a:pt x="5315620" y="3397918"/>
                  <a:pt x="5312707" y="3400198"/>
                  <a:pt x="5311884" y="3404758"/>
                </a:cubicBezTo>
                <a:lnTo>
                  <a:pt x="5333164" y="3432118"/>
                </a:lnTo>
                <a:lnTo>
                  <a:pt x="5345324" y="3432118"/>
                </a:lnTo>
                <a:lnTo>
                  <a:pt x="5348364" y="3404758"/>
                </a:lnTo>
                <a:close/>
                <a:moveTo>
                  <a:pt x="680933" y="3379789"/>
                </a:moveTo>
                <a:lnTo>
                  <a:pt x="679049" y="3385441"/>
                </a:lnTo>
                <a:lnTo>
                  <a:pt x="680974" y="3380856"/>
                </a:lnTo>
                <a:close/>
                <a:moveTo>
                  <a:pt x="5378765" y="3331796"/>
                </a:moveTo>
                <a:lnTo>
                  <a:pt x="5363565" y="3356117"/>
                </a:lnTo>
                <a:lnTo>
                  <a:pt x="5372685" y="3356117"/>
                </a:lnTo>
                <a:cubicBezTo>
                  <a:pt x="5376232" y="3349530"/>
                  <a:pt x="5378258" y="3341423"/>
                  <a:pt x="5378765" y="3331796"/>
                </a:cubicBezTo>
                <a:close/>
                <a:moveTo>
                  <a:pt x="5314924" y="3322676"/>
                </a:moveTo>
                <a:cubicBezTo>
                  <a:pt x="5314797" y="3324069"/>
                  <a:pt x="5314290" y="3325083"/>
                  <a:pt x="5313404" y="3325716"/>
                </a:cubicBezTo>
                <a:cubicBezTo>
                  <a:pt x="5312517" y="3326349"/>
                  <a:pt x="5312010" y="3327363"/>
                  <a:pt x="5311884" y="3328756"/>
                </a:cubicBezTo>
                <a:lnTo>
                  <a:pt x="5311884" y="3343956"/>
                </a:lnTo>
                <a:cubicBezTo>
                  <a:pt x="5311884" y="3350227"/>
                  <a:pt x="5312644" y="3356687"/>
                  <a:pt x="5314164" y="3363337"/>
                </a:cubicBezTo>
                <a:cubicBezTo>
                  <a:pt x="5315684" y="3369987"/>
                  <a:pt x="5317964" y="3375687"/>
                  <a:pt x="5321004" y="3380437"/>
                </a:cubicBezTo>
                <a:lnTo>
                  <a:pt x="5330124" y="3325716"/>
                </a:lnTo>
                <a:close/>
                <a:moveTo>
                  <a:pt x="5348364" y="3277075"/>
                </a:moveTo>
                <a:lnTo>
                  <a:pt x="5336204" y="3283155"/>
                </a:lnTo>
                <a:lnTo>
                  <a:pt x="5324044" y="3304436"/>
                </a:lnTo>
                <a:lnTo>
                  <a:pt x="5339244" y="3298355"/>
                </a:lnTo>
                <a:lnTo>
                  <a:pt x="5348364" y="3283155"/>
                </a:lnTo>
                <a:close/>
                <a:moveTo>
                  <a:pt x="723932" y="3272073"/>
                </a:moveTo>
                <a:cubicBezTo>
                  <a:pt x="711265" y="3295887"/>
                  <a:pt x="700118" y="3321221"/>
                  <a:pt x="690491" y="3348074"/>
                </a:cubicBezTo>
                <a:lnTo>
                  <a:pt x="692270" y="3351168"/>
                </a:lnTo>
                <a:lnTo>
                  <a:pt x="693134" y="3350456"/>
                </a:lnTo>
                <a:cubicBezTo>
                  <a:pt x="702444" y="3328795"/>
                  <a:pt x="714984" y="3305235"/>
                  <a:pt x="730755" y="3279774"/>
                </a:cubicBezTo>
                <a:lnTo>
                  <a:pt x="731389" y="3278465"/>
                </a:lnTo>
                <a:close/>
                <a:moveTo>
                  <a:pt x="766492" y="3188260"/>
                </a:moveTo>
                <a:lnTo>
                  <a:pt x="766492" y="3193031"/>
                </a:lnTo>
                <a:lnTo>
                  <a:pt x="768601" y="3193031"/>
                </a:lnTo>
                <a:lnTo>
                  <a:pt x="769136" y="3192373"/>
                </a:lnTo>
                <a:close/>
                <a:moveTo>
                  <a:pt x="5387885" y="3155473"/>
                </a:moveTo>
                <a:cubicBezTo>
                  <a:pt x="5388138" y="3165100"/>
                  <a:pt x="5388392" y="3176246"/>
                  <a:pt x="5388645" y="3188913"/>
                </a:cubicBezTo>
                <a:cubicBezTo>
                  <a:pt x="5388898" y="3201580"/>
                  <a:pt x="5387632" y="3212727"/>
                  <a:pt x="5384845" y="3222354"/>
                </a:cubicBezTo>
                <a:cubicBezTo>
                  <a:pt x="5390925" y="3216274"/>
                  <a:pt x="5393965" y="3207154"/>
                  <a:pt x="5393965" y="3194993"/>
                </a:cubicBezTo>
                <a:lnTo>
                  <a:pt x="5409166" y="3164593"/>
                </a:lnTo>
                <a:close/>
                <a:moveTo>
                  <a:pt x="5485167" y="2963949"/>
                </a:moveTo>
                <a:lnTo>
                  <a:pt x="5482127" y="2985229"/>
                </a:lnTo>
                <a:cubicBezTo>
                  <a:pt x="5477504" y="2989979"/>
                  <a:pt x="5473070" y="2995679"/>
                  <a:pt x="5468827" y="3002330"/>
                </a:cubicBezTo>
                <a:cubicBezTo>
                  <a:pt x="5464583" y="3008980"/>
                  <a:pt x="5460910" y="3015440"/>
                  <a:pt x="5457807" y="3021710"/>
                </a:cubicBezTo>
                <a:cubicBezTo>
                  <a:pt x="5458313" y="3034377"/>
                  <a:pt x="5454260" y="3045524"/>
                  <a:pt x="5445646" y="3055151"/>
                </a:cubicBezTo>
                <a:cubicBezTo>
                  <a:pt x="5442100" y="3052681"/>
                  <a:pt x="5438553" y="3053061"/>
                  <a:pt x="5435006" y="3056291"/>
                </a:cubicBezTo>
                <a:cubicBezTo>
                  <a:pt x="5431459" y="3059521"/>
                  <a:pt x="5430953" y="3062181"/>
                  <a:pt x="5433486" y="3064271"/>
                </a:cubicBezTo>
                <a:lnTo>
                  <a:pt x="5415246" y="3085551"/>
                </a:lnTo>
                <a:lnTo>
                  <a:pt x="5406125" y="3115952"/>
                </a:lnTo>
                <a:lnTo>
                  <a:pt x="5400045" y="3115952"/>
                </a:lnTo>
                <a:lnTo>
                  <a:pt x="5400045" y="3137232"/>
                </a:lnTo>
                <a:lnTo>
                  <a:pt x="5415246" y="3143312"/>
                </a:lnTo>
                <a:cubicBezTo>
                  <a:pt x="5413852" y="3141666"/>
                  <a:pt x="5413599" y="3140399"/>
                  <a:pt x="5414486" y="3139512"/>
                </a:cubicBezTo>
                <a:cubicBezTo>
                  <a:pt x="5415372" y="3138626"/>
                  <a:pt x="5416639" y="3138879"/>
                  <a:pt x="5418286" y="3140272"/>
                </a:cubicBezTo>
                <a:lnTo>
                  <a:pt x="5424366" y="3128112"/>
                </a:lnTo>
                <a:cubicBezTo>
                  <a:pt x="5426076" y="3129062"/>
                  <a:pt x="5427976" y="3127922"/>
                  <a:pt x="5430066" y="3124692"/>
                </a:cubicBezTo>
                <a:cubicBezTo>
                  <a:pt x="5432156" y="3121462"/>
                  <a:pt x="5433296" y="3119562"/>
                  <a:pt x="5433486" y="3118992"/>
                </a:cubicBezTo>
                <a:lnTo>
                  <a:pt x="5454766" y="3082511"/>
                </a:lnTo>
                <a:cubicBezTo>
                  <a:pt x="5455337" y="3074278"/>
                  <a:pt x="5458757" y="3060344"/>
                  <a:pt x="5465027" y="3040710"/>
                </a:cubicBezTo>
                <a:cubicBezTo>
                  <a:pt x="5471297" y="3021077"/>
                  <a:pt x="5476997" y="3008663"/>
                  <a:pt x="5482127" y="3003470"/>
                </a:cubicBezTo>
                <a:lnTo>
                  <a:pt x="5497327" y="3012590"/>
                </a:lnTo>
                <a:cubicBezTo>
                  <a:pt x="5498721" y="3006320"/>
                  <a:pt x="5500494" y="2999860"/>
                  <a:pt x="5502648" y="2993209"/>
                </a:cubicBezTo>
                <a:cubicBezTo>
                  <a:pt x="5504801" y="2986559"/>
                  <a:pt x="5508094" y="2980859"/>
                  <a:pt x="5512528" y="2976109"/>
                </a:cubicBezTo>
                <a:lnTo>
                  <a:pt x="5497327" y="2973069"/>
                </a:lnTo>
                <a:close/>
                <a:moveTo>
                  <a:pt x="5533808" y="2933548"/>
                </a:moveTo>
                <a:cubicBezTo>
                  <a:pt x="5534315" y="2937095"/>
                  <a:pt x="5533302" y="2939122"/>
                  <a:pt x="5530768" y="2939628"/>
                </a:cubicBezTo>
                <a:lnTo>
                  <a:pt x="5527728" y="2963949"/>
                </a:lnTo>
                <a:lnTo>
                  <a:pt x="5530768" y="2973069"/>
                </a:lnTo>
                <a:cubicBezTo>
                  <a:pt x="5533935" y="2968382"/>
                  <a:pt x="5536722" y="2963315"/>
                  <a:pt x="5539128" y="2957869"/>
                </a:cubicBezTo>
                <a:cubicBezTo>
                  <a:pt x="5541535" y="2952422"/>
                  <a:pt x="5542802" y="2947355"/>
                  <a:pt x="5542928" y="2942668"/>
                </a:cubicBezTo>
                <a:cubicBezTo>
                  <a:pt x="5542928" y="2936588"/>
                  <a:pt x="5539888" y="2933548"/>
                  <a:pt x="5533808" y="2933548"/>
                </a:cubicBezTo>
                <a:close/>
                <a:moveTo>
                  <a:pt x="5506448" y="2924428"/>
                </a:moveTo>
                <a:lnTo>
                  <a:pt x="5506448" y="2936588"/>
                </a:lnTo>
                <a:cubicBezTo>
                  <a:pt x="5508031" y="2934942"/>
                  <a:pt x="5509424" y="2932915"/>
                  <a:pt x="5510628" y="2930508"/>
                </a:cubicBezTo>
                <a:cubicBezTo>
                  <a:pt x="5511831" y="2928101"/>
                  <a:pt x="5512464" y="2926075"/>
                  <a:pt x="5512528" y="2924428"/>
                </a:cubicBezTo>
                <a:close/>
                <a:moveTo>
                  <a:pt x="5555089" y="2818026"/>
                </a:moveTo>
                <a:cubicBezTo>
                  <a:pt x="5553125" y="2818026"/>
                  <a:pt x="5550212" y="2818786"/>
                  <a:pt x="5546348" y="2820306"/>
                </a:cubicBezTo>
                <a:cubicBezTo>
                  <a:pt x="5542485" y="2821826"/>
                  <a:pt x="5540332" y="2824106"/>
                  <a:pt x="5539888" y="2827146"/>
                </a:cubicBezTo>
                <a:cubicBezTo>
                  <a:pt x="5540078" y="2828603"/>
                  <a:pt x="5541218" y="2829489"/>
                  <a:pt x="5543308" y="2829806"/>
                </a:cubicBezTo>
                <a:cubicBezTo>
                  <a:pt x="5545398" y="2830123"/>
                  <a:pt x="5547298" y="2830249"/>
                  <a:pt x="5549008" y="2830186"/>
                </a:cubicBezTo>
                <a:close/>
                <a:moveTo>
                  <a:pt x="5682771" y="2556580"/>
                </a:moveTo>
                <a:lnTo>
                  <a:pt x="5682771" y="2568741"/>
                </a:lnTo>
                <a:lnTo>
                  <a:pt x="5685811" y="2559621"/>
                </a:lnTo>
                <a:close/>
                <a:moveTo>
                  <a:pt x="5697971" y="2474499"/>
                </a:moveTo>
                <a:lnTo>
                  <a:pt x="5697971" y="2477540"/>
                </a:lnTo>
                <a:cubicBezTo>
                  <a:pt x="5697465" y="2487166"/>
                  <a:pt x="5701518" y="2492232"/>
                  <a:pt x="5710132" y="2492739"/>
                </a:cubicBezTo>
                <a:close/>
                <a:moveTo>
                  <a:pt x="5801334" y="2389377"/>
                </a:moveTo>
                <a:lnTo>
                  <a:pt x="5792214" y="2398497"/>
                </a:lnTo>
                <a:cubicBezTo>
                  <a:pt x="5793860" y="2399890"/>
                  <a:pt x="5795127" y="2400904"/>
                  <a:pt x="5796014" y="2401537"/>
                </a:cubicBezTo>
                <a:cubicBezTo>
                  <a:pt x="5796900" y="2402171"/>
                  <a:pt x="5796647" y="2403184"/>
                  <a:pt x="5795253" y="2404577"/>
                </a:cubicBezTo>
                <a:cubicBezTo>
                  <a:pt x="5794747" y="2407617"/>
                  <a:pt x="5792720" y="2410658"/>
                  <a:pt x="5789173" y="2413698"/>
                </a:cubicBezTo>
                <a:lnTo>
                  <a:pt x="5773973" y="2422818"/>
                </a:lnTo>
                <a:lnTo>
                  <a:pt x="5767893" y="2416738"/>
                </a:lnTo>
                <a:cubicBezTo>
                  <a:pt x="5764346" y="2425858"/>
                  <a:pt x="5762319" y="2431938"/>
                  <a:pt x="5761813" y="2434978"/>
                </a:cubicBezTo>
                <a:cubicBezTo>
                  <a:pt x="5755226" y="2443845"/>
                  <a:pt x="5748639" y="2452712"/>
                  <a:pt x="5742052" y="2461578"/>
                </a:cubicBezTo>
                <a:cubicBezTo>
                  <a:pt x="5735466" y="2470445"/>
                  <a:pt x="5731919" y="2480832"/>
                  <a:pt x="5731412" y="2492739"/>
                </a:cubicBezTo>
                <a:lnTo>
                  <a:pt x="5719252" y="2520100"/>
                </a:lnTo>
                <a:cubicBezTo>
                  <a:pt x="5714882" y="2523330"/>
                  <a:pt x="5712222" y="2527510"/>
                  <a:pt x="5711272" y="2532640"/>
                </a:cubicBezTo>
                <a:cubicBezTo>
                  <a:pt x="5710322" y="2537770"/>
                  <a:pt x="5709942" y="2542710"/>
                  <a:pt x="5710132" y="2547460"/>
                </a:cubicBezTo>
                <a:cubicBezTo>
                  <a:pt x="5708612" y="2561141"/>
                  <a:pt x="5702532" y="2574821"/>
                  <a:pt x="5691891" y="2588501"/>
                </a:cubicBezTo>
                <a:cubicBezTo>
                  <a:pt x="5681251" y="2602181"/>
                  <a:pt x="5675171" y="2615862"/>
                  <a:pt x="5673651" y="2629542"/>
                </a:cubicBezTo>
                <a:lnTo>
                  <a:pt x="5661491" y="2638662"/>
                </a:lnTo>
                <a:cubicBezTo>
                  <a:pt x="5659781" y="2644742"/>
                  <a:pt x="5657121" y="2650822"/>
                  <a:pt x="5653511" y="2656903"/>
                </a:cubicBezTo>
                <a:cubicBezTo>
                  <a:pt x="5649900" y="2662983"/>
                  <a:pt x="5646480" y="2669063"/>
                  <a:pt x="5643250" y="2675143"/>
                </a:cubicBezTo>
                <a:lnTo>
                  <a:pt x="5643250" y="2696423"/>
                </a:lnTo>
                <a:cubicBezTo>
                  <a:pt x="5654334" y="2692497"/>
                  <a:pt x="5664087" y="2684390"/>
                  <a:pt x="5672511" y="2672103"/>
                </a:cubicBezTo>
                <a:cubicBezTo>
                  <a:pt x="5680934" y="2659817"/>
                  <a:pt x="5685368" y="2648669"/>
                  <a:pt x="5685811" y="2638662"/>
                </a:cubicBezTo>
                <a:cubicBezTo>
                  <a:pt x="5688978" y="2638789"/>
                  <a:pt x="5691765" y="2638536"/>
                  <a:pt x="5694171" y="2637902"/>
                </a:cubicBezTo>
                <a:cubicBezTo>
                  <a:pt x="5696578" y="2637269"/>
                  <a:pt x="5697845" y="2635495"/>
                  <a:pt x="5697971" y="2632582"/>
                </a:cubicBezTo>
                <a:cubicBezTo>
                  <a:pt x="5697591" y="2627833"/>
                  <a:pt x="5697591" y="2623652"/>
                  <a:pt x="5697971" y="2620043"/>
                </a:cubicBezTo>
                <a:cubicBezTo>
                  <a:pt x="5698352" y="2616432"/>
                  <a:pt x="5701392" y="2614532"/>
                  <a:pt x="5707092" y="2614342"/>
                </a:cubicBezTo>
                <a:lnTo>
                  <a:pt x="5743572" y="2517061"/>
                </a:lnTo>
                <a:cubicBezTo>
                  <a:pt x="5753199" y="2517061"/>
                  <a:pt x="5758266" y="2514020"/>
                  <a:pt x="5758773" y="2507940"/>
                </a:cubicBezTo>
                <a:cubicBezTo>
                  <a:pt x="5758519" y="2501986"/>
                  <a:pt x="5759026" y="2497932"/>
                  <a:pt x="5760293" y="2495779"/>
                </a:cubicBezTo>
                <a:cubicBezTo>
                  <a:pt x="5761559" y="2493626"/>
                  <a:pt x="5765106" y="2492613"/>
                  <a:pt x="5770933" y="2492739"/>
                </a:cubicBezTo>
                <a:lnTo>
                  <a:pt x="5786133" y="2462339"/>
                </a:lnTo>
                <a:cubicBezTo>
                  <a:pt x="5786133" y="2457463"/>
                  <a:pt x="5786893" y="2449735"/>
                  <a:pt x="5788413" y="2439158"/>
                </a:cubicBezTo>
                <a:cubicBezTo>
                  <a:pt x="5789933" y="2428581"/>
                  <a:pt x="5792214" y="2417054"/>
                  <a:pt x="5795253" y="2404577"/>
                </a:cubicBezTo>
                <a:cubicBezTo>
                  <a:pt x="5798800" y="2397990"/>
                  <a:pt x="5800827" y="2392924"/>
                  <a:pt x="5801334" y="2389377"/>
                </a:cubicBezTo>
                <a:close/>
                <a:moveTo>
                  <a:pt x="5801334" y="2349856"/>
                </a:moveTo>
                <a:lnTo>
                  <a:pt x="5799903" y="2352360"/>
                </a:lnTo>
                <a:lnTo>
                  <a:pt x="5807414" y="2349856"/>
                </a:lnTo>
                <a:close/>
                <a:moveTo>
                  <a:pt x="5843135" y="2333896"/>
                </a:moveTo>
                <a:cubicBezTo>
                  <a:pt x="5838954" y="2334149"/>
                  <a:pt x="5835154" y="2334403"/>
                  <a:pt x="5831734" y="2334656"/>
                </a:cubicBezTo>
                <a:cubicBezTo>
                  <a:pt x="5828884" y="2340736"/>
                  <a:pt x="5826224" y="2346816"/>
                  <a:pt x="5823754" y="2352896"/>
                </a:cubicBezTo>
                <a:cubicBezTo>
                  <a:pt x="5821284" y="2358977"/>
                  <a:pt x="5817864" y="2365056"/>
                  <a:pt x="5813494" y="2371137"/>
                </a:cubicBezTo>
                <a:cubicBezTo>
                  <a:pt x="5819574" y="2371137"/>
                  <a:pt x="5825654" y="2374177"/>
                  <a:pt x="5831734" y="2380257"/>
                </a:cubicBezTo>
                <a:lnTo>
                  <a:pt x="5840854" y="2349856"/>
                </a:lnTo>
                <a:cubicBezTo>
                  <a:pt x="5842565" y="2348209"/>
                  <a:pt x="5844465" y="2346183"/>
                  <a:pt x="5846555" y="2343776"/>
                </a:cubicBezTo>
                <a:cubicBezTo>
                  <a:pt x="5848645" y="2341369"/>
                  <a:pt x="5849785" y="2339343"/>
                  <a:pt x="5849975" y="2337696"/>
                </a:cubicBezTo>
                <a:cubicBezTo>
                  <a:pt x="5849595" y="2334909"/>
                  <a:pt x="5847315" y="2333642"/>
                  <a:pt x="5843135" y="2333896"/>
                </a:cubicBezTo>
                <a:close/>
                <a:moveTo>
                  <a:pt x="5843895" y="2249534"/>
                </a:moveTo>
                <a:lnTo>
                  <a:pt x="5831734" y="2255614"/>
                </a:lnTo>
                <a:cubicBezTo>
                  <a:pt x="5831228" y="2267268"/>
                  <a:pt x="5829201" y="2277401"/>
                  <a:pt x="5825654" y="2286015"/>
                </a:cubicBezTo>
                <a:cubicBezTo>
                  <a:pt x="5830024" y="2279935"/>
                  <a:pt x="5833444" y="2273855"/>
                  <a:pt x="5835914" y="2267774"/>
                </a:cubicBezTo>
                <a:cubicBezTo>
                  <a:pt x="5838384" y="2261694"/>
                  <a:pt x="5841045" y="2255614"/>
                  <a:pt x="5843895" y="2249534"/>
                </a:cubicBezTo>
                <a:close/>
                <a:moveTo>
                  <a:pt x="5865175" y="2219134"/>
                </a:moveTo>
                <a:cubicBezTo>
                  <a:pt x="5864668" y="2224707"/>
                  <a:pt x="5865682" y="2228760"/>
                  <a:pt x="5868215" y="2231294"/>
                </a:cubicBezTo>
                <a:lnTo>
                  <a:pt x="5874295" y="2231294"/>
                </a:lnTo>
                <a:cubicBezTo>
                  <a:pt x="5876829" y="2230787"/>
                  <a:pt x="5877842" y="2228760"/>
                  <a:pt x="5877335" y="2225214"/>
                </a:cubicBezTo>
                <a:cubicBezTo>
                  <a:pt x="5877335" y="2222300"/>
                  <a:pt x="5876575" y="2220527"/>
                  <a:pt x="5875055" y="2219894"/>
                </a:cubicBezTo>
                <a:cubicBezTo>
                  <a:pt x="5873535" y="2219260"/>
                  <a:pt x="5871255" y="2219007"/>
                  <a:pt x="5868215" y="2219134"/>
                </a:cubicBezTo>
                <a:close/>
                <a:moveTo>
                  <a:pt x="5889496" y="2146172"/>
                </a:moveTo>
                <a:lnTo>
                  <a:pt x="5889496" y="2167452"/>
                </a:lnTo>
                <a:cubicBezTo>
                  <a:pt x="5886329" y="2167452"/>
                  <a:pt x="5883542" y="2168213"/>
                  <a:pt x="5881135" y="2169732"/>
                </a:cubicBezTo>
                <a:cubicBezTo>
                  <a:pt x="5878729" y="2171253"/>
                  <a:pt x="5877462" y="2173532"/>
                  <a:pt x="5877335" y="2176573"/>
                </a:cubicBezTo>
                <a:cubicBezTo>
                  <a:pt x="5877335" y="2179866"/>
                  <a:pt x="5878095" y="2183160"/>
                  <a:pt x="5879615" y="2186453"/>
                </a:cubicBezTo>
                <a:cubicBezTo>
                  <a:pt x="5881135" y="2189746"/>
                  <a:pt x="5883415" y="2191520"/>
                  <a:pt x="5886455" y="2191773"/>
                </a:cubicBezTo>
                <a:cubicBezTo>
                  <a:pt x="5887912" y="2191520"/>
                  <a:pt x="5888799" y="2190506"/>
                  <a:pt x="5889115" y="2188733"/>
                </a:cubicBezTo>
                <a:cubicBezTo>
                  <a:pt x="5889432" y="2186960"/>
                  <a:pt x="5889559" y="2185946"/>
                  <a:pt x="5889496" y="2185693"/>
                </a:cubicBezTo>
                <a:lnTo>
                  <a:pt x="5904696" y="2158332"/>
                </a:lnTo>
                <a:close/>
                <a:moveTo>
                  <a:pt x="5901656" y="2106651"/>
                </a:moveTo>
                <a:lnTo>
                  <a:pt x="5901656" y="2115771"/>
                </a:lnTo>
                <a:lnTo>
                  <a:pt x="5889496" y="2130972"/>
                </a:lnTo>
                <a:lnTo>
                  <a:pt x="5889496" y="2137052"/>
                </a:lnTo>
                <a:lnTo>
                  <a:pt x="5904696" y="2124892"/>
                </a:lnTo>
                <a:lnTo>
                  <a:pt x="5904696" y="2115771"/>
                </a:lnTo>
                <a:cubicBezTo>
                  <a:pt x="5904759" y="2115392"/>
                  <a:pt x="5904632" y="2113871"/>
                  <a:pt x="5904316" y="2111211"/>
                </a:cubicBezTo>
                <a:cubicBezTo>
                  <a:pt x="5903999" y="2108551"/>
                  <a:pt x="5903112" y="2107031"/>
                  <a:pt x="5901656" y="2106651"/>
                </a:cubicBezTo>
                <a:close/>
                <a:moveTo>
                  <a:pt x="5707092" y="1586801"/>
                </a:moveTo>
                <a:lnTo>
                  <a:pt x="5678663" y="1612645"/>
                </a:lnTo>
                <a:lnTo>
                  <a:pt x="5669242" y="1630544"/>
                </a:lnTo>
                <a:lnTo>
                  <a:pt x="5663891" y="1634558"/>
                </a:lnTo>
                <a:lnTo>
                  <a:pt x="5663011" y="1647602"/>
                </a:lnTo>
                <a:cubicBezTo>
                  <a:pt x="5665164" y="1658115"/>
                  <a:pt x="5664657" y="1665209"/>
                  <a:pt x="5661491" y="1668882"/>
                </a:cubicBezTo>
                <a:lnTo>
                  <a:pt x="5682771" y="1665842"/>
                </a:lnTo>
                <a:lnTo>
                  <a:pt x="5685811" y="1665842"/>
                </a:lnTo>
                <a:lnTo>
                  <a:pt x="5682771" y="1635441"/>
                </a:lnTo>
                <a:lnTo>
                  <a:pt x="5710132" y="1614161"/>
                </a:lnTo>
                <a:lnTo>
                  <a:pt x="5719252" y="1589840"/>
                </a:lnTo>
                <a:close/>
                <a:moveTo>
                  <a:pt x="4876898" y="1422330"/>
                </a:moveTo>
                <a:lnTo>
                  <a:pt x="4866641" y="1443456"/>
                </a:lnTo>
                <a:lnTo>
                  <a:pt x="4875839" y="1442141"/>
                </a:lnTo>
                <a:lnTo>
                  <a:pt x="4878879" y="1442141"/>
                </a:lnTo>
                <a:close/>
                <a:moveTo>
                  <a:pt x="4900160" y="1363100"/>
                </a:moveTo>
                <a:lnTo>
                  <a:pt x="4881167" y="1380366"/>
                </a:lnTo>
                <a:lnTo>
                  <a:pt x="4891301" y="1396870"/>
                </a:lnTo>
                <a:lnTo>
                  <a:pt x="4888345" y="1402014"/>
                </a:lnTo>
                <a:lnTo>
                  <a:pt x="4903200" y="1390460"/>
                </a:lnTo>
                <a:lnTo>
                  <a:pt x="4912320" y="1366139"/>
                </a:lnTo>
                <a:close/>
                <a:moveTo>
                  <a:pt x="5739164" y="1296137"/>
                </a:moveTo>
                <a:lnTo>
                  <a:pt x="5739164" y="1306183"/>
                </a:lnTo>
                <a:lnTo>
                  <a:pt x="5742945" y="1299162"/>
                </a:lnTo>
                <a:close/>
                <a:moveTo>
                  <a:pt x="5751324" y="1256616"/>
                </a:moveTo>
                <a:lnTo>
                  <a:pt x="5751324" y="1265736"/>
                </a:lnTo>
                <a:lnTo>
                  <a:pt x="5739164" y="1280937"/>
                </a:lnTo>
                <a:lnTo>
                  <a:pt x="5739164" y="1287017"/>
                </a:lnTo>
                <a:lnTo>
                  <a:pt x="5753576" y="1275488"/>
                </a:lnTo>
                <a:lnTo>
                  <a:pt x="5754364" y="1273715"/>
                </a:lnTo>
                <a:lnTo>
                  <a:pt x="5754364" y="1265736"/>
                </a:lnTo>
                <a:cubicBezTo>
                  <a:pt x="5754427" y="1265356"/>
                  <a:pt x="5754300" y="1263836"/>
                  <a:pt x="5753984" y="1261176"/>
                </a:cubicBezTo>
                <a:cubicBezTo>
                  <a:pt x="5753667" y="1258516"/>
                  <a:pt x="5752780" y="1256996"/>
                  <a:pt x="5751324" y="1256616"/>
                </a:cubicBezTo>
                <a:close/>
                <a:moveTo>
                  <a:pt x="2546584" y="1137340"/>
                </a:moveTo>
                <a:lnTo>
                  <a:pt x="2546294" y="1137419"/>
                </a:lnTo>
                <a:cubicBezTo>
                  <a:pt x="2543888" y="1138940"/>
                  <a:pt x="2542621" y="1141219"/>
                  <a:pt x="2542494" y="1144260"/>
                </a:cubicBezTo>
                <a:cubicBezTo>
                  <a:pt x="2542494" y="1147553"/>
                  <a:pt x="2543254" y="1150847"/>
                  <a:pt x="2544774" y="1154141"/>
                </a:cubicBezTo>
                <a:lnTo>
                  <a:pt x="2546584" y="1155548"/>
                </a:lnTo>
                <a:close/>
                <a:moveTo>
                  <a:pt x="3524633" y="863509"/>
                </a:moveTo>
                <a:lnTo>
                  <a:pt x="3514236" y="883708"/>
                </a:lnTo>
                <a:cubicBezTo>
                  <a:pt x="3509993" y="891942"/>
                  <a:pt x="3506319" y="900555"/>
                  <a:pt x="3503216" y="909549"/>
                </a:cubicBezTo>
                <a:lnTo>
                  <a:pt x="3506256" y="918669"/>
                </a:lnTo>
                <a:lnTo>
                  <a:pt x="3511395" y="915397"/>
                </a:lnTo>
                <a:lnTo>
                  <a:pt x="3512260" y="913753"/>
                </a:lnTo>
                <a:cubicBezTo>
                  <a:pt x="3514856" y="906343"/>
                  <a:pt x="3517026" y="897271"/>
                  <a:pt x="3518768" y="886536"/>
                </a:cubicBezTo>
                <a:close/>
                <a:moveTo>
                  <a:pt x="1806194" y="858265"/>
                </a:moveTo>
                <a:lnTo>
                  <a:pt x="1772753" y="888664"/>
                </a:lnTo>
                <a:cubicBezTo>
                  <a:pt x="1763506" y="898418"/>
                  <a:pt x="1759959" y="908552"/>
                  <a:pt x="1762113" y="919065"/>
                </a:cubicBezTo>
                <a:cubicBezTo>
                  <a:pt x="1764266" y="929579"/>
                  <a:pt x="1763759" y="936672"/>
                  <a:pt x="1760593" y="940345"/>
                </a:cubicBezTo>
                <a:lnTo>
                  <a:pt x="1781873" y="937305"/>
                </a:lnTo>
                <a:lnTo>
                  <a:pt x="1784913" y="937305"/>
                </a:lnTo>
                <a:lnTo>
                  <a:pt x="1781873" y="906904"/>
                </a:lnTo>
                <a:lnTo>
                  <a:pt x="1809234" y="885624"/>
                </a:lnTo>
                <a:lnTo>
                  <a:pt x="1818354" y="861304"/>
                </a:lnTo>
                <a:close/>
                <a:moveTo>
                  <a:pt x="3556880" y="853941"/>
                </a:moveTo>
                <a:lnTo>
                  <a:pt x="3558051" y="856515"/>
                </a:lnTo>
                <a:lnTo>
                  <a:pt x="3556894" y="865549"/>
                </a:lnTo>
                <a:lnTo>
                  <a:pt x="3573137" y="860908"/>
                </a:lnTo>
                <a:close/>
                <a:moveTo>
                  <a:pt x="5556760" y="736766"/>
                </a:moveTo>
                <a:lnTo>
                  <a:pt x="5523319" y="767166"/>
                </a:lnTo>
                <a:cubicBezTo>
                  <a:pt x="5514072" y="776919"/>
                  <a:pt x="5510525" y="787053"/>
                  <a:pt x="5512679" y="797567"/>
                </a:cubicBezTo>
                <a:cubicBezTo>
                  <a:pt x="5514832" y="808080"/>
                  <a:pt x="5514325" y="815174"/>
                  <a:pt x="5511159" y="818847"/>
                </a:cubicBezTo>
                <a:lnTo>
                  <a:pt x="5532439" y="815807"/>
                </a:lnTo>
                <a:lnTo>
                  <a:pt x="5535479" y="815807"/>
                </a:lnTo>
                <a:lnTo>
                  <a:pt x="5532439" y="785406"/>
                </a:lnTo>
                <a:lnTo>
                  <a:pt x="5559800" y="764126"/>
                </a:lnTo>
                <a:lnTo>
                  <a:pt x="5568920" y="739805"/>
                </a:lnTo>
                <a:close/>
                <a:moveTo>
                  <a:pt x="3299532" y="705865"/>
                </a:moveTo>
                <a:lnTo>
                  <a:pt x="3266091" y="736265"/>
                </a:lnTo>
                <a:cubicBezTo>
                  <a:pt x="3256844" y="746018"/>
                  <a:pt x="3253297" y="756152"/>
                  <a:pt x="3255451" y="766666"/>
                </a:cubicBezTo>
                <a:cubicBezTo>
                  <a:pt x="3257604" y="777179"/>
                  <a:pt x="3257097" y="784273"/>
                  <a:pt x="3253931" y="787946"/>
                </a:cubicBezTo>
                <a:lnTo>
                  <a:pt x="3275211" y="784906"/>
                </a:lnTo>
                <a:lnTo>
                  <a:pt x="3278251" y="784906"/>
                </a:lnTo>
                <a:lnTo>
                  <a:pt x="3275211" y="754505"/>
                </a:lnTo>
                <a:lnTo>
                  <a:pt x="3302572" y="733225"/>
                </a:lnTo>
                <a:lnTo>
                  <a:pt x="3311692" y="708905"/>
                </a:lnTo>
                <a:close/>
                <a:moveTo>
                  <a:pt x="4590336" y="685850"/>
                </a:moveTo>
                <a:lnTo>
                  <a:pt x="4556895" y="716251"/>
                </a:lnTo>
                <a:cubicBezTo>
                  <a:pt x="4547648" y="726003"/>
                  <a:pt x="4544101" y="736137"/>
                  <a:pt x="4546255" y="746651"/>
                </a:cubicBezTo>
                <a:cubicBezTo>
                  <a:pt x="4548408" y="757164"/>
                  <a:pt x="4547901" y="764259"/>
                  <a:pt x="4544735" y="767932"/>
                </a:cubicBezTo>
                <a:lnTo>
                  <a:pt x="4566015" y="764891"/>
                </a:lnTo>
                <a:lnTo>
                  <a:pt x="4569055" y="764891"/>
                </a:lnTo>
                <a:lnTo>
                  <a:pt x="4566015" y="734491"/>
                </a:lnTo>
                <a:lnTo>
                  <a:pt x="4593376" y="713211"/>
                </a:lnTo>
                <a:lnTo>
                  <a:pt x="4602496" y="688890"/>
                </a:lnTo>
                <a:close/>
                <a:moveTo>
                  <a:pt x="4037385" y="562304"/>
                </a:moveTo>
                <a:lnTo>
                  <a:pt x="4003944" y="592704"/>
                </a:lnTo>
                <a:cubicBezTo>
                  <a:pt x="3994697" y="602457"/>
                  <a:pt x="3991150" y="612591"/>
                  <a:pt x="3993304" y="623105"/>
                </a:cubicBezTo>
                <a:cubicBezTo>
                  <a:pt x="3995457" y="633618"/>
                  <a:pt x="3994950" y="640712"/>
                  <a:pt x="3991784" y="644385"/>
                </a:cubicBezTo>
                <a:lnTo>
                  <a:pt x="4013064" y="641345"/>
                </a:lnTo>
                <a:lnTo>
                  <a:pt x="4016104" y="641345"/>
                </a:lnTo>
                <a:lnTo>
                  <a:pt x="4013064" y="610944"/>
                </a:lnTo>
                <a:lnTo>
                  <a:pt x="4040425" y="589664"/>
                </a:lnTo>
                <a:lnTo>
                  <a:pt x="4049545" y="565343"/>
                </a:lnTo>
                <a:close/>
                <a:moveTo>
                  <a:pt x="2372251" y="554488"/>
                </a:moveTo>
                <a:lnTo>
                  <a:pt x="2338810" y="584888"/>
                </a:lnTo>
                <a:cubicBezTo>
                  <a:pt x="2329563" y="594642"/>
                  <a:pt x="2326016" y="604775"/>
                  <a:pt x="2328170" y="615289"/>
                </a:cubicBezTo>
                <a:cubicBezTo>
                  <a:pt x="2330323" y="625802"/>
                  <a:pt x="2329816" y="632896"/>
                  <a:pt x="2326650" y="636569"/>
                </a:cubicBezTo>
                <a:lnTo>
                  <a:pt x="2347930" y="633529"/>
                </a:lnTo>
                <a:lnTo>
                  <a:pt x="2350970" y="633529"/>
                </a:lnTo>
                <a:lnTo>
                  <a:pt x="2347930" y="603128"/>
                </a:lnTo>
                <a:lnTo>
                  <a:pt x="2375291" y="581848"/>
                </a:lnTo>
                <a:lnTo>
                  <a:pt x="2384411" y="557528"/>
                </a:lnTo>
                <a:close/>
                <a:moveTo>
                  <a:pt x="2460412" y="816"/>
                </a:moveTo>
                <a:cubicBezTo>
                  <a:pt x="2465226" y="-387"/>
                  <a:pt x="2469279" y="-261"/>
                  <a:pt x="2472573" y="1196"/>
                </a:cubicBezTo>
                <a:cubicBezTo>
                  <a:pt x="2474093" y="8606"/>
                  <a:pt x="2468773" y="24947"/>
                  <a:pt x="2456612" y="50217"/>
                </a:cubicBezTo>
                <a:cubicBezTo>
                  <a:pt x="2444452" y="75488"/>
                  <a:pt x="2434572" y="92588"/>
                  <a:pt x="2426972" y="101518"/>
                </a:cubicBezTo>
                <a:lnTo>
                  <a:pt x="2430012" y="101518"/>
                </a:lnTo>
                <a:cubicBezTo>
                  <a:pt x="2434509" y="105951"/>
                  <a:pt x="2436915" y="110005"/>
                  <a:pt x="2437232" y="113678"/>
                </a:cubicBezTo>
                <a:cubicBezTo>
                  <a:pt x="2437549" y="117352"/>
                  <a:pt x="2436155" y="121405"/>
                  <a:pt x="2433052" y="125839"/>
                </a:cubicBezTo>
                <a:cubicBezTo>
                  <a:pt x="2429252" y="148892"/>
                  <a:pt x="2422412" y="172706"/>
                  <a:pt x="2412532" y="197280"/>
                </a:cubicBezTo>
                <a:cubicBezTo>
                  <a:pt x="2402651" y="221854"/>
                  <a:pt x="2394291" y="245668"/>
                  <a:pt x="2387451" y="268721"/>
                </a:cubicBezTo>
                <a:cubicBezTo>
                  <a:pt x="2390301" y="272965"/>
                  <a:pt x="2390681" y="275878"/>
                  <a:pt x="2388591" y="277462"/>
                </a:cubicBezTo>
                <a:cubicBezTo>
                  <a:pt x="2386501" y="279045"/>
                  <a:pt x="2383081" y="281198"/>
                  <a:pt x="2378331" y="283922"/>
                </a:cubicBezTo>
                <a:cubicBezTo>
                  <a:pt x="2378077" y="287089"/>
                  <a:pt x="2377824" y="289875"/>
                  <a:pt x="2377571" y="292282"/>
                </a:cubicBezTo>
                <a:cubicBezTo>
                  <a:pt x="2377317" y="294689"/>
                  <a:pt x="2378584" y="295955"/>
                  <a:pt x="2381371" y="296082"/>
                </a:cubicBezTo>
                <a:cubicBezTo>
                  <a:pt x="2379154" y="301086"/>
                  <a:pt x="2375987" y="307039"/>
                  <a:pt x="2371871" y="313943"/>
                </a:cubicBezTo>
                <a:cubicBezTo>
                  <a:pt x="2367754" y="320846"/>
                  <a:pt x="2366867" y="326040"/>
                  <a:pt x="2369211" y="329523"/>
                </a:cubicBezTo>
                <a:lnTo>
                  <a:pt x="2387451" y="311282"/>
                </a:lnTo>
                <a:cubicBezTo>
                  <a:pt x="2390618" y="308242"/>
                  <a:pt x="2392644" y="305202"/>
                  <a:pt x="2393531" y="302162"/>
                </a:cubicBezTo>
                <a:cubicBezTo>
                  <a:pt x="2394418" y="299122"/>
                  <a:pt x="2393404" y="296082"/>
                  <a:pt x="2390491" y="293042"/>
                </a:cubicBezTo>
                <a:cubicBezTo>
                  <a:pt x="2393721" y="289812"/>
                  <a:pt x="2397141" y="285632"/>
                  <a:pt x="2400751" y="280502"/>
                </a:cubicBezTo>
                <a:cubicBezTo>
                  <a:pt x="2404361" y="275372"/>
                  <a:pt x="2407021" y="270432"/>
                  <a:pt x="2408731" y="265682"/>
                </a:cubicBezTo>
                <a:lnTo>
                  <a:pt x="2433052" y="210960"/>
                </a:lnTo>
                <a:lnTo>
                  <a:pt x="2451292" y="195760"/>
                </a:lnTo>
                <a:cubicBezTo>
                  <a:pt x="2454586" y="192593"/>
                  <a:pt x="2457119" y="189047"/>
                  <a:pt x="2458892" y="185120"/>
                </a:cubicBezTo>
                <a:cubicBezTo>
                  <a:pt x="2460666" y="181193"/>
                  <a:pt x="2460159" y="177646"/>
                  <a:pt x="2457373" y="174480"/>
                </a:cubicBezTo>
                <a:lnTo>
                  <a:pt x="2469533" y="150159"/>
                </a:lnTo>
                <a:cubicBezTo>
                  <a:pt x="2468013" y="140026"/>
                  <a:pt x="2471053" y="131412"/>
                  <a:pt x="2478653" y="124318"/>
                </a:cubicBezTo>
                <a:cubicBezTo>
                  <a:pt x="2486253" y="117225"/>
                  <a:pt x="2489293" y="108611"/>
                  <a:pt x="2487773" y="98478"/>
                </a:cubicBezTo>
                <a:lnTo>
                  <a:pt x="2527294" y="65037"/>
                </a:lnTo>
                <a:cubicBezTo>
                  <a:pt x="2534894" y="73524"/>
                  <a:pt x="2538694" y="79351"/>
                  <a:pt x="2538694" y="82518"/>
                </a:cubicBezTo>
                <a:cubicBezTo>
                  <a:pt x="2538694" y="85684"/>
                  <a:pt x="2534894" y="89991"/>
                  <a:pt x="2527294" y="95438"/>
                </a:cubicBezTo>
                <a:cubicBezTo>
                  <a:pt x="2533057" y="103988"/>
                  <a:pt x="2532931" y="110448"/>
                  <a:pt x="2526914" y="114818"/>
                </a:cubicBezTo>
                <a:cubicBezTo>
                  <a:pt x="2520897" y="119188"/>
                  <a:pt x="2520010" y="124888"/>
                  <a:pt x="2524254" y="131919"/>
                </a:cubicBezTo>
                <a:cubicBezTo>
                  <a:pt x="2518870" y="139835"/>
                  <a:pt x="2512917" y="152882"/>
                  <a:pt x="2506394" y="171059"/>
                </a:cubicBezTo>
                <a:cubicBezTo>
                  <a:pt x="2499870" y="189236"/>
                  <a:pt x="2497717" y="201523"/>
                  <a:pt x="2499933" y="207920"/>
                </a:cubicBezTo>
                <a:lnTo>
                  <a:pt x="2475613" y="265682"/>
                </a:lnTo>
                <a:cubicBezTo>
                  <a:pt x="2481946" y="273408"/>
                  <a:pt x="2485240" y="281515"/>
                  <a:pt x="2485493" y="290002"/>
                </a:cubicBezTo>
                <a:cubicBezTo>
                  <a:pt x="2485746" y="298489"/>
                  <a:pt x="2481440" y="306596"/>
                  <a:pt x="2472573" y="314322"/>
                </a:cubicBezTo>
                <a:cubicBezTo>
                  <a:pt x="2469533" y="326863"/>
                  <a:pt x="2464973" y="339783"/>
                  <a:pt x="2458892" y="353083"/>
                </a:cubicBezTo>
                <a:cubicBezTo>
                  <a:pt x="2452812" y="366384"/>
                  <a:pt x="2445212" y="377784"/>
                  <a:pt x="2436092" y="387284"/>
                </a:cubicBezTo>
                <a:lnTo>
                  <a:pt x="2445212" y="411604"/>
                </a:lnTo>
                <a:lnTo>
                  <a:pt x="2423932" y="426805"/>
                </a:lnTo>
                <a:lnTo>
                  <a:pt x="2423932" y="460246"/>
                </a:lnTo>
                <a:cubicBezTo>
                  <a:pt x="2419942" y="466452"/>
                  <a:pt x="2417282" y="472279"/>
                  <a:pt x="2415952" y="477726"/>
                </a:cubicBezTo>
                <a:cubicBezTo>
                  <a:pt x="2414622" y="483173"/>
                  <a:pt x="2411202" y="487479"/>
                  <a:pt x="2405691" y="490646"/>
                </a:cubicBezTo>
                <a:cubicBezTo>
                  <a:pt x="2404298" y="494130"/>
                  <a:pt x="2404045" y="498563"/>
                  <a:pt x="2404931" y="503946"/>
                </a:cubicBezTo>
                <a:cubicBezTo>
                  <a:pt x="2405818" y="509331"/>
                  <a:pt x="2407085" y="513004"/>
                  <a:pt x="2408731" y="514968"/>
                </a:cubicBezTo>
                <a:cubicBezTo>
                  <a:pt x="2410442" y="517817"/>
                  <a:pt x="2412342" y="518958"/>
                  <a:pt x="2414432" y="518387"/>
                </a:cubicBezTo>
                <a:cubicBezTo>
                  <a:pt x="2416522" y="517817"/>
                  <a:pt x="2417662" y="516677"/>
                  <a:pt x="2417852" y="514968"/>
                </a:cubicBezTo>
                <a:cubicBezTo>
                  <a:pt x="2411645" y="505846"/>
                  <a:pt x="2412658" y="498246"/>
                  <a:pt x="2420892" y="492167"/>
                </a:cubicBezTo>
                <a:cubicBezTo>
                  <a:pt x="2429125" y="486086"/>
                  <a:pt x="2436219" y="481526"/>
                  <a:pt x="2442172" y="478486"/>
                </a:cubicBezTo>
                <a:lnTo>
                  <a:pt x="2442172" y="432885"/>
                </a:lnTo>
                <a:lnTo>
                  <a:pt x="2445212" y="432885"/>
                </a:lnTo>
                <a:cubicBezTo>
                  <a:pt x="2446922" y="429718"/>
                  <a:pt x="2448062" y="426171"/>
                  <a:pt x="2448632" y="422245"/>
                </a:cubicBezTo>
                <a:cubicBezTo>
                  <a:pt x="2449202" y="418318"/>
                  <a:pt x="2448062" y="414771"/>
                  <a:pt x="2445212" y="411604"/>
                </a:cubicBezTo>
                <a:cubicBezTo>
                  <a:pt x="2453699" y="403688"/>
                  <a:pt x="2460286" y="395201"/>
                  <a:pt x="2464973" y="386144"/>
                </a:cubicBezTo>
                <a:cubicBezTo>
                  <a:pt x="2469659" y="377087"/>
                  <a:pt x="2476246" y="369360"/>
                  <a:pt x="2484733" y="362963"/>
                </a:cubicBezTo>
                <a:cubicBezTo>
                  <a:pt x="2474726" y="353147"/>
                  <a:pt x="2471939" y="346180"/>
                  <a:pt x="2476373" y="342063"/>
                </a:cubicBezTo>
                <a:cubicBezTo>
                  <a:pt x="2480806" y="337946"/>
                  <a:pt x="2488660" y="331739"/>
                  <a:pt x="2499933" y="323443"/>
                </a:cubicBezTo>
                <a:cubicBezTo>
                  <a:pt x="2506837" y="315272"/>
                  <a:pt x="2512030" y="300452"/>
                  <a:pt x="2515514" y="278982"/>
                </a:cubicBezTo>
                <a:cubicBezTo>
                  <a:pt x="2518997" y="257511"/>
                  <a:pt x="2524951" y="241931"/>
                  <a:pt x="2533374" y="232241"/>
                </a:cubicBezTo>
                <a:cubicBezTo>
                  <a:pt x="2536477" y="230847"/>
                  <a:pt x="2539391" y="230594"/>
                  <a:pt x="2542114" y="231481"/>
                </a:cubicBezTo>
                <a:cubicBezTo>
                  <a:pt x="2544838" y="232368"/>
                  <a:pt x="2546991" y="233634"/>
                  <a:pt x="2548574" y="235281"/>
                </a:cubicBezTo>
                <a:cubicBezTo>
                  <a:pt x="2555478" y="243641"/>
                  <a:pt x="2556871" y="253521"/>
                  <a:pt x="2552754" y="264921"/>
                </a:cubicBezTo>
                <a:cubicBezTo>
                  <a:pt x="2548638" y="276322"/>
                  <a:pt x="2543191" y="284682"/>
                  <a:pt x="2536414" y="290002"/>
                </a:cubicBezTo>
                <a:cubicBezTo>
                  <a:pt x="2529194" y="309572"/>
                  <a:pt x="2523114" y="328193"/>
                  <a:pt x="2518174" y="345863"/>
                </a:cubicBezTo>
                <a:cubicBezTo>
                  <a:pt x="2513234" y="363533"/>
                  <a:pt x="2507153" y="381394"/>
                  <a:pt x="2499933" y="399444"/>
                </a:cubicBezTo>
                <a:cubicBezTo>
                  <a:pt x="2502720" y="402358"/>
                  <a:pt x="2503227" y="404891"/>
                  <a:pt x="2501453" y="407044"/>
                </a:cubicBezTo>
                <a:cubicBezTo>
                  <a:pt x="2499680" y="409198"/>
                  <a:pt x="2497147" y="411731"/>
                  <a:pt x="2493853" y="414645"/>
                </a:cubicBezTo>
                <a:cubicBezTo>
                  <a:pt x="2490940" y="417748"/>
                  <a:pt x="2489926" y="420661"/>
                  <a:pt x="2490813" y="423385"/>
                </a:cubicBezTo>
                <a:cubicBezTo>
                  <a:pt x="2491700" y="426108"/>
                  <a:pt x="2493727" y="428261"/>
                  <a:pt x="2496893" y="429845"/>
                </a:cubicBezTo>
                <a:cubicBezTo>
                  <a:pt x="2492143" y="434532"/>
                  <a:pt x="2487963" y="439598"/>
                  <a:pt x="2484353" y="445045"/>
                </a:cubicBezTo>
                <a:cubicBezTo>
                  <a:pt x="2480743" y="450492"/>
                  <a:pt x="2478843" y="455559"/>
                  <a:pt x="2478653" y="460246"/>
                </a:cubicBezTo>
                <a:lnTo>
                  <a:pt x="2466493" y="481526"/>
                </a:lnTo>
                <a:cubicBezTo>
                  <a:pt x="2470926" y="487733"/>
                  <a:pt x="2472699" y="493559"/>
                  <a:pt x="2471813" y="499006"/>
                </a:cubicBezTo>
                <a:cubicBezTo>
                  <a:pt x="2470926" y="504453"/>
                  <a:pt x="2468139" y="508760"/>
                  <a:pt x="2463453" y="511927"/>
                </a:cubicBezTo>
                <a:cubicBezTo>
                  <a:pt x="2473776" y="511167"/>
                  <a:pt x="2487330" y="510406"/>
                  <a:pt x="2504113" y="509646"/>
                </a:cubicBezTo>
                <a:cubicBezTo>
                  <a:pt x="2520897" y="508886"/>
                  <a:pt x="2533691" y="512687"/>
                  <a:pt x="2542494" y="521047"/>
                </a:cubicBezTo>
                <a:cubicBezTo>
                  <a:pt x="2547054" y="527444"/>
                  <a:pt x="2549334" y="533650"/>
                  <a:pt x="2549334" y="539667"/>
                </a:cubicBezTo>
                <a:cubicBezTo>
                  <a:pt x="2549334" y="545685"/>
                  <a:pt x="2547054" y="549612"/>
                  <a:pt x="2542494" y="551447"/>
                </a:cubicBezTo>
                <a:cubicBezTo>
                  <a:pt x="2542178" y="553221"/>
                  <a:pt x="2541291" y="555754"/>
                  <a:pt x="2539834" y="559048"/>
                </a:cubicBezTo>
                <a:cubicBezTo>
                  <a:pt x="2538377" y="562341"/>
                  <a:pt x="2538251" y="564874"/>
                  <a:pt x="2539454" y="566648"/>
                </a:cubicBezTo>
                <a:lnTo>
                  <a:pt x="2548574" y="560569"/>
                </a:lnTo>
                <a:lnTo>
                  <a:pt x="2588095" y="530167"/>
                </a:lnTo>
                <a:lnTo>
                  <a:pt x="2594175" y="508886"/>
                </a:lnTo>
                <a:cubicBezTo>
                  <a:pt x="2591389" y="504643"/>
                  <a:pt x="2590882" y="501730"/>
                  <a:pt x="2592655" y="500147"/>
                </a:cubicBezTo>
                <a:cubicBezTo>
                  <a:pt x="2594429" y="498563"/>
                  <a:pt x="2596962" y="496409"/>
                  <a:pt x="2600255" y="493687"/>
                </a:cubicBezTo>
                <a:cubicBezTo>
                  <a:pt x="2601649" y="490709"/>
                  <a:pt x="2601902" y="488304"/>
                  <a:pt x="2601016" y="486466"/>
                </a:cubicBezTo>
                <a:cubicBezTo>
                  <a:pt x="2600129" y="484629"/>
                  <a:pt x="2598862" y="482983"/>
                  <a:pt x="2597215" y="481526"/>
                </a:cubicBezTo>
                <a:cubicBezTo>
                  <a:pt x="2606082" y="472152"/>
                  <a:pt x="2614189" y="462019"/>
                  <a:pt x="2621536" y="451125"/>
                </a:cubicBezTo>
                <a:cubicBezTo>
                  <a:pt x="2628883" y="440232"/>
                  <a:pt x="2636990" y="430098"/>
                  <a:pt x="2645856" y="420725"/>
                </a:cubicBezTo>
                <a:cubicBezTo>
                  <a:pt x="2649023" y="406728"/>
                  <a:pt x="2654850" y="393681"/>
                  <a:pt x="2663337" y="381584"/>
                </a:cubicBezTo>
                <a:cubicBezTo>
                  <a:pt x="2671824" y="369487"/>
                  <a:pt x="2682211" y="360240"/>
                  <a:pt x="2694497" y="353843"/>
                </a:cubicBezTo>
                <a:lnTo>
                  <a:pt x="2691457" y="338643"/>
                </a:lnTo>
                <a:cubicBezTo>
                  <a:pt x="2690064" y="334019"/>
                  <a:pt x="2690571" y="329586"/>
                  <a:pt x="2692977" y="325343"/>
                </a:cubicBezTo>
                <a:cubicBezTo>
                  <a:pt x="2695384" y="321099"/>
                  <a:pt x="2698931" y="317426"/>
                  <a:pt x="2703618" y="314322"/>
                </a:cubicBezTo>
                <a:cubicBezTo>
                  <a:pt x="2709698" y="301656"/>
                  <a:pt x="2715778" y="299629"/>
                  <a:pt x="2721858" y="308242"/>
                </a:cubicBezTo>
                <a:cubicBezTo>
                  <a:pt x="2728255" y="314132"/>
                  <a:pt x="2732181" y="319833"/>
                  <a:pt x="2733638" y="325343"/>
                </a:cubicBezTo>
                <a:cubicBezTo>
                  <a:pt x="2735095" y="330853"/>
                  <a:pt x="2732181" y="337313"/>
                  <a:pt x="2724898" y="344723"/>
                </a:cubicBezTo>
                <a:cubicBezTo>
                  <a:pt x="2719008" y="350233"/>
                  <a:pt x="2711788" y="359733"/>
                  <a:pt x="2703238" y="373223"/>
                </a:cubicBezTo>
                <a:cubicBezTo>
                  <a:pt x="2694687" y="386714"/>
                  <a:pt x="2692787" y="398494"/>
                  <a:pt x="2697537" y="408564"/>
                </a:cubicBezTo>
                <a:cubicBezTo>
                  <a:pt x="2695827" y="417748"/>
                  <a:pt x="2691647" y="432062"/>
                  <a:pt x="2684997" y="451505"/>
                </a:cubicBezTo>
                <a:cubicBezTo>
                  <a:pt x="2678347" y="470950"/>
                  <a:pt x="2670367" y="486024"/>
                  <a:pt x="2661057" y="496726"/>
                </a:cubicBezTo>
                <a:cubicBezTo>
                  <a:pt x="2665300" y="501286"/>
                  <a:pt x="2666693" y="505087"/>
                  <a:pt x="2665237" y="508126"/>
                </a:cubicBezTo>
                <a:cubicBezTo>
                  <a:pt x="2663780" y="511167"/>
                  <a:pt x="2661373" y="513447"/>
                  <a:pt x="2658017" y="514968"/>
                </a:cubicBezTo>
                <a:cubicBezTo>
                  <a:pt x="2653140" y="520478"/>
                  <a:pt x="2653773" y="528457"/>
                  <a:pt x="2659917" y="538907"/>
                </a:cubicBezTo>
                <a:cubicBezTo>
                  <a:pt x="2666060" y="549358"/>
                  <a:pt x="2670494" y="556578"/>
                  <a:pt x="2673217" y="560569"/>
                </a:cubicBezTo>
                <a:cubicBezTo>
                  <a:pt x="2666440" y="570321"/>
                  <a:pt x="2655673" y="591095"/>
                  <a:pt x="2640916" y="622889"/>
                </a:cubicBezTo>
                <a:cubicBezTo>
                  <a:pt x="2626159" y="654683"/>
                  <a:pt x="2620713" y="675457"/>
                  <a:pt x="2624576" y="685210"/>
                </a:cubicBezTo>
                <a:lnTo>
                  <a:pt x="2600255" y="706491"/>
                </a:lnTo>
                <a:cubicBezTo>
                  <a:pt x="2595632" y="715484"/>
                  <a:pt x="2591199" y="724098"/>
                  <a:pt x="2586955" y="732331"/>
                </a:cubicBezTo>
                <a:cubicBezTo>
                  <a:pt x="2582712" y="740565"/>
                  <a:pt x="2579038" y="749178"/>
                  <a:pt x="2575935" y="758172"/>
                </a:cubicBezTo>
                <a:lnTo>
                  <a:pt x="2578975" y="767292"/>
                </a:lnTo>
                <a:cubicBezTo>
                  <a:pt x="2588665" y="765138"/>
                  <a:pt x="2595885" y="756525"/>
                  <a:pt x="2600635" y="741451"/>
                </a:cubicBezTo>
                <a:cubicBezTo>
                  <a:pt x="2605386" y="726378"/>
                  <a:pt x="2613366" y="717764"/>
                  <a:pt x="2624576" y="715611"/>
                </a:cubicBezTo>
                <a:cubicBezTo>
                  <a:pt x="2630149" y="715104"/>
                  <a:pt x="2637243" y="713078"/>
                  <a:pt x="2645856" y="709531"/>
                </a:cubicBezTo>
                <a:lnTo>
                  <a:pt x="2624576" y="700410"/>
                </a:lnTo>
                <a:lnTo>
                  <a:pt x="2633696" y="694330"/>
                </a:lnTo>
                <a:cubicBezTo>
                  <a:pt x="2638193" y="691544"/>
                  <a:pt x="2642120" y="691037"/>
                  <a:pt x="2645476" y="692810"/>
                </a:cubicBezTo>
                <a:cubicBezTo>
                  <a:pt x="2648833" y="694584"/>
                  <a:pt x="2652000" y="697117"/>
                  <a:pt x="2654977" y="700410"/>
                </a:cubicBezTo>
                <a:cubicBezTo>
                  <a:pt x="2658143" y="695977"/>
                  <a:pt x="2660930" y="691923"/>
                  <a:pt x="2663337" y="688250"/>
                </a:cubicBezTo>
                <a:cubicBezTo>
                  <a:pt x="2665743" y="684577"/>
                  <a:pt x="2667010" y="680523"/>
                  <a:pt x="2667137" y="676090"/>
                </a:cubicBezTo>
                <a:cubicBezTo>
                  <a:pt x="2669987" y="672797"/>
                  <a:pt x="2671887" y="667983"/>
                  <a:pt x="2672837" y="661650"/>
                </a:cubicBezTo>
                <a:cubicBezTo>
                  <a:pt x="2673787" y="655316"/>
                  <a:pt x="2674927" y="648983"/>
                  <a:pt x="2676257" y="642649"/>
                </a:cubicBezTo>
                <a:cubicBezTo>
                  <a:pt x="2666630" y="642143"/>
                  <a:pt x="2658523" y="637076"/>
                  <a:pt x="2651937" y="627449"/>
                </a:cubicBezTo>
                <a:cubicBezTo>
                  <a:pt x="2661563" y="621369"/>
                  <a:pt x="2666630" y="612249"/>
                  <a:pt x="2667137" y="600088"/>
                </a:cubicBezTo>
                <a:lnTo>
                  <a:pt x="2697537" y="606168"/>
                </a:lnTo>
                <a:cubicBezTo>
                  <a:pt x="2693294" y="610729"/>
                  <a:pt x="2690381" y="615289"/>
                  <a:pt x="2688797" y="619849"/>
                </a:cubicBezTo>
                <a:cubicBezTo>
                  <a:pt x="2687214" y="624410"/>
                  <a:pt x="2685061" y="628970"/>
                  <a:pt x="2682337" y="633529"/>
                </a:cubicBezTo>
                <a:lnTo>
                  <a:pt x="2694497" y="642649"/>
                </a:lnTo>
                <a:cubicBezTo>
                  <a:pt x="2700577" y="642649"/>
                  <a:pt x="2703618" y="645689"/>
                  <a:pt x="2703618" y="651770"/>
                </a:cubicBezTo>
                <a:cubicBezTo>
                  <a:pt x="2703364" y="657913"/>
                  <a:pt x="2701591" y="663866"/>
                  <a:pt x="2698298" y="669630"/>
                </a:cubicBezTo>
                <a:cubicBezTo>
                  <a:pt x="2695004" y="675393"/>
                  <a:pt x="2691711" y="680587"/>
                  <a:pt x="2688417" y="685210"/>
                </a:cubicBezTo>
                <a:cubicBezTo>
                  <a:pt x="2693167" y="686477"/>
                  <a:pt x="2698107" y="686983"/>
                  <a:pt x="2703238" y="686730"/>
                </a:cubicBezTo>
                <a:cubicBezTo>
                  <a:pt x="2708368" y="686477"/>
                  <a:pt x="2712548" y="686983"/>
                  <a:pt x="2715778" y="688250"/>
                </a:cubicBezTo>
                <a:cubicBezTo>
                  <a:pt x="2717995" y="693317"/>
                  <a:pt x="2715841" y="699904"/>
                  <a:pt x="2709318" y="708011"/>
                </a:cubicBezTo>
                <a:cubicBezTo>
                  <a:pt x="2702794" y="716117"/>
                  <a:pt x="2696841" y="722704"/>
                  <a:pt x="2691457" y="727771"/>
                </a:cubicBezTo>
                <a:cubicBezTo>
                  <a:pt x="2691331" y="734105"/>
                  <a:pt x="2690064" y="739678"/>
                  <a:pt x="2687657" y="744491"/>
                </a:cubicBezTo>
                <a:cubicBezTo>
                  <a:pt x="2685250" y="749306"/>
                  <a:pt x="2682464" y="751838"/>
                  <a:pt x="2679297" y="752091"/>
                </a:cubicBezTo>
                <a:lnTo>
                  <a:pt x="2664097" y="773372"/>
                </a:lnTo>
                <a:lnTo>
                  <a:pt x="2664097" y="800733"/>
                </a:lnTo>
                <a:lnTo>
                  <a:pt x="2673217" y="791612"/>
                </a:lnTo>
                <a:lnTo>
                  <a:pt x="2685377" y="767292"/>
                </a:lnTo>
                <a:cubicBezTo>
                  <a:pt x="2687024" y="764252"/>
                  <a:pt x="2689051" y="761972"/>
                  <a:pt x="2691457" y="760453"/>
                </a:cubicBezTo>
                <a:cubicBezTo>
                  <a:pt x="2693864" y="758932"/>
                  <a:pt x="2695891" y="758172"/>
                  <a:pt x="2697537" y="758172"/>
                </a:cubicBezTo>
                <a:cubicBezTo>
                  <a:pt x="2697284" y="759882"/>
                  <a:pt x="2696271" y="762542"/>
                  <a:pt x="2694497" y="766152"/>
                </a:cubicBezTo>
                <a:cubicBezTo>
                  <a:pt x="2692724" y="769762"/>
                  <a:pt x="2691711" y="773182"/>
                  <a:pt x="2691457" y="776412"/>
                </a:cubicBezTo>
                <a:cubicBezTo>
                  <a:pt x="2695004" y="784646"/>
                  <a:pt x="2690951" y="794779"/>
                  <a:pt x="2679297" y="806813"/>
                </a:cubicBezTo>
                <a:cubicBezTo>
                  <a:pt x="2667643" y="818846"/>
                  <a:pt x="2663590" y="828980"/>
                  <a:pt x="2667137" y="837213"/>
                </a:cubicBezTo>
                <a:lnTo>
                  <a:pt x="2654977" y="858494"/>
                </a:lnTo>
                <a:cubicBezTo>
                  <a:pt x="2654470" y="865081"/>
                  <a:pt x="2652443" y="873187"/>
                  <a:pt x="2648896" y="882814"/>
                </a:cubicBezTo>
                <a:cubicBezTo>
                  <a:pt x="2655357" y="875214"/>
                  <a:pt x="2661437" y="866854"/>
                  <a:pt x="2667137" y="857734"/>
                </a:cubicBezTo>
                <a:cubicBezTo>
                  <a:pt x="2672837" y="848613"/>
                  <a:pt x="2675877" y="838733"/>
                  <a:pt x="2676257" y="828093"/>
                </a:cubicBezTo>
                <a:lnTo>
                  <a:pt x="2700577" y="837213"/>
                </a:lnTo>
                <a:lnTo>
                  <a:pt x="2694497" y="870654"/>
                </a:lnTo>
                <a:lnTo>
                  <a:pt x="2709698" y="867614"/>
                </a:lnTo>
                <a:lnTo>
                  <a:pt x="2724898" y="885854"/>
                </a:lnTo>
                <a:lnTo>
                  <a:pt x="2709698" y="931455"/>
                </a:lnTo>
                <a:cubicBezTo>
                  <a:pt x="2697917" y="942792"/>
                  <a:pt x="2688037" y="955839"/>
                  <a:pt x="2680057" y="970596"/>
                </a:cubicBezTo>
                <a:cubicBezTo>
                  <a:pt x="2672077" y="985353"/>
                  <a:pt x="2663717" y="997640"/>
                  <a:pt x="2654977" y="1007457"/>
                </a:cubicBezTo>
                <a:lnTo>
                  <a:pt x="2648896" y="1007457"/>
                </a:lnTo>
                <a:lnTo>
                  <a:pt x="2648896" y="1016577"/>
                </a:lnTo>
                <a:lnTo>
                  <a:pt x="2630656" y="1046978"/>
                </a:lnTo>
                <a:cubicBezTo>
                  <a:pt x="2629389" y="1059899"/>
                  <a:pt x="2624323" y="1071298"/>
                  <a:pt x="2615456" y="1081179"/>
                </a:cubicBezTo>
                <a:cubicBezTo>
                  <a:pt x="2606589" y="1091058"/>
                  <a:pt x="2601522" y="1103979"/>
                  <a:pt x="2600255" y="1119939"/>
                </a:cubicBezTo>
                <a:cubicBezTo>
                  <a:pt x="2596582" y="1126336"/>
                  <a:pt x="2591009" y="1137103"/>
                  <a:pt x="2583535" y="1152240"/>
                </a:cubicBezTo>
                <a:cubicBezTo>
                  <a:pt x="2579798" y="1159809"/>
                  <a:pt x="2576537" y="1165715"/>
                  <a:pt x="2573750" y="1169958"/>
                </a:cubicBezTo>
                <a:lnTo>
                  <a:pt x="2572457" y="1171402"/>
                </a:lnTo>
                <a:lnTo>
                  <a:pt x="2576225" y="1183783"/>
                </a:lnTo>
                <a:cubicBezTo>
                  <a:pt x="2575338" y="1189230"/>
                  <a:pt x="2572551" y="1193537"/>
                  <a:pt x="2567865" y="1196703"/>
                </a:cubicBezTo>
                <a:cubicBezTo>
                  <a:pt x="2578188" y="1195944"/>
                  <a:pt x="2591742" y="1195183"/>
                  <a:pt x="2608525" y="1194423"/>
                </a:cubicBezTo>
                <a:cubicBezTo>
                  <a:pt x="2625309" y="1193663"/>
                  <a:pt x="2638103" y="1197464"/>
                  <a:pt x="2646906" y="1205824"/>
                </a:cubicBezTo>
                <a:cubicBezTo>
                  <a:pt x="2651466" y="1212221"/>
                  <a:pt x="2653746" y="1218427"/>
                  <a:pt x="2653746" y="1224444"/>
                </a:cubicBezTo>
                <a:cubicBezTo>
                  <a:pt x="2653746" y="1230461"/>
                  <a:pt x="2651466" y="1234388"/>
                  <a:pt x="2646906" y="1236224"/>
                </a:cubicBezTo>
                <a:cubicBezTo>
                  <a:pt x="2646590" y="1237998"/>
                  <a:pt x="2645703" y="1240531"/>
                  <a:pt x="2644246" y="1243824"/>
                </a:cubicBezTo>
                <a:cubicBezTo>
                  <a:pt x="2642789" y="1247118"/>
                  <a:pt x="2642663" y="1249651"/>
                  <a:pt x="2643866" y="1251425"/>
                </a:cubicBezTo>
                <a:lnTo>
                  <a:pt x="2652986" y="1245345"/>
                </a:lnTo>
                <a:lnTo>
                  <a:pt x="2692507" y="1214944"/>
                </a:lnTo>
                <a:lnTo>
                  <a:pt x="2698587" y="1193663"/>
                </a:lnTo>
                <a:cubicBezTo>
                  <a:pt x="2695801" y="1189420"/>
                  <a:pt x="2695294" y="1186507"/>
                  <a:pt x="2697067" y="1184923"/>
                </a:cubicBezTo>
                <a:cubicBezTo>
                  <a:pt x="2698841" y="1183340"/>
                  <a:pt x="2701374" y="1181186"/>
                  <a:pt x="2704667" y="1178463"/>
                </a:cubicBezTo>
                <a:cubicBezTo>
                  <a:pt x="2706061" y="1175486"/>
                  <a:pt x="2706314" y="1173080"/>
                  <a:pt x="2705428" y="1171243"/>
                </a:cubicBezTo>
                <a:cubicBezTo>
                  <a:pt x="2704541" y="1169406"/>
                  <a:pt x="2703274" y="1167760"/>
                  <a:pt x="2701627" y="1166303"/>
                </a:cubicBezTo>
                <a:cubicBezTo>
                  <a:pt x="2710494" y="1156929"/>
                  <a:pt x="2718601" y="1146796"/>
                  <a:pt x="2725948" y="1135902"/>
                </a:cubicBezTo>
                <a:cubicBezTo>
                  <a:pt x="2733295" y="1125009"/>
                  <a:pt x="2741402" y="1114875"/>
                  <a:pt x="2750268" y="1105502"/>
                </a:cubicBezTo>
                <a:cubicBezTo>
                  <a:pt x="2753435" y="1091505"/>
                  <a:pt x="2759262" y="1078458"/>
                  <a:pt x="2767749" y="1066361"/>
                </a:cubicBezTo>
                <a:cubicBezTo>
                  <a:pt x="2776236" y="1054264"/>
                  <a:pt x="2786623" y="1045017"/>
                  <a:pt x="2798909" y="1038620"/>
                </a:cubicBezTo>
                <a:lnTo>
                  <a:pt x="2795869" y="1023420"/>
                </a:lnTo>
                <a:cubicBezTo>
                  <a:pt x="2794476" y="1018796"/>
                  <a:pt x="2794983" y="1014363"/>
                  <a:pt x="2797389" y="1010120"/>
                </a:cubicBezTo>
                <a:cubicBezTo>
                  <a:pt x="2799796" y="1005876"/>
                  <a:pt x="2803343" y="1002203"/>
                  <a:pt x="2808030" y="999099"/>
                </a:cubicBezTo>
                <a:cubicBezTo>
                  <a:pt x="2814110" y="986433"/>
                  <a:pt x="2820190" y="984406"/>
                  <a:pt x="2826270" y="993019"/>
                </a:cubicBezTo>
                <a:cubicBezTo>
                  <a:pt x="2832667" y="998909"/>
                  <a:pt x="2836593" y="1004610"/>
                  <a:pt x="2838050" y="1010120"/>
                </a:cubicBezTo>
                <a:cubicBezTo>
                  <a:pt x="2839507" y="1015630"/>
                  <a:pt x="2836593" y="1022090"/>
                  <a:pt x="2829310" y="1029500"/>
                </a:cubicBezTo>
                <a:cubicBezTo>
                  <a:pt x="2823420" y="1035010"/>
                  <a:pt x="2816200" y="1044510"/>
                  <a:pt x="2807650" y="1058000"/>
                </a:cubicBezTo>
                <a:cubicBezTo>
                  <a:pt x="2799099" y="1071491"/>
                  <a:pt x="2797199" y="1083271"/>
                  <a:pt x="2801949" y="1093341"/>
                </a:cubicBezTo>
                <a:cubicBezTo>
                  <a:pt x="2800239" y="1102525"/>
                  <a:pt x="2796059" y="1116839"/>
                  <a:pt x="2789409" y="1136282"/>
                </a:cubicBezTo>
                <a:cubicBezTo>
                  <a:pt x="2782759" y="1155726"/>
                  <a:pt x="2774779" y="1170800"/>
                  <a:pt x="2765469" y="1181503"/>
                </a:cubicBezTo>
                <a:cubicBezTo>
                  <a:pt x="2769712" y="1186063"/>
                  <a:pt x="2771105" y="1189863"/>
                  <a:pt x="2769649" y="1192903"/>
                </a:cubicBezTo>
                <a:cubicBezTo>
                  <a:pt x="2768192" y="1195944"/>
                  <a:pt x="2765785" y="1198224"/>
                  <a:pt x="2762429" y="1199744"/>
                </a:cubicBezTo>
                <a:cubicBezTo>
                  <a:pt x="2757552" y="1205254"/>
                  <a:pt x="2758185" y="1213234"/>
                  <a:pt x="2764329" y="1223684"/>
                </a:cubicBezTo>
                <a:cubicBezTo>
                  <a:pt x="2770472" y="1234134"/>
                  <a:pt x="2774906" y="1241354"/>
                  <a:pt x="2777629" y="1245345"/>
                </a:cubicBezTo>
                <a:cubicBezTo>
                  <a:pt x="2770852" y="1255098"/>
                  <a:pt x="2760085" y="1275872"/>
                  <a:pt x="2745328" y="1307666"/>
                </a:cubicBezTo>
                <a:cubicBezTo>
                  <a:pt x="2730571" y="1339460"/>
                  <a:pt x="2725125" y="1360234"/>
                  <a:pt x="2728988" y="1369987"/>
                </a:cubicBezTo>
                <a:lnTo>
                  <a:pt x="2704667" y="1391268"/>
                </a:lnTo>
                <a:cubicBezTo>
                  <a:pt x="2700044" y="1400261"/>
                  <a:pt x="2695611" y="1408875"/>
                  <a:pt x="2691367" y="1417108"/>
                </a:cubicBezTo>
                <a:cubicBezTo>
                  <a:pt x="2687124" y="1425342"/>
                  <a:pt x="2683450" y="1433955"/>
                  <a:pt x="2680347" y="1442949"/>
                </a:cubicBezTo>
                <a:lnTo>
                  <a:pt x="2683387" y="1452069"/>
                </a:lnTo>
                <a:cubicBezTo>
                  <a:pt x="2693077" y="1449915"/>
                  <a:pt x="2700297" y="1441302"/>
                  <a:pt x="2705047" y="1426228"/>
                </a:cubicBezTo>
                <a:cubicBezTo>
                  <a:pt x="2709798" y="1411155"/>
                  <a:pt x="2717778" y="1402541"/>
                  <a:pt x="2728988" y="1400388"/>
                </a:cubicBezTo>
                <a:lnTo>
                  <a:pt x="2734976" y="1398677"/>
                </a:lnTo>
                <a:lnTo>
                  <a:pt x="2736419" y="1388372"/>
                </a:lnTo>
                <a:lnTo>
                  <a:pt x="2728988" y="1385187"/>
                </a:lnTo>
                <a:lnTo>
                  <a:pt x="2736902" y="1379911"/>
                </a:lnTo>
                <a:lnTo>
                  <a:pt x="2737120" y="1371638"/>
                </a:lnTo>
                <a:cubicBezTo>
                  <a:pt x="2740414" y="1371828"/>
                  <a:pt x="2743707" y="1371448"/>
                  <a:pt x="2747000" y="1370499"/>
                </a:cubicBezTo>
                <a:cubicBezTo>
                  <a:pt x="2750294" y="1369549"/>
                  <a:pt x="2752067" y="1366889"/>
                  <a:pt x="2752320" y="1362519"/>
                </a:cubicBezTo>
                <a:cubicBezTo>
                  <a:pt x="2752067" y="1358022"/>
                  <a:pt x="2752574" y="1354855"/>
                  <a:pt x="2753841" y="1353019"/>
                </a:cubicBezTo>
                <a:cubicBezTo>
                  <a:pt x="2755107" y="1351182"/>
                  <a:pt x="2758654" y="1350294"/>
                  <a:pt x="2764481" y="1350359"/>
                </a:cubicBezTo>
                <a:lnTo>
                  <a:pt x="2776641" y="1326038"/>
                </a:lnTo>
                <a:lnTo>
                  <a:pt x="2777462" y="1325422"/>
                </a:lnTo>
                <a:lnTo>
                  <a:pt x="2756349" y="1312226"/>
                </a:lnTo>
                <a:cubicBezTo>
                  <a:pt x="2765975" y="1306146"/>
                  <a:pt x="2771042" y="1297026"/>
                  <a:pt x="2771549" y="1284865"/>
                </a:cubicBezTo>
                <a:lnTo>
                  <a:pt x="2801949" y="1290945"/>
                </a:lnTo>
                <a:cubicBezTo>
                  <a:pt x="2797706" y="1295506"/>
                  <a:pt x="2794793" y="1300066"/>
                  <a:pt x="2793209" y="1304626"/>
                </a:cubicBezTo>
                <a:cubicBezTo>
                  <a:pt x="2791626" y="1309186"/>
                  <a:pt x="2789473" y="1313746"/>
                  <a:pt x="2786749" y="1318306"/>
                </a:cubicBezTo>
                <a:lnTo>
                  <a:pt x="2786849" y="1318381"/>
                </a:lnTo>
                <a:lnTo>
                  <a:pt x="2788801" y="1316918"/>
                </a:lnTo>
                <a:lnTo>
                  <a:pt x="2810082" y="1277396"/>
                </a:lnTo>
                <a:cubicBezTo>
                  <a:pt x="2810588" y="1271570"/>
                  <a:pt x="2812615" y="1266504"/>
                  <a:pt x="2816162" y="1262196"/>
                </a:cubicBezTo>
                <a:cubicBezTo>
                  <a:pt x="2819709" y="1257890"/>
                  <a:pt x="2821735" y="1252822"/>
                  <a:pt x="2822242" y="1246996"/>
                </a:cubicBezTo>
                <a:lnTo>
                  <a:pt x="2837442" y="1222675"/>
                </a:lnTo>
                <a:lnTo>
                  <a:pt x="2846562" y="1204435"/>
                </a:lnTo>
                <a:cubicBezTo>
                  <a:pt x="2848019" y="1193668"/>
                  <a:pt x="2850426" y="1183282"/>
                  <a:pt x="2853783" y="1173275"/>
                </a:cubicBezTo>
                <a:cubicBezTo>
                  <a:pt x="2857139" y="1163268"/>
                  <a:pt x="2861826" y="1154401"/>
                  <a:pt x="2867843" y="1146674"/>
                </a:cubicBezTo>
                <a:cubicBezTo>
                  <a:pt x="2875443" y="1126533"/>
                  <a:pt x="2881523" y="1107533"/>
                  <a:pt x="2886083" y="1089673"/>
                </a:cubicBezTo>
                <a:cubicBezTo>
                  <a:pt x="2890643" y="1071813"/>
                  <a:pt x="2893683" y="1057372"/>
                  <a:pt x="2895203" y="1046352"/>
                </a:cubicBezTo>
                <a:cubicBezTo>
                  <a:pt x="2898243" y="1048886"/>
                  <a:pt x="2901283" y="1049898"/>
                  <a:pt x="2904324" y="1049392"/>
                </a:cubicBezTo>
                <a:lnTo>
                  <a:pt x="2916484" y="1040271"/>
                </a:lnTo>
                <a:cubicBezTo>
                  <a:pt x="2918067" y="1038625"/>
                  <a:pt x="2918701" y="1036599"/>
                  <a:pt x="2918384" y="1034191"/>
                </a:cubicBezTo>
                <a:cubicBezTo>
                  <a:pt x="2918067" y="1031784"/>
                  <a:pt x="2916421" y="1029759"/>
                  <a:pt x="2913444" y="1028111"/>
                </a:cubicBezTo>
                <a:cubicBezTo>
                  <a:pt x="2921741" y="1018104"/>
                  <a:pt x="2930227" y="1004677"/>
                  <a:pt x="2938904" y="987830"/>
                </a:cubicBezTo>
                <a:cubicBezTo>
                  <a:pt x="2947581" y="970983"/>
                  <a:pt x="2952268" y="956036"/>
                  <a:pt x="2952965" y="942989"/>
                </a:cubicBezTo>
                <a:cubicBezTo>
                  <a:pt x="2957715" y="939887"/>
                  <a:pt x="2961135" y="936213"/>
                  <a:pt x="2963225" y="931969"/>
                </a:cubicBezTo>
                <a:cubicBezTo>
                  <a:pt x="2965315" y="927726"/>
                  <a:pt x="2964935" y="923292"/>
                  <a:pt x="2962085" y="918669"/>
                </a:cubicBezTo>
                <a:cubicBezTo>
                  <a:pt x="2964111" y="908472"/>
                  <a:pt x="2968418" y="900745"/>
                  <a:pt x="2975005" y="895488"/>
                </a:cubicBezTo>
                <a:cubicBezTo>
                  <a:pt x="2981592" y="890232"/>
                  <a:pt x="2987419" y="884785"/>
                  <a:pt x="2992485" y="879148"/>
                </a:cubicBezTo>
                <a:cubicBezTo>
                  <a:pt x="2996792" y="876108"/>
                  <a:pt x="2998819" y="873068"/>
                  <a:pt x="2998565" y="870028"/>
                </a:cubicBezTo>
                <a:cubicBezTo>
                  <a:pt x="2998312" y="866988"/>
                  <a:pt x="2997299" y="863949"/>
                  <a:pt x="2995525" y="860908"/>
                </a:cubicBezTo>
                <a:lnTo>
                  <a:pt x="3022886" y="812267"/>
                </a:lnTo>
                <a:cubicBezTo>
                  <a:pt x="3024723" y="809226"/>
                  <a:pt x="3027129" y="805427"/>
                  <a:pt x="3030106" y="800866"/>
                </a:cubicBezTo>
                <a:cubicBezTo>
                  <a:pt x="3033083" y="796306"/>
                  <a:pt x="3034730" y="790986"/>
                  <a:pt x="3035046" y="784906"/>
                </a:cubicBezTo>
                <a:cubicBezTo>
                  <a:pt x="3049107" y="767237"/>
                  <a:pt x="3060507" y="747095"/>
                  <a:pt x="3069247" y="724485"/>
                </a:cubicBezTo>
                <a:cubicBezTo>
                  <a:pt x="3077987" y="701874"/>
                  <a:pt x="3090907" y="682495"/>
                  <a:pt x="3108008" y="666345"/>
                </a:cubicBezTo>
                <a:lnTo>
                  <a:pt x="3104968" y="645064"/>
                </a:lnTo>
                <a:lnTo>
                  <a:pt x="3138408" y="593383"/>
                </a:lnTo>
                <a:cubicBezTo>
                  <a:pt x="3138978" y="585466"/>
                  <a:pt x="3143158" y="571659"/>
                  <a:pt x="3150949" y="551961"/>
                </a:cubicBezTo>
                <a:cubicBezTo>
                  <a:pt x="3158739" y="532265"/>
                  <a:pt x="3166719" y="517698"/>
                  <a:pt x="3174889" y="508261"/>
                </a:cubicBezTo>
                <a:cubicBezTo>
                  <a:pt x="3174889" y="496608"/>
                  <a:pt x="3180969" y="486474"/>
                  <a:pt x="3193129" y="477861"/>
                </a:cubicBezTo>
                <a:cubicBezTo>
                  <a:pt x="3189076" y="471780"/>
                  <a:pt x="3188823" y="466459"/>
                  <a:pt x="3192369" y="461899"/>
                </a:cubicBezTo>
                <a:cubicBezTo>
                  <a:pt x="3195916" y="457339"/>
                  <a:pt x="3200223" y="453540"/>
                  <a:pt x="3205290" y="450499"/>
                </a:cubicBezTo>
                <a:lnTo>
                  <a:pt x="3317772" y="252895"/>
                </a:lnTo>
                <a:cubicBezTo>
                  <a:pt x="3324676" y="245105"/>
                  <a:pt x="3329869" y="237125"/>
                  <a:pt x="3333352" y="228955"/>
                </a:cubicBezTo>
                <a:cubicBezTo>
                  <a:pt x="3336836" y="220784"/>
                  <a:pt x="3342789" y="213564"/>
                  <a:pt x="3351213" y="207294"/>
                </a:cubicBezTo>
                <a:cubicBezTo>
                  <a:pt x="3351339" y="202544"/>
                  <a:pt x="3352606" y="197604"/>
                  <a:pt x="3355013" y="192474"/>
                </a:cubicBezTo>
                <a:cubicBezTo>
                  <a:pt x="3357420" y="187344"/>
                  <a:pt x="3360206" y="183164"/>
                  <a:pt x="3363373" y="179933"/>
                </a:cubicBezTo>
                <a:lnTo>
                  <a:pt x="3375533" y="158653"/>
                </a:lnTo>
                <a:cubicBezTo>
                  <a:pt x="3378827" y="155550"/>
                  <a:pt x="3382880" y="153396"/>
                  <a:pt x="3387693" y="152193"/>
                </a:cubicBezTo>
                <a:cubicBezTo>
                  <a:pt x="3392507" y="150990"/>
                  <a:pt x="3396560" y="151116"/>
                  <a:pt x="3399854" y="152573"/>
                </a:cubicBezTo>
                <a:cubicBezTo>
                  <a:pt x="3401374" y="159983"/>
                  <a:pt x="3396054" y="176324"/>
                  <a:pt x="3383893" y="201594"/>
                </a:cubicBezTo>
                <a:cubicBezTo>
                  <a:pt x="3371733" y="226865"/>
                  <a:pt x="3361853" y="243965"/>
                  <a:pt x="3354253" y="252895"/>
                </a:cubicBezTo>
                <a:lnTo>
                  <a:pt x="3357293" y="252895"/>
                </a:lnTo>
                <a:cubicBezTo>
                  <a:pt x="3361790" y="257328"/>
                  <a:pt x="3364196" y="261382"/>
                  <a:pt x="3364513" y="265055"/>
                </a:cubicBezTo>
                <a:cubicBezTo>
                  <a:pt x="3364830" y="268729"/>
                  <a:pt x="3363436" y="272782"/>
                  <a:pt x="3360333" y="277216"/>
                </a:cubicBezTo>
                <a:cubicBezTo>
                  <a:pt x="3356533" y="300269"/>
                  <a:pt x="3349693" y="324083"/>
                  <a:pt x="3339813" y="348657"/>
                </a:cubicBezTo>
                <a:cubicBezTo>
                  <a:pt x="3329932" y="373231"/>
                  <a:pt x="3321572" y="397045"/>
                  <a:pt x="3314732" y="420098"/>
                </a:cubicBezTo>
                <a:cubicBezTo>
                  <a:pt x="3317582" y="424342"/>
                  <a:pt x="3317962" y="427255"/>
                  <a:pt x="3315872" y="428839"/>
                </a:cubicBezTo>
                <a:cubicBezTo>
                  <a:pt x="3313782" y="430422"/>
                  <a:pt x="3310362" y="432575"/>
                  <a:pt x="3305612" y="435299"/>
                </a:cubicBezTo>
                <a:cubicBezTo>
                  <a:pt x="3305358" y="438466"/>
                  <a:pt x="3305105" y="441252"/>
                  <a:pt x="3304852" y="443659"/>
                </a:cubicBezTo>
                <a:cubicBezTo>
                  <a:pt x="3304598" y="446066"/>
                  <a:pt x="3305865" y="447332"/>
                  <a:pt x="3308652" y="447459"/>
                </a:cubicBezTo>
                <a:cubicBezTo>
                  <a:pt x="3306435" y="452463"/>
                  <a:pt x="3303268" y="458416"/>
                  <a:pt x="3299152" y="465320"/>
                </a:cubicBezTo>
                <a:cubicBezTo>
                  <a:pt x="3295035" y="472223"/>
                  <a:pt x="3294148" y="477417"/>
                  <a:pt x="3296492" y="480900"/>
                </a:cubicBezTo>
                <a:lnTo>
                  <a:pt x="3314732" y="462659"/>
                </a:lnTo>
                <a:cubicBezTo>
                  <a:pt x="3317899" y="459619"/>
                  <a:pt x="3319925" y="456579"/>
                  <a:pt x="3320812" y="453540"/>
                </a:cubicBezTo>
                <a:cubicBezTo>
                  <a:pt x="3321699" y="450499"/>
                  <a:pt x="3320685" y="447459"/>
                  <a:pt x="3317772" y="444419"/>
                </a:cubicBezTo>
                <a:cubicBezTo>
                  <a:pt x="3321002" y="441189"/>
                  <a:pt x="3324422" y="437009"/>
                  <a:pt x="3328032" y="431879"/>
                </a:cubicBezTo>
                <a:cubicBezTo>
                  <a:pt x="3331642" y="426749"/>
                  <a:pt x="3334302" y="421809"/>
                  <a:pt x="3336012" y="417059"/>
                </a:cubicBezTo>
                <a:lnTo>
                  <a:pt x="3360333" y="362337"/>
                </a:lnTo>
                <a:lnTo>
                  <a:pt x="3378573" y="347137"/>
                </a:lnTo>
                <a:cubicBezTo>
                  <a:pt x="3381867" y="343970"/>
                  <a:pt x="3384400" y="340424"/>
                  <a:pt x="3386173" y="336497"/>
                </a:cubicBezTo>
                <a:cubicBezTo>
                  <a:pt x="3387947" y="332570"/>
                  <a:pt x="3387440" y="329023"/>
                  <a:pt x="3384654" y="325857"/>
                </a:cubicBezTo>
                <a:lnTo>
                  <a:pt x="3396814" y="301536"/>
                </a:lnTo>
                <a:cubicBezTo>
                  <a:pt x="3395294" y="291403"/>
                  <a:pt x="3398334" y="282789"/>
                  <a:pt x="3405934" y="275695"/>
                </a:cubicBezTo>
                <a:cubicBezTo>
                  <a:pt x="3413534" y="268602"/>
                  <a:pt x="3416574" y="259988"/>
                  <a:pt x="3415054" y="249855"/>
                </a:cubicBezTo>
                <a:lnTo>
                  <a:pt x="3454575" y="216414"/>
                </a:lnTo>
                <a:cubicBezTo>
                  <a:pt x="3462175" y="224901"/>
                  <a:pt x="3465975" y="230728"/>
                  <a:pt x="3465975" y="233895"/>
                </a:cubicBezTo>
                <a:cubicBezTo>
                  <a:pt x="3465975" y="237061"/>
                  <a:pt x="3462175" y="241368"/>
                  <a:pt x="3454575" y="246815"/>
                </a:cubicBezTo>
                <a:cubicBezTo>
                  <a:pt x="3460338" y="255365"/>
                  <a:pt x="3460212" y="261825"/>
                  <a:pt x="3454195" y="266195"/>
                </a:cubicBezTo>
                <a:cubicBezTo>
                  <a:pt x="3448178" y="270565"/>
                  <a:pt x="3447291" y="276265"/>
                  <a:pt x="3451535" y="283296"/>
                </a:cubicBezTo>
                <a:cubicBezTo>
                  <a:pt x="3446151" y="291212"/>
                  <a:pt x="3440198" y="304259"/>
                  <a:pt x="3433675" y="322436"/>
                </a:cubicBezTo>
                <a:cubicBezTo>
                  <a:pt x="3427151" y="340613"/>
                  <a:pt x="3424998" y="352900"/>
                  <a:pt x="3427214" y="359297"/>
                </a:cubicBezTo>
                <a:lnTo>
                  <a:pt x="3402894" y="417059"/>
                </a:lnTo>
                <a:cubicBezTo>
                  <a:pt x="3409227" y="424785"/>
                  <a:pt x="3412521" y="432892"/>
                  <a:pt x="3412774" y="441379"/>
                </a:cubicBezTo>
                <a:cubicBezTo>
                  <a:pt x="3413027" y="449867"/>
                  <a:pt x="3408721" y="457973"/>
                  <a:pt x="3399854" y="465700"/>
                </a:cubicBezTo>
                <a:cubicBezTo>
                  <a:pt x="3396814" y="478240"/>
                  <a:pt x="3392254" y="491161"/>
                  <a:pt x="3386173" y="504460"/>
                </a:cubicBezTo>
                <a:cubicBezTo>
                  <a:pt x="3380093" y="517762"/>
                  <a:pt x="3372493" y="529161"/>
                  <a:pt x="3363373" y="538662"/>
                </a:cubicBezTo>
                <a:lnTo>
                  <a:pt x="3372493" y="562982"/>
                </a:lnTo>
                <a:lnTo>
                  <a:pt x="3351213" y="578182"/>
                </a:lnTo>
                <a:lnTo>
                  <a:pt x="3351213" y="611624"/>
                </a:lnTo>
                <a:cubicBezTo>
                  <a:pt x="3347223" y="617830"/>
                  <a:pt x="3344563" y="623656"/>
                  <a:pt x="3343233" y="629104"/>
                </a:cubicBezTo>
                <a:cubicBezTo>
                  <a:pt x="3341903" y="634550"/>
                  <a:pt x="3338483" y="638857"/>
                  <a:pt x="3332972" y="642024"/>
                </a:cubicBezTo>
                <a:cubicBezTo>
                  <a:pt x="3331579" y="645508"/>
                  <a:pt x="3331326" y="649940"/>
                  <a:pt x="3332212" y="655324"/>
                </a:cubicBezTo>
                <a:cubicBezTo>
                  <a:pt x="3333099" y="660708"/>
                  <a:pt x="3334366" y="664380"/>
                  <a:pt x="3336012" y="666345"/>
                </a:cubicBezTo>
                <a:cubicBezTo>
                  <a:pt x="3337723" y="669194"/>
                  <a:pt x="3339623" y="670334"/>
                  <a:pt x="3341713" y="669765"/>
                </a:cubicBezTo>
                <a:cubicBezTo>
                  <a:pt x="3343803" y="669194"/>
                  <a:pt x="3344943" y="668054"/>
                  <a:pt x="3345133" y="666345"/>
                </a:cubicBezTo>
                <a:cubicBezTo>
                  <a:pt x="3338926" y="657223"/>
                  <a:pt x="3339939" y="649623"/>
                  <a:pt x="3348173" y="643543"/>
                </a:cubicBezTo>
                <a:cubicBezTo>
                  <a:pt x="3356406" y="637464"/>
                  <a:pt x="3363500" y="632904"/>
                  <a:pt x="3369453" y="629863"/>
                </a:cubicBezTo>
                <a:lnTo>
                  <a:pt x="3369453" y="584263"/>
                </a:lnTo>
                <a:lnTo>
                  <a:pt x="3372493" y="584263"/>
                </a:lnTo>
                <a:cubicBezTo>
                  <a:pt x="3374203" y="581096"/>
                  <a:pt x="3375343" y="577549"/>
                  <a:pt x="3375913" y="573622"/>
                </a:cubicBezTo>
                <a:cubicBezTo>
                  <a:pt x="3376483" y="569695"/>
                  <a:pt x="3375343" y="566149"/>
                  <a:pt x="3372493" y="562982"/>
                </a:cubicBezTo>
                <a:cubicBezTo>
                  <a:pt x="3380980" y="555066"/>
                  <a:pt x="3387567" y="546578"/>
                  <a:pt x="3392254" y="537521"/>
                </a:cubicBezTo>
                <a:cubicBezTo>
                  <a:pt x="3396940" y="528464"/>
                  <a:pt x="3403527" y="520737"/>
                  <a:pt x="3412014" y="514341"/>
                </a:cubicBezTo>
                <a:cubicBezTo>
                  <a:pt x="3402007" y="504524"/>
                  <a:pt x="3399220" y="497557"/>
                  <a:pt x="3403654" y="493440"/>
                </a:cubicBezTo>
                <a:cubicBezTo>
                  <a:pt x="3408087" y="489323"/>
                  <a:pt x="3415941" y="483116"/>
                  <a:pt x="3427214" y="474820"/>
                </a:cubicBezTo>
                <a:cubicBezTo>
                  <a:pt x="3434118" y="466650"/>
                  <a:pt x="3439311" y="451830"/>
                  <a:pt x="3442795" y="430359"/>
                </a:cubicBezTo>
                <a:cubicBezTo>
                  <a:pt x="3446278" y="408888"/>
                  <a:pt x="3452232" y="393308"/>
                  <a:pt x="3460655" y="383618"/>
                </a:cubicBezTo>
                <a:cubicBezTo>
                  <a:pt x="3463758" y="382224"/>
                  <a:pt x="3466672" y="381971"/>
                  <a:pt x="3469395" y="382858"/>
                </a:cubicBezTo>
                <a:cubicBezTo>
                  <a:pt x="3472119" y="383745"/>
                  <a:pt x="3474272" y="385011"/>
                  <a:pt x="3475855" y="386658"/>
                </a:cubicBezTo>
                <a:cubicBezTo>
                  <a:pt x="3482759" y="395018"/>
                  <a:pt x="3484152" y="404898"/>
                  <a:pt x="3480035" y="416298"/>
                </a:cubicBezTo>
                <a:cubicBezTo>
                  <a:pt x="3475919" y="427699"/>
                  <a:pt x="3470472" y="436059"/>
                  <a:pt x="3463695" y="441379"/>
                </a:cubicBezTo>
                <a:cubicBezTo>
                  <a:pt x="3456475" y="460950"/>
                  <a:pt x="3450395" y="479570"/>
                  <a:pt x="3445455" y="497240"/>
                </a:cubicBezTo>
                <a:cubicBezTo>
                  <a:pt x="3440515" y="514911"/>
                  <a:pt x="3434434" y="532772"/>
                  <a:pt x="3427214" y="550822"/>
                </a:cubicBezTo>
                <a:cubicBezTo>
                  <a:pt x="3430001" y="553736"/>
                  <a:pt x="3430508" y="556268"/>
                  <a:pt x="3428734" y="558421"/>
                </a:cubicBezTo>
                <a:cubicBezTo>
                  <a:pt x="3426961" y="560576"/>
                  <a:pt x="3424428" y="563108"/>
                  <a:pt x="3421134" y="566023"/>
                </a:cubicBezTo>
                <a:cubicBezTo>
                  <a:pt x="3418221" y="569126"/>
                  <a:pt x="3417207" y="572038"/>
                  <a:pt x="3418094" y="574763"/>
                </a:cubicBezTo>
                <a:cubicBezTo>
                  <a:pt x="3418981" y="577486"/>
                  <a:pt x="3421008" y="579639"/>
                  <a:pt x="3424174" y="581222"/>
                </a:cubicBezTo>
                <a:cubicBezTo>
                  <a:pt x="3419424" y="585909"/>
                  <a:pt x="3415244" y="590975"/>
                  <a:pt x="3411634" y="596423"/>
                </a:cubicBezTo>
                <a:cubicBezTo>
                  <a:pt x="3408024" y="601870"/>
                  <a:pt x="3406124" y="606936"/>
                  <a:pt x="3405934" y="611624"/>
                </a:cubicBezTo>
                <a:lnTo>
                  <a:pt x="3393774" y="632904"/>
                </a:lnTo>
                <a:cubicBezTo>
                  <a:pt x="3398207" y="639110"/>
                  <a:pt x="3399980" y="644937"/>
                  <a:pt x="3399094" y="650384"/>
                </a:cubicBezTo>
                <a:cubicBezTo>
                  <a:pt x="3398207" y="655831"/>
                  <a:pt x="3395420" y="660137"/>
                  <a:pt x="3390734" y="663303"/>
                </a:cubicBezTo>
                <a:lnTo>
                  <a:pt x="3427761" y="661227"/>
                </a:lnTo>
                <a:lnTo>
                  <a:pt x="3430986" y="648651"/>
                </a:lnTo>
                <a:cubicBezTo>
                  <a:pt x="3433393" y="643521"/>
                  <a:pt x="3436179" y="639340"/>
                  <a:pt x="3439346" y="636110"/>
                </a:cubicBezTo>
                <a:lnTo>
                  <a:pt x="3451506" y="614830"/>
                </a:lnTo>
                <a:cubicBezTo>
                  <a:pt x="3454800" y="611727"/>
                  <a:pt x="3458853" y="609573"/>
                  <a:pt x="3463666" y="608370"/>
                </a:cubicBezTo>
                <a:cubicBezTo>
                  <a:pt x="3468480" y="607167"/>
                  <a:pt x="3472533" y="607293"/>
                  <a:pt x="3475827" y="608750"/>
                </a:cubicBezTo>
                <a:cubicBezTo>
                  <a:pt x="3477347" y="616160"/>
                  <a:pt x="3472027" y="632501"/>
                  <a:pt x="3459866" y="657771"/>
                </a:cubicBezTo>
                <a:lnTo>
                  <a:pt x="3454590" y="667914"/>
                </a:lnTo>
                <a:lnTo>
                  <a:pt x="3469775" y="672424"/>
                </a:lnTo>
                <a:cubicBezTo>
                  <a:pt x="3474335" y="678821"/>
                  <a:pt x="3476615" y="685028"/>
                  <a:pt x="3476615" y="691044"/>
                </a:cubicBezTo>
                <a:cubicBezTo>
                  <a:pt x="3476615" y="697062"/>
                  <a:pt x="3474335" y="700988"/>
                  <a:pt x="3469775" y="702824"/>
                </a:cubicBezTo>
                <a:cubicBezTo>
                  <a:pt x="3469459" y="704598"/>
                  <a:pt x="3468572" y="707132"/>
                  <a:pt x="3467115" y="710424"/>
                </a:cubicBezTo>
                <a:cubicBezTo>
                  <a:pt x="3465658" y="713718"/>
                  <a:pt x="3465532" y="716251"/>
                  <a:pt x="3466735" y="718025"/>
                </a:cubicBezTo>
                <a:lnTo>
                  <a:pt x="3475855" y="711945"/>
                </a:lnTo>
                <a:lnTo>
                  <a:pt x="3515376" y="681544"/>
                </a:lnTo>
                <a:lnTo>
                  <a:pt x="3521456" y="660263"/>
                </a:lnTo>
                <a:cubicBezTo>
                  <a:pt x="3518670" y="656020"/>
                  <a:pt x="3518163" y="653107"/>
                  <a:pt x="3519936" y="651524"/>
                </a:cubicBezTo>
                <a:cubicBezTo>
                  <a:pt x="3521710" y="649940"/>
                  <a:pt x="3524243" y="647786"/>
                  <a:pt x="3527536" y="645064"/>
                </a:cubicBezTo>
                <a:cubicBezTo>
                  <a:pt x="3528930" y="642086"/>
                  <a:pt x="3529183" y="639680"/>
                  <a:pt x="3528297" y="637843"/>
                </a:cubicBezTo>
                <a:cubicBezTo>
                  <a:pt x="3527410" y="636006"/>
                  <a:pt x="3526143" y="634361"/>
                  <a:pt x="3524496" y="632904"/>
                </a:cubicBezTo>
                <a:cubicBezTo>
                  <a:pt x="3533363" y="623529"/>
                  <a:pt x="3541470" y="613397"/>
                  <a:pt x="3548817" y="602502"/>
                </a:cubicBezTo>
                <a:cubicBezTo>
                  <a:pt x="3556164" y="591609"/>
                  <a:pt x="3564271" y="581475"/>
                  <a:pt x="3573137" y="572103"/>
                </a:cubicBezTo>
                <a:cubicBezTo>
                  <a:pt x="3576304" y="558105"/>
                  <a:pt x="3582131" y="545058"/>
                  <a:pt x="3590618" y="532961"/>
                </a:cubicBezTo>
                <a:cubicBezTo>
                  <a:pt x="3599105" y="520865"/>
                  <a:pt x="3609492" y="511617"/>
                  <a:pt x="3621778" y="505221"/>
                </a:cubicBezTo>
                <a:lnTo>
                  <a:pt x="3618738" y="490020"/>
                </a:lnTo>
                <a:cubicBezTo>
                  <a:pt x="3617345" y="485396"/>
                  <a:pt x="3617852" y="480963"/>
                  <a:pt x="3620258" y="476720"/>
                </a:cubicBezTo>
                <a:cubicBezTo>
                  <a:pt x="3622665" y="472476"/>
                  <a:pt x="3626212" y="468803"/>
                  <a:pt x="3630899" y="465700"/>
                </a:cubicBezTo>
                <a:cubicBezTo>
                  <a:pt x="3636979" y="453033"/>
                  <a:pt x="3643059" y="451006"/>
                  <a:pt x="3649139" y="459619"/>
                </a:cubicBezTo>
                <a:cubicBezTo>
                  <a:pt x="3655536" y="465509"/>
                  <a:pt x="3659462" y="471211"/>
                  <a:pt x="3660919" y="476720"/>
                </a:cubicBezTo>
                <a:cubicBezTo>
                  <a:pt x="3662376" y="482230"/>
                  <a:pt x="3659462" y="488690"/>
                  <a:pt x="3652179" y="496101"/>
                </a:cubicBezTo>
                <a:cubicBezTo>
                  <a:pt x="3646289" y="501611"/>
                  <a:pt x="3639069" y="511110"/>
                  <a:pt x="3630519" y="524601"/>
                </a:cubicBezTo>
                <a:cubicBezTo>
                  <a:pt x="3621968" y="538091"/>
                  <a:pt x="3620068" y="549872"/>
                  <a:pt x="3624818" y="559942"/>
                </a:cubicBezTo>
                <a:cubicBezTo>
                  <a:pt x="3623108" y="569126"/>
                  <a:pt x="3618928" y="583439"/>
                  <a:pt x="3612278" y="602882"/>
                </a:cubicBezTo>
                <a:cubicBezTo>
                  <a:pt x="3605628" y="622326"/>
                  <a:pt x="3597648" y="637401"/>
                  <a:pt x="3588338" y="648103"/>
                </a:cubicBezTo>
                <a:cubicBezTo>
                  <a:pt x="3592581" y="652663"/>
                  <a:pt x="3593974" y="656464"/>
                  <a:pt x="3592518" y="659503"/>
                </a:cubicBezTo>
                <a:cubicBezTo>
                  <a:pt x="3591061" y="662544"/>
                  <a:pt x="3588654" y="664824"/>
                  <a:pt x="3585298" y="666345"/>
                </a:cubicBezTo>
                <a:cubicBezTo>
                  <a:pt x="3580421" y="671855"/>
                  <a:pt x="3581054" y="679834"/>
                  <a:pt x="3587198" y="690284"/>
                </a:cubicBezTo>
                <a:cubicBezTo>
                  <a:pt x="3593341" y="700735"/>
                  <a:pt x="3597775" y="707954"/>
                  <a:pt x="3600498" y="711945"/>
                </a:cubicBezTo>
                <a:cubicBezTo>
                  <a:pt x="3593721" y="721698"/>
                  <a:pt x="3582954" y="742472"/>
                  <a:pt x="3568197" y="774267"/>
                </a:cubicBezTo>
                <a:cubicBezTo>
                  <a:pt x="3553440" y="806060"/>
                  <a:pt x="3547994" y="826835"/>
                  <a:pt x="3551857" y="836587"/>
                </a:cubicBezTo>
                <a:lnTo>
                  <a:pt x="3547576" y="840334"/>
                </a:lnTo>
                <a:lnTo>
                  <a:pt x="3551828" y="842835"/>
                </a:lnTo>
                <a:lnTo>
                  <a:pt x="3554959" y="849719"/>
                </a:lnTo>
                <a:lnTo>
                  <a:pt x="3560977" y="845707"/>
                </a:lnTo>
                <a:cubicBezTo>
                  <a:pt x="3565474" y="842921"/>
                  <a:pt x="3569401" y="842414"/>
                  <a:pt x="3572757" y="844187"/>
                </a:cubicBezTo>
                <a:cubicBezTo>
                  <a:pt x="3576114" y="845961"/>
                  <a:pt x="3579281" y="848494"/>
                  <a:pt x="3582258" y="851788"/>
                </a:cubicBezTo>
                <a:cubicBezTo>
                  <a:pt x="3585424" y="847354"/>
                  <a:pt x="3588211" y="843301"/>
                  <a:pt x="3590618" y="839628"/>
                </a:cubicBezTo>
                <a:cubicBezTo>
                  <a:pt x="3593024" y="835954"/>
                  <a:pt x="3594291" y="831900"/>
                  <a:pt x="3594418" y="827467"/>
                </a:cubicBezTo>
                <a:cubicBezTo>
                  <a:pt x="3597268" y="824174"/>
                  <a:pt x="3599168" y="819360"/>
                  <a:pt x="3600118" y="813027"/>
                </a:cubicBezTo>
                <a:cubicBezTo>
                  <a:pt x="3601068" y="806693"/>
                  <a:pt x="3602208" y="800360"/>
                  <a:pt x="3603538" y="794026"/>
                </a:cubicBezTo>
                <a:cubicBezTo>
                  <a:pt x="3593911" y="793520"/>
                  <a:pt x="3585804" y="788453"/>
                  <a:pt x="3579218" y="778826"/>
                </a:cubicBezTo>
                <a:cubicBezTo>
                  <a:pt x="3588844" y="772746"/>
                  <a:pt x="3593911" y="763626"/>
                  <a:pt x="3594418" y="751465"/>
                </a:cubicBezTo>
                <a:lnTo>
                  <a:pt x="3624818" y="757545"/>
                </a:lnTo>
                <a:cubicBezTo>
                  <a:pt x="3620575" y="762106"/>
                  <a:pt x="3617662" y="766666"/>
                  <a:pt x="3616078" y="771226"/>
                </a:cubicBezTo>
                <a:cubicBezTo>
                  <a:pt x="3614495" y="775786"/>
                  <a:pt x="3612342" y="780347"/>
                  <a:pt x="3609618" y="784906"/>
                </a:cubicBezTo>
                <a:lnTo>
                  <a:pt x="3621778" y="794026"/>
                </a:lnTo>
                <a:cubicBezTo>
                  <a:pt x="3627858" y="794026"/>
                  <a:pt x="3630899" y="797066"/>
                  <a:pt x="3630899" y="803147"/>
                </a:cubicBezTo>
                <a:cubicBezTo>
                  <a:pt x="3630645" y="809290"/>
                  <a:pt x="3628872" y="815243"/>
                  <a:pt x="3625579" y="821007"/>
                </a:cubicBezTo>
                <a:cubicBezTo>
                  <a:pt x="3622285" y="826770"/>
                  <a:pt x="3618992" y="831964"/>
                  <a:pt x="3615698" y="836587"/>
                </a:cubicBezTo>
                <a:cubicBezTo>
                  <a:pt x="3620448" y="837854"/>
                  <a:pt x="3625388" y="838360"/>
                  <a:pt x="3630519" y="838108"/>
                </a:cubicBezTo>
                <a:cubicBezTo>
                  <a:pt x="3635649" y="837854"/>
                  <a:pt x="3639829" y="838360"/>
                  <a:pt x="3643059" y="839628"/>
                </a:cubicBezTo>
                <a:cubicBezTo>
                  <a:pt x="3645276" y="844694"/>
                  <a:pt x="3643122" y="851281"/>
                  <a:pt x="3636599" y="859388"/>
                </a:cubicBezTo>
                <a:cubicBezTo>
                  <a:pt x="3630075" y="867494"/>
                  <a:pt x="3624122" y="874081"/>
                  <a:pt x="3618738" y="879148"/>
                </a:cubicBezTo>
                <a:cubicBezTo>
                  <a:pt x="3618612" y="885482"/>
                  <a:pt x="3617345" y="891055"/>
                  <a:pt x="3614938" y="895868"/>
                </a:cubicBezTo>
                <a:cubicBezTo>
                  <a:pt x="3612531" y="900682"/>
                  <a:pt x="3609745" y="903215"/>
                  <a:pt x="3606578" y="903468"/>
                </a:cubicBezTo>
                <a:lnTo>
                  <a:pt x="3591378" y="924749"/>
                </a:lnTo>
                <a:lnTo>
                  <a:pt x="3591378" y="952110"/>
                </a:lnTo>
                <a:lnTo>
                  <a:pt x="3600498" y="942989"/>
                </a:lnTo>
                <a:lnTo>
                  <a:pt x="3612658" y="918669"/>
                </a:lnTo>
                <a:cubicBezTo>
                  <a:pt x="3614305" y="915629"/>
                  <a:pt x="3616332" y="913349"/>
                  <a:pt x="3618738" y="911829"/>
                </a:cubicBezTo>
                <a:cubicBezTo>
                  <a:pt x="3621145" y="910309"/>
                  <a:pt x="3623172" y="909549"/>
                  <a:pt x="3624818" y="909549"/>
                </a:cubicBezTo>
                <a:cubicBezTo>
                  <a:pt x="3624565" y="911259"/>
                  <a:pt x="3623552" y="913919"/>
                  <a:pt x="3621778" y="917529"/>
                </a:cubicBezTo>
                <a:cubicBezTo>
                  <a:pt x="3620005" y="921140"/>
                  <a:pt x="3618992" y="924559"/>
                  <a:pt x="3618738" y="927789"/>
                </a:cubicBezTo>
                <a:cubicBezTo>
                  <a:pt x="3622285" y="936024"/>
                  <a:pt x="3618232" y="946157"/>
                  <a:pt x="3606578" y="958190"/>
                </a:cubicBezTo>
                <a:cubicBezTo>
                  <a:pt x="3594924" y="970224"/>
                  <a:pt x="3590871" y="980357"/>
                  <a:pt x="3594418" y="988590"/>
                </a:cubicBezTo>
                <a:lnTo>
                  <a:pt x="3582258" y="1009871"/>
                </a:lnTo>
                <a:cubicBezTo>
                  <a:pt x="3581751" y="1016458"/>
                  <a:pt x="3579724" y="1024564"/>
                  <a:pt x="3576177" y="1034191"/>
                </a:cubicBezTo>
                <a:cubicBezTo>
                  <a:pt x="3582638" y="1026591"/>
                  <a:pt x="3588718" y="1018231"/>
                  <a:pt x="3594418" y="1009111"/>
                </a:cubicBezTo>
                <a:cubicBezTo>
                  <a:pt x="3600118" y="999990"/>
                  <a:pt x="3603158" y="990110"/>
                  <a:pt x="3603538" y="979470"/>
                </a:cubicBezTo>
                <a:lnTo>
                  <a:pt x="3612219" y="982726"/>
                </a:lnTo>
                <a:lnTo>
                  <a:pt x="3623936" y="946111"/>
                </a:lnTo>
                <a:cubicBezTo>
                  <a:pt x="3628496" y="928251"/>
                  <a:pt x="3631536" y="913811"/>
                  <a:pt x="3633056" y="902790"/>
                </a:cubicBezTo>
                <a:cubicBezTo>
                  <a:pt x="3636096" y="905324"/>
                  <a:pt x="3639136" y="906337"/>
                  <a:pt x="3642177" y="905831"/>
                </a:cubicBezTo>
                <a:lnTo>
                  <a:pt x="3654337" y="896710"/>
                </a:lnTo>
                <a:cubicBezTo>
                  <a:pt x="3655920" y="895064"/>
                  <a:pt x="3656554" y="893037"/>
                  <a:pt x="3656237" y="890630"/>
                </a:cubicBezTo>
                <a:cubicBezTo>
                  <a:pt x="3655920" y="888223"/>
                  <a:pt x="3654274" y="886197"/>
                  <a:pt x="3651297" y="884550"/>
                </a:cubicBezTo>
                <a:cubicBezTo>
                  <a:pt x="3659594" y="874543"/>
                  <a:pt x="3668080" y="861116"/>
                  <a:pt x="3676757" y="844269"/>
                </a:cubicBezTo>
                <a:cubicBezTo>
                  <a:pt x="3685434" y="827422"/>
                  <a:pt x="3690121" y="812475"/>
                  <a:pt x="3690818" y="799428"/>
                </a:cubicBezTo>
                <a:cubicBezTo>
                  <a:pt x="3695568" y="796325"/>
                  <a:pt x="3698988" y="792652"/>
                  <a:pt x="3701078" y="788408"/>
                </a:cubicBezTo>
                <a:cubicBezTo>
                  <a:pt x="3703168" y="784165"/>
                  <a:pt x="3702788" y="779731"/>
                  <a:pt x="3699938" y="775108"/>
                </a:cubicBezTo>
                <a:cubicBezTo>
                  <a:pt x="3701964" y="764911"/>
                  <a:pt x="3706271" y="757184"/>
                  <a:pt x="3712858" y="751927"/>
                </a:cubicBezTo>
                <a:cubicBezTo>
                  <a:pt x="3719445" y="746670"/>
                  <a:pt x="3725272" y="741224"/>
                  <a:pt x="3730338" y="735587"/>
                </a:cubicBezTo>
                <a:cubicBezTo>
                  <a:pt x="3734645" y="732547"/>
                  <a:pt x="3736672" y="729507"/>
                  <a:pt x="3736418" y="726467"/>
                </a:cubicBezTo>
                <a:cubicBezTo>
                  <a:pt x="3736165" y="723427"/>
                  <a:pt x="3735152" y="720387"/>
                  <a:pt x="3733378" y="717347"/>
                </a:cubicBezTo>
                <a:lnTo>
                  <a:pt x="3760739" y="668706"/>
                </a:lnTo>
                <a:cubicBezTo>
                  <a:pt x="3762576" y="665665"/>
                  <a:pt x="3764982" y="661866"/>
                  <a:pt x="3767959" y="657305"/>
                </a:cubicBezTo>
                <a:cubicBezTo>
                  <a:pt x="3770936" y="652745"/>
                  <a:pt x="3772583" y="647425"/>
                  <a:pt x="3772899" y="641345"/>
                </a:cubicBezTo>
                <a:cubicBezTo>
                  <a:pt x="3786960" y="623675"/>
                  <a:pt x="3798360" y="603534"/>
                  <a:pt x="3807100" y="580924"/>
                </a:cubicBezTo>
                <a:cubicBezTo>
                  <a:pt x="3815840" y="558313"/>
                  <a:pt x="3828760" y="538933"/>
                  <a:pt x="3845861" y="522783"/>
                </a:cubicBezTo>
                <a:lnTo>
                  <a:pt x="3842821" y="501502"/>
                </a:lnTo>
                <a:lnTo>
                  <a:pt x="3876261" y="449821"/>
                </a:lnTo>
                <a:cubicBezTo>
                  <a:pt x="3876831" y="441904"/>
                  <a:pt x="3881011" y="428097"/>
                  <a:pt x="3888802" y="408400"/>
                </a:cubicBezTo>
                <a:cubicBezTo>
                  <a:pt x="3896592" y="388703"/>
                  <a:pt x="3904572" y="374136"/>
                  <a:pt x="3912742" y="364699"/>
                </a:cubicBezTo>
                <a:cubicBezTo>
                  <a:pt x="3912742" y="353046"/>
                  <a:pt x="3918822" y="342912"/>
                  <a:pt x="3930982" y="334299"/>
                </a:cubicBezTo>
                <a:cubicBezTo>
                  <a:pt x="3926929" y="328219"/>
                  <a:pt x="3926676" y="322898"/>
                  <a:pt x="3930222" y="318338"/>
                </a:cubicBezTo>
                <a:cubicBezTo>
                  <a:pt x="3933769" y="313778"/>
                  <a:pt x="3938076" y="309978"/>
                  <a:pt x="3943143" y="306938"/>
                </a:cubicBezTo>
                <a:lnTo>
                  <a:pt x="4055625" y="109334"/>
                </a:lnTo>
                <a:cubicBezTo>
                  <a:pt x="4062529" y="101544"/>
                  <a:pt x="4067722" y="93564"/>
                  <a:pt x="4071205" y="85394"/>
                </a:cubicBezTo>
                <a:cubicBezTo>
                  <a:pt x="4074689" y="77223"/>
                  <a:pt x="4080642" y="70003"/>
                  <a:pt x="4089066" y="63733"/>
                </a:cubicBezTo>
                <a:cubicBezTo>
                  <a:pt x="4089192" y="58983"/>
                  <a:pt x="4090459" y="54043"/>
                  <a:pt x="4092866" y="48913"/>
                </a:cubicBezTo>
                <a:cubicBezTo>
                  <a:pt x="4095273" y="43783"/>
                  <a:pt x="4098059" y="39603"/>
                  <a:pt x="4101226" y="36372"/>
                </a:cubicBezTo>
                <a:lnTo>
                  <a:pt x="4113386" y="15092"/>
                </a:lnTo>
                <a:cubicBezTo>
                  <a:pt x="4116680" y="11989"/>
                  <a:pt x="4120733" y="9835"/>
                  <a:pt x="4125546" y="8632"/>
                </a:cubicBezTo>
                <a:cubicBezTo>
                  <a:pt x="4130360" y="7429"/>
                  <a:pt x="4134413" y="7555"/>
                  <a:pt x="4137707" y="9012"/>
                </a:cubicBezTo>
                <a:cubicBezTo>
                  <a:pt x="4139227" y="16422"/>
                  <a:pt x="4133907" y="32763"/>
                  <a:pt x="4121746" y="58033"/>
                </a:cubicBezTo>
                <a:cubicBezTo>
                  <a:pt x="4109586" y="83304"/>
                  <a:pt x="4099706" y="100404"/>
                  <a:pt x="4092106" y="109334"/>
                </a:cubicBezTo>
                <a:lnTo>
                  <a:pt x="4095146" y="109334"/>
                </a:lnTo>
                <a:cubicBezTo>
                  <a:pt x="4099643" y="113767"/>
                  <a:pt x="4102049" y="117821"/>
                  <a:pt x="4102366" y="121494"/>
                </a:cubicBezTo>
                <a:cubicBezTo>
                  <a:pt x="4102683" y="125168"/>
                  <a:pt x="4101289" y="129221"/>
                  <a:pt x="4098186" y="133655"/>
                </a:cubicBezTo>
                <a:cubicBezTo>
                  <a:pt x="4094386" y="156708"/>
                  <a:pt x="4087546" y="180522"/>
                  <a:pt x="4077666" y="205096"/>
                </a:cubicBezTo>
                <a:cubicBezTo>
                  <a:pt x="4067785" y="229670"/>
                  <a:pt x="4059425" y="253484"/>
                  <a:pt x="4052585" y="276537"/>
                </a:cubicBezTo>
                <a:cubicBezTo>
                  <a:pt x="4055435" y="280781"/>
                  <a:pt x="4055815" y="283694"/>
                  <a:pt x="4053725" y="285278"/>
                </a:cubicBezTo>
                <a:cubicBezTo>
                  <a:pt x="4051635" y="286861"/>
                  <a:pt x="4048215" y="289014"/>
                  <a:pt x="4043465" y="291738"/>
                </a:cubicBezTo>
                <a:cubicBezTo>
                  <a:pt x="4043211" y="294905"/>
                  <a:pt x="4042958" y="297691"/>
                  <a:pt x="4042705" y="300098"/>
                </a:cubicBezTo>
                <a:cubicBezTo>
                  <a:pt x="4042451" y="302505"/>
                  <a:pt x="4043718" y="303771"/>
                  <a:pt x="4046505" y="303898"/>
                </a:cubicBezTo>
                <a:cubicBezTo>
                  <a:pt x="4044288" y="308902"/>
                  <a:pt x="4041121" y="314855"/>
                  <a:pt x="4037005" y="321759"/>
                </a:cubicBezTo>
                <a:cubicBezTo>
                  <a:pt x="4032888" y="328662"/>
                  <a:pt x="4032001" y="333856"/>
                  <a:pt x="4034345" y="337339"/>
                </a:cubicBezTo>
                <a:lnTo>
                  <a:pt x="4052585" y="319098"/>
                </a:lnTo>
                <a:cubicBezTo>
                  <a:pt x="4055752" y="316058"/>
                  <a:pt x="4057778" y="313018"/>
                  <a:pt x="4058665" y="309978"/>
                </a:cubicBezTo>
                <a:cubicBezTo>
                  <a:pt x="4059552" y="306938"/>
                  <a:pt x="4058538" y="303898"/>
                  <a:pt x="4055625" y="300858"/>
                </a:cubicBezTo>
                <a:cubicBezTo>
                  <a:pt x="4058855" y="297628"/>
                  <a:pt x="4062275" y="293448"/>
                  <a:pt x="4065885" y="288318"/>
                </a:cubicBezTo>
                <a:cubicBezTo>
                  <a:pt x="4069495" y="283188"/>
                  <a:pt x="4072155" y="278248"/>
                  <a:pt x="4073865" y="273498"/>
                </a:cubicBezTo>
                <a:lnTo>
                  <a:pt x="4098186" y="218776"/>
                </a:lnTo>
                <a:lnTo>
                  <a:pt x="4116426" y="203576"/>
                </a:lnTo>
                <a:cubicBezTo>
                  <a:pt x="4119720" y="200409"/>
                  <a:pt x="4122253" y="196863"/>
                  <a:pt x="4124026" y="192936"/>
                </a:cubicBezTo>
                <a:cubicBezTo>
                  <a:pt x="4125800" y="189009"/>
                  <a:pt x="4125293" y="185462"/>
                  <a:pt x="4122507" y="182296"/>
                </a:cubicBezTo>
                <a:lnTo>
                  <a:pt x="4134667" y="157975"/>
                </a:lnTo>
                <a:cubicBezTo>
                  <a:pt x="4133147" y="147842"/>
                  <a:pt x="4136187" y="139228"/>
                  <a:pt x="4143787" y="132134"/>
                </a:cubicBezTo>
                <a:cubicBezTo>
                  <a:pt x="4151387" y="125041"/>
                  <a:pt x="4154427" y="116427"/>
                  <a:pt x="4152907" y="106294"/>
                </a:cubicBezTo>
                <a:lnTo>
                  <a:pt x="4192428" y="72853"/>
                </a:lnTo>
                <a:cubicBezTo>
                  <a:pt x="4200028" y="81340"/>
                  <a:pt x="4203828" y="87167"/>
                  <a:pt x="4203828" y="90334"/>
                </a:cubicBezTo>
                <a:cubicBezTo>
                  <a:pt x="4203828" y="93500"/>
                  <a:pt x="4200028" y="97807"/>
                  <a:pt x="4192428" y="103254"/>
                </a:cubicBezTo>
                <a:cubicBezTo>
                  <a:pt x="4198191" y="111804"/>
                  <a:pt x="4198065" y="118264"/>
                  <a:pt x="4192048" y="122634"/>
                </a:cubicBezTo>
                <a:cubicBezTo>
                  <a:pt x="4186031" y="127004"/>
                  <a:pt x="4185144" y="132704"/>
                  <a:pt x="4189388" y="139735"/>
                </a:cubicBezTo>
                <a:cubicBezTo>
                  <a:pt x="4184004" y="147651"/>
                  <a:pt x="4178051" y="160698"/>
                  <a:pt x="4171528" y="178875"/>
                </a:cubicBezTo>
                <a:cubicBezTo>
                  <a:pt x="4165004" y="197052"/>
                  <a:pt x="4162851" y="209339"/>
                  <a:pt x="4165067" y="215736"/>
                </a:cubicBezTo>
                <a:lnTo>
                  <a:pt x="4140747" y="273498"/>
                </a:lnTo>
                <a:cubicBezTo>
                  <a:pt x="4147080" y="281224"/>
                  <a:pt x="4150374" y="289331"/>
                  <a:pt x="4150627" y="297818"/>
                </a:cubicBezTo>
                <a:cubicBezTo>
                  <a:pt x="4150880" y="306305"/>
                  <a:pt x="4146574" y="314412"/>
                  <a:pt x="4137707" y="322138"/>
                </a:cubicBezTo>
                <a:cubicBezTo>
                  <a:pt x="4134667" y="334679"/>
                  <a:pt x="4130107" y="347599"/>
                  <a:pt x="4124026" y="360899"/>
                </a:cubicBezTo>
                <a:cubicBezTo>
                  <a:pt x="4117946" y="374200"/>
                  <a:pt x="4110346" y="385600"/>
                  <a:pt x="4101226" y="395100"/>
                </a:cubicBezTo>
                <a:lnTo>
                  <a:pt x="4110346" y="419420"/>
                </a:lnTo>
                <a:lnTo>
                  <a:pt x="4089066" y="434621"/>
                </a:lnTo>
                <a:lnTo>
                  <a:pt x="4089066" y="468062"/>
                </a:lnTo>
                <a:cubicBezTo>
                  <a:pt x="4085076" y="474268"/>
                  <a:pt x="4082416" y="480095"/>
                  <a:pt x="4081086" y="485542"/>
                </a:cubicBezTo>
                <a:cubicBezTo>
                  <a:pt x="4079756" y="490988"/>
                  <a:pt x="4076336" y="495295"/>
                  <a:pt x="4070825" y="498462"/>
                </a:cubicBezTo>
                <a:cubicBezTo>
                  <a:pt x="4069432" y="501946"/>
                  <a:pt x="4069179" y="506379"/>
                  <a:pt x="4070065" y="511761"/>
                </a:cubicBezTo>
                <a:cubicBezTo>
                  <a:pt x="4070952" y="517146"/>
                  <a:pt x="4072219" y="520819"/>
                  <a:pt x="4073865" y="522783"/>
                </a:cubicBezTo>
                <a:cubicBezTo>
                  <a:pt x="4075576" y="525632"/>
                  <a:pt x="4077476" y="526773"/>
                  <a:pt x="4079566" y="526203"/>
                </a:cubicBezTo>
                <a:cubicBezTo>
                  <a:pt x="4081656" y="525632"/>
                  <a:pt x="4082796" y="524493"/>
                  <a:pt x="4082986" y="522783"/>
                </a:cubicBezTo>
                <a:cubicBezTo>
                  <a:pt x="4076779" y="513662"/>
                  <a:pt x="4077792" y="506061"/>
                  <a:pt x="4086026" y="499982"/>
                </a:cubicBezTo>
                <a:cubicBezTo>
                  <a:pt x="4094259" y="493902"/>
                  <a:pt x="4101353" y="489342"/>
                  <a:pt x="4107306" y="486302"/>
                </a:cubicBezTo>
                <a:lnTo>
                  <a:pt x="4107306" y="440701"/>
                </a:lnTo>
                <a:lnTo>
                  <a:pt x="4110346" y="440701"/>
                </a:lnTo>
                <a:cubicBezTo>
                  <a:pt x="4112056" y="437534"/>
                  <a:pt x="4113196" y="433987"/>
                  <a:pt x="4113766" y="430061"/>
                </a:cubicBezTo>
                <a:cubicBezTo>
                  <a:pt x="4114336" y="426134"/>
                  <a:pt x="4113196" y="422587"/>
                  <a:pt x="4110346" y="419420"/>
                </a:cubicBezTo>
                <a:cubicBezTo>
                  <a:pt x="4118833" y="411504"/>
                  <a:pt x="4125420" y="403017"/>
                  <a:pt x="4130107" y="393960"/>
                </a:cubicBezTo>
                <a:cubicBezTo>
                  <a:pt x="4134793" y="384903"/>
                  <a:pt x="4141380" y="377176"/>
                  <a:pt x="4149867" y="370779"/>
                </a:cubicBezTo>
                <a:cubicBezTo>
                  <a:pt x="4139860" y="360963"/>
                  <a:pt x="4137073" y="353996"/>
                  <a:pt x="4141507" y="349879"/>
                </a:cubicBezTo>
                <a:cubicBezTo>
                  <a:pt x="4145940" y="345762"/>
                  <a:pt x="4153794" y="339555"/>
                  <a:pt x="4165067" y="331259"/>
                </a:cubicBezTo>
                <a:cubicBezTo>
                  <a:pt x="4171971" y="323088"/>
                  <a:pt x="4177164" y="308268"/>
                  <a:pt x="4180648" y="286798"/>
                </a:cubicBezTo>
                <a:cubicBezTo>
                  <a:pt x="4184131" y="265327"/>
                  <a:pt x="4190085" y="249747"/>
                  <a:pt x="4198508" y="240057"/>
                </a:cubicBezTo>
                <a:cubicBezTo>
                  <a:pt x="4201611" y="238663"/>
                  <a:pt x="4204525" y="238410"/>
                  <a:pt x="4207248" y="239297"/>
                </a:cubicBezTo>
                <a:cubicBezTo>
                  <a:pt x="4209972" y="240184"/>
                  <a:pt x="4212125" y="241450"/>
                  <a:pt x="4213708" y="243097"/>
                </a:cubicBezTo>
                <a:cubicBezTo>
                  <a:pt x="4220612" y="251457"/>
                  <a:pt x="4222005" y="261337"/>
                  <a:pt x="4217888" y="272737"/>
                </a:cubicBezTo>
                <a:cubicBezTo>
                  <a:pt x="4213772" y="284138"/>
                  <a:pt x="4208325" y="292498"/>
                  <a:pt x="4201548" y="297818"/>
                </a:cubicBezTo>
                <a:cubicBezTo>
                  <a:pt x="4194328" y="317388"/>
                  <a:pt x="4188248" y="336009"/>
                  <a:pt x="4183308" y="353679"/>
                </a:cubicBezTo>
                <a:cubicBezTo>
                  <a:pt x="4178368" y="371349"/>
                  <a:pt x="4172287" y="389210"/>
                  <a:pt x="4165067" y="407260"/>
                </a:cubicBezTo>
                <a:cubicBezTo>
                  <a:pt x="4167854" y="410174"/>
                  <a:pt x="4168361" y="412707"/>
                  <a:pt x="4166587" y="414860"/>
                </a:cubicBezTo>
                <a:cubicBezTo>
                  <a:pt x="4164814" y="417014"/>
                  <a:pt x="4162281" y="419547"/>
                  <a:pt x="4158987" y="422461"/>
                </a:cubicBezTo>
                <a:cubicBezTo>
                  <a:pt x="4156074" y="425564"/>
                  <a:pt x="4155060" y="428477"/>
                  <a:pt x="4155947" y="431201"/>
                </a:cubicBezTo>
                <a:cubicBezTo>
                  <a:pt x="4156834" y="433924"/>
                  <a:pt x="4158861" y="436077"/>
                  <a:pt x="4162027" y="437661"/>
                </a:cubicBezTo>
                <a:cubicBezTo>
                  <a:pt x="4157277" y="442348"/>
                  <a:pt x="4153097" y="447414"/>
                  <a:pt x="4149487" y="452861"/>
                </a:cubicBezTo>
                <a:cubicBezTo>
                  <a:pt x="4145877" y="458308"/>
                  <a:pt x="4143977" y="463375"/>
                  <a:pt x="4143787" y="468062"/>
                </a:cubicBezTo>
                <a:lnTo>
                  <a:pt x="4131627" y="489342"/>
                </a:lnTo>
                <a:cubicBezTo>
                  <a:pt x="4136060" y="495549"/>
                  <a:pt x="4137833" y="501375"/>
                  <a:pt x="4136947" y="506822"/>
                </a:cubicBezTo>
                <a:cubicBezTo>
                  <a:pt x="4136060" y="512268"/>
                  <a:pt x="4133273" y="516576"/>
                  <a:pt x="4128587" y="519742"/>
                </a:cubicBezTo>
                <a:cubicBezTo>
                  <a:pt x="4138910" y="518983"/>
                  <a:pt x="4152464" y="518222"/>
                  <a:pt x="4169247" y="517461"/>
                </a:cubicBezTo>
                <a:cubicBezTo>
                  <a:pt x="4186031" y="516702"/>
                  <a:pt x="4198825" y="520503"/>
                  <a:pt x="4207628" y="528862"/>
                </a:cubicBezTo>
                <a:cubicBezTo>
                  <a:pt x="4212188" y="535260"/>
                  <a:pt x="4214468" y="541465"/>
                  <a:pt x="4214468" y="547483"/>
                </a:cubicBezTo>
                <a:cubicBezTo>
                  <a:pt x="4214468" y="553500"/>
                  <a:pt x="4212188" y="557427"/>
                  <a:pt x="4207628" y="559262"/>
                </a:cubicBezTo>
                <a:cubicBezTo>
                  <a:pt x="4207312" y="561037"/>
                  <a:pt x="4206425" y="563570"/>
                  <a:pt x="4204968" y="566863"/>
                </a:cubicBezTo>
                <a:cubicBezTo>
                  <a:pt x="4203511" y="570157"/>
                  <a:pt x="4203385" y="572690"/>
                  <a:pt x="4204588" y="574464"/>
                </a:cubicBezTo>
                <a:lnTo>
                  <a:pt x="4213708" y="568384"/>
                </a:lnTo>
                <a:lnTo>
                  <a:pt x="4253229" y="537982"/>
                </a:lnTo>
                <a:lnTo>
                  <a:pt x="4259309" y="516702"/>
                </a:lnTo>
                <a:cubicBezTo>
                  <a:pt x="4256523" y="512459"/>
                  <a:pt x="4256016" y="509546"/>
                  <a:pt x="4257789" y="507962"/>
                </a:cubicBezTo>
                <a:cubicBezTo>
                  <a:pt x="4259563" y="506379"/>
                  <a:pt x="4262096" y="504225"/>
                  <a:pt x="4265389" y="501502"/>
                </a:cubicBezTo>
                <a:cubicBezTo>
                  <a:pt x="4266783" y="498525"/>
                  <a:pt x="4267036" y="496119"/>
                  <a:pt x="4266150" y="494282"/>
                </a:cubicBezTo>
                <a:cubicBezTo>
                  <a:pt x="4265263" y="492444"/>
                  <a:pt x="4263996" y="490798"/>
                  <a:pt x="4262349" y="489342"/>
                </a:cubicBezTo>
                <a:cubicBezTo>
                  <a:pt x="4271216" y="479968"/>
                  <a:pt x="4279323" y="469835"/>
                  <a:pt x="4286670" y="458941"/>
                </a:cubicBezTo>
                <a:cubicBezTo>
                  <a:pt x="4294017" y="448048"/>
                  <a:pt x="4302124" y="437914"/>
                  <a:pt x="4310990" y="428541"/>
                </a:cubicBezTo>
                <a:cubicBezTo>
                  <a:pt x="4314157" y="414544"/>
                  <a:pt x="4319984" y="401497"/>
                  <a:pt x="4328471" y="389400"/>
                </a:cubicBezTo>
                <a:cubicBezTo>
                  <a:pt x="4336958" y="377303"/>
                  <a:pt x="4347345" y="368056"/>
                  <a:pt x="4359631" y="361659"/>
                </a:cubicBezTo>
                <a:lnTo>
                  <a:pt x="4356591" y="346459"/>
                </a:lnTo>
                <a:cubicBezTo>
                  <a:pt x="4355198" y="341835"/>
                  <a:pt x="4355705" y="337402"/>
                  <a:pt x="4358111" y="333159"/>
                </a:cubicBezTo>
                <a:cubicBezTo>
                  <a:pt x="4360518" y="328915"/>
                  <a:pt x="4364065" y="325242"/>
                  <a:pt x="4368752" y="322138"/>
                </a:cubicBezTo>
                <a:cubicBezTo>
                  <a:pt x="4374832" y="309472"/>
                  <a:pt x="4380912" y="307445"/>
                  <a:pt x="4386992" y="316058"/>
                </a:cubicBezTo>
                <a:cubicBezTo>
                  <a:pt x="4393389" y="321948"/>
                  <a:pt x="4397315" y="327649"/>
                  <a:pt x="4398772" y="333159"/>
                </a:cubicBezTo>
                <a:cubicBezTo>
                  <a:pt x="4400229" y="338669"/>
                  <a:pt x="4397315" y="345129"/>
                  <a:pt x="4390032" y="352539"/>
                </a:cubicBezTo>
                <a:cubicBezTo>
                  <a:pt x="4384142" y="358049"/>
                  <a:pt x="4376922" y="367549"/>
                  <a:pt x="4368372" y="381039"/>
                </a:cubicBezTo>
                <a:cubicBezTo>
                  <a:pt x="4359821" y="394530"/>
                  <a:pt x="4357921" y="406310"/>
                  <a:pt x="4362671" y="416380"/>
                </a:cubicBezTo>
                <a:cubicBezTo>
                  <a:pt x="4360961" y="425564"/>
                  <a:pt x="4356781" y="439878"/>
                  <a:pt x="4350131" y="459321"/>
                </a:cubicBezTo>
                <a:cubicBezTo>
                  <a:pt x="4343481" y="478765"/>
                  <a:pt x="4335501" y="493839"/>
                  <a:pt x="4326191" y="504541"/>
                </a:cubicBezTo>
                <a:cubicBezTo>
                  <a:pt x="4330434" y="509102"/>
                  <a:pt x="4331827" y="512902"/>
                  <a:pt x="4330371" y="515941"/>
                </a:cubicBezTo>
                <a:cubicBezTo>
                  <a:pt x="4328914" y="518983"/>
                  <a:pt x="4326507" y="521263"/>
                  <a:pt x="4323151" y="522783"/>
                </a:cubicBezTo>
                <a:cubicBezTo>
                  <a:pt x="4318274" y="528293"/>
                  <a:pt x="4318907" y="536273"/>
                  <a:pt x="4325051" y="546723"/>
                </a:cubicBezTo>
                <a:cubicBezTo>
                  <a:pt x="4331194" y="557173"/>
                  <a:pt x="4335628" y="564393"/>
                  <a:pt x="4338351" y="568384"/>
                </a:cubicBezTo>
                <a:cubicBezTo>
                  <a:pt x="4331574" y="578137"/>
                  <a:pt x="4320807" y="598911"/>
                  <a:pt x="4306050" y="630705"/>
                </a:cubicBezTo>
                <a:cubicBezTo>
                  <a:pt x="4291293" y="662499"/>
                  <a:pt x="4285847" y="683273"/>
                  <a:pt x="4289710" y="693025"/>
                </a:cubicBezTo>
                <a:lnTo>
                  <a:pt x="4265389" y="714307"/>
                </a:lnTo>
                <a:cubicBezTo>
                  <a:pt x="4260766" y="723300"/>
                  <a:pt x="4256333" y="731914"/>
                  <a:pt x="4252089" y="740147"/>
                </a:cubicBezTo>
                <a:cubicBezTo>
                  <a:pt x="4247846" y="748381"/>
                  <a:pt x="4244172" y="756994"/>
                  <a:pt x="4241069" y="765988"/>
                </a:cubicBezTo>
                <a:lnTo>
                  <a:pt x="4244109" y="775108"/>
                </a:lnTo>
                <a:cubicBezTo>
                  <a:pt x="4253799" y="772954"/>
                  <a:pt x="4261019" y="764341"/>
                  <a:pt x="4265769" y="749267"/>
                </a:cubicBezTo>
                <a:cubicBezTo>
                  <a:pt x="4270520" y="734194"/>
                  <a:pt x="4278500" y="725580"/>
                  <a:pt x="4289710" y="723427"/>
                </a:cubicBezTo>
                <a:cubicBezTo>
                  <a:pt x="4295283" y="722920"/>
                  <a:pt x="4302377" y="720893"/>
                  <a:pt x="4310990" y="717347"/>
                </a:cubicBezTo>
                <a:lnTo>
                  <a:pt x="4289710" y="708226"/>
                </a:lnTo>
                <a:lnTo>
                  <a:pt x="4298830" y="702146"/>
                </a:lnTo>
                <a:cubicBezTo>
                  <a:pt x="4303327" y="699360"/>
                  <a:pt x="4307254" y="698853"/>
                  <a:pt x="4310610" y="700626"/>
                </a:cubicBezTo>
                <a:cubicBezTo>
                  <a:pt x="4313967" y="702400"/>
                  <a:pt x="4317134" y="704933"/>
                  <a:pt x="4320111" y="708226"/>
                </a:cubicBezTo>
                <a:cubicBezTo>
                  <a:pt x="4323277" y="703792"/>
                  <a:pt x="4326064" y="699739"/>
                  <a:pt x="4328471" y="696066"/>
                </a:cubicBezTo>
                <a:cubicBezTo>
                  <a:pt x="4330877" y="692393"/>
                  <a:pt x="4332144" y="688339"/>
                  <a:pt x="4332271" y="683906"/>
                </a:cubicBezTo>
                <a:cubicBezTo>
                  <a:pt x="4335121" y="680613"/>
                  <a:pt x="4337021" y="675799"/>
                  <a:pt x="4337971" y="669466"/>
                </a:cubicBezTo>
                <a:cubicBezTo>
                  <a:pt x="4338921" y="663132"/>
                  <a:pt x="4340061" y="656799"/>
                  <a:pt x="4341391" y="650465"/>
                </a:cubicBezTo>
                <a:cubicBezTo>
                  <a:pt x="4331764" y="649959"/>
                  <a:pt x="4323657" y="644892"/>
                  <a:pt x="4317071" y="635265"/>
                </a:cubicBezTo>
                <a:cubicBezTo>
                  <a:pt x="4326697" y="629185"/>
                  <a:pt x="4331764" y="620065"/>
                  <a:pt x="4332271" y="607904"/>
                </a:cubicBezTo>
                <a:lnTo>
                  <a:pt x="4362671" y="613984"/>
                </a:lnTo>
                <a:cubicBezTo>
                  <a:pt x="4358428" y="618545"/>
                  <a:pt x="4355515" y="623105"/>
                  <a:pt x="4353931" y="627665"/>
                </a:cubicBezTo>
                <a:cubicBezTo>
                  <a:pt x="4352348" y="632225"/>
                  <a:pt x="4350195" y="636785"/>
                  <a:pt x="4347471" y="641345"/>
                </a:cubicBezTo>
                <a:lnTo>
                  <a:pt x="4359631" y="650465"/>
                </a:lnTo>
                <a:cubicBezTo>
                  <a:pt x="4365711" y="650465"/>
                  <a:pt x="4368752" y="653505"/>
                  <a:pt x="4368752" y="659586"/>
                </a:cubicBezTo>
                <a:cubicBezTo>
                  <a:pt x="4368498" y="665729"/>
                  <a:pt x="4366725" y="671682"/>
                  <a:pt x="4363432" y="677446"/>
                </a:cubicBezTo>
                <a:cubicBezTo>
                  <a:pt x="4360138" y="683209"/>
                  <a:pt x="4356845" y="688402"/>
                  <a:pt x="4353551" y="693025"/>
                </a:cubicBezTo>
                <a:lnTo>
                  <a:pt x="4366777" y="694382"/>
                </a:lnTo>
                <a:lnTo>
                  <a:pt x="4398812" y="646330"/>
                </a:lnTo>
                <a:lnTo>
                  <a:pt x="4395772" y="625049"/>
                </a:lnTo>
                <a:lnTo>
                  <a:pt x="4429212" y="573368"/>
                </a:lnTo>
                <a:cubicBezTo>
                  <a:pt x="4429782" y="565451"/>
                  <a:pt x="4433962" y="551643"/>
                  <a:pt x="4441753" y="531947"/>
                </a:cubicBezTo>
                <a:cubicBezTo>
                  <a:pt x="4449543" y="512249"/>
                  <a:pt x="4457523" y="497682"/>
                  <a:pt x="4465693" y="488245"/>
                </a:cubicBezTo>
                <a:cubicBezTo>
                  <a:pt x="4465693" y="476592"/>
                  <a:pt x="4471773" y="466458"/>
                  <a:pt x="4483933" y="457845"/>
                </a:cubicBezTo>
                <a:cubicBezTo>
                  <a:pt x="4479880" y="451766"/>
                  <a:pt x="4479627" y="446444"/>
                  <a:pt x="4483173" y="441884"/>
                </a:cubicBezTo>
                <a:cubicBezTo>
                  <a:pt x="4486720" y="437324"/>
                  <a:pt x="4491027" y="433524"/>
                  <a:pt x="4496094" y="430484"/>
                </a:cubicBezTo>
                <a:lnTo>
                  <a:pt x="4608576" y="232880"/>
                </a:lnTo>
                <a:cubicBezTo>
                  <a:pt x="4615480" y="225090"/>
                  <a:pt x="4620673" y="217110"/>
                  <a:pt x="4624156" y="208940"/>
                </a:cubicBezTo>
                <a:cubicBezTo>
                  <a:pt x="4627640" y="200769"/>
                  <a:pt x="4633593" y="193549"/>
                  <a:pt x="4642017" y="187279"/>
                </a:cubicBezTo>
                <a:cubicBezTo>
                  <a:pt x="4642143" y="182529"/>
                  <a:pt x="4643410" y="177590"/>
                  <a:pt x="4645817" y="172459"/>
                </a:cubicBezTo>
                <a:cubicBezTo>
                  <a:pt x="4648224" y="167329"/>
                  <a:pt x="4651010" y="163149"/>
                  <a:pt x="4654177" y="159918"/>
                </a:cubicBezTo>
                <a:lnTo>
                  <a:pt x="4666337" y="138638"/>
                </a:lnTo>
                <a:cubicBezTo>
                  <a:pt x="4669631" y="135535"/>
                  <a:pt x="4673684" y="133381"/>
                  <a:pt x="4678497" y="132178"/>
                </a:cubicBezTo>
                <a:cubicBezTo>
                  <a:pt x="4683311" y="130975"/>
                  <a:pt x="4687364" y="131101"/>
                  <a:pt x="4690658" y="132558"/>
                </a:cubicBezTo>
                <a:cubicBezTo>
                  <a:pt x="4692178" y="139968"/>
                  <a:pt x="4686858" y="156309"/>
                  <a:pt x="4674697" y="181579"/>
                </a:cubicBezTo>
                <a:cubicBezTo>
                  <a:pt x="4662537" y="206850"/>
                  <a:pt x="4652657" y="223950"/>
                  <a:pt x="4645057" y="232880"/>
                </a:cubicBezTo>
                <a:lnTo>
                  <a:pt x="4648097" y="232880"/>
                </a:lnTo>
                <a:cubicBezTo>
                  <a:pt x="4652594" y="237313"/>
                  <a:pt x="4655000" y="241367"/>
                  <a:pt x="4655317" y="245040"/>
                </a:cubicBezTo>
                <a:cubicBezTo>
                  <a:pt x="4655634" y="248714"/>
                  <a:pt x="4654240" y="252767"/>
                  <a:pt x="4651137" y="257201"/>
                </a:cubicBezTo>
                <a:cubicBezTo>
                  <a:pt x="4647337" y="280254"/>
                  <a:pt x="4640497" y="304068"/>
                  <a:pt x="4630617" y="328642"/>
                </a:cubicBezTo>
                <a:cubicBezTo>
                  <a:pt x="4620736" y="353216"/>
                  <a:pt x="4612376" y="377030"/>
                  <a:pt x="4605536" y="400083"/>
                </a:cubicBezTo>
                <a:cubicBezTo>
                  <a:pt x="4608386" y="404327"/>
                  <a:pt x="4608766" y="407240"/>
                  <a:pt x="4606676" y="408824"/>
                </a:cubicBezTo>
                <a:cubicBezTo>
                  <a:pt x="4604586" y="410407"/>
                  <a:pt x="4601166" y="412560"/>
                  <a:pt x="4596416" y="415284"/>
                </a:cubicBezTo>
                <a:cubicBezTo>
                  <a:pt x="4596162" y="418451"/>
                  <a:pt x="4595909" y="421237"/>
                  <a:pt x="4595656" y="423644"/>
                </a:cubicBezTo>
                <a:cubicBezTo>
                  <a:pt x="4595402" y="426052"/>
                  <a:pt x="4596669" y="427317"/>
                  <a:pt x="4599456" y="427444"/>
                </a:cubicBezTo>
                <a:cubicBezTo>
                  <a:pt x="4597239" y="432448"/>
                  <a:pt x="4594072" y="438401"/>
                  <a:pt x="4589956" y="445305"/>
                </a:cubicBezTo>
                <a:cubicBezTo>
                  <a:pt x="4585839" y="452209"/>
                  <a:pt x="4584952" y="457402"/>
                  <a:pt x="4587296" y="460886"/>
                </a:cubicBezTo>
                <a:lnTo>
                  <a:pt x="4605536" y="442644"/>
                </a:lnTo>
                <a:cubicBezTo>
                  <a:pt x="4608703" y="439604"/>
                  <a:pt x="4610729" y="436564"/>
                  <a:pt x="4611616" y="433524"/>
                </a:cubicBezTo>
                <a:cubicBezTo>
                  <a:pt x="4612503" y="430484"/>
                  <a:pt x="4611489" y="427444"/>
                  <a:pt x="4608576" y="424404"/>
                </a:cubicBezTo>
                <a:cubicBezTo>
                  <a:pt x="4611806" y="421174"/>
                  <a:pt x="4615226" y="416994"/>
                  <a:pt x="4618836" y="411864"/>
                </a:cubicBezTo>
                <a:cubicBezTo>
                  <a:pt x="4622446" y="406734"/>
                  <a:pt x="4625106" y="401795"/>
                  <a:pt x="4626816" y="397044"/>
                </a:cubicBezTo>
                <a:lnTo>
                  <a:pt x="4651137" y="342322"/>
                </a:lnTo>
                <a:lnTo>
                  <a:pt x="4669377" y="327122"/>
                </a:lnTo>
                <a:cubicBezTo>
                  <a:pt x="4672671" y="323955"/>
                  <a:pt x="4675204" y="320409"/>
                  <a:pt x="4676977" y="316482"/>
                </a:cubicBezTo>
                <a:cubicBezTo>
                  <a:pt x="4678751" y="312555"/>
                  <a:pt x="4678244" y="309008"/>
                  <a:pt x="4675458" y="305842"/>
                </a:cubicBezTo>
                <a:lnTo>
                  <a:pt x="4687618" y="281521"/>
                </a:lnTo>
                <a:cubicBezTo>
                  <a:pt x="4686098" y="271388"/>
                  <a:pt x="4689138" y="262774"/>
                  <a:pt x="4696738" y="255680"/>
                </a:cubicBezTo>
                <a:cubicBezTo>
                  <a:pt x="4704338" y="248587"/>
                  <a:pt x="4707378" y="239973"/>
                  <a:pt x="4705858" y="229840"/>
                </a:cubicBezTo>
                <a:lnTo>
                  <a:pt x="4745379" y="196399"/>
                </a:lnTo>
                <a:cubicBezTo>
                  <a:pt x="4752979" y="204886"/>
                  <a:pt x="4756779" y="210713"/>
                  <a:pt x="4756779" y="213880"/>
                </a:cubicBezTo>
                <a:cubicBezTo>
                  <a:pt x="4756779" y="217046"/>
                  <a:pt x="4752979" y="221353"/>
                  <a:pt x="4745379" y="226800"/>
                </a:cubicBezTo>
                <a:cubicBezTo>
                  <a:pt x="4751142" y="235350"/>
                  <a:pt x="4751016" y="241810"/>
                  <a:pt x="4744999" y="246180"/>
                </a:cubicBezTo>
                <a:cubicBezTo>
                  <a:pt x="4738982" y="250550"/>
                  <a:pt x="4738095" y="256250"/>
                  <a:pt x="4742339" y="263281"/>
                </a:cubicBezTo>
                <a:cubicBezTo>
                  <a:pt x="4736955" y="271197"/>
                  <a:pt x="4731002" y="284244"/>
                  <a:pt x="4724479" y="302421"/>
                </a:cubicBezTo>
                <a:cubicBezTo>
                  <a:pt x="4717955" y="320598"/>
                  <a:pt x="4715802" y="332885"/>
                  <a:pt x="4718018" y="339282"/>
                </a:cubicBezTo>
                <a:lnTo>
                  <a:pt x="4693698" y="397044"/>
                </a:lnTo>
                <a:cubicBezTo>
                  <a:pt x="4700031" y="404770"/>
                  <a:pt x="4703325" y="412877"/>
                  <a:pt x="4703578" y="421364"/>
                </a:cubicBezTo>
                <a:cubicBezTo>
                  <a:pt x="4703831" y="429851"/>
                  <a:pt x="4699525" y="437958"/>
                  <a:pt x="4690658" y="445684"/>
                </a:cubicBezTo>
                <a:cubicBezTo>
                  <a:pt x="4687618" y="458226"/>
                  <a:pt x="4683058" y="471145"/>
                  <a:pt x="4676977" y="484446"/>
                </a:cubicBezTo>
                <a:cubicBezTo>
                  <a:pt x="4670897" y="497746"/>
                  <a:pt x="4663297" y="509147"/>
                  <a:pt x="4654177" y="518647"/>
                </a:cubicBezTo>
                <a:lnTo>
                  <a:pt x="4663297" y="542966"/>
                </a:lnTo>
                <a:lnTo>
                  <a:pt x="4642017" y="558168"/>
                </a:lnTo>
                <a:lnTo>
                  <a:pt x="4642017" y="591609"/>
                </a:lnTo>
                <a:cubicBezTo>
                  <a:pt x="4638027" y="597815"/>
                  <a:pt x="4635367" y="603641"/>
                  <a:pt x="4634037" y="609088"/>
                </a:cubicBezTo>
                <a:cubicBezTo>
                  <a:pt x="4632707" y="614536"/>
                  <a:pt x="4629287" y="618842"/>
                  <a:pt x="4623776" y="622008"/>
                </a:cubicBezTo>
                <a:cubicBezTo>
                  <a:pt x="4622383" y="625492"/>
                  <a:pt x="4622130" y="629925"/>
                  <a:pt x="4623016" y="635308"/>
                </a:cubicBezTo>
                <a:cubicBezTo>
                  <a:pt x="4623903" y="640693"/>
                  <a:pt x="4625170" y="644366"/>
                  <a:pt x="4626816" y="646330"/>
                </a:cubicBezTo>
                <a:cubicBezTo>
                  <a:pt x="4628527" y="649179"/>
                  <a:pt x="4630427" y="650319"/>
                  <a:pt x="4632517" y="649749"/>
                </a:cubicBezTo>
                <a:cubicBezTo>
                  <a:pt x="4634607" y="649179"/>
                  <a:pt x="4635747" y="648039"/>
                  <a:pt x="4635937" y="646330"/>
                </a:cubicBezTo>
                <a:cubicBezTo>
                  <a:pt x="4629730" y="637208"/>
                  <a:pt x="4630743" y="629608"/>
                  <a:pt x="4638977" y="623529"/>
                </a:cubicBezTo>
                <a:cubicBezTo>
                  <a:pt x="4647210" y="617448"/>
                  <a:pt x="4654304" y="612889"/>
                  <a:pt x="4660257" y="609848"/>
                </a:cubicBezTo>
                <a:lnTo>
                  <a:pt x="4660257" y="564247"/>
                </a:lnTo>
                <a:lnTo>
                  <a:pt x="4663297" y="564247"/>
                </a:lnTo>
                <a:cubicBezTo>
                  <a:pt x="4665007" y="561080"/>
                  <a:pt x="4666147" y="557533"/>
                  <a:pt x="4666717" y="553607"/>
                </a:cubicBezTo>
                <a:cubicBezTo>
                  <a:pt x="4667287" y="549680"/>
                  <a:pt x="4666147" y="546134"/>
                  <a:pt x="4663297" y="542966"/>
                </a:cubicBezTo>
                <a:cubicBezTo>
                  <a:pt x="4671784" y="535050"/>
                  <a:pt x="4678371" y="526563"/>
                  <a:pt x="4683058" y="517506"/>
                </a:cubicBezTo>
                <a:cubicBezTo>
                  <a:pt x="4687744" y="508450"/>
                  <a:pt x="4694331" y="500723"/>
                  <a:pt x="4702818" y="494326"/>
                </a:cubicBezTo>
                <a:cubicBezTo>
                  <a:pt x="4692811" y="484509"/>
                  <a:pt x="4690024" y="477543"/>
                  <a:pt x="4694458" y="473425"/>
                </a:cubicBezTo>
                <a:cubicBezTo>
                  <a:pt x="4698891" y="469309"/>
                  <a:pt x="4706745" y="463102"/>
                  <a:pt x="4718018" y="454806"/>
                </a:cubicBezTo>
                <a:cubicBezTo>
                  <a:pt x="4724922" y="446634"/>
                  <a:pt x="4730115" y="431814"/>
                  <a:pt x="4733599" y="410344"/>
                </a:cubicBezTo>
                <a:cubicBezTo>
                  <a:pt x="4737082" y="388873"/>
                  <a:pt x="4743036" y="373293"/>
                  <a:pt x="4751459" y="363603"/>
                </a:cubicBezTo>
                <a:cubicBezTo>
                  <a:pt x="4754562" y="362209"/>
                  <a:pt x="4757476" y="361956"/>
                  <a:pt x="4760199" y="362843"/>
                </a:cubicBezTo>
                <a:cubicBezTo>
                  <a:pt x="4762923" y="363730"/>
                  <a:pt x="4765076" y="364996"/>
                  <a:pt x="4766659" y="366643"/>
                </a:cubicBezTo>
                <a:cubicBezTo>
                  <a:pt x="4773563" y="375003"/>
                  <a:pt x="4774956" y="384883"/>
                  <a:pt x="4770839" y="396283"/>
                </a:cubicBezTo>
                <a:cubicBezTo>
                  <a:pt x="4766723" y="407684"/>
                  <a:pt x="4761276" y="416044"/>
                  <a:pt x="4754499" y="421364"/>
                </a:cubicBezTo>
                <a:cubicBezTo>
                  <a:pt x="4747279" y="440934"/>
                  <a:pt x="4741199" y="459555"/>
                  <a:pt x="4736259" y="477226"/>
                </a:cubicBezTo>
                <a:cubicBezTo>
                  <a:pt x="4731319" y="494895"/>
                  <a:pt x="4725238" y="512756"/>
                  <a:pt x="4718018" y="530806"/>
                </a:cubicBezTo>
                <a:cubicBezTo>
                  <a:pt x="4720805" y="533721"/>
                  <a:pt x="4721312" y="536253"/>
                  <a:pt x="4719538" y="538407"/>
                </a:cubicBezTo>
                <a:cubicBezTo>
                  <a:pt x="4717765" y="540560"/>
                  <a:pt x="4715232" y="543094"/>
                  <a:pt x="4711938" y="546007"/>
                </a:cubicBezTo>
                <a:cubicBezTo>
                  <a:pt x="4709025" y="549111"/>
                  <a:pt x="4708011" y="552024"/>
                  <a:pt x="4708898" y="554748"/>
                </a:cubicBezTo>
                <a:cubicBezTo>
                  <a:pt x="4709785" y="557471"/>
                  <a:pt x="4711812" y="559624"/>
                  <a:pt x="4714978" y="561208"/>
                </a:cubicBezTo>
                <a:cubicBezTo>
                  <a:pt x="4710228" y="565895"/>
                  <a:pt x="4706048" y="570960"/>
                  <a:pt x="4702438" y="576407"/>
                </a:cubicBezTo>
                <a:cubicBezTo>
                  <a:pt x="4698828" y="581854"/>
                  <a:pt x="4696928" y="586922"/>
                  <a:pt x="4696738" y="591609"/>
                </a:cubicBezTo>
                <a:lnTo>
                  <a:pt x="4684578" y="612889"/>
                </a:lnTo>
                <a:cubicBezTo>
                  <a:pt x="4689011" y="619096"/>
                  <a:pt x="4690784" y="624921"/>
                  <a:pt x="4689898" y="630368"/>
                </a:cubicBezTo>
                <a:cubicBezTo>
                  <a:pt x="4689011" y="635815"/>
                  <a:pt x="4686224" y="640123"/>
                  <a:pt x="4681538" y="643288"/>
                </a:cubicBezTo>
                <a:cubicBezTo>
                  <a:pt x="4691861" y="642529"/>
                  <a:pt x="4705415" y="641768"/>
                  <a:pt x="4722198" y="641008"/>
                </a:cubicBezTo>
                <a:cubicBezTo>
                  <a:pt x="4738982" y="640248"/>
                  <a:pt x="4751776" y="644049"/>
                  <a:pt x="4760579" y="652409"/>
                </a:cubicBezTo>
                <a:cubicBezTo>
                  <a:pt x="4765139" y="658806"/>
                  <a:pt x="4767419" y="665013"/>
                  <a:pt x="4767419" y="671029"/>
                </a:cubicBezTo>
                <a:cubicBezTo>
                  <a:pt x="4767419" y="677047"/>
                  <a:pt x="4765139" y="680973"/>
                  <a:pt x="4760579" y="682810"/>
                </a:cubicBezTo>
                <a:cubicBezTo>
                  <a:pt x="4760263" y="684583"/>
                  <a:pt x="4759376" y="687116"/>
                  <a:pt x="4757919" y="690410"/>
                </a:cubicBezTo>
                <a:cubicBezTo>
                  <a:pt x="4756462" y="693703"/>
                  <a:pt x="4756336" y="696236"/>
                  <a:pt x="4757539" y="698010"/>
                </a:cubicBezTo>
                <a:lnTo>
                  <a:pt x="4766659" y="691930"/>
                </a:lnTo>
                <a:lnTo>
                  <a:pt x="4806180" y="661530"/>
                </a:lnTo>
                <a:lnTo>
                  <a:pt x="4812260" y="640248"/>
                </a:lnTo>
                <a:cubicBezTo>
                  <a:pt x="4809474" y="636005"/>
                  <a:pt x="4808967" y="633092"/>
                  <a:pt x="4810740" y="631509"/>
                </a:cubicBezTo>
                <a:cubicBezTo>
                  <a:pt x="4812514" y="629925"/>
                  <a:pt x="4815047" y="627771"/>
                  <a:pt x="4818340" y="625049"/>
                </a:cubicBezTo>
                <a:cubicBezTo>
                  <a:pt x="4819734" y="622072"/>
                  <a:pt x="4819987" y="619666"/>
                  <a:pt x="4819101" y="617829"/>
                </a:cubicBezTo>
                <a:cubicBezTo>
                  <a:pt x="4818214" y="615991"/>
                  <a:pt x="4816947" y="614345"/>
                  <a:pt x="4815300" y="612889"/>
                </a:cubicBezTo>
                <a:cubicBezTo>
                  <a:pt x="4824167" y="603514"/>
                  <a:pt x="4832274" y="593382"/>
                  <a:pt x="4839621" y="582487"/>
                </a:cubicBezTo>
                <a:cubicBezTo>
                  <a:pt x="4846968" y="571595"/>
                  <a:pt x="4855075" y="561460"/>
                  <a:pt x="4863941" y="552088"/>
                </a:cubicBezTo>
                <a:cubicBezTo>
                  <a:pt x="4867108" y="538091"/>
                  <a:pt x="4872935" y="525044"/>
                  <a:pt x="4881422" y="512946"/>
                </a:cubicBezTo>
                <a:cubicBezTo>
                  <a:pt x="4889909" y="500849"/>
                  <a:pt x="4900296" y="491603"/>
                  <a:pt x="4912582" y="485206"/>
                </a:cubicBezTo>
                <a:lnTo>
                  <a:pt x="4909542" y="470006"/>
                </a:lnTo>
                <a:cubicBezTo>
                  <a:pt x="4908149" y="465381"/>
                  <a:pt x="4908656" y="460949"/>
                  <a:pt x="4911062" y="456706"/>
                </a:cubicBezTo>
                <a:cubicBezTo>
                  <a:pt x="4913469" y="452462"/>
                  <a:pt x="4917016" y="448789"/>
                  <a:pt x="4921703" y="445684"/>
                </a:cubicBezTo>
                <a:cubicBezTo>
                  <a:pt x="4927783" y="433018"/>
                  <a:pt x="4933863" y="430991"/>
                  <a:pt x="4939943" y="439604"/>
                </a:cubicBezTo>
                <a:cubicBezTo>
                  <a:pt x="4946340" y="445494"/>
                  <a:pt x="4950266" y="451195"/>
                  <a:pt x="4951723" y="456706"/>
                </a:cubicBezTo>
                <a:cubicBezTo>
                  <a:pt x="4953180" y="462215"/>
                  <a:pt x="4950266" y="468675"/>
                  <a:pt x="4942983" y="476085"/>
                </a:cubicBezTo>
                <a:cubicBezTo>
                  <a:pt x="4937093" y="481595"/>
                  <a:pt x="4929873" y="491096"/>
                  <a:pt x="4921323" y="504585"/>
                </a:cubicBezTo>
                <a:cubicBezTo>
                  <a:pt x="4912772" y="518077"/>
                  <a:pt x="4910872" y="529856"/>
                  <a:pt x="4915622" y="539927"/>
                </a:cubicBezTo>
                <a:cubicBezTo>
                  <a:pt x="4913912" y="549111"/>
                  <a:pt x="4909732" y="563425"/>
                  <a:pt x="4903082" y="582867"/>
                </a:cubicBezTo>
                <a:cubicBezTo>
                  <a:pt x="4896432" y="602312"/>
                  <a:pt x="4888452" y="617386"/>
                  <a:pt x="4879142" y="628089"/>
                </a:cubicBezTo>
                <a:cubicBezTo>
                  <a:pt x="4883385" y="632648"/>
                  <a:pt x="4884778" y="636449"/>
                  <a:pt x="4883322" y="639488"/>
                </a:cubicBezTo>
                <a:cubicBezTo>
                  <a:pt x="4881865" y="642529"/>
                  <a:pt x="4879458" y="644809"/>
                  <a:pt x="4876102" y="646330"/>
                </a:cubicBezTo>
                <a:cubicBezTo>
                  <a:pt x="4871225" y="651840"/>
                  <a:pt x="4871858" y="659820"/>
                  <a:pt x="4878002" y="670269"/>
                </a:cubicBezTo>
                <a:cubicBezTo>
                  <a:pt x="4884145" y="680720"/>
                  <a:pt x="4888579" y="687940"/>
                  <a:pt x="4891302" y="691930"/>
                </a:cubicBezTo>
                <a:cubicBezTo>
                  <a:pt x="4884525" y="701684"/>
                  <a:pt x="4873758" y="722458"/>
                  <a:pt x="4859001" y="754251"/>
                </a:cubicBezTo>
                <a:cubicBezTo>
                  <a:pt x="4844244" y="786045"/>
                  <a:pt x="4838798" y="806819"/>
                  <a:pt x="4842661" y="816572"/>
                </a:cubicBezTo>
                <a:lnTo>
                  <a:pt x="4818340" y="837854"/>
                </a:lnTo>
                <a:cubicBezTo>
                  <a:pt x="4813717" y="846846"/>
                  <a:pt x="4809284" y="855460"/>
                  <a:pt x="4805040" y="863694"/>
                </a:cubicBezTo>
                <a:cubicBezTo>
                  <a:pt x="4800797" y="871927"/>
                  <a:pt x="4797123" y="880540"/>
                  <a:pt x="4794020" y="889534"/>
                </a:cubicBezTo>
                <a:lnTo>
                  <a:pt x="4797060" y="898654"/>
                </a:lnTo>
                <a:cubicBezTo>
                  <a:pt x="4806750" y="896501"/>
                  <a:pt x="4813970" y="887888"/>
                  <a:pt x="4818720" y="872813"/>
                </a:cubicBezTo>
                <a:cubicBezTo>
                  <a:pt x="4823471" y="857740"/>
                  <a:pt x="4831451" y="849126"/>
                  <a:pt x="4842661" y="846973"/>
                </a:cubicBezTo>
                <a:cubicBezTo>
                  <a:pt x="4848234" y="846467"/>
                  <a:pt x="4855328" y="844439"/>
                  <a:pt x="4863941" y="840894"/>
                </a:cubicBezTo>
                <a:lnTo>
                  <a:pt x="4842661" y="831772"/>
                </a:lnTo>
                <a:lnTo>
                  <a:pt x="4851781" y="825693"/>
                </a:lnTo>
                <a:cubicBezTo>
                  <a:pt x="4856278" y="822906"/>
                  <a:pt x="4860205" y="822399"/>
                  <a:pt x="4863561" y="824172"/>
                </a:cubicBezTo>
                <a:cubicBezTo>
                  <a:pt x="4866918" y="825946"/>
                  <a:pt x="4870085" y="828480"/>
                  <a:pt x="4873062" y="831772"/>
                </a:cubicBezTo>
                <a:cubicBezTo>
                  <a:pt x="4876228" y="827339"/>
                  <a:pt x="4879015" y="823285"/>
                  <a:pt x="4881422" y="819612"/>
                </a:cubicBezTo>
                <a:cubicBezTo>
                  <a:pt x="4883828" y="815939"/>
                  <a:pt x="4885095" y="811885"/>
                  <a:pt x="4885222" y="807453"/>
                </a:cubicBezTo>
                <a:cubicBezTo>
                  <a:pt x="4888072" y="804160"/>
                  <a:pt x="4889972" y="799345"/>
                  <a:pt x="4890922" y="793013"/>
                </a:cubicBezTo>
                <a:cubicBezTo>
                  <a:pt x="4891872" y="786678"/>
                  <a:pt x="4893012" y="780346"/>
                  <a:pt x="4894342" y="774011"/>
                </a:cubicBezTo>
                <a:cubicBezTo>
                  <a:pt x="4884715" y="773506"/>
                  <a:pt x="4876608" y="768438"/>
                  <a:pt x="4870022" y="758811"/>
                </a:cubicBezTo>
                <a:cubicBezTo>
                  <a:pt x="4879648" y="752731"/>
                  <a:pt x="4884715" y="743611"/>
                  <a:pt x="4885222" y="731450"/>
                </a:cubicBezTo>
                <a:lnTo>
                  <a:pt x="4915622" y="737531"/>
                </a:lnTo>
                <a:cubicBezTo>
                  <a:pt x="4911379" y="742091"/>
                  <a:pt x="4908466" y="746651"/>
                  <a:pt x="4906882" y="751212"/>
                </a:cubicBezTo>
                <a:cubicBezTo>
                  <a:pt x="4905299" y="755771"/>
                  <a:pt x="4903146" y="760331"/>
                  <a:pt x="4900422" y="764891"/>
                </a:cubicBezTo>
                <a:lnTo>
                  <a:pt x="4912582" y="774011"/>
                </a:lnTo>
                <a:cubicBezTo>
                  <a:pt x="4918662" y="774011"/>
                  <a:pt x="4921703" y="777051"/>
                  <a:pt x="4921703" y="783133"/>
                </a:cubicBezTo>
                <a:cubicBezTo>
                  <a:pt x="4921449" y="789275"/>
                  <a:pt x="4919676" y="795229"/>
                  <a:pt x="4916383" y="800993"/>
                </a:cubicBezTo>
                <a:cubicBezTo>
                  <a:pt x="4913089" y="806755"/>
                  <a:pt x="4909796" y="811949"/>
                  <a:pt x="4906502" y="816572"/>
                </a:cubicBezTo>
                <a:cubicBezTo>
                  <a:pt x="4911252" y="817839"/>
                  <a:pt x="4916192" y="818345"/>
                  <a:pt x="4921323" y="818092"/>
                </a:cubicBezTo>
                <a:cubicBezTo>
                  <a:pt x="4926453" y="817839"/>
                  <a:pt x="4930633" y="818345"/>
                  <a:pt x="4933863" y="819612"/>
                </a:cubicBezTo>
                <a:cubicBezTo>
                  <a:pt x="4936080" y="824680"/>
                  <a:pt x="4933926" y="831266"/>
                  <a:pt x="4927403" y="839374"/>
                </a:cubicBezTo>
                <a:cubicBezTo>
                  <a:pt x="4920879" y="847479"/>
                  <a:pt x="4914926" y="854066"/>
                  <a:pt x="4909542" y="859134"/>
                </a:cubicBezTo>
                <a:cubicBezTo>
                  <a:pt x="4909416" y="865466"/>
                  <a:pt x="4908149" y="871040"/>
                  <a:pt x="4905742" y="875853"/>
                </a:cubicBezTo>
                <a:cubicBezTo>
                  <a:pt x="4903335" y="880667"/>
                  <a:pt x="4900549" y="883200"/>
                  <a:pt x="4897382" y="883454"/>
                </a:cubicBezTo>
                <a:lnTo>
                  <a:pt x="4882182" y="904734"/>
                </a:lnTo>
                <a:lnTo>
                  <a:pt x="4882182" y="932095"/>
                </a:lnTo>
                <a:lnTo>
                  <a:pt x="4891302" y="922974"/>
                </a:lnTo>
                <a:lnTo>
                  <a:pt x="4903462" y="898654"/>
                </a:lnTo>
                <a:cubicBezTo>
                  <a:pt x="4905109" y="895614"/>
                  <a:pt x="4907136" y="893334"/>
                  <a:pt x="4909542" y="891815"/>
                </a:cubicBezTo>
                <a:cubicBezTo>
                  <a:pt x="4911949" y="890294"/>
                  <a:pt x="4913976" y="889534"/>
                  <a:pt x="4915622" y="889534"/>
                </a:cubicBezTo>
                <a:cubicBezTo>
                  <a:pt x="4915369" y="891244"/>
                  <a:pt x="4914356" y="893904"/>
                  <a:pt x="4912582" y="897514"/>
                </a:cubicBezTo>
                <a:cubicBezTo>
                  <a:pt x="4910809" y="901124"/>
                  <a:pt x="4909796" y="904544"/>
                  <a:pt x="4909542" y="907774"/>
                </a:cubicBezTo>
                <a:cubicBezTo>
                  <a:pt x="4913089" y="916008"/>
                  <a:pt x="4909036" y="926141"/>
                  <a:pt x="4897382" y="938175"/>
                </a:cubicBezTo>
                <a:cubicBezTo>
                  <a:pt x="4891555" y="944192"/>
                  <a:pt x="4887628" y="949734"/>
                  <a:pt x="4885602" y="954801"/>
                </a:cubicBezTo>
                <a:lnTo>
                  <a:pt x="4885227" y="968408"/>
                </a:lnTo>
                <a:lnTo>
                  <a:pt x="4918400" y="910130"/>
                </a:lnTo>
                <a:cubicBezTo>
                  <a:pt x="4925304" y="902340"/>
                  <a:pt x="4930497" y="894360"/>
                  <a:pt x="4933980" y="886190"/>
                </a:cubicBezTo>
                <a:cubicBezTo>
                  <a:pt x="4937464" y="878019"/>
                  <a:pt x="4943417" y="870799"/>
                  <a:pt x="4951841" y="864529"/>
                </a:cubicBezTo>
                <a:cubicBezTo>
                  <a:pt x="4951967" y="859779"/>
                  <a:pt x="4953234" y="854839"/>
                  <a:pt x="4955641" y="849709"/>
                </a:cubicBezTo>
                <a:cubicBezTo>
                  <a:pt x="4958048" y="844579"/>
                  <a:pt x="4960834" y="840399"/>
                  <a:pt x="4964001" y="837168"/>
                </a:cubicBezTo>
                <a:lnTo>
                  <a:pt x="4976161" y="815888"/>
                </a:lnTo>
                <a:cubicBezTo>
                  <a:pt x="4979455" y="812785"/>
                  <a:pt x="4983508" y="810631"/>
                  <a:pt x="4988321" y="809428"/>
                </a:cubicBezTo>
                <a:cubicBezTo>
                  <a:pt x="4993135" y="808225"/>
                  <a:pt x="4997188" y="808351"/>
                  <a:pt x="5000482" y="809808"/>
                </a:cubicBezTo>
                <a:cubicBezTo>
                  <a:pt x="5002002" y="817218"/>
                  <a:pt x="4996682" y="833559"/>
                  <a:pt x="4984521" y="858829"/>
                </a:cubicBezTo>
                <a:cubicBezTo>
                  <a:pt x="4972361" y="884100"/>
                  <a:pt x="4962481" y="901200"/>
                  <a:pt x="4954881" y="910130"/>
                </a:cubicBezTo>
                <a:lnTo>
                  <a:pt x="4957921" y="910130"/>
                </a:lnTo>
                <a:cubicBezTo>
                  <a:pt x="4962418" y="914563"/>
                  <a:pt x="4964824" y="918617"/>
                  <a:pt x="4965141" y="922290"/>
                </a:cubicBezTo>
                <a:cubicBezTo>
                  <a:pt x="4965458" y="925964"/>
                  <a:pt x="4964064" y="930017"/>
                  <a:pt x="4960961" y="934451"/>
                </a:cubicBezTo>
                <a:cubicBezTo>
                  <a:pt x="4957161" y="957504"/>
                  <a:pt x="4950321" y="981318"/>
                  <a:pt x="4940441" y="1005892"/>
                </a:cubicBezTo>
                <a:lnTo>
                  <a:pt x="4938397" y="1011714"/>
                </a:lnTo>
                <a:lnTo>
                  <a:pt x="4942983" y="1017216"/>
                </a:lnTo>
                <a:lnTo>
                  <a:pt x="4927783" y="1062817"/>
                </a:lnTo>
                <a:lnTo>
                  <a:pt x="4915570" y="1078945"/>
                </a:lnTo>
                <a:lnTo>
                  <a:pt x="4916500" y="1086074"/>
                </a:lnTo>
                <a:cubicBezTo>
                  <a:pt x="4914410" y="1087657"/>
                  <a:pt x="4910990" y="1089810"/>
                  <a:pt x="4906240" y="1092534"/>
                </a:cubicBezTo>
                <a:cubicBezTo>
                  <a:pt x="4905986" y="1095701"/>
                  <a:pt x="4905733" y="1098487"/>
                  <a:pt x="4905480" y="1100894"/>
                </a:cubicBezTo>
                <a:cubicBezTo>
                  <a:pt x="4905226" y="1103301"/>
                  <a:pt x="4906493" y="1104567"/>
                  <a:pt x="4909280" y="1104694"/>
                </a:cubicBezTo>
                <a:cubicBezTo>
                  <a:pt x="4907063" y="1109698"/>
                  <a:pt x="4903896" y="1115651"/>
                  <a:pt x="4899780" y="1122555"/>
                </a:cubicBezTo>
                <a:cubicBezTo>
                  <a:pt x="4895663" y="1129458"/>
                  <a:pt x="4894776" y="1134652"/>
                  <a:pt x="4897120" y="1138135"/>
                </a:cubicBezTo>
                <a:lnTo>
                  <a:pt x="4915360" y="1119894"/>
                </a:lnTo>
                <a:cubicBezTo>
                  <a:pt x="4918527" y="1116855"/>
                  <a:pt x="4920553" y="1113814"/>
                  <a:pt x="4921440" y="1110774"/>
                </a:cubicBezTo>
                <a:cubicBezTo>
                  <a:pt x="4922327" y="1107734"/>
                  <a:pt x="4921313" y="1104694"/>
                  <a:pt x="4918400" y="1101654"/>
                </a:cubicBezTo>
                <a:cubicBezTo>
                  <a:pt x="4921630" y="1098424"/>
                  <a:pt x="4925050" y="1094244"/>
                  <a:pt x="4928660" y="1089115"/>
                </a:cubicBezTo>
                <a:cubicBezTo>
                  <a:pt x="4932270" y="1083985"/>
                  <a:pt x="4934930" y="1079044"/>
                  <a:pt x="4936640" y="1074295"/>
                </a:cubicBezTo>
                <a:lnTo>
                  <a:pt x="4960961" y="1019572"/>
                </a:lnTo>
                <a:lnTo>
                  <a:pt x="4979201" y="1004372"/>
                </a:lnTo>
                <a:cubicBezTo>
                  <a:pt x="4982495" y="1001205"/>
                  <a:pt x="4985028" y="997659"/>
                  <a:pt x="4986801" y="993732"/>
                </a:cubicBezTo>
                <a:cubicBezTo>
                  <a:pt x="4988575" y="989805"/>
                  <a:pt x="4988068" y="986258"/>
                  <a:pt x="4985282" y="983092"/>
                </a:cubicBezTo>
                <a:lnTo>
                  <a:pt x="4997442" y="958771"/>
                </a:lnTo>
                <a:cubicBezTo>
                  <a:pt x="4995922" y="948638"/>
                  <a:pt x="4998962" y="940024"/>
                  <a:pt x="5006562" y="932930"/>
                </a:cubicBezTo>
                <a:cubicBezTo>
                  <a:pt x="5014162" y="925837"/>
                  <a:pt x="5017202" y="917223"/>
                  <a:pt x="5015682" y="907090"/>
                </a:cubicBezTo>
                <a:lnTo>
                  <a:pt x="5055203" y="873649"/>
                </a:lnTo>
                <a:cubicBezTo>
                  <a:pt x="5062803" y="882136"/>
                  <a:pt x="5066603" y="887963"/>
                  <a:pt x="5066603" y="891130"/>
                </a:cubicBezTo>
                <a:cubicBezTo>
                  <a:pt x="5066603" y="894296"/>
                  <a:pt x="5062803" y="898603"/>
                  <a:pt x="5055203" y="904050"/>
                </a:cubicBezTo>
                <a:cubicBezTo>
                  <a:pt x="5060966" y="912600"/>
                  <a:pt x="5060840" y="919060"/>
                  <a:pt x="5054823" y="923430"/>
                </a:cubicBezTo>
                <a:cubicBezTo>
                  <a:pt x="5048806" y="927800"/>
                  <a:pt x="5047919" y="933500"/>
                  <a:pt x="5052163" y="940531"/>
                </a:cubicBezTo>
                <a:cubicBezTo>
                  <a:pt x="5046779" y="948447"/>
                  <a:pt x="5040826" y="961494"/>
                  <a:pt x="5034303" y="979671"/>
                </a:cubicBezTo>
                <a:cubicBezTo>
                  <a:pt x="5027779" y="997848"/>
                  <a:pt x="5025626" y="1010135"/>
                  <a:pt x="5027842" y="1016532"/>
                </a:cubicBezTo>
                <a:lnTo>
                  <a:pt x="5003522" y="1074295"/>
                </a:lnTo>
                <a:cubicBezTo>
                  <a:pt x="5009855" y="1082020"/>
                  <a:pt x="5013149" y="1090127"/>
                  <a:pt x="5013402" y="1098614"/>
                </a:cubicBezTo>
                <a:cubicBezTo>
                  <a:pt x="5013655" y="1107101"/>
                  <a:pt x="5009349" y="1115208"/>
                  <a:pt x="5000482" y="1122934"/>
                </a:cubicBezTo>
                <a:cubicBezTo>
                  <a:pt x="4997442" y="1135476"/>
                  <a:pt x="4992882" y="1148395"/>
                  <a:pt x="4986801" y="1161695"/>
                </a:cubicBezTo>
                <a:cubicBezTo>
                  <a:pt x="4980721" y="1174996"/>
                  <a:pt x="4973121" y="1186396"/>
                  <a:pt x="4964001" y="1195896"/>
                </a:cubicBezTo>
                <a:lnTo>
                  <a:pt x="4973121" y="1220216"/>
                </a:lnTo>
                <a:lnTo>
                  <a:pt x="4951841" y="1235417"/>
                </a:lnTo>
                <a:lnTo>
                  <a:pt x="4951841" y="1268858"/>
                </a:lnTo>
                <a:cubicBezTo>
                  <a:pt x="4947851" y="1275064"/>
                  <a:pt x="4945191" y="1280892"/>
                  <a:pt x="4943861" y="1286338"/>
                </a:cubicBezTo>
                <a:cubicBezTo>
                  <a:pt x="4942531" y="1291785"/>
                  <a:pt x="4939111" y="1296091"/>
                  <a:pt x="4933600" y="1299258"/>
                </a:cubicBezTo>
                <a:cubicBezTo>
                  <a:pt x="4932207" y="1302743"/>
                  <a:pt x="4931954" y="1307175"/>
                  <a:pt x="4932840" y="1312558"/>
                </a:cubicBezTo>
                <a:cubicBezTo>
                  <a:pt x="4933727" y="1317942"/>
                  <a:pt x="4934994" y="1321615"/>
                  <a:pt x="4936640" y="1323579"/>
                </a:cubicBezTo>
                <a:cubicBezTo>
                  <a:pt x="4938351" y="1326429"/>
                  <a:pt x="4940251" y="1327569"/>
                  <a:pt x="4942341" y="1327000"/>
                </a:cubicBezTo>
                <a:cubicBezTo>
                  <a:pt x="4944431" y="1326429"/>
                  <a:pt x="4945571" y="1325289"/>
                  <a:pt x="4945761" y="1323579"/>
                </a:cubicBezTo>
                <a:cubicBezTo>
                  <a:pt x="4939554" y="1314458"/>
                  <a:pt x="4940567" y="1306858"/>
                  <a:pt x="4948801" y="1300778"/>
                </a:cubicBezTo>
                <a:cubicBezTo>
                  <a:pt x="4957034" y="1294698"/>
                  <a:pt x="4964128" y="1290138"/>
                  <a:pt x="4970081" y="1287099"/>
                </a:cubicBezTo>
                <a:lnTo>
                  <a:pt x="4970081" y="1241497"/>
                </a:lnTo>
                <a:lnTo>
                  <a:pt x="4973121" y="1241497"/>
                </a:lnTo>
                <a:cubicBezTo>
                  <a:pt x="4974831" y="1238330"/>
                  <a:pt x="4975971" y="1234784"/>
                  <a:pt x="4976541" y="1230857"/>
                </a:cubicBezTo>
                <a:cubicBezTo>
                  <a:pt x="4977111" y="1226930"/>
                  <a:pt x="4975971" y="1223383"/>
                  <a:pt x="4973121" y="1220216"/>
                </a:cubicBezTo>
                <a:cubicBezTo>
                  <a:pt x="4981608" y="1212300"/>
                  <a:pt x="4988195" y="1203813"/>
                  <a:pt x="4992882" y="1194756"/>
                </a:cubicBezTo>
                <a:cubicBezTo>
                  <a:pt x="4997568" y="1185699"/>
                  <a:pt x="5004155" y="1177972"/>
                  <a:pt x="5012642" y="1171576"/>
                </a:cubicBezTo>
                <a:cubicBezTo>
                  <a:pt x="5002635" y="1161760"/>
                  <a:pt x="4999848" y="1154792"/>
                  <a:pt x="5004282" y="1150675"/>
                </a:cubicBezTo>
                <a:cubicBezTo>
                  <a:pt x="5008715" y="1146558"/>
                  <a:pt x="5016569" y="1140351"/>
                  <a:pt x="5027842" y="1132055"/>
                </a:cubicBezTo>
                <a:cubicBezTo>
                  <a:pt x="5034746" y="1123884"/>
                  <a:pt x="5039939" y="1109064"/>
                  <a:pt x="5043423" y="1087594"/>
                </a:cubicBezTo>
                <a:cubicBezTo>
                  <a:pt x="5046906" y="1066123"/>
                  <a:pt x="5052860" y="1050543"/>
                  <a:pt x="5061283" y="1040854"/>
                </a:cubicBezTo>
                <a:cubicBezTo>
                  <a:pt x="5064386" y="1039459"/>
                  <a:pt x="5067300" y="1039206"/>
                  <a:pt x="5070023" y="1040093"/>
                </a:cubicBezTo>
                <a:cubicBezTo>
                  <a:pt x="5072747" y="1040980"/>
                  <a:pt x="5074900" y="1042246"/>
                  <a:pt x="5076483" y="1043893"/>
                </a:cubicBezTo>
                <a:cubicBezTo>
                  <a:pt x="5083387" y="1052253"/>
                  <a:pt x="5084780" y="1062134"/>
                  <a:pt x="5080663" y="1073533"/>
                </a:cubicBezTo>
                <a:cubicBezTo>
                  <a:pt x="5076547" y="1084934"/>
                  <a:pt x="5071100" y="1093294"/>
                  <a:pt x="5064323" y="1098614"/>
                </a:cubicBezTo>
                <a:cubicBezTo>
                  <a:pt x="5057103" y="1118184"/>
                  <a:pt x="5051023" y="1136805"/>
                  <a:pt x="5046083" y="1154475"/>
                </a:cubicBezTo>
                <a:cubicBezTo>
                  <a:pt x="5041143" y="1172145"/>
                  <a:pt x="5035062" y="1190006"/>
                  <a:pt x="5027842" y="1208056"/>
                </a:cubicBezTo>
                <a:cubicBezTo>
                  <a:pt x="5030629" y="1210970"/>
                  <a:pt x="5031136" y="1213504"/>
                  <a:pt x="5029362" y="1215656"/>
                </a:cubicBezTo>
                <a:cubicBezTo>
                  <a:pt x="5027589" y="1217810"/>
                  <a:pt x="5025056" y="1220343"/>
                  <a:pt x="5021762" y="1223257"/>
                </a:cubicBezTo>
                <a:cubicBezTo>
                  <a:pt x="5018849" y="1226360"/>
                  <a:pt x="5017835" y="1229273"/>
                  <a:pt x="5018722" y="1231997"/>
                </a:cubicBezTo>
                <a:cubicBezTo>
                  <a:pt x="5019609" y="1234720"/>
                  <a:pt x="5021636" y="1236873"/>
                  <a:pt x="5024802" y="1238457"/>
                </a:cubicBezTo>
                <a:cubicBezTo>
                  <a:pt x="5020052" y="1243144"/>
                  <a:pt x="5015872" y="1248210"/>
                  <a:pt x="5012262" y="1253658"/>
                </a:cubicBezTo>
                <a:cubicBezTo>
                  <a:pt x="5008652" y="1259104"/>
                  <a:pt x="5006752" y="1264171"/>
                  <a:pt x="5006562" y="1268858"/>
                </a:cubicBezTo>
                <a:lnTo>
                  <a:pt x="4994402" y="1290138"/>
                </a:lnTo>
                <a:cubicBezTo>
                  <a:pt x="4998835" y="1296345"/>
                  <a:pt x="5000608" y="1302172"/>
                  <a:pt x="4999722" y="1307618"/>
                </a:cubicBezTo>
                <a:cubicBezTo>
                  <a:pt x="4998835" y="1313065"/>
                  <a:pt x="4996048" y="1317372"/>
                  <a:pt x="4991362" y="1320538"/>
                </a:cubicBezTo>
                <a:cubicBezTo>
                  <a:pt x="5001685" y="1319779"/>
                  <a:pt x="5015239" y="1319018"/>
                  <a:pt x="5032022" y="1318258"/>
                </a:cubicBezTo>
                <a:lnTo>
                  <a:pt x="5057820" y="1325922"/>
                </a:lnTo>
                <a:lnTo>
                  <a:pt x="5067310" y="1308297"/>
                </a:lnTo>
                <a:cubicBezTo>
                  <a:pt x="5067816" y="1302470"/>
                  <a:pt x="5069843" y="1297404"/>
                  <a:pt x="5073390" y="1293097"/>
                </a:cubicBezTo>
                <a:cubicBezTo>
                  <a:pt x="5076937" y="1288790"/>
                  <a:pt x="5078963" y="1283723"/>
                  <a:pt x="5079470" y="1277897"/>
                </a:cubicBezTo>
                <a:lnTo>
                  <a:pt x="5094670" y="1253576"/>
                </a:lnTo>
                <a:lnTo>
                  <a:pt x="5103790" y="1235336"/>
                </a:lnTo>
                <a:cubicBezTo>
                  <a:pt x="5105247" y="1224569"/>
                  <a:pt x="5107654" y="1214182"/>
                  <a:pt x="5111011" y="1204175"/>
                </a:cubicBezTo>
                <a:cubicBezTo>
                  <a:pt x="5114367" y="1194168"/>
                  <a:pt x="5119054" y="1185301"/>
                  <a:pt x="5125071" y="1177575"/>
                </a:cubicBezTo>
                <a:cubicBezTo>
                  <a:pt x="5132671" y="1157434"/>
                  <a:pt x="5138751" y="1138434"/>
                  <a:pt x="5143311" y="1120573"/>
                </a:cubicBezTo>
                <a:cubicBezTo>
                  <a:pt x="5147871" y="1102713"/>
                  <a:pt x="5150911" y="1088273"/>
                  <a:pt x="5152431" y="1077252"/>
                </a:cubicBezTo>
                <a:cubicBezTo>
                  <a:pt x="5155471" y="1079786"/>
                  <a:pt x="5158511" y="1080799"/>
                  <a:pt x="5161552" y="1080293"/>
                </a:cubicBezTo>
                <a:lnTo>
                  <a:pt x="5173712" y="1071172"/>
                </a:lnTo>
                <a:cubicBezTo>
                  <a:pt x="5175295" y="1069526"/>
                  <a:pt x="5175929" y="1067499"/>
                  <a:pt x="5175612" y="1065092"/>
                </a:cubicBezTo>
                <a:cubicBezTo>
                  <a:pt x="5175295" y="1062685"/>
                  <a:pt x="5173649" y="1060659"/>
                  <a:pt x="5170672" y="1059012"/>
                </a:cubicBezTo>
                <a:cubicBezTo>
                  <a:pt x="5178969" y="1049005"/>
                  <a:pt x="5187455" y="1035578"/>
                  <a:pt x="5196132" y="1018731"/>
                </a:cubicBezTo>
                <a:cubicBezTo>
                  <a:pt x="5204809" y="1001884"/>
                  <a:pt x="5209496" y="986937"/>
                  <a:pt x="5210193" y="973890"/>
                </a:cubicBezTo>
                <a:cubicBezTo>
                  <a:pt x="5214943" y="970787"/>
                  <a:pt x="5218363" y="967114"/>
                  <a:pt x="5220453" y="962870"/>
                </a:cubicBezTo>
                <a:cubicBezTo>
                  <a:pt x="5222543" y="958627"/>
                  <a:pt x="5222163" y="954193"/>
                  <a:pt x="5219313" y="949570"/>
                </a:cubicBezTo>
                <a:cubicBezTo>
                  <a:pt x="5221339" y="939373"/>
                  <a:pt x="5225646" y="931646"/>
                  <a:pt x="5232233" y="926389"/>
                </a:cubicBezTo>
                <a:cubicBezTo>
                  <a:pt x="5238820" y="921133"/>
                  <a:pt x="5244647" y="915686"/>
                  <a:pt x="5249713" y="910049"/>
                </a:cubicBezTo>
                <a:cubicBezTo>
                  <a:pt x="5254020" y="907009"/>
                  <a:pt x="5256047" y="903969"/>
                  <a:pt x="5255793" y="900929"/>
                </a:cubicBezTo>
                <a:cubicBezTo>
                  <a:pt x="5255540" y="897889"/>
                  <a:pt x="5254527" y="894849"/>
                  <a:pt x="5252753" y="891809"/>
                </a:cubicBezTo>
                <a:lnTo>
                  <a:pt x="5280114" y="843168"/>
                </a:lnTo>
                <a:cubicBezTo>
                  <a:pt x="5281951" y="840127"/>
                  <a:pt x="5284357" y="836328"/>
                  <a:pt x="5287334" y="831767"/>
                </a:cubicBezTo>
                <a:cubicBezTo>
                  <a:pt x="5290311" y="827207"/>
                  <a:pt x="5291958" y="821887"/>
                  <a:pt x="5292274" y="815807"/>
                </a:cubicBezTo>
                <a:cubicBezTo>
                  <a:pt x="5306335" y="798137"/>
                  <a:pt x="5317735" y="777996"/>
                  <a:pt x="5326475" y="755386"/>
                </a:cubicBezTo>
                <a:cubicBezTo>
                  <a:pt x="5335215" y="732775"/>
                  <a:pt x="5348135" y="713395"/>
                  <a:pt x="5365236" y="697245"/>
                </a:cubicBezTo>
                <a:lnTo>
                  <a:pt x="5362196" y="675964"/>
                </a:lnTo>
                <a:lnTo>
                  <a:pt x="5395636" y="624283"/>
                </a:lnTo>
                <a:cubicBezTo>
                  <a:pt x="5396206" y="616366"/>
                  <a:pt x="5400386" y="602559"/>
                  <a:pt x="5408177" y="582862"/>
                </a:cubicBezTo>
                <a:cubicBezTo>
                  <a:pt x="5415967" y="563165"/>
                  <a:pt x="5423947" y="548598"/>
                  <a:pt x="5432117" y="539161"/>
                </a:cubicBezTo>
                <a:cubicBezTo>
                  <a:pt x="5432117" y="527508"/>
                  <a:pt x="5438197" y="517374"/>
                  <a:pt x="5450357" y="508761"/>
                </a:cubicBezTo>
                <a:cubicBezTo>
                  <a:pt x="5446304" y="502681"/>
                  <a:pt x="5446051" y="497360"/>
                  <a:pt x="5449597" y="492800"/>
                </a:cubicBezTo>
                <a:cubicBezTo>
                  <a:pt x="5453144" y="488240"/>
                  <a:pt x="5457451" y="484440"/>
                  <a:pt x="5462518" y="481400"/>
                </a:cubicBezTo>
                <a:lnTo>
                  <a:pt x="5575000" y="283796"/>
                </a:lnTo>
                <a:cubicBezTo>
                  <a:pt x="5581904" y="276006"/>
                  <a:pt x="5587097" y="268026"/>
                  <a:pt x="5590580" y="259856"/>
                </a:cubicBezTo>
                <a:cubicBezTo>
                  <a:pt x="5594064" y="251685"/>
                  <a:pt x="5600017" y="244465"/>
                  <a:pt x="5608441" y="238195"/>
                </a:cubicBezTo>
                <a:cubicBezTo>
                  <a:pt x="5608567" y="233445"/>
                  <a:pt x="5609834" y="228505"/>
                  <a:pt x="5612241" y="223375"/>
                </a:cubicBezTo>
                <a:cubicBezTo>
                  <a:pt x="5614648" y="218245"/>
                  <a:pt x="5617434" y="214065"/>
                  <a:pt x="5620601" y="210834"/>
                </a:cubicBezTo>
                <a:lnTo>
                  <a:pt x="5632761" y="189554"/>
                </a:lnTo>
                <a:cubicBezTo>
                  <a:pt x="5636055" y="186451"/>
                  <a:pt x="5640108" y="184297"/>
                  <a:pt x="5644921" y="183094"/>
                </a:cubicBezTo>
                <a:cubicBezTo>
                  <a:pt x="5649735" y="181891"/>
                  <a:pt x="5653788" y="182017"/>
                  <a:pt x="5657082" y="183474"/>
                </a:cubicBezTo>
                <a:cubicBezTo>
                  <a:pt x="5658602" y="190884"/>
                  <a:pt x="5653282" y="207225"/>
                  <a:pt x="5641121" y="232495"/>
                </a:cubicBezTo>
                <a:cubicBezTo>
                  <a:pt x="5628961" y="257766"/>
                  <a:pt x="5619081" y="274866"/>
                  <a:pt x="5611481" y="283796"/>
                </a:cubicBezTo>
                <a:lnTo>
                  <a:pt x="5614521" y="283796"/>
                </a:lnTo>
                <a:cubicBezTo>
                  <a:pt x="5619018" y="288229"/>
                  <a:pt x="5621424" y="292283"/>
                  <a:pt x="5621741" y="295956"/>
                </a:cubicBezTo>
                <a:cubicBezTo>
                  <a:pt x="5622058" y="299630"/>
                  <a:pt x="5620664" y="303683"/>
                  <a:pt x="5617561" y="308117"/>
                </a:cubicBezTo>
                <a:cubicBezTo>
                  <a:pt x="5613761" y="331170"/>
                  <a:pt x="5606921" y="354984"/>
                  <a:pt x="5597041" y="379558"/>
                </a:cubicBezTo>
                <a:cubicBezTo>
                  <a:pt x="5587160" y="404132"/>
                  <a:pt x="5578800" y="427946"/>
                  <a:pt x="5571960" y="450999"/>
                </a:cubicBezTo>
                <a:cubicBezTo>
                  <a:pt x="5574810" y="455243"/>
                  <a:pt x="5575190" y="458156"/>
                  <a:pt x="5573100" y="459740"/>
                </a:cubicBezTo>
                <a:cubicBezTo>
                  <a:pt x="5571010" y="461323"/>
                  <a:pt x="5567590" y="463476"/>
                  <a:pt x="5562840" y="466200"/>
                </a:cubicBezTo>
                <a:cubicBezTo>
                  <a:pt x="5562586" y="469367"/>
                  <a:pt x="5562333" y="472153"/>
                  <a:pt x="5562080" y="474560"/>
                </a:cubicBezTo>
                <a:cubicBezTo>
                  <a:pt x="5561826" y="476967"/>
                  <a:pt x="5563093" y="478233"/>
                  <a:pt x="5565880" y="478360"/>
                </a:cubicBezTo>
                <a:cubicBezTo>
                  <a:pt x="5563663" y="483364"/>
                  <a:pt x="5560496" y="489317"/>
                  <a:pt x="5556380" y="496221"/>
                </a:cubicBezTo>
                <a:cubicBezTo>
                  <a:pt x="5552263" y="503124"/>
                  <a:pt x="5551376" y="508318"/>
                  <a:pt x="5553720" y="511801"/>
                </a:cubicBezTo>
                <a:lnTo>
                  <a:pt x="5571960" y="493560"/>
                </a:lnTo>
                <a:cubicBezTo>
                  <a:pt x="5575127" y="490520"/>
                  <a:pt x="5577153" y="487480"/>
                  <a:pt x="5578040" y="484440"/>
                </a:cubicBezTo>
                <a:cubicBezTo>
                  <a:pt x="5578927" y="481400"/>
                  <a:pt x="5577913" y="478360"/>
                  <a:pt x="5575000" y="475320"/>
                </a:cubicBezTo>
                <a:cubicBezTo>
                  <a:pt x="5578230" y="472090"/>
                  <a:pt x="5581650" y="467910"/>
                  <a:pt x="5585260" y="462780"/>
                </a:cubicBezTo>
                <a:cubicBezTo>
                  <a:pt x="5588870" y="457650"/>
                  <a:pt x="5591530" y="452710"/>
                  <a:pt x="5593240" y="447960"/>
                </a:cubicBezTo>
                <a:lnTo>
                  <a:pt x="5617561" y="393238"/>
                </a:lnTo>
                <a:lnTo>
                  <a:pt x="5635801" y="378038"/>
                </a:lnTo>
                <a:cubicBezTo>
                  <a:pt x="5639095" y="374871"/>
                  <a:pt x="5641628" y="371325"/>
                  <a:pt x="5643401" y="367398"/>
                </a:cubicBezTo>
                <a:cubicBezTo>
                  <a:pt x="5645175" y="363471"/>
                  <a:pt x="5644668" y="359924"/>
                  <a:pt x="5641882" y="356758"/>
                </a:cubicBezTo>
                <a:lnTo>
                  <a:pt x="5654042" y="332437"/>
                </a:lnTo>
                <a:cubicBezTo>
                  <a:pt x="5652522" y="322304"/>
                  <a:pt x="5655562" y="313690"/>
                  <a:pt x="5663162" y="306596"/>
                </a:cubicBezTo>
                <a:cubicBezTo>
                  <a:pt x="5670762" y="299503"/>
                  <a:pt x="5673802" y="290889"/>
                  <a:pt x="5672282" y="280756"/>
                </a:cubicBezTo>
                <a:lnTo>
                  <a:pt x="5711803" y="247315"/>
                </a:lnTo>
                <a:cubicBezTo>
                  <a:pt x="5719403" y="255802"/>
                  <a:pt x="5723203" y="261629"/>
                  <a:pt x="5723203" y="264796"/>
                </a:cubicBezTo>
                <a:cubicBezTo>
                  <a:pt x="5723203" y="267962"/>
                  <a:pt x="5719403" y="272269"/>
                  <a:pt x="5711803" y="277716"/>
                </a:cubicBezTo>
                <a:cubicBezTo>
                  <a:pt x="5717566" y="286266"/>
                  <a:pt x="5717440" y="292726"/>
                  <a:pt x="5711423" y="297096"/>
                </a:cubicBezTo>
                <a:cubicBezTo>
                  <a:pt x="5705406" y="301466"/>
                  <a:pt x="5704519" y="307166"/>
                  <a:pt x="5708763" y="314197"/>
                </a:cubicBezTo>
                <a:cubicBezTo>
                  <a:pt x="5703379" y="322113"/>
                  <a:pt x="5697426" y="335160"/>
                  <a:pt x="5690903" y="353337"/>
                </a:cubicBezTo>
                <a:cubicBezTo>
                  <a:pt x="5684379" y="371514"/>
                  <a:pt x="5682226" y="383801"/>
                  <a:pt x="5684442" y="390198"/>
                </a:cubicBezTo>
                <a:lnTo>
                  <a:pt x="5660122" y="447960"/>
                </a:lnTo>
                <a:cubicBezTo>
                  <a:pt x="5666455" y="455686"/>
                  <a:pt x="5669749" y="463793"/>
                  <a:pt x="5670002" y="472280"/>
                </a:cubicBezTo>
                <a:cubicBezTo>
                  <a:pt x="5670255" y="480767"/>
                  <a:pt x="5665949" y="488874"/>
                  <a:pt x="5657082" y="496600"/>
                </a:cubicBezTo>
                <a:cubicBezTo>
                  <a:pt x="5654042" y="509141"/>
                  <a:pt x="5649482" y="522061"/>
                  <a:pt x="5643401" y="535361"/>
                </a:cubicBezTo>
                <a:cubicBezTo>
                  <a:pt x="5637321" y="548662"/>
                  <a:pt x="5629721" y="560062"/>
                  <a:pt x="5620601" y="569562"/>
                </a:cubicBezTo>
                <a:lnTo>
                  <a:pt x="5629721" y="593882"/>
                </a:lnTo>
                <a:lnTo>
                  <a:pt x="5608441" y="609083"/>
                </a:lnTo>
                <a:lnTo>
                  <a:pt x="5608441" y="642524"/>
                </a:lnTo>
                <a:cubicBezTo>
                  <a:pt x="5604451" y="648730"/>
                  <a:pt x="5601791" y="654557"/>
                  <a:pt x="5600461" y="660004"/>
                </a:cubicBezTo>
                <a:cubicBezTo>
                  <a:pt x="5599131" y="665451"/>
                  <a:pt x="5595711" y="669757"/>
                  <a:pt x="5590200" y="672924"/>
                </a:cubicBezTo>
                <a:cubicBezTo>
                  <a:pt x="5588807" y="676408"/>
                  <a:pt x="5588554" y="680841"/>
                  <a:pt x="5589440" y="686224"/>
                </a:cubicBezTo>
                <a:cubicBezTo>
                  <a:pt x="5590327" y="691608"/>
                  <a:pt x="5591594" y="695281"/>
                  <a:pt x="5593240" y="697245"/>
                </a:cubicBezTo>
                <a:cubicBezTo>
                  <a:pt x="5594951" y="700095"/>
                  <a:pt x="5596851" y="701235"/>
                  <a:pt x="5598941" y="700665"/>
                </a:cubicBezTo>
                <a:cubicBezTo>
                  <a:pt x="5601031" y="700095"/>
                  <a:pt x="5602171" y="698955"/>
                  <a:pt x="5602361" y="697245"/>
                </a:cubicBezTo>
                <a:cubicBezTo>
                  <a:pt x="5596154" y="688124"/>
                  <a:pt x="5597167" y="680524"/>
                  <a:pt x="5605401" y="674444"/>
                </a:cubicBezTo>
                <a:cubicBezTo>
                  <a:pt x="5613634" y="668364"/>
                  <a:pt x="5620728" y="663804"/>
                  <a:pt x="5626681" y="660764"/>
                </a:cubicBezTo>
                <a:lnTo>
                  <a:pt x="5626681" y="615163"/>
                </a:lnTo>
                <a:lnTo>
                  <a:pt x="5629721" y="615163"/>
                </a:lnTo>
                <a:cubicBezTo>
                  <a:pt x="5631431" y="611996"/>
                  <a:pt x="5632571" y="608449"/>
                  <a:pt x="5633141" y="604523"/>
                </a:cubicBezTo>
                <a:cubicBezTo>
                  <a:pt x="5633711" y="600596"/>
                  <a:pt x="5632571" y="597049"/>
                  <a:pt x="5629721" y="593882"/>
                </a:cubicBezTo>
                <a:cubicBezTo>
                  <a:pt x="5638208" y="585966"/>
                  <a:pt x="5644795" y="577479"/>
                  <a:pt x="5649482" y="568422"/>
                </a:cubicBezTo>
                <a:cubicBezTo>
                  <a:pt x="5654168" y="559365"/>
                  <a:pt x="5660755" y="551638"/>
                  <a:pt x="5669242" y="545241"/>
                </a:cubicBezTo>
                <a:cubicBezTo>
                  <a:pt x="5659235" y="535425"/>
                  <a:pt x="5656448" y="528458"/>
                  <a:pt x="5660882" y="524341"/>
                </a:cubicBezTo>
                <a:cubicBezTo>
                  <a:pt x="5665315" y="520224"/>
                  <a:pt x="5673169" y="514017"/>
                  <a:pt x="5684442" y="505721"/>
                </a:cubicBezTo>
                <a:cubicBezTo>
                  <a:pt x="5691346" y="497550"/>
                  <a:pt x="5696539" y="482730"/>
                  <a:pt x="5700023" y="461260"/>
                </a:cubicBezTo>
                <a:cubicBezTo>
                  <a:pt x="5703506" y="439789"/>
                  <a:pt x="5709460" y="424209"/>
                  <a:pt x="5717883" y="414519"/>
                </a:cubicBezTo>
                <a:cubicBezTo>
                  <a:pt x="5720986" y="413125"/>
                  <a:pt x="5723900" y="412872"/>
                  <a:pt x="5726623" y="413759"/>
                </a:cubicBezTo>
                <a:cubicBezTo>
                  <a:pt x="5729347" y="414646"/>
                  <a:pt x="5731500" y="415912"/>
                  <a:pt x="5733083" y="417559"/>
                </a:cubicBezTo>
                <a:cubicBezTo>
                  <a:pt x="5739987" y="425919"/>
                  <a:pt x="5741380" y="435799"/>
                  <a:pt x="5737263" y="447199"/>
                </a:cubicBezTo>
                <a:cubicBezTo>
                  <a:pt x="5733147" y="458600"/>
                  <a:pt x="5727700" y="466960"/>
                  <a:pt x="5720923" y="472280"/>
                </a:cubicBezTo>
                <a:cubicBezTo>
                  <a:pt x="5713703" y="491850"/>
                  <a:pt x="5707623" y="510471"/>
                  <a:pt x="5702683" y="528141"/>
                </a:cubicBezTo>
                <a:cubicBezTo>
                  <a:pt x="5697743" y="545811"/>
                  <a:pt x="5691662" y="563672"/>
                  <a:pt x="5684442" y="581722"/>
                </a:cubicBezTo>
                <a:cubicBezTo>
                  <a:pt x="5687229" y="584636"/>
                  <a:pt x="5687736" y="587169"/>
                  <a:pt x="5685962" y="589322"/>
                </a:cubicBezTo>
                <a:cubicBezTo>
                  <a:pt x="5684189" y="591476"/>
                  <a:pt x="5681656" y="594009"/>
                  <a:pt x="5678362" y="596923"/>
                </a:cubicBezTo>
                <a:cubicBezTo>
                  <a:pt x="5675449" y="600026"/>
                  <a:pt x="5674435" y="602939"/>
                  <a:pt x="5675322" y="605663"/>
                </a:cubicBezTo>
                <a:cubicBezTo>
                  <a:pt x="5676209" y="608386"/>
                  <a:pt x="5678236" y="610539"/>
                  <a:pt x="5681402" y="612123"/>
                </a:cubicBezTo>
                <a:cubicBezTo>
                  <a:pt x="5676652" y="616810"/>
                  <a:pt x="5672472" y="621876"/>
                  <a:pt x="5668862" y="627323"/>
                </a:cubicBezTo>
                <a:cubicBezTo>
                  <a:pt x="5665252" y="632770"/>
                  <a:pt x="5663352" y="637837"/>
                  <a:pt x="5663162" y="642524"/>
                </a:cubicBezTo>
                <a:lnTo>
                  <a:pt x="5651002" y="663804"/>
                </a:lnTo>
                <a:cubicBezTo>
                  <a:pt x="5655435" y="670011"/>
                  <a:pt x="5657208" y="675837"/>
                  <a:pt x="5656322" y="681284"/>
                </a:cubicBezTo>
                <a:cubicBezTo>
                  <a:pt x="5655435" y="686731"/>
                  <a:pt x="5652648" y="691038"/>
                  <a:pt x="5647962" y="694204"/>
                </a:cubicBezTo>
                <a:cubicBezTo>
                  <a:pt x="5658285" y="693445"/>
                  <a:pt x="5671839" y="692684"/>
                  <a:pt x="5688622" y="691924"/>
                </a:cubicBezTo>
                <a:cubicBezTo>
                  <a:pt x="5705406" y="691164"/>
                  <a:pt x="5718200" y="694965"/>
                  <a:pt x="5727003" y="703325"/>
                </a:cubicBezTo>
                <a:cubicBezTo>
                  <a:pt x="5731563" y="709722"/>
                  <a:pt x="5733843" y="715928"/>
                  <a:pt x="5733843" y="721945"/>
                </a:cubicBezTo>
                <a:cubicBezTo>
                  <a:pt x="5733843" y="727962"/>
                  <a:pt x="5731563" y="731889"/>
                  <a:pt x="5727003" y="733725"/>
                </a:cubicBezTo>
                <a:cubicBezTo>
                  <a:pt x="5726687" y="735499"/>
                  <a:pt x="5725800" y="738032"/>
                  <a:pt x="5724343" y="741325"/>
                </a:cubicBezTo>
                <a:cubicBezTo>
                  <a:pt x="5722886" y="744619"/>
                  <a:pt x="5722760" y="747152"/>
                  <a:pt x="5723963" y="748926"/>
                </a:cubicBezTo>
                <a:lnTo>
                  <a:pt x="5733083" y="742846"/>
                </a:lnTo>
                <a:lnTo>
                  <a:pt x="5772604" y="712445"/>
                </a:lnTo>
                <a:lnTo>
                  <a:pt x="5778684" y="691164"/>
                </a:lnTo>
                <a:cubicBezTo>
                  <a:pt x="5775898" y="686921"/>
                  <a:pt x="5775391" y="684008"/>
                  <a:pt x="5777164" y="682424"/>
                </a:cubicBezTo>
                <a:cubicBezTo>
                  <a:pt x="5778938" y="680841"/>
                  <a:pt x="5781471" y="678687"/>
                  <a:pt x="5784764" y="675964"/>
                </a:cubicBezTo>
                <a:cubicBezTo>
                  <a:pt x="5786158" y="672987"/>
                  <a:pt x="5786411" y="670581"/>
                  <a:pt x="5785525" y="668744"/>
                </a:cubicBezTo>
                <a:cubicBezTo>
                  <a:pt x="5784638" y="666907"/>
                  <a:pt x="5783371" y="665261"/>
                  <a:pt x="5781724" y="663804"/>
                </a:cubicBezTo>
                <a:cubicBezTo>
                  <a:pt x="5790591" y="654430"/>
                  <a:pt x="5798698" y="644297"/>
                  <a:pt x="5806045" y="633403"/>
                </a:cubicBezTo>
                <a:cubicBezTo>
                  <a:pt x="5813392" y="622510"/>
                  <a:pt x="5821499" y="612376"/>
                  <a:pt x="5830365" y="603003"/>
                </a:cubicBezTo>
                <a:cubicBezTo>
                  <a:pt x="5833532" y="589006"/>
                  <a:pt x="5839359" y="575959"/>
                  <a:pt x="5847846" y="563862"/>
                </a:cubicBezTo>
                <a:cubicBezTo>
                  <a:pt x="5856333" y="551765"/>
                  <a:pt x="5866720" y="542518"/>
                  <a:pt x="5879006" y="536121"/>
                </a:cubicBezTo>
                <a:lnTo>
                  <a:pt x="5875966" y="520921"/>
                </a:lnTo>
                <a:cubicBezTo>
                  <a:pt x="5874573" y="516297"/>
                  <a:pt x="5875080" y="511864"/>
                  <a:pt x="5877486" y="507621"/>
                </a:cubicBezTo>
                <a:cubicBezTo>
                  <a:pt x="5879893" y="503377"/>
                  <a:pt x="5883440" y="499704"/>
                  <a:pt x="5888127" y="496600"/>
                </a:cubicBezTo>
                <a:cubicBezTo>
                  <a:pt x="5894207" y="483934"/>
                  <a:pt x="5900287" y="481907"/>
                  <a:pt x="5906367" y="490520"/>
                </a:cubicBezTo>
                <a:cubicBezTo>
                  <a:pt x="5912764" y="496410"/>
                  <a:pt x="5916690" y="502111"/>
                  <a:pt x="5918147" y="507621"/>
                </a:cubicBezTo>
                <a:cubicBezTo>
                  <a:pt x="5919604" y="513131"/>
                  <a:pt x="5916690" y="519591"/>
                  <a:pt x="5909407" y="527001"/>
                </a:cubicBezTo>
                <a:cubicBezTo>
                  <a:pt x="5903517" y="532511"/>
                  <a:pt x="5896297" y="542011"/>
                  <a:pt x="5887747" y="555501"/>
                </a:cubicBezTo>
                <a:cubicBezTo>
                  <a:pt x="5879196" y="568992"/>
                  <a:pt x="5877296" y="580772"/>
                  <a:pt x="5882046" y="590842"/>
                </a:cubicBezTo>
                <a:cubicBezTo>
                  <a:pt x="5880336" y="600026"/>
                  <a:pt x="5876156" y="614340"/>
                  <a:pt x="5869506" y="633783"/>
                </a:cubicBezTo>
                <a:cubicBezTo>
                  <a:pt x="5862856" y="653227"/>
                  <a:pt x="5854876" y="668301"/>
                  <a:pt x="5845566" y="679004"/>
                </a:cubicBezTo>
                <a:cubicBezTo>
                  <a:pt x="5849809" y="683564"/>
                  <a:pt x="5851202" y="687364"/>
                  <a:pt x="5849746" y="690404"/>
                </a:cubicBezTo>
                <a:cubicBezTo>
                  <a:pt x="5848289" y="693445"/>
                  <a:pt x="5845882" y="695725"/>
                  <a:pt x="5842526" y="697245"/>
                </a:cubicBezTo>
                <a:cubicBezTo>
                  <a:pt x="5837649" y="702755"/>
                  <a:pt x="5838282" y="710735"/>
                  <a:pt x="5844426" y="721185"/>
                </a:cubicBezTo>
                <a:cubicBezTo>
                  <a:pt x="5850569" y="731635"/>
                  <a:pt x="5855003" y="738855"/>
                  <a:pt x="5857726" y="742846"/>
                </a:cubicBezTo>
                <a:cubicBezTo>
                  <a:pt x="5850949" y="752599"/>
                  <a:pt x="5840182" y="773373"/>
                  <a:pt x="5825425" y="805167"/>
                </a:cubicBezTo>
                <a:cubicBezTo>
                  <a:pt x="5810668" y="836961"/>
                  <a:pt x="5805222" y="857735"/>
                  <a:pt x="5809085" y="867488"/>
                </a:cubicBezTo>
                <a:lnTo>
                  <a:pt x="5784764" y="888769"/>
                </a:lnTo>
                <a:cubicBezTo>
                  <a:pt x="5780141" y="897762"/>
                  <a:pt x="5775708" y="906376"/>
                  <a:pt x="5771464" y="914609"/>
                </a:cubicBezTo>
                <a:cubicBezTo>
                  <a:pt x="5767221" y="922843"/>
                  <a:pt x="5763547" y="931456"/>
                  <a:pt x="5760444" y="940450"/>
                </a:cubicBezTo>
                <a:lnTo>
                  <a:pt x="5763484" y="949570"/>
                </a:lnTo>
                <a:cubicBezTo>
                  <a:pt x="5773174" y="947416"/>
                  <a:pt x="5780394" y="938803"/>
                  <a:pt x="5785144" y="923729"/>
                </a:cubicBezTo>
                <a:cubicBezTo>
                  <a:pt x="5789895" y="908656"/>
                  <a:pt x="5797875" y="900042"/>
                  <a:pt x="5809085" y="897889"/>
                </a:cubicBezTo>
                <a:cubicBezTo>
                  <a:pt x="5814658" y="897382"/>
                  <a:pt x="5821752" y="895355"/>
                  <a:pt x="5830365" y="891809"/>
                </a:cubicBezTo>
                <a:lnTo>
                  <a:pt x="5809085" y="882688"/>
                </a:lnTo>
                <a:lnTo>
                  <a:pt x="5818205" y="876608"/>
                </a:lnTo>
                <a:cubicBezTo>
                  <a:pt x="5822702" y="873822"/>
                  <a:pt x="5826629" y="873315"/>
                  <a:pt x="5829985" y="875088"/>
                </a:cubicBezTo>
                <a:cubicBezTo>
                  <a:pt x="5833342" y="876862"/>
                  <a:pt x="5836509" y="879395"/>
                  <a:pt x="5839486" y="882688"/>
                </a:cubicBezTo>
                <a:cubicBezTo>
                  <a:pt x="5842652" y="878255"/>
                  <a:pt x="5845439" y="874201"/>
                  <a:pt x="5847846" y="870528"/>
                </a:cubicBezTo>
                <a:cubicBezTo>
                  <a:pt x="5850252" y="866855"/>
                  <a:pt x="5851519" y="862801"/>
                  <a:pt x="5851646" y="858368"/>
                </a:cubicBezTo>
                <a:cubicBezTo>
                  <a:pt x="5854496" y="855075"/>
                  <a:pt x="5856396" y="850261"/>
                  <a:pt x="5857346" y="843928"/>
                </a:cubicBezTo>
                <a:cubicBezTo>
                  <a:pt x="5858296" y="837594"/>
                  <a:pt x="5859436" y="831261"/>
                  <a:pt x="5860766" y="824927"/>
                </a:cubicBezTo>
                <a:cubicBezTo>
                  <a:pt x="5851139" y="824421"/>
                  <a:pt x="5843032" y="819354"/>
                  <a:pt x="5836446" y="809727"/>
                </a:cubicBezTo>
                <a:cubicBezTo>
                  <a:pt x="5846072" y="803647"/>
                  <a:pt x="5851139" y="794527"/>
                  <a:pt x="5851646" y="782366"/>
                </a:cubicBezTo>
                <a:lnTo>
                  <a:pt x="5882046" y="788446"/>
                </a:lnTo>
                <a:cubicBezTo>
                  <a:pt x="5877803" y="793007"/>
                  <a:pt x="5874890" y="797567"/>
                  <a:pt x="5873306" y="802127"/>
                </a:cubicBezTo>
                <a:cubicBezTo>
                  <a:pt x="5871723" y="806687"/>
                  <a:pt x="5869570" y="811247"/>
                  <a:pt x="5866846" y="815807"/>
                </a:cubicBezTo>
                <a:lnTo>
                  <a:pt x="5879006" y="824927"/>
                </a:lnTo>
                <a:cubicBezTo>
                  <a:pt x="5885086" y="824927"/>
                  <a:pt x="5888127" y="827967"/>
                  <a:pt x="5888127" y="834048"/>
                </a:cubicBezTo>
                <a:cubicBezTo>
                  <a:pt x="5887873" y="840191"/>
                  <a:pt x="5886100" y="846144"/>
                  <a:pt x="5882807" y="851908"/>
                </a:cubicBezTo>
                <a:cubicBezTo>
                  <a:pt x="5879513" y="857671"/>
                  <a:pt x="5876220" y="862865"/>
                  <a:pt x="5872926" y="867488"/>
                </a:cubicBezTo>
                <a:cubicBezTo>
                  <a:pt x="5877676" y="868755"/>
                  <a:pt x="5882616" y="869261"/>
                  <a:pt x="5887747" y="869008"/>
                </a:cubicBezTo>
                <a:cubicBezTo>
                  <a:pt x="5892877" y="868755"/>
                  <a:pt x="5897057" y="869261"/>
                  <a:pt x="5900287" y="870528"/>
                </a:cubicBezTo>
                <a:cubicBezTo>
                  <a:pt x="5902504" y="875595"/>
                  <a:pt x="5900350" y="882182"/>
                  <a:pt x="5893827" y="890289"/>
                </a:cubicBezTo>
                <a:cubicBezTo>
                  <a:pt x="5887303" y="898395"/>
                  <a:pt x="5881350" y="904982"/>
                  <a:pt x="5875966" y="910049"/>
                </a:cubicBezTo>
                <a:cubicBezTo>
                  <a:pt x="5875840" y="916382"/>
                  <a:pt x="5874573" y="921956"/>
                  <a:pt x="5872166" y="926769"/>
                </a:cubicBezTo>
                <a:cubicBezTo>
                  <a:pt x="5869759" y="931583"/>
                  <a:pt x="5866973" y="934116"/>
                  <a:pt x="5863806" y="934369"/>
                </a:cubicBezTo>
                <a:lnTo>
                  <a:pt x="5848606" y="955650"/>
                </a:lnTo>
                <a:lnTo>
                  <a:pt x="5848606" y="983011"/>
                </a:lnTo>
                <a:lnTo>
                  <a:pt x="5857726" y="973890"/>
                </a:lnTo>
                <a:lnTo>
                  <a:pt x="5869886" y="949570"/>
                </a:lnTo>
                <a:cubicBezTo>
                  <a:pt x="5871533" y="946530"/>
                  <a:pt x="5873560" y="944250"/>
                  <a:pt x="5875966" y="942730"/>
                </a:cubicBezTo>
                <a:cubicBezTo>
                  <a:pt x="5878373" y="941210"/>
                  <a:pt x="5880400" y="940450"/>
                  <a:pt x="5882046" y="940450"/>
                </a:cubicBezTo>
                <a:cubicBezTo>
                  <a:pt x="5881793" y="942160"/>
                  <a:pt x="5880780" y="944820"/>
                  <a:pt x="5879006" y="948430"/>
                </a:cubicBezTo>
                <a:cubicBezTo>
                  <a:pt x="5877233" y="952040"/>
                  <a:pt x="5876220" y="955460"/>
                  <a:pt x="5875966" y="958690"/>
                </a:cubicBezTo>
                <a:cubicBezTo>
                  <a:pt x="5879513" y="966924"/>
                  <a:pt x="5875460" y="977057"/>
                  <a:pt x="5863806" y="989091"/>
                </a:cubicBezTo>
                <a:cubicBezTo>
                  <a:pt x="5852152" y="1001124"/>
                  <a:pt x="5848099" y="1011258"/>
                  <a:pt x="5851646" y="1019491"/>
                </a:cubicBezTo>
                <a:lnTo>
                  <a:pt x="5839486" y="1040772"/>
                </a:lnTo>
                <a:cubicBezTo>
                  <a:pt x="5838979" y="1047359"/>
                  <a:pt x="5836952" y="1055465"/>
                  <a:pt x="5833405" y="1065092"/>
                </a:cubicBezTo>
                <a:cubicBezTo>
                  <a:pt x="5839866" y="1057492"/>
                  <a:pt x="5845946" y="1049132"/>
                  <a:pt x="5851646" y="1040012"/>
                </a:cubicBezTo>
                <a:cubicBezTo>
                  <a:pt x="5857346" y="1030891"/>
                  <a:pt x="5860386" y="1021011"/>
                  <a:pt x="5860766" y="1010371"/>
                </a:cubicBezTo>
                <a:lnTo>
                  <a:pt x="5885086" y="1019491"/>
                </a:lnTo>
                <a:lnTo>
                  <a:pt x="5879006" y="1052932"/>
                </a:lnTo>
                <a:lnTo>
                  <a:pt x="5894207" y="1049892"/>
                </a:lnTo>
                <a:lnTo>
                  <a:pt x="5909407" y="1068132"/>
                </a:lnTo>
                <a:lnTo>
                  <a:pt x="5894207" y="1113733"/>
                </a:lnTo>
                <a:cubicBezTo>
                  <a:pt x="5882426" y="1125070"/>
                  <a:pt x="5872546" y="1138117"/>
                  <a:pt x="5864566" y="1152874"/>
                </a:cubicBezTo>
                <a:lnTo>
                  <a:pt x="5859764" y="1159932"/>
                </a:lnTo>
                <a:lnTo>
                  <a:pt x="5859095" y="1164233"/>
                </a:lnTo>
                <a:cubicBezTo>
                  <a:pt x="5853711" y="1172149"/>
                  <a:pt x="5847758" y="1185197"/>
                  <a:pt x="5841235" y="1203373"/>
                </a:cubicBezTo>
                <a:cubicBezTo>
                  <a:pt x="5834711" y="1221550"/>
                  <a:pt x="5832558" y="1233837"/>
                  <a:pt x="5834774" y="1240234"/>
                </a:cubicBezTo>
                <a:lnTo>
                  <a:pt x="5810454" y="1297996"/>
                </a:lnTo>
                <a:cubicBezTo>
                  <a:pt x="5816787" y="1305723"/>
                  <a:pt x="5820081" y="1313829"/>
                  <a:pt x="5820334" y="1322317"/>
                </a:cubicBezTo>
                <a:cubicBezTo>
                  <a:pt x="5820587" y="1330803"/>
                  <a:pt x="5816281" y="1338910"/>
                  <a:pt x="5807414" y="1346637"/>
                </a:cubicBezTo>
                <a:cubicBezTo>
                  <a:pt x="5804374" y="1359177"/>
                  <a:pt x="5799814" y="1372097"/>
                  <a:pt x="5793733" y="1385397"/>
                </a:cubicBezTo>
                <a:cubicBezTo>
                  <a:pt x="5787653" y="1398698"/>
                  <a:pt x="5780053" y="1410098"/>
                  <a:pt x="5770933" y="1419599"/>
                </a:cubicBezTo>
                <a:lnTo>
                  <a:pt x="5780053" y="1443919"/>
                </a:lnTo>
                <a:lnTo>
                  <a:pt x="5758773" y="1459120"/>
                </a:lnTo>
                <a:lnTo>
                  <a:pt x="5758773" y="1492561"/>
                </a:lnTo>
                <a:cubicBezTo>
                  <a:pt x="5754783" y="1498765"/>
                  <a:pt x="5752123" y="1504592"/>
                  <a:pt x="5750793" y="1510039"/>
                </a:cubicBezTo>
                <a:cubicBezTo>
                  <a:pt x="5749463" y="1515486"/>
                  <a:pt x="5746043" y="1519792"/>
                  <a:pt x="5740532" y="1522959"/>
                </a:cubicBezTo>
                <a:cubicBezTo>
                  <a:pt x="5739139" y="1526443"/>
                  <a:pt x="5738886" y="1530876"/>
                  <a:pt x="5739772" y="1536259"/>
                </a:cubicBezTo>
                <a:cubicBezTo>
                  <a:pt x="5740659" y="1541643"/>
                  <a:pt x="5741926" y="1545316"/>
                  <a:pt x="5743572" y="1547280"/>
                </a:cubicBezTo>
                <a:cubicBezTo>
                  <a:pt x="5745283" y="1550130"/>
                  <a:pt x="5747183" y="1551270"/>
                  <a:pt x="5749273" y="1550700"/>
                </a:cubicBezTo>
                <a:cubicBezTo>
                  <a:pt x="5751363" y="1550130"/>
                  <a:pt x="5752503" y="1548990"/>
                  <a:pt x="5752693" y="1547280"/>
                </a:cubicBezTo>
                <a:cubicBezTo>
                  <a:pt x="5746486" y="1538159"/>
                  <a:pt x="5747499" y="1530559"/>
                  <a:pt x="5755733" y="1524479"/>
                </a:cubicBezTo>
                <a:cubicBezTo>
                  <a:pt x="5763966" y="1518399"/>
                  <a:pt x="5771060" y="1513839"/>
                  <a:pt x="5777013" y="1510799"/>
                </a:cubicBezTo>
                <a:lnTo>
                  <a:pt x="5777013" y="1465200"/>
                </a:lnTo>
                <a:lnTo>
                  <a:pt x="5780053" y="1465200"/>
                </a:lnTo>
                <a:cubicBezTo>
                  <a:pt x="5781763" y="1462033"/>
                  <a:pt x="5782903" y="1458485"/>
                  <a:pt x="5783473" y="1454560"/>
                </a:cubicBezTo>
                <a:cubicBezTo>
                  <a:pt x="5784043" y="1450633"/>
                  <a:pt x="5782903" y="1447086"/>
                  <a:pt x="5780053" y="1443919"/>
                </a:cubicBezTo>
                <a:cubicBezTo>
                  <a:pt x="5788540" y="1436002"/>
                  <a:pt x="5795127" y="1427515"/>
                  <a:pt x="5799814" y="1418458"/>
                </a:cubicBezTo>
                <a:cubicBezTo>
                  <a:pt x="5804500" y="1409402"/>
                  <a:pt x="5811087" y="1401675"/>
                  <a:pt x="5819574" y="1395277"/>
                </a:cubicBezTo>
                <a:cubicBezTo>
                  <a:pt x="5809567" y="1385462"/>
                  <a:pt x="5806780" y="1378494"/>
                  <a:pt x="5811214" y="1374378"/>
                </a:cubicBezTo>
                <a:cubicBezTo>
                  <a:pt x="5815647" y="1370261"/>
                  <a:pt x="5823501" y="1364054"/>
                  <a:pt x="5834774" y="1355758"/>
                </a:cubicBezTo>
                <a:cubicBezTo>
                  <a:pt x="5841678" y="1347586"/>
                  <a:pt x="5846871" y="1332766"/>
                  <a:pt x="5850355" y="1311296"/>
                </a:cubicBezTo>
                <a:cubicBezTo>
                  <a:pt x="5853838" y="1289825"/>
                  <a:pt x="5859792" y="1274245"/>
                  <a:pt x="5868215" y="1264555"/>
                </a:cubicBezTo>
                <a:cubicBezTo>
                  <a:pt x="5871318" y="1263161"/>
                  <a:pt x="5874232" y="1262909"/>
                  <a:pt x="5876955" y="1263795"/>
                </a:cubicBezTo>
                <a:cubicBezTo>
                  <a:pt x="5879679" y="1264682"/>
                  <a:pt x="5881832" y="1265949"/>
                  <a:pt x="5883415" y="1267596"/>
                </a:cubicBezTo>
                <a:cubicBezTo>
                  <a:pt x="5890319" y="1275956"/>
                  <a:pt x="5891712" y="1285835"/>
                  <a:pt x="5887595" y="1297236"/>
                </a:cubicBezTo>
                <a:cubicBezTo>
                  <a:pt x="5883479" y="1308636"/>
                  <a:pt x="5878032" y="1316997"/>
                  <a:pt x="5871255" y="1322317"/>
                </a:cubicBezTo>
                <a:cubicBezTo>
                  <a:pt x="5864035" y="1341886"/>
                  <a:pt x="5857955" y="1360507"/>
                  <a:pt x="5853015" y="1378178"/>
                </a:cubicBezTo>
                <a:cubicBezTo>
                  <a:pt x="5848075" y="1395848"/>
                  <a:pt x="5841994" y="1413709"/>
                  <a:pt x="5834774" y="1431758"/>
                </a:cubicBezTo>
                <a:cubicBezTo>
                  <a:pt x="5837561" y="1434672"/>
                  <a:pt x="5838068" y="1437206"/>
                  <a:pt x="5836294" y="1439358"/>
                </a:cubicBezTo>
                <a:cubicBezTo>
                  <a:pt x="5834521" y="1441513"/>
                  <a:pt x="5831988" y="1444045"/>
                  <a:pt x="5828694" y="1446959"/>
                </a:cubicBezTo>
                <a:cubicBezTo>
                  <a:pt x="5825781" y="1450063"/>
                  <a:pt x="5824767" y="1452976"/>
                  <a:pt x="5825654" y="1455699"/>
                </a:cubicBezTo>
                <a:cubicBezTo>
                  <a:pt x="5826541" y="1458422"/>
                  <a:pt x="5828568" y="1460576"/>
                  <a:pt x="5831734" y="1462159"/>
                </a:cubicBezTo>
                <a:cubicBezTo>
                  <a:pt x="5826984" y="1466847"/>
                  <a:pt x="5822804" y="1471913"/>
                  <a:pt x="5819194" y="1477360"/>
                </a:cubicBezTo>
                <a:cubicBezTo>
                  <a:pt x="5815584" y="1482807"/>
                  <a:pt x="5813684" y="1487874"/>
                  <a:pt x="5813494" y="1492561"/>
                </a:cubicBezTo>
                <a:lnTo>
                  <a:pt x="5801334" y="1513839"/>
                </a:lnTo>
                <a:cubicBezTo>
                  <a:pt x="5805767" y="1520046"/>
                  <a:pt x="5807540" y="1525872"/>
                  <a:pt x="5806654" y="1531319"/>
                </a:cubicBezTo>
                <a:cubicBezTo>
                  <a:pt x="5805767" y="1536766"/>
                  <a:pt x="5802980" y="1541073"/>
                  <a:pt x="5798294" y="1544239"/>
                </a:cubicBezTo>
                <a:cubicBezTo>
                  <a:pt x="5808617" y="1543480"/>
                  <a:pt x="5822171" y="1542719"/>
                  <a:pt x="5838954" y="1541959"/>
                </a:cubicBezTo>
                <a:cubicBezTo>
                  <a:pt x="5855738" y="1541199"/>
                  <a:pt x="5868532" y="1545000"/>
                  <a:pt x="5877335" y="1553360"/>
                </a:cubicBezTo>
                <a:cubicBezTo>
                  <a:pt x="5881895" y="1559757"/>
                  <a:pt x="5884175" y="1565963"/>
                  <a:pt x="5884175" y="1571980"/>
                </a:cubicBezTo>
                <a:cubicBezTo>
                  <a:pt x="5884175" y="1577997"/>
                  <a:pt x="5881895" y="1581924"/>
                  <a:pt x="5877335" y="1583760"/>
                </a:cubicBezTo>
                <a:cubicBezTo>
                  <a:pt x="5877019" y="1585534"/>
                  <a:pt x="5876132" y="1588067"/>
                  <a:pt x="5874675" y="1591360"/>
                </a:cubicBezTo>
                <a:cubicBezTo>
                  <a:pt x="5873218" y="1594654"/>
                  <a:pt x="5873092" y="1597187"/>
                  <a:pt x="5874295" y="1598961"/>
                </a:cubicBezTo>
                <a:lnTo>
                  <a:pt x="5883415" y="1592881"/>
                </a:lnTo>
                <a:lnTo>
                  <a:pt x="5922936" y="1562480"/>
                </a:lnTo>
                <a:lnTo>
                  <a:pt x="5929016" y="1541199"/>
                </a:lnTo>
                <a:cubicBezTo>
                  <a:pt x="5926230" y="1536956"/>
                  <a:pt x="5925723" y="1534043"/>
                  <a:pt x="5927496" y="1532459"/>
                </a:cubicBezTo>
                <a:cubicBezTo>
                  <a:pt x="5929270" y="1530876"/>
                  <a:pt x="5931803" y="1528722"/>
                  <a:pt x="5935096" y="1525999"/>
                </a:cubicBezTo>
                <a:cubicBezTo>
                  <a:pt x="5936490" y="1523022"/>
                  <a:pt x="5936743" y="1520616"/>
                  <a:pt x="5935857" y="1518779"/>
                </a:cubicBezTo>
                <a:cubicBezTo>
                  <a:pt x="5934970" y="1516942"/>
                  <a:pt x="5933703" y="1515296"/>
                  <a:pt x="5932056" y="1513839"/>
                </a:cubicBezTo>
                <a:cubicBezTo>
                  <a:pt x="5940923" y="1504465"/>
                  <a:pt x="5949030" y="1494334"/>
                  <a:pt x="5956377" y="1483439"/>
                </a:cubicBezTo>
                <a:cubicBezTo>
                  <a:pt x="5963724" y="1472546"/>
                  <a:pt x="5971831" y="1462413"/>
                  <a:pt x="5980697" y="1453040"/>
                </a:cubicBezTo>
                <a:cubicBezTo>
                  <a:pt x="5983864" y="1439043"/>
                  <a:pt x="5989691" y="1425995"/>
                  <a:pt x="5998178" y="1413898"/>
                </a:cubicBezTo>
                <a:cubicBezTo>
                  <a:pt x="6006665" y="1401802"/>
                  <a:pt x="6017052" y="1392555"/>
                  <a:pt x="6029338" y="1386158"/>
                </a:cubicBezTo>
                <a:lnTo>
                  <a:pt x="6026298" y="1370957"/>
                </a:lnTo>
                <a:cubicBezTo>
                  <a:pt x="6024905" y="1366334"/>
                  <a:pt x="6025412" y="1361901"/>
                  <a:pt x="6027818" y="1357657"/>
                </a:cubicBezTo>
                <a:cubicBezTo>
                  <a:pt x="6030225" y="1353414"/>
                  <a:pt x="6033772" y="1349740"/>
                  <a:pt x="6038459" y="1346637"/>
                </a:cubicBezTo>
                <a:cubicBezTo>
                  <a:pt x="6044539" y="1333970"/>
                  <a:pt x="6050619" y="1331944"/>
                  <a:pt x="6056699" y="1340557"/>
                </a:cubicBezTo>
                <a:cubicBezTo>
                  <a:pt x="6063096" y="1346446"/>
                  <a:pt x="6067022" y="1352147"/>
                  <a:pt x="6068479" y="1357657"/>
                </a:cubicBezTo>
                <a:cubicBezTo>
                  <a:pt x="6069936" y="1363167"/>
                  <a:pt x="6067022" y="1369627"/>
                  <a:pt x="6059739" y="1377038"/>
                </a:cubicBezTo>
                <a:cubicBezTo>
                  <a:pt x="6053849" y="1382548"/>
                  <a:pt x="6046629" y="1392048"/>
                  <a:pt x="6038079" y="1405538"/>
                </a:cubicBezTo>
                <a:cubicBezTo>
                  <a:pt x="6029528" y="1419028"/>
                  <a:pt x="6027628" y="1430809"/>
                  <a:pt x="6032378" y="1440879"/>
                </a:cubicBezTo>
                <a:cubicBezTo>
                  <a:pt x="6030668" y="1450063"/>
                  <a:pt x="6026488" y="1464377"/>
                  <a:pt x="6019838" y="1483819"/>
                </a:cubicBezTo>
                <a:cubicBezTo>
                  <a:pt x="6013188" y="1503262"/>
                  <a:pt x="6005208" y="1518336"/>
                  <a:pt x="5995898" y="1529039"/>
                </a:cubicBezTo>
                <a:cubicBezTo>
                  <a:pt x="6000141" y="1533599"/>
                  <a:pt x="6001534" y="1537399"/>
                  <a:pt x="6000078" y="1540439"/>
                </a:cubicBezTo>
                <a:cubicBezTo>
                  <a:pt x="5998621" y="1543480"/>
                  <a:pt x="5996214" y="1545760"/>
                  <a:pt x="5992858" y="1547280"/>
                </a:cubicBezTo>
                <a:cubicBezTo>
                  <a:pt x="5987981" y="1552790"/>
                  <a:pt x="5988614" y="1560770"/>
                  <a:pt x="5994758" y="1571220"/>
                </a:cubicBezTo>
                <a:cubicBezTo>
                  <a:pt x="6000901" y="1581670"/>
                  <a:pt x="6005335" y="1588890"/>
                  <a:pt x="6008058" y="1592881"/>
                </a:cubicBezTo>
                <a:cubicBezTo>
                  <a:pt x="6001281" y="1602634"/>
                  <a:pt x="5990514" y="1623408"/>
                  <a:pt x="5975757" y="1655202"/>
                </a:cubicBezTo>
                <a:cubicBezTo>
                  <a:pt x="5961000" y="1686996"/>
                  <a:pt x="5955554" y="1707770"/>
                  <a:pt x="5959417" y="1717523"/>
                </a:cubicBezTo>
                <a:lnTo>
                  <a:pt x="5935096" y="1738804"/>
                </a:lnTo>
                <a:cubicBezTo>
                  <a:pt x="5930473" y="1747797"/>
                  <a:pt x="5926040" y="1756411"/>
                  <a:pt x="5921796" y="1764644"/>
                </a:cubicBezTo>
                <a:cubicBezTo>
                  <a:pt x="5917553" y="1772878"/>
                  <a:pt x="5913879" y="1781491"/>
                  <a:pt x="5910776" y="1790485"/>
                </a:cubicBezTo>
                <a:lnTo>
                  <a:pt x="5913816" y="1799605"/>
                </a:lnTo>
                <a:cubicBezTo>
                  <a:pt x="5923506" y="1797451"/>
                  <a:pt x="5930726" y="1788838"/>
                  <a:pt x="5935476" y="1773764"/>
                </a:cubicBezTo>
                <a:cubicBezTo>
                  <a:pt x="5940227" y="1758691"/>
                  <a:pt x="5948207" y="1750077"/>
                  <a:pt x="5959417" y="1747924"/>
                </a:cubicBezTo>
                <a:cubicBezTo>
                  <a:pt x="5964990" y="1747417"/>
                  <a:pt x="5972084" y="1745390"/>
                  <a:pt x="5980697" y="1741844"/>
                </a:cubicBezTo>
                <a:lnTo>
                  <a:pt x="5959417" y="1732723"/>
                </a:lnTo>
                <a:lnTo>
                  <a:pt x="5968537" y="1726643"/>
                </a:lnTo>
                <a:cubicBezTo>
                  <a:pt x="5973034" y="1723857"/>
                  <a:pt x="5976961" y="1723350"/>
                  <a:pt x="5980317" y="1725123"/>
                </a:cubicBezTo>
                <a:cubicBezTo>
                  <a:pt x="5983674" y="1726897"/>
                  <a:pt x="5986841" y="1729430"/>
                  <a:pt x="5989818" y="1732723"/>
                </a:cubicBezTo>
                <a:cubicBezTo>
                  <a:pt x="5992984" y="1728290"/>
                  <a:pt x="5995771" y="1724236"/>
                  <a:pt x="5998178" y="1720563"/>
                </a:cubicBezTo>
                <a:cubicBezTo>
                  <a:pt x="6000584" y="1716890"/>
                  <a:pt x="6001851" y="1712836"/>
                  <a:pt x="6001978" y="1708403"/>
                </a:cubicBezTo>
                <a:cubicBezTo>
                  <a:pt x="6004828" y="1705110"/>
                  <a:pt x="6006728" y="1700297"/>
                  <a:pt x="6007678" y="1693963"/>
                </a:cubicBezTo>
                <a:cubicBezTo>
                  <a:pt x="6008628" y="1687629"/>
                  <a:pt x="6009768" y="1681296"/>
                  <a:pt x="6011098" y="1674962"/>
                </a:cubicBezTo>
                <a:cubicBezTo>
                  <a:pt x="6001471" y="1674456"/>
                  <a:pt x="5993364" y="1669389"/>
                  <a:pt x="5986778" y="1659762"/>
                </a:cubicBezTo>
                <a:cubicBezTo>
                  <a:pt x="5996404" y="1653682"/>
                  <a:pt x="6001471" y="1644562"/>
                  <a:pt x="6001978" y="1632401"/>
                </a:cubicBezTo>
                <a:lnTo>
                  <a:pt x="6032378" y="1638481"/>
                </a:lnTo>
                <a:cubicBezTo>
                  <a:pt x="6028135" y="1643042"/>
                  <a:pt x="6025222" y="1647602"/>
                  <a:pt x="6023638" y="1652162"/>
                </a:cubicBezTo>
                <a:cubicBezTo>
                  <a:pt x="6022055" y="1656722"/>
                  <a:pt x="6019902" y="1661282"/>
                  <a:pt x="6017178" y="1665842"/>
                </a:cubicBezTo>
                <a:lnTo>
                  <a:pt x="6029338" y="1674962"/>
                </a:lnTo>
                <a:cubicBezTo>
                  <a:pt x="6035418" y="1674962"/>
                  <a:pt x="6038459" y="1678002"/>
                  <a:pt x="6038459" y="1684083"/>
                </a:cubicBezTo>
                <a:cubicBezTo>
                  <a:pt x="6038205" y="1690226"/>
                  <a:pt x="6036432" y="1696179"/>
                  <a:pt x="6033139" y="1701943"/>
                </a:cubicBezTo>
                <a:cubicBezTo>
                  <a:pt x="6029845" y="1707706"/>
                  <a:pt x="6026552" y="1712900"/>
                  <a:pt x="6023258" y="1717523"/>
                </a:cubicBezTo>
                <a:cubicBezTo>
                  <a:pt x="6028008" y="1718790"/>
                  <a:pt x="6032948" y="1719296"/>
                  <a:pt x="6038079" y="1719043"/>
                </a:cubicBezTo>
                <a:cubicBezTo>
                  <a:pt x="6043209" y="1718790"/>
                  <a:pt x="6047389" y="1719296"/>
                  <a:pt x="6050619" y="1720563"/>
                </a:cubicBezTo>
                <a:cubicBezTo>
                  <a:pt x="6052836" y="1725630"/>
                  <a:pt x="6050682" y="1732217"/>
                  <a:pt x="6044159" y="1740324"/>
                </a:cubicBezTo>
                <a:cubicBezTo>
                  <a:pt x="6037635" y="1748430"/>
                  <a:pt x="6031682" y="1755017"/>
                  <a:pt x="6026298" y="1760084"/>
                </a:cubicBezTo>
                <a:cubicBezTo>
                  <a:pt x="6026172" y="1766417"/>
                  <a:pt x="6024905" y="1771991"/>
                  <a:pt x="6022498" y="1776804"/>
                </a:cubicBezTo>
                <a:cubicBezTo>
                  <a:pt x="6020091" y="1781618"/>
                  <a:pt x="6017305" y="1784151"/>
                  <a:pt x="6014138" y="1784404"/>
                </a:cubicBezTo>
                <a:lnTo>
                  <a:pt x="5998938" y="1805685"/>
                </a:lnTo>
                <a:lnTo>
                  <a:pt x="5998938" y="1833046"/>
                </a:lnTo>
                <a:lnTo>
                  <a:pt x="6008058" y="1823925"/>
                </a:lnTo>
                <a:lnTo>
                  <a:pt x="6020218" y="1799605"/>
                </a:lnTo>
                <a:cubicBezTo>
                  <a:pt x="6021865" y="1796565"/>
                  <a:pt x="6023892" y="1794285"/>
                  <a:pt x="6026298" y="1792765"/>
                </a:cubicBezTo>
                <a:cubicBezTo>
                  <a:pt x="6028705" y="1791245"/>
                  <a:pt x="6030732" y="1790485"/>
                  <a:pt x="6032378" y="1790485"/>
                </a:cubicBezTo>
                <a:cubicBezTo>
                  <a:pt x="6032125" y="1792195"/>
                  <a:pt x="6031112" y="1794855"/>
                  <a:pt x="6029338" y="1798465"/>
                </a:cubicBezTo>
                <a:cubicBezTo>
                  <a:pt x="6027565" y="1802075"/>
                  <a:pt x="6026552" y="1805495"/>
                  <a:pt x="6026298" y="1808725"/>
                </a:cubicBezTo>
                <a:cubicBezTo>
                  <a:pt x="6029845" y="1816959"/>
                  <a:pt x="6025792" y="1827092"/>
                  <a:pt x="6014138" y="1839126"/>
                </a:cubicBezTo>
                <a:cubicBezTo>
                  <a:pt x="6002484" y="1851159"/>
                  <a:pt x="5998431" y="1861293"/>
                  <a:pt x="6001978" y="1869526"/>
                </a:cubicBezTo>
                <a:lnTo>
                  <a:pt x="5989818" y="1890807"/>
                </a:lnTo>
                <a:cubicBezTo>
                  <a:pt x="5989311" y="1897394"/>
                  <a:pt x="5987284" y="1905500"/>
                  <a:pt x="5983737" y="1915127"/>
                </a:cubicBezTo>
                <a:cubicBezTo>
                  <a:pt x="5990198" y="1907527"/>
                  <a:pt x="5996278" y="1899167"/>
                  <a:pt x="6001978" y="1890047"/>
                </a:cubicBezTo>
                <a:cubicBezTo>
                  <a:pt x="6007678" y="1880926"/>
                  <a:pt x="6010718" y="1871046"/>
                  <a:pt x="6011098" y="1860406"/>
                </a:cubicBezTo>
                <a:lnTo>
                  <a:pt x="6035418" y="1869526"/>
                </a:lnTo>
                <a:lnTo>
                  <a:pt x="6029338" y="1902967"/>
                </a:lnTo>
                <a:lnTo>
                  <a:pt x="6044539" y="1899927"/>
                </a:lnTo>
                <a:lnTo>
                  <a:pt x="6059739" y="1918167"/>
                </a:lnTo>
                <a:lnTo>
                  <a:pt x="6044539" y="1963768"/>
                </a:lnTo>
                <a:cubicBezTo>
                  <a:pt x="6032758" y="1975105"/>
                  <a:pt x="6022878" y="1988152"/>
                  <a:pt x="6014898" y="2002909"/>
                </a:cubicBezTo>
                <a:cubicBezTo>
                  <a:pt x="6006918" y="2017666"/>
                  <a:pt x="5998558" y="2029953"/>
                  <a:pt x="5989818" y="2039770"/>
                </a:cubicBezTo>
                <a:lnTo>
                  <a:pt x="5983737" y="2039770"/>
                </a:lnTo>
                <a:lnTo>
                  <a:pt x="5983737" y="2048890"/>
                </a:lnTo>
                <a:lnTo>
                  <a:pt x="5965497" y="2079291"/>
                </a:lnTo>
                <a:cubicBezTo>
                  <a:pt x="5964230" y="2092211"/>
                  <a:pt x="5959164" y="2103611"/>
                  <a:pt x="5950297" y="2113491"/>
                </a:cubicBezTo>
                <a:cubicBezTo>
                  <a:pt x="5941430" y="2123371"/>
                  <a:pt x="5936363" y="2136292"/>
                  <a:pt x="5935096" y="2152252"/>
                </a:cubicBezTo>
                <a:cubicBezTo>
                  <a:pt x="5931423" y="2158649"/>
                  <a:pt x="5925850" y="2169416"/>
                  <a:pt x="5918376" y="2184553"/>
                </a:cubicBezTo>
                <a:cubicBezTo>
                  <a:pt x="5910903" y="2199690"/>
                  <a:pt x="5905329" y="2208177"/>
                  <a:pt x="5901656" y="2210013"/>
                </a:cubicBezTo>
                <a:cubicBezTo>
                  <a:pt x="5902162" y="2219640"/>
                  <a:pt x="5901149" y="2230787"/>
                  <a:pt x="5898616" y="2243454"/>
                </a:cubicBezTo>
                <a:lnTo>
                  <a:pt x="5901656" y="2243454"/>
                </a:lnTo>
                <a:cubicBezTo>
                  <a:pt x="5905202" y="2246494"/>
                  <a:pt x="5904189" y="2249534"/>
                  <a:pt x="5898616" y="2252574"/>
                </a:cubicBezTo>
                <a:lnTo>
                  <a:pt x="5892536" y="2252574"/>
                </a:lnTo>
                <a:cubicBezTo>
                  <a:pt x="5888989" y="2261188"/>
                  <a:pt x="5883922" y="2265241"/>
                  <a:pt x="5877335" y="2264734"/>
                </a:cubicBezTo>
                <a:cubicBezTo>
                  <a:pt x="5876829" y="2275248"/>
                  <a:pt x="5874802" y="2285382"/>
                  <a:pt x="5871255" y="2295135"/>
                </a:cubicBezTo>
                <a:cubicBezTo>
                  <a:pt x="5867708" y="2304888"/>
                  <a:pt x="5865682" y="2315022"/>
                  <a:pt x="5865175" y="2325536"/>
                </a:cubicBezTo>
                <a:lnTo>
                  <a:pt x="5883415" y="2349856"/>
                </a:lnTo>
                <a:cubicBezTo>
                  <a:pt x="5886962" y="2349349"/>
                  <a:pt x="5888989" y="2350363"/>
                  <a:pt x="5889496" y="2352896"/>
                </a:cubicBezTo>
                <a:cubicBezTo>
                  <a:pt x="5889369" y="2356126"/>
                  <a:pt x="5888102" y="2359546"/>
                  <a:pt x="5885695" y="2363156"/>
                </a:cubicBezTo>
                <a:cubicBezTo>
                  <a:pt x="5883289" y="2366766"/>
                  <a:pt x="5880502" y="2369426"/>
                  <a:pt x="5877335" y="2371137"/>
                </a:cubicBezTo>
                <a:cubicBezTo>
                  <a:pt x="5877462" y="2375887"/>
                  <a:pt x="5876449" y="2380067"/>
                  <a:pt x="5874295" y="2383677"/>
                </a:cubicBezTo>
                <a:cubicBezTo>
                  <a:pt x="5872142" y="2387287"/>
                  <a:pt x="5868088" y="2389187"/>
                  <a:pt x="5862135" y="2389377"/>
                </a:cubicBezTo>
                <a:lnTo>
                  <a:pt x="5853015" y="2389377"/>
                </a:lnTo>
                <a:lnTo>
                  <a:pt x="5849975" y="2422818"/>
                </a:lnTo>
                <a:lnTo>
                  <a:pt x="5819574" y="2480579"/>
                </a:lnTo>
                <a:lnTo>
                  <a:pt x="5807414" y="2489699"/>
                </a:lnTo>
                <a:cubicBezTo>
                  <a:pt x="5807097" y="2499073"/>
                  <a:pt x="5804690" y="2509206"/>
                  <a:pt x="5800194" y="2520100"/>
                </a:cubicBezTo>
                <a:cubicBezTo>
                  <a:pt x="5795697" y="2530993"/>
                  <a:pt x="5791010" y="2541127"/>
                  <a:pt x="5786133" y="2550500"/>
                </a:cubicBezTo>
                <a:lnTo>
                  <a:pt x="5786133" y="2586981"/>
                </a:lnTo>
                <a:lnTo>
                  <a:pt x="5761813" y="2608261"/>
                </a:lnTo>
                <a:lnTo>
                  <a:pt x="5749653" y="2638662"/>
                </a:lnTo>
                <a:lnTo>
                  <a:pt x="5731412" y="2653863"/>
                </a:lnTo>
                <a:cubicBezTo>
                  <a:pt x="5730526" y="2663806"/>
                  <a:pt x="5726979" y="2672039"/>
                  <a:pt x="5720772" y="2678563"/>
                </a:cubicBezTo>
                <a:cubicBezTo>
                  <a:pt x="5714565" y="2685086"/>
                  <a:pt x="5711018" y="2694080"/>
                  <a:pt x="5710132" y="2705543"/>
                </a:cubicBezTo>
                <a:lnTo>
                  <a:pt x="5682771" y="2757224"/>
                </a:lnTo>
                <a:cubicBezTo>
                  <a:pt x="5673651" y="2759251"/>
                  <a:pt x="5668331" y="2767358"/>
                  <a:pt x="5666811" y="2781545"/>
                </a:cubicBezTo>
                <a:cubicBezTo>
                  <a:pt x="5665291" y="2795732"/>
                  <a:pt x="5658451" y="2803839"/>
                  <a:pt x="5646290" y="2805866"/>
                </a:cubicBezTo>
                <a:lnTo>
                  <a:pt x="5649330" y="2720744"/>
                </a:lnTo>
                <a:lnTo>
                  <a:pt x="5631090" y="2714664"/>
                </a:lnTo>
                <a:lnTo>
                  <a:pt x="5618930" y="2735944"/>
                </a:lnTo>
                <a:cubicBezTo>
                  <a:pt x="5615256" y="2748231"/>
                  <a:pt x="5610443" y="2765458"/>
                  <a:pt x="5604490" y="2787625"/>
                </a:cubicBezTo>
                <a:cubicBezTo>
                  <a:pt x="5598536" y="2809792"/>
                  <a:pt x="5595243" y="2827019"/>
                  <a:pt x="5594609" y="2839306"/>
                </a:cubicBezTo>
                <a:cubicBezTo>
                  <a:pt x="5595116" y="2852290"/>
                  <a:pt x="5593343" y="2859763"/>
                  <a:pt x="5589289" y="2861727"/>
                </a:cubicBezTo>
                <a:cubicBezTo>
                  <a:pt x="5585236" y="2863690"/>
                  <a:pt x="5575862" y="2864323"/>
                  <a:pt x="5561169" y="2863627"/>
                </a:cubicBezTo>
                <a:lnTo>
                  <a:pt x="5558129" y="2872747"/>
                </a:lnTo>
                <a:cubicBezTo>
                  <a:pt x="5561929" y="2876547"/>
                  <a:pt x="5564969" y="2881867"/>
                  <a:pt x="5567249" y="2888707"/>
                </a:cubicBezTo>
                <a:cubicBezTo>
                  <a:pt x="5569529" y="2895547"/>
                  <a:pt x="5566489" y="2899347"/>
                  <a:pt x="5558129" y="2900107"/>
                </a:cubicBezTo>
                <a:cubicBezTo>
                  <a:pt x="5556039" y="2900171"/>
                  <a:pt x="5552619" y="2900804"/>
                  <a:pt x="5547868" y="2902008"/>
                </a:cubicBezTo>
                <a:cubicBezTo>
                  <a:pt x="5543118" y="2903211"/>
                  <a:pt x="5540458" y="2904604"/>
                  <a:pt x="5539888" y="2906188"/>
                </a:cubicBezTo>
                <a:lnTo>
                  <a:pt x="5539888" y="2909228"/>
                </a:lnTo>
                <a:lnTo>
                  <a:pt x="5582449" y="2933548"/>
                </a:lnTo>
                <a:cubicBezTo>
                  <a:pt x="5589986" y="2925695"/>
                  <a:pt x="5595433" y="2916321"/>
                  <a:pt x="5598789" y="2905428"/>
                </a:cubicBezTo>
                <a:cubicBezTo>
                  <a:pt x="5602146" y="2894534"/>
                  <a:pt x="5603793" y="2883641"/>
                  <a:pt x="5603730" y="2872747"/>
                </a:cubicBezTo>
                <a:cubicBezTo>
                  <a:pt x="5612343" y="2864133"/>
                  <a:pt x="5616396" y="2854000"/>
                  <a:pt x="5615890" y="2842346"/>
                </a:cubicBezTo>
                <a:lnTo>
                  <a:pt x="5628050" y="2814986"/>
                </a:lnTo>
                <a:cubicBezTo>
                  <a:pt x="5627987" y="2813149"/>
                  <a:pt x="5628113" y="2810742"/>
                  <a:pt x="5628430" y="2807766"/>
                </a:cubicBezTo>
                <a:cubicBezTo>
                  <a:pt x="5628747" y="2804789"/>
                  <a:pt x="5629633" y="2803142"/>
                  <a:pt x="5631090" y="2802825"/>
                </a:cubicBezTo>
                <a:cubicBezTo>
                  <a:pt x="5637297" y="2803902"/>
                  <a:pt x="5642364" y="2809349"/>
                  <a:pt x="5646290" y="2819166"/>
                </a:cubicBezTo>
                <a:cubicBezTo>
                  <a:pt x="5650217" y="2828983"/>
                  <a:pt x="5652244" y="2836710"/>
                  <a:pt x="5652371" y="2842346"/>
                </a:cubicBezTo>
                <a:cubicBezTo>
                  <a:pt x="5652497" y="2844056"/>
                  <a:pt x="5652244" y="2845956"/>
                  <a:pt x="5651611" y="2848046"/>
                </a:cubicBezTo>
                <a:cubicBezTo>
                  <a:pt x="5650977" y="2850137"/>
                  <a:pt x="5649204" y="2851276"/>
                  <a:pt x="5646290" y="2851466"/>
                </a:cubicBezTo>
                <a:cubicBezTo>
                  <a:pt x="5643187" y="2864640"/>
                  <a:pt x="5637994" y="2880094"/>
                  <a:pt x="5630710" y="2897827"/>
                </a:cubicBezTo>
                <a:cubicBezTo>
                  <a:pt x="5623427" y="2915561"/>
                  <a:pt x="5614433" y="2929495"/>
                  <a:pt x="5603730" y="2939628"/>
                </a:cubicBezTo>
                <a:cubicBezTo>
                  <a:pt x="5603350" y="2945328"/>
                  <a:pt x="5601830" y="2949889"/>
                  <a:pt x="5599169" y="2953309"/>
                </a:cubicBezTo>
                <a:cubicBezTo>
                  <a:pt x="5596509" y="2956729"/>
                  <a:pt x="5594989" y="2961289"/>
                  <a:pt x="5594609" y="2966989"/>
                </a:cubicBezTo>
                <a:cubicBezTo>
                  <a:pt x="5590049" y="2977819"/>
                  <a:pt x="5584729" y="2988839"/>
                  <a:pt x="5578649" y="3000049"/>
                </a:cubicBezTo>
                <a:cubicBezTo>
                  <a:pt x="5572569" y="3011260"/>
                  <a:pt x="5565729" y="3021520"/>
                  <a:pt x="5558129" y="3030830"/>
                </a:cubicBezTo>
                <a:cubicBezTo>
                  <a:pt x="5558129" y="3034124"/>
                  <a:pt x="5557369" y="3037417"/>
                  <a:pt x="5555849" y="3040710"/>
                </a:cubicBezTo>
                <a:cubicBezTo>
                  <a:pt x="5554329" y="3044004"/>
                  <a:pt x="5552048" y="3045777"/>
                  <a:pt x="5549008" y="3046030"/>
                </a:cubicBezTo>
                <a:cubicBezTo>
                  <a:pt x="5543308" y="3045017"/>
                  <a:pt x="5540268" y="3040204"/>
                  <a:pt x="5539888" y="3031590"/>
                </a:cubicBezTo>
                <a:cubicBezTo>
                  <a:pt x="5539508" y="3022977"/>
                  <a:pt x="5539508" y="3016643"/>
                  <a:pt x="5539888" y="3012590"/>
                </a:cubicBezTo>
                <a:lnTo>
                  <a:pt x="5515568" y="3021710"/>
                </a:lnTo>
                <a:lnTo>
                  <a:pt x="5512528" y="3052110"/>
                </a:lnTo>
                <a:lnTo>
                  <a:pt x="5485167" y="3106832"/>
                </a:lnTo>
                <a:lnTo>
                  <a:pt x="5482127" y="3106832"/>
                </a:lnTo>
                <a:lnTo>
                  <a:pt x="5457807" y="3161553"/>
                </a:lnTo>
                <a:cubicBezTo>
                  <a:pt x="5455020" y="3163959"/>
                  <a:pt x="5453753" y="3169026"/>
                  <a:pt x="5454007" y="3176753"/>
                </a:cubicBezTo>
                <a:cubicBezTo>
                  <a:pt x="5454260" y="3184480"/>
                  <a:pt x="5454513" y="3189547"/>
                  <a:pt x="5454766" y="3191953"/>
                </a:cubicBezTo>
                <a:cubicBezTo>
                  <a:pt x="5458377" y="3188280"/>
                  <a:pt x="5461797" y="3188787"/>
                  <a:pt x="5465027" y="3193473"/>
                </a:cubicBezTo>
                <a:cubicBezTo>
                  <a:pt x="5468257" y="3198160"/>
                  <a:pt x="5467877" y="3201707"/>
                  <a:pt x="5463887" y="3204114"/>
                </a:cubicBezTo>
                <a:cubicBezTo>
                  <a:pt x="5462177" y="3203987"/>
                  <a:pt x="5460277" y="3204240"/>
                  <a:pt x="5458187" y="3204874"/>
                </a:cubicBezTo>
                <a:cubicBezTo>
                  <a:pt x="5456097" y="3205507"/>
                  <a:pt x="5454957" y="3207280"/>
                  <a:pt x="5454766" y="3210194"/>
                </a:cubicBezTo>
                <a:cubicBezTo>
                  <a:pt x="5455020" y="3213360"/>
                  <a:pt x="5456793" y="3216907"/>
                  <a:pt x="5460087" y="3220834"/>
                </a:cubicBezTo>
                <a:cubicBezTo>
                  <a:pt x="5463380" y="3224761"/>
                  <a:pt x="5466673" y="3228307"/>
                  <a:pt x="5469967" y="3231474"/>
                </a:cubicBezTo>
                <a:cubicBezTo>
                  <a:pt x="5469333" y="3237618"/>
                  <a:pt x="5466040" y="3247371"/>
                  <a:pt x="5460087" y="3260735"/>
                </a:cubicBezTo>
                <a:cubicBezTo>
                  <a:pt x="5454133" y="3274098"/>
                  <a:pt x="5449320" y="3281572"/>
                  <a:pt x="5445646" y="3283155"/>
                </a:cubicBezTo>
                <a:cubicBezTo>
                  <a:pt x="5446090" y="3293479"/>
                  <a:pt x="5445203" y="3300192"/>
                  <a:pt x="5442986" y="3303296"/>
                </a:cubicBezTo>
                <a:cubicBezTo>
                  <a:pt x="5440770" y="3306399"/>
                  <a:pt x="5434563" y="3307792"/>
                  <a:pt x="5424366" y="3307476"/>
                </a:cubicBezTo>
                <a:lnTo>
                  <a:pt x="5424366" y="3340916"/>
                </a:lnTo>
                <a:cubicBezTo>
                  <a:pt x="5416639" y="3336356"/>
                  <a:pt x="5409292" y="3331036"/>
                  <a:pt x="5402325" y="3324956"/>
                </a:cubicBezTo>
                <a:cubicBezTo>
                  <a:pt x="5395359" y="3318876"/>
                  <a:pt x="5389532" y="3312036"/>
                  <a:pt x="5384845" y="3304436"/>
                </a:cubicBezTo>
                <a:cubicBezTo>
                  <a:pt x="5385352" y="3310516"/>
                  <a:pt x="5384338" y="3316596"/>
                  <a:pt x="5381805" y="3322676"/>
                </a:cubicBezTo>
                <a:lnTo>
                  <a:pt x="5400045" y="3353077"/>
                </a:lnTo>
                <a:cubicBezTo>
                  <a:pt x="5396625" y="3364794"/>
                  <a:pt x="5389025" y="3386961"/>
                  <a:pt x="5377245" y="3419578"/>
                </a:cubicBezTo>
                <a:cubicBezTo>
                  <a:pt x="5365465" y="3452196"/>
                  <a:pt x="5351784" y="3470562"/>
                  <a:pt x="5336204" y="3474679"/>
                </a:cubicBezTo>
                <a:cubicBezTo>
                  <a:pt x="5335887" y="3480569"/>
                  <a:pt x="5333481" y="3489310"/>
                  <a:pt x="5328984" y="3500900"/>
                </a:cubicBezTo>
                <a:cubicBezTo>
                  <a:pt x="5324487" y="3512490"/>
                  <a:pt x="5319800" y="3518950"/>
                  <a:pt x="5314924" y="3520280"/>
                </a:cubicBezTo>
                <a:cubicBezTo>
                  <a:pt x="5313467" y="3519900"/>
                  <a:pt x="5312580" y="3518380"/>
                  <a:pt x="5312264" y="3515720"/>
                </a:cubicBezTo>
                <a:cubicBezTo>
                  <a:pt x="5311947" y="3513060"/>
                  <a:pt x="5311820" y="3511540"/>
                  <a:pt x="5311884" y="3511160"/>
                </a:cubicBezTo>
                <a:lnTo>
                  <a:pt x="5299723" y="3508120"/>
                </a:lnTo>
                <a:lnTo>
                  <a:pt x="5290603" y="3520280"/>
                </a:lnTo>
                <a:lnTo>
                  <a:pt x="5311884" y="3541561"/>
                </a:lnTo>
                <a:cubicBezTo>
                  <a:pt x="5311630" y="3558091"/>
                  <a:pt x="5308337" y="3572911"/>
                  <a:pt x="5302003" y="3586021"/>
                </a:cubicBezTo>
                <a:cubicBezTo>
                  <a:pt x="5295670" y="3599132"/>
                  <a:pt x="5287816" y="3611672"/>
                  <a:pt x="5278443" y="3623642"/>
                </a:cubicBezTo>
                <a:cubicBezTo>
                  <a:pt x="5279393" y="3628329"/>
                  <a:pt x="5282053" y="3637196"/>
                  <a:pt x="5286423" y="3650243"/>
                </a:cubicBezTo>
                <a:cubicBezTo>
                  <a:pt x="5290793" y="3663290"/>
                  <a:pt x="5291173" y="3670637"/>
                  <a:pt x="5287563" y="3672283"/>
                </a:cubicBezTo>
                <a:cubicBezTo>
                  <a:pt x="5283066" y="3672157"/>
                  <a:pt x="5279140" y="3670890"/>
                  <a:pt x="5275783" y="3668483"/>
                </a:cubicBezTo>
                <a:cubicBezTo>
                  <a:pt x="5272426" y="3666076"/>
                  <a:pt x="5269259" y="3663290"/>
                  <a:pt x="5266283" y="3660123"/>
                </a:cubicBezTo>
                <a:cubicBezTo>
                  <a:pt x="5266283" y="3671270"/>
                  <a:pt x="5264763" y="3683177"/>
                  <a:pt x="5261723" y="3695844"/>
                </a:cubicBezTo>
                <a:cubicBezTo>
                  <a:pt x="5258682" y="3708511"/>
                  <a:pt x="5254122" y="3718898"/>
                  <a:pt x="5248042" y="3727004"/>
                </a:cubicBezTo>
                <a:lnTo>
                  <a:pt x="5232842" y="3702684"/>
                </a:lnTo>
                <a:lnTo>
                  <a:pt x="5241962" y="3672283"/>
                </a:lnTo>
                <a:cubicBezTo>
                  <a:pt x="5240252" y="3670763"/>
                  <a:pt x="5238352" y="3669243"/>
                  <a:pt x="5236262" y="3667723"/>
                </a:cubicBezTo>
                <a:cubicBezTo>
                  <a:pt x="5234172" y="3666203"/>
                  <a:pt x="5233032" y="3664683"/>
                  <a:pt x="5232842" y="3663163"/>
                </a:cubicBezTo>
                <a:cubicBezTo>
                  <a:pt x="5233539" y="3660250"/>
                  <a:pt x="5236705" y="3658476"/>
                  <a:pt x="5242342" y="3657843"/>
                </a:cubicBezTo>
                <a:cubicBezTo>
                  <a:pt x="5247979" y="3657210"/>
                  <a:pt x="5251906" y="3656956"/>
                  <a:pt x="5254122" y="3657083"/>
                </a:cubicBezTo>
                <a:cubicBezTo>
                  <a:pt x="5254312" y="3647836"/>
                  <a:pt x="5256212" y="3638209"/>
                  <a:pt x="5259823" y="3628202"/>
                </a:cubicBezTo>
                <a:cubicBezTo>
                  <a:pt x="5263433" y="3618196"/>
                  <a:pt x="5267613" y="3608569"/>
                  <a:pt x="5272363" y="3599322"/>
                </a:cubicBezTo>
                <a:cubicBezTo>
                  <a:pt x="5272299" y="3597548"/>
                  <a:pt x="5271666" y="3595015"/>
                  <a:pt x="5270463" y="3591722"/>
                </a:cubicBezTo>
                <a:cubicBezTo>
                  <a:pt x="5269259" y="3588428"/>
                  <a:pt x="5267866" y="3585895"/>
                  <a:pt x="5266283" y="3584121"/>
                </a:cubicBezTo>
                <a:lnTo>
                  <a:pt x="5245002" y="3611482"/>
                </a:lnTo>
                <a:lnTo>
                  <a:pt x="5229802" y="3614522"/>
                </a:lnTo>
                <a:lnTo>
                  <a:pt x="5229802" y="3657083"/>
                </a:lnTo>
                <a:cubicBezTo>
                  <a:pt x="5218972" y="3665823"/>
                  <a:pt x="5209472" y="3678743"/>
                  <a:pt x="5201301" y="3695844"/>
                </a:cubicBezTo>
                <a:cubicBezTo>
                  <a:pt x="5193131" y="3712944"/>
                  <a:pt x="5187431" y="3727385"/>
                  <a:pt x="5184201" y="3739165"/>
                </a:cubicBezTo>
                <a:cubicBezTo>
                  <a:pt x="5183694" y="3744991"/>
                  <a:pt x="5181668" y="3750058"/>
                  <a:pt x="5178121" y="3754365"/>
                </a:cubicBezTo>
                <a:cubicBezTo>
                  <a:pt x="5174574" y="3758672"/>
                  <a:pt x="5172547" y="3763738"/>
                  <a:pt x="5172041" y="3769565"/>
                </a:cubicBezTo>
                <a:lnTo>
                  <a:pt x="5162921" y="3793886"/>
                </a:lnTo>
                <a:lnTo>
                  <a:pt x="5165961" y="3793886"/>
                </a:lnTo>
                <a:cubicBezTo>
                  <a:pt x="5165454" y="3799713"/>
                  <a:pt x="5163427" y="3804779"/>
                  <a:pt x="5159880" y="3809086"/>
                </a:cubicBezTo>
                <a:cubicBezTo>
                  <a:pt x="5156334" y="3813393"/>
                  <a:pt x="5154307" y="3818459"/>
                  <a:pt x="5153800" y="3824286"/>
                </a:cubicBezTo>
                <a:cubicBezTo>
                  <a:pt x="5154054" y="3829036"/>
                  <a:pt x="5153547" y="3833217"/>
                  <a:pt x="5152280" y="3836827"/>
                </a:cubicBezTo>
                <a:cubicBezTo>
                  <a:pt x="5151014" y="3840437"/>
                  <a:pt x="5147467" y="3842337"/>
                  <a:pt x="5141640" y="3842527"/>
                </a:cubicBezTo>
                <a:cubicBezTo>
                  <a:pt x="5142020" y="3851394"/>
                  <a:pt x="5141260" y="3857221"/>
                  <a:pt x="5139360" y="3860007"/>
                </a:cubicBezTo>
                <a:cubicBezTo>
                  <a:pt x="5137460" y="3862794"/>
                  <a:pt x="5132140" y="3864060"/>
                  <a:pt x="5123400" y="3863807"/>
                </a:cubicBezTo>
                <a:lnTo>
                  <a:pt x="5123400" y="3897248"/>
                </a:lnTo>
                <a:lnTo>
                  <a:pt x="5108199" y="3891168"/>
                </a:lnTo>
                <a:lnTo>
                  <a:pt x="5089959" y="3933729"/>
                </a:lnTo>
                <a:lnTo>
                  <a:pt x="5096039" y="3939809"/>
                </a:lnTo>
                <a:lnTo>
                  <a:pt x="5083879" y="3948929"/>
                </a:lnTo>
                <a:lnTo>
                  <a:pt x="5077799" y="3961089"/>
                </a:lnTo>
                <a:lnTo>
                  <a:pt x="5086919" y="3982370"/>
                </a:lnTo>
                <a:lnTo>
                  <a:pt x="5083879" y="4006690"/>
                </a:lnTo>
                <a:cubicBezTo>
                  <a:pt x="5076405" y="4007703"/>
                  <a:pt x="5072352" y="4011757"/>
                  <a:pt x="5071719" y="4018850"/>
                </a:cubicBezTo>
                <a:cubicBezTo>
                  <a:pt x="5071085" y="4025944"/>
                  <a:pt x="5063992" y="4029997"/>
                  <a:pt x="5050438" y="4031010"/>
                </a:cubicBezTo>
                <a:lnTo>
                  <a:pt x="5050438" y="4015810"/>
                </a:lnTo>
                <a:lnTo>
                  <a:pt x="5041318" y="4018850"/>
                </a:lnTo>
                <a:cubicBezTo>
                  <a:pt x="5039418" y="4023157"/>
                  <a:pt x="5036378" y="4030504"/>
                  <a:pt x="5032198" y="4040891"/>
                </a:cubicBezTo>
                <a:cubicBezTo>
                  <a:pt x="5028018" y="4051278"/>
                  <a:pt x="5024978" y="4057105"/>
                  <a:pt x="5023078" y="4058371"/>
                </a:cubicBezTo>
                <a:cubicBezTo>
                  <a:pt x="5021621" y="4058118"/>
                  <a:pt x="5020734" y="4057105"/>
                  <a:pt x="5020418" y="4055331"/>
                </a:cubicBezTo>
                <a:cubicBezTo>
                  <a:pt x="5020101" y="4053558"/>
                  <a:pt x="5019974" y="4052544"/>
                  <a:pt x="5020038" y="4052291"/>
                </a:cubicBezTo>
                <a:cubicBezTo>
                  <a:pt x="5011677" y="4051784"/>
                  <a:pt x="5008637" y="4048998"/>
                  <a:pt x="5010917" y="4043931"/>
                </a:cubicBezTo>
                <a:cubicBezTo>
                  <a:pt x="5013197" y="4038864"/>
                  <a:pt x="5016238" y="4034557"/>
                  <a:pt x="5020038" y="4031010"/>
                </a:cubicBezTo>
                <a:lnTo>
                  <a:pt x="5007877" y="4003650"/>
                </a:lnTo>
                <a:lnTo>
                  <a:pt x="5020038" y="3982370"/>
                </a:lnTo>
                <a:lnTo>
                  <a:pt x="4998757" y="3973249"/>
                </a:lnTo>
                <a:cubicBezTo>
                  <a:pt x="4997871" y="3983446"/>
                  <a:pt x="4994324" y="3992693"/>
                  <a:pt x="4988117" y="4000990"/>
                </a:cubicBezTo>
                <a:cubicBezTo>
                  <a:pt x="4981910" y="4009287"/>
                  <a:pt x="4978363" y="4019294"/>
                  <a:pt x="4977477" y="4031010"/>
                </a:cubicBezTo>
                <a:cubicBezTo>
                  <a:pt x="4968420" y="4043298"/>
                  <a:pt x="4959933" y="4055964"/>
                  <a:pt x="4952016" y="4069011"/>
                </a:cubicBezTo>
                <a:cubicBezTo>
                  <a:pt x="4944099" y="4082058"/>
                  <a:pt x="4936373" y="4094725"/>
                  <a:pt x="4928836" y="4107012"/>
                </a:cubicBezTo>
                <a:cubicBezTo>
                  <a:pt x="4927316" y="4114359"/>
                  <a:pt x="4924276" y="4123986"/>
                  <a:pt x="4919716" y="4135893"/>
                </a:cubicBezTo>
                <a:cubicBezTo>
                  <a:pt x="4915155" y="4147800"/>
                  <a:pt x="4909075" y="4154387"/>
                  <a:pt x="4901475" y="4155653"/>
                </a:cubicBezTo>
                <a:cubicBezTo>
                  <a:pt x="4901855" y="4157997"/>
                  <a:pt x="4903375" y="4162430"/>
                  <a:pt x="4906035" y="4168954"/>
                </a:cubicBezTo>
                <a:cubicBezTo>
                  <a:pt x="4908695" y="4175477"/>
                  <a:pt x="4910215" y="4179150"/>
                  <a:pt x="4910595" y="4179974"/>
                </a:cubicBezTo>
                <a:cubicBezTo>
                  <a:pt x="4912052" y="4179594"/>
                  <a:pt x="4912939" y="4178074"/>
                  <a:pt x="4913255" y="4175414"/>
                </a:cubicBezTo>
                <a:cubicBezTo>
                  <a:pt x="4913572" y="4172754"/>
                  <a:pt x="4913699" y="4171234"/>
                  <a:pt x="4913635" y="4170853"/>
                </a:cubicBezTo>
                <a:cubicBezTo>
                  <a:pt x="4922249" y="4152930"/>
                  <a:pt x="4932382" y="4135576"/>
                  <a:pt x="4944036" y="4118792"/>
                </a:cubicBezTo>
                <a:cubicBezTo>
                  <a:pt x="4955690" y="4102009"/>
                  <a:pt x="4962783" y="4083895"/>
                  <a:pt x="4965317" y="4064451"/>
                </a:cubicBezTo>
                <a:lnTo>
                  <a:pt x="4980517" y="4064451"/>
                </a:lnTo>
                <a:cubicBezTo>
                  <a:pt x="4987484" y="4064135"/>
                  <a:pt x="4995590" y="4064768"/>
                  <a:pt x="5004837" y="4066351"/>
                </a:cubicBezTo>
                <a:cubicBezTo>
                  <a:pt x="5014084" y="4067935"/>
                  <a:pt x="5019151" y="4072368"/>
                  <a:pt x="5020038" y="4079652"/>
                </a:cubicBezTo>
                <a:cubicBezTo>
                  <a:pt x="5019721" y="4093459"/>
                  <a:pt x="5016554" y="4106885"/>
                  <a:pt x="5010537" y="4119932"/>
                </a:cubicBezTo>
                <a:cubicBezTo>
                  <a:pt x="5004521" y="4132979"/>
                  <a:pt x="4997554" y="4144886"/>
                  <a:pt x="4989637" y="4155653"/>
                </a:cubicBezTo>
                <a:cubicBezTo>
                  <a:pt x="4990017" y="4163000"/>
                  <a:pt x="4991537" y="4169587"/>
                  <a:pt x="4994197" y="4175414"/>
                </a:cubicBezTo>
                <a:cubicBezTo>
                  <a:pt x="4996857" y="4181240"/>
                  <a:pt x="4998377" y="4187827"/>
                  <a:pt x="4998757" y="4195174"/>
                </a:cubicBezTo>
                <a:lnTo>
                  <a:pt x="4977477" y="4189094"/>
                </a:lnTo>
                <a:cubicBezTo>
                  <a:pt x="4977603" y="4198467"/>
                  <a:pt x="4976590" y="4208601"/>
                  <a:pt x="4974437" y="4219495"/>
                </a:cubicBezTo>
                <a:cubicBezTo>
                  <a:pt x="4972283" y="4230388"/>
                  <a:pt x="4968230" y="4240522"/>
                  <a:pt x="4962276" y="4249895"/>
                </a:cubicBezTo>
                <a:lnTo>
                  <a:pt x="4947076" y="4228615"/>
                </a:lnTo>
                <a:lnTo>
                  <a:pt x="4956196" y="4201254"/>
                </a:lnTo>
                <a:cubicBezTo>
                  <a:pt x="4954486" y="4199734"/>
                  <a:pt x="4952586" y="4198214"/>
                  <a:pt x="4950496" y="4196694"/>
                </a:cubicBezTo>
                <a:cubicBezTo>
                  <a:pt x="4948406" y="4195174"/>
                  <a:pt x="4947266" y="4193654"/>
                  <a:pt x="4947076" y="4192134"/>
                </a:cubicBezTo>
                <a:cubicBezTo>
                  <a:pt x="4947646" y="4189221"/>
                  <a:pt x="4950306" y="4187447"/>
                  <a:pt x="4955056" y="4186814"/>
                </a:cubicBezTo>
                <a:cubicBezTo>
                  <a:pt x="4959806" y="4186180"/>
                  <a:pt x="4963226" y="4185927"/>
                  <a:pt x="4965317" y="4186054"/>
                </a:cubicBezTo>
                <a:lnTo>
                  <a:pt x="4983557" y="4134373"/>
                </a:lnTo>
                <a:lnTo>
                  <a:pt x="4980517" y="4122212"/>
                </a:lnTo>
                <a:lnTo>
                  <a:pt x="4968357" y="4107012"/>
                </a:lnTo>
                <a:lnTo>
                  <a:pt x="4953156" y="4122212"/>
                </a:lnTo>
                <a:lnTo>
                  <a:pt x="4944036" y="4186054"/>
                </a:lnTo>
                <a:cubicBezTo>
                  <a:pt x="4934663" y="4194541"/>
                  <a:pt x="4926049" y="4206447"/>
                  <a:pt x="4918196" y="4221774"/>
                </a:cubicBezTo>
                <a:cubicBezTo>
                  <a:pt x="4910342" y="4237101"/>
                  <a:pt x="4904769" y="4250528"/>
                  <a:pt x="4901475" y="4262055"/>
                </a:cubicBezTo>
                <a:cubicBezTo>
                  <a:pt x="4901095" y="4272569"/>
                  <a:pt x="4898815" y="4282702"/>
                  <a:pt x="4894635" y="4292456"/>
                </a:cubicBezTo>
                <a:cubicBezTo>
                  <a:pt x="4890455" y="4302210"/>
                  <a:pt x="4886655" y="4312343"/>
                  <a:pt x="4883235" y="4322857"/>
                </a:cubicBezTo>
                <a:cubicBezTo>
                  <a:pt x="4868541" y="4335524"/>
                  <a:pt x="4855368" y="4349710"/>
                  <a:pt x="4843714" y="4365417"/>
                </a:cubicBezTo>
                <a:lnTo>
                  <a:pt x="4822434" y="4426219"/>
                </a:lnTo>
                <a:cubicBezTo>
                  <a:pt x="4820597" y="4426092"/>
                  <a:pt x="4818190" y="4426345"/>
                  <a:pt x="4815213" y="4426979"/>
                </a:cubicBezTo>
                <a:cubicBezTo>
                  <a:pt x="4812237" y="4427612"/>
                  <a:pt x="4810590" y="4429386"/>
                  <a:pt x="4810273" y="4432299"/>
                </a:cubicBezTo>
                <a:cubicBezTo>
                  <a:pt x="4810590" y="4433945"/>
                  <a:pt x="4812237" y="4435972"/>
                  <a:pt x="4815213" y="4438379"/>
                </a:cubicBezTo>
                <a:cubicBezTo>
                  <a:pt x="4818190" y="4440786"/>
                  <a:pt x="4820597" y="4442812"/>
                  <a:pt x="4822434" y="4444459"/>
                </a:cubicBezTo>
                <a:lnTo>
                  <a:pt x="4788993" y="4462700"/>
                </a:lnTo>
                <a:lnTo>
                  <a:pt x="4767712" y="4462700"/>
                </a:lnTo>
                <a:cubicBezTo>
                  <a:pt x="4768346" y="4451426"/>
                  <a:pt x="4770119" y="4440533"/>
                  <a:pt x="4773033" y="4430019"/>
                </a:cubicBezTo>
                <a:cubicBezTo>
                  <a:pt x="4775946" y="4419505"/>
                  <a:pt x="4776199" y="4404052"/>
                  <a:pt x="4773793" y="4383658"/>
                </a:cubicBezTo>
                <a:cubicBezTo>
                  <a:pt x="4767332" y="4392525"/>
                  <a:pt x="4761252" y="4401392"/>
                  <a:pt x="4755552" y="4410259"/>
                </a:cubicBezTo>
                <a:cubicBezTo>
                  <a:pt x="4749852" y="4419125"/>
                  <a:pt x="4746812" y="4429512"/>
                  <a:pt x="4746432" y="4441419"/>
                </a:cubicBezTo>
                <a:cubicBezTo>
                  <a:pt x="4731738" y="4453073"/>
                  <a:pt x="4718565" y="4466246"/>
                  <a:pt x="4706911" y="4480940"/>
                </a:cubicBezTo>
                <a:cubicBezTo>
                  <a:pt x="4690001" y="4482460"/>
                  <a:pt x="4683541" y="4488540"/>
                  <a:pt x="4687531" y="4499180"/>
                </a:cubicBezTo>
                <a:cubicBezTo>
                  <a:pt x="4691521" y="4509820"/>
                  <a:pt x="4688861" y="4515901"/>
                  <a:pt x="4679551" y="4517421"/>
                </a:cubicBezTo>
                <a:lnTo>
                  <a:pt x="4667390" y="4517421"/>
                </a:lnTo>
                <a:cubicBezTo>
                  <a:pt x="4666884" y="4525971"/>
                  <a:pt x="4664857" y="4532431"/>
                  <a:pt x="4661310" y="4536801"/>
                </a:cubicBezTo>
                <a:cubicBezTo>
                  <a:pt x="4657764" y="4541171"/>
                  <a:pt x="4655737" y="4546871"/>
                  <a:pt x="4655230" y="4553902"/>
                </a:cubicBezTo>
                <a:lnTo>
                  <a:pt x="4633950" y="4572142"/>
                </a:lnTo>
                <a:lnTo>
                  <a:pt x="4621789" y="4547821"/>
                </a:lnTo>
                <a:cubicBezTo>
                  <a:pt x="4615709" y="4547821"/>
                  <a:pt x="4612669" y="4544781"/>
                  <a:pt x="4612669" y="4538701"/>
                </a:cubicBezTo>
                <a:cubicBezTo>
                  <a:pt x="4613556" y="4526731"/>
                  <a:pt x="4617103" y="4514951"/>
                  <a:pt x="4623309" y="4503360"/>
                </a:cubicBezTo>
                <a:cubicBezTo>
                  <a:pt x="4629516" y="4491770"/>
                  <a:pt x="4633063" y="4479230"/>
                  <a:pt x="4633950" y="4465739"/>
                </a:cubicBezTo>
                <a:cubicBezTo>
                  <a:pt x="4634013" y="4465486"/>
                  <a:pt x="4633886" y="4464473"/>
                  <a:pt x="4633570" y="4462700"/>
                </a:cubicBezTo>
                <a:cubicBezTo>
                  <a:pt x="4633253" y="4460926"/>
                  <a:pt x="4632366" y="4459913"/>
                  <a:pt x="4630910" y="4459659"/>
                </a:cubicBezTo>
                <a:cubicBezTo>
                  <a:pt x="4629263" y="4460356"/>
                  <a:pt x="4627236" y="4463523"/>
                  <a:pt x="4624830" y="4469160"/>
                </a:cubicBezTo>
                <a:cubicBezTo>
                  <a:pt x="4622423" y="4474796"/>
                  <a:pt x="4620396" y="4478723"/>
                  <a:pt x="4618749" y="4480940"/>
                </a:cubicBezTo>
                <a:cubicBezTo>
                  <a:pt x="4615203" y="4483980"/>
                  <a:pt x="4613176" y="4487020"/>
                  <a:pt x="4612669" y="4490060"/>
                </a:cubicBezTo>
                <a:cubicBezTo>
                  <a:pt x="4613049" y="4494810"/>
                  <a:pt x="4613049" y="4498990"/>
                  <a:pt x="4612669" y="4502600"/>
                </a:cubicBezTo>
                <a:cubicBezTo>
                  <a:pt x="4612289" y="4506211"/>
                  <a:pt x="4609249" y="4508110"/>
                  <a:pt x="4603549" y="4508301"/>
                </a:cubicBezTo>
                <a:lnTo>
                  <a:pt x="4591389" y="4514381"/>
                </a:lnTo>
                <a:lnTo>
                  <a:pt x="4560988" y="4517421"/>
                </a:lnTo>
                <a:lnTo>
                  <a:pt x="4551868" y="4541741"/>
                </a:lnTo>
                <a:cubicBezTo>
                  <a:pt x="4547245" y="4543451"/>
                  <a:pt x="4542811" y="4546111"/>
                  <a:pt x="4538568" y="4549721"/>
                </a:cubicBezTo>
                <a:cubicBezTo>
                  <a:pt x="4534324" y="4553331"/>
                  <a:pt x="4530651" y="4556751"/>
                  <a:pt x="4527548" y="4559981"/>
                </a:cubicBezTo>
                <a:cubicBezTo>
                  <a:pt x="4524254" y="4559918"/>
                  <a:pt x="4520961" y="4560805"/>
                  <a:pt x="4517667" y="4562642"/>
                </a:cubicBezTo>
                <a:cubicBezTo>
                  <a:pt x="4514374" y="4564478"/>
                  <a:pt x="4512601" y="4567645"/>
                  <a:pt x="4512347" y="4572142"/>
                </a:cubicBezTo>
                <a:lnTo>
                  <a:pt x="4515387" y="4584302"/>
                </a:lnTo>
                <a:lnTo>
                  <a:pt x="4488027" y="4584302"/>
                </a:lnTo>
                <a:cubicBezTo>
                  <a:pt x="4489230" y="4578412"/>
                  <a:pt x="4492143" y="4569672"/>
                  <a:pt x="4496767" y="4558081"/>
                </a:cubicBezTo>
                <a:cubicBezTo>
                  <a:pt x="4501390" y="4546491"/>
                  <a:pt x="4500504" y="4540031"/>
                  <a:pt x="4494107" y="4538701"/>
                </a:cubicBezTo>
                <a:cubicBezTo>
                  <a:pt x="4491003" y="4538891"/>
                  <a:pt x="4488090" y="4540031"/>
                  <a:pt x="4485367" y="4542121"/>
                </a:cubicBezTo>
                <a:cubicBezTo>
                  <a:pt x="4482643" y="4544211"/>
                  <a:pt x="4480490" y="4546111"/>
                  <a:pt x="4478907" y="4547821"/>
                </a:cubicBezTo>
                <a:lnTo>
                  <a:pt x="4472826" y="4584302"/>
                </a:lnTo>
                <a:lnTo>
                  <a:pt x="4457626" y="4605582"/>
                </a:lnTo>
                <a:cubicBezTo>
                  <a:pt x="4457626" y="4614576"/>
                  <a:pt x="4456106" y="4622429"/>
                  <a:pt x="4453066" y="4629143"/>
                </a:cubicBezTo>
                <a:cubicBezTo>
                  <a:pt x="4450026" y="4635856"/>
                  <a:pt x="4445466" y="4642190"/>
                  <a:pt x="4439386" y="4648143"/>
                </a:cubicBezTo>
                <a:lnTo>
                  <a:pt x="4439386" y="4672464"/>
                </a:lnTo>
                <a:cubicBezTo>
                  <a:pt x="4430772" y="4682091"/>
                  <a:pt x="4426719" y="4693237"/>
                  <a:pt x="4427225" y="4705904"/>
                </a:cubicBezTo>
                <a:cubicBezTo>
                  <a:pt x="4422349" y="4704448"/>
                  <a:pt x="4417662" y="4705081"/>
                  <a:pt x="4413165" y="4707805"/>
                </a:cubicBezTo>
                <a:cubicBezTo>
                  <a:pt x="4408668" y="4710528"/>
                  <a:pt x="4406262" y="4714961"/>
                  <a:pt x="4405945" y="4721105"/>
                </a:cubicBezTo>
                <a:lnTo>
                  <a:pt x="4387705" y="4748465"/>
                </a:lnTo>
                <a:lnTo>
                  <a:pt x="4363384" y="4739345"/>
                </a:lnTo>
                <a:cubicBezTo>
                  <a:pt x="4367374" y="4729465"/>
                  <a:pt x="4370034" y="4718065"/>
                  <a:pt x="4371364" y="4705145"/>
                </a:cubicBezTo>
                <a:cubicBezTo>
                  <a:pt x="4372694" y="4692224"/>
                  <a:pt x="4376114" y="4682344"/>
                  <a:pt x="4381624" y="4675504"/>
                </a:cubicBezTo>
                <a:cubicBezTo>
                  <a:pt x="4381118" y="4665877"/>
                  <a:pt x="4385171" y="4660810"/>
                  <a:pt x="4393785" y="4660304"/>
                </a:cubicBezTo>
                <a:cubicBezTo>
                  <a:pt x="4400372" y="4660747"/>
                  <a:pt x="4408478" y="4660620"/>
                  <a:pt x="4418105" y="4659924"/>
                </a:cubicBezTo>
                <a:cubicBezTo>
                  <a:pt x="4427732" y="4659227"/>
                  <a:pt x="4426719" y="4655300"/>
                  <a:pt x="4415065" y="4648143"/>
                </a:cubicBezTo>
                <a:lnTo>
                  <a:pt x="4427225" y="4617743"/>
                </a:lnTo>
                <a:lnTo>
                  <a:pt x="4415065" y="4617743"/>
                </a:lnTo>
                <a:lnTo>
                  <a:pt x="4427225" y="4602542"/>
                </a:lnTo>
                <a:lnTo>
                  <a:pt x="4427225" y="4572142"/>
                </a:lnTo>
                <a:lnTo>
                  <a:pt x="4448506" y="4556941"/>
                </a:lnTo>
                <a:lnTo>
                  <a:pt x="4448506" y="4529581"/>
                </a:lnTo>
                <a:cubicBezTo>
                  <a:pt x="4454079" y="4519954"/>
                  <a:pt x="4461173" y="4511847"/>
                  <a:pt x="4469786" y="4505260"/>
                </a:cubicBezTo>
                <a:lnTo>
                  <a:pt x="4478907" y="4480940"/>
                </a:lnTo>
                <a:cubicBezTo>
                  <a:pt x="4469406" y="4478533"/>
                  <a:pt x="4466366" y="4468146"/>
                  <a:pt x="4469786" y="4449779"/>
                </a:cubicBezTo>
                <a:cubicBezTo>
                  <a:pt x="4473206" y="4431412"/>
                  <a:pt x="4476246" y="4419505"/>
                  <a:pt x="4478907" y="4414059"/>
                </a:cubicBezTo>
                <a:cubicBezTo>
                  <a:pt x="4484607" y="4412665"/>
                  <a:pt x="4487647" y="4406332"/>
                  <a:pt x="4488027" y="4395058"/>
                </a:cubicBezTo>
                <a:cubicBezTo>
                  <a:pt x="4488407" y="4383785"/>
                  <a:pt x="4488407" y="4375931"/>
                  <a:pt x="4488027" y="4371498"/>
                </a:cubicBezTo>
                <a:cubicBezTo>
                  <a:pt x="4492523" y="4369724"/>
                  <a:pt x="4495690" y="4366431"/>
                  <a:pt x="4497527" y="4361617"/>
                </a:cubicBezTo>
                <a:cubicBezTo>
                  <a:pt x="4499364" y="4356804"/>
                  <a:pt x="4500250" y="4351991"/>
                  <a:pt x="4500187" y="4347177"/>
                </a:cubicBezTo>
                <a:cubicBezTo>
                  <a:pt x="4499680" y="4341477"/>
                  <a:pt x="4497654" y="4336917"/>
                  <a:pt x="4494107" y="4333497"/>
                </a:cubicBezTo>
                <a:cubicBezTo>
                  <a:pt x="4490560" y="4330077"/>
                  <a:pt x="4488533" y="4325517"/>
                  <a:pt x="4488027" y="4319817"/>
                </a:cubicBezTo>
                <a:cubicBezTo>
                  <a:pt x="4476310" y="4322096"/>
                  <a:pt x="4470863" y="4331217"/>
                  <a:pt x="4471686" y="4347177"/>
                </a:cubicBezTo>
                <a:cubicBezTo>
                  <a:pt x="4472510" y="4363138"/>
                  <a:pt x="4467823" y="4372258"/>
                  <a:pt x="4457626" y="4374538"/>
                </a:cubicBezTo>
                <a:cubicBezTo>
                  <a:pt x="4457309" y="4383848"/>
                  <a:pt x="4454143" y="4392588"/>
                  <a:pt x="4448126" y="4400758"/>
                </a:cubicBezTo>
                <a:cubicBezTo>
                  <a:pt x="4442109" y="4408928"/>
                  <a:pt x="4435142" y="4415388"/>
                  <a:pt x="4427225" y="4420139"/>
                </a:cubicBezTo>
                <a:lnTo>
                  <a:pt x="4427225" y="4459659"/>
                </a:lnTo>
                <a:cubicBezTo>
                  <a:pt x="4400562" y="4472516"/>
                  <a:pt x="4384728" y="4487083"/>
                  <a:pt x="4379724" y="4503360"/>
                </a:cubicBezTo>
                <a:cubicBezTo>
                  <a:pt x="4374721" y="4519637"/>
                  <a:pt x="4367247" y="4542564"/>
                  <a:pt x="4357304" y="4572142"/>
                </a:cubicBezTo>
                <a:cubicBezTo>
                  <a:pt x="4347044" y="4573029"/>
                  <a:pt x="4337924" y="4576575"/>
                  <a:pt x="4329943" y="4582782"/>
                </a:cubicBezTo>
                <a:cubicBezTo>
                  <a:pt x="4321963" y="4588989"/>
                  <a:pt x="4312843" y="4592536"/>
                  <a:pt x="4302583" y="4593422"/>
                </a:cubicBezTo>
                <a:lnTo>
                  <a:pt x="4302583" y="4626863"/>
                </a:lnTo>
                <a:lnTo>
                  <a:pt x="4293463" y="4626863"/>
                </a:lnTo>
                <a:cubicBezTo>
                  <a:pt x="4287636" y="4626863"/>
                  <a:pt x="4284089" y="4625343"/>
                  <a:pt x="4282822" y="4622303"/>
                </a:cubicBezTo>
                <a:cubicBezTo>
                  <a:pt x="4281556" y="4619263"/>
                  <a:pt x="4281049" y="4614703"/>
                  <a:pt x="4281302" y="4608623"/>
                </a:cubicBezTo>
                <a:lnTo>
                  <a:pt x="4290423" y="4584302"/>
                </a:lnTo>
                <a:cubicBezTo>
                  <a:pt x="4290233" y="4582085"/>
                  <a:pt x="4289093" y="4578158"/>
                  <a:pt x="4287002" y="4572522"/>
                </a:cubicBezTo>
                <a:cubicBezTo>
                  <a:pt x="4284912" y="4566885"/>
                  <a:pt x="4283012" y="4563718"/>
                  <a:pt x="4281302" y="4563022"/>
                </a:cubicBezTo>
                <a:lnTo>
                  <a:pt x="4281302" y="4572142"/>
                </a:lnTo>
                <a:cubicBezTo>
                  <a:pt x="4274336" y="4577082"/>
                  <a:pt x="4266229" y="4583922"/>
                  <a:pt x="4256982" y="4592662"/>
                </a:cubicBezTo>
                <a:cubicBezTo>
                  <a:pt x="4247735" y="4601402"/>
                  <a:pt x="4242668" y="4609763"/>
                  <a:pt x="4241782" y="4617743"/>
                </a:cubicBezTo>
                <a:cubicBezTo>
                  <a:pt x="4237285" y="4621036"/>
                  <a:pt x="4234118" y="4625849"/>
                  <a:pt x="4232281" y="4632183"/>
                </a:cubicBezTo>
                <a:cubicBezTo>
                  <a:pt x="4230445" y="4638516"/>
                  <a:pt x="4229558" y="4644850"/>
                  <a:pt x="4229621" y="4651183"/>
                </a:cubicBezTo>
                <a:lnTo>
                  <a:pt x="4208341" y="4663344"/>
                </a:lnTo>
                <a:cubicBezTo>
                  <a:pt x="4208404" y="4668220"/>
                  <a:pt x="4207518" y="4673667"/>
                  <a:pt x="4205681" y="4679684"/>
                </a:cubicBezTo>
                <a:cubicBezTo>
                  <a:pt x="4203844" y="4685701"/>
                  <a:pt x="4200677" y="4690387"/>
                  <a:pt x="4196181" y="4693744"/>
                </a:cubicBezTo>
                <a:lnTo>
                  <a:pt x="4196181" y="4718065"/>
                </a:lnTo>
                <a:lnTo>
                  <a:pt x="4184020" y="4727185"/>
                </a:lnTo>
                <a:cubicBezTo>
                  <a:pt x="4183704" y="4736432"/>
                  <a:pt x="4180537" y="4745299"/>
                  <a:pt x="4174520" y="4753786"/>
                </a:cubicBezTo>
                <a:cubicBezTo>
                  <a:pt x="4168503" y="4762272"/>
                  <a:pt x="4161537" y="4769619"/>
                  <a:pt x="4153620" y="4775826"/>
                </a:cubicBezTo>
                <a:cubicBezTo>
                  <a:pt x="4147413" y="4785516"/>
                  <a:pt x="4140066" y="4796536"/>
                  <a:pt x="4131579" y="4808887"/>
                </a:cubicBezTo>
                <a:cubicBezTo>
                  <a:pt x="4123092" y="4821237"/>
                  <a:pt x="4114226" y="4831497"/>
                  <a:pt x="4104979" y="4839667"/>
                </a:cubicBezTo>
                <a:cubicBezTo>
                  <a:pt x="4105169" y="4844417"/>
                  <a:pt x="4104789" y="4849357"/>
                  <a:pt x="4103839" y="4854488"/>
                </a:cubicBezTo>
                <a:cubicBezTo>
                  <a:pt x="4102889" y="4859618"/>
                  <a:pt x="4100229" y="4863798"/>
                  <a:pt x="4095859" y="4867028"/>
                </a:cubicBezTo>
                <a:cubicBezTo>
                  <a:pt x="4095605" y="4876401"/>
                  <a:pt x="4093072" y="4885775"/>
                  <a:pt x="4088258" y="4895148"/>
                </a:cubicBezTo>
                <a:cubicBezTo>
                  <a:pt x="4083445" y="4904522"/>
                  <a:pt x="4077872" y="4912375"/>
                  <a:pt x="4071538" y="4918709"/>
                </a:cubicBezTo>
                <a:cubicBezTo>
                  <a:pt x="4071538" y="4921876"/>
                  <a:pt x="4070778" y="4924662"/>
                  <a:pt x="4069258" y="4927069"/>
                </a:cubicBezTo>
                <a:cubicBezTo>
                  <a:pt x="4067738" y="4929476"/>
                  <a:pt x="4065458" y="4930742"/>
                  <a:pt x="4062418" y="4930869"/>
                </a:cubicBezTo>
                <a:lnTo>
                  <a:pt x="4053298" y="4927829"/>
                </a:lnTo>
                <a:lnTo>
                  <a:pt x="4062418" y="4897429"/>
                </a:lnTo>
                <a:cubicBezTo>
                  <a:pt x="4065458" y="4894198"/>
                  <a:pt x="4067738" y="4890018"/>
                  <a:pt x="4069258" y="4884888"/>
                </a:cubicBezTo>
                <a:cubicBezTo>
                  <a:pt x="4070778" y="4879758"/>
                  <a:pt x="4071538" y="4874818"/>
                  <a:pt x="4071538" y="4870068"/>
                </a:cubicBezTo>
                <a:lnTo>
                  <a:pt x="4083698" y="4842707"/>
                </a:lnTo>
                <a:cubicBezTo>
                  <a:pt x="4083065" y="4835867"/>
                  <a:pt x="4082812" y="4828267"/>
                  <a:pt x="4082938" y="4819907"/>
                </a:cubicBezTo>
                <a:cubicBezTo>
                  <a:pt x="4083065" y="4811547"/>
                  <a:pt x="4087372" y="4806987"/>
                  <a:pt x="4095859" y="4806227"/>
                </a:cubicBezTo>
                <a:cubicBezTo>
                  <a:pt x="4096872" y="4776586"/>
                  <a:pt x="4105485" y="4741625"/>
                  <a:pt x="4121699" y="4701345"/>
                </a:cubicBezTo>
                <a:cubicBezTo>
                  <a:pt x="4137913" y="4661064"/>
                  <a:pt x="4155646" y="4629143"/>
                  <a:pt x="4174900" y="4605582"/>
                </a:cubicBezTo>
                <a:cubicBezTo>
                  <a:pt x="4175280" y="4595196"/>
                  <a:pt x="4176800" y="4585569"/>
                  <a:pt x="4179460" y="4576702"/>
                </a:cubicBezTo>
                <a:cubicBezTo>
                  <a:pt x="4182120" y="4567835"/>
                  <a:pt x="4183640" y="4558208"/>
                  <a:pt x="4184020" y="4547821"/>
                </a:cubicBezTo>
                <a:cubicBezTo>
                  <a:pt x="4188517" y="4547631"/>
                  <a:pt x="4191684" y="4545731"/>
                  <a:pt x="4193521" y="4542121"/>
                </a:cubicBezTo>
                <a:cubicBezTo>
                  <a:pt x="4195357" y="4538511"/>
                  <a:pt x="4196244" y="4534331"/>
                  <a:pt x="4196181" y="4529581"/>
                </a:cubicBezTo>
                <a:cubicBezTo>
                  <a:pt x="4196687" y="4517231"/>
                  <a:pt x="4198714" y="4510011"/>
                  <a:pt x="4202261" y="4507920"/>
                </a:cubicBezTo>
                <a:cubicBezTo>
                  <a:pt x="4205807" y="4505830"/>
                  <a:pt x="4207834" y="4500890"/>
                  <a:pt x="4208341" y="4493100"/>
                </a:cubicBezTo>
                <a:lnTo>
                  <a:pt x="4223541" y="4462700"/>
                </a:lnTo>
                <a:lnTo>
                  <a:pt x="4227461" y="4459250"/>
                </a:lnTo>
                <a:lnTo>
                  <a:pt x="4228616" y="4452157"/>
                </a:lnTo>
                <a:cubicBezTo>
                  <a:pt x="4231529" y="4441643"/>
                  <a:pt x="4231782" y="4426190"/>
                  <a:pt x="4229376" y="4405796"/>
                </a:cubicBezTo>
                <a:cubicBezTo>
                  <a:pt x="4222915" y="4414663"/>
                  <a:pt x="4216835" y="4423530"/>
                  <a:pt x="4211135" y="4432397"/>
                </a:cubicBezTo>
                <a:cubicBezTo>
                  <a:pt x="4205435" y="4441263"/>
                  <a:pt x="4202395" y="4451650"/>
                  <a:pt x="4202015" y="4463557"/>
                </a:cubicBezTo>
                <a:cubicBezTo>
                  <a:pt x="4187321" y="4475211"/>
                  <a:pt x="4174148" y="4488384"/>
                  <a:pt x="4162494" y="4503078"/>
                </a:cubicBezTo>
                <a:cubicBezTo>
                  <a:pt x="4145584" y="4504598"/>
                  <a:pt x="4139124" y="4510678"/>
                  <a:pt x="4143114" y="4521318"/>
                </a:cubicBezTo>
                <a:cubicBezTo>
                  <a:pt x="4147104" y="4531958"/>
                  <a:pt x="4144444" y="4538039"/>
                  <a:pt x="4135134" y="4539559"/>
                </a:cubicBezTo>
                <a:lnTo>
                  <a:pt x="4122973" y="4539559"/>
                </a:lnTo>
                <a:cubicBezTo>
                  <a:pt x="4122467" y="4548109"/>
                  <a:pt x="4120440" y="4554569"/>
                  <a:pt x="4116893" y="4558939"/>
                </a:cubicBezTo>
                <a:cubicBezTo>
                  <a:pt x="4113347" y="4563309"/>
                  <a:pt x="4111320" y="4569009"/>
                  <a:pt x="4110813" y="4576040"/>
                </a:cubicBezTo>
                <a:lnTo>
                  <a:pt x="4089533" y="4594280"/>
                </a:lnTo>
                <a:lnTo>
                  <a:pt x="4077372" y="4569959"/>
                </a:lnTo>
                <a:cubicBezTo>
                  <a:pt x="4071292" y="4569959"/>
                  <a:pt x="4068252" y="4566919"/>
                  <a:pt x="4068252" y="4560839"/>
                </a:cubicBezTo>
                <a:cubicBezTo>
                  <a:pt x="4069139" y="4548869"/>
                  <a:pt x="4072686" y="4537089"/>
                  <a:pt x="4078892" y="4525498"/>
                </a:cubicBezTo>
                <a:cubicBezTo>
                  <a:pt x="4085099" y="4513908"/>
                  <a:pt x="4088646" y="4501368"/>
                  <a:pt x="4089533" y="4487877"/>
                </a:cubicBezTo>
                <a:cubicBezTo>
                  <a:pt x="4089596" y="4487624"/>
                  <a:pt x="4089469" y="4486611"/>
                  <a:pt x="4089153" y="4484838"/>
                </a:cubicBezTo>
                <a:cubicBezTo>
                  <a:pt x="4088836" y="4483064"/>
                  <a:pt x="4087949" y="4482051"/>
                  <a:pt x="4086493" y="4481797"/>
                </a:cubicBezTo>
                <a:cubicBezTo>
                  <a:pt x="4084846" y="4482494"/>
                  <a:pt x="4082819" y="4485661"/>
                  <a:pt x="4080413" y="4491298"/>
                </a:cubicBezTo>
                <a:cubicBezTo>
                  <a:pt x="4078006" y="4496934"/>
                  <a:pt x="4075979" y="4500861"/>
                  <a:pt x="4074332" y="4503078"/>
                </a:cubicBezTo>
                <a:cubicBezTo>
                  <a:pt x="4070786" y="4506118"/>
                  <a:pt x="4068759" y="4509158"/>
                  <a:pt x="4068252" y="4512198"/>
                </a:cubicBezTo>
                <a:cubicBezTo>
                  <a:pt x="4068632" y="4516948"/>
                  <a:pt x="4068632" y="4521128"/>
                  <a:pt x="4068252" y="4524738"/>
                </a:cubicBezTo>
                <a:cubicBezTo>
                  <a:pt x="4067872" y="4528349"/>
                  <a:pt x="4064832" y="4530248"/>
                  <a:pt x="4059132" y="4530439"/>
                </a:cubicBezTo>
                <a:lnTo>
                  <a:pt x="4046972" y="4536519"/>
                </a:lnTo>
                <a:lnTo>
                  <a:pt x="4016571" y="4539559"/>
                </a:lnTo>
                <a:lnTo>
                  <a:pt x="4007451" y="4563879"/>
                </a:lnTo>
                <a:cubicBezTo>
                  <a:pt x="4002828" y="4565589"/>
                  <a:pt x="3998394" y="4568249"/>
                  <a:pt x="3994151" y="4571859"/>
                </a:cubicBezTo>
                <a:cubicBezTo>
                  <a:pt x="3989907" y="4575469"/>
                  <a:pt x="3986234" y="4578889"/>
                  <a:pt x="3983131" y="4582119"/>
                </a:cubicBezTo>
                <a:cubicBezTo>
                  <a:pt x="3979837" y="4582056"/>
                  <a:pt x="3976544" y="4582943"/>
                  <a:pt x="3973250" y="4584780"/>
                </a:cubicBezTo>
                <a:cubicBezTo>
                  <a:pt x="3969957" y="4586616"/>
                  <a:pt x="3968184" y="4589783"/>
                  <a:pt x="3967930" y="4594280"/>
                </a:cubicBezTo>
                <a:lnTo>
                  <a:pt x="3970970" y="4606440"/>
                </a:lnTo>
                <a:lnTo>
                  <a:pt x="3943610" y="4606440"/>
                </a:lnTo>
                <a:cubicBezTo>
                  <a:pt x="3944813" y="4600550"/>
                  <a:pt x="3947726" y="4591810"/>
                  <a:pt x="3952350" y="4580219"/>
                </a:cubicBezTo>
                <a:cubicBezTo>
                  <a:pt x="3956973" y="4568629"/>
                  <a:pt x="3956087" y="4562169"/>
                  <a:pt x="3949690" y="4560839"/>
                </a:cubicBezTo>
                <a:cubicBezTo>
                  <a:pt x="3946586" y="4561029"/>
                  <a:pt x="3943673" y="4562169"/>
                  <a:pt x="3940950" y="4564259"/>
                </a:cubicBezTo>
                <a:cubicBezTo>
                  <a:pt x="3938226" y="4566349"/>
                  <a:pt x="3936073" y="4568249"/>
                  <a:pt x="3934490" y="4569959"/>
                </a:cubicBezTo>
                <a:lnTo>
                  <a:pt x="3928409" y="4606440"/>
                </a:lnTo>
                <a:lnTo>
                  <a:pt x="3913209" y="4627720"/>
                </a:lnTo>
                <a:cubicBezTo>
                  <a:pt x="3913209" y="4636714"/>
                  <a:pt x="3911689" y="4644567"/>
                  <a:pt x="3908649" y="4651281"/>
                </a:cubicBezTo>
                <a:cubicBezTo>
                  <a:pt x="3905609" y="4657994"/>
                  <a:pt x="3901049" y="4664328"/>
                  <a:pt x="3894969" y="4670281"/>
                </a:cubicBezTo>
                <a:lnTo>
                  <a:pt x="3894969" y="4694602"/>
                </a:lnTo>
                <a:cubicBezTo>
                  <a:pt x="3886355" y="4704229"/>
                  <a:pt x="3882302" y="4715375"/>
                  <a:pt x="3882808" y="4728042"/>
                </a:cubicBezTo>
                <a:cubicBezTo>
                  <a:pt x="3877932" y="4726586"/>
                  <a:pt x="3873245" y="4727219"/>
                  <a:pt x="3868748" y="4729943"/>
                </a:cubicBezTo>
                <a:cubicBezTo>
                  <a:pt x="3864251" y="4732666"/>
                  <a:pt x="3861845" y="4737099"/>
                  <a:pt x="3861528" y="4743243"/>
                </a:cubicBezTo>
                <a:lnTo>
                  <a:pt x="3843288" y="4770603"/>
                </a:lnTo>
                <a:lnTo>
                  <a:pt x="3818967" y="4761483"/>
                </a:lnTo>
                <a:cubicBezTo>
                  <a:pt x="3822957" y="4751603"/>
                  <a:pt x="3825617" y="4740203"/>
                  <a:pt x="3826947" y="4727283"/>
                </a:cubicBezTo>
                <a:cubicBezTo>
                  <a:pt x="3828277" y="4714362"/>
                  <a:pt x="3831697" y="4704482"/>
                  <a:pt x="3837207" y="4697642"/>
                </a:cubicBezTo>
                <a:cubicBezTo>
                  <a:pt x="3836701" y="4688015"/>
                  <a:pt x="3840754" y="4682948"/>
                  <a:pt x="3849368" y="4682442"/>
                </a:cubicBezTo>
                <a:cubicBezTo>
                  <a:pt x="3855955" y="4682885"/>
                  <a:pt x="3864061" y="4682758"/>
                  <a:pt x="3873688" y="4682062"/>
                </a:cubicBezTo>
                <a:cubicBezTo>
                  <a:pt x="3883315" y="4681365"/>
                  <a:pt x="3882302" y="4677438"/>
                  <a:pt x="3870648" y="4670281"/>
                </a:cubicBezTo>
                <a:lnTo>
                  <a:pt x="3882808" y="4639881"/>
                </a:lnTo>
                <a:lnTo>
                  <a:pt x="3870648" y="4639881"/>
                </a:lnTo>
                <a:lnTo>
                  <a:pt x="3882808" y="4624680"/>
                </a:lnTo>
                <a:lnTo>
                  <a:pt x="3882808" y="4594280"/>
                </a:lnTo>
                <a:lnTo>
                  <a:pt x="3904089" y="4579079"/>
                </a:lnTo>
                <a:lnTo>
                  <a:pt x="3904089" y="4551719"/>
                </a:lnTo>
                <a:cubicBezTo>
                  <a:pt x="3909662" y="4542092"/>
                  <a:pt x="3916756" y="4533985"/>
                  <a:pt x="3925369" y="4527398"/>
                </a:cubicBezTo>
                <a:lnTo>
                  <a:pt x="3934490" y="4503078"/>
                </a:lnTo>
                <a:cubicBezTo>
                  <a:pt x="3924989" y="4500671"/>
                  <a:pt x="3921949" y="4490284"/>
                  <a:pt x="3925369" y="4471917"/>
                </a:cubicBezTo>
                <a:cubicBezTo>
                  <a:pt x="3928789" y="4453550"/>
                  <a:pt x="3931829" y="4441643"/>
                  <a:pt x="3934490" y="4436197"/>
                </a:cubicBezTo>
                <a:cubicBezTo>
                  <a:pt x="3940190" y="4434803"/>
                  <a:pt x="3943230" y="4428470"/>
                  <a:pt x="3943610" y="4417196"/>
                </a:cubicBezTo>
                <a:cubicBezTo>
                  <a:pt x="3943990" y="4405923"/>
                  <a:pt x="3943990" y="4398069"/>
                  <a:pt x="3943610" y="4393636"/>
                </a:cubicBezTo>
                <a:cubicBezTo>
                  <a:pt x="3948106" y="4391862"/>
                  <a:pt x="3951273" y="4388569"/>
                  <a:pt x="3953110" y="4383755"/>
                </a:cubicBezTo>
                <a:cubicBezTo>
                  <a:pt x="3954947" y="4378942"/>
                  <a:pt x="3955833" y="4374129"/>
                  <a:pt x="3955770" y="4369315"/>
                </a:cubicBezTo>
                <a:cubicBezTo>
                  <a:pt x="3955263" y="4363615"/>
                  <a:pt x="3953237" y="4359055"/>
                  <a:pt x="3949690" y="4355635"/>
                </a:cubicBezTo>
                <a:cubicBezTo>
                  <a:pt x="3946143" y="4352215"/>
                  <a:pt x="3944116" y="4347655"/>
                  <a:pt x="3943610" y="4341955"/>
                </a:cubicBezTo>
                <a:cubicBezTo>
                  <a:pt x="3931893" y="4344234"/>
                  <a:pt x="3926446" y="4353355"/>
                  <a:pt x="3927269" y="4369315"/>
                </a:cubicBezTo>
                <a:cubicBezTo>
                  <a:pt x="3928093" y="4385276"/>
                  <a:pt x="3923406" y="4394396"/>
                  <a:pt x="3913209" y="4396676"/>
                </a:cubicBezTo>
                <a:cubicBezTo>
                  <a:pt x="3912892" y="4405986"/>
                  <a:pt x="3909726" y="4414726"/>
                  <a:pt x="3903709" y="4422896"/>
                </a:cubicBezTo>
                <a:cubicBezTo>
                  <a:pt x="3897692" y="4431066"/>
                  <a:pt x="3890725" y="4437526"/>
                  <a:pt x="3882808" y="4442277"/>
                </a:cubicBezTo>
                <a:lnTo>
                  <a:pt x="3882808" y="4481797"/>
                </a:lnTo>
                <a:cubicBezTo>
                  <a:pt x="3856145" y="4494654"/>
                  <a:pt x="3840311" y="4509221"/>
                  <a:pt x="3835307" y="4525498"/>
                </a:cubicBezTo>
                <a:cubicBezTo>
                  <a:pt x="3830304" y="4541775"/>
                  <a:pt x="3822830" y="4564702"/>
                  <a:pt x="3812887" y="4594280"/>
                </a:cubicBezTo>
                <a:cubicBezTo>
                  <a:pt x="3802627" y="4595167"/>
                  <a:pt x="3793507" y="4598713"/>
                  <a:pt x="3785526" y="4604920"/>
                </a:cubicBezTo>
                <a:cubicBezTo>
                  <a:pt x="3777546" y="4611127"/>
                  <a:pt x="3768426" y="4614674"/>
                  <a:pt x="3758166" y="4615560"/>
                </a:cubicBezTo>
                <a:lnTo>
                  <a:pt x="3758166" y="4649001"/>
                </a:lnTo>
                <a:lnTo>
                  <a:pt x="3749046" y="4649001"/>
                </a:lnTo>
                <a:cubicBezTo>
                  <a:pt x="3743219" y="4649001"/>
                  <a:pt x="3739672" y="4647481"/>
                  <a:pt x="3738405" y="4644441"/>
                </a:cubicBezTo>
                <a:cubicBezTo>
                  <a:pt x="3737139" y="4641401"/>
                  <a:pt x="3736632" y="4636841"/>
                  <a:pt x="3736885" y="4630761"/>
                </a:cubicBezTo>
                <a:lnTo>
                  <a:pt x="3746006" y="4606440"/>
                </a:lnTo>
                <a:cubicBezTo>
                  <a:pt x="3745816" y="4604223"/>
                  <a:pt x="3744676" y="4600296"/>
                  <a:pt x="3742585" y="4594660"/>
                </a:cubicBezTo>
                <a:cubicBezTo>
                  <a:pt x="3740495" y="4589023"/>
                  <a:pt x="3738595" y="4585856"/>
                  <a:pt x="3736885" y="4585160"/>
                </a:cubicBezTo>
                <a:lnTo>
                  <a:pt x="3736885" y="4594280"/>
                </a:lnTo>
                <a:cubicBezTo>
                  <a:pt x="3729919" y="4599220"/>
                  <a:pt x="3721812" y="4606060"/>
                  <a:pt x="3712565" y="4614800"/>
                </a:cubicBezTo>
                <a:cubicBezTo>
                  <a:pt x="3703318" y="4623540"/>
                  <a:pt x="3698251" y="4631901"/>
                  <a:pt x="3697365" y="4639881"/>
                </a:cubicBezTo>
                <a:cubicBezTo>
                  <a:pt x="3692868" y="4643174"/>
                  <a:pt x="3689701" y="4647987"/>
                  <a:pt x="3687864" y="4654321"/>
                </a:cubicBezTo>
                <a:cubicBezTo>
                  <a:pt x="3686028" y="4660654"/>
                  <a:pt x="3685141" y="4666988"/>
                  <a:pt x="3685204" y="4673321"/>
                </a:cubicBezTo>
                <a:lnTo>
                  <a:pt x="3663924" y="4685482"/>
                </a:lnTo>
                <a:cubicBezTo>
                  <a:pt x="3663987" y="4690358"/>
                  <a:pt x="3663101" y="4695805"/>
                  <a:pt x="3661264" y="4701822"/>
                </a:cubicBezTo>
                <a:cubicBezTo>
                  <a:pt x="3659427" y="4707839"/>
                  <a:pt x="3656260" y="4712525"/>
                  <a:pt x="3651764" y="4715882"/>
                </a:cubicBezTo>
                <a:lnTo>
                  <a:pt x="3651764" y="4740203"/>
                </a:lnTo>
                <a:lnTo>
                  <a:pt x="3639603" y="4749323"/>
                </a:lnTo>
                <a:cubicBezTo>
                  <a:pt x="3639287" y="4758570"/>
                  <a:pt x="3636120" y="4767437"/>
                  <a:pt x="3630103" y="4775924"/>
                </a:cubicBezTo>
                <a:cubicBezTo>
                  <a:pt x="3624086" y="4784410"/>
                  <a:pt x="3617120" y="4791757"/>
                  <a:pt x="3609203" y="4797964"/>
                </a:cubicBezTo>
                <a:cubicBezTo>
                  <a:pt x="3602996" y="4807654"/>
                  <a:pt x="3595649" y="4818674"/>
                  <a:pt x="3587162" y="4831025"/>
                </a:cubicBezTo>
                <a:cubicBezTo>
                  <a:pt x="3578675" y="4843375"/>
                  <a:pt x="3569809" y="4853635"/>
                  <a:pt x="3560562" y="4861805"/>
                </a:cubicBezTo>
                <a:cubicBezTo>
                  <a:pt x="3560752" y="4866555"/>
                  <a:pt x="3560372" y="4871495"/>
                  <a:pt x="3559422" y="4876626"/>
                </a:cubicBezTo>
                <a:cubicBezTo>
                  <a:pt x="3558472" y="4881756"/>
                  <a:pt x="3555812" y="4885936"/>
                  <a:pt x="3551442" y="4889166"/>
                </a:cubicBezTo>
                <a:cubicBezTo>
                  <a:pt x="3551188" y="4898539"/>
                  <a:pt x="3548655" y="4907913"/>
                  <a:pt x="3543841" y="4917286"/>
                </a:cubicBezTo>
                <a:cubicBezTo>
                  <a:pt x="3539028" y="4926660"/>
                  <a:pt x="3533455" y="4934513"/>
                  <a:pt x="3527121" y="4940847"/>
                </a:cubicBezTo>
                <a:cubicBezTo>
                  <a:pt x="3527121" y="4944014"/>
                  <a:pt x="3526361" y="4946800"/>
                  <a:pt x="3524841" y="4949207"/>
                </a:cubicBezTo>
                <a:cubicBezTo>
                  <a:pt x="3523321" y="4951614"/>
                  <a:pt x="3521041" y="4952880"/>
                  <a:pt x="3518001" y="4953007"/>
                </a:cubicBezTo>
                <a:lnTo>
                  <a:pt x="3508881" y="4949967"/>
                </a:lnTo>
                <a:lnTo>
                  <a:pt x="3518001" y="4919567"/>
                </a:lnTo>
                <a:cubicBezTo>
                  <a:pt x="3521041" y="4916336"/>
                  <a:pt x="3523321" y="4912156"/>
                  <a:pt x="3524841" y="4907026"/>
                </a:cubicBezTo>
                <a:cubicBezTo>
                  <a:pt x="3526361" y="4901896"/>
                  <a:pt x="3527121" y="4896956"/>
                  <a:pt x="3527121" y="4892206"/>
                </a:cubicBezTo>
                <a:lnTo>
                  <a:pt x="3539281" y="4864845"/>
                </a:lnTo>
                <a:cubicBezTo>
                  <a:pt x="3538648" y="4858005"/>
                  <a:pt x="3538395" y="4850405"/>
                  <a:pt x="3538521" y="4842045"/>
                </a:cubicBezTo>
                <a:cubicBezTo>
                  <a:pt x="3538648" y="4833685"/>
                  <a:pt x="3542955" y="4829125"/>
                  <a:pt x="3551442" y="4828365"/>
                </a:cubicBezTo>
                <a:cubicBezTo>
                  <a:pt x="3552455" y="4798724"/>
                  <a:pt x="3561068" y="4763763"/>
                  <a:pt x="3577282" y="4723483"/>
                </a:cubicBezTo>
                <a:cubicBezTo>
                  <a:pt x="3593496" y="4683202"/>
                  <a:pt x="3611229" y="4651281"/>
                  <a:pt x="3630483" y="4627720"/>
                </a:cubicBezTo>
                <a:cubicBezTo>
                  <a:pt x="3630863" y="4617334"/>
                  <a:pt x="3632383" y="4607707"/>
                  <a:pt x="3635043" y="4598840"/>
                </a:cubicBezTo>
                <a:cubicBezTo>
                  <a:pt x="3637703" y="4589973"/>
                  <a:pt x="3639223" y="4580346"/>
                  <a:pt x="3639603" y="4569959"/>
                </a:cubicBezTo>
                <a:cubicBezTo>
                  <a:pt x="3644100" y="4569769"/>
                  <a:pt x="3647267" y="4567869"/>
                  <a:pt x="3649104" y="4564259"/>
                </a:cubicBezTo>
                <a:cubicBezTo>
                  <a:pt x="3650940" y="4560649"/>
                  <a:pt x="3651827" y="4556469"/>
                  <a:pt x="3651764" y="4551719"/>
                </a:cubicBezTo>
                <a:cubicBezTo>
                  <a:pt x="3652270" y="4539369"/>
                  <a:pt x="3654297" y="4532149"/>
                  <a:pt x="3657844" y="4530058"/>
                </a:cubicBezTo>
                <a:cubicBezTo>
                  <a:pt x="3661390" y="4527968"/>
                  <a:pt x="3663417" y="4523028"/>
                  <a:pt x="3663924" y="4515238"/>
                </a:cubicBezTo>
                <a:lnTo>
                  <a:pt x="3679124" y="4484838"/>
                </a:lnTo>
                <a:cubicBezTo>
                  <a:pt x="3683621" y="4483191"/>
                  <a:pt x="3686788" y="4480404"/>
                  <a:pt x="3688624" y="4476477"/>
                </a:cubicBezTo>
                <a:cubicBezTo>
                  <a:pt x="3690461" y="4472550"/>
                  <a:pt x="3691348" y="4468244"/>
                  <a:pt x="3691284" y="4463557"/>
                </a:cubicBezTo>
                <a:lnTo>
                  <a:pt x="3688244" y="4448357"/>
                </a:lnTo>
                <a:lnTo>
                  <a:pt x="3715605" y="4354115"/>
                </a:lnTo>
                <a:lnTo>
                  <a:pt x="3727765" y="4344995"/>
                </a:lnTo>
                <a:lnTo>
                  <a:pt x="3736885" y="4329794"/>
                </a:lnTo>
                <a:lnTo>
                  <a:pt x="3737939" y="4322238"/>
                </a:lnTo>
                <a:lnTo>
                  <a:pt x="3731636" y="4326020"/>
                </a:lnTo>
                <a:cubicBezTo>
                  <a:pt x="3727392" y="4329630"/>
                  <a:pt x="3723719" y="4333050"/>
                  <a:pt x="3720616" y="4336280"/>
                </a:cubicBezTo>
                <a:cubicBezTo>
                  <a:pt x="3717322" y="4336217"/>
                  <a:pt x="3714029" y="4337104"/>
                  <a:pt x="3710735" y="4338941"/>
                </a:cubicBezTo>
                <a:cubicBezTo>
                  <a:pt x="3707442" y="4340777"/>
                  <a:pt x="3705669" y="4343944"/>
                  <a:pt x="3705415" y="4348441"/>
                </a:cubicBezTo>
                <a:lnTo>
                  <a:pt x="3708455" y="4360601"/>
                </a:lnTo>
                <a:lnTo>
                  <a:pt x="3681095" y="4360601"/>
                </a:lnTo>
                <a:cubicBezTo>
                  <a:pt x="3682298" y="4354711"/>
                  <a:pt x="3685211" y="4345971"/>
                  <a:pt x="3689835" y="4334380"/>
                </a:cubicBezTo>
                <a:cubicBezTo>
                  <a:pt x="3692146" y="4328585"/>
                  <a:pt x="3693080" y="4324073"/>
                  <a:pt x="3692637" y="4320843"/>
                </a:cubicBezTo>
                <a:lnTo>
                  <a:pt x="3688704" y="4316636"/>
                </a:lnTo>
                <a:lnTo>
                  <a:pt x="3681736" y="4322930"/>
                </a:lnTo>
                <a:cubicBezTo>
                  <a:pt x="3681577" y="4326033"/>
                  <a:pt x="3679946" y="4328472"/>
                  <a:pt x="3676843" y="4330245"/>
                </a:cubicBezTo>
                <a:lnTo>
                  <a:pt x="3670706" y="4331732"/>
                </a:lnTo>
                <a:lnTo>
                  <a:pt x="3665894" y="4360601"/>
                </a:lnTo>
                <a:lnTo>
                  <a:pt x="3650694" y="4381881"/>
                </a:lnTo>
                <a:cubicBezTo>
                  <a:pt x="3650694" y="4390875"/>
                  <a:pt x="3649174" y="4398728"/>
                  <a:pt x="3646134" y="4405442"/>
                </a:cubicBezTo>
                <a:cubicBezTo>
                  <a:pt x="3643094" y="4412155"/>
                  <a:pt x="3638534" y="4418489"/>
                  <a:pt x="3632454" y="4424442"/>
                </a:cubicBezTo>
                <a:lnTo>
                  <a:pt x="3632454" y="4448763"/>
                </a:lnTo>
                <a:cubicBezTo>
                  <a:pt x="3623840" y="4458390"/>
                  <a:pt x="3619787" y="4469536"/>
                  <a:pt x="3620293" y="4482203"/>
                </a:cubicBezTo>
                <a:cubicBezTo>
                  <a:pt x="3615417" y="4480747"/>
                  <a:pt x="3610730" y="4481380"/>
                  <a:pt x="3606233" y="4484104"/>
                </a:cubicBezTo>
                <a:cubicBezTo>
                  <a:pt x="3601736" y="4486827"/>
                  <a:pt x="3599330" y="4491260"/>
                  <a:pt x="3599013" y="4497404"/>
                </a:cubicBezTo>
                <a:lnTo>
                  <a:pt x="3580773" y="4524764"/>
                </a:lnTo>
                <a:lnTo>
                  <a:pt x="3556452" y="4515644"/>
                </a:lnTo>
                <a:cubicBezTo>
                  <a:pt x="3560442" y="4505764"/>
                  <a:pt x="3563102" y="4494364"/>
                  <a:pt x="3564432" y="4481444"/>
                </a:cubicBezTo>
                <a:cubicBezTo>
                  <a:pt x="3565762" y="4468523"/>
                  <a:pt x="3569182" y="4458643"/>
                  <a:pt x="3574692" y="4451803"/>
                </a:cubicBezTo>
                <a:cubicBezTo>
                  <a:pt x="3574186" y="4442176"/>
                  <a:pt x="3578239" y="4437109"/>
                  <a:pt x="3586853" y="4436603"/>
                </a:cubicBezTo>
                <a:cubicBezTo>
                  <a:pt x="3593440" y="4437046"/>
                  <a:pt x="3601546" y="4436919"/>
                  <a:pt x="3611173" y="4436223"/>
                </a:cubicBezTo>
                <a:cubicBezTo>
                  <a:pt x="3620800" y="4435526"/>
                  <a:pt x="3619787" y="4431599"/>
                  <a:pt x="3608133" y="4424442"/>
                </a:cubicBezTo>
                <a:lnTo>
                  <a:pt x="3620293" y="4394042"/>
                </a:lnTo>
                <a:lnTo>
                  <a:pt x="3608133" y="4394042"/>
                </a:lnTo>
                <a:lnTo>
                  <a:pt x="3620293" y="4378841"/>
                </a:lnTo>
                <a:lnTo>
                  <a:pt x="3620293" y="4348441"/>
                </a:lnTo>
                <a:lnTo>
                  <a:pt x="3641574" y="4333240"/>
                </a:lnTo>
                <a:lnTo>
                  <a:pt x="3641574" y="4305880"/>
                </a:lnTo>
                <a:cubicBezTo>
                  <a:pt x="3647147" y="4296253"/>
                  <a:pt x="3654241" y="4288146"/>
                  <a:pt x="3662854" y="4281559"/>
                </a:cubicBezTo>
                <a:lnTo>
                  <a:pt x="3668431" y="4266689"/>
                </a:lnTo>
                <a:lnTo>
                  <a:pt x="3650955" y="4266689"/>
                </a:lnTo>
                <a:cubicBezTo>
                  <a:pt x="3651589" y="4255415"/>
                  <a:pt x="3653362" y="4244522"/>
                  <a:pt x="3656276" y="4234008"/>
                </a:cubicBezTo>
                <a:cubicBezTo>
                  <a:pt x="3659189" y="4223494"/>
                  <a:pt x="3659442" y="4208041"/>
                  <a:pt x="3657036" y="4187647"/>
                </a:cubicBezTo>
                <a:cubicBezTo>
                  <a:pt x="3650575" y="4196514"/>
                  <a:pt x="3644495" y="4205381"/>
                  <a:pt x="3638795" y="4214248"/>
                </a:cubicBezTo>
                <a:cubicBezTo>
                  <a:pt x="3633095" y="4223114"/>
                  <a:pt x="3630055" y="4233501"/>
                  <a:pt x="3629675" y="4245408"/>
                </a:cubicBezTo>
                <a:cubicBezTo>
                  <a:pt x="3614981" y="4257062"/>
                  <a:pt x="3601808" y="4270235"/>
                  <a:pt x="3590154" y="4284929"/>
                </a:cubicBezTo>
                <a:cubicBezTo>
                  <a:pt x="3573244" y="4286449"/>
                  <a:pt x="3566784" y="4292529"/>
                  <a:pt x="3570774" y="4303169"/>
                </a:cubicBezTo>
                <a:cubicBezTo>
                  <a:pt x="3574764" y="4313809"/>
                  <a:pt x="3572104" y="4319890"/>
                  <a:pt x="3562794" y="4321410"/>
                </a:cubicBezTo>
                <a:lnTo>
                  <a:pt x="3559338" y="4321410"/>
                </a:lnTo>
                <a:lnTo>
                  <a:pt x="3550372" y="4348441"/>
                </a:lnTo>
                <a:lnTo>
                  <a:pt x="3540463" y="4352295"/>
                </a:lnTo>
                <a:lnTo>
                  <a:pt x="3538473" y="4357891"/>
                </a:lnTo>
                <a:lnTo>
                  <a:pt x="3517193" y="4376131"/>
                </a:lnTo>
                <a:lnTo>
                  <a:pt x="3511002" y="4363751"/>
                </a:lnTo>
                <a:lnTo>
                  <a:pt x="3495651" y="4369721"/>
                </a:lnTo>
                <a:lnTo>
                  <a:pt x="3495651" y="4403162"/>
                </a:lnTo>
                <a:lnTo>
                  <a:pt x="3486531" y="4403162"/>
                </a:lnTo>
                <a:cubicBezTo>
                  <a:pt x="3480704" y="4403162"/>
                  <a:pt x="3477157" y="4401642"/>
                  <a:pt x="3475890" y="4398602"/>
                </a:cubicBezTo>
                <a:cubicBezTo>
                  <a:pt x="3474624" y="4395562"/>
                  <a:pt x="3474117" y="4391002"/>
                  <a:pt x="3474370" y="4384922"/>
                </a:cubicBezTo>
                <a:lnTo>
                  <a:pt x="3483491" y="4360601"/>
                </a:lnTo>
                <a:cubicBezTo>
                  <a:pt x="3483301" y="4358384"/>
                  <a:pt x="3482161" y="4354457"/>
                  <a:pt x="3480070" y="4348821"/>
                </a:cubicBezTo>
                <a:cubicBezTo>
                  <a:pt x="3477980" y="4343184"/>
                  <a:pt x="3476080" y="4340017"/>
                  <a:pt x="3474370" y="4339321"/>
                </a:cubicBezTo>
                <a:lnTo>
                  <a:pt x="3474370" y="4348441"/>
                </a:lnTo>
                <a:cubicBezTo>
                  <a:pt x="3467404" y="4353381"/>
                  <a:pt x="3459297" y="4360221"/>
                  <a:pt x="3450050" y="4368961"/>
                </a:cubicBezTo>
                <a:cubicBezTo>
                  <a:pt x="3440803" y="4377701"/>
                  <a:pt x="3435736" y="4386062"/>
                  <a:pt x="3434850" y="4394042"/>
                </a:cubicBezTo>
                <a:cubicBezTo>
                  <a:pt x="3430353" y="4397335"/>
                  <a:pt x="3427186" y="4402148"/>
                  <a:pt x="3425349" y="4408482"/>
                </a:cubicBezTo>
                <a:cubicBezTo>
                  <a:pt x="3423513" y="4414815"/>
                  <a:pt x="3422626" y="4421149"/>
                  <a:pt x="3422689" y="4427482"/>
                </a:cubicBezTo>
                <a:lnTo>
                  <a:pt x="3401409" y="4439643"/>
                </a:lnTo>
                <a:cubicBezTo>
                  <a:pt x="3401472" y="4444519"/>
                  <a:pt x="3400586" y="4449966"/>
                  <a:pt x="3398749" y="4455983"/>
                </a:cubicBezTo>
                <a:cubicBezTo>
                  <a:pt x="3396912" y="4462000"/>
                  <a:pt x="3393745" y="4466686"/>
                  <a:pt x="3389249" y="4470043"/>
                </a:cubicBezTo>
                <a:lnTo>
                  <a:pt x="3389249" y="4494364"/>
                </a:lnTo>
                <a:lnTo>
                  <a:pt x="3377088" y="4503484"/>
                </a:lnTo>
                <a:cubicBezTo>
                  <a:pt x="3376772" y="4512731"/>
                  <a:pt x="3373605" y="4521598"/>
                  <a:pt x="3367588" y="4530085"/>
                </a:cubicBezTo>
                <a:cubicBezTo>
                  <a:pt x="3361571" y="4538571"/>
                  <a:pt x="3354605" y="4545918"/>
                  <a:pt x="3346688" y="4552125"/>
                </a:cubicBezTo>
                <a:cubicBezTo>
                  <a:pt x="3340481" y="4561815"/>
                  <a:pt x="3333134" y="4572835"/>
                  <a:pt x="3324647" y="4585186"/>
                </a:cubicBezTo>
                <a:cubicBezTo>
                  <a:pt x="3316160" y="4597536"/>
                  <a:pt x="3307294" y="4607796"/>
                  <a:pt x="3298047" y="4615966"/>
                </a:cubicBezTo>
                <a:cubicBezTo>
                  <a:pt x="3298237" y="4620716"/>
                  <a:pt x="3297857" y="4625656"/>
                  <a:pt x="3296907" y="4630787"/>
                </a:cubicBezTo>
                <a:cubicBezTo>
                  <a:pt x="3295957" y="4635917"/>
                  <a:pt x="3293297" y="4640097"/>
                  <a:pt x="3288927" y="4643327"/>
                </a:cubicBezTo>
                <a:cubicBezTo>
                  <a:pt x="3288673" y="4652700"/>
                  <a:pt x="3286140" y="4662074"/>
                  <a:pt x="3281326" y="4671447"/>
                </a:cubicBezTo>
                <a:cubicBezTo>
                  <a:pt x="3276513" y="4680821"/>
                  <a:pt x="3270940" y="4688674"/>
                  <a:pt x="3264606" y="4695008"/>
                </a:cubicBezTo>
                <a:cubicBezTo>
                  <a:pt x="3264606" y="4698175"/>
                  <a:pt x="3263846" y="4700961"/>
                  <a:pt x="3262326" y="4703368"/>
                </a:cubicBezTo>
                <a:cubicBezTo>
                  <a:pt x="3260806" y="4705775"/>
                  <a:pt x="3258526" y="4707041"/>
                  <a:pt x="3255486" y="4707168"/>
                </a:cubicBezTo>
                <a:lnTo>
                  <a:pt x="3246366" y="4704128"/>
                </a:lnTo>
                <a:lnTo>
                  <a:pt x="3255486" y="4673728"/>
                </a:lnTo>
                <a:cubicBezTo>
                  <a:pt x="3258526" y="4670497"/>
                  <a:pt x="3260806" y="4666317"/>
                  <a:pt x="3262326" y="4661187"/>
                </a:cubicBezTo>
                <a:cubicBezTo>
                  <a:pt x="3263846" y="4656057"/>
                  <a:pt x="3264606" y="4651117"/>
                  <a:pt x="3264606" y="4646367"/>
                </a:cubicBezTo>
                <a:lnTo>
                  <a:pt x="3276766" y="4619006"/>
                </a:lnTo>
                <a:cubicBezTo>
                  <a:pt x="3276133" y="4612166"/>
                  <a:pt x="3275880" y="4604566"/>
                  <a:pt x="3276006" y="4596206"/>
                </a:cubicBezTo>
                <a:cubicBezTo>
                  <a:pt x="3276133" y="4587846"/>
                  <a:pt x="3280440" y="4583286"/>
                  <a:pt x="3288927" y="4582526"/>
                </a:cubicBezTo>
                <a:cubicBezTo>
                  <a:pt x="3289433" y="4567706"/>
                  <a:pt x="3291840" y="4551555"/>
                  <a:pt x="3296146" y="4534075"/>
                </a:cubicBezTo>
                <a:lnTo>
                  <a:pt x="3303829" y="4510791"/>
                </a:lnTo>
                <a:lnTo>
                  <a:pt x="3296408" y="4511794"/>
                </a:lnTo>
                <a:cubicBezTo>
                  <a:pt x="3291911" y="4514517"/>
                  <a:pt x="3289505" y="4518950"/>
                  <a:pt x="3289188" y="4525094"/>
                </a:cubicBezTo>
                <a:lnTo>
                  <a:pt x="3270948" y="4552454"/>
                </a:lnTo>
                <a:lnTo>
                  <a:pt x="3246627" y="4543334"/>
                </a:lnTo>
                <a:cubicBezTo>
                  <a:pt x="3250617" y="4533454"/>
                  <a:pt x="3253277" y="4522054"/>
                  <a:pt x="3254607" y="4509134"/>
                </a:cubicBezTo>
                <a:lnTo>
                  <a:pt x="3263212" y="4484275"/>
                </a:lnTo>
                <a:lnTo>
                  <a:pt x="3263212" y="4474399"/>
                </a:lnTo>
                <a:lnTo>
                  <a:pt x="3254092" y="4477439"/>
                </a:lnTo>
                <a:cubicBezTo>
                  <a:pt x="3252192" y="4481746"/>
                  <a:pt x="3249152" y="4489093"/>
                  <a:pt x="3244972" y="4499480"/>
                </a:cubicBezTo>
                <a:cubicBezTo>
                  <a:pt x="3240792" y="4509867"/>
                  <a:pt x="3237752" y="4515694"/>
                  <a:pt x="3235852" y="4516960"/>
                </a:cubicBezTo>
                <a:cubicBezTo>
                  <a:pt x="3234395" y="4516707"/>
                  <a:pt x="3233508" y="4515694"/>
                  <a:pt x="3233192" y="4513920"/>
                </a:cubicBezTo>
                <a:cubicBezTo>
                  <a:pt x="3232875" y="4512147"/>
                  <a:pt x="3232748" y="4511133"/>
                  <a:pt x="3232812" y="4510880"/>
                </a:cubicBezTo>
                <a:cubicBezTo>
                  <a:pt x="3224451" y="4510373"/>
                  <a:pt x="3221411" y="4507587"/>
                  <a:pt x="3223691" y="4502520"/>
                </a:cubicBezTo>
                <a:cubicBezTo>
                  <a:pt x="3225971" y="4497453"/>
                  <a:pt x="3229012" y="4493146"/>
                  <a:pt x="3232812" y="4489599"/>
                </a:cubicBezTo>
                <a:lnTo>
                  <a:pt x="3220651" y="4462239"/>
                </a:lnTo>
                <a:lnTo>
                  <a:pt x="3232812" y="4440959"/>
                </a:lnTo>
                <a:lnTo>
                  <a:pt x="3211531" y="4431838"/>
                </a:lnTo>
                <a:cubicBezTo>
                  <a:pt x="3210645" y="4442035"/>
                  <a:pt x="3207098" y="4451282"/>
                  <a:pt x="3200891" y="4459579"/>
                </a:cubicBezTo>
                <a:cubicBezTo>
                  <a:pt x="3194684" y="4467876"/>
                  <a:pt x="3191137" y="4477883"/>
                  <a:pt x="3190251" y="4489599"/>
                </a:cubicBezTo>
                <a:cubicBezTo>
                  <a:pt x="3181194" y="4501887"/>
                  <a:pt x="3172707" y="4514553"/>
                  <a:pt x="3164790" y="4527600"/>
                </a:cubicBezTo>
                <a:cubicBezTo>
                  <a:pt x="3156873" y="4540647"/>
                  <a:pt x="3149147" y="4553314"/>
                  <a:pt x="3141610" y="4565601"/>
                </a:cubicBezTo>
                <a:cubicBezTo>
                  <a:pt x="3140090" y="4572948"/>
                  <a:pt x="3137050" y="4582575"/>
                  <a:pt x="3132490" y="4594482"/>
                </a:cubicBezTo>
                <a:cubicBezTo>
                  <a:pt x="3127929" y="4606389"/>
                  <a:pt x="3121849" y="4612976"/>
                  <a:pt x="3114249" y="4614242"/>
                </a:cubicBezTo>
                <a:cubicBezTo>
                  <a:pt x="3114629" y="4616586"/>
                  <a:pt x="3116149" y="4621019"/>
                  <a:pt x="3118809" y="4627543"/>
                </a:cubicBezTo>
                <a:cubicBezTo>
                  <a:pt x="3121469" y="4634066"/>
                  <a:pt x="3122989" y="4637739"/>
                  <a:pt x="3123369" y="4638563"/>
                </a:cubicBezTo>
                <a:cubicBezTo>
                  <a:pt x="3124826" y="4638183"/>
                  <a:pt x="3125713" y="4636663"/>
                  <a:pt x="3126029" y="4634003"/>
                </a:cubicBezTo>
                <a:cubicBezTo>
                  <a:pt x="3126346" y="4631343"/>
                  <a:pt x="3126473" y="4629823"/>
                  <a:pt x="3126409" y="4629442"/>
                </a:cubicBezTo>
                <a:cubicBezTo>
                  <a:pt x="3135023" y="4611519"/>
                  <a:pt x="3145156" y="4594165"/>
                  <a:pt x="3156810" y="4577381"/>
                </a:cubicBezTo>
                <a:cubicBezTo>
                  <a:pt x="3168464" y="4560598"/>
                  <a:pt x="3175557" y="4542484"/>
                  <a:pt x="3178091" y="4523040"/>
                </a:cubicBezTo>
                <a:lnTo>
                  <a:pt x="3193291" y="4523040"/>
                </a:lnTo>
                <a:cubicBezTo>
                  <a:pt x="3200258" y="4522724"/>
                  <a:pt x="3208364" y="4523357"/>
                  <a:pt x="3217611" y="4524940"/>
                </a:cubicBezTo>
                <a:cubicBezTo>
                  <a:pt x="3226858" y="4526524"/>
                  <a:pt x="3231925" y="4530957"/>
                  <a:pt x="3232812" y="4538241"/>
                </a:cubicBezTo>
                <a:cubicBezTo>
                  <a:pt x="3232495" y="4552048"/>
                  <a:pt x="3229328" y="4565474"/>
                  <a:pt x="3223311" y="4578521"/>
                </a:cubicBezTo>
                <a:cubicBezTo>
                  <a:pt x="3217295" y="4591568"/>
                  <a:pt x="3210328" y="4603475"/>
                  <a:pt x="3202411" y="4614242"/>
                </a:cubicBezTo>
                <a:cubicBezTo>
                  <a:pt x="3202791" y="4621589"/>
                  <a:pt x="3204311" y="4628176"/>
                  <a:pt x="3206971" y="4634003"/>
                </a:cubicBezTo>
                <a:cubicBezTo>
                  <a:pt x="3209631" y="4639829"/>
                  <a:pt x="3211151" y="4646416"/>
                  <a:pt x="3211531" y="4653763"/>
                </a:cubicBezTo>
                <a:lnTo>
                  <a:pt x="3190251" y="4647683"/>
                </a:lnTo>
                <a:cubicBezTo>
                  <a:pt x="3190377" y="4657056"/>
                  <a:pt x="3189364" y="4667190"/>
                  <a:pt x="3187211" y="4678084"/>
                </a:cubicBezTo>
                <a:cubicBezTo>
                  <a:pt x="3185057" y="4688977"/>
                  <a:pt x="3181004" y="4699111"/>
                  <a:pt x="3175050" y="4708484"/>
                </a:cubicBezTo>
                <a:lnTo>
                  <a:pt x="3159850" y="4687204"/>
                </a:lnTo>
                <a:lnTo>
                  <a:pt x="3168970" y="4659843"/>
                </a:lnTo>
                <a:cubicBezTo>
                  <a:pt x="3167260" y="4658323"/>
                  <a:pt x="3165360" y="4656803"/>
                  <a:pt x="3163270" y="4655283"/>
                </a:cubicBezTo>
                <a:cubicBezTo>
                  <a:pt x="3161180" y="4653763"/>
                  <a:pt x="3160040" y="4652243"/>
                  <a:pt x="3159850" y="4650723"/>
                </a:cubicBezTo>
                <a:cubicBezTo>
                  <a:pt x="3160420" y="4647810"/>
                  <a:pt x="3163080" y="4646036"/>
                  <a:pt x="3167830" y="4645403"/>
                </a:cubicBezTo>
                <a:cubicBezTo>
                  <a:pt x="3172580" y="4644769"/>
                  <a:pt x="3176000" y="4644516"/>
                  <a:pt x="3178091" y="4644643"/>
                </a:cubicBezTo>
                <a:lnTo>
                  <a:pt x="3196331" y="4592962"/>
                </a:lnTo>
                <a:lnTo>
                  <a:pt x="3193291" y="4580801"/>
                </a:lnTo>
                <a:lnTo>
                  <a:pt x="3181131" y="4565601"/>
                </a:lnTo>
                <a:lnTo>
                  <a:pt x="3165930" y="4580801"/>
                </a:lnTo>
                <a:lnTo>
                  <a:pt x="3156810" y="4644643"/>
                </a:lnTo>
                <a:cubicBezTo>
                  <a:pt x="3147437" y="4653130"/>
                  <a:pt x="3138823" y="4665036"/>
                  <a:pt x="3130970" y="4680363"/>
                </a:cubicBezTo>
                <a:cubicBezTo>
                  <a:pt x="3123116" y="4695690"/>
                  <a:pt x="3117543" y="4709117"/>
                  <a:pt x="3114249" y="4720644"/>
                </a:cubicBezTo>
                <a:cubicBezTo>
                  <a:pt x="3113869" y="4731158"/>
                  <a:pt x="3111589" y="4741291"/>
                  <a:pt x="3107409" y="4751045"/>
                </a:cubicBezTo>
                <a:cubicBezTo>
                  <a:pt x="3103229" y="4760799"/>
                  <a:pt x="3099429" y="4770932"/>
                  <a:pt x="3096009" y="4781446"/>
                </a:cubicBezTo>
                <a:cubicBezTo>
                  <a:pt x="3081315" y="4794113"/>
                  <a:pt x="3068142" y="4808299"/>
                  <a:pt x="3056488" y="4824006"/>
                </a:cubicBezTo>
                <a:lnTo>
                  <a:pt x="3035208" y="4884808"/>
                </a:lnTo>
                <a:cubicBezTo>
                  <a:pt x="3033371" y="4884681"/>
                  <a:pt x="3030964" y="4884934"/>
                  <a:pt x="3027987" y="4885568"/>
                </a:cubicBezTo>
                <a:cubicBezTo>
                  <a:pt x="3025011" y="4886201"/>
                  <a:pt x="3023364" y="4887975"/>
                  <a:pt x="3023047" y="4890888"/>
                </a:cubicBezTo>
                <a:cubicBezTo>
                  <a:pt x="3023364" y="4892534"/>
                  <a:pt x="3025011" y="4894561"/>
                  <a:pt x="3027987" y="4896968"/>
                </a:cubicBezTo>
                <a:cubicBezTo>
                  <a:pt x="3030964" y="4899375"/>
                  <a:pt x="3033371" y="4901401"/>
                  <a:pt x="3035208" y="4903048"/>
                </a:cubicBezTo>
                <a:lnTo>
                  <a:pt x="3001767" y="4921289"/>
                </a:lnTo>
                <a:lnTo>
                  <a:pt x="2980486" y="4921289"/>
                </a:lnTo>
                <a:cubicBezTo>
                  <a:pt x="2981120" y="4910015"/>
                  <a:pt x="2982893" y="4899122"/>
                  <a:pt x="2985807" y="4888608"/>
                </a:cubicBezTo>
                <a:cubicBezTo>
                  <a:pt x="2988720" y="4878094"/>
                  <a:pt x="2988973" y="4862641"/>
                  <a:pt x="2986567" y="4842247"/>
                </a:cubicBezTo>
                <a:cubicBezTo>
                  <a:pt x="2980106" y="4851114"/>
                  <a:pt x="2974026" y="4859981"/>
                  <a:pt x="2968326" y="4868848"/>
                </a:cubicBezTo>
                <a:cubicBezTo>
                  <a:pt x="2962626" y="4877714"/>
                  <a:pt x="2959586" y="4888101"/>
                  <a:pt x="2959206" y="4900008"/>
                </a:cubicBezTo>
                <a:cubicBezTo>
                  <a:pt x="2944512" y="4911662"/>
                  <a:pt x="2931339" y="4924835"/>
                  <a:pt x="2919685" y="4939529"/>
                </a:cubicBezTo>
                <a:cubicBezTo>
                  <a:pt x="2902775" y="4941049"/>
                  <a:pt x="2896315" y="4947129"/>
                  <a:pt x="2900305" y="4957769"/>
                </a:cubicBezTo>
                <a:cubicBezTo>
                  <a:pt x="2904295" y="4968409"/>
                  <a:pt x="2901635" y="4974490"/>
                  <a:pt x="2892325" y="4976010"/>
                </a:cubicBezTo>
                <a:lnTo>
                  <a:pt x="2880164" y="4976010"/>
                </a:lnTo>
                <a:cubicBezTo>
                  <a:pt x="2879658" y="4984560"/>
                  <a:pt x="2877631" y="4991020"/>
                  <a:pt x="2874084" y="4995390"/>
                </a:cubicBezTo>
                <a:cubicBezTo>
                  <a:pt x="2870538" y="4999760"/>
                  <a:pt x="2868511" y="5005460"/>
                  <a:pt x="2868004" y="5012491"/>
                </a:cubicBezTo>
                <a:lnTo>
                  <a:pt x="2846724" y="5030731"/>
                </a:lnTo>
                <a:lnTo>
                  <a:pt x="2834563" y="5006410"/>
                </a:lnTo>
                <a:cubicBezTo>
                  <a:pt x="2828483" y="5006410"/>
                  <a:pt x="2825443" y="5003370"/>
                  <a:pt x="2825443" y="4997290"/>
                </a:cubicBezTo>
                <a:cubicBezTo>
                  <a:pt x="2826330" y="4985320"/>
                  <a:pt x="2829877" y="4973540"/>
                  <a:pt x="2836083" y="4961949"/>
                </a:cubicBezTo>
                <a:cubicBezTo>
                  <a:pt x="2842290" y="4950359"/>
                  <a:pt x="2845837" y="4937819"/>
                  <a:pt x="2846724" y="4924328"/>
                </a:cubicBezTo>
                <a:cubicBezTo>
                  <a:pt x="2846787" y="4924075"/>
                  <a:pt x="2846660" y="4923062"/>
                  <a:pt x="2846344" y="4921289"/>
                </a:cubicBezTo>
                <a:cubicBezTo>
                  <a:pt x="2846027" y="4919515"/>
                  <a:pt x="2845140" y="4918502"/>
                  <a:pt x="2843684" y="4918248"/>
                </a:cubicBezTo>
                <a:cubicBezTo>
                  <a:pt x="2842037" y="4918945"/>
                  <a:pt x="2840010" y="4922112"/>
                  <a:pt x="2837604" y="4927749"/>
                </a:cubicBezTo>
                <a:cubicBezTo>
                  <a:pt x="2835197" y="4933385"/>
                  <a:pt x="2833170" y="4937312"/>
                  <a:pt x="2831523" y="4939529"/>
                </a:cubicBezTo>
                <a:cubicBezTo>
                  <a:pt x="2827977" y="4942569"/>
                  <a:pt x="2825950" y="4945609"/>
                  <a:pt x="2825443" y="4948649"/>
                </a:cubicBezTo>
                <a:cubicBezTo>
                  <a:pt x="2825823" y="4953399"/>
                  <a:pt x="2825823" y="4957579"/>
                  <a:pt x="2825443" y="4961189"/>
                </a:cubicBezTo>
                <a:cubicBezTo>
                  <a:pt x="2825063" y="4964800"/>
                  <a:pt x="2822023" y="4966699"/>
                  <a:pt x="2816323" y="4966890"/>
                </a:cubicBezTo>
                <a:lnTo>
                  <a:pt x="2804163" y="4972970"/>
                </a:lnTo>
                <a:lnTo>
                  <a:pt x="2773762" y="4976010"/>
                </a:lnTo>
                <a:lnTo>
                  <a:pt x="2764642" y="5000330"/>
                </a:lnTo>
                <a:cubicBezTo>
                  <a:pt x="2760019" y="5002040"/>
                  <a:pt x="2755585" y="5004700"/>
                  <a:pt x="2751342" y="5008310"/>
                </a:cubicBezTo>
                <a:cubicBezTo>
                  <a:pt x="2747098" y="5011920"/>
                  <a:pt x="2743425" y="5015340"/>
                  <a:pt x="2740322" y="5018570"/>
                </a:cubicBezTo>
                <a:cubicBezTo>
                  <a:pt x="2737028" y="5018507"/>
                  <a:pt x="2733735" y="5019394"/>
                  <a:pt x="2730441" y="5021231"/>
                </a:cubicBezTo>
                <a:cubicBezTo>
                  <a:pt x="2727148" y="5023067"/>
                  <a:pt x="2725375" y="5026234"/>
                  <a:pt x="2725121" y="5030731"/>
                </a:cubicBezTo>
                <a:lnTo>
                  <a:pt x="2728161" y="5042891"/>
                </a:lnTo>
                <a:lnTo>
                  <a:pt x="2700801" y="5042891"/>
                </a:lnTo>
                <a:cubicBezTo>
                  <a:pt x="2702004" y="5037001"/>
                  <a:pt x="2704917" y="5028261"/>
                  <a:pt x="2709541" y="5016670"/>
                </a:cubicBezTo>
                <a:cubicBezTo>
                  <a:pt x="2714164" y="5005080"/>
                  <a:pt x="2713278" y="4998620"/>
                  <a:pt x="2706881" y="4997290"/>
                </a:cubicBezTo>
                <a:cubicBezTo>
                  <a:pt x="2703777" y="4997480"/>
                  <a:pt x="2700864" y="4998620"/>
                  <a:pt x="2698141" y="5000710"/>
                </a:cubicBezTo>
                <a:cubicBezTo>
                  <a:pt x="2695417" y="5002800"/>
                  <a:pt x="2693264" y="5004700"/>
                  <a:pt x="2691681" y="5006410"/>
                </a:cubicBezTo>
                <a:lnTo>
                  <a:pt x="2685600" y="5042891"/>
                </a:lnTo>
                <a:lnTo>
                  <a:pt x="2670400" y="5064171"/>
                </a:lnTo>
                <a:cubicBezTo>
                  <a:pt x="2670400" y="5073165"/>
                  <a:pt x="2668880" y="5081018"/>
                  <a:pt x="2665840" y="5087732"/>
                </a:cubicBezTo>
                <a:cubicBezTo>
                  <a:pt x="2662800" y="5094445"/>
                  <a:pt x="2658240" y="5100779"/>
                  <a:pt x="2652160" y="5106732"/>
                </a:cubicBezTo>
                <a:lnTo>
                  <a:pt x="2652160" y="5131053"/>
                </a:lnTo>
                <a:cubicBezTo>
                  <a:pt x="2643546" y="5140680"/>
                  <a:pt x="2639493" y="5151826"/>
                  <a:pt x="2639999" y="5164493"/>
                </a:cubicBezTo>
                <a:cubicBezTo>
                  <a:pt x="2635123" y="5163037"/>
                  <a:pt x="2630436" y="5163670"/>
                  <a:pt x="2625939" y="5166394"/>
                </a:cubicBezTo>
                <a:cubicBezTo>
                  <a:pt x="2621442" y="5169117"/>
                  <a:pt x="2619036" y="5173550"/>
                  <a:pt x="2618719" y="5179694"/>
                </a:cubicBezTo>
                <a:lnTo>
                  <a:pt x="2600479" y="5207054"/>
                </a:lnTo>
                <a:lnTo>
                  <a:pt x="2576158" y="5197934"/>
                </a:lnTo>
                <a:cubicBezTo>
                  <a:pt x="2580148" y="5188054"/>
                  <a:pt x="2582808" y="5176654"/>
                  <a:pt x="2584138" y="5163734"/>
                </a:cubicBezTo>
                <a:cubicBezTo>
                  <a:pt x="2585468" y="5150813"/>
                  <a:pt x="2588888" y="5140933"/>
                  <a:pt x="2594398" y="5134093"/>
                </a:cubicBezTo>
                <a:cubicBezTo>
                  <a:pt x="2593892" y="5124466"/>
                  <a:pt x="2597945" y="5119399"/>
                  <a:pt x="2606559" y="5118893"/>
                </a:cubicBezTo>
                <a:cubicBezTo>
                  <a:pt x="2613146" y="5119336"/>
                  <a:pt x="2621252" y="5119209"/>
                  <a:pt x="2630879" y="5118513"/>
                </a:cubicBezTo>
                <a:cubicBezTo>
                  <a:pt x="2640506" y="5117816"/>
                  <a:pt x="2639493" y="5113889"/>
                  <a:pt x="2627839" y="5106732"/>
                </a:cubicBezTo>
                <a:lnTo>
                  <a:pt x="2639999" y="5076332"/>
                </a:lnTo>
                <a:lnTo>
                  <a:pt x="2627839" y="5076332"/>
                </a:lnTo>
                <a:lnTo>
                  <a:pt x="2639999" y="5061131"/>
                </a:lnTo>
                <a:lnTo>
                  <a:pt x="2639999" y="5030731"/>
                </a:lnTo>
                <a:lnTo>
                  <a:pt x="2661280" y="5015530"/>
                </a:lnTo>
                <a:lnTo>
                  <a:pt x="2661280" y="4988170"/>
                </a:lnTo>
                <a:cubicBezTo>
                  <a:pt x="2666853" y="4978543"/>
                  <a:pt x="2673947" y="4970436"/>
                  <a:pt x="2682560" y="4963849"/>
                </a:cubicBezTo>
                <a:lnTo>
                  <a:pt x="2691681" y="4939529"/>
                </a:lnTo>
                <a:cubicBezTo>
                  <a:pt x="2682180" y="4937122"/>
                  <a:pt x="2679140" y="4926735"/>
                  <a:pt x="2682560" y="4908368"/>
                </a:cubicBezTo>
                <a:cubicBezTo>
                  <a:pt x="2685980" y="4890001"/>
                  <a:pt x="2689020" y="4878094"/>
                  <a:pt x="2691681" y="4872648"/>
                </a:cubicBezTo>
                <a:cubicBezTo>
                  <a:pt x="2697381" y="4871254"/>
                  <a:pt x="2700421" y="4864921"/>
                  <a:pt x="2700801" y="4853647"/>
                </a:cubicBezTo>
                <a:cubicBezTo>
                  <a:pt x="2701181" y="4842374"/>
                  <a:pt x="2701181" y="4834520"/>
                  <a:pt x="2700801" y="4830087"/>
                </a:cubicBezTo>
                <a:cubicBezTo>
                  <a:pt x="2705297" y="4828313"/>
                  <a:pt x="2708464" y="4825020"/>
                  <a:pt x="2710301" y="4820206"/>
                </a:cubicBezTo>
                <a:cubicBezTo>
                  <a:pt x="2712138" y="4815393"/>
                  <a:pt x="2713024" y="4810580"/>
                  <a:pt x="2712961" y="4805766"/>
                </a:cubicBezTo>
                <a:cubicBezTo>
                  <a:pt x="2712454" y="4800066"/>
                  <a:pt x="2710428" y="4795506"/>
                  <a:pt x="2706881" y="4792086"/>
                </a:cubicBezTo>
                <a:cubicBezTo>
                  <a:pt x="2703334" y="4788666"/>
                  <a:pt x="2701307" y="4784106"/>
                  <a:pt x="2700801" y="4778406"/>
                </a:cubicBezTo>
                <a:cubicBezTo>
                  <a:pt x="2689084" y="4780685"/>
                  <a:pt x="2683637" y="4789806"/>
                  <a:pt x="2684460" y="4805766"/>
                </a:cubicBezTo>
                <a:cubicBezTo>
                  <a:pt x="2685284" y="4821727"/>
                  <a:pt x="2680597" y="4830847"/>
                  <a:pt x="2670400" y="4833127"/>
                </a:cubicBezTo>
                <a:cubicBezTo>
                  <a:pt x="2670083" y="4842437"/>
                  <a:pt x="2666917" y="4851177"/>
                  <a:pt x="2660900" y="4859347"/>
                </a:cubicBezTo>
                <a:cubicBezTo>
                  <a:pt x="2654883" y="4867517"/>
                  <a:pt x="2647916" y="4873977"/>
                  <a:pt x="2639999" y="4878728"/>
                </a:cubicBezTo>
                <a:lnTo>
                  <a:pt x="2639999" y="4918248"/>
                </a:lnTo>
                <a:cubicBezTo>
                  <a:pt x="2613336" y="4931105"/>
                  <a:pt x="2597502" y="4945672"/>
                  <a:pt x="2592498" y="4961949"/>
                </a:cubicBezTo>
                <a:cubicBezTo>
                  <a:pt x="2587495" y="4978226"/>
                  <a:pt x="2580021" y="5001153"/>
                  <a:pt x="2570078" y="5030731"/>
                </a:cubicBezTo>
                <a:cubicBezTo>
                  <a:pt x="2559818" y="5031618"/>
                  <a:pt x="2550698" y="5035164"/>
                  <a:pt x="2542717" y="5041371"/>
                </a:cubicBezTo>
                <a:cubicBezTo>
                  <a:pt x="2534737" y="5047578"/>
                  <a:pt x="2525617" y="5051125"/>
                  <a:pt x="2515357" y="5052011"/>
                </a:cubicBezTo>
                <a:lnTo>
                  <a:pt x="2515357" y="5085452"/>
                </a:lnTo>
                <a:lnTo>
                  <a:pt x="2506237" y="5085452"/>
                </a:lnTo>
                <a:cubicBezTo>
                  <a:pt x="2500410" y="5085452"/>
                  <a:pt x="2496863" y="5083932"/>
                  <a:pt x="2495596" y="5080892"/>
                </a:cubicBezTo>
                <a:cubicBezTo>
                  <a:pt x="2494330" y="5077852"/>
                  <a:pt x="2493823" y="5073292"/>
                  <a:pt x="2494076" y="5067212"/>
                </a:cubicBezTo>
                <a:lnTo>
                  <a:pt x="2503197" y="5042891"/>
                </a:lnTo>
                <a:cubicBezTo>
                  <a:pt x="2503007" y="5040674"/>
                  <a:pt x="2501867" y="5036747"/>
                  <a:pt x="2499776" y="5031111"/>
                </a:cubicBezTo>
                <a:cubicBezTo>
                  <a:pt x="2497686" y="5025474"/>
                  <a:pt x="2495786" y="5022307"/>
                  <a:pt x="2494076" y="5021611"/>
                </a:cubicBezTo>
                <a:lnTo>
                  <a:pt x="2494076" y="5030731"/>
                </a:lnTo>
                <a:cubicBezTo>
                  <a:pt x="2487110" y="5035671"/>
                  <a:pt x="2479003" y="5042511"/>
                  <a:pt x="2469756" y="5051251"/>
                </a:cubicBezTo>
                <a:cubicBezTo>
                  <a:pt x="2460509" y="5059991"/>
                  <a:pt x="2455442" y="5068352"/>
                  <a:pt x="2454556" y="5076332"/>
                </a:cubicBezTo>
                <a:cubicBezTo>
                  <a:pt x="2450059" y="5079625"/>
                  <a:pt x="2446892" y="5084438"/>
                  <a:pt x="2445055" y="5090772"/>
                </a:cubicBezTo>
                <a:cubicBezTo>
                  <a:pt x="2443219" y="5097105"/>
                  <a:pt x="2442332" y="5103439"/>
                  <a:pt x="2442395" y="5109772"/>
                </a:cubicBezTo>
                <a:lnTo>
                  <a:pt x="2421115" y="5121933"/>
                </a:lnTo>
                <a:cubicBezTo>
                  <a:pt x="2421178" y="5126809"/>
                  <a:pt x="2420292" y="5132256"/>
                  <a:pt x="2418455" y="5138273"/>
                </a:cubicBezTo>
                <a:cubicBezTo>
                  <a:pt x="2416618" y="5144290"/>
                  <a:pt x="2413451" y="5148976"/>
                  <a:pt x="2408955" y="5152333"/>
                </a:cubicBezTo>
                <a:lnTo>
                  <a:pt x="2408955" y="5176654"/>
                </a:lnTo>
                <a:lnTo>
                  <a:pt x="2396794" y="5185774"/>
                </a:lnTo>
                <a:cubicBezTo>
                  <a:pt x="2396478" y="5195021"/>
                  <a:pt x="2393311" y="5203888"/>
                  <a:pt x="2387294" y="5212375"/>
                </a:cubicBezTo>
                <a:cubicBezTo>
                  <a:pt x="2381277" y="5220861"/>
                  <a:pt x="2374311" y="5228208"/>
                  <a:pt x="2366394" y="5234415"/>
                </a:cubicBezTo>
                <a:cubicBezTo>
                  <a:pt x="2360187" y="5244105"/>
                  <a:pt x="2352840" y="5255125"/>
                  <a:pt x="2344353" y="5267476"/>
                </a:cubicBezTo>
                <a:cubicBezTo>
                  <a:pt x="2335866" y="5279826"/>
                  <a:pt x="2327000" y="5290086"/>
                  <a:pt x="2317753" y="5298256"/>
                </a:cubicBezTo>
                <a:cubicBezTo>
                  <a:pt x="2317943" y="5303006"/>
                  <a:pt x="2317563" y="5307946"/>
                  <a:pt x="2316613" y="5313077"/>
                </a:cubicBezTo>
                <a:cubicBezTo>
                  <a:pt x="2315663" y="5318207"/>
                  <a:pt x="2313003" y="5322387"/>
                  <a:pt x="2308633" y="5325617"/>
                </a:cubicBezTo>
                <a:cubicBezTo>
                  <a:pt x="2308379" y="5334990"/>
                  <a:pt x="2305846" y="5344364"/>
                  <a:pt x="2301032" y="5353737"/>
                </a:cubicBezTo>
                <a:cubicBezTo>
                  <a:pt x="2296219" y="5363111"/>
                  <a:pt x="2290646" y="5370964"/>
                  <a:pt x="2284312" y="5377298"/>
                </a:cubicBezTo>
                <a:cubicBezTo>
                  <a:pt x="2284312" y="5380465"/>
                  <a:pt x="2283552" y="5383251"/>
                  <a:pt x="2282032" y="5385658"/>
                </a:cubicBezTo>
                <a:cubicBezTo>
                  <a:pt x="2280512" y="5388065"/>
                  <a:pt x="2278232" y="5389331"/>
                  <a:pt x="2275192" y="5389458"/>
                </a:cubicBezTo>
                <a:lnTo>
                  <a:pt x="2266072" y="5386418"/>
                </a:lnTo>
                <a:lnTo>
                  <a:pt x="2275192" y="5356018"/>
                </a:lnTo>
                <a:cubicBezTo>
                  <a:pt x="2278232" y="5352787"/>
                  <a:pt x="2280512" y="5348607"/>
                  <a:pt x="2282032" y="5343477"/>
                </a:cubicBezTo>
                <a:cubicBezTo>
                  <a:pt x="2283552" y="5338347"/>
                  <a:pt x="2284312" y="5333407"/>
                  <a:pt x="2284312" y="5328657"/>
                </a:cubicBezTo>
                <a:lnTo>
                  <a:pt x="2296472" y="5301296"/>
                </a:lnTo>
                <a:cubicBezTo>
                  <a:pt x="2295839" y="5294456"/>
                  <a:pt x="2295586" y="5286856"/>
                  <a:pt x="2295712" y="5278496"/>
                </a:cubicBezTo>
                <a:cubicBezTo>
                  <a:pt x="2295839" y="5270136"/>
                  <a:pt x="2300146" y="5265576"/>
                  <a:pt x="2308633" y="5264816"/>
                </a:cubicBezTo>
                <a:cubicBezTo>
                  <a:pt x="2309646" y="5235175"/>
                  <a:pt x="2318259" y="5200214"/>
                  <a:pt x="2334473" y="5159934"/>
                </a:cubicBezTo>
                <a:cubicBezTo>
                  <a:pt x="2350687" y="5119653"/>
                  <a:pt x="2368420" y="5087732"/>
                  <a:pt x="2387674" y="5064171"/>
                </a:cubicBezTo>
                <a:cubicBezTo>
                  <a:pt x="2388054" y="5053785"/>
                  <a:pt x="2389574" y="5044158"/>
                  <a:pt x="2392234" y="5035291"/>
                </a:cubicBezTo>
                <a:cubicBezTo>
                  <a:pt x="2394894" y="5026424"/>
                  <a:pt x="2396414" y="5016797"/>
                  <a:pt x="2396794" y="5006410"/>
                </a:cubicBezTo>
                <a:cubicBezTo>
                  <a:pt x="2401291" y="5006220"/>
                  <a:pt x="2404458" y="5004320"/>
                  <a:pt x="2406295" y="5000710"/>
                </a:cubicBezTo>
                <a:cubicBezTo>
                  <a:pt x="2408131" y="4997100"/>
                  <a:pt x="2409018" y="4992920"/>
                  <a:pt x="2408955" y="4988170"/>
                </a:cubicBezTo>
                <a:cubicBezTo>
                  <a:pt x="2409461" y="4975820"/>
                  <a:pt x="2411488" y="4968600"/>
                  <a:pt x="2415035" y="4966509"/>
                </a:cubicBezTo>
                <a:cubicBezTo>
                  <a:pt x="2418581" y="4964419"/>
                  <a:pt x="2420608" y="4959479"/>
                  <a:pt x="2421115" y="4951689"/>
                </a:cubicBezTo>
                <a:lnTo>
                  <a:pt x="2436315" y="4921289"/>
                </a:lnTo>
                <a:cubicBezTo>
                  <a:pt x="2440812" y="4919642"/>
                  <a:pt x="2443979" y="4916855"/>
                  <a:pt x="2445815" y="4912928"/>
                </a:cubicBezTo>
                <a:cubicBezTo>
                  <a:pt x="2447652" y="4909001"/>
                  <a:pt x="2448539" y="4904695"/>
                  <a:pt x="2448475" y="4900008"/>
                </a:cubicBezTo>
                <a:lnTo>
                  <a:pt x="2445435" y="4884808"/>
                </a:lnTo>
                <a:lnTo>
                  <a:pt x="2472796" y="4790566"/>
                </a:lnTo>
                <a:lnTo>
                  <a:pt x="2484956" y="4781446"/>
                </a:lnTo>
                <a:lnTo>
                  <a:pt x="2494076" y="4766245"/>
                </a:lnTo>
                <a:cubicBezTo>
                  <a:pt x="2494076" y="4761369"/>
                  <a:pt x="2494836" y="4755922"/>
                  <a:pt x="2496356" y="4749905"/>
                </a:cubicBezTo>
                <a:cubicBezTo>
                  <a:pt x="2497876" y="4743888"/>
                  <a:pt x="2500156" y="4739201"/>
                  <a:pt x="2503197" y="4735845"/>
                </a:cubicBezTo>
                <a:cubicBezTo>
                  <a:pt x="2501423" y="4730334"/>
                  <a:pt x="2501170" y="4723115"/>
                  <a:pt x="2502437" y="4714184"/>
                </a:cubicBezTo>
                <a:lnTo>
                  <a:pt x="2513160" y="4701884"/>
                </a:lnTo>
                <a:lnTo>
                  <a:pt x="2515651" y="4694056"/>
                </a:lnTo>
                <a:cubicBezTo>
                  <a:pt x="2521858" y="4683669"/>
                  <a:pt x="2525404" y="4672522"/>
                  <a:pt x="2526291" y="4660616"/>
                </a:cubicBezTo>
                <a:lnTo>
                  <a:pt x="2528676" y="4664791"/>
                </a:lnTo>
                <a:lnTo>
                  <a:pt x="2531697" y="4658323"/>
                </a:lnTo>
                <a:lnTo>
                  <a:pt x="2538068" y="4647559"/>
                </a:lnTo>
                <a:lnTo>
                  <a:pt x="2514131" y="4660616"/>
                </a:lnTo>
                <a:lnTo>
                  <a:pt x="2492850" y="4660616"/>
                </a:lnTo>
                <a:cubicBezTo>
                  <a:pt x="2493484" y="4649342"/>
                  <a:pt x="2495257" y="4638449"/>
                  <a:pt x="2498171" y="4627935"/>
                </a:cubicBezTo>
                <a:lnTo>
                  <a:pt x="2498513" y="4607049"/>
                </a:lnTo>
                <a:lnTo>
                  <a:pt x="2489147" y="4614952"/>
                </a:lnTo>
                <a:cubicBezTo>
                  <a:pt x="2479900" y="4623692"/>
                  <a:pt x="2474833" y="4632053"/>
                  <a:pt x="2473947" y="4640033"/>
                </a:cubicBezTo>
                <a:cubicBezTo>
                  <a:pt x="2469450" y="4643326"/>
                  <a:pt x="2466283" y="4648139"/>
                  <a:pt x="2464446" y="4654473"/>
                </a:cubicBezTo>
                <a:cubicBezTo>
                  <a:pt x="2462610" y="4660806"/>
                  <a:pt x="2461723" y="4667140"/>
                  <a:pt x="2461786" y="4673473"/>
                </a:cubicBezTo>
                <a:lnTo>
                  <a:pt x="2440506" y="4685634"/>
                </a:lnTo>
                <a:cubicBezTo>
                  <a:pt x="2440569" y="4690510"/>
                  <a:pt x="2439683" y="4695957"/>
                  <a:pt x="2437846" y="4701974"/>
                </a:cubicBezTo>
                <a:cubicBezTo>
                  <a:pt x="2436009" y="4707991"/>
                  <a:pt x="2432842" y="4712677"/>
                  <a:pt x="2428346" y="4716034"/>
                </a:cubicBezTo>
                <a:lnTo>
                  <a:pt x="2428346" y="4740355"/>
                </a:lnTo>
                <a:lnTo>
                  <a:pt x="2416185" y="4749475"/>
                </a:lnTo>
                <a:cubicBezTo>
                  <a:pt x="2415869" y="4758722"/>
                  <a:pt x="2412702" y="4767589"/>
                  <a:pt x="2406685" y="4776076"/>
                </a:cubicBezTo>
                <a:cubicBezTo>
                  <a:pt x="2400668" y="4784562"/>
                  <a:pt x="2393702" y="4791909"/>
                  <a:pt x="2385785" y="4798116"/>
                </a:cubicBezTo>
                <a:cubicBezTo>
                  <a:pt x="2379578" y="4807806"/>
                  <a:pt x="2372231" y="4818826"/>
                  <a:pt x="2363744" y="4831177"/>
                </a:cubicBezTo>
                <a:cubicBezTo>
                  <a:pt x="2355257" y="4843527"/>
                  <a:pt x="2346391" y="4853787"/>
                  <a:pt x="2337144" y="4861957"/>
                </a:cubicBezTo>
                <a:cubicBezTo>
                  <a:pt x="2337334" y="4866707"/>
                  <a:pt x="2336954" y="4871647"/>
                  <a:pt x="2336004" y="4876778"/>
                </a:cubicBezTo>
                <a:cubicBezTo>
                  <a:pt x="2335054" y="4881908"/>
                  <a:pt x="2332394" y="4886088"/>
                  <a:pt x="2328024" y="4889318"/>
                </a:cubicBezTo>
                <a:cubicBezTo>
                  <a:pt x="2327770" y="4898691"/>
                  <a:pt x="2325237" y="4908065"/>
                  <a:pt x="2320423" y="4917438"/>
                </a:cubicBezTo>
                <a:cubicBezTo>
                  <a:pt x="2315610" y="4926812"/>
                  <a:pt x="2310037" y="4934665"/>
                  <a:pt x="2303703" y="4940999"/>
                </a:cubicBezTo>
                <a:cubicBezTo>
                  <a:pt x="2303703" y="4944166"/>
                  <a:pt x="2302943" y="4946952"/>
                  <a:pt x="2301423" y="4949359"/>
                </a:cubicBezTo>
                <a:cubicBezTo>
                  <a:pt x="2299903" y="4951766"/>
                  <a:pt x="2297623" y="4953032"/>
                  <a:pt x="2294583" y="4953159"/>
                </a:cubicBezTo>
                <a:lnTo>
                  <a:pt x="2285463" y="4950119"/>
                </a:lnTo>
                <a:lnTo>
                  <a:pt x="2294583" y="4919719"/>
                </a:lnTo>
                <a:cubicBezTo>
                  <a:pt x="2297623" y="4916488"/>
                  <a:pt x="2299903" y="4912308"/>
                  <a:pt x="2301423" y="4907178"/>
                </a:cubicBezTo>
                <a:cubicBezTo>
                  <a:pt x="2302943" y="4902048"/>
                  <a:pt x="2303703" y="4897108"/>
                  <a:pt x="2303703" y="4892358"/>
                </a:cubicBezTo>
                <a:lnTo>
                  <a:pt x="2315863" y="4864997"/>
                </a:lnTo>
                <a:cubicBezTo>
                  <a:pt x="2315230" y="4858157"/>
                  <a:pt x="2314977" y="4850557"/>
                  <a:pt x="2315103" y="4842197"/>
                </a:cubicBezTo>
                <a:cubicBezTo>
                  <a:pt x="2315230" y="4833837"/>
                  <a:pt x="2319537" y="4829277"/>
                  <a:pt x="2328024" y="4828517"/>
                </a:cubicBezTo>
                <a:cubicBezTo>
                  <a:pt x="2328530" y="4813697"/>
                  <a:pt x="2330937" y="4797546"/>
                  <a:pt x="2335243" y="4780066"/>
                </a:cubicBezTo>
                <a:lnTo>
                  <a:pt x="2346659" y="4745470"/>
                </a:lnTo>
                <a:lnTo>
                  <a:pt x="2337807" y="4736617"/>
                </a:lnTo>
                <a:cubicBezTo>
                  <a:pt x="2338694" y="4724647"/>
                  <a:pt x="2342241" y="4712867"/>
                  <a:pt x="2348447" y="4701276"/>
                </a:cubicBezTo>
                <a:cubicBezTo>
                  <a:pt x="2354654" y="4689686"/>
                  <a:pt x="2358201" y="4677146"/>
                  <a:pt x="2359088" y="4663655"/>
                </a:cubicBezTo>
                <a:cubicBezTo>
                  <a:pt x="2359151" y="4663402"/>
                  <a:pt x="2359024" y="4662389"/>
                  <a:pt x="2358708" y="4660616"/>
                </a:cubicBezTo>
                <a:cubicBezTo>
                  <a:pt x="2358391" y="4658842"/>
                  <a:pt x="2357504" y="4657829"/>
                  <a:pt x="2356048" y="4657575"/>
                </a:cubicBezTo>
                <a:cubicBezTo>
                  <a:pt x="2354401" y="4658272"/>
                  <a:pt x="2352374" y="4661439"/>
                  <a:pt x="2349968" y="4667076"/>
                </a:cubicBezTo>
                <a:cubicBezTo>
                  <a:pt x="2347561" y="4672712"/>
                  <a:pt x="2345534" y="4676639"/>
                  <a:pt x="2343887" y="4678856"/>
                </a:cubicBezTo>
                <a:cubicBezTo>
                  <a:pt x="2340341" y="4681896"/>
                  <a:pt x="2338314" y="4684936"/>
                  <a:pt x="2337807" y="4687976"/>
                </a:cubicBezTo>
                <a:cubicBezTo>
                  <a:pt x="2338187" y="4692726"/>
                  <a:pt x="2338187" y="4696906"/>
                  <a:pt x="2337807" y="4700516"/>
                </a:cubicBezTo>
                <a:cubicBezTo>
                  <a:pt x="2337427" y="4704127"/>
                  <a:pt x="2334387" y="4706026"/>
                  <a:pt x="2328687" y="4706217"/>
                </a:cubicBezTo>
                <a:lnTo>
                  <a:pt x="2316527" y="4712297"/>
                </a:lnTo>
                <a:lnTo>
                  <a:pt x="2286126" y="4715337"/>
                </a:lnTo>
                <a:lnTo>
                  <a:pt x="2277006" y="4739657"/>
                </a:lnTo>
                <a:cubicBezTo>
                  <a:pt x="2272383" y="4741367"/>
                  <a:pt x="2267949" y="4744027"/>
                  <a:pt x="2263706" y="4747637"/>
                </a:cubicBezTo>
                <a:cubicBezTo>
                  <a:pt x="2259462" y="4751247"/>
                  <a:pt x="2255789" y="4754667"/>
                  <a:pt x="2252686" y="4757897"/>
                </a:cubicBezTo>
                <a:cubicBezTo>
                  <a:pt x="2249392" y="4757834"/>
                  <a:pt x="2246099" y="4758721"/>
                  <a:pt x="2242805" y="4760558"/>
                </a:cubicBezTo>
                <a:cubicBezTo>
                  <a:pt x="2239512" y="4762394"/>
                  <a:pt x="2237739" y="4765561"/>
                  <a:pt x="2237485" y="4770058"/>
                </a:cubicBezTo>
                <a:lnTo>
                  <a:pt x="2240525" y="4782218"/>
                </a:lnTo>
                <a:lnTo>
                  <a:pt x="2213165" y="4782218"/>
                </a:lnTo>
                <a:cubicBezTo>
                  <a:pt x="2214368" y="4776328"/>
                  <a:pt x="2217281" y="4767588"/>
                  <a:pt x="2221905" y="4755997"/>
                </a:cubicBezTo>
                <a:cubicBezTo>
                  <a:pt x="2226528" y="4744407"/>
                  <a:pt x="2225642" y="4737947"/>
                  <a:pt x="2219245" y="4736617"/>
                </a:cubicBezTo>
                <a:cubicBezTo>
                  <a:pt x="2216141" y="4736807"/>
                  <a:pt x="2213228" y="4737947"/>
                  <a:pt x="2210505" y="4740037"/>
                </a:cubicBezTo>
                <a:cubicBezTo>
                  <a:pt x="2207781" y="4742127"/>
                  <a:pt x="2205628" y="4744027"/>
                  <a:pt x="2204045" y="4745737"/>
                </a:cubicBezTo>
                <a:lnTo>
                  <a:pt x="2197964" y="4782218"/>
                </a:lnTo>
                <a:lnTo>
                  <a:pt x="2182764" y="4803498"/>
                </a:lnTo>
                <a:cubicBezTo>
                  <a:pt x="2182764" y="4812492"/>
                  <a:pt x="2181244" y="4820345"/>
                  <a:pt x="2178204" y="4827059"/>
                </a:cubicBezTo>
                <a:cubicBezTo>
                  <a:pt x="2175164" y="4833772"/>
                  <a:pt x="2170604" y="4840106"/>
                  <a:pt x="2164524" y="4846059"/>
                </a:cubicBezTo>
                <a:lnTo>
                  <a:pt x="2164524" y="4870380"/>
                </a:lnTo>
                <a:cubicBezTo>
                  <a:pt x="2155910" y="4880007"/>
                  <a:pt x="2151857" y="4891153"/>
                  <a:pt x="2152363" y="4903820"/>
                </a:cubicBezTo>
                <a:cubicBezTo>
                  <a:pt x="2147487" y="4902364"/>
                  <a:pt x="2142800" y="4902997"/>
                  <a:pt x="2138303" y="4905721"/>
                </a:cubicBezTo>
                <a:cubicBezTo>
                  <a:pt x="2133806" y="4908444"/>
                  <a:pt x="2131400" y="4912877"/>
                  <a:pt x="2131083" y="4919021"/>
                </a:cubicBezTo>
                <a:lnTo>
                  <a:pt x="2112843" y="4946381"/>
                </a:lnTo>
                <a:lnTo>
                  <a:pt x="2088522" y="4937261"/>
                </a:lnTo>
                <a:cubicBezTo>
                  <a:pt x="2092512" y="4927381"/>
                  <a:pt x="2095172" y="4915981"/>
                  <a:pt x="2096502" y="4903061"/>
                </a:cubicBezTo>
                <a:cubicBezTo>
                  <a:pt x="2097832" y="4890140"/>
                  <a:pt x="2101252" y="4880260"/>
                  <a:pt x="2106762" y="4873420"/>
                </a:cubicBezTo>
                <a:cubicBezTo>
                  <a:pt x="2106256" y="4863793"/>
                  <a:pt x="2110309" y="4858726"/>
                  <a:pt x="2118923" y="4858220"/>
                </a:cubicBezTo>
                <a:cubicBezTo>
                  <a:pt x="2125510" y="4858663"/>
                  <a:pt x="2133616" y="4858536"/>
                  <a:pt x="2143243" y="4857840"/>
                </a:cubicBezTo>
                <a:cubicBezTo>
                  <a:pt x="2152870" y="4857143"/>
                  <a:pt x="2151857" y="4853216"/>
                  <a:pt x="2140203" y="4846059"/>
                </a:cubicBezTo>
                <a:lnTo>
                  <a:pt x="2152363" y="4815659"/>
                </a:lnTo>
                <a:lnTo>
                  <a:pt x="2140203" y="4815659"/>
                </a:lnTo>
                <a:lnTo>
                  <a:pt x="2152363" y="4800458"/>
                </a:lnTo>
                <a:lnTo>
                  <a:pt x="2152363" y="4770058"/>
                </a:lnTo>
                <a:lnTo>
                  <a:pt x="2173644" y="4754857"/>
                </a:lnTo>
                <a:lnTo>
                  <a:pt x="2173644" y="4727497"/>
                </a:lnTo>
                <a:cubicBezTo>
                  <a:pt x="2179217" y="4717870"/>
                  <a:pt x="2186311" y="4709763"/>
                  <a:pt x="2194924" y="4703176"/>
                </a:cubicBezTo>
                <a:lnTo>
                  <a:pt x="2204045" y="4678856"/>
                </a:lnTo>
                <a:cubicBezTo>
                  <a:pt x="2194544" y="4676449"/>
                  <a:pt x="2191504" y="4666062"/>
                  <a:pt x="2194924" y="4647695"/>
                </a:cubicBezTo>
                <a:cubicBezTo>
                  <a:pt x="2198344" y="4629328"/>
                  <a:pt x="2201384" y="4617421"/>
                  <a:pt x="2204045" y="4611975"/>
                </a:cubicBezTo>
                <a:cubicBezTo>
                  <a:pt x="2209745" y="4610581"/>
                  <a:pt x="2212785" y="4604248"/>
                  <a:pt x="2213165" y="4592974"/>
                </a:cubicBezTo>
                <a:cubicBezTo>
                  <a:pt x="2213545" y="4581701"/>
                  <a:pt x="2213545" y="4573847"/>
                  <a:pt x="2213165" y="4569414"/>
                </a:cubicBezTo>
                <a:cubicBezTo>
                  <a:pt x="2217661" y="4567640"/>
                  <a:pt x="2220828" y="4564347"/>
                  <a:pt x="2222665" y="4559533"/>
                </a:cubicBezTo>
                <a:lnTo>
                  <a:pt x="2223428" y="4555391"/>
                </a:lnTo>
                <a:lnTo>
                  <a:pt x="2220533" y="4559719"/>
                </a:lnTo>
                <a:cubicBezTo>
                  <a:pt x="2217430" y="4561492"/>
                  <a:pt x="2212854" y="4562601"/>
                  <a:pt x="2206806" y="4563044"/>
                </a:cubicBezTo>
                <a:cubicBezTo>
                  <a:pt x="2207692" y="4551137"/>
                  <a:pt x="2211239" y="4539990"/>
                  <a:pt x="2217446" y="4529603"/>
                </a:cubicBezTo>
                <a:lnTo>
                  <a:pt x="2217861" y="4528299"/>
                </a:lnTo>
                <a:lnTo>
                  <a:pt x="2213165" y="4517733"/>
                </a:lnTo>
                <a:cubicBezTo>
                  <a:pt x="2201448" y="4520012"/>
                  <a:pt x="2196001" y="4529133"/>
                  <a:pt x="2196824" y="4545093"/>
                </a:cubicBezTo>
                <a:cubicBezTo>
                  <a:pt x="2197648" y="4561054"/>
                  <a:pt x="2192961" y="4570174"/>
                  <a:pt x="2182764" y="4572454"/>
                </a:cubicBezTo>
                <a:cubicBezTo>
                  <a:pt x="2182447" y="4581764"/>
                  <a:pt x="2179281" y="4590504"/>
                  <a:pt x="2173264" y="4598674"/>
                </a:cubicBezTo>
                <a:cubicBezTo>
                  <a:pt x="2167247" y="4606844"/>
                  <a:pt x="2160280" y="4613304"/>
                  <a:pt x="2152363" y="4618055"/>
                </a:cubicBezTo>
                <a:lnTo>
                  <a:pt x="2152363" y="4657575"/>
                </a:lnTo>
                <a:cubicBezTo>
                  <a:pt x="2125700" y="4670432"/>
                  <a:pt x="2109866" y="4684999"/>
                  <a:pt x="2104862" y="4701276"/>
                </a:cubicBezTo>
                <a:cubicBezTo>
                  <a:pt x="2099859" y="4717553"/>
                  <a:pt x="2092385" y="4740480"/>
                  <a:pt x="2082442" y="4770058"/>
                </a:cubicBezTo>
                <a:cubicBezTo>
                  <a:pt x="2072182" y="4770945"/>
                  <a:pt x="2063062" y="4774491"/>
                  <a:pt x="2055081" y="4780698"/>
                </a:cubicBezTo>
                <a:cubicBezTo>
                  <a:pt x="2047101" y="4786905"/>
                  <a:pt x="2037981" y="4790452"/>
                  <a:pt x="2027721" y="4791338"/>
                </a:cubicBezTo>
                <a:lnTo>
                  <a:pt x="2027721" y="4824779"/>
                </a:lnTo>
                <a:lnTo>
                  <a:pt x="2018601" y="4824779"/>
                </a:lnTo>
                <a:cubicBezTo>
                  <a:pt x="2012774" y="4824779"/>
                  <a:pt x="2009227" y="4823259"/>
                  <a:pt x="2007960" y="4820219"/>
                </a:cubicBezTo>
                <a:cubicBezTo>
                  <a:pt x="2006694" y="4817179"/>
                  <a:pt x="2006187" y="4812619"/>
                  <a:pt x="2006440" y="4806539"/>
                </a:cubicBezTo>
                <a:lnTo>
                  <a:pt x="2015561" y="4782218"/>
                </a:lnTo>
                <a:cubicBezTo>
                  <a:pt x="2015371" y="4780001"/>
                  <a:pt x="2014231" y="4776074"/>
                  <a:pt x="2012140" y="4770438"/>
                </a:cubicBezTo>
                <a:cubicBezTo>
                  <a:pt x="2010050" y="4764801"/>
                  <a:pt x="2008150" y="4761634"/>
                  <a:pt x="2006440" y="4760938"/>
                </a:cubicBezTo>
                <a:lnTo>
                  <a:pt x="2006440" y="4770058"/>
                </a:lnTo>
                <a:cubicBezTo>
                  <a:pt x="1999474" y="4774998"/>
                  <a:pt x="1991367" y="4781838"/>
                  <a:pt x="1982120" y="4790578"/>
                </a:cubicBezTo>
                <a:cubicBezTo>
                  <a:pt x="1972873" y="4799318"/>
                  <a:pt x="1967806" y="4807679"/>
                  <a:pt x="1966920" y="4815659"/>
                </a:cubicBezTo>
                <a:cubicBezTo>
                  <a:pt x="1962423" y="4818952"/>
                  <a:pt x="1959256" y="4823765"/>
                  <a:pt x="1957419" y="4830099"/>
                </a:cubicBezTo>
                <a:cubicBezTo>
                  <a:pt x="1955583" y="4836432"/>
                  <a:pt x="1954696" y="4842766"/>
                  <a:pt x="1954759" y="4849099"/>
                </a:cubicBezTo>
                <a:lnTo>
                  <a:pt x="1933479" y="4861260"/>
                </a:lnTo>
                <a:cubicBezTo>
                  <a:pt x="1933542" y="4866136"/>
                  <a:pt x="1932656" y="4871583"/>
                  <a:pt x="1930819" y="4877600"/>
                </a:cubicBezTo>
                <a:cubicBezTo>
                  <a:pt x="1928982" y="4883617"/>
                  <a:pt x="1925815" y="4888303"/>
                  <a:pt x="1921319" y="4891660"/>
                </a:cubicBezTo>
                <a:lnTo>
                  <a:pt x="1921319" y="4915981"/>
                </a:lnTo>
                <a:lnTo>
                  <a:pt x="1909158" y="4925101"/>
                </a:lnTo>
                <a:cubicBezTo>
                  <a:pt x="1908842" y="4934348"/>
                  <a:pt x="1905675" y="4943215"/>
                  <a:pt x="1899658" y="4951702"/>
                </a:cubicBezTo>
                <a:cubicBezTo>
                  <a:pt x="1893641" y="4960188"/>
                  <a:pt x="1886675" y="4967535"/>
                  <a:pt x="1878758" y="4973742"/>
                </a:cubicBezTo>
                <a:cubicBezTo>
                  <a:pt x="1872551" y="4983432"/>
                  <a:pt x="1865204" y="4994452"/>
                  <a:pt x="1856717" y="5006803"/>
                </a:cubicBezTo>
                <a:cubicBezTo>
                  <a:pt x="1848230" y="5019153"/>
                  <a:pt x="1839364" y="5029413"/>
                  <a:pt x="1830117" y="5037583"/>
                </a:cubicBezTo>
                <a:cubicBezTo>
                  <a:pt x="1830307" y="5042333"/>
                  <a:pt x="1829927" y="5047273"/>
                  <a:pt x="1828977" y="5052404"/>
                </a:cubicBezTo>
                <a:cubicBezTo>
                  <a:pt x="1828027" y="5057534"/>
                  <a:pt x="1825367" y="5061714"/>
                  <a:pt x="1820997" y="5064944"/>
                </a:cubicBezTo>
                <a:cubicBezTo>
                  <a:pt x="1820743" y="5074317"/>
                  <a:pt x="1818210" y="5083691"/>
                  <a:pt x="1813396" y="5093064"/>
                </a:cubicBezTo>
                <a:cubicBezTo>
                  <a:pt x="1808583" y="5102438"/>
                  <a:pt x="1803010" y="5110291"/>
                  <a:pt x="1796676" y="5116625"/>
                </a:cubicBezTo>
                <a:cubicBezTo>
                  <a:pt x="1796676" y="5119792"/>
                  <a:pt x="1795916" y="5122578"/>
                  <a:pt x="1794396" y="5124985"/>
                </a:cubicBezTo>
                <a:cubicBezTo>
                  <a:pt x="1792876" y="5127392"/>
                  <a:pt x="1790596" y="5128658"/>
                  <a:pt x="1787556" y="5128785"/>
                </a:cubicBezTo>
                <a:lnTo>
                  <a:pt x="1778436" y="5125745"/>
                </a:lnTo>
                <a:lnTo>
                  <a:pt x="1787556" y="5095345"/>
                </a:lnTo>
                <a:cubicBezTo>
                  <a:pt x="1790596" y="5092114"/>
                  <a:pt x="1792876" y="5087934"/>
                  <a:pt x="1794396" y="5082804"/>
                </a:cubicBezTo>
                <a:cubicBezTo>
                  <a:pt x="1795916" y="5077674"/>
                  <a:pt x="1796676" y="5072734"/>
                  <a:pt x="1796676" y="5067984"/>
                </a:cubicBezTo>
                <a:lnTo>
                  <a:pt x="1808836" y="5040623"/>
                </a:lnTo>
                <a:cubicBezTo>
                  <a:pt x="1808203" y="5033783"/>
                  <a:pt x="1807950" y="5026183"/>
                  <a:pt x="1808076" y="5017823"/>
                </a:cubicBezTo>
                <a:cubicBezTo>
                  <a:pt x="1808203" y="5009463"/>
                  <a:pt x="1812510" y="5004903"/>
                  <a:pt x="1820997" y="5004143"/>
                </a:cubicBezTo>
                <a:cubicBezTo>
                  <a:pt x="1822010" y="4974502"/>
                  <a:pt x="1830623" y="4939541"/>
                  <a:pt x="1846837" y="4899261"/>
                </a:cubicBezTo>
                <a:cubicBezTo>
                  <a:pt x="1863051" y="4858980"/>
                  <a:pt x="1880784" y="4827059"/>
                  <a:pt x="1900038" y="4803498"/>
                </a:cubicBezTo>
                <a:cubicBezTo>
                  <a:pt x="1900418" y="4793112"/>
                  <a:pt x="1901938" y="4783485"/>
                  <a:pt x="1904598" y="4774618"/>
                </a:cubicBezTo>
                <a:cubicBezTo>
                  <a:pt x="1907258" y="4765751"/>
                  <a:pt x="1908778" y="4756124"/>
                  <a:pt x="1909158" y="4745737"/>
                </a:cubicBezTo>
                <a:cubicBezTo>
                  <a:pt x="1913655" y="4745547"/>
                  <a:pt x="1916822" y="4743647"/>
                  <a:pt x="1918659" y="4740037"/>
                </a:cubicBezTo>
                <a:cubicBezTo>
                  <a:pt x="1920495" y="4736427"/>
                  <a:pt x="1921382" y="4732247"/>
                  <a:pt x="1921319" y="4727497"/>
                </a:cubicBezTo>
                <a:cubicBezTo>
                  <a:pt x="1921825" y="4715147"/>
                  <a:pt x="1923852" y="4707927"/>
                  <a:pt x="1927399" y="4705836"/>
                </a:cubicBezTo>
                <a:cubicBezTo>
                  <a:pt x="1930945" y="4703746"/>
                  <a:pt x="1932972" y="4698806"/>
                  <a:pt x="1933479" y="4691016"/>
                </a:cubicBezTo>
                <a:lnTo>
                  <a:pt x="1948679" y="4660616"/>
                </a:lnTo>
                <a:cubicBezTo>
                  <a:pt x="1953176" y="4658969"/>
                  <a:pt x="1956343" y="4656182"/>
                  <a:pt x="1958179" y="4652255"/>
                </a:cubicBezTo>
                <a:cubicBezTo>
                  <a:pt x="1960016" y="4648328"/>
                  <a:pt x="1960903" y="4644022"/>
                  <a:pt x="1960839" y="4639335"/>
                </a:cubicBezTo>
                <a:lnTo>
                  <a:pt x="1957799" y="4624135"/>
                </a:lnTo>
                <a:lnTo>
                  <a:pt x="1970571" y="4580142"/>
                </a:lnTo>
                <a:lnTo>
                  <a:pt x="1965501" y="4583184"/>
                </a:lnTo>
                <a:cubicBezTo>
                  <a:pt x="1961257" y="4586794"/>
                  <a:pt x="1957584" y="4590214"/>
                  <a:pt x="1954481" y="4593444"/>
                </a:cubicBezTo>
                <a:cubicBezTo>
                  <a:pt x="1951187" y="4593381"/>
                  <a:pt x="1947894" y="4594268"/>
                  <a:pt x="1944600" y="4596105"/>
                </a:cubicBezTo>
                <a:cubicBezTo>
                  <a:pt x="1941307" y="4597941"/>
                  <a:pt x="1939534" y="4601108"/>
                  <a:pt x="1939280" y="4605605"/>
                </a:cubicBezTo>
                <a:lnTo>
                  <a:pt x="1942320" y="4617765"/>
                </a:lnTo>
                <a:lnTo>
                  <a:pt x="1914960" y="4617765"/>
                </a:lnTo>
                <a:cubicBezTo>
                  <a:pt x="1916163" y="4611875"/>
                  <a:pt x="1919076" y="4603135"/>
                  <a:pt x="1923700" y="4591544"/>
                </a:cubicBezTo>
                <a:cubicBezTo>
                  <a:pt x="1928323" y="4579954"/>
                  <a:pt x="1927437" y="4573494"/>
                  <a:pt x="1921040" y="4572164"/>
                </a:cubicBezTo>
                <a:cubicBezTo>
                  <a:pt x="1917936" y="4572354"/>
                  <a:pt x="1915023" y="4573494"/>
                  <a:pt x="1912300" y="4575584"/>
                </a:cubicBezTo>
                <a:cubicBezTo>
                  <a:pt x="1909576" y="4577674"/>
                  <a:pt x="1907423" y="4579574"/>
                  <a:pt x="1905840" y="4581284"/>
                </a:cubicBezTo>
                <a:lnTo>
                  <a:pt x="1899759" y="4617765"/>
                </a:lnTo>
                <a:lnTo>
                  <a:pt x="1884559" y="4639045"/>
                </a:lnTo>
                <a:cubicBezTo>
                  <a:pt x="1884559" y="4648039"/>
                  <a:pt x="1883039" y="4655892"/>
                  <a:pt x="1879999" y="4662606"/>
                </a:cubicBezTo>
                <a:cubicBezTo>
                  <a:pt x="1876959" y="4669319"/>
                  <a:pt x="1872399" y="4675653"/>
                  <a:pt x="1866319" y="4681606"/>
                </a:cubicBezTo>
                <a:lnTo>
                  <a:pt x="1866319" y="4705927"/>
                </a:lnTo>
                <a:cubicBezTo>
                  <a:pt x="1857705" y="4715554"/>
                  <a:pt x="1853652" y="4726700"/>
                  <a:pt x="1854158" y="4739367"/>
                </a:cubicBezTo>
                <a:cubicBezTo>
                  <a:pt x="1849282" y="4737911"/>
                  <a:pt x="1844595" y="4738544"/>
                  <a:pt x="1840098" y="4741268"/>
                </a:cubicBezTo>
                <a:cubicBezTo>
                  <a:pt x="1835601" y="4743991"/>
                  <a:pt x="1833195" y="4748424"/>
                  <a:pt x="1832878" y="4754568"/>
                </a:cubicBezTo>
                <a:lnTo>
                  <a:pt x="1814638" y="4781928"/>
                </a:lnTo>
                <a:lnTo>
                  <a:pt x="1790317" y="4772808"/>
                </a:lnTo>
                <a:cubicBezTo>
                  <a:pt x="1794307" y="4762928"/>
                  <a:pt x="1796967" y="4751528"/>
                  <a:pt x="1798297" y="4738608"/>
                </a:cubicBezTo>
                <a:cubicBezTo>
                  <a:pt x="1799627" y="4725687"/>
                  <a:pt x="1803047" y="4715807"/>
                  <a:pt x="1808557" y="4708967"/>
                </a:cubicBezTo>
                <a:cubicBezTo>
                  <a:pt x="1808051" y="4699340"/>
                  <a:pt x="1812104" y="4694273"/>
                  <a:pt x="1820718" y="4693767"/>
                </a:cubicBezTo>
                <a:cubicBezTo>
                  <a:pt x="1827305" y="4694210"/>
                  <a:pt x="1835411" y="4694083"/>
                  <a:pt x="1845038" y="4693387"/>
                </a:cubicBezTo>
                <a:cubicBezTo>
                  <a:pt x="1854665" y="4692690"/>
                  <a:pt x="1853652" y="4688763"/>
                  <a:pt x="1841998" y="4681606"/>
                </a:cubicBezTo>
                <a:lnTo>
                  <a:pt x="1854158" y="4651206"/>
                </a:lnTo>
                <a:lnTo>
                  <a:pt x="1841998" y="4651206"/>
                </a:lnTo>
                <a:lnTo>
                  <a:pt x="1854158" y="4636005"/>
                </a:lnTo>
                <a:lnTo>
                  <a:pt x="1854158" y="4605605"/>
                </a:lnTo>
                <a:lnTo>
                  <a:pt x="1875439" y="4590404"/>
                </a:lnTo>
                <a:lnTo>
                  <a:pt x="1875439" y="4563044"/>
                </a:lnTo>
                <a:cubicBezTo>
                  <a:pt x="1881012" y="4553417"/>
                  <a:pt x="1888106" y="4545310"/>
                  <a:pt x="1896719" y="4538723"/>
                </a:cubicBezTo>
                <a:lnTo>
                  <a:pt x="1905840" y="4514403"/>
                </a:lnTo>
                <a:cubicBezTo>
                  <a:pt x="1896339" y="4511996"/>
                  <a:pt x="1893299" y="4501609"/>
                  <a:pt x="1896719" y="4483242"/>
                </a:cubicBezTo>
                <a:cubicBezTo>
                  <a:pt x="1900139" y="4464875"/>
                  <a:pt x="1903179" y="4452968"/>
                  <a:pt x="1905840" y="4447522"/>
                </a:cubicBezTo>
                <a:cubicBezTo>
                  <a:pt x="1911540" y="4446128"/>
                  <a:pt x="1914580" y="4439795"/>
                  <a:pt x="1914960" y="4428521"/>
                </a:cubicBezTo>
                <a:cubicBezTo>
                  <a:pt x="1915340" y="4417248"/>
                  <a:pt x="1915340" y="4409394"/>
                  <a:pt x="1914960" y="4404961"/>
                </a:cubicBezTo>
                <a:cubicBezTo>
                  <a:pt x="1919456" y="4403187"/>
                  <a:pt x="1922623" y="4399894"/>
                  <a:pt x="1924460" y="4395080"/>
                </a:cubicBezTo>
                <a:cubicBezTo>
                  <a:pt x="1926297" y="4390267"/>
                  <a:pt x="1927183" y="4385454"/>
                  <a:pt x="1927120" y="4380640"/>
                </a:cubicBezTo>
                <a:cubicBezTo>
                  <a:pt x="1926613" y="4374940"/>
                  <a:pt x="1924587" y="4370380"/>
                  <a:pt x="1921040" y="4366960"/>
                </a:cubicBezTo>
                <a:cubicBezTo>
                  <a:pt x="1917493" y="4363540"/>
                  <a:pt x="1915466" y="4358980"/>
                  <a:pt x="1914960" y="4353280"/>
                </a:cubicBezTo>
                <a:cubicBezTo>
                  <a:pt x="1903243" y="4355559"/>
                  <a:pt x="1897796" y="4364680"/>
                  <a:pt x="1898619" y="4380640"/>
                </a:cubicBezTo>
                <a:cubicBezTo>
                  <a:pt x="1899443" y="4396601"/>
                  <a:pt x="1894756" y="4405721"/>
                  <a:pt x="1884559" y="4408001"/>
                </a:cubicBezTo>
                <a:cubicBezTo>
                  <a:pt x="1884242" y="4417311"/>
                  <a:pt x="1881076" y="4426051"/>
                  <a:pt x="1875059" y="4434221"/>
                </a:cubicBezTo>
                <a:cubicBezTo>
                  <a:pt x="1869042" y="4442391"/>
                  <a:pt x="1862075" y="4448851"/>
                  <a:pt x="1854158" y="4453602"/>
                </a:cubicBezTo>
                <a:lnTo>
                  <a:pt x="1854158" y="4493122"/>
                </a:lnTo>
                <a:cubicBezTo>
                  <a:pt x="1827495" y="4505979"/>
                  <a:pt x="1811661" y="4520546"/>
                  <a:pt x="1806657" y="4536823"/>
                </a:cubicBezTo>
                <a:cubicBezTo>
                  <a:pt x="1801654" y="4553100"/>
                  <a:pt x="1794180" y="4576027"/>
                  <a:pt x="1784237" y="4605605"/>
                </a:cubicBezTo>
                <a:cubicBezTo>
                  <a:pt x="1773977" y="4606492"/>
                  <a:pt x="1764857" y="4610038"/>
                  <a:pt x="1756876" y="4616245"/>
                </a:cubicBezTo>
                <a:cubicBezTo>
                  <a:pt x="1748896" y="4622452"/>
                  <a:pt x="1739776" y="4625999"/>
                  <a:pt x="1729516" y="4626885"/>
                </a:cubicBezTo>
                <a:lnTo>
                  <a:pt x="1729516" y="4660326"/>
                </a:lnTo>
                <a:lnTo>
                  <a:pt x="1720396" y="4660326"/>
                </a:lnTo>
                <a:cubicBezTo>
                  <a:pt x="1714569" y="4660326"/>
                  <a:pt x="1711022" y="4658806"/>
                  <a:pt x="1709755" y="4655766"/>
                </a:cubicBezTo>
                <a:cubicBezTo>
                  <a:pt x="1708489" y="4652726"/>
                  <a:pt x="1707982" y="4648166"/>
                  <a:pt x="1708235" y="4642086"/>
                </a:cubicBezTo>
                <a:lnTo>
                  <a:pt x="1717356" y="4617765"/>
                </a:lnTo>
                <a:cubicBezTo>
                  <a:pt x="1717166" y="4615548"/>
                  <a:pt x="1716026" y="4611621"/>
                  <a:pt x="1713935" y="4605985"/>
                </a:cubicBezTo>
                <a:cubicBezTo>
                  <a:pt x="1711845" y="4600348"/>
                  <a:pt x="1709945" y="4597181"/>
                  <a:pt x="1708235" y="4596485"/>
                </a:cubicBezTo>
                <a:lnTo>
                  <a:pt x="1708235" y="4605605"/>
                </a:lnTo>
                <a:cubicBezTo>
                  <a:pt x="1701269" y="4610545"/>
                  <a:pt x="1693162" y="4617385"/>
                  <a:pt x="1683915" y="4626125"/>
                </a:cubicBezTo>
                <a:cubicBezTo>
                  <a:pt x="1674668" y="4634865"/>
                  <a:pt x="1669601" y="4643226"/>
                  <a:pt x="1668715" y="4651206"/>
                </a:cubicBezTo>
                <a:cubicBezTo>
                  <a:pt x="1664218" y="4654499"/>
                  <a:pt x="1661051" y="4659312"/>
                  <a:pt x="1659214" y="4665646"/>
                </a:cubicBezTo>
                <a:cubicBezTo>
                  <a:pt x="1657378" y="4671979"/>
                  <a:pt x="1656491" y="4678313"/>
                  <a:pt x="1656554" y="4684646"/>
                </a:cubicBezTo>
                <a:lnTo>
                  <a:pt x="1635274" y="4696807"/>
                </a:lnTo>
                <a:cubicBezTo>
                  <a:pt x="1635337" y="4701683"/>
                  <a:pt x="1634451" y="4707130"/>
                  <a:pt x="1632614" y="4713147"/>
                </a:cubicBezTo>
                <a:cubicBezTo>
                  <a:pt x="1630777" y="4719164"/>
                  <a:pt x="1627610" y="4723850"/>
                  <a:pt x="1623114" y="4727207"/>
                </a:cubicBezTo>
                <a:lnTo>
                  <a:pt x="1623114" y="4751528"/>
                </a:lnTo>
                <a:lnTo>
                  <a:pt x="1610953" y="4760648"/>
                </a:lnTo>
                <a:cubicBezTo>
                  <a:pt x="1610637" y="4769895"/>
                  <a:pt x="1607470" y="4778762"/>
                  <a:pt x="1601453" y="4787249"/>
                </a:cubicBezTo>
                <a:cubicBezTo>
                  <a:pt x="1595436" y="4795735"/>
                  <a:pt x="1588470" y="4803082"/>
                  <a:pt x="1580553" y="4809289"/>
                </a:cubicBezTo>
                <a:cubicBezTo>
                  <a:pt x="1574346" y="4818979"/>
                  <a:pt x="1566999" y="4829999"/>
                  <a:pt x="1558512" y="4842350"/>
                </a:cubicBezTo>
                <a:cubicBezTo>
                  <a:pt x="1550025" y="4854700"/>
                  <a:pt x="1541159" y="4864960"/>
                  <a:pt x="1531912" y="4873130"/>
                </a:cubicBezTo>
                <a:cubicBezTo>
                  <a:pt x="1532102" y="4877880"/>
                  <a:pt x="1531722" y="4882820"/>
                  <a:pt x="1530772" y="4887951"/>
                </a:cubicBezTo>
                <a:cubicBezTo>
                  <a:pt x="1529822" y="4893081"/>
                  <a:pt x="1527162" y="4897261"/>
                  <a:pt x="1522792" y="4900491"/>
                </a:cubicBezTo>
                <a:cubicBezTo>
                  <a:pt x="1522538" y="4909864"/>
                  <a:pt x="1520005" y="4919238"/>
                  <a:pt x="1515191" y="4928611"/>
                </a:cubicBezTo>
                <a:cubicBezTo>
                  <a:pt x="1510378" y="4937985"/>
                  <a:pt x="1504805" y="4945838"/>
                  <a:pt x="1498471" y="4952172"/>
                </a:cubicBezTo>
                <a:cubicBezTo>
                  <a:pt x="1498471" y="4955339"/>
                  <a:pt x="1497711" y="4958125"/>
                  <a:pt x="1496191" y="4960532"/>
                </a:cubicBezTo>
                <a:cubicBezTo>
                  <a:pt x="1494671" y="4962939"/>
                  <a:pt x="1492391" y="4964205"/>
                  <a:pt x="1489351" y="4964332"/>
                </a:cubicBezTo>
                <a:lnTo>
                  <a:pt x="1480231" y="4961292"/>
                </a:lnTo>
                <a:lnTo>
                  <a:pt x="1489351" y="4930892"/>
                </a:lnTo>
                <a:cubicBezTo>
                  <a:pt x="1492391" y="4927661"/>
                  <a:pt x="1494671" y="4923481"/>
                  <a:pt x="1496191" y="4918351"/>
                </a:cubicBezTo>
                <a:lnTo>
                  <a:pt x="1496861" y="4913995"/>
                </a:lnTo>
                <a:lnTo>
                  <a:pt x="1477129" y="4908357"/>
                </a:lnTo>
                <a:cubicBezTo>
                  <a:pt x="1477255" y="4917730"/>
                  <a:pt x="1476242" y="4927864"/>
                  <a:pt x="1474089" y="4938758"/>
                </a:cubicBezTo>
                <a:cubicBezTo>
                  <a:pt x="1471935" y="4949651"/>
                  <a:pt x="1467882" y="4959785"/>
                  <a:pt x="1461928" y="4969158"/>
                </a:cubicBezTo>
                <a:lnTo>
                  <a:pt x="1446728" y="4947878"/>
                </a:lnTo>
                <a:lnTo>
                  <a:pt x="1455848" y="4920517"/>
                </a:lnTo>
                <a:cubicBezTo>
                  <a:pt x="1454138" y="4918997"/>
                  <a:pt x="1452238" y="4917477"/>
                  <a:pt x="1450148" y="4915957"/>
                </a:cubicBezTo>
                <a:cubicBezTo>
                  <a:pt x="1448058" y="4914437"/>
                  <a:pt x="1446918" y="4912917"/>
                  <a:pt x="1446728" y="4911397"/>
                </a:cubicBezTo>
                <a:cubicBezTo>
                  <a:pt x="1447298" y="4908484"/>
                  <a:pt x="1449958" y="4906710"/>
                  <a:pt x="1454708" y="4906077"/>
                </a:cubicBezTo>
                <a:cubicBezTo>
                  <a:pt x="1459458" y="4905443"/>
                  <a:pt x="1462878" y="4905190"/>
                  <a:pt x="1464969" y="4905317"/>
                </a:cubicBezTo>
                <a:lnTo>
                  <a:pt x="1483209" y="4853636"/>
                </a:lnTo>
                <a:lnTo>
                  <a:pt x="1480169" y="4841475"/>
                </a:lnTo>
                <a:lnTo>
                  <a:pt x="1468009" y="4826275"/>
                </a:lnTo>
                <a:lnTo>
                  <a:pt x="1452808" y="4841475"/>
                </a:lnTo>
                <a:lnTo>
                  <a:pt x="1443688" y="4905317"/>
                </a:lnTo>
                <a:cubicBezTo>
                  <a:pt x="1434315" y="4913804"/>
                  <a:pt x="1425701" y="4925710"/>
                  <a:pt x="1417848" y="4941037"/>
                </a:cubicBezTo>
                <a:cubicBezTo>
                  <a:pt x="1409994" y="4956364"/>
                  <a:pt x="1404421" y="4969791"/>
                  <a:pt x="1401127" y="4981318"/>
                </a:cubicBezTo>
                <a:cubicBezTo>
                  <a:pt x="1400747" y="4991832"/>
                  <a:pt x="1398467" y="5001965"/>
                  <a:pt x="1394287" y="5011719"/>
                </a:cubicBezTo>
                <a:cubicBezTo>
                  <a:pt x="1390107" y="5021473"/>
                  <a:pt x="1386307" y="5031606"/>
                  <a:pt x="1382887" y="5042120"/>
                </a:cubicBezTo>
                <a:cubicBezTo>
                  <a:pt x="1368193" y="5054787"/>
                  <a:pt x="1355020" y="5068973"/>
                  <a:pt x="1343366" y="5084680"/>
                </a:cubicBezTo>
                <a:lnTo>
                  <a:pt x="1322086" y="5145482"/>
                </a:lnTo>
                <a:cubicBezTo>
                  <a:pt x="1320249" y="5145355"/>
                  <a:pt x="1317842" y="5145608"/>
                  <a:pt x="1314865" y="5146242"/>
                </a:cubicBezTo>
                <a:cubicBezTo>
                  <a:pt x="1311889" y="5146875"/>
                  <a:pt x="1310242" y="5148649"/>
                  <a:pt x="1309925" y="5151562"/>
                </a:cubicBezTo>
                <a:cubicBezTo>
                  <a:pt x="1310242" y="5153208"/>
                  <a:pt x="1311889" y="5155235"/>
                  <a:pt x="1314865" y="5157642"/>
                </a:cubicBezTo>
                <a:cubicBezTo>
                  <a:pt x="1317842" y="5160049"/>
                  <a:pt x="1320249" y="5162075"/>
                  <a:pt x="1322086" y="5163722"/>
                </a:cubicBezTo>
                <a:lnTo>
                  <a:pt x="1288645" y="5181963"/>
                </a:lnTo>
                <a:lnTo>
                  <a:pt x="1267364" y="5181963"/>
                </a:lnTo>
                <a:cubicBezTo>
                  <a:pt x="1267998" y="5170689"/>
                  <a:pt x="1269771" y="5159796"/>
                  <a:pt x="1272685" y="5149282"/>
                </a:cubicBezTo>
                <a:cubicBezTo>
                  <a:pt x="1275598" y="5138768"/>
                  <a:pt x="1275851" y="5123315"/>
                  <a:pt x="1273445" y="5102921"/>
                </a:cubicBezTo>
                <a:cubicBezTo>
                  <a:pt x="1266984" y="5111788"/>
                  <a:pt x="1260904" y="5120655"/>
                  <a:pt x="1255204" y="5129522"/>
                </a:cubicBezTo>
                <a:cubicBezTo>
                  <a:pt x="1249504" y="5138388"/>
                  <a:pt x="1246464" y="5148775"/>
                  <a:pt x="1246084" y="5160682"/>
                </a:cubicBezTo>
                <a:cubicBezTo>
                  <a:pt x="1231390" y="5172336"/>
                  <a:pt x="1218217" y="5185509"/>
                  <a:pt x="1206563" y="5200203"/>
                </a:cubicBezTo>
                <a:cubicBezTo>
                  <a:pt x="1189653" y="5201723"/>
                  <a:pt x="1183193" y="5207803"/>
                  <a:pt x="1187183" y="5218443"/>
                </a:cubicBezTo>
                <a:cubicBezTo>
                  <a:pt x="1191173" y="5229083"/>
                  <a:pt x="1188513" y="5235164"/>
                  <a:pt x="1179203" y="5236684"/>
                </a:cubicBezTo>
                <a:lnTo>
                  <a:pt x="1167042" y="5236684"/>
                </a:lnTo>
                <a:cubicBezTo>
                  <a:pt x="1166536" y="5245234"/>
                  <a:pt x="1164509" y="5251694"/>
                  <a:pt x="1160962" y="5256064"/>
                </a:cubicBezTo>
                <a:cubicBezTo>
                  <a:pt x="1157416" y="5260434"/>
                  <a:pt x="1155389" y="5266134"/>
                  <a:pt x="1154882" y="5273165"/>
                </a:cubicBezTo>
                <a:lnTo>
                  <a:pt x="1133602" y="5291405"/>
                </a:lnTo>
                <a:lnTo>
                  <a:pt x="1121441" y="5267084"/>
                </a:lnTo>
                <a:cubicBezTo>
                  <a:pt x="1115361" y="5267084"/>
                  <a:pt x="1112321" y="5264044"/>
                  <a:pt x="1112321" y="5257964"/>
                </a:cubicBezTo>
                <a:cubicBezTo>
                  <a:pt x="1113208" y="5245994"/>
                  <a:pt x="1116755" y="5234214"/>
                  <a:pt x="1122961" y="5222623"/>
                </a:cubicBezTo>
                <a:cubicBezTo>
                  <a:pt x="1129168" y="5211033"/>
                  <a:pt x="1132715" y="5198493"/>
                  <a:pt x="1133602" y="5185002"/>
                </a:cubicBezTo>
                <a:cubicBezTo>
                  <a:pt x="1133665" y="5184749"/>
                  <a:pt x="1133538" y="5183736"/>
                  <a:pt x="1133222" y="5181963"/>
                </a:cubicBezTo>
                <a:cubicBezTo>
                  <a:pt x="1132905" y="5180189"/>
                  <a:pt x="1132018" y="5179176"/>
                  <a:pt x="1130562" y="5178922"/>
                </a:cubicBezTo>
                <a:cubicBezTo>
                  <a:pt x="1128915" y="5179619"/>
                  <a:pt x="1126888" y="5182786"/>
                  <a:pt x="1124482" y="5188423"/>
                </a:cubicBezTo>
                <a:cubicBezTo>
                  <a:pt x="1122075" y="5194059"/>
                  <a:pt x="1120048" y="5197986"/>
                  <a:pt x="1118401" y="5200203"/>
                </a:cubicBezTo>
                <a:cubicBezTo>
                  <a:pt x="1114855" y="5203243"/>
                  <a:pt x="1112828" y="5206283"/>
                  <a:pt x="1112321" y="5209323"/>
                </a:cubicBezTo>
                <a:cubicBezTo>
                  <a:pt x="1112701" y="5214073"/>
                  <a:pt x="1112701" y="5218253"/>
                  <a:pt x="1112321" y="5221863"/>
                </a:cubicBezTo>
                <a:cubicBezTo>
                  <a:pt x="1111941" y="5225474"/>
                  <a:pt x="1108901" y="5227373"/>
                  <a:pt x="1103201" y="5227564"/>
                </a:cubicBezTo>
                <a:lnTo>
                  <a:pt x="1091041" y="5233644"/>
                </a:lnTo>
                <a:lnTo>
                  <a:pt x="1060640" y="5236684"/>
                </a:lnTo>
                <a:lnTo>
                  <a:pt x="1051520" y="5261004"/>
                </a:lnTo>
                <a:cubicBezTo>
                  <a:pt x="1046897" y="5262714"/>
                  <a:pt x="1042463" y="5265374"/>
                  <a:pt x="1038220" y="5268984"/>
                </a:cubicBezTo>
                <a:cubicBezTo>
                  <a:pt x="1033976" y="5272594"/>
                  <a:pt x="1030303" y="5276014"/>
                  <a:pt x="1027200" y="5279244"/>
                </a:cubicBezTo>
                <a:cubicBezTo>
                  <a:pt x="1023906" y="5279181"/>
                  <a:pt x="1020613" y="5280068"/>
                  <a:pt x="1017319" y="5281905"/>
                </a:cubicBezTo>
                <a:cubicBezTo>
                  <a:pt x="1014026" y="5283741"/>
                  <a:pt x="1012253" y="5286908"/>
                  <a:pt x="1011999" y="5291405"/>
                </a:cubicBezTo>
                <a:lnTo>
                  <a:pt x="1015039" y="5303565"/>
                </a:lnTo>
                <a:lnTo>
                  <a:pt x="987679" y="5303565"/>
                </a:lnTo>
                <a:cubicBezTo>
                  <a:pt x="988882" y="5297675"/>
                  <a:pt x="991795" y="5288935"/>
                  <a:pt x="996419" y="5277344"/>
                </a:cubicBezTo>
                <a:cubicBezTo>
                  <a:pt x="1001042" y="5265754"/>
                  <a:pt x="1000156" y="5259294"/>
                  <a:pt x="993759" y="5257964"/>
                </a:cubicBezTo>
                <a:cubicBezTo>
                  <a:pt x="990655" y="5258154"/>
                  <a:pt x="987742" y="5259294"/>
                  <a:pt x="985019" y="5261384"/>
                </a:cubicBezTo>
                <a:cubicBezTo>
                  <a:pt x="982295" y="5263474"/>
                  <a:pt x="980142" y="5265374"/>
                  <a:pt x="978559" y="5267084"/>
                </a:cubicBezTo>
                <a:lnTo>
                  <a:pt x="972478" y="5303565"/>
                </a:lnTo>
                <a:lnTo>
                  <a:pt x="957278" y="5324845"/>
                </a:lnTo>
                <a:cubicBezTo>
                  <a:pt x="957278" y="5333839"/>
                  <a:pt x="955758" y="5341692"/>
                  <a:pt x="952718" y="5348406"/>
                </a:cubicBezTo>
                <a:cubicBezTo>
                  <a:pt x="949678" y="5355119"/>
                  <a:pt x="945118" y="5361453"/>
                  <a:pt x="939038" y="5367406"/>
                </a:cubicBezTo>
                <a:lnTo>
                  <a:pt x="939038" y="5391727"/>
                </a:lnTo>
                <a:cubicBezTo>
                  <a:pt x="930424" y="5401354"/>
                  <a:pt x="926371" y="5412500"/>
                  <a:pt x="926877" y="5425167"/>
                </a:cubicBezTo>
                <a:cubicBezTo>
                  <a:pt x="922001" y="5423711"/>
                  <a:pt x="917314" y="5424344"/>
                  <a:pt x="912817" y="5427068"/>
                </a:cubicBezTo>
                <a:cubicBezTo>
                  <a:pt x="908320" y="5429791"/>
                  <a:pt x="905914" y="5434224"/>
                  <a:pt x="905597" y="5440368"/>
                </a:cubicBezTo>
                <a:lnTo>
                  <a:pt x="887357" y="5467728"/>
                </a:lnTo>
                <a:lnTo>
                  <a:pt x="863036" y="5458608"/>
                </a:lnTo>
                <a:cubicBezTo>
                  <a:pt x="867026" y="5448728"/>
                  <a:pt x="869686" y="5437328"/>
                  <a:pt x="871016" y="5424408"/>
                </a:cubicBezTo>
                <a:cubicBezTo>
                  <a:pt x="872346" y="5411487"/>
                  <a:pt x="875766" y="5401607"/>
                  <a:pt x="881276" y="5394767"/>
                </a:cubicBezTo>
                <a:cubicBezTo>
                  <a:pt x="880770" y="5385140"/>
                  <a:pt x="884823" y="5380073"/>
                  <a:pt x="893437" y="5379567"/>
                </a:cubicBezTo>
                <a:cubicBezTo>
                  <a:pt x="900024" y="5380010"/>
                  <a:pt x="908130" y="5379883"/>
                  <a:pt x="917757" y="5379187"/>
                </a:cubicBezTo>
                <a:cubicBezTo>
                  <a:pt x="927384" y="5378490"/>
                  <a:pt x="926371" y="5374563"/>
                  <a:pt x="914717" y="5367406"/>
                </a:cubicBezTo>
                <a:lnTo>
                  <a:pt x="926877" y="5337006"/>
                </a:lnTo>
                <a:lnTo>
                  <a:pt x="914717" y="5337006"/>
                </a:lnTo>
                <a:lnTo>
                  <a:pt x="926877" y="5321805"/>
                </a:lnTo>
                <a:lnTo>
                  <a:pt x="926877" y="5291405"/>
                </a:lnTo>
                <a:lnTo>
                  <a:pt x="948158" y="5276204"/>
                </a:lnTo>
                <a:lnTo>
                  <a:pt x="948158" y="5248844"/>
                </a:lnTo>
                <a:cubicBezTo>
                  <a:pt x="953731" y="5239217"/>
                  <a:pt x="960825" y="5231110"/>
                  <a:pt x="969438" y="5224523"/>
                </a:cubicBezTo>
                <a:lnTo>
                  <a:pt x="978559" y="5200203"/>
                </a:lnTo>
                <a:cubicBezTo>
                  <a:pt x="969058" y="5197796"/>
                  <a:pt x="966018" y="5187409"/>
                  <a:pt x="969438" y="5169042"/>
                </a:cubicBezTo>
                <a:cubicBezTo>
                  <a:pt x="972858" y="5150675"/>
                  <a:pt x="975898" y="5138768"/>
                  <a:pt x="978559" y="5133322"/>
                </a:cubicBezTo>
                <a:cubicBezTo>
                  <a:pt x="984259" y="5131928"/>
                  <a:pt x="987299" y="5125595"/>
                  <a:pt x="987679" y="5114321"/>
                </a:cubicBezTo>
                <a:cubicBezTo>
                  <a:pt x="988059" y="5103048"/>
                  <a:pt x="988059" y="5095194"/>
                  <a:pt x="987679" y="5090761"/>
                </a:cubicBezTo>
                <a:cubicBezTo>
                  <a:pt x="992175" y="5088987"/>
                  <a:pt x="995342" y="5085694"/>
                  <a:pt x="997179" y="5080880"/>
                </a:cubicBezTo>
                <a:cubicBezTo>
                  <a:pt x="999016" y="5076067"/>
                  <a:pt x="999902" y="5071254"/>
                  <a:pt x="999839" y="5066440"/>
                </a:cubicBezTo>
                <a:cubicBezTo>
                  <a:pt x="999332" y="5060740"/>
                  <a:pt x="997306" y="5056180"/>
                  <a:pt x="993759" y="5052760"/>
                </a:cubicBezTo>
                <a:cubicBezTo>
                  <a:pt x="990212" y="5049340"/>
                  <a:pt x="988185" y="5044780"/>
                  <a:pt x="987679" y="5039080"/>
                </a:cubicBezTo>
                <a:cubicBezTo>
                  <a:pt x="975962" y="5041359"/>
                  <a:pt x="970515" y="5050480"/>
                  <a:pt x="971338" y="5066440"/>
                </a:cubicBezTo>
                <a:cubicBezTo>
                  <a:pt x="972162" y="5082401"/>
                  <a:pt x="967475" y="5091521"/>
                  <a:pt x="957278" y="5093801"/>
                </a:cubicBezTo>
                <a:cubicBezTo>
                  <a:pt x="956961" y="5103111"/>
                  <a:pt x="953795" y="5111851"/>
                  <a:pt x="947778" y="5120021"/>
                </a:cubicBezTo>
                <a:cubicBezTo>
                  <a:pt x="941761" y="5128191"/>
                  <a:pt x="934794" y="5134651"/>
                  <a:pt x="926877" y="5139402"/>
                </a:cubicBezTo>
                <a:lnTo>
                  <a:pt x="926877" y="5178922"/>
                </a:lnTo>
                <a:cubicBezTo>
                  <a:pt x="900214" y="5191779"/>
                  <a:pt x="884380" y="5206346"/>
                  <a:pt x="879376" y="5222623"/>
                </a:cubicBezTo>
                <a:cubicBezTo>
                  <a:pt x="874373" y="5238900"/>
                  <a:pt x="866899" y="5261827"/>
                  <a:pt x="856956" y="5291405"/>
                </a:cubicBezTo>
                <a:cubicBezTo>
                  <a:pt x="846696" y="5292292"/>
                  <a:pt x="837576" y="5295838"/>
                  <a:pt x="829595" y="5302045"/>
                </a:cubicBezTo>
                <a:cubicBezTo>
                  <a:pt x="821615" y="5308252"/>
                  <a:pt x="812495" y="5311799"/>
                  <a:pt x="802235" y="5312685"/>
                </a:cubicBezTo>
                <a:lnTo>
                  <a:pt x="802235" y="5346126"/>
                </a:lnTo>
                <a:lnTo>
                  <a:pt x="793115" y="5346126"/>
                </a:lnTo>
                <a:cubicBezTo>
                  <a:pt x="787288" y="5346126"/>
                  <a:pt x="783741" y="5344606"/>
                  <a:pt x="782474" y="5341566"/>
                </a:cubicBezTo>
                <a:cubicBezTo>
                  <a:pt x="781208" y="5338526"/>
                  <a:pt x="780701" y="5333966"/>
                  <a:pt x="780954" y="5327886"/>
                </a:cubicBezTo>
                <a:lnTo>
                  <a:pt x="790075" y="5303565"/>
                </a:lnTo>
                <a:cubicBezTo>
                  <a:pt x="789885" y="5301348"/>
                  <a:pt x="788745" y="5297421"/>
                  <a:pt x="786654" y="5291785"/>
                </a:cubicBezTo>
                <a:cubicBezTo>
                  <a:pt x="784564" y="5286148"/>
                  <a:pt x="782664" y="5282981"/>
                  <a:pt x="780954" y="5282285"/>
                </a:cubicBezTo>
                <a:lnTo>
                  <a:pt x="780954" y="5291405"/>
                </a:lnTo>
                <a:cubicBezTo>
                  <a:pt x="773988" y="5296345"/>
                  <a:pt x="765881" y="5303185"/>
                  <a:pt x="756634" y="5311925"/>
                </a:cubicBezTo>
                <a:cubicBezTo>
                  <a:pt x="747387" y="5320665"/>
                  <a:pt x="742320" y="5329026"/>
                  <a:pt x="741434" y="5337006"/>
                </a:cubicBezTo>
                <a:cubicBezTo>
                  <a:pt x="736937" y="5340299"/>
                  <a:pt x="733770" y="5345112"/>
                  <a:pt x="731933" y="5351446"/>
                </a:cubicBezTo>
                <a:cubicBezTo>
                  <a:pt x="730097" y="5357779"/>
                  <a:pt x="729210" y="5364113"/>
                  <a:pt x="729273" y="5370446"/>
                </a:cubicBezTo>
                <a:lnTo>
                  <a:pt x="707993" y="5382607"/>
                </a:lnTo>
                <a:cubicBezTo>
                  <a:pt x="708056" y="5387483"/>
                  <a:pt x="707170" y="5392930"/>
                  <a:pt x="705333" y="5398947"/>
                </a:cubicBezTo>
                <a:cubicBezTo>
                  <a:pt x="703496" y="5404964"/>
                  <a:pt x="700329" y="5409650"/>
                  <a:pt x="695833" y="5413007"/>
                </a:cubicBezTo>
                <a:lnTo>
                  <a:pt x="695833" y="5437328"/>
                </a:lnTo>
                <a:lnTo>
                  <a:pt x="683672" y="5446448"/>
                </a:lnTo>
                <a:cubicBezTo>
                  <a:pt x="683356" y="5455695"/>
                  <a:pt x="680189" y="5464562"/>
                  <a:pt x="674172" y="5473049"/>
                </a:cubicBezTo>
                <a:cubicBezTo>
                  <a:pt x="668155" y="5481535"/>
                  <a:pt x="661189" y="5488882"/>
                  <a:pt x="653272" y="5495089"/>
                </a:cubicBezTo>
                <a:cubicBezTo>
                  <a:pt x="647065" y="5504779"/>
                  <a:pt x="639718" y="5515799"/>
                  <a:pt x="631231" y="5528150"/>
                </a:cubicBezTo>
                <a:cubicBezTo>
                  <a:pt x="622744" y="5540500"/>
                  <a:pt x="613878" y="5550760"/>
                  <a:pt x="604631" y="5558930"/>
                </a:cubicBezTo>
                <a:cubicBezTo>
                  <a:pt x="604821" y="5563680"/>
                  <a:pt x="604441" y="5568620"/>
                  <a:pt x="603491" y="5573751"/>
                </a:cubicBezTo>
                <a:cubicBezTo>
                  <a:pt x="602541" y="5578881"/>
                  <a:pt x="599881" y="5583061"/>
                  <a:pt x="595511" y="5586291"/>
                </a:cubicBezTo>
                <a:cubicBezTo>
                  <a:pt x="595257" y="5595664"/>
                  <a:pt x="592724" y="5605038"/>
                  <a:pt x="587910" y="5614411"/>
                </a:cubicBezTo>
                <a:cubicBezTo>
                  <a:pt x="583097" y="5623785"/>
                  <a:pt x="577524" y="5631638"/>
                  <a:pt x="571190" y="5637972"/>
                </a:cubicBezTo>
                <a:cubicBezTo>
                  <a:pt x="571190" y="5641139"/>
                  <a:pt x="570430" y="5643925"/>
                  <a:pt x="568910" y="5646332"/>
                </a:cubicBezTo>
                <a:cubicBezTo>
                  <a:pt x="567390" y="5648739"/>
                  <a:pt x="565110" y="5650005"/>
                  <a:pt x="562070" y="5650132"/>
                </a:cubicBezTo>
                <a:lnTo>
                  <a:pt x="552950" y="5647092"/>
                </a:lnTo>
                <a:lnTo>
                  <a:pt x="562070" y="5616692"/>
                </a:lnTo>
                <a:cubicBezTo>
                  <a:pt x="565110" y="5613461"/>
                  <a:pt x="567390" y="5609281"/>
                  <a:pt x="568910" y="5604151"/>
                </a:cubicBezTo>
                <a:cubicBezTo>
                  <a:pt x="570430" y="5599021"/>
                  <a:pt x="571190" y="5594081"/>
                  <a:pt x="571190" y="5589331"/>
                </a:cubicBezTo>
                <a:lnTo>
                  <a:pt x="583350" y="5561970"/>
                </a:lnTo>
                <a:cubicBezTo>
                  <a:pt x="582717" y="5555130"/>
                  <a:pt x="582464" y="5547530"/>
                  <a:pt x="582590" y="5539170"/>
                </a:cubicBezTo>
                <a:cubicBezTo>
                  <a:pt x="582717" y="5530810"/>
                  <a:pt x="587024" y="5526250"/>
                  <a:pt x="595511" y="5525490"/>
                </a:cubicBezTo>
                <a:cubicBezTo>
                  <a:pt x="596524" y="5495849"/>
                  <a:pt x="605137" y="5460888"/>
                  <a:pt x="621351" y="5420608"/>
                </a:cubicBezTo>
                <a:cubicBezTo>
                  <a:pt x="637565" y="5380327"/>
                  <a:pt x="655298" y="5348406"/>
                  <a:pt x="674552" y="5324845"/>
                </a:cubicBezTo>
                <a:cubicBezTo>
                  <a:pt x="674932" y="5314459"/>
                  <a:pt x="676452" y="5304832"/>
                  <a:pt x="679112" y="5295965"/>
                </a:cubicBezTo>
                <a:cubicBezTo>
                  <a:pt x="681772" y="5287098"/>
                  <a:pt x="683292" y="5277471"/>
                  <a:pt x="683672" y="5267084"/>
                </a:cubicBezTo>
                <a:cubicBezTo>
                  <a:pt x="688169" y="5266894"/>
                  <a:pt x="691336" y="5264994"/>
                  <a:pt x="693173" y="5261384"/>
                </a:cubicBezTo>
                <a:cubicBezTo>
                  <a:pt x="695009" y="5257774"/>
                  <a:pt x="695896" y="5253594"/>
                  <a:pt x="695833" y="5248844"/>
                </a:cubicBezTo>
                <a:cubicBezTo>
                  <a:pt x="696339" y="5236494"/>
                  <a:pt x="698366" y="5229274"/>
                  <a:pt x="701913" y="5227183"/>
                </a:cubicBezTo>
                <a:cubicBezTo>
                  <a:pt x="705459" y="5225093"/>
                  <a:pt x="707486" y="5220153"/>
                  <a:pt x="707993" y="5212363"/>
                </a:cubicBezTo>
                <a:lnTo>
                  <a:pt x="723193" y="5181963"/>
                </a:lnTo>
                <a:cubicBezTo>
                  <a:pt x="727690" y="5180316"/>
                  <a:pt x="730857" y="5177529"/>
                  <a:pt x="732693" y="5173602"/>
                </a:cubicBezTo>
                <a:cubicBezTo>
                  <a:pt x="734530" y="5169675"/>
                  <a:pt x="735417" y="5165369"/>
                  <a:pt x="735353" y="5160682"/>
                </a:cubicBezTo>
                <a:lnTo>
                  <a:pt x="732313" y="5145482"/>
                </a:lnTo>
                <a:lnTo>
                  <a:pt x="759674" y="5051240"/>
                </a:lnTo>
                <a:lnTo>
                  <a:pt x="771834" y="5042120"/>
                </a:lnTo>
                <a:lnTo>
                  <a:pt x="780954" y="5026919"/>
                </a:lnTo>
                <a:cubicBezTo>
                  <a:pt x="780954" y="5022043"/>
                  <a:pt x="781714" y="5016596"/>
                  <a:pt x="783234" y="5010579"/>
                </a:cubicBezTo>
                <a:cubicBezTo>
                  <a:pt x="784754" y="5004562"/>
                  <a:pt x="787034" y="4999875"/>
                  <a:pt x="790075" y="4996519"/>
                </a:cubicBezTo>
                <a:cubicBezTo>
                  <a:pt x="788301" y="4991008"/>
                  <a:pt x="788048" y="4983789"/>
                  <a:pt x="789315" y="4974858"/>
                </a:cubicBezTo>
                <a:cubicBezTo>
                  <a:pt x="790581" y="4965928"/>
                  <a:pt x="794888" y="4960988"/>
                  <a:pt x="802235" y="4960038"/>
                </a:cubicBezTo>
                <a:cubicBezTo>
                  <a:pt x="803311" y="4951678"/>
                  <a:pt x="808758" y="4937997"/>
                  <a:pt x="818575" y="4918997"/>
                </a:cubicBezTo>
                <a:cubicBezTo>
                  <a:pt x="828392" y="4899997"/>
                  <a:pt x="836119" y="4889357"/>
                  <a:pt x="841756" y="4887076"/>
                </a:cubicBezTo>
                <a:lnTo>
                  <a:pt x="850876" y="4865796"/>
                </a:lnTo>
                <a:cubicBezTo>
                  <a:pt x="851762" y="4846795"/>
                  <a:pt x="855309" y="4830075"/>
                  <a:pt x="861516" y="4815635"/>
                </a:cubicBezTo>
                <a:cubicBezTo>
                  <a:pt x="867723" y="4801195"/>
                  <a:pt x="871270" y="4784474"/>
                  <a:pt x="872156" y="4765474"/>
                </a:cubicBezTo>
                <a:lnTo>
                  <a:pt x="881276" y="4753314"/>
                </a:lnTo>
                <a:cubicBezTo>
                  <a:pt x="882670" y="4742040"/>
                  <a:pt x="888243" y="4728866"/>
                  <a:pt x="897997" y="4713793"/>
                </a:cubicBezTo>
                <a:cubicBezTo>
                  <a:pt x="907750" y="4698719"/>
                  <a:pt x="913324" y="4685546"/>
                  <a:pt x="914717" y="4674272"/>
                </a:cubicBezTo>
                <a:cubicBezTo>
                  <a:pt x="923711" y="4668572"/>
                  <a:pt x="927764" y="4659452"/>
                  <a:pt x="926877" y="4646911"/>
                </a:cubicBezTo>
                <a:cubicBezTo>
                  <a:pt x="925991" y="4634371"/>
                  <a:pt x="930044" y="4625251"/>
                  <a:pt x="939038" y="4619551"/>
                </a:cubicBezTo>
                <a:cubicBezTo>
                  <a:pt x="940874" y="4609924"/>
                  <a:pt x="948601" y="4585857"/>
                  <a:pt x="962218" y="4547350"/>
                </a:cubicBezTo>
                <a:cubicBezTo>
                  <a:pt x="975835" y="4508842"/>
                  <a:pt x="984322" y="4486295"/>
                  <a:pt x="987679" y="4479708"/>
                </a:cubicBezTo>
                <a:cubicBezTo>
                  <a:pt x="985905" y="4474578"/>
                  <a:pt x="985652" y="4468878"/>
                  <a:pt x="986919" y="4462608"/>
                </a:cubicBezTo>
                <a:cubicBezTo>
                  <a:pt x="988185" y="4456338"/>
                  <a:pt x="992492" y="4452917"/>
                  <a:pt x="999839" y="4452347"/>
                </a:cubicBezTo>
                <a:cubicBezTo>
                  <a:pt x="1008896" y="4431004"/>
                  <a:pt x="1020423" y="4409090"/>
                  <a:pt x="1034420" y="4386606"/>
                </a:cubicBezTo>
                <a:cubicBezTo>
                  <a:pt x="1048417" y="4364122"/>
                  <a:pt x="1056143" y="4341448"/>
                  <a:pt x="1057600" y="4318585"/>
                </a:cubicBezTo>
                <a:cubicBezTo>
                  <a:pt x="1059437" y="4317128"/>
                  <a:pt x="1061844" y="4315481"/>
                  <a:pt x="1064820" y="4313645"/>
                </a:cubicBezTo>
                <a:cubicBezTo>
                  <a:pt x="1067797" y="4311808"/>
                  <a:pt x="1069444" y="4309401"/>
                  <a:pt x="1069760" y="4306424"/>
                </a:cubicBezTo>
                <a:cubicBezTo>
                  <a:pt x="1069380" y="4304968"/>
                  <a:pt x="1067860" y="4304081"/>
                  <a:pt x="1065200" y="4303764"/>
                </a:cubicBezTo>
                <a:cubicBezTo>
                  <a:pt x="1062540" y="4303448"/>
                  <a:pt x="1061020" y="4303321"/>
                  <a:pt x="1060640" y="4303384"/>
                </a:cubicBezTo>
                <a:lnTo>
                  <a:pt x="1068659" y="4279326"/>
                </a:lnTo>
                <a:lnTo>
                  <a:pt x="1063034" y="4279326"/>
                </a:lnTo>
                <a:cubicBezTo>
                  <a:pt x="1057207" y="4279326"/>
                  <a:pt x="1053660" y="4277806"/>
                  <a:pt x="1052393" y="4274766"/>
                </a:cubicBezTo>
                <a:cubicBezTo>
                  <a:pt x="1051127" y="4271726"/>
                  <a:pt x="1050620" y="4267166"/>
                  <a:pt x="1050873" y="4261086"/>
                </a:cubicBezTo>
                <a:lnTo>
                  <a:pt x="1059994" y="4236765"/>
                </a:lnTo>
                <a:cubicBezTo>
                  <a:pt x="1059804" y="4234548"/>
                  <a:pt x="1058664" y="4230621"/>
                  <a:pt x="1056573" y="4224985"/>
                </a:cubicBezTo>
                <a:cubicBezTo>
                  <a:pt x="1054483" y="4219348"/>
                  <a:pt x="1052583" y="4216181"/>
                  <a:pt x="1050873" y="4215485"/>
                </a:cubicBezTo>
                <a:lnTo>
                  <a:pt x="1050873" y="4224605"/>
                </a:lnTo>
                <a:cubicBezTo>
                  <a:pt x="1043907" y="4229545"/>
                  <a:pt x="1035800" y="4236385"/>
                  <a:pt x="1026553" y="4245125"/>
                </a:cubicBezTo>
                <a:cubicBezTo>
                  <a:pt x="1017306" y="4253865"/>
                  <a:pt x="1012239" y="4262226"/>
                  <a:pt x="1011353" y="4270206"/>
                </a:cubicBezTo>
                <a:cubicBezTo>
                  <a:pt x="1006856" y="4273499"/>
                  <a:pt x="1003689" y="4278312"/>
                  <a:pt x="1001852" y="4284646"/>
                </a:cubicBezTo>
                <a:cubicBezTo>
                  <a:pt x="1000016" y="4290979"/>
                  <a:pt x="999129" y="4297313"/>
                  <a:pt x="999192" y="4303646"/>
                </a:cubicBezTo>
                <a:lnTo>
                  <a:pt x="977912" y="4315807"/>
                </a:lnTo>
                <a:cubicBezTo>
                  <a:pt x="977975" y="4320683"/>
                  <a:pt x="977089" y="4326130"/>
                  <a:pt x="975252" y="4332147"/>
                </a:cubicBezTo>
                <a:cubicBezTo>
                  <a:pt x="973415" y="4338164"/>
                  <a:pt x="970248" y="4342850"/>
                  <a:pt x="965752" y="4346207"/>
                </a:cubicBezTo>
                <a:lnTo>
                  <a:pt x="965752" y="4370528"/>
                </a:lnTo>
                <a:lnTo>
                  <a:pt x="953591" y="4379648"/>
                </a:lnTo>
                <a:cubicBezTo>
                  <a:pt x="953275" y="4388895"/>
                  <a:pt x="950108" y="4397762"/>
                  <a:pt x="944091" y="4406249"/>
                </a:cubicBezTo>
                <a:cubicBezTo>
                  <a:pt x="938074" y="4414735"/>
                  <a:pt x="931108" y="4422082"/>
                  <a:pt x="923191" y="4428289"/>
                </a:cubicBezTo>
                <a:cubicBezTo>
                  <a:pt x="916984" y="4437979"/>
                  <a:pt x="909637" y="4448999"/>
                  <a:pt x="901150" y="4461350"/>
                </a:cubicBezTo>
                <a:cubicBezTo>
                  <a:pt x="892663" y="4473700"/>
                  <a:pt x="883797" y="4483960"/>
                  <a:pt x="874550" y="4492130"/>
                </a:cubicBezTo>
                <a:cubicBezTo>
                  <a:pt x="874740" y="4496880"/>
                  <a:pt x="874360" y="4501820"/>
                  <a:pt x="873410" y="4506951"/>
                </a:cubicBezTo>
                <a:cubicBezTo>
                  <a:pt x="872460" y="4512081"/>
                  <a:pt x="869800" y="4516261"/>
                  <a:pt x="865430" y="4519491"/>
                </a:cubicBezTo>
                <a:cubicBezTo>
                  <a:pt x="865176" y="4528864"/>
                  <a:pt x="862643" y="4538238"/>
                  <a:pt x="857829" y="4547611"/>
                </a:cubicBezTo>
                <a:cubicBezTo>
                  <a:pt x="853016" y="4556985"/>
                  <a:pt x="847443" y="4564838"/>
                  <a:pt x="841109" y="4571172"/>
                </a:cubicBezTo>
                <a:cubicBezTo>
                  <a:pt x="841109" y="4574339"/>
                  <a:pt x="840349" y="4577125"/>
                  <a:pt x="838829" y="4579532"/>
                </a:cubicBezTo>
                <a:cubicBezTo>
                  <a:pt x="837309" y="4581939"/>
                  <a:pt x="835029" y="4583205"/>
                  <a:pt x="831989" y="4583332"/>
                </a:cubicBezTo>
                <a:lnTo>
                  <a:pt x="822869" y="4580292"/>
                </a:lnTo>
                <a:lnTo>
                  <a:pt x="831989" y="4549892"/>
                </a:lnTo>
                <a:cubicBezTo>
                  <a:pt x="835029" y="4546661"/>
                  <a:pt x="837309" y="4542481"/>
                  <a:pt x="838829" y="4537351"/>
                </a:cubicBezTo>
                <a:cubicBezTo>
                  <a:pt x="840349" y="4532221"/>
                  <a:pt x="841109" y="4527281"/>
                  <a:pt x="841109" y="4522531"/>
                </a:cubicBezTo>
                <a:lnTo>
                  <a:pt x="853269" y="4495170"/>
                </a:lnTo>
                <a:cubicBezTo>
                  <a:pt x="852636" y="4488330"/>
                  <a:pt x="852383" y="4480730"/>
                  <a:pt x="852509" y="4472370"/>
                </a:cubicBezTo>
                <a:cubicBezTo>
                  <a:pt x="852636" y="4464010"/>
                  <a:pt x="856943" y="4459450"/>
                  <a:pt x="865430" y="4458690"/>
                </a:cubicBezTo>
                <a:cubicBezTo>
                  <a:pt x="865936" y="4443870"/>
                  <a:pt x="868343" y="4427719"/>
                  <a:pt x="872649" y="4410239"/>
                </a:cubicBezTo>
                <a:lnTo>
                  <a:pt x="880729" y="4385753"/>
                </a:lnTo>
                <a:lnTo>
                  <a:pt x="864898" y="4407637"/>
                </a:lnTo>
                <a:cubicBezTo>
                  <a:pt x="857044" y="4422964"/>
                  <a:pt x="851471" y="4436391"/>
                  <a:pt x="848177" y="4447918"/>
                </a:cubicBezTo>
                <a:cubicBezTo>
                  <a:pt x="847797" y="4458432"/>
                  <a:pt x="845517" y="4468565"/>
                  <a:pt x="841337" y="4478319"/>
                </a:cubicBezTo>
                <a:cubicBezTo>
                  <a:pt x="837157" y="4488073"/>
                  <a:pt x="833357" y="4498206"/>
                  <a:pt x="829937" y="4508720"/>
                </a:cubicBezTo>
                <a:cubicBezTo>
                  <a:pt x="815243" y="4521387"/>
                  <a:pt x="802070" y="4535573"/>
                  <a:pt x="790416" y="4551280"/>
                </a:cubicBezTo>
                <a:lnTo>
                  <a:pt x="769136" y="4612082"/>
                </a:lnTo>
                <a:cubicBezTo>
                  <a:pt x="767299" y="4611955"/>
                  <a:pt x="764892" y="4612208"/>
                  <a:pt x="761915" y="4612842"/>
                </a:cubicBezTo>
                <a:cubicBezTo>
                  <a:pt x="758939" y="4613475"/>
                  <a:pt x="757292" y="4615249"/>
                  <a:pt x="756975" y="4618162"/>
                </a:cubicBezTo>
                <a:cubicBezTo>
                  <a:pt x="757292" y="4619808"/>
                  <a:pt x="758939" y="4621835"/>
                  <a:pt x="761915" y="4624242"/>
                </a:cubicBezTo>
                <a:cubicBezTo>
                  <a:pt x="764892" y="4626649"/>
                  <a:pt x="767299" y="4628675"/>
                  <a:pt x="769136" y="4630322"/>
                </a:cubicBezTo>
                <a:lnTo>
                  <a:pt x="735695" y="4648563"/>
                </a:lnTo>
                <a:lnTo>
                  <a:pt x="714414" y="4648563"/>
                </a:lnTo>
                <a:cubicBezTo>
                  <a:pt x="715048" y="4637289"/>
                  <a:pt x="716821" y="4626396"/>
                  <a:pt x="719735" y="4615882"/>
                </a:cubicBezTo>
                <a:cubicBezTo>
                  <a:pt x="722648" y="4605368"/>
                  <a:pt x="722901" y="4589915"/>
                  <a:pt x="720495" y="4569521"/>
                </a:cubicBezTo>
                <a:cubicBezTo>
                  <a:pt x="714034" y="4578388"/>
                  <a:pt x="707954" y="4587255"/>
                  <a:pt x="702254" y="4596122"/>
                </a:cubicBezTo>
                <a:cubicBezTo>
                  <a:pt x="696554" y="4604988"/>
                  <a:pt x="693514" y="4615375"/>
                  <a:pt x="693134" y="4627282"/>
                </a:cubicBezTo>
                <a:cubicBezTo>
                  <a:pt x="678440" y="4638936"/>
                  <a:pt x="665267" y="4652109"/>
                  <a:pt x="653613" y="4666803"/>
                </a:cubicBezTo>
                <a:cubicBezTo>
                  <a:pt x="636703" y="4668323"/>
                  <a:pt x="630243" y="4674403"/>
                  <a:pt x="634233" y="4685043"/>
                </a:cubicBezTo>
                <a:cubicBezTo>
                  <a:pt x="638223" y="4695683"/>
                  <a:pt x="635563" y="4701764"/>
                  <a:pt x="626253" y="4703284"/>
                </a:cubicBezTo>
                <a:lnTo>
                  <a:pt x="614092" y="4703284"/>
                </a:lnTo>
                <a:cubicBezTo>
                  <a:pt x="613586" y="4711834"/>
                  <a:pt x="611559" y="4718294"/>
                  <a:pt x="608012" y="4722664"/>
                </a:cubicBezTo>
                <a:cubicBezTo>
                  <a:pt x="604466" y="4727034"/>
                  <a:pt x="602439" y="4732734"/>
                  <a:pt x="601932" y="4739765"/>
                </a:cubicBezTo>
                <a:lnTo>
                  <a:pt x="580652" y="4758005"/>
                </a:lnTo>
                <a:lnTo>
                  <a:pt x="568491" y="4733684"/>
                </a:lnTo>
                <a:cubicBezTo>
                  <a:pt x="562411" y="4733684"/>
                  <a:pt x="559371" y="4730644"/>
                  <a:pt x="559371" y="4724564"/>
                </a:cubicBezTo>
                <a:cubicBezTo>
                  <a:pt x="560258" y="4712594"/>
                  <a:pt x="563805" y="4700814"/>
                  <a:pt x="570011" y="4689223"/>
                </a:cubicBezTo>
                <a:cubicBezTo>
                  <a:pt x="576218" y="4677633"/>
                  <a:pt x="579765" y="4665093"/>
                  <a:pt x="580652" y="4651602"/>
                </a:cubicBezTo>
                <a:cubicBezTo>
                  <a:pt x="580715" y="4651349"/>
                  <a:pt x="580588" y="4650336"/>
                  <a:pt x="580272" y="4648563"/>
                </a:cubicBezTo>
                <a:cubicBezTo>
                  <a:pt x="579955" y="4646789"/>
                  <a:pt x="579068" y="4645776"/>
                  <a:pt x="577612" y="4645522"/>
                </a:cubicBezTo>
                <a:cubicBezTo>
                  <a:pt x="575965" y="4646219"/>
                  <a:pt x="573938" y="4649386"/>
                  <a:pt x="571532" y="4655023"/>
                </a:cubicBezTo>
                <a:cubicBezTo>
                  <a:pt x="569125" y="4660659"/>
                  <a:pt x="567098" y="4664586"/>
                  <a:pt x="565451" y="4666803"/>
                </a:cubicBezTo>
                <a:cubicBezTo>
                  <a:pt x="561905" y="4669843"/>
                  <a:pt x="559878" y="4672883"/>
                  <a:pt x="559371" y="4675923"/>
                </a:cubicBezTo>
                <a:cubicBezTo>
                  <a:pt x="559751" y="4680673"/>
                  <a:pt x="559751" y="4684853"/>
                  <a:pt x="559371" y="4688463"/>
                </a:cubicBezTo>
                <a:cubicBezTo>
                  <a:pt x="558991" y="4692074"/>
                  <a:pt x="555951" y="4693973"/>
                  <a:pt x="550251" y="4694164"/>
                </a:cubicBezTo>
                <a:lnTo>
                  <a:pt x="538091" y="4700244"/>
                </a:lnTo>
                <a:lnTo>
                  <a:pt x="507690" y="4703284"/>
                </a:lnTo>
                <a:lnTo>
                  <a:pt x="498570" y="4727604"/>
                </a:lnTo>
                <a:cubicBezTo>
                  <a:pt x="493947" y="4729314"/>
                  <a:pt x="489513" y="4731974"/>
                  <a:pt x="485270" y="4735584"/>
                </a:cubicBezTo>
                <a:cubicBezTo>
                  <a:pt x="481026" y="4739194"/>
                  <a:pt x="477353" y="4742614"/>
                  <a:pt x="474250" y="4745844"/>
                </a:cubicBezTo>
                <a:cubicBezTo>
                  <a:pt x="470956" y="4745781"/>
                  <a:pt x="467663" y="4746668"/>
                  <a:pt x="464369" y="4748505"/>
                </a:cubicBezTo>
                <a:cubicBezTo>
                  <a:pt x="461076" y="4750341"/>
                  <a:pt x="459303" y="4753508"/>
                  <a:pt x="459049" y="4758005"/>
                </a:cubicBezTo>
                <a:lnTo>
                  <a:pt x="462089" y="4770165"/>
                </a:lnTo>
                <a:lnTo>
                  <a:pt x="434729" y="4770165"/>
                </a:lnTo>
                <a:cubicBezTo>
                  <a:pt x="435932" y="4764275"/>
                  <a:pt x="438845" y="4755535"/>
                  <a:pt x="443469" y="4743944"/>
                </a:cubicBezTo>
                <a:cubicBezTo>
                  <a:pt x="448092" y="4732354"/>
                  <a:pt x="447206" y="4725894"/>
                  <a:pt x="440809" y="4724564"/>
                </a:cubicBezTo>
                <a:cubicBezTo>
                  <a:pt x="437705" y="4724754"/>
                  <a:pt x="434792" y="4725894"/>
                  <a:pt x="432069" y="4727984"/>
                </a:cubicBezTo>
                <a:cubicBezTo>
                  <a:pt x="429345" y="4730074"/>
                  <a:pt x="427192" y="4731974"/>
                  <a:pt x="425609" y="4733684"/>
                </a:cubicBezTo>
                <a:lnTo>
                  <a:pt x="419528" y="4770165"/>
                </a:lnTo>
                <a:lnTo>
                  <a:pt x="404328" y="4791445"/>
                </a:lnTo>
                <a:cubicBezTo>
                  <a:pt x="404328" y="4800439"/>
                  <a:pt x="402808" y="4808292"/>
                  <a:pt x="399768" y="4815006"/>
                </a:cubicBezTo>
                <a:cubicBezTo>
                  <a:pt x="396728" y="4821719"/>
                  <a:pt x="392168" y="4828053"/>
                  <a:pt x="386088" y="4834006"/>
                </a:cubicBezTo>
                <a:lnTo>
                  <a:pt x="386088" y="4858327"/>
                </a:lnTo>
                <a:cubicBezTo>
                  <a:pt x="377474" y="4867954"/>
                  <a:pt x="373421" y="4879100"/>
                  <a:pt x="373927" y="4891767"/>
                </a:cubicBezTo>
                <a:cubicBezTo>
                  <a:pt x="369051" y="4890311"/>
                  <a:pt x="364364" y="4890944"/>
                  <a:pt x="359867" y="4893668"/>
                </a:cubicBezTo>
                <a:cubicBezTo>
                  <a:pt x="355370" y="4896391"/>
                  <a:pt x="352964" y="4900824"/>
                  <a:pt x="352647" y="4906968"/>
                </a:cubicBezTo>
                <a:lnTo>
                  <a:pt x="334407" y="4934328"/>
                </a:lnTo>
                <a:lnTo>
                  <a:pt x="310086" y="4925208"/>
                </a:lnTo>
                <a:cubicBezTo>
                  <a:pt x="314076" y="4915328"/>
                  <a:pt x="316736" y="4903928"/>
                  <a:pt x="318066" y="4891008"/>
                </a:cubicBezTo>
                <a:cubicBezTo>
                  <a:pt x="319396" y="4878087"/>
                  <a:pt x="322816" y="4868207"/>
                  <a:pt x="328326" y="4861367"/>
                </a:cubicBezTo>
                <a:cubicBezTo>
                  <a:pt x="327820" y="4851740"/>
                  <a:pt x="331873" y="4846673"/>
                  <a:pt x="340487" y="4846167"/>
                </a:cubicBezTo>
                <a:cubicBezTo>
                  <a:pt x="347074" y="4846610"/>
                  <a:pt x="355180" y="4846483"/>
                  <a:pt x="364807" y="4845787"/>
                </a:cubicBezTo>
                <a:cubicBezTo>
                  <a:pt x="374434" y="4845090"/>
                  <a:pt x="373421" y="4841163"/>
                  <a:pt x="361767" y="4834006"/>
                </a:cubicBezTo>
                <a:lnTo>
                  <a:pt x="373927" y="4803606"/>
                </a:lnTo>
                <a:lnTo>
                  <a:pt x="361767" y="4803606"/>
                </a:lnTo>
                <a:lnTo>
                  <a:pt x="373927" y="4788405"/>
                </a:lnTo>
                <a:lnTo>
                  <a:pt x="373927" y="4758005"/>
                </a:lnTo>
                <a:lnTo>
                  <a:pt x="395208" y="4742804"/>
                </a:lnTo>
                <a:lnTo>
                  <a:pt x="395208" y="4715444"/>
                </a:lnTo>
                <a:cubicBezTo>
                  <a:pt x="400781" y="4705817"/>
                  <a:pt x="407875" y="4697710"/>
                  <a:pt x="416488" y="4691123"/>
                </a:cubicBezTo>
                <a:lnTo>
                  <a:pt x="425609" y="4666803"/>
                </a:lnTo>
                <a:cubicBezTo>
                  <a:pt x="416108" y="4664396"/>
                  <a:pt x="413068" y="4654009"/>
                  <a:pt x="416488" y="4635642"/>
                </a:cubicBezTo>
                <a:cubicBezTo>
                  <a:pt x="419908" y="4617275"/>
                  <a:pt x="422948" y="4605368"/>
                  <a:pt x="425609" y="4599922"/>
                </a:cubicBezTo>
                <a:cubicBezTo>
                  <a:pt x="431309" y="4598528"/>
                  <a:pt x="434349" y="4592195"/>
                  <a:pt x="434729" y="4580921"/>
                </a:cubicBezTo>
                <a:cubicBezTo>
                  <a:pt x="435109" y="4569648"/>
                  <a:pt x="435109" y="4561794"/>
                  <a:pt x="434729" y="4557361"/>
                </a:cubicBezTo>
                <a:cubicBezTo>
                  <a:pt x="439225" y="4555587"/>
                  <a:pt x="442392" y="4552294"/>
                  <a:pt x="444229" y="4547480"/>
                </a:cubicBezTo>
                <a:cubicBezTo>
                  <a:pt x="446066" y="4542667"/>
                  <a:pt x="446952" y="4537854"/>
                  <a:pt x="446889" y="4533040"/>
                </a:cubicBezTo>
                <a:cubicBezTo>
                  <a:pt x="446382" y="4527340"/>
                  <a:pt x="444356" y="4522780"/>
                  <a:pt x="440809" y="4519360"/>
                </a:cubicBezTo>
                <a:cubicBezTo>
                  <a:pt x="437262" y="4515940"/>
                  <a:pt x="435235" y="4511380"/>
                  <a:pt x="434729" y="4505680"/>
                </a:cubicBezTo>
                <a:cubicBezTo>
                  <a:pt x="423012" y="4507959"/>
                  <a:pt x="417565" y="4517080"/>
                  <a:pt x="418388" y="4533040"/>
                </a:cubicBezTo>
                <a:cubicBezTo>
                  <a:pt x="419212" y="4549001"/>
                  <a:pt x="414525" y="4558121"/>
                  <a:pt x="404328" y="4560401"/>
                </a:cubicBezTo>
                <a:cubicBezTo>
                  <a:pt x="404011" y="4569711"/>
                  <a:pt x="400845" y="4578451"/>
                  <a:pt x="394828" y="4586621"/>
                </a:cubicBezTo>
                <a:cubicBezTo>
                  <a:pt x="388811" y="4594791"/>
                  <a:pt x="381844" y="4601251"/>
                  <a:pt x="373927" y="4606002"/>
                </a:cubicBezTo>
                <a:lnTo>
                  <a:pt x="373927" y="4645522"/>
                </a:lnTo>
                <a:cubicBezTo>
                  <a:pt x="347264" y="4658379"/>
                  <a:pt x="331430" y="4672946"/>
                  <a:pt x="326426" y="4689223"/>
                </a:cubicBezTo>
                <a:cubicBezTo>
                  <a:pt x="321423" y="4705500"/>
                  <a:pt x="313949" y="4728427"/>
                  <a:pt x="304006" y="4758005"/>
                </a:cubicBezTo>
                <a:cubicBezTo>
                  <a:pt x="293746" y="4758892"/>
                  <a:pt x="284626" y="4762438"/>
                  <a:pt x="276645" y="4768645"/>
                </a:cubicBezTo>
                <a:cubicBezTo>
                  <a:pt x="268665" y="4774852"/>
                  <a:pt x="259545" y="4778399"/>
                  <a:pt x="249285" y="4779285"/>
                </a:cubicBezTo>
                <a:lnTo>
                  <a:pt x="249285" y="4812726"/>
                </a:lnTo>
                <a:lnTo>
                  <a:pt x="240165" y="4812726"/>
                </a:lnTo>
                <a:cubicBezTo>
                  <a:pt x="234338" y="4812726"/>
                  <a:pt x="230791" y="4811206"/>
                  <a:pt x="229524" y="4808166"/>
                </a:cubicBezTo>
                <a:cubicBezTo>
                  <a:pt x="228258" y="4805126"/>
                  <a:pt x="227751" y="4800566"/>
                  <a:pt x="228004" y="4794486"/>
                </a:cubicBezTo>
                <a:lnTo>
                  <a:pt x="237125" y="4770165"/>
                </a:lnTo>
                <a:cubicBezTo>
                  <a:pt x="236935" y="4767948"/>
                  <a:pt x="235795" y="4764021"/>
                  <a:pt x="233704" y="4758385"/>
                </a:cubicBezTo>
                <a:cubicBezTo>
                  <a:pt x="231614" y="4752748"/>
                  <a:pt x="229714" y="4749581"/>
                  <a:pt x="228004" y="4748885"/>
                </a:cubicBezTo>
                <a:lnTo>
                  <a:pt x="228004" y="4758005"/>
                </a:lnTo>
                <a:cubicBezTo>
                  <a:pt x="221038" y="4762945"/>
                  <a:pt x="212931" y="4769785"/>
                  <a:pt x="203684" y="4778525"/>
                </a:cubicBezTo>
                <a:cubicBezTo>
                  <a:pt x="194437" y="4787265"/>
                  <a:pt x="189370" y="4795626"/>
                  <a:pt x="188484" y="4803606"/>
                </a:cubicBezTo>
                <a:cubicBezTo>
                  <a:pt x="183987" y="4806899"/>
                  <a:pt x="180820" y="4811712"/>
                  <a:pt x="178983" y="4818046"/>
                </a:cubicBezTo>
                <a:cubicBezTo>
                  <a:pt x="177147" y="4824379"/>
                  <a:pt x="176260" y="4830713"/>
                  <a:pt x="176323" y="4837046"/>
                </a:cubicBezTo>
                <a:lnTo>
                  <a:pt x="155043" y="4849207"/>
                </a:lnTo>
                <a:cubicBezTo>
                  <a:pt x="155106" y="4854083"/>
                  <a:pt x="154220" y="4859530"/>
                  <a:pt x="152383" y="4865547"/>
                </a:cubicBezTo>
                <a:cubicBezTo>
                  <a:pt x="150546" y="4871564"/>
                  <a:pt x="147379" y="4876250"/>
                  <a:pt x="142883" y="4879607"/>
                </a:cubicBezTo>
                <a:lnTo>
                  <a:pt x="142883" y="4903928"/>
                </a:lnTo>
                <a:lnTo>
                  <a:pt x="130722" y="4913048"/>
                </a:lnTo>
                <a:cubicBezTo>
                  <a:pt x="130406" y="4922295"/>
                  <a:pt x="127239" y="4931162"/>
                  <a:pt x="121222" y="4939649"/>
                </a:cubicBezTo>
                <a:cubicBezTo>
                  <a:pt x="115205" y="4948135"/>
                  <a:pt x="108239" y="4955482"/>
                  <a:pt x="100322" y="4961689"/>
                </a:cubicBezTo>
                <a:cubicBezTo>
                  <a:pt x="94115" y="4971379"/>
                  <a:pt x="86768" y="4982399"/>
                  <a:pt x="78281" y="4994750"/>
                </a:cubicBezTo>
                <a:cubicBezTo>
                  <a:pt x="69794" y="5007100"/>
                  <a:pt x="60928" y="5017360"/>
                  <a:pt x="51681" y="5025530"/>
                </a:cubicBezTo>
                <a:cubicBezTo>
                  <a:pt x="51871" y="5030280"/>
                  <a:pt x="51491" y="5035220"/>
                  <a:pt x="50541" y="5040351"/>
                </a:cubicBezTo>
                <a:cubicBezTo>
                  <a:pt x="49591" y="5045481"/>
                  <a:pt x="46931" y="5049661"/>
                  <a:pt x="42561" y="5052891"/>
                </a:cubicBezTo>
                <a:cubicBezTo>
                  <a:pt x="42307" y="5062264"/>
                  <a:pt x="39774" y="5071638"/>
                  <a:pt x="34960" y="5081011"/>
                </a:cubicBezTo>
                <a:cubicBezTo>
                  <a:pt x="30147" y="5090385"/>
                  <a:pt x="24574" y="5098238"/>
                  <a:pt x="18240" y="5104572"/>
                </a:cubicBezTo>
                <a:cubicBezTo>
                  <a:pt x="18240" y="5107739"/>
                  <a:pt x="17480" y="5110525"/>
                  <a:pt x="15960" y="5112932"/>
                </a:cubicBezTo>
                <a:cubicBezTo>
                  <a:pt x="14440" y="5115339"/>
                  <a:pt x="12160" y="5116605"/>
                  <a:pt x="9120" y="5116732"/>
                </a:cubicBezTo>
                <a:lnTo>
                  <a:pt x="0" y="5113692"/>
                </a:lnTo>
                <a:lnTo>
                  <a:pt x="9120" y="5083292"/>
                </a:lnTo>
                <a:cubicBezTo>
                  <a:pt x="12160" y="5080061"/>
                  <a:pt x="14440" y="5075881"/>
                  <a:pt x="15960" y="5070751"/>
                </a:cubicBezTo>
                <a:cubicBezTo>
                  <a:pt x="17480" y="5065621"/>
                  <a:pt x="18240" y="5060681"/>
                  <a:pt x="18240" y="5055931"/>
                </a:cubicBezTo>
                <a:lnTo>
                  <a:pt x="30400" y="5028570"/>
                </a:lnTo>
                <a:cubicBezTo>
                  <a:pt x="29767" y="5021730"/>
                  <a:pt x="29514" y="5014130"/>
                  <a:pt x="29640" y="5005770"/>
                </a:cubicBezTo>
                <a:cubicBezTo>
                  <a:pt x="29767" y="4997410"/>
                  <a:pt x="34074" y="4992850"/>
                  <a:pt x="42561" y="4992090"/>
                </a:cubicBezTo>
                <a:cubicBezTo>
                  <a:pt x="43574" y="4962449"/>
                  <a:pt x="52187" y="4927488"/>
                  <a:pt x="68401" y="4887208"/>
                </a:cubicBezTo>
                <a:cubicBezTo>
                  <a:pt x="84615" y="4846927"/>
                  <a:pt x="102348" y="4815006"/>
                  <a:pt x="121602" y="4791445"/>
                </a:cubicBezTo>
                <a:cubicBezTo>
                  <a:pt x="121982" y="4781059"/>
                  <a:pt x="123502" y="4771432"/>
                  <a:pt x="126162" y="4762565"/>
                </a:cubicBezTo>
                <a:cubicBezTo>
                  <a:pt x="128822" y="4753698"/>
                  <a:pt x="130342" y="4744071"/>
                  <a:pt x="130722" y="4733684"/>
                </a:cubicBezTo>
                <a:cubicBezTo>
                  <a:pt x="135219" y="4733494"/>
                  <a:pt x="138386" y="4731594"/>
                  <a:pt x="140223" y="4727984"/>
                </a:cubicBezTo>
                <a:cubicBezTo>
                  <a:pt x="142059" y="4724374"/>
                  <a:pt x="142946" y="4720194"/>
                  <a:pt x="142883" y="4715444"/>
                </a:cubicBezTo>
                <a:cubicBezTo>
                  <a:pt x="143389" y="4703094"/>
                  <a:pt x="145416" y="4695874"/>
                  <a:pt x="148963" y="4693783"/>
                </a:cubicBezTo>
                <a:cubicBezTo>
                  <a:pt x="152509" y="4691693"/>
                  <a:pt x="154536" y="4686753"/>
                  <a:pt x="155043" y="4678963"/>
                </a:cubicBezTo>
                <a:lnTo>
                  <a:pt x="170243" y="4648563"/>
                </a:lnTo>
                <a:cubicBezTo>
                  <a:pt x="174740" y="4646916"/>
                  <a:pt x="177907" y="4644129"/>
                  <a:pt x="179743" y="4640202"/>
                </a:cubicBezTo>
                <a:cubicBezTo>
                  <a:pt x="181580" y="4636275"/>
                  <a:pt x="182467" y="4631969"/>
                  <a:pt x="182403" y="4627282"/>
                </a:cubicBezTo>
                <a:lnTo>
                  <a:pt x="179363" y="4612082"/>
                </a:lnTo>
                <a:lnTo>
                  <a:pt x="206724" y="4517840"/>
                </a:lnTo>
                <a:lnTo>
                  <a:pt x="218884" y="4508720"/>
                </a:lnTo>
                <a:lnTo>
                  <a:pt x="228004" y="4493519"/>
                </a:lnTo>
                <a:cubicBezTo>
                  <a:pt x="228004" y="4488643"/>
                  <a:pt x="228764" y="4483196"/>
                  <a:pt x="230284" y="4477179"/>
                </a:cubicBezTo>
                <a:cubicBezTo>
                  <a:pt x="231804" y="4471162"/>
                  <a:pt x="234084" y="4466475"/>
                  <a:pt x="237125" y="4463119"/>
                </a:cubicBezTo>
                <a:cubicBezTo>
                  <a:pt x="235351" y="4457608"/>
                  <a:pt x="235098" y="4450389"/>
                  <a:pt x="236365" y="4441458"/>
                </a:cubicBezTo>
                <a:cubicBezTo>
                  <a:pt x="237631" y="4432528"/>
                  <a:pt x="241938" y="4427588"/>
                  <a:pt x="249285" y="4426638"/>
                </a:cubicBezTo>
                <a:cubicBezTo>
                  <a:pt x="250361" y="4418278"/>
                  <a:pt x="255808" y="4404597"/>
                  <a:pt x="265625" y="4385597"/>
                </a:cubicBezTo>
                <a:cubicBezTo>
                  <a:pt x="275442" y="4366597"/>
                  <a:pt x="283169" y="4355957"/>
                  <a:pt x="288806" y="4353676"/>
                </a:cubicBezTo>
                <a:lnTo>
                  <a:pt x="297926" y="4332396"/>
                </a:lnTo>
                <a:cubicBezTo>
                  <a:pt x="298812" y="4313395"/>
                  <a:pt x="302359" y="4296675"/>
                  <a:pt x="308566" y="4282235"/>
                </a:cubicBezTo>
                <a:cubicBezTo>
                  <a:pt x="314773" y="4267795"/>
                  <a:pt x="318320" y="4251074"/>
                  <a:pt x="319206" y="4232074"/>
                </a:cubicBezTo>
                <a:lnTo>
                  <a:pt x="328326" y="4219914"/>
                </a:lnTo>
                <a:cubicBezTo>
                  <a:pt x="329720" y="4208640"/>
                  <a:pt x="335293" y="4195466"/>
                  <a:pt x="345047" y="4180393"/>
                </a:cubicBezTo>
                <a:cubicBezTo>
                  <a:pt x="354800" y="4165319"/>
                  <a:pt x="360374" y="4152146"/>
                  <a:pt x="361767" y="4140872"/>
                </a:cubicBezTo>
                <a:cubicBezTo>
                  <a:pt x="370761" y="4135172"/>
                  <a:pt x="374814" y="4126052"/>
                  <a:pt x="373927" y="4113511"/>
                </a:cubicBezTo>
                <a:cubicBezTo>
                  <a:pt x="373041" y="4100971"/>
                  <a:pt x="377094" y="4091851"/>
                  <a:pt x="386088" y="4086151"/>
                </a:cubicBezTo>
                <a:cubicBezTo>
                  <a:pt x="387924" y="4076524"/>
                  <a:pt x="395651" y="4052457"/>
                  <a:pt x="409268" y="4013950"/>
                </a:cubicBezTo>
                <a:cubicBezTo>
                  <a:pt x="422885" y="3975442"/>
                  <a:pt x="431372" y="3952895"/>
                  <a:pt x="434729" y="3946308"/>
                </a:cubicBezTo>
                <a:cubicBezTo>
                  <a:pt x="432955" y="3941178"/>
                  <a:pt x="432702" y="3935478"/>
                  <a:pt x="433969" y="3929208"/>
                </a:cubicBezTo>
                <a:cubicBezTo>
                  <a:pt x="435235" y="3922938"/>
                  <a:pt x="439542" y="3919517"/>
                  <a:pt x="446889" y="3918947"/>
                </a:cubicBezTo>
                <a:cubicBezTo>
                  <a:pt x="455946" y="3897604"/>
                  <a:pt x="467473" y="3875690"/>
                  <a:pt x="481470" y="3853206"/>
                </a:cubicBezTo>
                <a:cubicBezTo>
                  <a:pt x="495467" y="3830722"/>
                  <a:pt x="503193" y="3808048"/>
                  <a:pt x="504650" y="3785185"/>
                </a:cubicBezTo>
                <a:cubicBezTo>
                  <a:pt x="506487" y="3783728"/>
                  <a:pt x="508894" y="3782081"/>
                  <a:pt x="511870" y="3780245"/>
                </a:cubicBezTo>
                <a:cubicBezTo>
                  <a:pt x="514847" y="3778408"/>
                  <a:pt x="516494" y="3776001"/>
                  <a:pt x="516810" y="3773024"/>
                </a:cubicBezTo>
                <a:cubicBezTo>
                  <a:pt x="516430" y="3771568"/>
                  <a:pt x="514910" y="3770681"/>
                  <a:pt x="512250" y="3770364"/>
                </a:cubicBezTo>
                <a:cubicBezTo>
                  <a:pt x="509590" y="3770048"/>
                  <a:pt x="508070" y="3769921"/>
                  <a:pt x="507690" y="3769984"/>
                </a:cubicBezTo>
                <a:lnTo>
                  <a:pt x="516810" y="3742624"/>
                </a:lnTo>
                <a:lnTo>
                  <a:pt x="528971" y="3736544"/>
                </a:lnTo>
                <a:cubicBezTo>
                  <a:pt x="535051" y="3728120"/>
                  <a:pt x="540371" y="3716847"/>
                  <a:pt x="544931" y="3702723"/>
                </a:cubicBezTo>
                <a:cubicBezTo>
                  <a:pt x="549491" y="3688599"/>
                  <a:pt x="553291" y="3676566"/>
                  <a:pt x="556331" y="3666622"/>
                </a:cubicBezTo>
                <a:cubicBezTo>
                  <a:pt x="554685" y="3660289"/>
                  <a:pt x="554938" y="3654715"/>
                  <a:pt x="557091" y="3649902"/>
                </a:cubicBezTo>
                <a:cubicBezTo>
                  <a:pt x="559245" y="3645089"/>
                  <a:pt x="564058" y="3642555"/>
                  <a:pt x="571532" y="3642302"/>
                </a:cubicBezTo>
                <a:lnTo>
                  <a:pt x="580652" y="3621021"/>
                </a:lnTo>
                <a:cubicBezTo>
                  <a:pt x="582425" y="3618520"/>
                  <a:pt x="584388" y="3614451"/>
                  <a:pt x="586541" y="3608814"/>
                </a:cubicBezTo>
                <a:lnTo>
                  <a:pt x="590083" y="3597927"/>
                </a:lnTo>
                <a:lnTo>
                  <a:pt x="587129" y="3591280"/>
                </a:lnTo>
                <a:cubicBezTo>
                  <a:pt x="575412" y="3593559"/>
                  <a:pt x="569965" y="3602680"/>
                  <a:pt x="570788" y="3618640"/>
                </a:cubicBezTo>
                <a:cubicBezTo>
                  <a:pt x="571612" y="3634601"/>
                  <a:pt x="566925" y="3643721"/>
                  <a:pt x="556728" y="3646001"/>
                </a:cubicBezTo>
                <a:cubicBezTo>
                  <a:pt x="556411" y="3655311"/>
                  <a:pt x="553245" y="3664051"/>
                  <a:pt x="547228" y="3672221"/>
                </a:cubicBezTo>
                <a:cubicBezTo>
                  <a:pt x="541211" y="3680391"/>
                  <a:pt x="534244" y="3686851"/>
                  <a:pt x="526327" y="3691602"/>
                </a:cubicBezTo>
                <a:lnTo>
                  <a:pt x="526327" y="3731122"/>
                </a:lnTo>
                <a:cubicBezTo>
                  <a:pt x="499664" y="3743979"/>
                  <a:pt x="483830" y="3758546"/>
                  <a:pt x="478826" y="3774823"/>
                </a:cubicBezTo>
                <a:cubicBezTo>
                  <a:pt x="473823" y="3791100"/>
                  <a:pt x="466349" y="3814027"/>
                  <a:pt x="456406" y="3843605"/>
                </a:cubicBezTo>
                <a:cubicBezTo>
                  <a:pt x="446146" y="3844492"/>
                  <a:pt x="437026" y="3848038"/>
                  <a:pt x="429045" y="3854245"/>
                </a:cubicBezTo>
                <a:cubicBezTo>
                  <a:pt x="421065" y="3860452"/>
                  <a:pt x="411945" y="3863999"/>
                  <a:pt x="401685" y="3864885"/>
                </a:cubicBezTo>
                <a:lnTo>
                  <a:pt x="401685" y="3898326"/>
                </a:lnTo>
                <a:lnTo>
                  <a:pt x="392565" y="3898326"/>
                </a:lnTo>
                <a:cubicBezTo>
                  <a:pt x="386738" y="3898326"/>
                  <a:pt x="383191" y="3896806"/>
                  <a:pt x="381924" y="3893766"/>
                </a:cubicBezTo>
                <a:cubicBezTo>
                  <a:pt x="380658" y="3890726"/>
                  <a:pt x="380151" y="3886166"/>
                  <a:pt x="380404" y="3880086"/>
                </a:cubicBezTo>
                <a:lnTo>
                  <a:pt x="389525" y="3855765"/>
                </a:lnTo>
                <a:cubicBezTo>
                  <a:pt x="389335" y="3853548"/>
                  <a:pt x="388195" y="3849621"/>
                  <a:pt x="386104" y="3843985"/>
                </a:cubicBezTo>
                <a:cubicBezTo>
                  <a:pt x="384014" y="3838348"/>
                  <a:pt x="382114" y="3835181"/>
                  <a:pt x="380404" y="3834485"/>
                </a:cubicBezTo>
                <a:lnTo>
                  <a:pt x="380404" y="3843605"/>
                </a:lnTo>
                <a:cubicBezTo>
                  <a:pt x="373438" y="3848545"/>
                  <a:pt x="365331" y="3855385"/>
                  <a:pt x="356084" y="3864125"/>
                </a:cubicBezTo>
                <a:cubicBezTo>
                  <a:pt x="346837" y="3872865"/>
                  <a:pt x="341770" y="3881226"/>
                  <a:pt x="340884" y="3889206"/>
                </a:cubicBezTo>
                <a:cubicBezTo>
                  <a:pt x="336387" y="3892499"/>
                  <a:pt x="333220" y="3897312"/>
                  <a:pt x="331383" y="3903646"/>
                </a:cubicBezTo>
                <a:cubicBezTo>
                  <a:pt x="329547" y="3909979"/>
                  <a:pt x="328660" y="3916313"/>
                  <a:pt x="328723" y="3922646"/>
                </a:cubicBezTo>
                <a:lnTo>
                  <a:pt x="307443" y="3934807"/>
                </a:lnTo>
                <a:cubicBezTo>
                  <a:pt x="307506" y="3939683"/>
                  <a:pt x="306620" y="3945130"/>
                  <a:pt x="304783" y="3951147"/>
                </a:cubicBezTo>
                <a:cubicBezTo>
                  <a:pt x="302946" y="3957164"/>
                  <a:pt x="299779" y="3961850"/>
                  <a:pt x="295283" y="3965207"/>
                </a:cubicBezTo>
                <a:lnTo>
                  <a:pt x="295283" y="3989528"/>
                </a:lnTo>
                <a:lnTo>
                  <a:pt x="283122" y="3998648"/>
                </a:lnTo>
                <a:cubicBezTo>
                  <a:pt x="282806" y="4007895"/>
                  <a:pt x="279639" y="4016762"/>
                  <a:pt x="273622" y="4025249"/>
                </a:cubicBezTo>
                <a:cubicBezTo>
                  <a:pt x="267605" y="4033735"/>
                  <a:pt x="260639" y="4041082"/>
                  <a:pt x="252722" y="4047289"/>
                </a:cubicBezTo>
                <a:cubicBezTo>
                  <a:pt x="246515" y="4056979"/>
                  <a:pt x="239168" y="4067999"/>
                  <a:pt x="230681" y="4080350"/>
                </a:cubicBezTo>
                <a:cubicBezTo>
                  <a:pt x="222194" y="4092700"/>
                  <a:pt x="213328" y="4102960"/>
                  <a:pt x="204081" y="4111130"/>
                </a:cubicBezTo>
                <a:cubicBezTo>
                  <a:pt x="204271" y="4115880"/>
                  <a:pt x="203891" y="4120820"/>
                  <a:pt x="202941" y="4125951"/>
                </a:cubicBezTo>
                <a:cubicBezTo>
                  <a:pt x="201991" y="4131081"/>
                  <a:pt x="199331" y="4135261"/>
                  <a:pt x="194961" y="4138491"/>
                </a:cubicBezTo>
                <a:cubicBezTo>
                  <a:pt x="194707" y="4147864"/>
                  <a:pt x="192174" y="4157238"/>
                  <a:pt x="187360" y="4166611"/>
                </a:cubicBezTo>
                <a:cubicBezTo>
                  <a:pt x="182547" y="4175985"/>
                  <a:pt x="176974" y="4183838"/>
                  <a:pt x="170640" y="4190172"/>
                </a:cubicBezTo>
                <a:cubicBezTo>
                  <a:pt x="170640" y="4193339"/>
                  <a:pt x="169880" y="4196125"/>
                  <a:pt x="168360" y="4198532"/>
                </a:cubicBezTo>
                <a:cubicBezTo>
                  <a:pt x="166840" y="4200939"/>
                  <a:pt x="164560" y="4202205"/>
                  <a:pt x="161520" y="4202332"/>
                </a:cubicBezTo>
                <a:lnTo>
                  <a:pt x="152400" y="4199292"/>
                </a:lnTo>
                <a:lnTo>
                  <a:pt x="161520" y="4168892"/>
                </a:lnTo>
                <a:cubicBezTo>
                  <a:pt x="164560" y="4165661"/>
                  <a:pt x="166840" y="4161481"/>
                  <a:pt x="168360" y="4156351"/>
                </a:cubicBezTo>
                <a:cubicBezTo>
                  <a:pt x="169880" y="4151221"/>
                  <a:pt x="170640" y="4146281"/>
                  <a:pt x="170640" y="4141531"/>
                </a:cubicBezTo>
                <a:lnTo>
                  <a:pt x="182800" y="4114170"/>
                </a:lnTo>
                <a:cubicBezTo>
                  <a:pt x="182167" y="4107330"/>
                  <a:pt x="181914" y="4099730"/>
                  <a:pt x="182040" y="4091370"/>
                </a:cubicBezTo>
                <a:cubicBezTo>
                  <a:pt x="182167" y="4083010"/>
                  <a:pt x="186474" y="4078450"/>
                  <a:pt x="194961" y="4077690"/>
                </a:cubicBezTo>
                <a:cubicBezTo>
                  <a:pt x="195974" y="4048049"/>
                  <a:pt x="204587" y="4013088"/>
                  <a:pt x="220801" y="3972808"/>
                </a:cubicBezTo>
                <a:cubicBezTo>
                  <a:pt x="237015" y="3932527"/>
                  <a:pt x="254748" y="3900606"/>
                  <a:pt x="274002" y="3877045"/>
                </a:cubicBezTo>
                <a:cubicBezTo>
                  <a:pt x="274382" y="3866659"/>
                  <a:pt x="275902" y="3857032"/>
                  <a:pt x="278562" y="3848165"/>
                </a:cubicBezTo>
                <a:cubicBezTo>
                  <a:pt x="281222" y="3839298"/>
                  <a:pt x="282742" y="3829671"/>
                  <a:pt x="283122" y="3819284"/>
                </a:cubicBezTo>
                <a:cubicBezTo>
                  <a:pt x="287619" y="3819094"/>
                  <a:pt x="290786" y="3817194"/>
                  <a:pt x="292623" y="3813584"/>
                </a:cubicBezTo>
                <a:cubicBezTo>
                  <a:pt x="294459" y="3809974"/>
                  <a:pt x="295346" y="3805794"/>
                  <a:pt x="295283" y="3801044"/>
                </a:cubicBezTo>
                <a:cubicBezTo>
                  <a:pt x="295789" y="3788694"/>
                  <a:pt x="297816" y="3781474"/>
                  <a:pt x="301363" y="3779383"/>
                </a:cubicBezTo>
                <a:cubicBezTo>
                  <a:pt x="304909" y="3777293"/>
                  <a:pt x="306936" y="3772353"/>
                  <a:pt x="307443" y="3764563"/>
                </a:cubicBezTo>
                <a:lnTo>
                  <a:pt x="322643" y="3734163"/>
                </a:lnTo>
                <a:cubicBezTo>
                  <a:pt x="327140" y="3732516"/>
                  <a:pt x="330307" y="3729729"/>
                  <a:pt x="332143" y="3725802"/>
                </a:cubicBezTo>
                <a:cubicBezTo>
                  <a:pt x="333980" y="3721875"/>
                  <a:pt x="334867" y="3717569"/>
                  <a:pt x="334803" y="3712882"/>
                </a:cubicBezTo>
                <a:lnTo>
                  <a:pt x="331763" y="3697682"/>
                </a:lnTo>
                <a:lnTo>
                  <a:pt x="359124" y="3603440"/>
                </a:lnTo>
                <a:lnTo>
                  <a:pt x="371284" y="3594320"/>
                </a:lnTo>
                <a:lnTo>
                  <a:pt x="380404" y="3579119"/>
                </a:lnTo>
                <a:cubicBezTo>
                  <a:pt x="380404" y="3574243"/>
                  <a:pt x="381164" y="3568796"/>
                  <a:pt x="382684" y="3562779"/>
                </a:cubicBezTo>
                <a:cubicBezTo>
                  <a:pt x="384204" y="3556762"/>
                  <a:pt x="386484" y="3552075"/>
                  <a:pt x="389525" y="3548719"/>
                </a:cubicBezTo>
                <a:cubicBezTo>
                  <a:pt x="387751" y="3543208"/>
                  <a:pt x="387498" y="3535989"/>
                  <a:pt x="388765" y="3527058"/>
                </a:cubicBezTo>
                <a:cubicBezTo>
                  <a:pt x="390031" y="3518128"/>
                  <a:pt x="394338" y="3513188"/>
                  <a:pt x="401685" y="3512238"/>
                </a:cubicBezTo>
                <a:cubicBezTo>
                  <a:pt x="402761" y="3503878"/>
                  <a:pt x="408208" y="3490197"/>
                  <a:pt x="418025" y="3471197"/>
                </a:cubicBezTo>
                <a:cubicBezTo>
                  <a:pt x="427842" y="3452197"/>
                  <a:pt x="435569" y="3441557"/>
                  <a:pt x="441206" y="3439276"/>
                </a:cubicBezTo>
                <a:lnTo>
                  <a:pt x="450326" y="3417996"/>
                </a:lnTo>
                <a:cubicBezTo>
                  <a:pt x="451212" y="3398995"/>
                  <a:pt x="454759" y="3382275"/>
                  <a:pt x="460966" y="3367835"/>
                </a:cubicBezTo>
                <a:cubicBezTo>
                  <a:pt x="467173" y="3353395"/>
                  <a:pt x="470720" y="3336674"/>
                  <a:pt x="471606" y="3317674"/>
                </a:cubicBezTo>
                <a:lnTo>
                  <a:pt x="480726" y="3305514"/>
                </a:lnTo>
                <a:cubicBezTo>
                  <a:pt x="482120" y="3294240"/>
                  <a:pt x="487693" y="3281066"/>
                  <a:pt x="497447" y="3265993"/>
                </a:cubicBezTo>
                <a:cubicBezTo>
                  <a:pt x="507200" y="3250919"/>
                  <a:pt x="512774" y="3237746"/>
                  <a:pt x="514167" y="3226472"/>
                </a:cubicBezTo>
                <a:cubicBezTo>
                  <a:pt x="523161" y="3220772"/>
                  <a:pt x="527214" y="3211652"/>
                  <a:pt x="526327" y="3199111"/>
                </a:cubicBezTo>
                <a:cubicBezTo>
                  <a:pt x="525441" y="3186571"/>
                  <a:pt x="529494" y="3177451"/>
                  <a:pt x="538488" y="3171751"/>
                </a:cubicBezTo>
                <a:cubicBezTo>
                  <a:pt x="540324" y="3162124"/>
                  <a:pt x="548051" y="3138057"/>
                  <a:pt x="561668" y="3099550"/>
                </a:cubicBezTo>
                <a:cubicBezTo>
                  <a:pt x="575285" y="3061042"/>
                  <a:pt x="583772" y="3038495"/>
                  <a:pt x="587129" y="3031908"/>
                </a:cubicBezTo>
                <a:cubicBezTo>
                  <a:pt x="585355" y="3026778"/>
                  <a:pt x="585102" y="3021078"/>
                  <a:pt x="586369" y="3014808"/>
                </a:cubicBezTo>
                <a:cubicBezTo>
                  <a:pt x="587635" y="3008538"/>
                  <a:pt x="591942" y="3005117"/>
                  <a:pt x="599289" y="3004547"/>
                </a:cubicBezTo>
                <a:cubicBezTo>
                  <a:pt x="608346" y="2983204"/>
                  <a:pt x="619873" y="2961290"/>
                  <a:pt x="633870" y="2938806"/>
                </a:cubicBezTo>
                <a:cubicBezTo>
                  <a:pt x="647867" y="2916322"/>
                  <a:pt x="655593" y="2893648"/>
                  <a:pt x="657050" y="2870785"/>
                </a:cubicBezTo>
                <a:cubicBezTo>
                  <a:pt x="658887" y="2869328"/>
                  <a:pt x="661294" y="2867681"/>
                  <a:pt x="664270" y="2865845"/>
                </a:cubicBezTo>
                <a:cubicBezTo>
                  <a:pt x="667247" y="2864008"/>
                  <a:pt x="668894" y="2861601"/>
                  <a:pt x="669210" y="2858624"/>
                </a:cubicBezTo>
                <a:cubicBezTo>
                  <a:pt x="668830" y="2857168"/>
                  <a:pt x="667310" y="2856281"/>
                  <a:pt x="664650" y="2855964"/>
                </a:cubicBezTo>
                <a:cubicBezTo>
                  <a:pt x="661990" y="2855648"/>
                  <a:pt x="660470" y="2855521"/>
                  <a:pt x="660090" y="2855584"/>
                </a:cubicBezTo>
                <a:lnTo>
                  <a:pt x="669210" y="2828224"/>
                </a:lnTo>
                <a:lnTo>
                  <a:pt x="681371" y="2822144"/>
                </a:lnTo>
                <a:cubicBezTo>
                  <a:pt x="687451" y="2813720"/>
                  <a:pt x="692771" y="2802447"/>
                  <a:pt x="697331" y="2788323"/>
                </a:cubicBezTo>
                <a:cubicBezTo>
                  <a:pt x="701891" y="2774199"/>
                  <a:pt x="705691" y="2762166"/>
                  <a:pt x="708731" y="2752222"/>
                </a:cubicBezTo>
                <a:cubicBezTo>
                  <a:pt x="707085" y="2745889"/>
                  <a:pt x="707338" y="2740315"/>
                  <a:pt x="709491" y="2735502"/>
                </a:cubicBezTo>
                <a:cubicBezTo>
                  <a:pt x="711645" y="2730689"/>
                  <a:pt x="716458" y="2728155"/>
                  <a:pt x="723932" y="2727902"/>
                </a:cubicBezTo>
                <a:lnTo>
                  <a:pt x="733052" y="2706621"/>
                </a:lnTo>
                <a:cubicBezTo>
                  <a:pt x="736598" y="2701619"/>
                  <a:pt x="740905" y="2690344"/>
                  <a:pt x="745972" y="2672801"/>
                </a:cubicBezTo>
                <a:cubicBezTo>
                  <a:pt x="751039" y="2655257"/>
                  <a:pt x="753825" y="2643223"/>
                  <a:pt x="754332" y="2636700"/>
                </a:cubicBezTo>
                <a:cubicBezTo>
                  <a:pt x="755219" y="2626946"/>
                  <a:pt x="758766" y="2619853"/>
                  <a:pt x="764972" y="2615419"/>
                </a:cubicBezTo>
                <a:cubicBezTo>
                  <a:pt x="771179" y="2610986"/>
                  <a:pt x="774726" y="2603893"/>
                  <a:pt x="775613" y="2594139"/>
                </a:cubicBezTo>
                <a:lnTo>
                  <a:pt x="799933" y="2551578"/>
                </a:lnTo>
                <a:cubicBezTo>
                  <a:pt x="801326" y="2545371"/>
                  <a:pt x="806900" y="2530424"/>
                  <a:pt x="816653" y="2506737"/>
                </a:cubicBezTo>
                <a:cubicBezTo>
                  <a:pt x="826407" y="2483050"/>
                  <a:pt x="831980" y="2469623"/>
                  <a:pt x="833374" y="2466456"/>
                </a:cubicBezTo>
                <a:cubicBezTo>
                  <a:pt x="832740" y="2459870"/>
                  <a:pt x="832487" y="2453283"/>
                  <a:pt x="832614" y="2446696"/>
                </a:cubicBezTo>
                <a:cubicBezTo>
                  <a:pt x="832740" y="2440109"/>
                  <a:pt x="837047" y="2436563"/>
                  <a:pt x="845534" y="2436056"/>
                </a:cubicBezTo>
                <a:cubicBezTo>
                  <a:pt x="854844" y="2414395"/>
                  <a:pt x="867384" y="2390835"/>
                  <a:pt x="883155" y="2365374"/>
                </a:cubicBezTo>
                <a:cubicBezTo>
                  <a:pt x="898925" y="2339914"/>
                  <a:pt x="907665" y="2314833"/>
                  <a:pt x="909375" y="2290133"/>
                </a:cubicBezTo>
                <a:cubicBezTo>
                  <a:pt x="911212" y="2288486"/>
                  <a:pt x="913619" y="2286459"/>
                  <a:pt x="916595" y="2284053"/>
                </a:cubicBezTo>
                <a:cubicBezTo>
                  <a:pt x="919572" y="2281646"/>
                  <a:pt x="921219" y="2279619"/>
                  <a:pt x="921536" y="2277973"/>
                </a:cubicBezTo>
                <a:cubicBezTo>
                  <a:pt x="921346" y="2275059"/>
                  <a:pt x="920206" y="2273286"/>
                  <a:pt x="918116" y="2272653"/>
                </a:cubicBezTo>
                <a:cubicBezTo>
                  <a:pt x="916025" y="2272019"/>
                  <a:pt x="914125" y="2271766"/>
                  <a:pt x="912415" y="2271893"/>
                </a:cubicBezTo>
                <a:lnTo>
                  <a:pt x="921536" y="2244532"/>
                </a:lnTo>
                <a:cubicBezTo>
                  <a:pt x="931162" y="2237945"/>
                  <a:pt x="939269" y="2229838"/>
                  <a:pt x="945856" y="2220212"/>
                </a:cubicBezTo>
                <a:lnTo>
                  <a:pt x="964096" y="2159410"/>
                </a:lnTo>
                <a:cubicBezTo>
                  <a:pt x="962576" y="2153077"/>
                  <a:pt x="963336" y="2147503"/>
                  <a:pt x="966377" y="2142690"/>
                </a:cubicBezTo>
                <a:cubicBezTo>
                  <a:pt x="969417" y="2137876"/>
                  <a:pt x="974737" y="2135343"/>
                  <a:pt x="982337" y="2135090"/>
                </a:cubicBezTo>
                <a:cubicBezTo>
                  <a:pt x="982717" y="2129516"/>
                  <a:pt x="984237" y="2125463"/>
                  <a:pt x="986897" y="2122929"/>
                </a:cubicBezTo>
                <a:cubicBezTo>
                  <a:pt x="989557" y="2120396"/>
                  <a:pt x="991077" y="2116343"/>
                  <a:pt x="991457" y="2110769"/>
                </a:cubicBezTo>
                <a:cubicBezTo>
                  <a:pt x="993800" y="2106652"/>
                  <a:pt x="998234" y="2094366"/>
                  <a:pt x="1004757" y="2073908"/>
                </a:cubicBezTo>
                <a:cubicBezTo>
                  <a:pt x="1011281" y="2053451"/>
                  <a:pt x="1014954" y="2040404"/>
                  <a:pt x="1015778" y="2034768"/>
                </a:cubicBezTo>
                <a:cubicBezTo>
                  <a:pt x="1016664" y="2024888"/>
                  <a:pt x="1020211" y="2017287"/>
                  <a:pt x="1026418" y="2011967"/>
                </a:cubicBezTo>
                <a:cubicBezTo>
                  <a:pt x="1032625" y="2006647"/>
                  <a:pt x="1036171" y="1999047"/>
                  <a:pt x="1037058" y="1989167"/>
                </a:cubicBezTo>
                <a:lnTo>
                  <a:pt x="1049218" y="1964846"/>
                </a:lnTo>
                <a:cubicBezTo>
                  <a:pt x="1049978" y="1957753"/>
                  <a:pt x="1053018" y="1952180"/>
                  <a:pt x="1058338" y="1948126"/>
                </a:cubicBezTo>
                <a:cubicBezTo>
                  <a:pt x="1063658" y="1944072"/>
                  <a:pt x="1066699" y="1938499"/>
                  <a:pt x="1067459" y="1931405"/>
                </a:cubicBezTo>
                <a:cubicBezTo>
                  <a:pt x="1076579" y="1930899"/>
                  <a:pt x="1082659" y="1925832"/>
                  <a:pt x="1085699" y="1916205"/>
                </a:cubicBezTo>
                <a:cubicBezTo>
                  <a:pt x="1085762" y="1914812"/>
                  <a:pt x="1085636" y="1913799"/>
                  <a:pt x="1085319" y="1913165"/>
                </a:cubicBezTo>
                <a:cubicBezTo>
                  <a:pt x="1085002" y="1912532"/>
                  <a:pt x="1084116" y="1911518"/>
                  <a:pt x="1082659" y="1910125"/>
                </a:cubicBezTo>
                <a:lnTo>
                  <a:pt x="1088739" y="1901005"/>
                </a:lnTo>
                <a:cubicBezTo>
                  <a:pt x="1090196" y="1898092"/>
                  <a:pt x="1091082" y="1895558"/>
                  <a:pt x="1091399" y="1893405"/>
                </a:cubicBezTo>
                <a:cubicBezTo>
                  <a:pt x="1091716" y="1891252"/>
                  <a:pt x="1091842" y="1888718"/>
                  <a:pt x="1091779" y="1885805"/>
                </a:cubicBezTo>
                <a:cubicBezTo>
                  <a:pt x="1103876" y="1867438"/>
                  <a:pt x="1114643" y="1847930"/>
                  <a:pt x="1124080" y="1827283"/>
                </a:cubicBezTo>
                <a:cubicBezTo>
                  <a:pt x="1133517" y="1806636"/>
                  <a:pt x="1142003" y="1785609"/>
                  <a:pt x="1149540" y="1764202"/>
                </a:cubicBezTo>
                <a:cubicBezTo>
                  <a:pt x="1150364" y="1759262"/>
                  <a:pt x="1154037" y="1749382"/>
                  <a:pt x="1160560" y="1734562"/>
                </a:cubicBezTo>
                <a:cubicBezTo>
                  <a:pt x="1167084" y="1719741"/>
                  <a:pt x="1171517" y="1711381"/>
                  <a:pt x="1173861" y="1709481"/>
                </a:cubicBezTo>
                <a:cubicBezTo>
                  <a:pt x="1174177" y="1699031"/>
                  <a:pt x="1176584" y="1689531"/>
                  <a:pt x="1181081" y="1680980"/>
                </a:cubicBezTo>
                <a:cubicBezTo>
                  <a:pt x="1185578" y="1672430"/>
                  <a:pt x="1190264" y="1663690"/>
                  <a:pt x="1195141" y="1654760"/>
                </a:cubicBezTo>
                <a:lnTo>
                  <a:pt x="1207301" y="1645640"/>
                </a:lnTo>
                <a:cubicBezTo>
                  <a:pt x="1207428" y="1644120"/>
                  <a:pt x="1207935" y="1642600"/>
                  <a:pt x="1208821" y="1641080"/>
                </a:cubicBezTo>
                <a:cubicBezTo>
                  <a:pt x="1209708" y="1639560"/>
                  <a:pt x="1210215" y="1638039"/>
                  <a:pt x="1210341" y="1636519"/>
                </a:cubicBezTo>
                <a:cubicBezTo>
                  <a:pt x="1211798" y="1632086"/>
                  <a:pt x="1212685" y="1628032"/>
                  <a:pt x="1213002" y="1624359"/>
                </a:cubicBezTo>
                <a:cubicBezTo>
                  <a:pt x="1213318" y="1620686"/>
                  <a:pt x="1213445" y="1616632"/>
                  <a:pt x="1213382" y="1612199"/>
                </a:cubicBezTo>
                <a:cubicBezTo>
                  <a:pt x="1216928" y="1611692"/>
                  <a:pt x="1218955" y="1609666"/>
                  <a:pt x="1219462" y="1606119"/>
                </a:cubicBezTo>
                <a:cubicBezTo>
                  <a:pt x="1219588" y="1604472"/>
                  <a:pt x="1220095" y="1602445"/>
                  <a:pt x="1220982" y="1600039"/>
                </a:cubicBezTo>
                <a:cubicBezTo>
                  <a:pt x="1221868" y="1597632"/>
                  <a:pt x="1222375" y="1595605"/>
                  <a:pt x="1222502" y="1593959"/>
                </a:cubicBezTo>
                <a:lnTo>
                  <a:pt x="1225542" y="1593959"/>
                </a:lnTo>
                <a:cubicBezTo>
                  <a:pt x="1226048" y="1590919"/>
                  <a:pt x="1228075" y="1587879"/>
                  <a:pt x="1231622" y="1584838"/>
                </a:cubicBezTo>
                <a:lnTo>
                  <a:pt x="1240742" y="1557478"/>
                </a:lnTo>
                <a:cubicBezTo>
                  <a:pt x="1242199" y="1551144"/>
                  <a:pt x="1243085" y="1544811"/>
                  <a:pt x="1243402" y="1538477"/>
                </a:cubicBezTo>
                <a:cubicBezTo>
                  <a:pt x="1243719" y="1532144"/>
                  <a:pt x="1243845" y="1527330"/>
                  <a:pt x="1243782" y="1524037"/>
                </a:cubicBezTo>
                <a:cubicBezTo>
                  <a:pt x="1247076" y="1524227"/>
                  <a:pt x="1250369" y="1523847"/>
                  <a:pt x="1253662" y="1522897"/>
                </a:cubicBezTo>
                <a:cubicBezTo>
                  <a:pt x="1256956" y="1521947"/>
                  <a:pt x="1258729" y="1519287"/>
                  <a:pt x="1258982" y="1514917"/>
                </a:cubicBezTo>
                <a:cubicBezTo>
                  <a:pt x="1258729" y="1510420"/>
                  <a:pt x="1259236" y="1507254"/>
                  <a:pt x="1260503" y="1505417"/>
                </a:cubicBezTo>
                <a:cubicBezTo>
                  <a:pt x="1261769" y="1503580"/>
                  <a:pt x="1265316" y="1502693"/>
                  <a:pt x="1271143" y="1502757"/>
                </a:cubicBezTo>
                <a:lnTo>
                  <a:pt x="1283303" y="1478437"/>
                </a:lnTo>
                <a:lnTo>
                  <a:pt x="1295463" y="1469317"/>
                </a:lnTo>
                <a:lnTo>
                  <a:pt x="1316744" y="1429796"/>
                </a:lnTo>
                <a:cubicBezTo>
                  <a:pt x="1317250" y="1423969"/>
                  <a:pt x="1319277" y="1418903"/>
                  <a:pt x="1322824" y="1414596"/>
                </a:cubicBezTo>
                <a:cubicBezTo>
                  <a:pt x="1326371" y="1410289"/>
                  <a:pt x="1328397" y="1405222"/>
                  <a:pt x="1328904" y="1399396"/>
                </a:cubicBezTo>
                <a:lnTo>
                  <a:pt x="1344104" y="1375075"/>
                </a:lnTo>
                <a:lnTo>
                  <a:pt x="1353224" y="1356835"/>
                </a:lnTo>
                <a:cubicBezTo>
                  <a:pt x="1354681" y="1346068"/>
                  <a:pt x="1357088" y="1335681"/>
                  <a:pt x="1360445" y="1325674"/>
                </a:cubicBezTo>
                <a:cubicBezTo>
                  <a:pt x="1363801" y="1315667"/>
                  <a:pt x="1368488" y="1306800"/>
                  <a:pt x="1374505" y="1299074"/>
                </a:cubicBezTo>
                <a:cubicBezTo>
                  <a:pt x="1382105" y="1278933"/>
                  <a:pt x="1388185" y="1259933"/>
                  <a:pt x="1392745" y="1242072"/>
                </a:cubicBezTo>
                <a:cubicBezTo>
                  <a:pt x="1397305" y="1224212"/>
                  <a:pt x="1400345" y="1209772"/>
                  <a:pt x="1401865" y="1198751"/>
                </a:cubicBezTo>
                <a:cubicBezTo>
                  <a:pt x="1404905" y="1201285"/>
                  <a:pt x="1407945" y="1202298"/>
                  <a:pt x="1410986" y="1201791"/>
                </a:cubicBezTo>
                <a:lnTo>
                  <a:pt x="1423146" y="1192671"/>
                </a:lnTo>
                <a:cubicBezTo>
                  <a:pt x="1424729" y="1191025"/>
                  <a:pt x="1425363" y="1188998"/>
                  <a:pt x="1425046" y="1186591"/>
                </a:cubicBezTo>
                <a:cubicBezTo>
                  <a:pt x="1424729" y="1184184"/>
                  <a:pt x="1423083" y="1182158"/>
                  <a:pt x="1420106" y="1180511"/>
                </a:cubicBezTo>
                <a:cubicBezTo>
                  <a:pt x="1428403" y="1170503"/>
                  <a:pt x="1436889" y="1157077"/>
                  <a:pt x="1445566" y="1140230"/>
                </a:cubicBezTo>
                <a:cubicBezTo>
                  <a:pt x="1454243" y="1123383"/>
                  <a:pt x="1458930" y="1108436"/>
                  <a:pt x="1459627" y="1095389"/>
                </a:cubicBezTo>
                <a:cubicBezTo>
                  <a:pt x="1464377" y="1092286"/>
                  <a:pt x="1467797" y="1088613"/>
                  <a:pt x="1469887" y="1084369"/>
                </a:cubicBezTo>
                <a:cubicBezTo>
                  <a:pt x="1471977" y="1080126"/>
                  <a:pt x="1471597" y="1075692"/>
                  <a:pt x="1468747" y="1071069"/>
                </a:cubicBezTo>
                <a:cubicBezTo>
                  <a:pt x="1470773" y="1060872"/>
                  <a:pt x="1475080" y="1053145"/>
                  <a:pt x="1481667" y="1047888"/>
                </a:cubicBezTo>
                <a:cubicBezTo>
                  <a:pt x="1488254" y="1042632"/>
                  <a:pt x="1494081" y="1037185"/>
                  <a:pt x="1499147" y="1031547"/>
                </a:cubicBezTo>
                <a:cubicBezTo>
                  <a:pt x="1503454" y="1028507"/>
                  <a:pt x="1505481" y="1025467"/>
                  <a:pt x="1505227" y="1022428"/>
                </a:cubicBezTo>
                <a:cubicBezTo>
                  <a:pt x="1504974" y="1019387"/>
                  <a:pt x="1503961" y="1016348"/>
                  <a:pt x="1502187" y="1013308"/>
                </a:cubicBezTo>
                <a:lnTo>
                  <a:pt x="1529548" y="964666"/>
                </a:lnTo>
                <a:cubicBezTo>
                  <a:pt x="1531385" y="961625"/>
                  <a:pt x="1533791" y="957826"/>
                  <a:pt x="1536768" y="953265"/>
                </a:cubicBezTo>
                <a:cubicBezTo>
                  <a:pt x="1539745" y="948705"/>
                  <a:pt x="1541392" y="943385"/>
                  <a:pt x="1541708" y="937305"/>
                </a:cubicBezTo>
                <a:cubicBezTo>
                  <a:pt x="1555769" y="919635"/>
                  <a:pt x="1567169" y="899495"/>
                  <a:pt x="1575909" y="876885"/>
                </a:cubicBezTo>
                <a:cubicBezTo>
                  <a:pt x="1584649" y="854273"/>
                  <a:pt x="1597569" y="834893"/>
                  <a:pt x="1614670" y="818744"/>
                </a:cubicBezTo>
                <a:lnTo>
                  <a:pt x="1611630" y="797462"/>
                </a:lnTo>
                <a:lnTo>
                  <a:pt x="1645070" y="745781"/>
                </a:lnTo>
                <a:cubicBezTo>
                  <a:pt x="1645640" y="737865"/>
                  <a:pt x="1649820" y="724058"/>
                  <a:pt x="1657611" y="704360"/>
                </a:cubicBezTo>
                <a:cubicBezTo>
                  <a:pt x="1665401" y="684664"/>
                  <a:pt x="1673381" y="670097"/>
                  <a:pt x="1681551" y="660660"/>
                </a:cubicBezTo>
                <a:cubicBezTo>
                  <a:pt x="1681551" y="649007"/>
                  <a:pt x="1687631" y="638872"/>
                  <a:pt x="1699791" y="630259"/>
                </a:cubicBezTo>
                <a:cubicBezTo>
                  <a:pt x="1695738" y="624179"/>
                  <a:pt x="1695485" y="618858"/>
                  <a:pt x="1699031" y="614299"/>
                </a:cubicBezTo>
                <a:cubicBezTo>
                  <a:pt x="1702578" y="609739"/>
                  <a:pt x="1706885" y="605939"/>
                  <a:pt x="1711952" y="602899"/>
                </a:cubicBezTo>
                <a:lnTo>
                  <a:pt x="1824434" y="405294"/>
                </a:lnTo>
                <a:cubicBezTo>
                  <a:pt x="1831338" y="397505"/>
                  <a:pt x="1836531" y="389525"/>
                  <a:pt x="1840014" y="381354"/>
                </a:cubicBezTo>
                <a:cubicBezTo>
                  <a:pt x="1843498" y="373183"/>
                  <a:pt x="1849451" y="365963"/>
                  <a:pt x="1857875" y="359693"/>
                </a:cubicBezTo>
                <a:cubicBezTo>
                  <a:pt x="1858001" y="354944"/>
                  <a:pt x="1859268" y="350003"/>
                  <a:pt x="1861675" y="344873"/>
                </a:cubicBezTo>
                <a:cubicBezTo>
                  <a:pt x="1864082" y="339743"/>
                  <a:pt x="1866868" y="335564"/>
                  <a:pt x="1870035" y="332333"/>
                </a:cubicBezTo>
                <a:lnTo>
                  <a:pt x="1882195" y="311053"/>
                </a:lnTo>
                <a:cubicBezTo>
                  <a:pt x="1885489" y="307949"/>
                  <a:pt x="1889542" y="305795"/>
                  <a:pt x="1894355" y="304593"/>
                </a:cubicBezTo>
                <a:cubicBezTo>
                  <a:pt x="1899169" y="303389"/>
                  <a:pt x="1903222" y="303516"/>
                  <a:pt x="1906516" y="304972"/>
                </a:cubicBezTo>
                <a:cubicBezTo>
                  <a:pt x="1908036" y="312383"/>
                  <a:pt x="1902716" y="328723"/>
                  <a:pt x="1890555" y="353993"/>
                </a:cubicBezTo>
                <a:cubicBezTo>
                  <a:pt x="1878395" y="379265"/>
                  <a:pt x="1868515" y="396364"/>
                  <a:pt x="1860915" y="405294"/>
                </a:cubicBezTo>
                <a:lnTo>
                  <a:pt x="1863955" y="405294"/>
                </a:lnTo>
                <a:cubicBezTo>
                  <a:pt x="1868452" y="409727"/>
                  <a:pt x="1870858" y="413781"/>
                  <a:pt x="1871175" y="417454"/>
                </a:cubicBezTo>
                <a:cubicBezTo>
                  <a:pt x="1871492" y="421128"/>
                  <a:pt x="1870098" y="425182"/>
                  <a:pt x="1866995" y="429615"/>
                </a:cubicBezTo>
                <a:cubicBezTo>
                  <a:pt x="1863195" y="452669"/>
                  <a:pt x="1856355" y="476482"/>
                  <a:pt x="1846475" y="501056"/>
                </a:cubicBezTo>
                <a:cubicBezTo>
                  <a:pt x="1836594" y="525631"/>
                  <a:pt x="1828234" y="549445"/>
                  <a:pt x="1821394" y="572498"/>
                </a:cubicBezTo>
                <a:cubicBezTo>
                  <a:pt x="1824244" y="576741"/>
                  <a:pt x="1824624" y="579655"/>
                  <a:pt x="1822534" y="581239"/>
                </a:cubicBezTo>
                <a:cubicBezTo>
                  <a:pt x="1820444" y="582822"/>
                  <a:pt x="1817024" y="584974"/>
                  <a:pt x="1812274" y="587698"/>
                </a:cubicBezTo>
                <a:cubicBezTo>
                  <a:pt x="1812020" y="590866"/>
                  <a:pt x="1811767" y="593652"/>
                  <a:pt x="1811514" y="596059"/>
                </a:cubicBezTo>
                <a:cubicBezTo>
                  <a:pt x="1811260" y="598466"/>
                  <a:pt x="1812527" y="599732"/>
                  <a:pt x="1815314" y="599859"/>
                </a:cubicBezTo>
                <a:cubicBezTo>
                  <a:pt x="1813097" y="604863"/>
                  <a:pt x="1809930" y="610815"/>
                  <a:pt x="1805814" y="617719"/>
                </a:cubicBezTo>
                <a:cubicBezTo>
                  <a:pt x="1801697" y="624622"/>
                  <a:pt x="1800810" y="629817"/>
                  <a:pt x="1803154" y="633300"/>
                </a:cubicBezTo>
                <a:lnTo>
                  <a:pt x="1821394" y="615058"/>
                </a:lnTo>
                <a:cubicBezTo>
                  <a:pt x="1824561" y="612019"/>
                  <a:pt x="1826587" y="608978"/>
                  <a:pt x="1827474" y="605939"/>
                </a:cubicBezTo>
                <a:cubicBezTo>
                  <a:pt x="1828361" y="602899"/>
                  <a:pt x="1827347" y="599859"/>
                  <a:pt x="1824434" y="596818"/>
                </a:cubicBezTo>
                <a:cubicBezTo>
                  <a:pt x="1827664" y="593588"/>
                  <a:pt x="1831084" y="589408"/>
                  <a:pt x="1834694" y="584278"/>
                </a:cubicBezTo>
                <a:cubicBezTo>
                  <a:pt x="1838304" y="579149"/>
                  <a:pt x="1840964" y="574209"/>
                  <a:pt x="1842674" y="569458"/>
                </a:cubicBezTo>
                <a:lnTo>
                  <a:pt x="1866995" y="514737"/>
                </a:lnTo>
                <a:lnTo>
                  <a:pt x="1885235" y="499536"/>
                </a:lnTo>
                <a:cubicBezTo>
                  <a:pt x="1888529" y="496370"/>
                  <a:pt x="1891062" y="492824"/>
                  <a:pt x="1892835" y="488896"/>
                </a:cubicBezTo>
                <a:cubicBezTo>
                  <a:pt x="1894609" y="484969"/>
                  <a:pt x="1894102" y="481422"/>
                  <a:pt x="1891316" y="478256"/>
                </a:cubicBezTo>
                <a:lnTo>
                  <a:pt x="1903476" y="453935"/>
                </a:lnTo>
                <a:cubicBezTo>
                  <a:pt x="1901956" y="443803"/>
                  <a:pt x="1904996" y="435189"/>
                  <a:pt x="1912596" y="428095"/>
                </a:cubicBezTo>
                <a:cubicBezTo>
                  <a:pt x="1920196" y="421002"/>
                  <a:pt x="1923236" y="412388"/>
                  <a:pt x="1921716" y="402254"/>
                </a:cubicBezTo>
                <a:lnTo>
                  <a:pt x="1961237" y="368813"/>
                </a:lnTo>
                <a:cubicBezTo>
                  <a:pt x="1968837" y="377300"/>
                  <a:pt x="1972637" y="383127"/>
                  <a:pt x="1972637" y="386294"/>
                </a:cubicBezTo>
                <a:cubicBezTo>
                  <a:pt x="1972637" y="389461"/>
                  <a:pt x="1968837" y="393768"/>
                  <a:pt x="1961237" y="399215"/>
                </a:cubicBezTo>
                <a:cubicBezTo>
                  <a:pt x="1967000" y="407764"/>
                  <a:pt x="1966874" y="414224"/>
                  <a:pt x="1960857" y="418595"/>
                </a:cubicBezTo>
                <a:cubicBezTo>
                  <a:pt x="1954840" y="422965"/>
                  <a:pt x="1953953" y="428664"/>
                  <a:pt x="1958197" y="435695"/>
                </a:cubicBezTo>
                <a:cubicBezTo>
                  <a:pt x="1952813" y="443611"/>
                  <a:pt x="1946860" y="456658"/>
                  <a:pt x="1940337" y="474836"/>
                </a:cubicBezTo>
                <a:cubicBezTo>
                  <a:pt x="1933813" y="493012"/>
                  <a:pt x="1931660" y="505300"/>
                  <a:pt x="1933876" y="511697"/>
                </a:cubicBezTo>
                <a:lnTo>
                  <a:pt x="1909556" y="569458"/>
                </a:lnTo>
                <a:cubicBezTo>
                  <a:pt x="1915889" y="577185"/>
                  <a:pt x="1919183" y="585292"/>
                  <a:pt x="1919436" y="593779"/>
                </a:cubicBezTo>
                <a:cubicBezTo>
                  <a:pt x="1919689" y="602266"/>
                  <a:pt x="1915383" y="610373"/>
                  <a:pt x="1906516" y="618098"/>
                </a:cubicBezTo>
                <a:cubicBezTo>
                  <a:pt x="1903476" y="630640"/>
                  <a:pt x="1898916" y="643560"/>
                  <a:pt x="1892835" y="656860"/>
                </a:cubicBezTo>
                <a:cubicBezTo>
                  <a:pt x="1886755" y="670161"/>
                  <a:pt x="1879155" y="681561"/>
                  <a:pt x="1870035" y="691060"/>
                </a:cubicBezTo>
                <a:lnTo>
                  <a:pt x="1879155" y="715381"/>
                </a:lnTo>
                <a:lnTo>
                  <a:pt x="1857875" y="730582"/>
                </a:lnTo>
                <a:lnTo>
                  <a:pt x="1857875" y="764023"/>
                </a:lnTo>
                <a:cubicBezTo>
                  <a:pt x="1853885" y="770228"/>
                  <a:pt x="1851225" y="776056"/>
                  <a:pt x="1849895" y="781503"/>
                </a:cubicBezTo>
                <a:cubicBezTo>
                  <a:pt x="1848565" y="786950"/>
                  <a:pt x="1845145" y="791255"/>
                  <a:pt x="1839634" y="794422"/>
                </a:cubicBezTo>
                <a:cubicBezTo>
                  <a:pt x="1838241" y="797907"/>
                  <a:pt x="1837988" y="802340"/>
                  <a:pt x="1838874" y="807723"/>
                </a:cubicBezTo>
                <a:cubicBezTo>
                  <a:pt x="1839761" y="813106"/>
                  <a:pt x="1841028" y="816779"/>
                  <a:pt x="1842674" y="818744"/>
                </a:cubicBezTo>
                <a:cubicBezTo>
                  <a:pt x="1844385" y="821594"/>
                  <a:pt x="1846285" y="822733"/>
                  <a:pt x="1848375" y="822164"/>
                </a:cubicBezTo>
                <a:cubicBezTo>
                  <a:pt x="1850465" y="821594"/>
                  <a:pt x="1851605" y="820453"/>
                  <a:pt x="1851795" y="818744"/>
                </a:cubicBezTo>
                <a:cubicBezTo>
                  <a:pt x="1845588" y="809622"/>
                  <a:pt x="1846601" y="802023"/>
                  <a:pt x="1854835" y="795942"/>
                </a:cubicBezTo>
                <a:cubicBezTo>
                  <a:pt x="1863068" y="789862"/>
                  <a:pt x="1870162" y="785303"/>
                  <a:pt x="1876115" y="782263"/>
                </a:cubicBezTo>
                <a:lnTo>
                  <a:pt x="1876115" y="736662"/>
                </a:lnTo>
                <a:lnTo>
                  <a:pt x="1879155" y="736662"/>
                </a:lnTo>
                <a:cubicBezTo>
                  <a:pt x="1880865" y="733495"/>
                  <a:pt x="1882005" y="729948"/>
                  <a:pt x="1882575" y="726022"/>
                </a:cubicBezTo>
                <a:cubicBezTo>
                  <a:pt x="1883145" y="722095"/>
                  <a:pt x="1882005" y="718547"/>
                  <a:pt x="1879155" y="715381"/>
                </a:cubicBezTo>
                <a:cubicBezTo>
                  <a:pt x="1887642" y="707465"/>
                  <a:pt x="1894229" y="698977"/>
                  <a:pt x="1898916" y="689921"/>
                </a:cubicBezTo>
                <a:cubicBezTo>
                  <a:pt x="1903602" y="680864"/>
                  <a:pt x="1910189" y="673136"/>
                  <a:pt x="1918676" y="666740"/>
                </a:cubicBezTo>
                <a:cubicBezTo>
                  <a:pt x="1908669" y="656924"/>
                  <a:pt x="1905882" y="649957"/>
                  <a:pt x="1910316" y="645840"/>
                </a:cubicBezTo>
                <a:cubicBezTo>
                  <a:pt x="1914749" y="641723"/>
                  <a:pt x="1922603" y="635516"/>
                  <a:pt x="1933876" y="627220"/>
                </a:cubicBezTo>
                <a:cubicBezTo>
                  <a:pt x="1940780" y="619049"/>
                  <a:pt x="1945973" y="604228"/>
                  <a:pt x="1949457" y="582758"/>
                </a:cubicBezTo>
                <a:cubicBezTo>
                  <a:pt x="1952940" y="561288"/>
                  <a:pt x="1958894" y="545708"/>
                  <a:pt x="1967317" y="536018"/>
                </a:cubicBezTo>
                <a:cubicBezTo>
                  <a:pt x="1970420" y="534624"/>
                  <a:pt x="1973334" y="534371"/>
                  <a:pt x="1976057" y="535257"/>
                </a:cubicBezTo>
                <a:cubicBezTo>
                  <a:pt x="1978781" y="536145"/>
                  <a:pt x="1980934" y="537410"/>
                  <a:pt x="1982517" y="539058"/>
                </a:cubicBezTo>
                <a:cubicBezTo>
                  <a:pt x="1989421" y="547418"/>
                  <a:pt x="1990814" y="557298"/>
                  <a:pt x="1986697" y="568698"/>
                </a:cubicBezTo>
                <a:cubicBezTo>
                  <a:pt x="1982581" y="580099"/>
                  <a:pt x="1977134" y="588459"/>
                  <a:pt x="1970357" y="593779"/>
                </a:cubicBezTo>
                <a:cubicBezTo>
                  <a:pt x="1963137" y="613349"/>
                  <a:pt x="1957057" y="631970"/>
                  <a:pt x="1952117" y="649640"/>
                </a:cubicBezTo>
                <a:cubicBezTo>
                  <a:pt x="1947177" y="667310"/>
                  <a:pt x="1941096" y="685171"/>
                  <a:pt x="1933876" y="703221"/>
                </a:cubicBezTo>
                <a:cubicBezTo>
                  <a:pt x="1936663" y="706134"/>
                  <a:pt x="1937170" y="708668"/>
                  <a:pt x="1935396" y="710820"/>
                </a:cubicBezTo>
                <a:cubicBezTo>
                  <a:pt x="1933623" y="712975"/>
                  <a:pt x="1931090" y="715508"/>
                  <a:pt x="1927796" y="718422"/>
                </a:cubicBezTo>
                <a:cubicBezTo>
                  <a:pt x="1924883" y="721524"/>
                  <a:pt x="1923869" y="724437"/>
                  <a:pt x="1924756" y="727161"/>
                </a:cubicBezTo>
                <a:cubicBezTo>
                  <a:pt x="1925643" y="729885"/>
                  <a:pt x="1927670" y="732037"/>
                  <a:pt x="1930836" y="733621"/>
                </a:cubicBezTo>
                <a:cubicBezTo>
                  <a:pt x="1926086" y="738309"/>
                  <a:pt x="1921906" y="743375"/>
                  <a:pt x="1918296" y="748822"/>
                </a:cubicBezTo>
                <a:cubicBezTo>
                  <a:pt x="1914686" y="754269"/>
                  <a:pt x="1912786" y="759336"/>
                  <a:pt x="1912596" y="764023"/>
                </a:cubicBezTo>
                <a:lnTo>
                  <a:pt x="1900436" y="785303"/>
                </a:lnTo>
                <a:cubicBezTo>
                  <a:pt x="1904869" y="791510"/>
                  <a:pt x="1906642" y="797336"/>
                  <a:pt x="1905756" y="802783"/>
                </a:cubicBezTo>
                <a:cubicBezTo>
                  <a:pt x="1904869" y="808230"/>
                  <a:pt x="1902082" y="812537"/>
                  <a:pt x="1897396" y="815702"/>
                </a:cubicBezTo>
                <a:cubicBezTo>
                  <a:pt x="1907719" y="814944"/>
                  <a:pt x="1921273" y="814183"/>
                  <a:pt x="1938056" y="813422"/>
                </a:cubicBezTo>
                <a:cubicBezTo>
                  <a:pt x="1954840" y="812663"/>
                  <a:pt x="1967634" y="816464"/>
                  <a:pt x="1976437" y="824824"/>
                </a:cubicBezTo>
                <a:cubicBezTo>
                  <a:pt x="1980997" y="831220"/>
                  <a:pt x="1983277" y="837426"/>
                  <a:pt x="1983277" y="843444"/>
                </a:cubicBezTo>
                <a:cubicBezTo>
                  <a:pt x="1983277" y="849460"/>
                  <a:pt x="1980997" y="853388"/>
                  <a:pt x="1976437" y="855223"/>
                </a:cubicBezTo>
                <a:cubicBezTo>
                  <a:pt x="1976121" y="856998"/>
                  <a:pt x="1975234" y="859530"/>
                  <a:pt x="1973777" y="862824"/>
                </a:cubicBezTo>
                <a:cubicBezTo>
                  <a:pt x="1972320" y="866117"/>
                  <a:pt x="1972194" y="868651"/>
                  <a:pt x="1973397" y="870425"/>
                </a:cubicBezTo>
                <a:lnTo>
                  <a:pt x="1982517" y="864344"/>
                </a:lnTo>
                <a:lnTo>
                  <a:pt x="2004855" y="847162"/>
                </a:lnTo>
                <a:lnTo>
                  <a:pt x="2011623" y="836453"/>
                </a:lnTo>
                <a:cubicBezTo>
                  <a:pt x="2020300" y="819606"/>
                  <a:pt x="2024987" y="804659"/>
                  <a:pt x="2025684" y="791612"/>
                </a:cubicBezTo>
                <a:lnTo>
                  <a:pt x="2031339" y="785538"/>
                </a:lnTo>
                <a:lnTo>
                  <a:pt x="2031158" y="785303"/>
                </a:lnTo>
                <a:lnTo>
                  <a:pt x="2035845" y="779443"/>
                </a:lnTo>
                <a:lnTo>
                  <a:pt x="2034804" y="767292"/>
                </a:lnTo>
                <a:cubicBezTo>
                  <a:pt x="2036830" y="757095"/>
                  <a:pt x="2041137" y="749368"/>
                  <a:pt x="2047724" y="744111"/>
                </a:cubicBezTo>
                <a:cubicBezTo>
                  <a:pt x="2054311" y="738855"/>
                  <a:pt x="2060138" y="733408"/>
                  <a:pt x="2065204" y="727771"/>
                </a:cubicBezTo>
                <a:cubicBezTo>
                  <a:pt x="2069511" y="724731"/>
                  <a:pt x="2071538" y="721691"/>
                  <a:pt x="2071284" y="718651"/>
                </a:cubicBezTo>
                <a:cubicBezTo>
                  <a:pt x="2071031" y="715611"/>
                  <a:pt x="2070018" y="712571"/>
                  <a:pt x="2068244" y="709531"/>
                </a:cubicBezTo>
                <a:lnTo>
                  <a:pt x="2095605" y="660890"/>
                </a:lnTo>
                <a:cubicBezTo>
                  <a:pt x="2097442" y="657849"/>
                  <a:pt x="2099848" y="654050"/>
                  <a:pt x="2102825" y="649489"/>
                </a:cubicBezTo>
                <a:cubicBezTo>
                  <a:pt x="2105802" y="644929"/>
                  <a:pt x="2107449" y="639609"/>
                  <a:pt x="2107765" y="633529"/>
                </a:cubicBezTo>
                <a:cubicBezTo>
                  <a:pt x="2121826" y="615859"/>
                  <a:pt x="2133226" y="595718"/>
                  <a:pt x="2141966" y="573108"/>
                </a:cubicBezTo>
                <a:cubicBezTo>
                  <a:pt x="2150706" y="550497"/>
                  <a:pt x="2163626" y="531118"/>
                  <a:pt x="2180727" y="514968"/>
                </a:cubicBezTo>
                <a:lnTo>
                  <a:pt x="2177687" y="493687"/>
                </a:lnTo>
                <a:lnTo>
                  <a:pt x="2211127" y="442005"/>
                </a:lnTo>
                <a:cubicBezTo>
                  <a:pt x="2211697" y="434088"/>
                  <a:pt x="2215877" y="420281"/>
                  <a:pt x="2223668" y="400584"/>
                </a:cubicBezTo>
                <a:cubicBezTo>
                  <a:pt x="2231458" y="380887"/>
                  <a:pt x="2239438" y="366320"/>
                  <a:pt x="2247608" y="356883"/>
                </a:cubicBezTo>
                <a:cubicBezTo>
                  <a:pt x="2247608" y="345230"/>
                  <a:pt x="2253688" y="335096"/>
                  <a:pt x="2265848" y="326483"/>
                </a:cubicBezTo>
                <a:cubicBezTo>
                  <a:pt x="2261795" y="320403"/>
                  <a:pt x="2261542" y="315082"/>
                  <a:pt x="2265088" y="310522"/>
                </a:cubicBezTo>
                <a:cubicBezTo>
                  <a:pt x="2268635" y="305962"/>
                  <a:pt x="2272942" y="302162"/>
                  <a:pt x="2278009" y="299122"/>
                </a:cubicBezTo>
                <a:lnTo>
                  <a:pt x="2390491" y="101518"/>
                </a:lnTo>
                <a:cubicBezTo>
                  <a:pt x="2397395" y="93728"/>
                  <a:pt x="2402588" y="85748"/>
                  <a:pt x="2406071" y="77578"/>
                </a:cubicBezTo>
                <a:cubicBezTo>
                  <a:pt x="2409555" y="69407"/>
                  <a:pt x="2415508" y="62187"/>
                  <a:pt x="2423932" y="55917"/>
                </a:cubicBezTo>
                <a:cubicBezTo>
                  <a:pt x="2424058" y="51167"/>
                  <a:pt x="2425325" y="46227"/>
                  <a:pt x="2427732" y="41097"/>
                </a:cubicBezTo>
                <a:cubicBezTo>
                  <a:pt x="2430139" y="35967"/>
                  <a:pt x="2432925" y="31787"/>
                  <a:pt x="2436092" y="28556"/>
                </a:cubicBezTo>
                <a:lnTo>
                  <a:pt x="2448252" y="7276"/>
                </a:lnTo>
                <a:cubicBezTo>
                  <a:pt x="2451546" y="4173"/>
                  <a:pt x="2455599" y="2019"/>
                  <a:pt x="2460412" y="816"/>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A9AB3259-779E-418C-A7C1-6976EC06E4F9}"/>
              </a:ext>
            </a:extLst>
          </p:cNvPr>
          <p:cNvSpPr txBox="1"/>
          <p:nvPr/>
        </p:nvSpPr>
        <p:spPr>
          <a:xfrm>
            <a:off x="500743" y="2242457"/>
            <a:ext cx="5530154" cy="3416320"/>
          </a:xfrm>
          <a:prstGeom prst="rect">
            <a:avLst/>
          </a:prstGeom>
          <a:noFill/>
        </p:spPr>
        <p:txBody>
          <a:bodyPr wrap="square" rtlCol="0">
            <a:spAutoFit/>
          </a:bodyPr>
          <a:lstStyle/>
          <a:p>
            <a:r>
              <a:rPr lang="en-US" sz="5400" dirty="0">
                <a:solidFill>
                  <a:schemeClr val="bg1"/>
                </a:solidFill>
                <a:effectLst>
                  <a:outerShdw blurRad="38100" dist="38100" dir="2700000" algn="tl">
                    <a:srgbClr val="000000">
                      <a:alpha val="43137"/>
                    </a:srgbClr>
                  </a:outerShdw>
                </a:effectLst>
                <a:latin typeface="Arial Rounded MT Bold" panose="020F0704030504030204" pitchFamily="34" charset="0"/>
              </a:rPr>
              <a:t>PLANTILLA DE POWERPOINT</a:t>
            </a:r>
          </a:p>
          <a:p>
            <a:r>
              <a:rPr lang="en-US" sz="5400" dirty="0">
                <a:solidFill>
                  <a:srgbClr val="FDA820"/>
                </a:solidFill>
                <a:effectLst>
                  <a:outerShdw blurRad="38100" dist="38100" dir="2700000" algn="tl">
                    <a:srgbClr val="000000">
                      <a:alpha val="43137"/>
                    </a:srgbClr>
                  </a:outerShdw>
                </a:effectLst>
                <a:latin typeface="Arial Rounded MT Bold" panose="020F0704030504030204" pitchFamily="34" charset="0"/>
              </a:rPr>
              <a:t>ARTE</a:t>
            </a:r>
          </a:p>
          <a:p>
            <a:endParaRPr lang="en-US" sz="54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8" name="Rectangle 7">
            <a:extLst>
              <a:ext uri="{FF2B5EF4-FFF2-40B4-BE49-F238E27FC236}">
                <a16:creationId xmlns:a16="http://schemas.microsoft.com/office/drawing/2014/main" id="{4CDB9CF6-959E-4FD3-90A3-617C72347D80}"/>
              </a:ext>
            </a:extLst>
          </p:cNvPr>
          <p:cNvSpPr/>
          <p:nvPr/>
        </p:nvSpPr>
        <p:spPr>
          <a:xfrm>
            <a:off x="495528" y="4920113"/>
            <a:ext cx="2550763" cy="369332"/>
          </a:xfrm>
          <a:prstGeom prst="rect">
            <a:avLst/>
          </a:prstGeom>
        </p:spPr>
        <p:txBody>
          <a:bodyPr wrap="none">
            <a:spAutoFit/>
          </a:bodyPr>
          <a:lstStyle/>
          <a:p>
            <a:r>
              <a:rPr lang="en-US" altLang="ja-JP" dirty="0">
                <a:solidFill>
                  <a:schemeClr val="bg1"/>
                </a:solidFill>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https://slidesgratis.com/</a:t>
            </a:r>
            <a:r>
              <a:rPr lang="en-US" dirty="0">
                <a:solidFill>
                  <a:schemeClr val="bg1"/>
                </a:solidFill>
                <a:latin typeface="Calibri Light" panose="020F0302020204030204" pitchFamily="34" charset="0"/>
                <a:cs typeface="Calibri Light" panose="020F0302020204030204" pitchFamily="34" charset="0"/>
              </a:rPr>
              <a:t> </a:t>
            </a:r>
            <a:endParaRPr lang="en-US" dirty="0">
              <a:solidFill>
                <a:schemeClr val="bg1"/>
              </a:solidFill>
            </a:endParaRPr>
          </a:p>
        </p:txBody>
      </p:sp>
    </p:spTree>
    <p:extLst>
      <p:ext uri="{BB962C8B-B14F-4D97-AF65-F5344CB8AC3E}">
        <p14:creationId xmlns:p14="http://schemas.microsoft.com/office/powerpoint/2010/main" val="206664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B7B8F6-C3A8-463D-B1A0-A0B54139AF5B}"/>
              </a:ext>
            </a:extLst>
          </p:cNvPr>
          <p:cNvSpPr/>
          <p:nvPr/>
        </p:nvSpPr>
        <p:spPr>
          <a:xfrm>
            <a:off x="0" y="0"/>
            <a:ext cx="12192000" cy="6858000"/>
          </a:xfrm>
          <a:prstGeom prst="rect">
            <a:avLst/>
          </a:prstGeom>
          <a:solidFill>
            <a:srgbClr val="5DC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3567B9E-46BB-4A16-B837-3DCC8926198F}"/>
              </a:ext>
            </a:extLst>
          </p:cNvPr>
          <p:cNvSpPr txBox="1"/>
          <p:nvPr/>
        </p:nvSpPr>
        <p:spPr>
          <a:xfrm>
            <a:off x="-931099" y="0"/>
            <a:ext cx="13597232" cy="4500774"/>
          </a:xfrm>
          <a:custGeom>
            <a:avLst/>
            <a:gdLst>
              <a:gd name="connsiteX0" fmla="*/ 5429122 w 13465725"/>
              <a:gd name="connsiteY0" fmla="*/ 4167673 h 4457244"/>
              <a:gd name="connsiteX1" fmla="*/ 5433087 w 13465725"/>
              <a:gd name="connsiteY1" fmla="*/ 4171916 h 4457244"/>
              <a:gd name="connsiteX2" fmla="*/ 5441806 w 13465725"/>
              <a:gd name="connsiteY2" fmla="*/ 4174460 h 4457244"/>
              <a:gd name="connsiteX3" fmla="*/ 5454489 w 13465725"/>
              <a:gd name="connsiteY3" fmla="*/ 4169936 h 4457244"/>
              <a:gd name="connsiteX4" fmla="*/ 5454489 w 13465725"/>
              <a:gd name="connsiteY4" fmla="*/ 4149575 h 4457244"/>
              <a:gd name="connsiteX5" fmla="*/ 5456076 w 13465725"/>
              <a:gd name="connsiteY5" fmla="*/ 4153817 h 4457244"/>
              <a:gd name="connsiteX6" fmla="*/ 5467174 w 13465725"/>
              <a:gd name="connsiteY6" fmla="*/ 4156362 h 4457244"/>
              <a:gd name="connsiteX7" fmla="*/ 5473517 w 13465725"/>
              <a:gd name="connsiteY7" fmla="*/ 4156362 h 4457244"/>
              <a:gd name="connsiteX8" fmla="*/ 5454489 w 13465725"/>
              <a:gd name="connsiteY8" fmla="*/ 4149575 h 4457244"/>
              <a:gd name="connsiteX9" fmla="*/ 11114524 w 13465725"/>
              <a:gd name="connsiteY9" fmla="*/ 4125111 h 4457244"/>
              <a:gd name="connsiteX10" fmla="*/ 11117036 w 13465725"/>
              <a:gd name="connsiteY10" fmla="*/ 4127799 h 4457244"/>
              <a:gd name="connsiteX11" fmla="*/ 11122562 w 13465725"/>
              <a:gd name="connsiteY11" fmla="*/ 4129412 h 4457244"/>
              <a:gd name="connsiteX12" fmla="*/ 11130600 w 13465725"/>
              <a:gd name="connsiteY12" fmla="*/ 4126545 h 4457244"/>
              <a:gd name="connsiteX13" fmla="*/ 6012582 w 13465725"/>
              <a:gd name="connsiteY13" fmla="*/ 4117903 h 4457244"/>
              <a:gd name="connsiteX14" fmla="*/ 6013375 w 13465725"/>
              <a:gd name="connsiteY14" fmla="*/ 4122146 h 4457244"/>
              <a:gd name="connsiteX15" fmla="*/ 6018925 w 13465725"/>
              <a:gd name="connsiteY15" fmla="*/ 4124690 h 4457244"/>
              <a:gd name="connsiteX16" fmla="*/ 6037950 w 13465725"/>
              <a:gd name="connsiteY16" fmla="*/ 4122428 h 4457244"/>
              <a:gd name="connsiteX17" fmla="*/ 11130600 w 13465725"/>
              <a:gd name="connsiteY17" fmla="*/ 4113642 h 4457244"/>
              <a:gd name="connsiteX18" fmla="*/ 11131605 w 13465725"/>
              <a:gd name="connsiteY18" fmla="*/ 4116330 h 4457244"/>
              <a:gd name="connsiteX19" fmla="*/ 11138639 w 13465725"/>
              <a:gd name="connsiteY19" fmla="*/ 4117943 h 4457244"/>
              <a:gd name="connsiteX20" fmla="*/ 11142658 w 13465725"/>
              <a:gd name="connsiteY20" fmla="*/ 4117943 h 4457244"/>
              <a:gd name="connsiteX21" fmla="*/ 11130600 w 13465725"/>
              <a:gd name="connsiteY21" fmla="*/ 4113642 h 4457244"/>
              <a:gd name="connsiteX22" fmla="*/ 6494570 w 13465725"/>
              <a:gd name="connsiteY22" fmla="*/ 4108854 h 4457244"/>
              <a:gd name="connsiteX23" fmla="*/ 6519938 w 13465725"/>
              <a:gd name="connsiteY23" fmla="*/ 4124690 h 4457244"/>
              <a:gd name="connsiteX24" fmla="*/ 6513596 w 13465725"/>
              <a:gd name="connsiteY24" fmla="*/ 4142789 h 4457244"/>
              <a:gd name="connsiteX25" fmla="*/ 6489021 w 13465725"/>
              <a:gd name="connsiteY25" fmla="*/ 4150707 h 4457244"/>
              <a:gd name="connsiteX26" fmla="*/ 6450176 w 13465725"/>
              <a:gd name="connsiteY26" fmla="*/ 4158624 h 4457244"/>
              <a:gd name="connsiteX27" fmla="*/ 6472373 w 13465725"/>
              <a:gd name="connsiteY27" fmla="*/ 4133739 h 4457244"/>
              <a:gd name="connsiteX28" fmla="*/ 6494570 w 13465725"/>
              <a:gd name="connsiteY28" fmla="*/ 4108854 h 4457244"/>
              <a:gd name="connsiteX29" fmla="*/ 11484289 w 13465725"/>
              <a:gd name="connsiteY29" fmla="*/ 4093569 h 4457244"/>
              <a:gd name="connsiteX30" fmla="*/ 11484791 w 13465725"/>
              <a:gd name="connsiteY30" fmla="*/ 4096258 h 4457244"/>
              <a:gd name="connsiteX31" fmla="*/ 11488308 w 13465725"/>
              <a:gd name="connsiteY31" fmla="*/ 4097871 h 4457244"/>
              <a:gd name="connsiteX32" fmla="*/ 11500365 w 13465725"/>
              <a:gd name="connsiteY32" fmla="*/ 4096437 h 4457244"/>
              <a:gd name="connsiteX33" fmla="*/ 11789747 w 13465725"/>
              <a:gd name="connsiteY33" fmla="*/ 4087835 h 4457244"/>
              <a:gd name="connsiteX34" fmla="*/ 11805824 w 13465725"/>
              <a:gd name="connsiteY34" fmla="*/ 4097871 h 4457244"/>
              <a:gd name="connsiteX35" fmla="*/ 11801805 w 13465725"/>
              <a:gd name="connsiteY35" fmla="*/ 4109340 h 4457244"/>
              <a:gd name="connsiteX36" fmla="*/ 11786230 w 13465725"/>
              <a:gd name="connsiteY36" fmla="*/ 4114359 h 4457244"/>
              <a:gd name="connsiteX37" fmla="*/ 11761612 w 13465725"/>
              <a:gd name="connsiteY37" fmla="*/ 4119376 h 4457244"/>
              <a:gd name="connsiteX38" fmla="*/ 11775680 w 13465725"/>
              <a:gd name="connsiteY38" fmla="*/ 4103605 h 4457244"/>
              <a:gd name="connsiteX39" fmla="*/ 11789747 w 13465725"/>
              <a:gd name="connsiteY39" fmla="*/ 4087835 h 4457244"/>
              <a:gd name="connsiteX40" fmla="*/ 3718342 w 13465725"/>
              <a:gd name="connsiteY40" fmla="*/ 4075951 h 4457244"/>
              <a:gd name="connsiteX41" fmla="*/ 3722305 w 13465725"/>
              <a:gd name="connsiteY41" fmla="*/ 4080194 h 4457244"/>
              <a:gd name="connsiteX42" fmla="*/ 3731025 w 13465725"/>
              <a:gd name="connsiteY42" fmla="*/ 4082738 h 4457244"/>
              <a:gd name="connsiteX43" fmla="*/ 3743709 w 13465725"/>
              <a:gd name="connsiteY43" fmla="*/ 4078214 h 4457244"/>
              <a:gd name="connsiteX44" fmla="*/ 3743709 w 13465725"/>
              <a:gd name="connsiteY44" fmla="*/ 4057853 h 4457244"/>
              <a:gd name="connsiteX45" fmla="*/ 3745295 w 13465725"/>
              <a:gd name="connsiteY45" fmla="*/ 4062095 h 4457244"/>
              <a:gd name="connsiteX46" fmla="*/ 3756394 w 13465725"/>
              <a:gd name="connsiteY46" fmla="*/ 4064640 h 4457244"/>
              <a:gd name="connsiteX47" fmla="*/ 3762735 w 13465725"/>
              <a:gd name="connsiteY47" fmla="*/ 4064640 h 4457244"/>
              <a:gd name="connsiteX48" fmla="*/ 3743709 w 13465725"/>
              <a:gd name="connsiteY48" fmla="*/ 4057853 h 4457244"/>
              <a:gd name="connsiteX49" fmla="*/ 6145762 w 13465725"/>
              <a:gd name="connsiteY49" fmla="*/ 4052297 h 4457244"/>
              <a:gd name="connsiteX50" fmla="*/ 6147349 w 13465725"/>
              <a:gd name="connsiteY50" fmla="*/ 4056539 h 4457244"/>
              <a:gd name="connsiteX51" fmla="*/ 6158448 w 13465725"/>
              <a:gd name="connsiteY51" fmla="*/ 4059084 h 4457244"/>
              <a:gd name="connsiteX52" fmla="*/ 6171131 w 13465725"/>
              <a:gd name="connsiteY52" fmla="*/ 4059084 h 4457244"/>
              <a:gd name="connsiteX53" fmla="*/ 6163204 w 13465725"/>
              <a:gd name="connsiteY53" fmla="*/ 4053994 h 4457244"/>
              <a:gd name="connsiteX54" fmla="*/ 6145762 w 13465725"/>
              <a:gd name="connsiteY54" fmla="*/ 4052297 h 4457244"/>
              <a:gd name="connsiteX55" fmla="*/ 11568691 w 13465725"/>
              <a:gd name="connsiteY55" fmla="*/ 4051992 h 4457244"/>
              <a:gd name="connsiteX56" fmla="*/ 11569696 w 13465725"/>
              <a:gd name="connsiteY56" fmla="*/ 4054680 h 4457244"/>
              <a:gd name="connsiteX57" fmla="*/ 11576730 w 13465725"/>
              <a:gd name="connsiteY57" fmla="*/ 4056293 h 4457244"/>
              <a:gd name="connsiteX58" fmla="*/ 11584769 w 13465725"/>
              <a:gd name="connsiteY58" fmla="*/ 4056293 h 4457244"/>
              <a:gd name="connsiteX59" fmla="*/ 11579745 w 13465725"/>
              <a:gd name="connsiteY59" fmla="*/ 4053067 h 4457244"/>
              <a:gd name="connsiteX60" fmla="*/ 11568691 w 13465725"/>
              <a:gd name="connsiteY60" fmla="*/ 4051992 h 4457244"/>
              <a:gd name="connsiteX61" fmla="*/ 4301802 w 13465725"/>
              <a:gd name="connsiteY61" fmla="*/ 4026181 h 4457244"/>
              <a:gd name="connsiteX62" fmla="*/ 4302593 w 13465725"/>
              <a:gd name="connsiteY62" fmla="*/ 4030424 h 4457244"/>
              <a:gd name="connsiteX63" fmla="*/ 4308143 w 13465725"/>
              <a:gd name="connsiteY63" fmla="*/ 4032968 h 4457244"/>
              <a:gd name="connsiteX64" fmla="*/ 4327169 w 13465725"/>
              <a:gd name="connsiteY64" fmla="*/ 4030706 h 4457244"/>
              <a:gd name="connsiteX65" fmla="*/ 1616002 w 13465725"/>
              <a:gd name="connsiteY65" fmla="*/ 4024332 h 4457244"/>
              <a:gd name="connsiteX66" fmla="*/ 1619966 w 13465725"/>
              <a:gd name="connsiteY66" fmla="*/ 4028575 h 4457244"/>
              <a:gd name="connsiteX67" fmla="*/ 1628685 w 13465725"/>
              <a:gd name="connsiteY67" fmla="*/ 4031119 h 4457244"/>
              <a:gd name="connsiteX68" fmla="*/ 1641369 w 13465725"/>
              <a:gd name="connsiteY68" fmla="*/ 4026595 h 4457244"/>
              <a:gd name="connsiteX69" fmla="*/ 4783790 w 13465725"/>
              <a:gd name="connsiteY69" fmla="*/ 4017132 h 4457244"/>
              <a:gd name="connsiteX70" fmla="*/ 4809158 w 13465725"/>
              <a:gd name="connsiteY70" fmla="*/ 4032968 h 4457244"/>
              <a:gd name="connsiteX71" fmla="*/ 4802817 w 13465725"/>
              <a:gd name="connsiteY71" fmla="*/ 4051067 h 4457244"/>
              <a:gd name="connsiteX72" fmla="*/ 4778241 w 13465725"/>
              <a:gd name="connsiteY72" fmla="*/ 4058985 h 4457244"/>
              <a:gd name="connsiteX73" fmla="*/ 4739395 w 13465725"/>
              <a:gd name="connsiteY73" fmla="*/ 4066902 h 4457244"/>
              <a:gd name="connsiteX74" fmla="*/ 4761593 w 13465725"/>
              <a:gd name="connsiteY74" fmla="*/ 4042017 h 4457244"/>
              <a:gd name="connsiteX75" fmla="*/ 4783790 w 13465725"/>
              <a:gd name="connsiteY75" fmla="*/ 4017132 h 4457244"/>
              <a:gd name="connsiteX76" fmla="*/ 1641369 w 13465725"/>
              <a:gd name="connsiteY76" fmla="*/ 4006234 h 4457244"/>
              <a:gd name="connsiteX77" fmla="*/ 1642955 w 13465725"/>
              <a:gd name="connsiteY77" fmla="*/ 4010476 h 4457244"/>
              <a:gd name="connsiteX78" fmla="*/ 1654054 w 13465725"/>
              <a:gd name="connsiteY78" fmla="*/ 4013021 h 4457244"/>
              <a:gd name="connsiteX79" fmla="*/ 1660396 w 13465725"/>
              <a:gd name="connsiteY79" fmla="*/ 4013021 h 4457244"/>
              <a:gd name="connsiteX80" fmla="*/ 1641369 w 13465725"/>
              <a:gd name="connsiteY80" fmla="*/ 4006234 h 4457244"/>
              <a:gd name="connsiteX81" fmla="*/ 11829939 w 13465725"/>
              <a:gd name="connsiteY81" fmla="*/ 4004680 h 4457244"/>
              <a:gd name="connsiteX82" fmla="*/ 11832451 w 13465725"/>
              <a:gd name="connsiteY82" fmla="*/ 4008085 h 4457244"/>
              <a:gd name="connsiteX83" fmla="*/ 11837977 w 13465725"/>
              <a:gd name="connsiteY83" fmla="*/ 4010415 h 4457244"/>
              <a:gd name="connsiteX84" fmla="*/ 11845010 w 13465725"/>
              <a:gd name="connsiteY84" fmla="*/ 4008802 h 4457244"/>
              <a:gd name="connsiteX85" fmla="*/ 11846015 w 13465725"/>
              <a:gd name="connsiteY85" fmla="*/ 4006113 h 4457244"/>
              <a:gd name="connsiteX86" fmla="*/ 11411943 w 13465725"/>
              <a:gd name="connsiteY86" fmla="*/ 3987475 h 4457244"/>
              <a:gd name="connsiteX87" fmla="*/ 11411943 w 13465725"/>
              <a:gd name="connsiteY87" fmla="*/ 3994644 h 4457244"/>
              <a:gd name="connsiteX88" fmla="*/ 11416967 w 13465725"/>
              <a:gd name="connsiteY88" fmla="*/ 3998407 h 4457244"/>
              <a:gd name="connsiteX89" fmla="*/ 11428020 w 13465725"/>
              <a:gd name="connsiteY89" fmla="*/ 3998945 h 4457244"/>
              <a:gd name="connsiteX90" fmla="*/ 6557990 w 13465725"/>
              <a:gd name="connsiteY90" fmla="*/ 3977643 h 4457244"/>
              <a:gd name="connsiteX91" fmla="*/ 6561953 w 13465725"/>
              <a:gd name="connsiteY91" fmla="*/ 3983016 h 4457244"/>
              <a:gd name="connsiteX92" fmla="*/ 6570672 w 13465725"/>
              <a:gd name="connsiteY92" fmla="*/ 3986692 h 4457244"/>
              <a:gd name="connsiteX93" fmla="*/ 6581772 w 13465725"/>
              <a:gd name="connsiteY93" fmla="*/ 3984147 h 4457244"/>
              <a:gd name="connsiteX94" fmla="*/ 6583357 w 13465725"/>
              <a:gd name="connsiteY94" fmla="*/ 3979905 h 4457244"/>
              <a:gd name="connsiteX95" fmla="*/ 11701325 w 13465725"/>
              <a:gd name="connsiteY95" fmla="*/ 3977439 h 4457244"/>
              <a:gd name="connsiteX96" fmla="*/ 11674195 w 13465725"/>
              <a:gd name="connsiteY96" fmla="*/ 3982099 h 4457244"/>
              <a:gd name="connsiteX97" fmla="*/ 11665152 w 13465725"/>
              <a:gd name="connsiteY97" fmla="*/ 3993210 h 4457244"/>
              <a:gd name="connsiteX98" fmla="*/ 11665152 w 13465725"/>
              <a:gd name="connsiteY98" fmla="*/ 3994644 h 4457244"/>
              <a:gd name="connsiteX99" fmla="*/ 11655105 w 13465725"/>
              <a:gd name="connsiteY99" fmla="*/ 3994823 h 4457244"/>
              <a:gd name="connsiteX100" fmla="*/ 11645056 w 13465725"/>
              <a:gd name="connsiteY100" fmla="*/ 3996078 h 4457244"/>
              <a:gd name="connsiteX101" fmla="*/ 11661635 w 13465725"/>
              <a:gd name="connsiteY101" fmla="*/ 3998049 h 4457244"/>
              <a:gd name="connsiteX102" fmla="*/ 11681229 w 13465725"/>
              <a:gd name="connsiteY102" fmla="*/ 3998945 h 4457244"/>
              <a:gd name="connsiteX103" fmla="*/ 11705344 w 13465725"/>
              <a:gd name="connsiteY103" fmla="*/ 3991776 h 4457244"/>
              <a:gd name="connsiteX104" fmla="*/ 11692784 w 13465725"/>
              <a:gd name="connsiteY104" fmla="*/ 3988551 h 4457244"/>
              <a:gd name="connsiteX105" fmla="*/ 11689267 w 13465725"/>
              <a:gd name="connsiteY105" fmla="*/ 3983174 h 4457244"/>
              <a:gd name="connsiteX106" fmla="*/ 2199462 w 13465725"/>
              <a:gd name="connsiteY106" fmla="*/ 3974562 h 4457244"/>
              <a:gd name="connsiteX107" fmla="*/ 2200254 w 13465725"/>
              <a:gd name="connsiteY107" fmla="*/ 3978805 h 4457244"/>
              <a:gd name="connsiteX108" fmla="*/ 2205803 w 13465725"/>
              <a:gd name="connsiteY108" fmla="*/ 3981349 h 4457244"/>
              <a:gd name="connsiteX109" fmla="*/ 2224829 w 13465725"/>
              <a:gd name="connsiteY109" fmla="*/ 3979087 h 4457244"/>
              <a:gd name="connsiteX110" fmla="*/ 11452135 w 13465725"/>
              <a:gd name="connsiteY110" fmla="*/ 3971705 h 4457244"/>
              <a:gd name="connsiteX111" fmla="*/ 11448116 w 13465725"/>
              <a:gd name="connsiteY111" fmla="*/ 3972421 h 4457244"/>
              <a:gd name="connsiteX112" fmla="*/ 11444097 w 13465725"/>
              <a:gd name="connsiteY112" fmla="*/ 3973138 h 4457244"/>
              <a:gd name="connsiteX113" fmla="*/ 11446609 w 13465725"/>
              <a:gd name="connsiteY113" fmla="*/ 3976543 h 4457244"/>
              <a:gd name="connsiteX114" fmla="*/ 11452135 w 13465725"/>
              <a:gd name="connsiteY114" fmla="*/ 3978873 h 4457244"/>
              <a:gd name="connsiteX115" fmla="*/ 11459169 w 13465725"/>
              <a:gd name="connsiteY115" fmla="*/ 3977260 h 4457244"/>
              <a:gd name="connsiteX116" fmla="*/ 11460174 w 13465725"/>
              <a:gd name="connsiteY116" fmla="*/ 3974572 h 4457244"/>
              <a:gd name="connsiteX117" fmla="*/ 11452135 w 13465725"/>
              <a:gd name="connsiteY117" fmla="*/ 3971705 h 4457244"/>
              <a:gd name="connsiteX118" fmla="*/ 2681451 w 13465725"/>
              <a:gd name="connsiteY118" fmla="*/ 3965513 h 4457244"/>
              <a:gd name="connsiteX119" fmla="*/ 2706818 w 13465725"/>
              <a:gd name="connsiteY119" fmla="*/ 3981349 h 4457244"/>
              <a:gd name="connsiteX120" fmla="*/ 2700476 w 13465725"/>
              <a:gd name="connsiteY120" fmla="*/ 3999448 h 4457244"/>
              <a:gd name="connsiteX121" fmla="*/ 2675901 w 13465725"/>
              <a:gd name="connsiteY121" fmla="*/ 4007366 h 4457244"/>
              <a:gd name="connsiteX122" fmla="*/ 2637055 w 13465725"/>
              <a:gd name="connsiteY122" fmla="*/ 4015283 h 4457244"/>
              <a:gd name="connsiteX123" fmla="*/ 2659253 w 13465725"/>
              <a:gd name="connsiteY123" fmla="*/ 3990398 h 4457244"/>
              <a:gd name="connsiteX124" fmla="*/ 2681451 w 13465725"/>
              <a:gd name="connsiteY124" fmla="*/ 3965513 h 4457244"/>
              <a:gd name="connsiteX125" fmla="*/ 4434981 w 13465725"/>
              <a:gd name="connsiteY125" fmla="*/ 3960575 h 4457244"/>
              <a:gd name="connsiteX126" fmla="*/ 4436568 w 13465725"/>
              <a:gd name="connsiteY126" fmla="*/ 3964817 h 4457244"/>
              <a:gd name="connsiteX127" fmla="*/ 4447666 w 13465725"/>
              <a:gd name="connsiteY127" fmla="*/ 3967362 h 4457244"/>
              <a:gd name="connsiteX128" fmla="*/ 4460351 w 13465725"/>
              <a:gd name="connsiteY128" fmla="*/ 3967362 h 4457244"/>
              <a:gd name="connsiteX129" fmla="*/ 4452423 w 13465725"/>
              <a:gd name="connsiteY129" fmla="*/ 3962272 h 4457244"/>
              <a:gd name="connsiteX130" fmla="*/ 4434981 w 13465725"/>
              <a:gd name="connsiteY130" fmla="*/ 3960575 h 4457244"/>
              <a:gd name="connsiteX131" fmla="*/ 11922380 w 13465725"/>
              <a:gd name="connsiteY131" fmla="*/ 3957368 h 4457244"/>
              <a:gd name="connsiteX132" fmla="*/ 11899771 w 13465725"/>
              <a:gd name="connsiteY132" fmla="*/ 3964715 h 4457244"/>
              <a:gd name="connsiteX133" fmla="*/ 11898265 w 13465725"/>
              <a:gd name="connsiteY133" fmla="*/ 3977439 h 4457244"/>
              <a:gd name="connsiteX134" fmla="*/ 11878671 w 13465725"/>
              <a:gd name="connsiteY134" fmla="*/ 3978515 h 4457244"/>
              <a:gd name="connsiteX135" fmla="*/ 11862092 w 13465725"/>
              <a:gd name="connsiteY135" fmla="*/ 3981741 h 4457244"/>
              <a:gd name="connsiteX136" fmla="*/ 11870131 w 13465725"/>
              <a:gd name="connsiteY136" fmla="*/ 3994644 h 4457244"/>
              <a:gd name="connsiteX137" fmla="*/ 11882690 w 13465725"/>
              <a:gd name="connsiteY137" fmla="*/ 3983354 h 4457244"/>
              <a:gd name="connsiteX138" fmla="*/ 11910322 w 13465725"/>
              <a:gd name="connsiteY138" fmla="*/ 3977439 h 4457244"/>
              <a:gd name="connsiteX139" fmla="*/ 11916351 w 13465725"/>
              <a:gd name="connsiteY139" fmla="*/ 3967404 h 4457244"/>
              <a:gd name="connsiteX140" fmla="*/ 11922380 w 13465725"/>
              <a:gd name="connsiteY140" fmla="*/ 3957368 h 4457244"/>
              <a:gd name="connsiteX141" fmla="*/ 5898426 w 13465725"/>
              <a:gd name="connsiteY141" fmla="*/ 3950495 h 4457244"/>
              <a:gd name="connsiteX142" fmla="*/ 5898426 w 13465725"/>
              <a:gd name="connsiteY142" fmla="*/ 3961807 h 4457244"/>
              <a:gd name="connsiteX143" fmla="*/ 5906354 w 13465725"/>
              <a:gd name="connsiteY143" fmla="*/ 3967745 h 4457244"/>
              <a:gd name="connsiteX144" fmla="*/ 5923794 w 13465725"/>
              <a:gd name="connsiteY144" fmla="*/ 3968594 h 4457244"/>
              <a:gd name="connsiteX145" fmla="*/ 6355047 w 13465725"/>
              <a:gd name="connsiteY145" fmla="*/ 3934659 h 4457244"/>
              <a:gd name="connsiteX146" fmla="*/ 6312239 w 13465725"/>
              <a:gd name="connsiteY146" fmla="*/ 3942012 h 4457244"/>
              <a:gd name="connsiteX147" fmla="*/ 6297970 w 13465725"/>
              <a:gd name="connsiteY147" fmla="*/ 3959544 h 4457244"/>
              <a:gd name="connsiteX148" fmla="*/ 6297970 w 13465725"/>
              <a:gd name="connsiteY148" fmla="*/ 3961807 h 4457244"/>
              <a:gd name="connsiteX149" fmla="*/ 6282115 w 13465725"/>
              <a:gd name="connsiteY149" fmla="*/ 3962089 h 4457244"/>
              <a:gd name="connsiteX150" fmla="*/ 6266259 w 13465725"/>
              <a:gd name="connsiteY150" fmla="*/ 3964069 h 4457244"/>
              <a:gd name="connsiteX151" fmla="*/ 6292421 w 13465725"/>
              <a:gd name="connsiteY151" fmla="*/ 3967179 h 4457244"/>
              <a:gd name="connsiteX152" fmla="*/ 6323337 w 13465725"/>
              <a:gd name="connsiteY152" fmla="*/ 3968594 h 4457244"/>
              <a:gd name="connsiteX153" fmla="*/ 6361389 w 13465725"/>
              <a:gd name="connsiteY153" fmla="*/ 3957282 h 4457244"/>
              <a:gd name="connsiteX154" fmla="*/ 6341571 w 13465725"/>
              <a:gd name="connsiteY154" fmla="*/ 3952192 h 4457244"/>
              <a:gd name="connsiteX155" fmla="*/ 6336021 w 13465725"/>
              <a:gd name="connsiteY155" fmla="*/ 3943708 h 4457244"/>
              <a:gd name="connsiteX156" fmla="*/ 11753574 w 13465725"/>
              <a:gd name="connsiteY156" fmla="*/ 3932994 h 4457244"/>
              <a:gd name="connsiteX157" fmla="*/ 11746541 w 13465725"/>
              <a:gd name="connsiteY157" fmla="*/ 3936041 h 4457244"/>
              <a:gd name="connsiteX158" fmla="*/ 11745536 w 13465725"/>
              <a:gd name="connsiteY158" fmla="*/ 3940163 h 4457244"/>
              <a:gd name="connsiteX159" fmla="*/ 11737498 w 13465725"/>
              <a:gd name="connsiteY159" fmla="*/ 3949661 h 4457244"/>
              <a:gd name="connsiteX160" fmla="*/ 11717401 w 13465725"/>
              <a:gd name="connsiteY160" fmla="*/ 3955934 h 4457244"/>
              <a:gd name="connsiteX161" fmla="*/ 11711373 w 13465725"/>
              <a:gd name="connsiteY161" fmla="*/ 3965970 h 4457244"/>
              <a:gd name="connsiteX162" fmla="*/ 11705344 w 13465725"/>
              <a:gd name="connsiteY162" fmla="*/ 3976006 h 4457244"/>
              <a:gd name="connsiteX163" fmla="*/ 11736493 w 13465725"/>
              <a:gd name="connsiteY163" fmla="*/ 3960056 h 4457244"/>
              <a:gd name="connsiteX164" fmla="*/ 11761612 w 13465725"/>
              <a:gd name="connsiteY164" fmla="*/ 3943030 h 4457244"/>
              <a:gd name="connsiteX165" fmla="*/ 11759100 w 13465725"/>
              <a:gd name="connsiteY165" fmla="*/ 3937475 h 4457244"/>
              <a:gd name="connsiteX166" fmla="*/ 11753574 w 13465725"/>
              <a:gd name="connsiteY166" fmla="*/ 3932994 h 4457244"/>
              <a:gd name="connsiteX167" fmla="*/ 5961846 w 13465725"/>
              <a:gd name="connsiteY167" fmla="*/ 3925611 h 4457244"/>
              <a:gd name="connsiteX168" fmla="*/ 5955505 w 13465725"/>
              <a:gd name="connsiteY168" fmla="*/ 3926741 h 4457244"/>
              <a:gd name="connsiteX169" fmla="*/ 5949164 w 13465725"/>
              <a:gd name="connsiteY169" fmla="*/ 3927873 h 4457244"/>
              <a:gd name="connsiteX170" fmla="*/ 5953127 w 13465725"/>
              <a:gd name="connsiteY170" fmla="*/ 3933246 h 4457244"/>
              <a:gd name="connsiteX171" fmla="*/ 5961846 w 13465725"/>
              <a:gd name="connsiteY171" fmla="*/ 3936922 h 4457244"/>
              <a:gd name="connsiteX172" fmla="*/ 5972944 w 13465725"/>
              <a:gd name="connsiteY172" fmla="*/ 3934377 h 4457244"/>
              <a:gd name="connsiteX173" fmla="*/ 5974530 w 13465725"/>
              <a:gd name="connsiteY173" fmla="*/ 3930135 h 4457244"/>
              <a:gd name="connsiteX174" fmla="*/ 5961846 w 13465725"/>
              <a:gd name="connsiteY174" fmla="*/ 3925611 h 4457244"/>
              <a:gd name="connsiteX175" fmla="*/ 11500365 w 13465725"/>
              <a:gd name="connsiteY175" fmla="*/ 3920091 h 4457244"/>
              <a:gd name="connsiteX176" fmla="*/ 11484289 w 13465725"/>
              <a:gd name="connsiteY176" fmla="*/ 3937296 h 4457244"/>
              <a:gd name="connsiteX177" fmla="*/ 11476250 w 13465725"/>
              <a:gd name="connsiteY177" fmla="*/ 3937475 h 4457244"/>
              <a:gd name="connsiteX178" fmla="*/ 11468213 w 13465725"/>
              <a:gd name="connsiteY178" fmla="*/ 3938729 h 4457244"/>
              <a:gd name="connsiteX179" fmla="*/ 11481274 w 13465725"/>
              <a:gd name="connsiteY179" fmla="*/ 3943568 h 4457244"/>
              <a:gd name="connsiteX180" fmla="*/ 11500365 w 13465725"/>
              <a:gd name="connsiteY180" fmla="*/ 3947331 h 4457244"/>
              <a:gd name="connsiteX181" fmla="*/ 11528500 w 13465725"/>
              <a:gd name="connsiteY181" fmla="*/ 3932994 h 4457244"/>
              <a:gd name="connsiteX182" fmla="*/ 2332642 w 13465725"/>
              <a:gd name="connsiteY182" fmla="*/ 3908956 h 4457244"/>
              <a:gd name="connsiteX183" fmla="*/ 2334227 w 13465725"/>
              <a:gd name="connsiteY183" fmla="*/ 3913198 h 4457244"/>
              <a:gd name="connsiteX184" fmla="*/ 2345326 w 13465725"/>
              <a:gd name="connsiteY184" fmla="*/ 3915743 h 4457244"/>
              <a:gd name="connsiteX185" fmla="*/ 2358011 w 13465725"/>
              <a:gd name="connsiteY185" fmla="*/ 3915743 h 4457244"/>
              <a:gd name="connsiteX186" fmla="*/ 2350084 w 13465725"/>
              <a:gd name="connsiteY186" fmla="*/ 3910653 h 4457244"/>
              <a:gd name="connsiteX187" fmla="*/ 2332642 w 13465725"/>
              <a:gd name="connsiteY187" fmla="*/ 3908956 h 4457244"/>
              <a:gd name="connsiteX188" fmla="*/ 6703854 w 13465725"/>
              <a:gd name="connsiteY188" fmla="*/ 3902988 h 4457244"/>
              <a:gd name="connsiteX189" fmla="*/ 6668180 w 13465725"/>
              <a:gd name="connsiteY189" fmla="*/ 3914581 h 4457244"/>
              <a:gd name="connsiteX190" fmla="*/ 6665802 w 13465725"/>
              <a:gd name="connsiteY190" fmla="*/ 3934659 h 4457244"/>
              <a:gd name="connsiteX191" fmla="*/ 6634886 w 13465725"/>
              <a:gd name="connsiteY191" fmla="*/ 3936356 h 4457244"/>
              <a:gd name="connsiteX192" fmla="*/ 6608724 w 13465725"/>
              <a:gd name="connsiteY192" fmla="*/ 3941446 h 4457244"/>
              <a:gd name="connsiteX193" fmla="*/ 6621409 w 13465725"/>
              <a:gd name="connsiteY193" fmla="*/ 3961807 h 4457244"/>
              <a:gd name="connsiteX194" fmla="*/ 6641227 w 13465725"/>
              <a:gd name="connsiteY194" fmla="*/ 3943992 h 4457244"/>
              <a:gd name="connsiteX195" fmla="*/ 6684828 w 13465725"/>
              <a:gd name="connsiteY195" fmla="*/ 3934659 h 4457244"/>
              <a:gd name="connsiteX196" fmla="*/ 6694342 w 13465725"/>
              <a:gd name="connsiteY196" fmla="*/ 3918824 h 4457244"/>
              <a:gd name="connsiteX197" fmla="*/ 6703854 w 13465725"/>
              <a:gd name="connsiteY197" fmla="*/ 3902988 h 4457244"/>
              <a:gd name="connsiteX198" fmla="*/ 7544817 w 13465725"/>
              <a:gd name="connsiteY198" fmla="*/ 3894829 h 4457244"/>
              <a:gd name="connsiteX199" fmla="*/ 7548781 w 13465725"/>
              <a:gd name="connsiteY199" fmla="*/ 3899072 h 4457244"/>
              <a:gd name="connsiteX200" fmla="*/ 7557500 w 13465725"/>
              <a:gd name="connsiteY200" fmla="*/ 3901616 h 4457244"/>
              <a:gd name="connsiteX201" fmla="*/ 7570185 w 13465725"/>
              <a:gd name="connsiteY201" fmla="*/ 3897092 h 4457244"/>
              <a:gd name="connsiteX202" fmla="*/ 4847210 w 13465725"/>
              <a:gd name="connsiteY202" fmla="*/ 3885921 h 4457244"/>
              <a:gd name="connsiteX203" fmla="*/ 4851173 w 13465725"/>
              <a:gd name="connsiteY203" fmla="*/ 3891294 h 4457244"/>
              <a:gd name="connsiteX204" fmla="*/ 4859892 w 13465725"/>
              <a:gd name="connsiteY204" fmla="*/ 3894970 h 4457244"/>
              <a:gd name="connsiteX205" fmla="*/ 4870991 w 13465725"/>
              <a:gd name="connsiteY205" fmla="*/ 3892425 h 4457244"/>
              <a:gd name="connsiteX206" fmla="*/ 4872577 w 13465725"/>
              <a:gd name="connsiteY206" fmla="*/ 3888183 h 4457244"/>
              <a:gd name="connsiteX207" fmla="*/ 7570185 w 13465725"/>
              <a:gd name="connsiteY207" fmla="*/ 3876731 h 4457244"/>
              <a:gd name="connsiteX208" fmla="*/ 7571771 w 13465725"/>
              <a:gd name="connsiteY208" fmla="*/ 3880973 h 4457244"/>
              <a:gd name="connsiteX209" fmla="*/ 7582869 w 13465725"/>
              <a:gd name="connsiteY209" fmla="*/ 3883518 h 4457244"/>
              <a:gd name="connsiteX210" fmla="*/ 7589211 w 13465725"/>
              <a:gd name="connsiteY210" fmla="*/ 3883518 h 4457244"/>
              <a:gd name="connsiteX211" fmla="*/ 7570185 w 13465725"/>
              <a:gd name="connsiteY211" fmla="*/ 3876731 h 4457244"/>
              <a:gd name="connsiteX212" fmla="*/ 11556635 w 13465725"/>
              <a:gd name="connsiteY212" fmla="*/ 3869912 h 4457244"/>
              <a:gd name="connsiteX213" fmla="*/ 11512423 w 13465725"/>
              <a:gd name="connsiteY213" fmla="*/ 3905754 h 4457244"/>
              <a:gd name="connsiteX214" fmla="*/ 11523979 w 13465725"/>
              <a:gd name="connsiteY214" fmla="*/ 3912923 h 4457244"/>
              <a:gd name="connsiteX215" fmla="*/ 11544577 w 13465725"/>
              <a:gd name="connsiteY215" fmla="*/ 3915790 h 4457244"/>
              <a:gd name="connsiteX216" fmla="*/ 11561659 w 13465725"/>
              <a:gd name="connsiteY216" fmla="*/ 3896077 h 4457244"/>
              <a:gd name="connsiteX217" fmla="*/ 11584769 w 13465725"/>
              <a:gd name="connsiteY217" fmla="*/ 3878514 h 4457244"/>
              <a:gd name="connsiteX218" fmla="*/ 6437494 w 13465725"/>
              <a:gd name="connsiteY218" fmla="*/ 3864529 h 4457244"/>
              <a:gd name="connsiteX219" fmla="*/ 6426395 w 13465725"/>
              <a:gd name="connsiteY219" fmla="*/ 3869336 h 4457244"/>
              <a:gd name="connsiteX220" fmla="*/ 6424808 w 13465725"/>
              <a:gd name="connsiteY220" fmla="*/ 3875840 h 4457244"/>
              <a:gd name="connsiteX221" fmla="*/ 6412125 w 13465725"/>
              <a:gd name="connsiteY221" fmla="*/ 3890828 h 4457244"/>
              <a:gd name="connsiteX222" fmla="*/ 6380415 w 13465725"/>
              <a:gd name="connsiteY222" fmla="*/ 3900725 h 4457244"/>
              <a:gd name="connsiteX223" fmla="*/ 6370902 w 13465725"/>
              <a:gd name="connsiteY223" fmla="*/ 3916561 h 4457244"/>
              <a:gd name="connsiteX224" fmla="*/ 6361389 w 13465725"/>
              <a:gd name="connsiteY224" fmla="*/ 3932397 h 4457244"/>
              <a:gd name="connsiteX225" fmla="*/ 6410540 w 13465725"/>
              <a:gd name="connsiteY225" fmla="*/ 3907230 h 4457244"/>
              <a:gd name="connsiteX226" fmla="*/ 6450176 w 13465725"/>
              <a:gd name="connsiteY226" fmla="*/ 3880365 h 4457244"/>
              <a:gd name="connsiteX227" fmla="*/ 6446211 w 13465725"/>
              <a:gd name="connsiteY227" fmla="*/ 3871599 h 4457244"/>
              <a:gd name="connsiteX228" fmla="*/ 6437494 w 13465725"/>
              <a:gd name="connsiteY228" fmla="*/ 3864529 h 4457244"/>
              <a:gd name="connsiteX229" fmla="*/ 4187646 w 13465725"/>
              <a:gd name="connsiteY229" fmla="*/ 3858773 h 4457244"/>
              <a:gd name="connsiteX230" fmla="*/ 4187646 w 13465725"/>
              <a:gd name="connsiteY230" fmla="*/ 3870085 h 4457244"/>
              <a:gd name="connsiteX231" fmla="*/ 4195574 w 13465725"/>
              <a:gd name="connsiteY231" fmla="*/ 3876023 h 4457244"/>
              <a:gd name="connsiteX232" fmla="*/ 4213013 w 13465725"/>
              <a:gd name="connsiteY232" fmla="*/ 3876872 h 4457244"/>
              <a:gd name="connsiteX233" fmla="*/ 8128277 w 13465725"/>
              <a:gd name="connsiteY233" fmla="*/ 3845059 h 4457244"/>
              <a:gd name="connsiteX234" fmla="*/ 8129069 w 13465725"/>
              <a:gd name="connsiteY234" fmla="*/ 3849302 h 4457244"/>
              <a:gd name="connsiteX235" fmla="*/ 8134619 w 13465725"/>
              <a:gd name="connsiteY235" fmla="*/ 3851846 h 4457244"/>
              <a:gd name="connsiteX236" fmla="*/ 8153645 w 13465725"/>
              <a:gd name="connsiteY236" fmla="*/ 3849584 h 4457244"/>
              <a:gd name="connsiteX237" fmla="*/ 6037950 w 13465725"/>
              <a:gd name="connsiteY237" fmla="*/ 3844168 h 4457244"/>
              <a:gd name="connsiteX238" fmla="*/ 6012582 w 13465725"/>
              <a:gd name="connsiteY238" fmla="*/ 3871316 h 4457244"/>
              <a:gd name="connsiteX239" fmla="*/ 5999897 w 13465725"/>
              <a:gd name="connsiteY239" fmla="*/ 3871599 h 4457244"/>
              <a:gd name="connsiteX240" fmla="*/ 5987215 w 13465725"/>
              <a:gd name="connsiteY240" fmla="*/ 3873578 h 4457244"/>
              <a:gd name="connsiteX241" fmla="*/ 6007824 w 13465725"/>
              <a:gd name="connsiteY241" fmla="*/ 3881213 h 4457244"/>
              <a:gd name="connsiteX242" fmla="*/ 6037950 w 13465725"/>
              <a:gd name="connsiteY242" fmla="*/ 3887151 h 4457244"/>
              <a:gd name="connsiteX243" fmla="*/ 6082343 w 13465725"/>
              <a:gd name="connsiteY243" fmla="*/ 3864529 h 4457244"/>
              <a:gd name="connsiteX244" fmla="*/ 4644268 w 13465725"/>
              <a:gd name="connsiteY244" fmla="*/ 3842937 h 4457244"/>
              <a:gd name="connsiteX245" fmla="*/ 4601458 w 13465725"/>
              <a:gd name="connsiteY245" fmla="*/ 3850290 h 4457244"/>
              <a:gd name="connsiteX246" fmla="*/ 4587189 w 13465725"/>
              <a:gd name="connsiteY246" fmla="*/ 3867822 h 4457244"/>
              <a:gd name="connsiteX247" fmla="*/ 4587189 w 13465725"/>
              <a:gd name="connsiteY247" fmla="*/ 3870085 h 4457244"/>
              <a:gd name="connsiteX248" fmla="*/ 4571335 w 13465725"/>
              <a:gd name="connsiteY248" fmla="*/ 3870367 h 4457244"/>
              <a:gd name="connsiteX249" fmla="*/ 4555479 w 13465725"/>
              <a:gd name="connsiteY249" fmla="*/ 3872347 h 4457244"/>
              <a:gd name="connsiteX250" fmla="*/ 4581640 w 13465725"/>
              <a:gd name="connsiteY250" fmla="*/ 3875457 h 4457244"/>
              <a:gd name="connsiteX251" fmla="*/ 4612556 w 13465725"/>
              <a:gd name="connsiteY251" fmla="*/ 3876872 h 4457244"/>
              <a:gd name="connsiteX252" fmla="*/ 4650609 w 13465725"/>
              <a:gd name="connsiteY252" fmla="*/ 3865560 h 4457244"/>
              <a:gd name="connsiteX253" fmla="*/ 4630790 w 13465725"/>
              <a:gd name="connsiteY253" fmla="*/ 3860470 h 4457244"/>
              <a:gd name="connsiteX254" fmla="*/ 4625241 w 13465725"/>
              <a:gd name="connsiteY254" fmla="*/ 3851986 h 4457244"/>
              <a:gd name="connsiteX255" fmla="*/ 8610266 w 13465725"/>
              <a:gd name="connsiteY255" fmla="*/ 3836010 h 4457244"/>
              <a:gd name="connsiteX256" fmla="*/ 8635633 w 13465725"/>
              <a:gd name="connsiteY256" fmla="*/ 3851846 h 4457244"/>
              <a:gd name="connsiteX257" fmla="*/ 8629292 w 13465725"/>
              <a:gd name="connsiteY257" fmla="*/ 3869945 h 4457244"/>
              <a:gd name="connsiteX258" fmla="*/ 8604716 w 13465725"/>
              <a:gd name="connsiteY258" fmla="*/ 3877863 h 4457244"/>
              <a:gd name="connsiteX259" fmla="*/ 8565871 w 13465725"/>
              <a:gd name="connsiteY259" fmla="*/ 3885780 h 4457244"/>
              <a:gd name="connsiteX260" fmla="*/ 8588068 w 13465725"/>
              <a:gd name="connsiteY260" fmla="*/ 3860895 h 4457244"/>
              <a:gd name="connsiteX261" fmla="*/ 8610266 w 13465725"/>
              <a:gd name="connsiteY261" fmla="*/ 3836010 h 4457244"/>
              <a:gd name="connsiteX262" fmla="*/ 2744870 w 13465725"/>
              <a:gd name="connsiteY262" fmla="*/ 3834302 h 4457244"/>
              <a:gd name="connsiteX263" fmla="*/ 2748833 w 13465725"/>
              <a:gd name="connsiteY263" fmla="*/ 3839675 h 4457244"/>
              <a:gd name="connsiteX264" fmla="*/ 2757552 w 13465725"/>
              <a:gd name="connsiteY264" fmla="*/ 3843351 h 4457244"/>
              <a:gd name="connsiteX265" fmla="*/ 2768651 w 13465725"/>
              <a:gd name="connsiteY265" fmla="*/ 3840806 h 4457244"/>
              <a:gd name="connsiteX266" fmla="*/ 2770237 w 13465725"/>
              <a:gd name="connsiteY266" fmla="*/ 3836564 h 4457244"/>
              <a:gd name="connsiteX267" fmla="*/ 4251065 w 13465725"/>
              <a:gd name="connsiteY267" fmla="*/ 3833889 h 4457244"/>
              <a:gd name="connsiteX268" fmla="*/ 4244723 w 13465725"/>
              <a:gd name="connsiteY268" fmla="*/ 3835019 h 4457244"/>
              <a:gd name="connsiteX269" fmla="*/ 4238382 w 13465725"/>
              <a:gd name="connsiteY269" fmla="*/ 3836151 h 4457244"/>
              <a:gd name="connsiteX270" fmla="*/ 4242346 w 13465725"/>
              <a:gd name="connsiteY270" fmla="*/ 3841524 h 4457244"/>
              <a:gd name="connsiteX271" fmla="*/ 4251065 w 13465725"/>
              <a:gd name="connsiteY271" fmla="*/ 3845200 h 4457244"/>
              <a:gd name="connsiteX272" fmla="*/ 4262164 w 13465725"/>
              <a:gd name="connsiteY272" fmla="*/ 3842655 h 4457244"/>
              <a:gd name="connsiteX273" fmla="*/ 4263750 w 13465725"/>
              <a:gd name="connsiteY273" fmla="*/ 3838413 h 4457244"/>
              <a:gd name="connsiteX274" fmla="*/ 4251065 w 13465725"/>
              <a:gd name="connsiteY274" fmla="*/ 3833889 h 4457244"/>
              <a:gd name="connsiteX275" fmla="*/ 11632998 w 13465725"/>
              <a:gd name="connsiteY275" fmla="*/ 3819732 h 4457244"/>
              <a:gd name="connsiteX276" fmla="*/ 11612903 w 13465725"/>
              <a:gd name="connsiteY276" fmla="*/ 3828334 h 4457244"/>
              <a:gd name="connsiteX277" fmla="*/ 11612903 w 13465725"/>
              <a:gd name="connsiteY277" fmla="*/ 3832635 h 4457244"/>
              <a:gd name="connsiteX278" fmla="*/ 11620942 w 13465725"/>
              <a:gd name="connsiteY278" fmla="*/ 3832635 h 4457244"/>
              <a:gd name="connsiteX279" fmla="*/ 11637018 w 13465725"/>
              <a:gd name="connsiteY279" fmla="*/ 3831919 h 4457244"/>
              <a:gd name="connsiteX280" fmla="*/ 11641037 w 13465725"/>
              <a:gd name="connsiteY280" fmla="*/ 3826900 h 4457244"/>
              <a:gd name="connsiteX281" fmla="*/ 4993075 w 13465725"/>
              <a:gd name="connsiteY281" fmla="*/ 3811266 h 4457244"/>
              <a:gd name="connsiteX282" fmla="*/ 4957400 w 13465725"/>
              <a:gd name="connsiteY282" fmla="*/ 3822859 h 4457244"/>
              <a:gd name="connsiteX283" fmla="*/ 4955022 w 13465725"/>
              <a:gd name="connsiteY283" fmla="*/ 3842937 h 4457244"/>
              <a:gd name="connsiteX284" fmla="*/ 4924105 w 13465725"/>
              <a:gd name="connsiteY284" fmla="*/ 3844634 h 4457244"/>
              <a:gd name="connsiteX285" fmla="*/ 4897944 w 13465725"/>
              <a:gd name="connsiteY285" fmla="*/ 3849724 h 4457244"/>
              <a:gd name="connsiteX286" fmla="*/ 4910629 w 13465725"/>
              <a:gd name="connsiteY286" fmla="*/ 3870085 h 4457244"/>
              <a:gd name="connsiteX287" fmla="*/ 4930447 w 13465725"/>
              <a:gd name="connsiteY287" fmla="*/ 3852270 h 4457244"/>
              <a:gd name="connsiteX288" fmla="*/ 4974048 w 13465725"/>
              <a:gd name="connsiteY288" fmla="*/ 3842937 h 4457244"/>
              <a:gd name="connsiteX289" fmla="*/ 4983562 w 13465725"/>
              <a:gd name="connsiteY289" fmla="*/ 3827102 h 4457244"/>
              <a:gd name="connsiteX290" fmla="*/ 4993075 w 13465725"/>
              <a:gd name="connsiteY290" fmla="*/ 3811266 h 4457244"/>
              <a:gd name="connsiteX291" fmla="*/ 12111282 w 13465725"/>
              <a:gd name="connsiteY291" fmla="*/ 3809696 h 4457244"/>
              <a:gd name="connsiteX292" fmla="*/ 12079128 w 13465725"/>
              <a:gd name="connsiteY292" fmla="*/ 3828334 h 4457244"/>
              <a:gd name="connsiteX293" fmla="*/ 12091185 w 13465725"/>
              <a:gd name="connsiteY293" fmla="*/ 3844105 h 4457244"/>
              <a:gd name="connsiteX294" fmla="*/ 12083650 w 13465725"/>
              <a:gd name="connsiteY294" fmla="*/ 3844463 h 4457244"/>
              <a:gd name="connsiteX295" fmla="*/ 12079128 w 13465725"/>
              <a:gd name="connsiteY295" fmla="*/ 3846972 h 4457244"/>
              <a:gd name="connsiteX296" fmla="*/ 12083650 w 13465725"/>
              <a:gd name="connsiteY296" fmla="*/ 3851274 h 4457244"/>
              <a:gd name="connsiteX297" fmla="*/ 12091185 w 13465725"/>
              <a:gd name="connsiteY297" fmla="*/ 3855574 h 4457244"/>
              <a:gd name="connsiteX298" fmla="*/ 12119319 w 13465725"/>
              <a:gd name="connsiteY298" fmla="*/ 3859876 h 4457244"/>
              <a:gd name="connsiteX299" fmla="*/ 12123339 w 13465725"/>
              <a:gd name="connsiteY299" fmla="*/ 3855574 h 4457244"/>
              <a:gd name="connsiteX300" fmla="*/ 12103243 w 13465725"/>
              <a:gd name="connsiteY300" fmla="*/ 3849840 h 4457244"/>
              <a:gd name="connsiteX301" fmla="*/ 12106760 w 13465725"/>
              <a:gd name="connsiteY301" fmla="*/ 3843746 h 4457244"/>
              <a:gd name="connsiteX302" fmla="*/ 12119319 w 13465725"/>
              <a:gd name="connsiteY302" fmla="*/ 3839804 h 4457244"/>
              <a:gd name="connsiteX303" fmla="*/ 12119823 w 13465725"/>
              <a:gd name="connsiteY303" fmla="*/ 3824750 h 4457244"/>
              <a:gd name="connsiteX304" fmla="*/ 12111282 w 13465725"/>
              <a:gd name="connsiteY304" fmla="*/ 3809696 h 4457244"/>
              <a:gd name="connsiteX305" fmla="*/ 2085306 w 13465725"/>
              <a:gd name="connsiteY305" fmla="*/ 3807154 h 4457244"/>
              <a:gd name="connsiteX306" fmla="*/ 2085306 w 13465725"/>
              <a:gd name="connsiteY306" fmla="*/ 3818466 h 4457244"/>
              <a:gd name="connsiteX307" fmla="*/ 2093234 w 13465725"/>
              <a:gd name="connsiteY307" fmla="*/ 3824404 h 4457244"/>
              <a:gd name="connsiteX308" fmla="*/ 2110673 w 13465725"/>
              <a:gd name="connsiteY308" fmla="*/ 3825253 h 4457244"/>
              <a:gd name="connsiteX309" fmla="*/ 11677210 w 13465725"/>
              <a:gd name="connsiteY309" fmla="*/ 3796793 h 4457244"/>
              <a:gd name="connsiteX310" fmla="*/ 11669171 w 13465725"/>
              <a:gd name="connsiteY310" fmla="*/ 3802528 h 4457244"/>
              <a:gd name="connsiteX311" fmla="*/ 11677210 w 13465725"/>
              <a:gd name="connsiteY311" fmla="*/ 3798226 h 4457244"/>
              <a:gd name="connsiteX312" fmla="*/ 1086876 w 13465725"/>
              <a:gd name="connsiteY312" fmla="*/ 3792793 h 4457244"/>
              <a:gd name="connsiteX313" fmla="*/ 1089388 w 13465725"/>
              <a:gd name="connsiteY313" fmla="*/ 3795481 h 4457244"/>
              <a:gd name="connsiteX314" fmla="*/ 1094914 w 13465725"/>
              <a:gd name="connsiteY314" fmla="*/ 3797094 h 4457244"/>
              <a:gd name="connsiteX315" fmla="*/ 1102953 w 13465725"/>
              <a:gd name="connsiteY315" fmla="*/ 3794227 h 4457244"/>
              <a:gd name="connsiteX316" fmla="*/ 2541928 w 13465725"/>
              <a:gd name="connsiteY316" fmla="*/ 3791318 h 4457244"/>
              <a:gd name="connsiteX317" fmla="*/ 2499118 w 13465725"/>
              <a:gd name="connsiteY317" fmla="*/ 3798671 h 4457244"/>
              <a:gd name="connsiteX318" fmla="*/ 2484849 w 13465725"/>
              <a:gd name="connsiteY318" fmla="*/ 3816203 h 4457244"/>
              <a:gd name="connsiteX319" fmla="*/ 2484849 w 13465725"/>
              <a:gd name="connsiteY319" fmla="*/ 3818466 h 4457244"/>
              <a:gd name="connsiteX320" fmla="*/ 2468995 w 13465725"/>
              <a:gd name="connsiteY320" fmla="*/ 3818748 h 4457244"/>
              <a:gd name="connsiteX321" fmla="*/ 2453139 w 13465725"/>
              <a:gd name="connsiteY321" fmla="*/ 3820728 h 4457244"/>
              <a:gd name="connsiteX322" fmla="*/ 2479300 w 13465725"/>
              <a:gd name="connsiteY322" fmla="*/ 3823838 h 4457244"/>
              <a:gd name="connsiteX323" fmla="*/ 2510217 w 13465725"/>
              <a:gd name="connsiteY323" fmla="*/ 3825253 h 4457244"/>
              <a:gd name="connsiteX324" fmla="*/ 2548269 w 13465725"/>
              <a:gd name="connsiteY324" fmla="*/ 3813941 h 4457244"/>
              <a:gd name="connsiteX325" fmla="*/ 2528451 w 13465725"/>
              <a:gd name="connsiteY325" fmla="*/ 3808851 h 4457244"/>
              <a:gd name="connsiteX326" fmla="*/ 2522901 w 13465725"/>
              <a:gd name="connsiteY326" fmla="*/ 3800367 h 4457244"/>
              <a:gd name="connsiteX327" fmla="*/ 2148725 w 13465725"/>
              <a:gd name="connsiteY327" fmla="*/ 3782270 h 4457244"/>
              <a:gd name="connsiteX328" fmla="*/ 2142384 w 13465725"/>
              <a:gd name="connsiteY328" fmla="*/ 3783400 h 4457244"/>
              <a:gd name="connsiteX329" fmla="*/ 2136043 w 13465725"/>
              <a:gd name="connsiteY329" fmla="*/ 3784532 h 4457244"/>
              <a:gd name="connsiteX330" fmla="*/ 2140006 w 13465725"/>
              <a:gd name="connsiteY330" fmla="*/ 3789905 h 4457244"/>
              <a:gd name="connsiteX331" fmla="*/ 2148725 w 13465725"/>
              <a:gd name="connsiteY331" fmla="*/ 3793581 h 4457244"/>
              <a:gd name="connsiteX332" fmla="*/ 2159824 w 13465725"/>
              <a:gd name="connsiteY332" fmla="*/ 3791036 h 4457244"/>
              <a:gd name="connsiteX333" fmla="*/ 2161410 w 13465725"/>
              <a:gd name="connsiteY333" fmla="*/ 3786794 h 4457244"/>
              <a:gd name="connsiteX334" fmla="*/ 2148725 w 13465725"/>
              <a:gd name="connsiteY334" fmla="*/ 3782270 h 4457244"/>
              <a:gd name="connsiteX335" fmla="*/ 1102953 w 13465725"/>
              <a:gd name="connsiteY335" fmla="*/ 3781324 h 4457244"/>
              <a:gd name="connsiteX336" fmla="*/ 1103958 w 13465725"/>
              <a:gd name="connsiteY336" fmla="*/ 3784012 h 4457244"/>
              <a:gd name="connsiteX337" fmla="*/ 1110992 w 13465725"/>
              <a:gd name="connsiteY337" fmla="*/ 3785625 h 4457244"/>
              <a:gd name="connsiteX338" fmla="*/ 1115010 w 13465725"/>
              <a:gd name="connsiteY338" fmla="*/ 3785625 h 4457244"/>
              <a:gd name="connsiteX339" fmla="*/ 1102953 w 13465725"/>
              <a:gd name="connsiteY339" fmla="*/ 3781324 h 4457244"/>
              <a:gd name="connsiteX340" fmla="*/ 8261457 w 13465725"/>
              <a:gd name="connsiteY340" fmla="*/ 3779453 h 4457244"/>
              <a:gd name="connsiteX341" fmla="*/ 8263043 w 13465725"/>
              <a:gd name="connsiteY341" fmla="*/ 3783695 h 4457244"/>
              <a:gd name="connsiteX342" fmla="*/ 8274142 w 13465725"/>
              <a:gd name="connsiteY342" fmla="*/ 3786240 h 4457244"/>
              <a:gd name="connsiteX343" fmla="*/ 8286826 w 13465725"/>
              <a:gd name="connsiteY343" fmla="*/ 3786240 h 4457244"/>
              <a:gd name="connsiteX344" fmla="*/ 8278899 w 13465725"/>
              <a:gd name="connsiteY344" fmla="*/ 3781150 h 4457244"/>
              <a:gd name="connsiteX345" fmla="*/ 8261457 w 13465725"/>
              <a:gd name="connsiteY345" fmla="*/ 3779453 h 4457244"/>
              <a:gd name="connsiteX346" fmla="*/ 4726713 w 13465725"/>
              <a:gd name="connsiteY346" fmla="*/ 3772807 h 4457244"/>
              <a:gd name="connsiteX347" fmla="*/ 4715613 w 13465725"/>
              <a:gd name="connsiteY347" fmla="*/ 3777614 h 4457244"/>
              <a:gd name="connsiteX348" fmla="*/ 4714027 w 13465725"/>
              <a:gd name="connsiteY348" fmla="*/ 3784118 h 4457244"/>
              <a:gd name="connsiteX349" fmla="*/ 4701345 w 13465725"/>
              <a:gd name="connsiteY349" fmla="*/ 3799106 h 4457244"/>
              <a:gd name="connsiteX350" fmla="*/ 4669634 w 13465725"/>
              <a:gd name="connsiteY350" fmla="*/ 3809003 h 4457244"/>
              <a:gd name="connsiteX351" fmla="*/ 4660122 w 13465725"/>
              <a:gd name="connsiteY351" fmla="*/ 3824839 h 4457244"/>
              <a:gd name="connsiteX352" fmla="*/ 4650609 w 13465725"/>
              <a:gd name="connsiteY352" fmla="*/ 3840675 h 4457244"/>
              <a:gd name="connsiteX353" fmla="*/ 4699760 w 13465725"/>
              <a:gd name="connsiteY353" fmla="*/ 3815508 h 4457244"/>
              <a:gd name="connsiteX354" fmla="*/ 4739395 w 13465725"/>
              <a:gd name="connsiteY354" fmla="*/ 3788643 h 4457244"/>
              <a:gd name="connsiteX355" fmla="*/ 4735432 w 13465725"/>
              <a:gd name="connsiteY355" fmla="*/ 3779877 h 4457244"/>
              <a:gd name="connsiteX356" fmla="*/ 4726713 w 13465725"/>
              <a:gd name="connsiteY356" fmla="*/ 3772807 h 4457244"/>
              <a:gd name="connsiteX357" fmla="*/ 2869171 w 13465725"/>
              <a:gd name="connsiteY357" fmla="*/ 3766655 h 4457244"/>
              <a:gd name="connsiteX358" fmla="*/ 2855060 w 13465725"/>
              <a:gd name="connsiteY358" fmla="*/ 3771240 h 4457244"/>
              <a:gd name="connsiteX359" fmla="*/ 2852682 w 13465725"/>
              <a:gd name="connsiteY359" fmla="*/ 3791318 h 4457244"/>
              <a:gd name="connsiteX360" fmla="*/ 2821766 w 13465725"/>
              <a:gd name="connsiteY360" fmla="*/ 3793015 h 4457244"/>
              <a:gd name="connsiteX361" fmla="*/ 2795604 w 13465725"/>
              <a:gd name="connsiteY361" fmla="*/ 3798105 h 4457244"/>
              <a:gd name="connsiteX362" fmla="*/ 2808289 w 13465725"/>
              <a:gd name="connsiteY362" fmla="*/ 3818466 h 4457244"/>
              <a:gd name="connsiteX363" fmla="*/ 2828107 w 13465725"/>
              <a:gd name="connsiteY363" fmla="*/ 3800651 h 4457244"/>
              <a:gd name="connsiteX364" fmla="*/ 2871708 w 13465725"/>
              <a:gd name="connsiteY364" fmla="*/ 3791318 h 4457244"/>
              <a:gd name="connsiteX365" fmla="*/ 2881221 w 13465725"/>
              <a:gd name="connsiteY365" fmla="*/ 3775483 h 4457244"/>
              <a:gd name="connsiteX366" fmla="*/ 2886035 w 13465725"/>
              <a:gd name="connsiteY366" fmla="*/ 3767469 h 4457244"/>
              <a:gd name="connsiteX367" fmla="*/ 2882280 w 13465725"/>
              <a:gd name="connsiteY367" fmla="*/ 3768213 h 4457244"/>
              <a:gd name="connsiteX368" fmla="*/ 6126738 w 13465725"/>
              <a:gd name="connsiteY368" fmla="*/ 3764989 h 4457244"/>
              <a:gd name="connsiteX369" fmla="*/ 6056976 w 13465725"/>
              <a:gd name="connsiteY369" fmla="*/ 3821546 h 4457244"/>
              <a:gd name="connsiteX370" fmla="*/ 6075209 w 13465725"/>
              <a:gd name="connsiteY370" fmla="*/ 3832857 h 4457244"/>
              <a:gd name="connsiteX371" fmla="*/ 6107713 w 13465725"/>
              <a:gd name="connsiteY371" fmla="*/ 3837382 h 4457244"/>
              <a:gd name="connsiteX372" fmla="*/ 6134666 w 13465725"/>
              <a:gd name="connsiteY372" fmla="*/ 3806276 h 4457244"/>
              <a:gd name="connsiteX373" fmla="*/ 6171131 w 13465725"/>
              <a:gd name="connsiteY373" fmla="*/ 3778562 h 4457244"/>
              <a:gd name="connsiteX374" fmla="*/ 1456641 w 13465725"/>
              <a:gd name="connsiteY374" fmla="*/ 3761251 h 4457244"/>
              <a:gd name="connsiteX375" fmla="*/ 1457143 w 13465725"/>
              <a:gd name="connsiteY375" fmla="*/ 3763940 h 4457244"/>
              <a:gd name="connsiteX376" fmla="*/ 1460660 w 13465725"/>
              <a:gd name="connsiteY376" fmla="*/ 3765553 h 4457244"/>
              <a:gd name="connsiteX377" fmla="*/ 1472718 w 13465725"/>
              <a:gd name="connsiteY377" fmla="*/ 3764119 h 4457244"/>
              <a:gd name="connsiteX378" fmla="*/ 12195684 w 13465725"/>
              <a:gd name="connsiteY378" fmla="*/ 3759516 h 4457244"/>
              <a:gd name="connsiteX379" fmla="*/ 12199703 w 13465725"/>
              <a:gd name="connsiteY379" fmla="*/ 3763817 h 4457244"/>
              <a:gd name="connsiteX380" fmla="*/ 12199703 w 13465725"/>
              <a:gd name="connsiteY380" fmla="*/ 3759516 h 4457244"/>
              <a:gd name="connsiteX381" fmla="*/ 2911667 w 13465725"/>
              <a:gd name="connsiteY381" fmla="*/ 3753956 h 4457244"/>
              <a:gd name="connsiteX382" fmla="*/ 2909608 w 13465725"/>
              <a:gd name="connsiteY382" fmla="*/ 3754991 h 4457244"/>
              <a:gd name="connsiteX383" fmla="*/ 2909760 w 13465725"/>
              <a:gd name="connsiteY383" fmla="*/ 3755122 h 4457244"/>
              <a:gd name="connsiteX384" fmla="*/ 4327169 w 13465725"/>
              <a:gd name="connsiteY384" fmla="*/ 3752446 h 4457244"/>
              <a:gd name="connsiteX385" fmla="*/ 4301802 w 13465725"/>
              <a:gd name="connsiteY385" fmla="*/ 3779594 h 4457244"/>
              <a:gd name="connsiteX386" fmla="*/ 4289117 w 13465725"/>
              <a:gd name="connsiteY386" fmla="*/ 3779877 h 4457244"/>
              <a:gd name="connsiteX387" fmla="*/ 4276434 w 13465725"/>
              <a:gd name="connsiteY387" fmla="*/ 3781856 h 4457244"/>
              <a:gd name="connsiteX388" fmla="*/ 4297044 w 13465725"/>
              <a:gd name="connsiteY388" fmla="*/ 3789491 h 4457244"/>
              <a:gd name="connsiteX389" fmla="*/ 4327169 w 13465725"/>
              <a:gd name="connsiteY389" fmla="*/ 3795429 h 4457244"/>
              <a:gd name="connsiteX390" fmla="*/ 4371562 w 13465725"/>
              <a:gd name="connsiteY390" fmla="*/ 3772807 h 4457244"/>
              <a:gd name="connsiteX391" fmla="*/ 12243915 w 13465725"/>
              <a:gd name="connsiteY391" fmla="*/ 3743746 h 4457244"/>
              <a:gd name="connsiteX392" fmla="*/ 12227838 w 13465725"/>
              <a:gd name="connsiteY392" fmla="*/ 3748047 h 4457244"/>
              <a:gd name="connsiteX393" fmla="*/ 12239896 w 13465725"/>
              <a:gd name="connsiteY393" fmla="*/ 3748047 h 4457244"/>
              <a:gd name="connsiteX394" fmla="*/ 12241905 w 13465725"/>
              <a:gd name="connsiteY394" fmla="*/ 3745896 h 4457244"/>
              <a:gd name="connsiteX395" fmla="*/ 12243915 w 13465725"/>
              <a:gd name="connsiteY395" fmla="*/ 3743746 h 4457244"/>
              <a:gd name="connsiteX396" fmla="*/ 2893634 w 13465725"/>
              <a:gd name="connsiteY396" fmla="*/ 3735903 h 4457244"/>
              <a:gd name="connsiteX397" fmla="*/ 2890734 w 13465725"/>
              <a:gd name="connsiteY397" fmla="*/ 3737024 h 4457244"/>
              <a:gd name="connsiteX398" fmla="*/ 2891192 w 13465725"/>
              <a:gd name="connsiteY398" fmla="*/ 3737500 h 4457244"/>
              <a:gd name="connsiteX399" fmla="*/ 10173653 w 13465725"/>
              <a:gd name="connsiteY399" fmla="*/ 3723035 h 4457244"/>
              <a:gd name="connsiteX400" fmla="*/ 10176730 w 13465725"/>
              <a:gd name="connsiteY400" fmla="*/ 3726330 h 4457244"/>
              <a:gd name="connsiteX401" fmla="*/ 10183501 w 13465725"/>
              <a:gd name="connsiteY401" fmla="*/ 3728305 h 4457244"/>
              <a:gd name="connsiteX402" fmla="*/ 10193351 w 13465725"/>
              <a:gd name="connsiteY402" fmla="*/ 3724792 h 4457244"/>
              <a:gd name="connsiteX403" fmla="*/ 12268030 w 13465725"/>
              <a:gd name="connsiteY403" fmla="*/ 3722240 h 4457244"/>
              <a:gd name="connsiteX404" fmla="*/ 12268030 w 13465725"/>
              <a:gd name="connsiteY404" fmla="*/ 3729409 h 4457244"/>
              <a:gd name="connsiteX405" fmla="*/ 12239896 w 13465725"/>
              <a:gd name="connsiteY405" fmla="*/ 3729409 h 4457244"/>
              <a:gd name="connsiteX406" fmla="*/ 12239896 w 13465725"/>
              <a:gd name="connsiteY406" fmla="*/ 3735143 h 4457244"/>
              <a:gd name="connsiteX407" fmla="*/ 12247933 w 13465725"/>
              <a:gd name="connsiteY407" fmla="*/ 3739444 h 4457244"/>
              <a:gd name="connsiteX408" fmla="*/ 12280087 w 13465725"/>
              <a:gd name="connsiteY408" fmla="*/ 3729409 h 4457244"/>
              <a:gd name="connsiteX409" fmla="*/ 12280087 w 13465725"/>
              <a:gd name="connsiteY409" fmla="*/ 3723674 h 4457244"/>
              <a:gd name="connsiteX410" fmla="*/ 2624372 w 13465725"/>
              <a:gd name="connsiteY410" fmla="*/ 3721188 h 4457244"/>
              <a:gd name="connsiteX411" fmla="*/ 2613274 w 13465725"/>
              <a:gd name="connsiteY411" fmla="*/ 3725995 h 4457244"/>
              <a:gd name="connsiteX412" fmla="*/ 2611688 w 13465725"/>
              <a:gd name="connsiteY412" fmla="*/ 3732499 h 4457244"/>
              <a:gd name="connsiteX413" fmla="*/ 2599005 w 13465725"/>
              <a:gd name="connsiteY413" fmla="*/ 3747487 h 4457244"/>
              <a:gd name="connsiteX414" fmla="*/ 2567295 w 13465725"/>
              <a:gd name="connsiteY414" fmla="*/ 3757384 h 4457244"/>
              <a:gd name="connsiteX415" fmla="*/ 2557782 w 13465725"/>
              <a:gd name="connsiteY415" fmla="*/ 3773220 h 4457244"/>
              <a:gd name="connsiteX416" fmla="*/ 2548269 w 13465725"/>
              <a:gd name="connsiteY416" fmla="*/ 3789056 h 4457244"/>
              <a:gd name="connsiteX417" fmla="*/ 2597419 w 13465725"/>
              <a:gd name="connsiteY417" fmla="*/ 3763889 h 4457244"/>
              <a:gd name="connsiteX418" fmla="*/ 2637055 w 13465725"/>
              <a:gd name="connsiteY418" fmla="*/ 3737024 h 4457244"/>
              <a:gd name="connsiteX419" fmla="*/ 2633092 w 13465725"/>
              <a:gd name="connsiteY419" fmla="*/ 3728258 h 4457244"/>
              <a:gd name="connsiteX420" fmla="*/ 2624372 w 13465725"/>
              <a:gd name="connsiteY420" fmla="*/ 3721188 h 4457244"/>
              <a:gd name="connsiteX421" fmla="*/ 1541044 w 13465725"/>
              <a:gd name="connsiteY421" fmla="*/ 3719674 h 4457244"/>
              <a:gd name="connsiteX422" fmla="*/ 1542048 w 13465725"/>
              <a:gd name="connsiteY422" fmla="*/ 3722362 h 4457244"/>
              <a:gd name="connsiteX423" fmla="*/ 1549082 w 13465725"/>
              <a:gd name="connsiteY423" fmla="*/ 3723975 h 4457244"/>
              <a:gd name="connsiteX424" fmla="*/ 1557121 w 13465725"/>
              <a:gd name="connsiteY424" fmla="*/ 3723975 h 4457244"/>
              <a:gd name="connsiteX425" fmla="*/ 1552097 w 13465725"/>
              <a:gd name="connsiteY425" fmla="*/ 3720749 h 4457244"/>
              <a:gd name="connsiteX426" fmla="*/ 1541044 w 13465725"/>
              <a:gd name="connsiteY426" fmla="*/ 3719674 h 4457244"/>
              <a:gd name="connsiteX427" fmla="*/ 10193351 w 13465725"/>
              <a:gd name="connsiteY427" fmla="*/ 3708982 h 4457244"/>
              <a:gd name="connsiteX428" fmla="*/ 10194582 w 13465725"/>
              <a:gd name="connsiteY428" fmla="*/ 3712276 h 4457244"/>
              <a:gd name="connsiteX429" fmla="*/ 10203200 w 13465725"/>
              <a:gd name="connsiteY429" fmla="*/ 3714252 h 4457244"/>
              <a:gd name="connsiteX430" fmla="*/ 10208124 w 13465725"/>
              <a:gd name="connsiteY430" fmla="*/ 3714252 h 4457244"/>
              <a:gd name="connsiteX431" fmla="*/ 10193351 w 13465725"/>
              <a:gd name="connsiteY431" fmla="*/ 3708982 h 4457244"/>
              <a:gd name="connsiteX432" fmla="*/ 12296164 w 13465725"/>
              <a:gd name="connsiteY432" fmla="*/ 3707903 h 4457244"/>
              <a:gd name="connsiteX433" fmla="*/ 12284106 w 13465725"/>
              <a:gd name="connsiteY433" fmla="*/ 3709336 h 4457244"/>
              <a:gd name="connsiteX434" fmla="*/ 12284106 w 13465725"/>
              <a:gd name="connsiteY434" fmla="*/ 3720806 h 4457244"/>
              <a:gd name="connsiteX435" fmla="*/ 12294657 w 13465725"/>
              <a:gd name="connsiteY435" fmla="*/ 3714892 h 4457244"/>
              <a:gd name="connsiteX436" fmla="*/ 12296164 w 13465725"/>
              <a:gd name="connsiteY436" fmla="*/ 3707903 h 4457244"/>
              <a:gd name="connsiteX437" fmla="*/ 8673685 w 13465725"/>
              <a:gd name="connsiteY437" fmla="*/ 3704799 h 4457244"/>
              <a:gd name="connsiteX438" fmla="*/ 8677649 w 13465725"/>
              <a:gd name="connsiteY438" fmla="*/ 3710172 h 4457244"/>
              <a:gd name="connsiteX439" fmla="*/ 8686368 w 13465725"/>
              <a:gd name="connsiteY439" fmla="*/ 3713848 h 4457244"/>
              <a:gd name="connsiteX440" fmla="*/ 8697467 w 13465725"/>
              <a:gd name="connsiteY440" fmla="*/ 3711303 h 4457244"/>
              <a:gd name="connsiteX441" fmla="*/ 8699052 w 13465725"/>
              <a:gd name="connsiteY441" fmla="*/ 3707061 h 4457244"/>
              <a:gd name="connsiteX442" fmla="*/ 2224829 w 13465725"/>
              <a:gd name="connsiteY442" fmla="*/ 3700827 h 4457244"/>
              <a:gd name="connsiteX443" fmla="*/ 2199462 w 13465725"/>
              <a:gd name="connsiteY443" fmla="*/ 3727975 h 4457244"/>
              <a:gd name="connsiteX444" fmla="*/ 2186777 w 13465725"/>
              <a:gd name="connsiteY444" fmla="*/ 3728258 h 4457244"/>
              <a:gd name="connsiteX445" fmla="*/ 2174094 w 13465725"/>
              <a:gd name="connsiteY445" fmla="*/ 3730237 h 4457244"/>
              <a:gd name="connsiteX446" fmla="*/ 2194704 w 13465725"/>
              <a:gd name="connsiteY446" fmla="*/ 3737872 h 4457244"/>
              <a:gd name="connsiteX447" fmla="*/ 2224829 w 13465725"/>
              <a:gd name="connsiteY447" fmla="*/ 3743810 h 4457244"/>
              <a:gd name="connsiteX448" fmla="*/ 2269223 w 13465725"/>
              <a:gd name="connsiteY448" fmla="*/ 3721188 h 4457244"/>
              <a:gd name="connsiteX449" fmla="*/ 3005093 w 13465725"/>
              <a:gd name="connsiteY449" fmla="*/ 3686301 h 4457244"/>
              <a:gd name="connsiteX450" fmla="*/ 2971068 w 13465725"/>
              <a:gd name="connsiteY450" fmla="*/ 3700345 h 4457244"/>
              <a:gd name="connsiteX451" fmla="*/ 2968689 w 13465725"/>
              <a:gd name="connsiteY451" fmla="*/ 3711374 h 4457244"/>
              <a:gd name="connsiteX452" fmla="*/ 2952043 w 13465725"/>
              <a:gd name="connsiteY452" fmla="*/ 3720706 h 4457244"/>
              <a:gd name="connsiteX453" fmla="*/ 2944039 w 13465725"/>
              <a:gd name="connsiteY453" fmla="*/ 3731269 h 4457244"/>
              <a:gd name="connsiteX454" fmla="*/ 2979521 w 13465725"/>
              <a:gd name="connsiteY454" fmla="*/ 3709594 h 4457244"/>
              <a:gd name="connsiteX455" fmla="*/ 6247233 w 13465725"/>
              <a:gd name="connsiteY455" fmla="*/ 3685810 h 4457244"/>
              <a:gd name="connsiteX456" fmla="*/ 6215525 w 13465725"/>
              <a:gd name="connsiteY456" fmla="*/ 3699384 h 4457244"/>
              <a:gd name="connsiteX457" fmla="*/ 6215525 w 13465725"/>
              <a:gd name="connsiteY457" fmla="*/ 3706170 h 4457244"/>
              <a:gd name="connsiteX458" fmla="*/ 6228209 w 13465725"/>
              <a:gd name="connsiteY458" fmla="*/ 3706170 h 4457244"/>
              <a:gd name="connsiteX459" fmla="*/ 6253577 w 13465725"/>
              <a:gd name="connsiteY459" fmla="*/ 3705039 h 4457244"/>
              <a:gd name="connsiteX460" fmla="*/ 6259918 w 13465725"/>
              <a:gd name="connsiteY460" fmla="*/ 3697121 h 4457244"/>
              <a:gd name="connsiteX461" fmla="*/ 10626709 w 13465725"/>
              <a:gd name="connsiteY461" fmla="*/ 3684389 h 4457244"/>
              <a:gd name="connsiteX462" fmla="*/ 10627324 w 13465725"/>
              <a:gd name="connsiteY462" fmla="*/ 3687683 h 4457244"/>
              <a:gd name="connsiteX463" fmla="*/ 10631633 w 13465725"/>
              <a:gd name="connsiteY463" fmla="*/ 3689659 h 4457244"/>
              <a:gd name="connsiteX464" fmla="*/ 10646407 w 13465725"/>
              <a:gd name="connsiteY464" fmla="*/ 3687903 h 4457244"/>
              <a:gd name="connsiteX465" fmla="*/ 8014121 w 13465725"/>
              <a:gd name="connsiteY465" fmla="*/ 3677651 h 4457244"/>
              <a:gd name="connsiteX466" fmla="*/ 8014121 w 13465725"/>
              <a:gd name="connsiteY466" fmla="*/ 3688963 h 4457244"/>
              <a:gd name="connsiteX467" fmla="*/ 8022049 w 13465725"/>
              <a:gd name="connsiteY467" fmla="*/ 3694901 h 4457244"/>
              <a:gd name="connsiteX468" fmla="*/ 8039489 w 13465725"/>
              <a:gd name="connsiteY468" fmla="*/ 3695750 h 4457244"/>
              <a:gd name="connsiteX469" fmla="*/ 11000973 w 13465725"/>
              <a:gd name="connsiteY469" fmla="*/ 3677363 h 4457244"/>
              <a:gd name="connsiteX470" fmla="*/ 11020671 w 13465725"/>
              <a:gd name="connsiteY470" fmla="*/ 3689659 h 4457244"/>
              <a:gd name="connsiteX471" fmla="*/ 11015747 w 13465725"/>
              <a:gd name="connsiteY471" fmla="*/ 3703712 h 4457244"/>
              <a:gd name="connsiteX472" fmla="*/ 10996664 w 13465725"/>
              <a:gd name="connsiteY472" fmla="*/ 3709861 h 4457244"/>
              <a:gd name="connsiteX473" fmla="*/ 10966501 w 13465725"/>
              <a:gd name="connsiteY473" fmla="*/ 3716009 h 4457244"/>
              <a:gd name="connsiteX474" fmla="*/ 10983737 w 13465725"/>
              <a:gd name="connsiteY474" fmla="*/ 3696686 h 4457244"/>
              <a:gd name="connsiteX475" fmla="*/ 11000973 w 13465725"/>
              <a:gd name="connsiteY475" fmla="*/ 3677363 h 4457244"/>
              <a:gd name="connsiteX476" fmla="*/ 12328317 w 13465725"/>
              <a:gd name="connsiteY476" fmla="*/ 3673494 h 4457244"/>
              <a:gd name="connsiteX477" fmla="*/ 12315255 w 13465725"/>
              <a:gd name="connsiteY477" fmla="*/ 3686039 h 4457244"/>
              <a:gd name="connsiteX478" fmla="*/ 12296164 w 13465725"/>
              <a:gd name="connsiteY478" fmla="*/ 3692132 h 4457244"/>
              <a:gd name="connsiteX479" fmla="*/ 12300686 w 13465725"/>
              <a:gd name="connsiteY479" fmla="*/ 3698405 h 4457244"/>
              <a:gd name="connsiteX480" fmla="*/ 12308221 w 13465725"/>
              <a:gd name="connsiteY480" fmla="*/ 3703602 h 4457244"/>
              <a:gd name="connsiteX481" fmla="*/ 12311738 w 13465725"/>
              <a:gd name="connsiteY481" fmla="*/ 3701989 h 4457244"/>
              <a:gd name="connsiteX482" fmla="*/ 12312240 w 13465725"/>
              <a:gd name="connsiteY482" fmla="*/ 3699301 h 4457244"/>
              <a:gd name="connsiteX483" fmla="*/ 12332839 w 13465725"/>
              <a:gd name="connsiteY483" fmla="*/ 3686935 h 4457244"/>
              <a:gd name="connsiteX484" fmla="*/ 12344394 w 13465725"/>
              <a:gd name="connsiteY484" fmla="*/ 3673494 h 4457244"/>
              <a:gd name="connsiteX485" fmla="*/ 4415958 w 13465725"/>
              <a:gd name="connsiteY485" fmla="*/ 3673267 h 4457244"/>
              <a:gd name="connsiteX486" fmla="*/ 4346195 w 13465725"/>
              <a:gd name="connsiteY486" fmla="*/ 3729824 h 4457244"/>
              <a:gd name="connsiteX487" fmla="*/ 4364429 w 13465725"/>
              <a:gd name="connsiteY487" fmla="*/ 3741135 h 4457244"/>
              <a:gd name="connsiteX488" fmla="*/ 4396931 w 13465725"/>
              <a:gd name="connsiteY488" fmla="*/ 3745660 h 4457244"/>
              <a:gd name="connsiteX489" fmla="*/ 4423885 w 13465725"/>
              <a:gd name="connsiteY489" fmla="*/ 3714554 h 4457244"/>
              <a:gd name="connsiteX490" fmla="*/ 4460351 w 13465725"/>
              <a:gd name="connsiteY490" fmla="*/ 3686840 h 4457244"/>
              <a:gd name="connsiteX491" fmla="*/ 7001926 w 13465725"/>
              <a:gd name="connsiteY491" fmla="*/ 3669973 h 4457244"/>
              <a:gd name="connsiteX492" fmla="*/ 6951190 w 13465725"/>
              <a:gd name="connsiteY492" fmla="*/ 3699384 h 4457244"/>
              <a:gd name="connsiteX493" fmla="*/ 6970215 w 13465725"/>
              <a:gd name="connsiteY493" fmla="*/ 3724268 h 4457244"/>
              <a:gd name="connsiteX494" fmla="*/ 6958324 w 13465725"/>
              <a:gd name="connsiteY494" fmla="*/ 3724834 h 4457244"/>
              <a:gd name="connsiteX495" fmla="*/ 6951190 w 13465725"/>
              <a:gd name="connsiteY495" fmla="*/ 3728792 h 4457244"/>
              <a:gd name="connsiteX496" fmla="*/ 6958324 w 13465725"/>
              <a:gd name="connsiteY496" fmla="*/ 3735580 h 4457244"/>
              <a:gd name="connsiteX497" fmla="*/ 6970215 w 13465725"/>
              <a:gd name="connsiteY497" fmla="*/ 3742366 h 4457244"/>
              <a:gd name="connsiteX498" fmla="*/ 7014609 w 13465725"/>
              <a:gd name="connsiteY498" fmla="*/ 3749153 h 4457244"/>
              <a:gd name="connsiteX499" fmla="*/ 7020952 w 13465725"/>
              <a:gd name="connsiteY499" fmla="*/ 3742366 h 4457244"/>
              <a:gd name="connsiteX500" fmla="*/ 6989241 w 13465725"/>
              <a:gd name="connsiteY500" fmla="*/ 3733317 h 4457244"/>
              <a:gd name="connsiteX501" fmla="*/ 6994791 w 13465725"/>
              <a:gd name="connsiteY501" fmla="*/ 3723703 h 4457244"/>
              <a:gd name="connsiteX502" fmla="*/ 7014609 w 13465725"/>
              <a:gd name="connsiteY502" fmla="*/ 3717481 h 4457244"/>
              <a:gd name="connsiteX503" fmla="*/ 7015402 w 13465725"/>
              <a:gd name="connsiteY503" fmla="*/ 3693727 h 4457244"/>
              <a:gd name="connsiteX504" fmla="*/ 7001926 w 13465725"/>
              <a:gd name="connsiteY504" fmla="*/ 3669973 h 4457244"/>
              <a:gd name="connsiteX505" fmla="*/ 8470743 w 13465725"/>
              <a:gd name="connsiteY505" fmla="*/ 3661815 h 4457244"/>
              <a:gd name="connsiteX506" fmla="*/ 8427933 w 13465725"/>
              <a:gd name="connsiteY506" fmla="*/ 3669168 h 4457244"/>
              <a:gd name="connsiteX507" fmla="*/ 8413665 w 13465725"/>
              <a:gd name="connsiteY507" fmla="*/ 3686700 h 4457244"/>
              <a:gd name="connsiteX508" fmla="*/ 8413665 w 13465725"/>
              <a:gd name="connsiteY508" fmla="*/ 3688963 h 4457244"/>
              <a:gd name="connsiteX509" fmla="*/ 8397810 w 13465725"/>
              <a:gd name="connsiteY509" fmla="*/ 3689245 h 4457244"/>
              <a:gd name="connsiteX510" fmla="*/ 8381954 w 13465725"/>
              <a:gd name="connsiteY510" fmla="*/ 3691225 h 4457244"/>
              <a:gd name="connsiteX511" fmla="*/ 8408115 w 13465725"/>
              <a:gd name="connsiteY511" fmla="*/ 3694335 h 4457244"/>
              <a:gd name="connsiteX512" fmla="*/ 8439032 w 13465725"/>
              <a:gd name="connsiteY512" fmla="*/ 3695750 h 4457244"/>
              <a:gd name="connsiteX513" fmla="*/ 8477084 w 13465725"/>
              <a:gd name="connsiteY513" fmla="*/ 3684438 h 4457244"/>
              <a:gd name="connsiteX514" fmla="*/ 8457266 w 13465725"/>
              <a:gd name="connsiteY514" fmla="*/ 3679348 h 4457244"/>
              <a:gd name="connsiteX515" fmla="*/ 8451717 w 13465725"/>
              <a:gd name="connsiteY515" fmla="*/ 3670864 h 4457244"/>
              <a:gd name="connsiteX516" fmla="*/ 1384296 w 13465725"/>
              <a:gd name="connsiteY516" fmla="*/ 3655157 h 4457244"/>
              <a:gd name="connsiteX517" fmla="*/ 1384296 w 13465725"/>
              <a:gd name="connsiteY517" fmla="*/ 3662326 h 4457244"/>
              <a:gd name="connsiteX518" fmla="*/ 1389320 w 13465725"/>
              <a:gd name="connsiteY518" fmla="*/ 3666089 h 4457244"/>
              <a:gd name="connsiteX519" fmla="*/ 1400372 w 13465725"/>
              <a:gd name="connsiteY519" fmla="*/ 3666627 h 4457244"/>
              <a:gd name="connsiteX520" fmla="*/ 8077541 w 13465725"/>
              <a:gd name="connsiteY520" fmla="*/ 3652767 h 4457244"/>
              <a:gd name="connsiteX521" fmla="*/ 8071199 w 13465725"/>
              <a:gd name="connsiteY521" fmla="*/ 3653897 h 4457244"/>
              <a:gd name="connsiteX522" fmla="*/ 8064858 w 13465725"/>
              <a:gd name="connsiteY522" fmla="*/ 3655029 h 4457244"/>
              <a:gd name="connsiteX523" fmla="*/ 8068822 w 13465725"/>
              <a:gd name="connsiteY523" fmla="*/ 3660402 h 4457244"/>
              <a:gd name="connsiteX524" fmla="*/ 8077541 w 13465725"/>
              <a:gd name="connsiteY524" fmla="*/ 3664078 h 4457244"/>
              <a:gd name="connsiteX525" fmla="*/ 8088639 w 13465725"/>
              <a:gd name="connsiteY525" fmla="*/ 3661533 h 4457244"/>
              <a:gd name="connsiteX526" fmla="*/ 8090225 w 13465725"/>
              <a:gd name="connsiteY526" fmla="*/ 3657291 h 4457244"/>
              <a:gd name="connsiteX527" fmla="*/ 8077541 w 13465725"/>
              <a:gd name="connsiteY527" fmla="*/ 3652767 h 4457244"/>
              <a:gd name="connsiteX528" fmla="*/ 6316995 w 13465725"/>
              <a:gd name="connsiteY528" fmla="*/ 3649614 h 4457244"/>
              <a:gd name="connsiteX529" fmla="*/ 6304312 w 13465725"/>
              <a:gd name="connsiteY529" fmla="*/ 3658662 h 4457244"/>
              <a:gd name="connsiteX530" fmla="*/ 6316995 w 13465725"/>
              <a:gd name="connsiteY530" fmla="*/ 3651876 h 4457244"/>
              <a:gd name="connsiteX531" fmla="*/ 1673677 w 13465725"/>
              <a:gd name="connsiteY531" fmla="*/ 3645121 h 4457244"/>
              <a:gd name="connsiteX532" fmla="*/ 1646547 w 13465725"/>
              <a:gd name="connsiteY532" fmla="*/ 3649781 h 4457244"/>
              <a:gd name="connsiteX533" fmla="*/ 1637504 w 13465725"/>
              <a:gd name="connsiteY533" fmla="*/ 3660892 h 4457244"/>
              <a:gd name="connsiteX534" fmla="*/ 1637504 w 13465725"/>
              <a:gd name="connsiteY534" fmla="*/ 3662326 h 4457244"/>
              <a:gd name="connsiteX535" fmla="*/ 1627457 w 13465725"/>
              <a:gd name="connsiteY535" fmla="*/ 3662505 h 4457244"/>
              <a:gd name="connsiteX536" fmla="*/ 1617408 w 13465725"/>
              <a:gd name="connsiteY536" fmla="*/ 3663760 h 4457244"/>
              <a:gd name="connsiteX537" fmla="*/ 1633988 w 13465725"/>
              <a:gd name="connsiteY537" fmla="*/ 3665731 h 4457244"/>
              <a:gd name="connsiteX538" fmla="*/ 1653581 w 13465725"/>
              <a:gd name="connsiteY538" fmla="*/ 3666627 h 4457244"/>
              <a:gd name="connsiteX539" fmla="*/ 1677696 w 13465725"/>
              <a:gd name="connsiteY539" fmla="*/ 3659458 h 4457244"/>
              <a:gd name="connsiteX540" fmla="*/ 1665137 w 13465725"/>
              <a:gd name="connsiteY540" fmla="*/ 3656233 h 4457244"/>
              <a:gd name="connsiteX541" fmla="*/ 1661620 w 13465725"/>
              <a:gd name="connsiteY541" fmla="*/ 3650856 h 4457244"/>
              <a:gd name="connsiteX542" fmla="*/ 1424487 w 13465725"/>
              <a:gd name="connsiteY542" fmla="*/ 3639387 h 4457244"/>
              <a:gd name="connsiteX543" fmla="*/ 1420468 w 13465725"/>
              <a:gd name="connsiteY543" fmla="*/ 3640103 h 4457244"/>
              <a:gd name="connsiteX544" fmla="*/ 1416450 w 13465725"/>
              <a:gd name="connsiteY544" fmla="*/ 3640820 h 4457244"/>
              <a:gd name="connsiteX545" fmla="*/ 1418962 w 13465725"/>
              <a:gd name="connsiteY545" fmla="*/ 3644225 h 4457244"/>
              <a:gd name="connsiteX546" fmla="*/ 1424487 w 13465725"/>
              <a:gd name="connsiteY546" fmla="*/ 3646555 h 4457244"/>
              <a:gd name="connsiteX547" fmla="*/ 1431521 w 13465725"/>
              <a:gd name="connsiteY547" fmla="*/ 3644942 h 4457244"/>
              <a:gd name="connsiteX548" fmla="*/ 1432526 w 13465725"/>
              <a:gd name="connsiteY548" fmla="*/ 3642254 h 4457244"/>
              <a:gd name="connsiteX549" fmla="*/ 1424487 w 13465725"/>
              <a:gd name="connsiteY549" fmla="*/ 3639387 h 4457244"/>
              <a:gd name="connsiteX550" fmla="*/ 10730124 w 13465725"/>
              <a:gd name="connsiteY550" fmla="*/ 3633446 h 4457244"/>
              <a:gd name="connsiteX551" fmla="*/ 10731355 w 13465725"/>
              <a:gd name="connsiteY551" fmla="*/ 3636740 h 4457244"/>
              <a:gd name="connsiteX552" fmla="*/ 10739973 w 13465725"/>
              <a:gd name="connsiteY552" fmla="*/ 3638716 h 4457244"/>
              <a:gd name="connsiteX553" fmla="*/ 10749823 w 13465725"/>
              <a:gd name="connsiteY553" fmla="*/ 3638716 h 4457244"/>
              <a:gd name="connsiteX554" fmla="*/ 10743667 w 13465725"/>
              <a:gd name="connsiteY554" fmla="*/ 3634764 h 4457244"/>
              <a:gd name="connsiteX555" fmla="*/ 10730124 w 13465725"/>
              <a:gd name="connsiteY555" fmla="*/ 3633446 h 4457244"/>
              <a:gd name="connsiteX556" fmla="*/ 5388044 w 13465725"/>
              <a:gd name="connsiteY556" fmla="*/ 3630942 h 4457244"/>
              <a:gd name="connsiteX557" fmla="*/ 5373592 w 13465725"/>
              <a:gd name="connsiteY557" fmla="*/ 3634808 h 4457244"/>
              <a:gd name="connsiteX558" fmla="*/ 5360906 w 13465725"/>
              <a:gd name="connsiteY558" fmla="*/ 3643858 h 4457244"/>
              <a:gd name="connsiteX559" fmla="*/ 5376077 w 13465725"/>
              <a:gd name="connsiteY559" fmla="*/ 3656485 h 4457244"/>
              <a:gd name="connsiteX560" fmla="*/ 5389428 w 13465725"/>
              <a:gd name="connsiteY560" fmla="*/ 3645768 h 4457244"/>
              <a:gd name="connsiteX561" fmla="*/ 8819550 w 13465725"/>
              <a:gd name="connsiteY561" fmla="*/ 3630144 h 4457244"/>
              <a:gd name="connsiteX562" fmla="*/ 8783875 w 13465725"/>
              <a:gd name="connsiteY562" fmla="*/ 3641737 h 4457244"/>
              <a:gd name="connsiteX563" fmla="*/ 8781498 w 13465725"/>
              <a:gd name="connsiteY563" fmla="*/ 3661815 h 4457244"/>
              <a:gd name="connsiteX564" fmla="*/ 8750581 w 13465725"/>
              <a:gd name="connsiteY564" fmla="*/ 3663512 h 4457244"/>
              <a:gd name="connsiteX565" fmla="*/ 8724420 w 13465725"/>
              <a:gd name="connsiteY565" fmla="*/ 3668602 h 4457244"/>
              <a:gd name="connsiteX566" fmla="*/ 8737104 w 13465725"/>
              <a:gd name="connsiteY566" fmla="*/ 3688963 h 4457244"/>
              <a:gd name="connsiteX567" fmla="*/ 8756922 w 13465725"/>
              <a:gd name="connsiteY567" fmla="*/ 3671148 h 4457244"/>
              <a:gd name="connsiteX568" fmla="*/ 8800524 w 13465725"/>
              <a:gd name="connsiteY568" fmla="*/ 3661815 h 4457244"/>
              <a:gd name="connsiteX569" fmla="*/ 8810037 w 13465725"/>
              <a:gd name="connsiteY569" fmla="*/ 3645980 h 4457244"/>
              <a:gd name="connsiteX570" fmla="*/ 8819550 w 13465725"/>
              <a:gd name="connsiteY570" fmla="*/ 3630144 h 4457244"/>
              <a:gd name="connsiteX571" fmla="*/ 12460951 w 13465725"/>
              <a:gd name="connsiteY571" fmla="*/ 3627616 h 4457244"/>
              <a:gd name="connsiteX572" fmla="*/ 12457433 w 13465725"/>
              <a:gd name="connsiteY572" fmla="*/ 3631200 h 4457244"/>
              <a:gd name="connsiteX573" fmla="*/ 12456931 w 13465725"/>
              <a:gd name="connsiteY573" fmla="*/ 3634784 h 4457244"/>
              <a:gd name="connsiteX574" fmla="*/ 12464969 w 13465725"/>
              <a:gd name="connsiteY574" fmla="*/ 3627616 h 4457244"/>
              <a:gd name="connsiteX575" fmla="*/ 2313617 w 13465725"/>
              <a:gd name="connsiteY575" fmla="*/ 3621648 h 4457244"/>
              <a:gd name="connsiteX576" fmla="*/ 2243855 w 13465725"/>
              <a:gd name="connsiteY576" fmla="*/ 3678205 h 4457244"/>
              <a:gd name="connsiteX577" fmla="*/ 2262089 w 13465725"/>
              <a:gd name="connsiteY577" fmla="*/ 3689516 h 4457244"/>
              <a:gd name="connsiteX578" fmla="*/ 2294592 w 13465725"/>
              <a:gd name="connsiteY578" fmla="*/ 3694041 h 4457244"/>
              <a:gd name="connsiteX579" fmla="*/ 2321545 w 13465725"/>
              <a:gd name="connsiteY579" fmla="*/ 3662935 h 4457244"/>
              <a:gd name="connsiteX580" fmla="*/ 2358011 w 13465725"/>
              <a:gd name="connsiteY580" fmla="*/ 3635221 h 4457244"/>
              <a:gd name="connsiteX581" fmla="*/ 1725927 w 13465725"/>
              <a:gd name="connsiteY581" fmla="*/ 3600676 h 4457244"/>
              <a:gd name="connsiteX582" fmla="*/ 1718893 w 13465725"/>
              <a:gd name="connsiteY582" fmla="*/ 3603723 h 4457244"/>
              <a:gd name="connsiteX583" fmla="*/ 1717888 w 13465725"/>
              <a:gd name="connsiteY583" fmla="*/ 3607845 h 4457244"/>
              <a:gd name="connsiteX584" fmla="*/ 1709850 w 13465725"/>
              <a:gd name="connsiteY584" fmla="*/ 3617343 h 4457244"/>
              <a:gd name="connsiteX585" fmla="*/ 1689754 w 13465725"/>
              <a:gd name="connsiteY585" fmla="*/ 3623616 h 4457244"/>
              <a:gd name="connsiteX586" fmla="*/ 1683725 w 13465725"/>
              <a:gd name="connsiteY586" fmla="*/ 3633652 h 4457244"/>
              <a:gd name="connsiteX587" fmla="*/ 1677696 w 13465725"/>
              <a:gd name="connsiteY587" fmla="*/ 3643688 h 4457244"/>
              <a:gd name="connsiteX588" fmla="*/ 1708845 w 13465725"/>
              <a:gd name="connsiteY588" fmla="*/ 3627738 h 4457244"/>
              <a:gd name="connsiteX589" fmla="*/ 1733964 w 13465725"/>
              <a:gd name="connsiteY589" fmla="*/ 3610712 h 4457244"/>
              <a:gd name="connsiteX590" fmla="*/ 1731453 w 13465725"/>
              <a:gd name="connsiteY590" fmla="*/ 3605157 h 4457244"/>
              <a:gd name="connsiteX591" fmla="*/ 1725927 w 13465725"/>
              <a:gd name="connsiteY591" fmla="*/ 3600676 h 4457244"/>
              <a:gd name="connsiteX592" fmla="*/ 12436835 w 13465725"/>
              <a:gd name="connsiteY592" fmla="*/ 3598941 h 4457244"/>
              <a:gd name="connsiteX593" fmla="*/ 12420759 w 13465725"/>
              <a:gd name="connsiteY593" fmla="*/ 3613278 h 4457244"/>
              <a:gd name="connsiteX594" fmla="*/ 12404681 w 13465725"/>
              <a:gd name="connsiteY594" fmla="*/ 3627616 h 4457244"/>
              <a:gd name="connsiteX595" fmla="*/ 12380566 w 13465725"/>
              <a:gd name="connsiteY595" fmla="*/ 3639085 h 4457244"/>
              <a:gd name="connsiteX596" fmla="*/ 12381571 w 13465725"/>
              <a:gd name="connsiteY596" fmla="*/ 3641773 h 4457244"/>
              <a:gd name="connsiteX597" fmla="*/ 12388605 w 13465725"/>
              <a:gd name="connsiteY597" fmla="*/ 3643386 h 4457244"/>
              <a:gd name="connsiteX598" fmla="*/ 12412720 w 13465725"/>
              <a:gd name="connsiteY598" fmla="*/ 3641953 h 4457244"/>
              <a:gd name="connsiteX599" fmla="*/ 12425783 w 13465725"/>
              <a:gd name="connsiteY599" fmla="*/ 3630304 h 4457244"/>
              <a:gd name="connsiteX600" fmla="*/ 12432816 w 13465725"/>
              <a:gd name="connsiteY600" fmla="*/ 3617580 h 4457244"/>
              <a:gd name="connsiteX601" fmla="*/ 12445376 w 13465725"/>
              <a:gd name="connsiteY601" fmla="*/ 3607723 h 4457244"/>
              <a:gd name="connsiteX602" fmla="*/ 12460951 w 13465725"/>
              <a:gd name="connsiteY602" fmla="*/ 3598941 h 4457244"/>
              <a:gd name="connsiteX603" fmla="*/ 4536453 w 13465725"/>
              <a:gd name="connsiteY603" fmla="*/ 3594088 h 4457244"/>
              <a:gd name="connsiteX604" fmla="*/ 4504744 w 13465725"/>
              <a:gd name="connsiteY604" fmla="*/ 3607662 h 4457244"/>
              <a:gd name="connsiteX605" fmla="*/ 4504744 w 13465725"/>
              <a:gd name="connsiteY605" fmla="*/ 3614448 h 4457244"/>
              <a:gd name="connsiteX606" fmla="*/ 4517428 w 13465725"/>
              <a:gd name="connsiteY606" fmla="*/ 3614448 h 4457244"/>
              <a:gd name="connsiteX607" fmla="*/ 4542796 w 13465725"/>
              <a:gd name="connsiteY607" fmla="*/ 3613317 h 4457244"/>
              <a:gd name="connsiteX608" fmla="*/ 4549137 w 13465725"/>
              <a:gd name="connsiteY608" fmla="*/ 3605399 h 4457244"/>
              <a:gd name="connsiteX609" fmla="*/ 5424326 w 13465725"/>
              <a:gd name="connsiteY609" fmla="*/ 3591825 h 4457244"/>
              <a:gd name="connsiteX610" fmla="*/ 5386274 w 13465725"/>
              <a:gd name="connsiteY610" fmla="*/ 3623497 h 4457244"/>
              <a:gd name="connsiteX611" fmla="*/ 5394304 w 13465725"/>
              <a:gd name="connsiteY611" fmla="*/ 3626361 h 4457244"/>
              <a:gd name="connsiteX612" fmla="*/ 5414797 w 13465725"/>
              <a:gd name="connsiteY612" fmla="*/ 3618621 h 4457244"/>
              <a:gd name="connsiteX613" fmla="*/ 5425897 w 13465725"/>
              <a:gd name="connsiteY613" fmla="*/ 3592049 h 4457244"/>
              <a:gd name="connsiteX614" fmla="*/ 8553188 w 13465725"/>
              <a:gd name="connsiteY614" fmla="*/ 3591685 h 4457244"/>
              <a:gd name="connsiteX615" fmla="*/ 8542089 w 13465725"/>
              <a:gd name="connsiteY615" fmla="*/ 3596492 h 4457244"/>
              <a:gd name="connsiteX616" fmla="*/ 8540503 w 13465725"/>
              <a:gd name="connsiteY616" fmla="*/ 3602996 h 4457244"/>
              <a:gd name="connsiteX617" fmla="*/ 8527821 w 13465725"/>
              <a:gd name="connsiteY617" fmla="*/ 3617984 h 4457244"/>
              <a:gd name="connsiteX618" fmla="*/ 8496110 w 13465725"/>
              <a:gd name="connsiteY618" fmla="*/ 3627881 h 4457244"/>
              <a:gd name="connsiteX619" fmla="*/ 8486597 w 13465725"/>
              <a:gd name="connsiteY619" fmla="*/ 3643717 h 4457244"/>
              <a:gd name="connsiteX620" fmla="*/ 8477084 w 13465725"/>
              <a:gd name="connsiteY620" fmla="*/ 3659553 h 4457244"/>
              <a:gd name="connsiteX621" fmla="*/ 8526235 w 13465725"/>
              <a:gd name="connsiteY621" fmla="*/ 3634386 h 4457244"/>
              <a:gd name="connsiteX622" fmla="*/ 8565871 w 13465725"/>
              <a:gd name="connsiteY622" fmla="*/ 3607521 h 4457244"/>
              <a:gd name="connsiteX623" fmla="*/ 8561907 w 13465725"/>
              <a:gd name="connsiteY623" fmla="*/ 3598755 h 4457244"/>
              <a:gd name="connsiteX624" fmla="*/ 8553188 w 13465725"/>
              <a:gd name="connsiteY624" fmla="*/ 3591685 h 4457244"/>
              <a:gd name="connsiteX625" fmla="*/ 7135106 w 13465725"/>
              <a:gd name="connsiteY625" fmla="*/ 3590794 h 4457244"/>
              <a:gd name="connsiteX626" fmla="*/ 7141447 w 13465725"/>
              <a:gd name="connsiteY626" fmla="*/ 3597581 h 4457244"/>
              <a:gd name="connsiteX627" fmla="*/ 7141447 w 13465725"/>
              <a:gd name="connsiteY627" fmla="*/ 3590794 h 4457244"/>
              <a:gd name="connsiteX628" fmla="*/ 1472718 w 13465725"/>
              <a:gd name="connsiteY628" fmla="*/ 3587773 h 4457244"/>
              <a:gd name="connsiteX629" fmla="*/ 1456641 w 13465725"/>
              <a:gd name="connsiteY629" fmla="*/ 3604978 h 4457244"/>
              <a:gd name="connsiteX630" fmla="*/ 1448603 w 13465725"/>
              <a:gd name="connsiteY630" fmla="*/ 3605157 h 4457244"/>
              <a:gd name="connsiteX631" fmla="*/ 1440565 w 13465725"/>
              <a:gd name="connsiteY631" fmla="*/ 3606411 h 4457244"/>
              <a:gd name="connsiteX632" fmla="*/ 1453626 w 13465725"/>
              <a:gd name="connsiteY632" fmla="*/ 3611250 h 4457244"/>
              <a:gd name="connsiteX633" fmla="*/ 1472718 w 13465725"/>
              <a:gd name="connsiteY633" fmla="*/ 3615013 h 4457244"/>
              <a:gd name="connsiteX634" fmla="*/ 1500852 w 13465725"/>
              <a:gd name="connsiteY634" fmla="*/ 3600676 h 4457244"/>
              <a:gd name="connsiteX635" fmla="*/ 3181130 w 13465725"/>
              <a:gd name="connsiteY635" fmla="*/ 3581300 h 4457244"/>
              <a:gd name="connsiteX636" fmla="*/ 3161326 w 13465725"/>
              <a:gd name="connsiteY636" fmla="*/ 3591756 h 4457244"/>
              <a:gd name="connsiteX637" fmla="*/ 3161326 w 13465725"/>
              <a:gd name="connsiteY637" fmla="*/ 3599672 h 4457244"/>
              <a:gd name="connsiteX638" fmla="*/ 3201489 w 13465725"/>
              <a:gd name="connsiteY638" fmla="*/ 3605812 h 4457244"/>
              <a:gd name="connsiteX639" fmla="*/ 3207833 w 13465725"/>
              <a:gd name="connsiteY639" fmla="*/ 3599025 h 4457244"/>
              <a:gd name="connsiteX640" fmla="*/ 3176122 w 13465725"/>
              <a:gd name="connsiteY640" fmla="*/ 3589976 h 4457244"/>
              <a:gd name="connsiteX641" fmla="*/ 12509181 w 13465725"/>
              <a:gd name="connsiteY641" fmla="*/ 3580303 h 4457244"/>
              <a:gd name="connsiteX642" fmla="*/ 12485066 w 13465725"/>
              <a:gd name="connsiteY642" fmla="*/ 3588905 h 4457244"/>
              <a:gd name="connsiteX643" fmla="*/ 12476525 w 13465725"/>
              <a:gd name="connsiteY643" fmla="*/ 3585680 h 4457244"/>
              <a:gd name="connsiteX644" fmla="*/ 12464969 w 13465725"/>
              <a:gd name="connsiteY644" fmla="*/ 3588905 h 4457244"/>
              <a:gd name="connsiteX645" fmla="*/ 12493103 w 13465725"/>
              <a:gd name="connsiteY645" fmla="*/ 3601809 h 4457244"/>
              <a:gd name="connsiteX646" fmla="*/ 12509181 w 13465725"/>
              <a:gd name="connsiteY646" fmla="*/ 3601809 h 4457244"/>
              <a:gd name="connsiteX647" fmla="*/ 12513200 w 13465725"/>
              <a:gd name="connsiteY647" fmla="*/ 3588905 h 4457244"/>
              <a:gd name="connsiteX648" fmla="*/ 5291145 w 13465725"/>
              <a:gd name="connsiteY648" fmla="*/ 3578251 h 4457244"/>
              <a:gd name="connsiteX649" fmla="*/ 5240409 w 13465725"/>
              <a:gd name="connsiteY649" fmla="*/ 3607662 h 4457244"/>
              <a:gd name="connsiteX650" fmla="*/ 5259435 w 13465725"/>
              <a:gd name="connsiteY650" fmla="*/ 3632546 h 4457244"/>
              <a:gd name="connsiteX651" fmla="*/ 5247544 w 13465725"/>
              <a:gd name="connsiteY651" fmla="*/ 3633112 h 4457244"/>
              <a:gd name="connsiteX652" fmla="*/ 5240409 w 13465725"/>
              <a:gd name="connsiteY652" fmla="*/ 3637070 h 4457244"/>
              <a:gd name="connsiteX653" fmla="*/ 5247544 w 13465725"/>
              <a:gd name="connsiteY653" fmla="*/ 3643858 h 4457244"/>
              <a:gd name="connsiteX654" fmla="*/ 5259435 w 13465725"/>
              <a:gd name="connsiteY654" fmla="*/ 3650644 h 4457244"/>
              <a:gd name="connsiteX655" fmla="*/ 5303830 w 13465725"/>
              <a:gd name="connsiteY655" fmla="*/ 3657431 h 4457244"/>
              <a:gd name="connsiteX656" fmla="*/ 5310172 w 13465725"/>
              <a:gd name="connsiteY656" fmla="*/ 3650644 h 4457244"/>
              <a:gd name="connsiteX657" fmla="*/ 5278461 w 13465725"/>
              <a:gd name="connsiteY657" fmla="*/ 3641595 h 4457244"/>
              <a:gd name="connsiteX658" fmla="*/ 5284011 w 13465725"/>
              <a:gd name="connsiteY658" fmla="*/ 3631981 h 4457244"/>
              <a:gd name="connsiteX659" fmla="*/ 5303830 w 13465725"/>
              <a:gd name="connsiteY659" fmla="*/ 3625759 h 4457244"/>
              <a:gd name="connsiteX660" fmla="*/ 5304622 w 13465725"/>
              <a:gd name="connsiteY660" fmla="*/ 3602005 h 4457244"/>
              <a:gd name="connsiteX661" fmla="*/ 5291145 w 13465725"/>
              <a:gd name="connsiteY661" fmla="*/ 3578251 h 4457244"/>
              <a:gd name="connsiteX662" fmla="*/ 11050219 w 13465725"/>
              <a:gd name="connsiteY662" fmla="*/ 3575477 h 4457244"/>
              <a:gd name="connsiteX663" fmla="*/ 11053296 w 13465725"/>
              <a:gd name="connsiteY663" fmla="*/ 3579649 h 4457244"/>
              <a:gd name="connsiteX664" fmla="*/ 11060067 w 13465725"/>
              <a:gd name="connsiteY664" fmla="*/ 3582503 h 4457244"/>
              <a:gd name="connsiteX665" fmla="*/ 11068685 w 13465725"/>
              <a:gd name="connsiteY665" fmla="*/ 3580527 h 4457244"/>
              <a:gd name="connsiteX666" fmla="*/ 11069916 w 13465725"/>
              <a:gd name="connsiteY666" fmla="*/ 3577233 h 4457244"/>
              <a:gd name="connsiteX667" fmla="*/ 8153645 w 13465725"/>
              <a:gd name="connsiteY667" fmla="*/ 3571324 h 4457244"/>
              <a:gd name="connsiteX668" fmla="*/ 8128277 w 13465725"/>
              <a:gd name="connsiteY668" fmla="*/ 3598472 h 4457244"/>
              <a:gd name="connsiteX669" fmla="*/ 8115593 w 13465725"/>
              <a:gd name="connsiteY669" fmla="*/ 3598755 h 4457244"/>
              <a:gd name="connsiteX670" fmla="*/ 8102910 w 13465725"/>
              <a:gd name="connsiteY670" fmla="*/ 3600734 h 4457244"/>
              <a:gd name="connsiteX671" fmla="*/ 8123520 w 13465725"/>
              <a:gd name="connsiteY671" fmla="*/ 3608369 h 4457244"/>
              <a:gd name="connsiteX672" fmla="*/ 8153645 w 13465725"/>
              <a:gd name="connsiteY672" fmla="*/ 3614307 h 4457244"/>
              <a:gd name="connsiteX673" fmla="*/ 8198038 w 13465725"/>
              <a:gd name="connsiteY673" fmla="*/ 3591685 h 4457244"/>
              <a:gd name="connsiteX674" fmla="*/ 3201759 w 13465725"/>
              <a:gd name="connsiteY674" fmla="*/ 3566063 h 4457244"/>
              <a:gd name="connsiteX675" fmla="*/ 3186694 w 13465725"/>
              <a:gd name="connsiteY675" fmla="*/ 3569134 h 4457244"/>
              <a:gd name="connsiteX676" fmla="*/ 3181181 w 13465725"/>
              <a:gd name="connsiteY676" fmla="*/ 3581212 h 4457244"/>
              <a:gd name="connsiteX677" fmla="*/ 3181672 w 13465725"/>
              <a:gd name="connsiteY677" fmla="*/ 3580362 h 4457244"/>
              <a:gd name="connsiteX678" fmla="*/ 3201489 w 13465725"/>
              <a:gd name="connsiteY678" fmla="*/ 3574140 h 4457244"/>
              <a:gd name="connsiteX679" fmla="*/ 7211209 w 13465725"/>
              <a:gd name="connsiteY679" fmla="*/ 3565909 h 4457244"/>
              <a:gd name="connsiteX680" fmla="*/ 7185842 w 13465725"/>
              <a:gd name="connsiteY680" fmla="*/ 3572696 h 4457244"/>
              <a:gd name="connsiteX681" fmla="*/ 7204868 w 13465725"/>
              <a:gd name="connsiteY681" fmla="*/ 3572696 h 4457244"/>
              <a:gd name="connsiteX682" fmla="*/ 7208038 w 13465725"/>
              <a:gd name="connsiteY682" fmla="*/ 3569303 h 4457244"/>
              <a:gd name="connsiteX683" fmla="*/ 7211209 w 13465725"/>
              <a:gd name="connsiteY683" fmla="*/ 3565909 h 4457244"/>
              <a:gd name="connsiteX684" fmla="*/ 4606215 w 13465725"/>
              <a:gd name="connsiteY684" fmla="*/ 3557892 h 4457244"/>
              <a:gd name="connsiteX685" fmla="*/ 4593530 w 13465725"/>
              <a:gd name="connsiteY685" fmla="*/ 3566940 h 4457244"/>
              <a:gd name="connsiteX686" fmla="*/ 4606215 w 13465725"/>
              <a:gd name="connsiteY686" fmla="*/ 3560154 h 4457244"/>
              <a:gd name="connsiteX687" fmla="*/ 12553391 w 13465725"/>
              <a:gd name="connsiteY687" fmla="*/ 3554497 h 4457244"/>
              <a:gd name="connsiteX688" fmla="*/ 12533295 w 13465725"/>
              <a:gd name="connsiteY688" fmla="*/ 3565966 h 4457244"/>
              <a:gd name="connsiteX689" fmla="*/ 12545353 w 13465725"/>
              <a:gd name="connsiteY689" fmla="*/ 3565966 h 4457244"/>
              <a:gd name="connsiteX690" fmla="*/ 12553391 w 13465725"/>
              <a:gd name="connsiteY690" fmla="*/ 3554497 h 4457244"/>
              <a:gd name="connsiteX691" fmla="*/ 10538067 w 13465725"/>
              <a:gd name="connsiteY691" fmla="*/ 3554397 h 4457244"/>
              <a:gd name="connsiteX692" fmla="*/ 10538067 w 13465725"/>
              <a:gd name="connsiteY692" fmla="*/ 3563180 h 4457244"/>
              <a:gd name="connsiteX693" fmla="*/ 10544223 w 13465725"/>
              <a:gd name="connsiteY693" fmla="*/ 3567791 h 4457244"/>
              <a:gd name="connsiteX694" fmla="*/ 10557765 w 13465725"/>
              <a:gd name="connsiteY694" fmla="*/ 3568450 h 4457244"/>
              <a:gd name="connsiteX695" fmla="*/ 12468988 w 13465725"/>
              <a:gd name="connsiteY695" fmla="*/ 3550195 h 4457244"/>
              <a:gd name="connsiteX696" fmla="*/ 12466979 w 13465725"/>
              <a:gd name="connsiteY696" fmla="*/ 3551629 h 4457244"/>
              <a:gd name="connsiteX697" fmla="*/ 12464969 w 13465725"/>
              <a:gd name="connsiteY697" fmla="*/ 3553063 h 4457244"/>
              <a:gd name="connsiteX698" fmla="*/ 12464969 w 13465725"/>
              <a:gd name="connsiteY698" fmla="*/ 3560231 h 4457244"/>
              <a:gd name="connsiteX699" fmla="*/ 12467984 w 13465725"/>
              <a:gd name="connsiteY699" fmla="*/ 3569371 h 4457244"/>
              <a:gd name="connsiteX700" fmla="*/ 12477027 w 13465725"/>
              <a:gd name="connsiteY700" fmla="*/ 3577436 h 4457244"/>
              <a:gd name="connsiteX701" fmla="*/ 12489085 w 13465725"/>
              <a:gd name="connsiteY701" fmla="*/ 3551629 h 4457244"/>
              <a:gd name="connsiteX702" fmla="*/ 2434113 w 13465725"/>
              <a:gd name="connsiteY702" fmla="*/ 3542469 h 4457244"/>
              <a:gd name="connsiteX703" fmla="*/ 2402404 w 13465725"/>
              <a:gd name="connsiteY703" fmla="*/ 3556043 h 4457244"/>
              <a:gd name="connsiteX704" fmla="*/ 2402404 w 13465725"/>
              <a:gd name="connsiteY704" fmla="*/ 3562829 h 4457244"/>
              <a:gd name="connsiteX705" fmla="*/ 2415089 w 13465725"/>
              <a:gd name="connsiteY705" fmla="*/ 3562829 h 4457244"/>
              <a:gd name="connsiteX706" fmla="*/ 2440456 w 13465725"/>
              <a:gd name="connsiteY706" fmla="*/ 3561698 h 4457244"/>
              <a:gd name="connsiteX707" fmla="*/ 2446797 w 13465725"/>
              <a:gd name="connsiteY707" fmla="*/ 3553780 h 4457244"/>
              <a:gd name="connsiteX708" fmla="*/ 10892634 w 13465725"/>
              <a:gd name="connsiteY708" fmla="*/ 3542100 h 4457244"/>
              <a:gd name="connsiteX709" fmla="*/ 10859392 w 13465725"/>
              <a:gd name="connsiteY709" fmla="*/ 3547809 h 4457244"/>
              <a:gd name="connsiteX710" fmla="*/ 10848313 w 13465725"/>
              <a:gd name="connsiteY710" fmla="*/ 3561423 h 4457244"/>
              <a:gd name="connsiteX711" fmla="*/ 10848313 w 13465725"/>
              <a:gd name="connsiteY711" fmla="*/ 3563180 h 4457244"/>
              <a:gd name="connsiteX712" fmla="*/ 10836002 w 13465725"/>
              <a:gd name="connsiteY712" fmla="*/ 3563400 h 4457244"/>
              <a:gd name="connsiteX713" fmla="*/ 10823690 w 13465725"/>
              <a:gd name="connsiteY713" fmla="*/ 3564937 h 4457244"/>
              <a:gd name="connsiteX714" fmla="*/ 10844004 w 13465725"/>
              <a:gd name="connsiteY714" fmla="*/ 3567352 h 4457244"/>
              <a:gd name="connsiteX715" fmla="*/ 10868011 w 13465725"/>
              <a:gd name="connsiteY715" fmla="*/ 3568450 h 4457244"/>
              <a:gd name="connsiteX716" fmla="*/ 10897558 w 13465725"/>
              <a:gd name="connsiteY716" fmla="*/ 3559667 h 4457244"/>
              <a:gd name="connsiteX717" fmla="*/ 10882169 w 13465725"/>
              <a:gd name="connsiteY717" fmla="*/ 3555714 h 4457244"/>
              <a:gd name="connsiteX718" fmla="*/ 10877860 w 13465725"/>
              <a:gd name="connsiteY718" fmla="*/ 3549127 h 4457244"/>
              <a:gd name="connsiteX719" fmla="*/ 1528987 w 13465725"/>
              <a:gd name="connsiteY719" fmla="*/ 3537594 h 4457244"/>
              <a:gd name="connsiteX720" fmla="*/ 1484776 w 13465725"/>
              <a:gd name="connsiteY720" fmla="*/ 3573436 h 4457244"/>
              <a:gd name="connsiteX721" fmla="*/ 1496331 w 13465725"/>
              <a:gd name="connsiteY721" fmla="*/ 3580605 h 4457244"/>
              <a:gd name="connsiteX722" fmla="*/ 1516929 w 13465725"/>
              <a:gd name="connsiteY722" fmla="*/ 3583472 h 4457244"/>
              <a:gd name="connsiteX723" fmla="*/ 1534011 w 13465725"/>
              <a:gd name="connsiteY723" fmla="*/ 3563759 h 4457244"/>
              <a:gd name="connsiteX724" fmla="*/ 1557121 w 13465725"/>
              <a:gd name="connsiteY724" fmla="*/ 3546196 h 4457244"/>
              <a:gd name="connsiteX725" fmla="*/ 10587312 w 13465725"/>
              <a:gd name="connsiteY725" fmla="*/ 3535074 h 4457244"/>
              <a:gd name="connsiteX726" fmla="*/ 10582388 w 13465725"/>
              <a:gd name="connsiteY726" fmla="*/ 3535952 h 4457244"/>
              <a:gd name="connsiteX727" fmla="*/ 10577464 w 13465725"/>
              <a:gd name="connsiteY727" fmla="*/ 3536830 h 4457244"/>
              <a:gd name="connsiteX728" fmla="*/ 10580542 w 13465725"/>
              <a:gd name="connsiteY728" fmla="*/ 3541002 h 4457244"/>
              <a:gd name="connsiteX729" fmla="*/ 10587312 w 13465725"/>
              <a:gd name="connsiteY729" fmla="*/ 3543857 h 4457244"/>
              <a:gd name="connsiteX730" fmla="*/ 10595931 w 13465725"/>
              <a:gd name="connsiteY730" fmla="*/ 3541881 h 4457244"/>
              <a:gd name="connsiteX731" fmla="*/ 10597162 w 13465725"/>
              <a:gd name="connsiteY731" fmla="*/ 3538587 h 4457244"/>
              <a:gd name="connsiteX732" fmla="*/ 10587312 w 13465725"/>
              <a:gd name="connsiteY732" fmla="*/ 3535074 h 4457244"/>
              <a:gd name="connsiteX733" fmla="*/ 7249261 w 13465725"/>
              <a:gd name="connsiteY733" fmla="*/ 3531975 h 4457244"/>
              <a:gd name="connsiteX734" fmla="*/ 7249261 w 13465725"/>
              <a:gd name="connsiteY734" fmla="*/ 3543287 h 4457244"/>
              <a:gd name="connsiteX735" fmla="*/ 7204868 w 13465725"/>
              <a:gd name="connsiteY735" fmla="*/ 3543287 h 4457244"/>
              <a:gd name="connsiteX736" fmla="*/ 7204868 w 13465725"/>
              <a:gd name="connsiteY736" fmla="*/ 3552336 h 4457244"/>
              <a:gd name="connsiteX737" fmla="*/ 7217551 w 13465725"/>
              <a:gd name="connsiteY737" fmla="*/ 3559122 h 4457244"/>
              <a:gd name="connsiteX738" fmla="*/ 7268287 w 13465725"/>
              <a:gd name="connsiteY738" fmla="*/ 3543287 h 4457244"/>
              <a:gd name="connsiteX739" fmla="*/ 7268287 w 13465725"/>
              <a:gd name="connsiteY739" fmla="*/ 3534238 h 4457244"/>
              <a:gd name="connsiteX740" fmla="*/ 12513200 w 13465725"/>
              <a:gd name="connsiteY740" fmla="*/ 3528690 h 4457244"/>
              <a:gd name="connsiteX741" fmla="*/ 12497123 w 13465725"/>
              <a:gd name="connsiteY741" fmla="*/ 3531557 h 4457244"/>
              <a:gd name="connsiteX742" fmla="*/ 12481046 w 13465725"/>
              <a:gd name="connsiteY742" fmla="*/ 3541593 h 4457244"/>
              <a:gd name="connsiteX743" fmla="*/ 12501142 w 13465725"/>
              <a:gd name="connsiteY743" fmla="*/ 3538726 h 4457244"/>
              <a:gd name="connsiteX744" fmla="*/ 12513200 w 13465725"/>
              <a:gd name="connsiteY744" fmla="*/ 3531557 h 4457244"/>
              <a:gd name="connsiteX745" fmla="*/ 11163482 w 13465725"/>
              <a:gd name="connsiteY745" fmla="*/ 3517507 h 4457244"/>
              <a:gd name="connsiteX746" fmla="*/ 11135781 w 13465725"/>
              <a:gd name="connsiteY746" fmla="*/ 3526510 h 4457244"/>
              <a:gd name="connsiteX747" fmla="*/ 11133935 w 13465725"/>
              <a:gd name="connsiteY747" fmla="*/ 3542100 h 4457244"/>
              <a:gd name="connsiteX748" fmla="*/ 11109928 w 13465725"/>
              <a:gd name="connsiteY748" fmla="*/ 3543417 h 4457244"/>
              <a:gd name="connsiteX749" fmla="*/ 11089614 w 13465725"/>
              <a:gd name="connsiteY749" fmla="*/ 3547370 h 4457244"/>
              <a:gd name="connsiteX750" fmla="*/ 11099464 w 13465725"/>
              <a:gd name="connsiteY750" fmla="*/ 3563180 h 4457244"/>
              <a:gd name="connsiteX751" fmla="*/ 11114852 w 13465725"/>
              <a:gd name="connsiteY751" fmla="*/ 3549347 h 4457244"/>
              <a:gd name="connsiteX752" fmla="*/ 11148709 w 13465725"/>
              <a:gd name="connsiteY752" fmla="*/ 3542100 h 4457244"/>
              <a:gd name="connsiteX753" fmla="*/ 11156095 w 13465725"/>
              <a:gd name="connsiteY753" fmla="*/ 3529804 h 4457244"/>
              <a:gd name="connsiteX754" fmla="*/ 11163482 w 13465725"/>
              <a:gd name="connsiteY754" fmla="*/ 3517507 h 4457244"/>
              <a:gd name="connsiteX755" fmla="*/ 7293655 w 13465725"/>
              <a:gd name="connsiteY755" fmla="*/ 3509352 h 4457244"/>
              <a:gd name="connsiteX756" fmla="*/ 7274629 w 13465725"/>
              <a:gd name="connsiteY756" fmla="*/ 3511614 h 4457244"/>
              <a:gd name="connsiteX757" fmla="*/ 7274629 w 13465725"/>
              <a:gd name="connsiteY757" fmla="*/ 3529713 h 4457244"/>
              <a:gd name="connsiteX758" fmla="*/ 7291277 w 13465725"/>
              <a:gd name="connsiteY758" fmla="*/ 3520381 h 4457244"/>
              <a:gd name="connsiteX759" fmla="*/ 7293655 w 13465725"/>
              <a:gd name="connsiteY759" fmla="*/ 3509352 h 4457244"/>
              <a:gd name="connsiteX760" fmla="*/ 2503875 w 13465725"/>
              <a:gd name="connsiteY760" fmla="*/ 3506273 h 4457244"/>
              <a:gd name="connsiteX761" fmla="*/ 2491191 w 13465725"/>
              <a:gd name="connsiteY761" fmla="*/ 3515321 h 4457244"/>
              <a:gd name="connsiteX762" fmla="*/ 2503875 w 13465725"/>
              <a:gd name="connsiteY762" fmla="*/ 3508535 h 4457244"/>
              <a:gd name="connsiteX763" fmla="*/ 5424326 w 13465725"/>
              <a:gd name="connsiteY763" fmla="*/ 3499072 h 4457244"/>
              <a:gd name="connsiteX764" fmla="*/ 5430666 w 13465725"/>
              <a:gd name="connsiteY764" fmla="*/ 3505859 h 4457244"/>
              <a:gd name="connsiteX765" fmla="*/ 5430666 w 13465725"/>
              <a:gd name="connsiteY765" fmla="*/ 3499072 h 4457244"/>
              <a:gd name="connsiteX766" fmla="*/ 8242433 w 13465725"/>
              <a:gd name="connsiteY766" fmla="*/ 3492145 h 4457244"/>
              <a:gd name="connsiteX767" fmla="*/ 8172670 w 13465725"/>
              <a:gd name="connsiteY767" fmla="*/ 3548702 h 4457244"/>
              <a:gd name="connsiteX768" fmla="*/ 8190904 w 13465725"/>
              <a:gd name="connsiteY768" fmla="*/ 3560013 h 4457244"/>
              <a:gd name="connsiteX769" fmla="*/ 8223407 w 13465725"/>
              <a:gd name="connsiteY769" fmla="*/ 3564538 h 4457244"/>
              <a:gd name="connsiteX770" fmla="*/ 8250360 w 13465725"/>
              <a:gd name="connsiteY770" fmla="*/ 3533432 h 4457244"/>
              <a:gd name="connsiteX771" fmla="*/ 8286826 w 13465725"/>
              <a:gd name="connsiteY771" fmla="*/ 3505718 h 4457244"/>
              <a:gd name="connsiteX772" fmla="*/ 10956653 w 13465725"/>
              <a:gd name="connsiteY772" fmla="*/ 3487644 h 4457244"/>
              <a:gd name="connsiteX773" fmla="*/ 10948034 w 13465725"/>
              <a:gd name="connsiteY773" fmla="*/ 3491377 h 4457244"/>
              <a:gd name="connsiteX774" fmla="*/ 10946803 w 13465725"/>
              <a:gd name="connsiteY774" fmla="*/ 3496427 h 4457244"/>
              <a:gd name="connsiteX775" fmla="*/ 10936955 w 13465725"/>
              <a:gd name="connsiteY775" fmla="*/ 3508065 h 4457244"/>
              <a:gd name="connsiteX776" fmla="*/ 10912331 w 13465725"/>
              <a:gd name="connsiteY776" fmla="*/ 3515750 h 4457244"/>
              <a:gd name="connsiteX777" fmla="*/ 10904945 w 13465725"/>
              <a:gd name="connsiteY777" fmla="*/ 3528047 h 4457244"/>
              <a:gd name="connsiteX778" fmla="*/ 10897558 w 13465725"/>
              <a:gd name="connsiteY778" fmla="*/ 3540344 h 4457244"/>
              <a:gd name="connsiteX779" fmla="*/ 10935723 w 13465725"/>
              <a:gd name="connsiteY779" fmla="*/ 3520801 h 4457244"/>
              <a:gd name="connsiteX780" fmla="*/ 10966501 w 13465725"/>
              <a:gd name="connsiteY780" fmla="*/ 3499940 h 4457244"/>
              <a:gd name="connsiteX781" fmla="*/ 10963423 w 13465725"/>
              <a:gd name="connsiteY781" fmla="*/ 3493134 h 4457244"/>
              <a:gd name="connsiteX782" fmla="*/ 10956653 w 13465725"/>
              <a:gd name="connsiteY782" fmla="*/ 3487644 h 4457244"/>
              <a:gd name="connsiteX783" fmla="*/ 1605351 w 13465725"/>
              <a:gd name="connsiteY783" fmla="*/ 3487414 h 4457244"/>
              <a:gd name="connsiteX784" fmla="*/ 1585255 w 13465725"/>
              <a:gd name="connsiteY784" fmla="*/ 3496016 h 4457244"/>
              <a:gd name="connsiteX785" fmla="*/ 1585255 w 13465725"/>
              <a:gd name="connsiteY785" fmla="*/ 3500317 h 4457244"/>
              <a:gd name="connsiteX786" fmla="*/ 1593294 w 13465725"/>
              <a:gd name="connsiteY786" fmla="*/ 3500317 h 4457244"/>
              <a:gd name="connsiteX787" fmla="*/ 1609370 w 13465725"/>
              <a:gd name="connsiteY787" fmla="*/ 3499601 h 4457244"/>
              <a:gd name="connsiteX788" fmla="*/ 1613389 w 13465725"/>
              <a:gd name="connsiteY788" fmla="*/ 3494582 h 4457244"/>
              <a:gd name="connsiteX789" fmla="*/ 5500430 w 13465725"/>
              <a:gd name="connsiteY789" fmla="*/ 3474187 h 4457244"/>
              <a:gd name="connsiteX790" fmla="*/ 5475063 w 13465725"/>
              <a:gd name="connsiteY790" fmla="*/ 3480974 h 4457244"/>
              <a:gd name="connsiteX791" fmla="*/ 5494088 w 13465725"/>
              <a:gd name="connsiteY791" fmla="*/ 3480974 h 4457244"/>
              <a:gd name="connsiteX792" fmla="*/ 5497258 w 13465725"/>
              <a:gd name="connsiteY792" fmla="*/ 3477581 h 4457244"/>
              <a:gd name="connsiteX793" fmla="*/ 5500430 w 13465725"/>
              <a:gd name="connsiteY793" fmla="*/ 3474187 h 4457244"/>
              <a:gd name="connsiteX794" fmla="*/ 10646407 w 13465725"/>
              <a:gd name="connsiteY794" fmla="*/ 3471834 h 4457244"/>
              <a:gd name="connsiteX795" fmla="*/ 10626709 w 13465725"/>
              <a:gd name="connsiteY795" fmla="*/ 3492914 h 4457244"/>
              <a:gd name="connsiteX796" fmla="*/ 10616860 w 13465725"/>
              <a:gd name="connsiteY796" fmla="*/ 3493134 h 4457244"/>
              <a:gd name="connsiteX797" fmla="*/ 10607012 w 13465725"/>
              <a:gd name="connsiteY797" fmla="*/ 3494670 h 4457244"/>
              <a:gd name="connsiteX798" fmla="*/ 10623015 w 13465725"/>
              <a:gd name="connsiteY798" fmla="*/ 3500599 h 4457244"/>
              <a:gd name="connsiteX799" fmla="*/ 10646407 w 13465725"/>
              <a:gd name="connsiteY799" fmla="*/ 3505210 h 4457244"/>
              <a:gd name="connsiteX800" fmla="*/ 10680879 w 13465725"/>
              <a:gd name="connsiteY800" fmla="*/ 3487644 h 4457244"/>
              <a:gd name="connsiteX801" fmla="*/ 9022492 w 13465725"/>
              <a:gd name="connsiteY801" fmla="*/ 3471785 h 4457244"/>
              <a:gd name="connsiteX802" fmla="*/ 9000294 w 13465725"/>
              <a:gd name="connsiteY802" fmla="*/ 3492428 h 4457244"/>
              <a:gd name="connsiteX803" fmla="*/ 8978099 w 13465725"/>
              <a:gd name="connsiteY803" fmla="*/ 3514768 h 4457244"/>
              <a:gd name="connsiteX804" fmla="*/ 8924984 w 13465725"/>
              <a:gd name="connsiteY804" fmla="*/ 3543046 h 4457244"/>
              <a:gd name="connsiteX805" fmla="*/ 8876627 w 13465725"/>
              <a:gd name="connsiteY805" fmla="*/ 3571324 h 4457244"/>
              <a:gd name="connsiteX806" fmla="*/ 8857601 w 13465725"/>
              <a:gd name="connsiteY806" fmla="*/ 3592816 h 4457244"/>
              <a:gd name="connsiteX807" fmla="*/ 8819550 w 13465725"/>
              <a:gd name="connsiteY807" fmla="*/ 3607521 h 4457244"/>
              <a:gd name="connsiteX808" fmla="*/ 8829063 w 13465725"/>
              <a:gd name="connsiteY808" fmla="*/ 3617418 h 4457244"/>
              <a:gd name="connsiteX809" fmla="*/ 8838576 w 13465725"/>
              <a:gd name="connsiteY809" fmla="*/ 3625619 h 4457244"/>
              <a:gd name="connsiteX810" fmla="*/ 8844125 w 13465725"/>
              <a:gd name="connsiteY810" fmla="*/ 3622226 h 4457244"/>
              <a:gd name="connsiteX811" fmla="*/ 8844917 w 13465725"/>
              <a:gd name="connsiteY811" fmla="*/ 3618832 h 4457244"/>
              <a:gd name="connsiteX812" fmla="*/ 8908336 w 13465725"/>
              <a:gd name="connsiteY812" fmla="*/ 3580091 h 4457244"/>
              <a:gd name="connsiteX813" fmla="*/ 8952730 w 13465725"/>
              <a:gd name="connsiteY813" fmla="*/ 3539653 h 4457244"/>
              <a:gd name="connsiteX814" fmla="*/ 8984440 w 13465725"/>
              <a:gd name="connsiteY814" fmla="*/ 3539653 h 4457244"/>
              <a:gd name="connsiteX815" fmla="*/ 9035177 w 13465725"/>
              <a:gd name="connsiteY815" fmla="*/ 3541067 h 4457244"/>
              <a:gd name="connsiteX816" fmla="*/ 9066885 w 13465725"/>
              <a:gd name="connsiteY816" fmla="*/ 3550964 h 4457244"/>
              <a:gd name="connsiteX817" fmla="*/ 9047067 w 13465725"/>
              <a:gd name="connsiteY817" fmla="*/ 3580940 h 4457244"/>
              <a:gd name="connsiteX818" fmla="*/ 9003466 w 13465725"/>
              <a:gd name="connsiteY818" fmla="*/ 3607521 h 4457244"/>
              <a:gd name="connsiteX819" fmla="*/ 9012979 w 13465725"/>
              <a:gd name="connsiteY819" fmla="*/ 3622226 h 4457244"/>
              <a:gd name="connsiteX820" fmla="*/ 9021738 w 13465725"/>
              <a:gd name="connsiteY820" fmla="*/ 3635764 h 4457244"/>
              <a:gd name="connsiteX821" fmla="*/ 9021087 w 13465725"/>
              <a:gd name="connsiteY821" fmla="*/ 3628800 h 4457244"/>
              <a:gd name="connsiteX822" fmla="*/ 9048041 w 13465725"/>
              <a:gd name="connsiteY822" fmla="*/ 3618620 h 4457244"/>
              <a:gd name="connsiteX823" fmla="*/ 9101947 w 13465725"/>
              <a:gd name="connsiteY823" fmla="*/ 3540572 h 4457244"/>
              <a:gd name="connsiteX824" fmla="*/ 9138035 w 13465725"/>
              <a:gd name="connsiteY824" fmla="*/ 3513192 h 4457244"/>
              <a:gd name="connsiteX825" fmla="*/ 9130305 w 13465725"/>
              <a:gd name="connsiteY825" fmla="*/ 3514768 h 4457244"/>
              <a:gd name="connsiteX826" fmla="*/ 9130305 w 13465725"/>
              <a:gd name="connsiteY826" fmla="*/ 3503456 h 4457244"/>
              <a:gd name="connsiteX827" fmla="*/ 9111279 w 13465725"/>
              <a:gd name="connsiteY827" fmla="*/ 3505718 h 4457244"/>
              <a:gd name="connsiteX828" fmla="*/ 9092253 w 13465725"/>
              <a:gd name="connsiteY828" fmla="*/ 3522120 h 4457244"/>
              <a:gd name="connsiteX829" fmla="*/ 9073227 w 13465725"/>
              <a:gd name="connsiteY829" fmla="*/ 3535128 h 4457244"/>
              <a:gd name="connsiteX830" fmla="*/ 9067679 w 13465725"/>
              <a:gd name="connsiteY830" fmla="*/ 3532866 h 4457244"/>
              <a:gd name="connsiteX831" fmla="*/ 9066885 w 13465725"/>
              <a:gd name="connsiteY831" fmla="*/ 3530604 h 4457244"/>
              <a:gd name="connsiteX832" fmla="*/ 9047859 w 13465725"/>
              <a:gd name="connsiteY832" fmla="*/ 3524383 h 4457244"/>
              <a:gd name="connsiteX833" fmla="*/ 9066885 w 13465725"/>
              <a:gd name="connsiteY833" fmla="*/ 3514768 h 4457244"/>
              <a:gd name="connsiteX834" fmla="*/ 9041518 w 13465725"/>
              <a:gd name="connsiteY834" fmla="*/ 3494407 h 4457244"/>
              <a:gd name="connsiteX835" fmla="*/ 9066885 w 13465725"/>
              <a:gd name="connsiteY835" fmla="*/ 3478572 h 4457244"/>
              <a:gd name="connsiteX836" fmla="*/ 12565449 w 13465725"/>
              <a:gd name="connsiteY836" fmla="*/ 3471342 h 4457244"/>
              <a:gd name="connsiteX837" fmla="*/ 12566454 w 13465725"/>
              <a:gd name="connsiteY837" fmla="*/ 3487112 h 4457244"/>
              <a:gd name="connsiteX838" fmla="*/ 12561430 w 13465725"/>
              <a:gd name="connsiteY838" fmla="*/ 3502883 h 4457244"/>
              <a:gd name="connsiteX839" fmla="*/ 12573487 w 13465725"/>
              <a:gd name="connsiteY839" fmla="*/ 3489980 h 4457244"/>
              <a:gd name="connsiteX840" fmla="*/ 12593583 w 13465725"/>
              <a:gd name="connsiteY840" fmla="*/ 3475643 h 4457244"/>
              <a:gd name="connsiteX841" fmla="*/ 1649562 w 13465725"/>
              <a:gd name="connsiteY841" fmla="*/ 3464475 h 4457244"/>
              <a:gd name="connsiteX842" fmla="*/ 1641523 w 13465725"/>
              <a:gd name="connsiteY842" fmla="*/ 3470210 h 4457244"/>
              <a:gd name="connsiteX843" fmla="*/ 1649562 w 13465725"/>
              <a:gd name="connsiteY843" fmla="*/ 3465908 h 4457244"/>
              <a:gd name="connsiteX844" fmla="*/ 7344389 w 13465725"/>
              <a:gd name="connsiteY844" fmla="*/ 3455058 h 4457244"/>
              <a:gd name="connsiteX845" fmla="*/ 7323779 w 13465725"/>
              <a:gd name="connsiteY845" fmla="*/ 3474853 h 4457244"/>
              <a:gd name="connsiteX846" fmla="*/ 7293655 w 13465725"/>
              <a:gd name="connsiteY846" fmla="*/ 3484468 h 4457244"/>
              <a:gd name="connsiteX847" fmla="*/ 7300790 w 13465725"/>
              <a:gd name="connsiteY847" fmla="*/ 3494365 h 4457244"/>
              <a:gd name="connsiteX848" fmla="*/ 7312681 w 13465725"/>
              <a:gd name="connsiteY848" fmla="*/ 3502565 h 4457244"/>
              <a:gd name="connsiteX849" fmla="*/ 7318230 w 13465725"/>
              <a:gd name="connsiteY849" fmla="*/ 3500021 h 4457244"/>
              <a:gd name="connsiteX850" fmla="*/ 7319022 w 13465725"/>
              <a:gd name="connsiteY850" fmla="*/ 3495779 h 4457244"/>
              <a:gd name="connsiteX851" fmla="*/ 7351525 w 13465725"/>
              <a:gd name="connsiteY851" fmla="*/ 3476267 h 4457244"/>
              <a:gd name="connsiteX852" fmla="*/ 7369759 w 13465725"/>
              <a:gd name="connsiteY852" fmla="*/ 3455058 h 4457244"/>
              <a:gd name="connsiteX853" fmla="*/ 9222504 w 13465725"/>
              <a:gd name="connsiteY853" fmla="*/ 3447683 h 4457244"/>
              <a:gd name="connsiteX854" fmla="*/ 9200067 w 13465725"/>
              <a:gd name="connsiteY854" fmla="*/ 3453686 h 4457244"/>
              <a:gd name="connsiteX855" fmla="*/ 9187382 w 13465725"/>
              <a:gd name="connsiteY855" fmla="*/ 3462736 h 4457244"/>
              <a:gd name="connsiteX856" fmla="*/ 9202188 w 13465725"/>
              <a:gd name="connsiteY856" fmla="*/ 3475059 h 4457244"/>
              <a:gd name="connsiteX857" fmla="*/ 9212931 w 13465725"/>
              <a:gd name="connsiteY857" fmla="*/ 3469310 h 4457244"/>
              <a:gd name="connsiteX858" fmla="*/ 9222444 w 13465725"/>
              <a:gd name="connsiteY858" fmla="*/ 3447818 h 4457244"/>
              <a:gd name="connsiteX859" fmla="*/ 5538481 w 13465725"/>
              <a:gd name="connsiteY859" fmla="*/ 3440253 h 4457244"/>
              <a:gd name="connsiteX860" fmla="*/ 5538481 w 13465725"/>
              <a:gd name="connsiteY860" fmla="*/ 3451565 h 4457244"/>
              <a:gd name="connsiteX861" fmla="*/ 5494088 w 13465725"/>
              <a:gd name="connsiteY861" fmla="*/ 3451565 h 4457244"/>
              <a:gd name="connsiteX862" fmla="*/ 5494088 w 13465725"/>
              <a:gd name="connsiteY862" fmla="*/ 3460614 h 4457244"/>
              <a:gd name="connsiteX863" fmla="*/ 5506770 w 13465725"/>
              <a:gd name="connsiteY863" fmla="*/ 3467400 h 4457244"/>
              <a:gd name="connsiteX864" fmla="*/ 5557506 w 13465725"/>
              <a:gd name="connsiteY864" fmla="*/ 3451565 h 4457244"/>
              <a:gd name="connsiteX865" fmla="*/ 5557506 w 13465725"/>
              <a:gd name="connsiteY865" fmla="*/ 3442516 h 4457244"/>
              <a:gd name="connsiteX866" fmla="*/ 4213878 w 13465725"/>
              <a:gd name="connsiteY866" fmla="*/ 3434893 h 4457244"/>
              <a:gd name="connsiteX867" fmla="*/ 4190210 w 13465725"/>
              <a:gd name="connsiteY867" fmla="*/ 3437639 h 4457244"/>
              <a:gd name="connsiteX868" fmla="*/ 4186345 w 13465725"/>
              <a:gd name="connsiteY868" fmla="*/ 3446971 h 4457244"/>
              <a:gd name="connsiteX869" fmla="*/ 4187622 w 13465725"/>
              <a:gd name="connsiteY869" fmla="*/ 3452699 h 4457244"/>
              <a:gd name="connsiteX870" fmla="*/ 3941387 w 13465725"/>
              <a:gd name="connsiteY870" fmla="*/ 3428872 h 4457244"/>
              <a:gd name="connsiteX871" fmla="*/ 3942179 w 13465725"/>
              <a:gd name="connsiteY871" fmla="*/ 3433115 h 4457244"/>
              <a:gd name="connsiteX872" fmla="*/ 3947728 w 13465725"/>
              <a:gd name="connsiteY872" fmla="*/ 3435659 h 4457244"/>
              <a:gd name="connsiteX873" fmla="*/ 3966754 w 13465725"/>
              <a:gd name="connsiteY873" fmla="*/ 3433397 h 4457244"/>
              <a:gd name="connsiteX874" fmla="*/ 9231915 w 13465725"/>
              <a:gd name="connsiteY874" fmla="*/ 3426423 h 4457244"/>
              <a:gd name="connsiteX875" fmla="*/ 9212749 w 13465725"/>
              <a:gd name="connsiteY875" fmla="*/ 3442375 h 4457244"/>
              <a:gd name="connsiteX876" fmla="*/ 9223203 w 13465725"/>
              <a:gd name="connsiteY876" fmla="*/ 3446104 h 4457244"/>
              <a:gd name="connsiteX877" fmla="*/ 5820680 w 13465725"/>
              <a:gd name="connsiteY877" fmla="*/ 3421803 h 4457244"/>
              <a:gd name="connsiteX878" fmla="*/ 5824645 w 13465725"/>
              <a:gd name="connsiteY878" fmla="*/ 3426046 h 4457244"/>
              <a:gd name="connsiteX879" fmla="*/ 5833364 w 13465725"/>
              <a:gd name="connsiteY879" fmla="*/ 3428590 h 4457244"/>
              <a:gd name="connsiteX880" fmla="*/ 5846048 w 13465725"/>
              <a:gd name="connsiteY880" fmla="*/ 3424066 h 4457244"/>
              <a:gd name="connsiteX881" fmla="*/ 9453925 w 13465725"/>
              <a:gd name="connsiteY881" fmla="*/ 3421802 h 4457244"/>
              <a:gd name="connsiteX882" fmla="*/ 9457889 w 13465725"/>
              <a:gd name="connsiteY882" fmla="*/ 3426045 h 4457244"/>
              <a:gd name="connsiteX883" fmla="*/ 9466608 w 13465725"/>
              <a:gd name="connsiteY883" fmla="*/ 3428589 h 4457244"/>
              <a:gd name="connsiteX884" fmla="*/ 9479293 w 13465725"/>
              <a:gd name="connsiteY884" fmla="*/ 3424065 h 4457244"/>
              <a:gd name="connsiteX885" fmla="*/ 5582875 w 13465725"/>
              <a:gd name="connsiteY885" fmla="*/ 3417630 h 4457244"/>
              <a:gd name="connsiteX886" fmla="*/ 5563850 w 13465725"/>
              <a:gd name="connsiteY886" fmla="*/ 3419892 h 4457244"/>
              <a:gd name="connsiteX887" fmla="*/ 5563850 w 13465725"/>
              <a:gd name="connsiteY887" fmla="*/ 3437991 h 4457244"/>
              <a:gd name="connsiteX888" fmla="*/ 5580497 w 13465725"/>
              <a:gd name="connsiteY888" fmla="*/ 3428659 h 4457244"/>
              <a:gd name="connsiteX889" fmla="*/ 5582875 w 13465725"/>
              <a:gd name="connsiteY889" fmla="*/ 3417630 h 4457244"/>
              <a:gd name="connsiteX890" fmla="*/ 8362928 w 13465725"/>
              <a:gd name="connsiteY890" fmla="*/ 3412966 h 4457244"/>
              <a:gd name="connsiteX891" fmla="*/ 8331220 w 13465725"/>
              <a:gd name="connsiteY891" fmla="*/ 3426540 h 4457244"/>
              <a:gd name="connsiteX892" fmla="*/ 8331220 w 13465725"/>
              <a:gd name="connsiteY892" fmla="*/ 3433326 h 4457244"/>
              <a:gd name="connsiteX893" fmla="*/ 8343904 w 13465725"/>
              <a:gd name="connsiteY893" fmla="*/ 3433326 h 4457244"/>
              <a:gd name="connsiteX894" fmla="*/ 8369271 w 13465725"/>
              <a:gd name="connsiteY894" fmla="*/ 3432195 h 4457244"/>
              <a:gd name="connsiteX895" fmla="*/ 8375613 w 13465725"/>
              <a:gd name="connsiteY895" fmla="*/ 3424277 h 4457244"/>
              <a:gd name="connsiteX896" fmla="*/ 9250801 w 13465725"/>
              <a:gd name="connsiteY896" fmla="*/ 3410703 h 4457244"/>
              <a:gd name="connsiteX897" fmla="*/ 9232055 w 13465725"/>
              <a:gd name="connsiteY897" fmla="*/ 3426306 h 4457244"/>
              <a:gd name="connsiteX898" fmla="*/ 9251775 w 13465725"/>
              <a:gd name="connsiteY898" fmla="*/ 3422085 h 4457244"/>
              <a:gd name="connsiteX899" fmla="*/ 9257324 w 13465725"/>
              <a:gd name="connsiteY899" fmla="*/ 3412753 h 4457244"/>
              <a:gd name="connsiteX900" fmla="*/ 9258116 w 13465725"/>
              <a:gd name="connsiteY900" fmla="*/ 3411747 h 4457244"/>
              <a:gd name="connsiteX901" fmla="*/ 10715351 w 13465725"/>
              <a:gd name="connsiteY901" fmla="*/ 3410351 h 4457244"/>
              <a:gd name="connsiteX902" fmla="*/ 10661181 w 13465725"/>
              <a:gd name="connsiteY902" fmla="*/ 3454267 h 4457244"/>
              <a:gd name="connsiteX903" fmla="*/ 10675339 w 13465725"/>
              <a:gd name="connsiteY903" fmla="*/ 3463051 h 4457244"/>
              <a:gd name="connsiteX904" fmla="*/ 10700578 w 13465725"/>
              <a:gd name="connsiteY904" fmla="*/ 3466564 h 4457244"/>
              <a:gd name="connsiteX905" fmla="*/ 10721507 w 13465725"/>
              <a:gd name="connsiteY905" fmla="*/ 3442410 h 4457244"/>
              <a:gd name="connsiteX906" fmla="*/ 10749823 w 13465725"/>
              <a:gd name="connsiteY906" fmla="*/ 3420891 h 4457244"/>
              <a:gd name="connsiteX907" fmla="*/ 5846048 w 13465725"/>
              <a:gd name="connsiteY907" fmla="*/ 3403705 h 4457244"/>
              <a:gd name="connsiteX908" fmla="*/ 5847634 w 13465725"/>
              <a:gd name="connsiteY908" fmla="*/ 3407947 h 4457244"/>
              <a:gd name="connsiteX909" fmla="*/ 5858732 w 13465725"/>
              <a:gd name="connsiteY909" fmla="*/ 3410492 h 4457244"/>
              <a:gd name="connsiteX910" fmla="*/ 5865075 w 13465725"/>
              <a:gd name="connsiteY910" fmla="*/ 3410492 h 4457244"/>
              <a:gd name="connsiteX911" fmla="*/ 5846048 w 13465725"/>
              <a:gd name="connsiteY911" fmla="*/ 3403705 h 4457244"/>
              <a:gd name="connsiteX912" fmla="*/ 9479293 w 13465725"/>
              <a:gd name="connsiteY912" fmla="*/ 3403704 h 4457244"/>
              <a:gd name="connsiteX913" fmla="*/ 9480878 w 13465725"/>
              <a:gd name="connsiteY913" fmla="*/ 3407946 h 4457244"/>
              <a:gd name="connsiteX914" fmla="*/ 9491977 w 13465725"/>
              <a:gd name="connsiteY914" fmla="*/ 3410491 h 4457244"/>
              <a:gd name="connsiteX915" fmla="*/ 9498319 w 13465725"/>
              <a:gd name="connsiteY915" fmla="*/ 3410491 h 4457244"/>
              <a:gd name="connsiteX916" fmla="*/ 9479293 w 13465725"/>
              <a:gd name="connsiteY916" fmla="*/ 3403704 h 4457244"/>
              <a:gd name="connsiteX917" fmla="*/ 9117622 w 13465725"/>
              <a:gd name="connsiteY917" fmla="*/ 3397129 h 4457244"/>
              <a:gd name="connsiteX918" fmla="*/ 9066885 w 13465725"/>
              <a:gd name="connsiteY918" fmla="*/ 3426540 h 4457244"/>
              <a:gd name="connsiteX919" fmla="*/ 9085911 w 13465725"/>
              <a:gd name="connsiteY919" fmla="*/ 3451424 h 4457244"/>
              <a:gd name="connsiteX920" fmla="*/ 9074020 w 13465725"/>
              <a:gd name="connsiteY920" fmla="*/ 3451990 h 4457244"/>
              <a:gd name="connsiteX921" fmla="*/ 9066885 w 13465725"/>
              <a:gd name="connsiteY921" fmla="*/ 3455948 h 4457244"/>
              <a:gd name="connsiteX922" fmla="*/ 9074020 w 13465725"/>
              <a:gd name="connsiteY922" fmla="*/ 3462736 h 4457244"/>
              <a:gd name="connsiteX923" fmla="*/ 9085911 w 13465725"/>
              <a:gd name="connsiteY923" fmla="*/ 3469522 h 4457244"/>
              <a:gd name="connsiteX924" fmla="*/ 9130305 w 13465725"/>
              <a:gd name="connsiteY924" fmla="*/ 3476309 h 4457244"/>
              <a:gd name="connsiteX925" fmla="*/ 9136648 w 13465725"/>
              <a:gd name="connsiteY925" fmla="*/ 3469522 h 4457244"/>
              <a:gd name="connsiteX926" fmla="*/ 9104937 w 13465725"/>
              <a:gd name="connsiteY926" fmla="*/ 3460473 h 4457244"/>
              <a:gd name="connsiteX927" fmla="*/ 9110487 w 13465725"/>
              <a:gd name="connsiteY927" fmla="*/ 3450859 h 4457244"/>
              <a:gd name="connsiteX928" fmla="*/ 9130305 w 13465725"/>
              <a:gd name="connsiteY928" fmla="*/ 3444637 h 4457244"/>
              <a:gd name="connsiteX929" fmla="*/ 9131098 w 13465725"/>
              <a:gd name="connsiteY929" fmla="*/ 3420883 h 4457244"/>
              <a:gd name="connsiteX930" fmla="*/ 9117622 w 13465725"/>
              <a:gd name="connsiteY930" fmla="*/ 3397129 h 4457244"/>
              <a:gd name="connsiteX931" fmla="*/ 7553675 w 13465725"/>
              <a:gd name="connsiteY931" fmla="*/ 3382665 h 4457244"/>
              <a:gd name="connsiteX932" fmla="*/ 7548126 w 13465725"/>
              <a:gd name="connsiteY932" fmla="*/ 3388321 h 4457244"/>
              <a:gd name="connsiteX933" fmla="*/ 7547332 w 13465725"/>
              <a:gd name="connsiteY933" fmla="*/ 3393976 h 4457244"/>
              <a:gd name="connsiteX934" fmla="*/ 7560016 w 13465725"/>
              <a:gd name="connsiteY934" fmla="*/ 3382665 h 4457244"/>
              <a:gd name="connsiteX935" fmla="*/ 12694063 w 13465725"/>
              <a:gd name="connsiteY935" fmla="*/ 3381018 h 4457244"/>
              <a:gd name="connsiteX936" fmla="*/ 12690044 w 13465725"/>
              <a:gd name="connsiteY936" fmla="*/ 3391054 h 4457244"/>
              <a:gd name="connsiteX937" fmla="*/ 12672460 w 13465725"/>
              <a:gd name="connsiteY937" fmla="*/ 3399119 h 4457244"/>
              <a:gd name="connsiteX938" fmla="*/ 12657890 w 13465725"/>
              <a:gd name="connsiteY938" fmla="*/ 3408259 h 4457244"/>
              <a:gd name="connsiteX939" fmla="*/ 12641814 w 13465725"/>
              <a:gd name="connsiteY939" fmla="*/ 3424029 h 4457244"/>
              <a:gd name="connsiteX940" fmla="*/ 12627746 w 13465725"/>
              <a:gd name="connsiteY940" fmla="*/ 3424567 h 4457244"/>
              <a:gd name="connsiteX941" fmla="*/ 12625737 w 13465725"/>
              <a:gd name="connsiteY941" fmla="*/ 3428330 h 4457244"/>
              <a:gd name="connsiteX942" fmla="*/ 12601622 w 13465725"/>
              <a:gd name="connsiteY942" fmla="*/ 3438366 h 4457244"/>
              <a:gd name="connsiteX943" fmla="*/ 12589564 w 13465725"/>
              <a:gd name="connsiteY943" fmla="*/ 3452703 h 4457244"/>
              <a:gd name="connsiteX944" fmla="*/ 12581525 w 13465725"/>
              <a:gd name="connsiteY944" fmla="*/ 3452703 h 4457244"/>
              <a:gd name="connsiteX945" fmla="*/ 12581525 w 13465725"/>
              <a:gd name="connsiteY945" fmla="*/ 3462740 h 4457244"/>
              <a:gd name="connsiteX946" fmla="*/ 12601622 w 13465725"/>
              <a:gd name="connsiteY946" fmla="*/ 3465607 h 4457244"/>
              <a:gd name="connsiteX947" fmla="*/ 12600617 w 13465725"/>
              <a:gd name="connsiteY947" fmla="*/ 3463815 h 4457244"/>
              <a:gd name="connsiteX948" fmla="*/ 12605641 w 13465725"/>
              <a:gd name="connsiteY948" fmla="*/ 3464173 h 4457244"/>
              <a:gd name="connsiteX949" fmla="*/ 12613679 w 13465725"/>
              <a:gd name="connsiteY949" fmla="*/ 3458438 h 4457244"/>
              <a:gd name="connsiteX950" fmla="*/ 12621215 w 13465725"/>
              <a:gd name="connsiteY950" fmla="*/ 3456825 h 4457244"/>
              <a:gd name="connsiteX951" fmla="*/ 12625737 w 13465725"/>
              <a:gd name="connsiteY951" fmla="*/ 3454137 h 4457244"/>
              <a:gd name="connsiteX952" fmla="*/ 12653871 w 13465725"/>
              <a:gd name="connsiteY952" fmla="*/ 3436933 h 4457244"/>
              <a:gd name="connsiteX953" fmla="*/ 12667436 w 13465725"/>
              <a:gd name="connsiteY953" fmla="*/ 3417219 h 4457244"/>
              <a:gd name="connsiteX954" fmla="*/ 12690044 w 13465725"/>
              <a:gd name="connsiteY954" fmla="*/ 3399656 h 4457244"/>
              <a:gd name="connsiteX955" fmla="*/ 12710139 w 13465725"/>
              <a:gd name="connsiteY955" fmla="*/ 3403958 h 4457244"/>
              <a:gd name="connsiteX956" fmla="*/ 12717173 w 13465725"/>
              <a:gd name="connsiteY956" fmla="*/ 3394818 h 4457244"/>
              <a:gd name="connsiteX957" fmla="*/ 12730236 w 13465725"/>
              <a:gd name="connsiteY957" fmla="*/ 3386753 h 4457244"/>
              <a:gd name="connsiteX958" fmla="*/ 12710139 w 13465725"/>
              <a:gd name="connsiteY958" fmla="*/ 3385319 h 4457244"/>
              <a:gd name="connsiteX959" fmla="*/ 8432691 w 13465725"/>
              <a:gd name="connsiteY959" fmla="*/ 3376770 h 4457244"/>
              <a:gd name="connsiteX960" fmla="*/ 8420006 w 13465725"/>
              <a:gd name="connsiteY960" fmla="*/ 3385818 h 4457244"/>
              <a:gd name="connsiteX961" fmla="*/ 8432691 w 13465725"/>
              <a:gd name="connsiteY961" fmla="*/ 3379032 h 4457244"/>
              <a:gd name="connsiteX962" fmla="*/ 10037385 w 13465725"/>
              <a:gd name="connsiteY962" fmla="*/ 3372032 h 4457244"/>
              <a:gd name="connsiteX963" fmla="*/ 10038177 w 13465725"/>
              <a:gd name="connsiteY963" fmla="*/ 3376275 h 4457244"/>
              <a:gd name="connsiteX964" fmla="*/ 10043726 w 13465725"/>
              <a:gd name="connsiteY964" fmla="*/ 3378819 h 4457244"/>
              <a:gd name="connsiteX965" fmla="*/ 10062752 w 13465725"/>
              <a:gd name="connsiteY965" fmla="*/ 3376557 h 4457244"/>
              <a:gd name="connsiteX966" fmla="*/ 12758370 w 13465725"/>
              <a:gd name="connsiteY966" fmla="*/ 3366681 h 4457244"/>
              <a:gd name="connsiteX967" fmla="*/ 12754351 w 13465725"/>
              <a:gd name="connsiteY967" fmla="*/ 3369549 h 4457244"/>
              <a:gd name="connsiteX968" fmla="*/ 12750331 w 13465725"/>
              <a:gd name="connsiteY968" fmla="*/ 3381018 h 4457244"/>
              <a:gd name="connsiteX969" fmla="*/ 12754351 w 13465725"/>
              <a:gd name="connsiteY969" fmla="*/ 3385319 h 4457244"/>
              <a:gd name="connsiteX970" fmla="*/ 12765404 w 13465725"/>
              <a:gd name="connsiteY970" fmla="*/ 3378151 h 4457244"/>
              <a:gd name="connsiteX971" fmla="*/ 12770427 w 13465725"/>
              <a:gd name="connsiteY971" fmla="*/ 3370982 h 4457244"/>
              <a:gd name="connsiteX972" fmla="*/ 12758370 w 13465725"/>
              <a:gd name="connsiteY972" fmla="*/ 3366681 h 4457244"/>
              <a:gd name="connsiteX973" fmla="*/ 5633609 w 13465725"/>
              <a:gd name="connsiteY973" fmla="*/ 3363336 h 4457244"/>
              <a:gd name="connsiteX974" fmla="*/ 5612999 w 13465725"/>
              <a:gd name="connsiteY974" fmla="*/ 3383131 h 4457244"/>
              <a:gd name="connsiteX975" fmla="*/ 5582875 w 13465725"/>
              <a:gd name="connsiteY975" fmla="*/ 3392746 h 4457244"/>
              <a:gd name="connsiteX976" fmla="*/ 5590010 w 13465725"/>
              <a:gd name="connsiteY976" fmla="*/ 3402643 h 4457244"/>
              <a:gd name="connsiteX977" fmla="*/ 5601900 w 13465725"/>
              <a:gd name="connsiteY977" fmla="*/ 3410843 h 4457244"/>
              <a:gd name="connsiteX978" fmla="*/ 5607450 w 13465725"/>
              <a:gd name="connsiteY978" fmla="*/ 3408299 h 4457244"/>
              <a:gd name="connsiteX979" fmla="*/ 5608243 w 13465725"/>
              <a:gd name="connsiteY979" fmla="*/ 3404057 h 4457244"/>
              <a:gd name="connsiteX980" fmla="*/ 5640744 w 13465725"/>
              <a:gd name="connsiteY980" fmla="*/ 3384545 h 4457244"/>
              <a:gd name="connsiteX981" fmla="*/ 5658979 w 13465725"/>
              <a:gd name="connsiteY981" fmla="*/ 3363336 h 4457244"/>
              <a:gd name="connsiteX982" fmla="*/ 4074567 w 13465725"/>
              <a:gd name="connsiteY982" fmla="*/ 3363266 h 4457244"/>
              <a:gd name="connsiteX983" fmla="*/ 4076153 w 13465725"/>
              <a:gd name="connsiteY983" fmla="*/ 3367508 h 4457244"/>
              <a:gd name="connsiteX984" fmla="*/ 4087252 w 13465725"/>
              <a:gd name="connsiteY984" fmla="*/ 3370053 h 4457244"/>
              <a:gd name="connsiteX985" fmla="*/ 4099936 w 13465725"/>
              <a:gd name="connsiteY985" fmla="*/ 3370053 h 4457244"/>
              <a:gd name="connsiteX986" fmla="*/ 4092008 w 13465725"/>
              <a:gd name="connsiteY986" fmla="*/ 3364963 h 4457244"/>
              <a:gd name="connsiteX987" fmla="*/ 4074567 w 13465725"/>
              <a:gd name="connsiteY987" fmla="*/ 3363266 h 4457244"/>
              <a:gd name="connsiteX988" fmla="*/ 12722197 w 13465725"/>
              <a:gd name="connsiteY988" fmla="*/ 3362380 h 4457244"/>
              <a:gd name="connsiteX989" fmla="*/ 12722197 w 13465725"/>
              <a:gd name="connsiteY989" fmla="*/ 3368115 h 4457244"/>
              <a:gd name="connsiteX990" fmla="*/ 12727724 w 13465725"/>
              <a:gd name="connsiteY990" fmla="*/ 3365247 h 4457244"/>
              <a:gd name="connsiteX991" fmla="*/ 12730236 w 13465725"/>
              <a:gd name="connsiteY991" fmla="*/ 3362380 h 4457244"/>
              <a:gd name="connsiteX992" fmla="*/ 313496 w 13465725"/>
              <a:gd name="connsiteY992" fmla="*/ 3350225 h 4457244"/>
              <a:gd name="connsiteX993" fmla="*/ 316008 w 13465725"/>
              <a:gd name="connsiteY993" fmla="*/ 3352913 h 4457244"/>
              <a:gd name="connsiteX994" fmla="*/ 321534 w 13465725"/>
              <a:gd name="connsiteY994" fmla="*/ 3354526 h 4457244"/>
              <a:gd name="connsiteX995" fmla="*/ 329573 w 13465725"/>
              <a:gd name="connsiteY995" fmla="*/ 3351659 h 4457244"/>
              <a:gd name="connsiteX996" fmla="*/ 10808916 w 13465725"/>
              <a:gd name="connsiteY996" fmla="*/ 3348868 h 4457244"/>
              <a:gd name="connsiteX997" fmla="*/ 10784294 w 13465725"/>
              <a:gd name="connsiteY997" fmla="*/ 3359408 h 4457244"/>
              <a:gd name="connsiteX998" fmla="*/ 10784294 w 13465725"/>
              <a:gd name="connsiteY998" fmla="*/ 3364678 h 4457244"/>
              <a:gd name="connsiteX999" fmla="*/ 10794144 w 13465725"/>
              <a:gd name="connsiteY999" fmla="*/ 3364678 h 4457244"/>
              <a:gd name="connsiteX1000" fmla="*/ 10813841 w 13465725"/>
              <a:gd name="connsiteY1000" fmla="*/ 3363800 h 4457244"/>
              <a:gd name="connsiteX1001" fmla="*/ 10818765 w 13465725"/>
              <a:gd name="connsiteY1001" fmla="*/ 3357651 h 4457244"/>
              <a:gd name="connsiteX1002" fmla="*/ 329573 w 13465725"/>
              <a:gd name="connsiteY1002" fmla="*/ 3338756 h 4457244"/>
              <a:gd name="connsiteX1003" fmla="*/ 330578 w 13465725"/>
              <a:gd name="connsiteY1003" fmla="*/ 3341444 h 4457244"/>
              <a:gd name="connsiteX1004" fmla="*/ 337612 w 13465725"/>
              <a:gd name="connsiteY1004" fmla="*/ 3343057 h 4457244"/>
              <a:gd name="connsiteX1005" fmla="*/ 341631 w 13465725"/>
              <a:gd name="connsiteY1005" fmla="*/ 3343057 h 4457244"/>
              <a:gd name="connsiteX1006" fmla="*/ 329573 w 13465725"/>
              <a:gd name="connsiteY1006" fmla="*/ 3338756 h 4457244"/>
              <a:gd name="connsiteX1007" fmla="*/ 7515623 w 13465725"/>
              <a:gd name="connsiteY1007" fmla="*/ 3337419 h 4457244"/>
              <a:gd name="connsiteX1008" fmla="*/ 7490256 w 13465725"/>
              <a:gd name="connsiteY1008" fmla="*/ 3360042 h 4457244"/>
              <a:gd name="connsiteX1009" fmla="*/ 7464887 w 13465725"/>
              <a:gd name="connsiteY1009" fmla="*/ 3382665 h 4457244"/>
              <a:gd name="connsiteX1010" fmla="*/ 7426835 w 13465725"/>
              <a:gd name="connsiteY1010" fmla="*/ 3400763 h 4457244"/>
              <a:gd name="connsiteX1011" fmla="*/ 7428420 w 13465725"/>
              <a:gd name="connsiteY1011" fmla="*/ 3405005 h 4457244"/>
              <a:gd name="connsiteX1012" fmla="*/ 7439519 w 13465725"/>
              <a:gd name="connsiteY1012" fmla="*/ 3407550 h 4457244"/>
              <a:gd name="connsiteX1013" fmla="*/ 7477571 w 13465725"/>
              <a:gd name="connsiteY1013" fmla="*/ 3405288 h 4457244"/>
              <a:gd name="connsiteX1014" fmla="*/ 7498183 w 13465725"/>
              <a:gd name="connsiteY1014" fmla="*/ 3386907 h 4457244"/>
              <a:gd name="connsiteX1015" fmla="*/ 7509282 w 13465725"/>
              <a:gd name="connsiteY1015" fmla="*/ 3366830 h 4457244"/>
              <a:gd name="connsiteX1016" fmla="*/ 7529100 w 13465725"/>
              <a:gd name="connsiteY1016" fmla="*/ 3351276 h 4457244"/>
              <a:gd name="connsiteX1017" fmla="*/ 7553675 w 13465725"/>
              <a:gd name="connsiteY1017" fmla="*/ 3337419 h 4457244"/>
              <a:gd name="connsiteX1018" fmla="*/ 11394935 w 13465725"/>
              <a:gd name="connsiteY1018" fmla="*/ 3336571 h 4457244"/>
              <a:gd name="connsiteX1019" fmla="*/ 11355539 w 13465725"/>
              <a:gd name="connsiteY1019" fmla="*/ 3359408 h 4457244"/>
              <a:gd name="connsiteX1020" fmla="*/ 11370312 w 13465725"/>
              <a:gd name="connsiteY1020" fmla="*/ 3378731 h 4457244"/>
              <a:gd name="connsiteX1021" fmla="*/ 11361079 w 13465725"/>
              <a:gd name="connsiteY1021" fmla="*/ 3379171 h 4457244"/>
              <a:gd name="connsiteX1022" fmla="*/ 11355539 w 13465725"/>
              <a:gd name="connsiteY1022" fmla="*/ 3382244 h 4457244"/>
              <a:gd name="connsiteX1023" fmla="*/ 11361079 w 13465725"/>
              <a:gd name="connsiteY1023" fmla="*/ 3387515 h 4457244"/>
              <a:gd name="connsiteX1024" fmla="*/ 11370312 w 13465725"/>
              <a:gd name="connsiteY1024" fmla="*/ 3392784 h 4457244"/>
              <a:gd name="connsiteX1025" fmla="*/ 11404784 w 13465725"/>
              <a:gd name="connsiteY1025" fmla="*/ 3398054 h 4457244"/>
              <a:gd name="connsiteX1026" fmla="*/ 11409709 w 13465725"/>
              <a:gd name="connsiteY1026" fmla="*/ 3392784 h 4457244"/>
              <a:gd name="connsiteX1027" fmla="*/ 11385086 w 13465725"/>
              <a:gd name="connsiteY1027" fmla="*/ 3385758 h 4457244"/>
              <a:gd name="connsiteX1028" fmla="*/ 11389395 w 13465725"/>
              <a:gd name="connsiteY1028" fmla="*/ 3378292 h 4457244"/>
              <a:gd name="connsiteX1029" fmla="*/ 11404784 w 13465725"/>
              <a:gd name="connsiteY1029" fmla="*/ 3373461 h 4457244"/>
              <a:gd name="connsiteX1030" fmla="*/ 11405400 w 13465725"/>
              <a:gd name="connsiteY1030" fmla="*/ 3355016 h 4457244"/>
              <a:gd name="connsiteX1031" fmla="*/ 11394935 w 13465725"/>
              <a:gd name="connsiteY1031" fmla="*/ 3336571 h 4457244"/>
              <a:gd name="connsiteX1032" fmla="*/ 10863087 w 13465725"/>
              <a:gd name="connsiteY1032" fmla="*/ 3320762 h 4457244"/>
              <a:gd name="connsiteX1033" fmla="*/ 10853237 w 13465725"/>
              <a:gd name="connsiteY1033" fmla="*/ 3327788 h 4457244"/>
              <a:gd name="connsiteX1034" fmla="*/ 10863087 w 13465725"/>
              <a:gd name="connsiteY1034" fmla="*/ 3322518 h 4457244"/>
              <a:gd name="connsiteX1035" fmla="*/ 683262 w 13465725"/>
              <a:gd name="connsiteY1035" fmla="*/ 3318683 h 4457244"/>
              <a:gd name="connsiteX1036" fmla="*/ 683764 w 13465725"/>
              <a:gd name="connsiteY1036" fmla="*/ 3321372 h 4457244"/>
              <a:gd name="connsiteX1037" fmla="*/ 687281 w 13465725"/>
              <a:gd name="connsiteY1037" fmla="*/ 3322985 h 4457244"/>
              <a:gd name="connsiteX1038" fmla="*/ 699338 w 13465725"/>
              <a:gd name="connsiteY1038" fmla="*/ 3321551 h 4457244"/>
              <a:gd name="connsiteX1039" fmla="*/ 9250801 w 13465725"/>
              <a:gd name="connsiteY1039" fmla="*/ 3317950 h 4457244"/>
              <a:gd name="connsiteX1040" fmla="*/ 9257143 w 13465725"/>
              <a:gd name="connsiteY1040" fmla="*/ 3324737 h 4457244"/>
              <a:gd name="connsiteX1041" fmla="*/ 9257143 w 13465725"/>
              <a:gd name="connsiteY1041" fmla="*/ 3317950 h 4457244"/>
              <a:gd name="connsiteX1042" fmla="*/ 988720 w 13465725"/>
              <a:gd name="connsiteY1042" fmla="*/ 3312949 h 4457244"/>
              <a:gd name="connsiteX1043" fmla="*/ 1004796 w 13465725"/>
              <a:gd name="connsiteY1043" fmla="*/ 3322985 h 4457244"/>
              <a:gd name="connsiteX1044" fmla="*/ 1000777 w 13465725"/>
              <a:gd name="connsiteY1044" fmla="*/ 3334454 h 4457244"/>
              <a:gd name="connsiteX1045" fmla="*/ 985203 w 13465725"/>
              <a:gd name="connsiteY1045" fmla="*/ 3339473 h 4457244"/>
              <a:gd name="connsiteX1046" fmla="*/ 960585 w 13465725"/>
              <a:gd name="connsiteY1046" fmla="*/ 3344490 h 4457244"/>
              <a:gd name="connsiteX1047" fmla="*/ 974652 w 13465725"/>
              <a:gd name="connsiteY1047" fmla="*/ 3328719 h 4457244"/>
              <a:gd name="connsiteX1048" fmla="*/ 988720 w 13465725"/>
              <a:gd name="connsiteY1048" fmla="*/ 3312949 h 4457244"/>
              <a:gd name="connsiteX1049" fmla="*/ 12786504 w 13465725"/>
              <a:gd name="connsiteY1049" fmla="*/ 3312200 h 4457244"/>
              <a:gd name="connsiteX1050" fmla="*/ 12774949 w 13465725"/>
              <a:gd name="connsiteY1050" fmla="*/ 3313276 h 4457244"/>
              <a:gd name="connsiteX1051" fmla="*/ 12766407 w 13465725"/>
              <a:gd name="connsiteY1051" fmla="*/ 3316502 h 4457244"/>
              <a:gd name="connsiteX1052" fmla="*/ 12770929 w 13465725"/>
              <a:gd name="connsiteY1052" fmla="*/ 3317756 h 4457244"/>
              <a:gd name="connsiteX1053" fmla="*/ 12778465 w 13465725"/>
              <a:gd name="connsiteY1053" fmla="*/ 3317935 h 4457244"/>
              <a:gd name="connsiteX1054" fmla="*/ 7629779 w 13465725"/>
              <a:gd name="connsiteY1054" fmla="*/ 3308010 h 4457244"/>
              <a:gd name="connsiteX1055" fmla="*/ 7591727 w 13465725"/>
              <a:gd name="connsiteY1055" fmla="*/ 3321584 h 4457244"/>
              <a:gd name="connsiteX1056" fmla="*/ 7578250 w 13465725"/>
              <a:gd name="connsiteY1056" fmla="*/ 3316494 h 4457244"/>
              <a:gd name="connsiteX1057" fmla="*/ 7560016 w 13465725"/>
              <a:gd name="connsiteY1057" fmla="*/ 3321584 h 4457244"/>
              <a:gd name="connsiteX1058" fmla="*/ 7604410 w 13465725"/>
              <a:gd name="connsiteY1058" fmla="*/ 3341944 h 4457244"/>
              <a:gd name="connsiteX1059" fmla="*/ 7629779 w 13465725"/>
              <a:gd name="connsiteY1059" fmla="*/ 3341944 h 4457244"/>
              <a:gd name="connsiteX1060" fmla="*/ 7636120 w 13465725"/>
              <a:gd name="connsiteY1060" fmla="*/ 3321584 h 4457244"/>
              <a:gd name="connsiteX1061" fmla="*/ 10170565 w 13465725"/>
              <a:gd name="connsiteY1061" fmla="*/ 3306426 h 4457244"/>
              <a:gd name="connsiteX1062" fmla="*/ 10172151 w 13465725"/>
              <a:gd name="connsiteY1062" fmla="*/ 3310668 h 4457244"/>
              <a:gd name="connsiteX1063" fmla="*/ 10183249 w 13465725"/>
              <a:gd name="connsiteY1063" fmla="*/ 3313213 h 4457244"/>
              <a:gd name="connsiteX1064" fmla="*/ 10195934 w 13465725"/>
              <a:gd name="connsiteY1064" fmla="*/ 3313213 h 4457244"/>
              <a:gd name="connsiteX1065" fmla="*/ 10188007 w 13465725"/>
              <a:gd name="connsiteY1065" fmla="*/ 3308123 h 4457244"/>
              <a:gd name="connsiteX1066" fmla="*/ 10170565 w 13465725"/>
              <a:gd name="connsiteY1066" fmla="*/ 3306426 h 4457244"/>
              <a:gd name="connsiteX1067" fmla="*/ 5725744 w 13465725"/>
              <a:gd name="connsiteY1067" fmla="*/ 3304433 h 4457244"/>
              <a:gd name="connsiteX1068" fmla="*/ 5716055 w 13465725"/>
              <a:gd name="connsiteY1068" fmla="*/ 3309041 h 4457244"/>
              <a:gd name="connsiteX1069" fmla="*/ 5717640 w 13465725"/>
              <a:gd name="connsiteY1069" fmla="*/ 3313283 h 4457244"/>
              <a:gd name="connsiteX1070" fmla="*/ 5718399 w 13465725"/>
              <a:gd name="connsiteY1070" fmla="*/ 3313457 h 4457244"/>
              <a:gd name="connsiteX1071" fmla="*/ 9326905 w 13465725"/>
              <a:gd name="connsiteY1071" fmla="*/ 3293065 h 4457244"/>
              <a:gd name="connsiteX1072" fmla="*/ 9301538 w 13465725"/>
              <a:gd name="connsiteY1072" fmla="*/ 3299852 h 4457244"/>
              <a:gd name="connsiteX1073" fmla="*/ 9320564 w 13465725"/>
              <a:gd name="connsiteY1073" fmla="*/ 3299852 h 4457244"/>
              <a:gd name="connsiteX1074" fmla="*/ 9323734 w 13465725"/>
              <a:gd name="connsiteY1074" fmla="*/ 3296459 h 4457244"/>
              <a:gd name="connsiteX1075" fmla="*/ 9326905 w 13465725"/>
              <a:gd name="connsiteY1075" fmla="*/ 3293065 h 4457244"/>
              <a:gd name="connsiteX1076" fmla="*/ 767664 w 13465725"/>
              <a:gd name="connsiteY1076" fmla="*/ 3277106 h 4457244"/>
              <a:gd name="connsiteX1077" fmla="*/ 768669 w 13465725"/>
              <a:gd name="connsiteY1077" fmla="*/ 3279794 h 4457244"/>
              <a:gd name="connsiteX1078" fmla="*/ 775703 w 13465725"/>
              <a:gd name="connsiteY1078" fmla="*/ 3281407 h 4457244"/>
              <a:gd name="connsiteX1079" fmla="*/ 783741 w 13465725"/>
              <a:gd name="connsiteY1079" fmla="*/ 3281407 h 4457244"/>
              <a:gd name="connsiteX1080" fmla="*/ 778718 w 13465725"/>
              <a:gd name="connsiteY1080" fmla="*/ 3278181 h 4457244"/>
              <a:gd name="connsiteX1081" fmla="*/ 767664 w 13465725"/>
              <a:gd name="connsiteY1081" fmla="*/ 3277106 h 4457244"/>
              <a:gd name="connsiteX1082" fmla="*/ 11498350 w 13465725"/>
              <a:gd name="connsiteY1082" fmla="*/ 3275089 h 4457244"/>
              <a:gd name="connsiteX1083" fmla="*/ 11503274 w 13465725"/>
              <a:gd name="connsiteY1083" fmla="*/ 3280359 h 4457244"/>
              <a:gd name="connsiteX1084" fmla="*/ 11503274 w 13465725"/>
              <a:gd name="connsiteY1084" fmla="*/ 3275089 h 4457244"/>
              <a:gd name="connsiteX1085" fmla="*/ 7699540 w 13465725"/>
              <a:gd name="connsiteY1085" fmla="*/ 3267289 h 4457244"/>
              <a:gd name="connsiteX1086" fmla="*/ 7667829 w 13465725"/>
              <a:gd name="connsiteY1086" fmla="*/ 3285387 h 4457244"/>
              <a:gd name="connsiteX1087" fmla="*/ 7686855 w 13465725"/>
              <a:gd name="connsiteY1087" fmla="*/ 3285387 h 4457244"/>
              <a:gd name="connsiteX1088" fmla="*/ 7699540 w 13465725"/>
              <a:gd name="connsiteY1088" fmla="*/ 3267289 h 4457244"/>
              <a:gd name="connsiteX1089" fmla="*/ 3827231 w 13465725"/>
              <a:gd name="connsiteY1089" fmla="*/ 3261464 h 4457244"/>
              <a:gd name="connsiteX1090" fmla="*/ 3827231 w 13465725"/>
              <a:gd name="connsiteY1090" fmla="*/ 3272776 h 4457244"/>
              <a:gd name="connsiteX1091" fmla="*/ 3835158 w 13465725"/>
              <a:gd name="connsiteY1091" fmla="*/ 3278714 h 4457244"/>
              <a:gd name="connsiteX1092" fmla="*/ 3852599 w 13465725"/>
              <a:gd name="connsiteY1092" fmla="*/ 3279563 h 4457244"/>
              <a:gd name="connsiteX1093" fmla="*/ 7566358 w 13465725"/>
              <a:gd name="connsiteY1093" fmla="*/ 3260503 h 4457244"/>
              <a:gd name="connsiteX1094" fmla="*/ 7563188 w 13465725"/>
              <a:gd name="connsiteY1094" fmla="*/ 3262765 h 4457244"/>
              <a:gd name="connsiteX1095" fmla="*/ 7560016 w 13465725"/>
              <a:gd name="connsiteY1095" fmla="*/ 3265027 h 4457244"/>
              <a:gd name="connsiteX1096" fmla="*/ 7560016 w 13465725"/>
              <a:gd name="connsiteY1096" fmla="*/ 3276338 h 4457244"/>
              <a:gd name="connsiteX1097" fmla="*/ 7564774 w 13465725"/>
              <a:gd name="connsiteY1097" fmla="*/ 3290760 h 4457244"/>
              <a:gd name="connsiteX1098" fmla="*/ 7579042 w 13465725"/>
              <a:gd name="connsiteY1098" fmla="*/ 3303486 h 4457244"/>
              <a:gd name="connsiteX1099" fmla="*/ 7598068 w 13465725"/>
              <a:gd name="connsiteY1099" fmla="*/ 3262765 h 4457244"/>
              <a:gd name="connsiteX1100" fmla="*/ 9364957 w 13465725"/>
              <a:gd name="connsiteY1100" fmla="*/ 3259131 h 4457244"/>
              <a:gd name="connsiteX1101" fmla="*/ 9364957 w 13465725"/>
              <a:gd name="connsiteY1101" fmla="*/ 3270443 h 4457244"/>
              <a:gd name="connsiteX1102" fmla="*/ 9320564 w 13465725"/>
              <a:gd name="connsiteY1102" fmla="*/ 3270443 h 4457244"/>
              <a:gd name="connsiteX1103" fmla="*/ 9320564 w 13465725"/>
              <a:gd name="connsiteY1103" fmla="*/ 3279492 h 4457244"/>
              <a:gd name="connsiteX1104" fmla="*/ 9333247 w 13465725"/>
              <a:gd name="connsiteY1104" fmla="*/ 3286278 h 4457244"/>
              <a:gd name="connsiteX1105" fmla="*/ 9383983 w 13465725"/>
              <a:gd name="connsiteY1105" fmla="*/ 3270443 h 4457244"/>
              <a:gd name="connsiteX1106" fmla="*/ 9383983 w 13465725"/>
              <a:gd name="connsiteY1106" fmla="*/ 3261394 h 4457244"/>
              <a:gd name="connsiteX1107" fmla="*/ 6232907 w 13465725"/>
              <a:gd name="connsiteY1107" fmla="*/ 3256657 h 4457244"/>
              <a:gd name="connsiteX1108" fmla="*/ 6198820 w 13465725"/>
              <a:gd name="connsiteY1108" fmla="*/ 3277018 h 4457244"/>
              <a:gd name="connsiteX1109" fmla="*/ 6193217 w 13465725"/>
              <a:gd name="connsiteY1109" fmla="*/ 3289991 h 4457244"/>
              <a:gd name="connsiteX1110" fmla="*/ 6212353 w 13465725"/>
              <a:gd name="connsiteY1110" fmla="*/ 3276338 h 4457244"/>
              <a:gd name="connsiteX1111" fmla="*/ 6234550 w 13465725"/>
              <a:gd name="connsiteY1111" fmla="*/ 3260503 h 4457244"/>
              <a:gd name="connsiteX1112" fmla="*/ 6236322 w 13465725"/>
              <a:gd name="connsiteY1112" fmla="*/ 3259397 h 4457244"/>
              <a:gd name="connsiteX1113" fmla="*/ 11557444 w 13465725"/>
              <a:gd name="connsiteY1113" fmla="*/ 3255766 h 4457244"/>
              <a:gd name="connsiteX1114" fmla="*/ 11537747 w 13465725"/>
              <a:gd name="connsiteY1114" fmla="*/ 3261036 h 4457244"/>
              <a:gd name="connsiteX1115" fmla="*/ 11552520 w 13465725"/>
              <a:gd name="connsiteY1115" fmla="*/ 3261036 h 4457244"/>
              <a:gd name="connsiteX1116" fmla="*/ 11554982 w 13465725"/>
              <a:gd name="connsiteY1116" fmla="*/ 3258401 h 4457244"/>
              <a:gd name="connsiteX1117" fmla="*/ 11557444 w 13465725"/>
              <a:gd name="connsiteY1117" fmla="*/ 3255766 h 4457244"/>
              <a:gd name="connsiteX1118" fmla="*/ 4283852 w 13465725"/>
              <a:gd name="connsiteY1118" fmla="*/ 3245628 h 4457244"/>
              <a:gd name="connsiteX1119" fmla="*/ 4241043 w 13465725"/>
              <a:gd name="connsiteY1119" fmla="*/ 3252981 h 4457244"/>
              <a:gd name="connsiteX1120" fmla="*/ 4226774 w 13465725"/>
              <a:gd name="connsiteY1120" fmla="*/ 3270513 h 4457244"/>
              <a:gd name="connsiteX1121" fmla="*/ 4226774 w 13465725"/>
              <a:gd name="connsiteY1121" fmla="*/ 3272776 h 4457244"/>
              <a:gd name="connsiteX1122" fmla="*/ 4210921 w 13465725"/>
              <a:gd name="connsiteY1122" fmla="*/ 3273058 h 4457244"/>
              <a:gd name="connsiteX1123" fmla="*/ 4195064 w 13465725"/>
              <a:gd name="connsiteY1123" fmla="*/ 3275038 h 4457244"/>
              <a:gd name="connsiteX1124" fmla="*/ 4221225 w 13465725"/>
              <a:gd name="connsiteY1124" fmla="*/ 3278148 h 4457244"/>
              <a:gd name="connsiteX1125" fmla="*/ 4252142 w 13465725"/>
              <a:gd name="connsiteY1125" fmla="*/ 3279563 h 4457244"/>
              <a:gd name="connsiteX1126" fmla="*/ 4290194 w 13465725"/>
              <a:gd name="connsiteY1126" fmla="*/ 3268251 h 4457244"/>
              <a:gd name="connsiteX1127" fmla="*/ 4270376 w 13465725"/>
              <a:gd name="connsiteY1127" fmla="*/ 3263161 h 4457244"/>
              <a:gd name="connsiteX1128" fmla="*/ 4264826 w 13465725"/>
              <a:gd name="connsiteY1128" fmla="*/ 3254677 h 4457244"/>
              <a:gd name="connsiteX1129" fmla="*/ 3890650 w 13465725"/>
              <a:gd name="connsiteY1129" fmla="*/ 3236580 h 4457244"/>
              <a:gd name="connsiteX1130" fmla="*/ 3884309 w 13465725"/>
              <a:gd name="connsiteY1130" fmla="*/ 3237710 h 4457244"/>
              <a:gd name="connsiteX1131" fmla="*/ 3877968 w 13465725"/>
              <a:gd name="connsiteY1131" fmla="*/ 3238842 h 4457244"/>
              <a:gd name="connsiteX1132" fmla="*/ 3881931 w 13465725"/>
              <a:gd name="connsiteY1132" fmla="*/ 3244215 h 4457244"/>
              <a:gd name="connsiteX1133" fmla="*/ 3890650 w 13465725"/>
              <a:gd name="connsiteY1133" fmla="*/ 3247891 h 4457244"/>
              <a:gd name="connsiteX1134" fmla="*/ 3901749 w 13465725"/>
              <a:gd name="connsiteY1134" fmla="*/ 3245346 h 4457244"/>
              <a:gd name="connsiteX1135" fmla="*/ 3903335 w 13465725"/>
              <a:gd name="connsiteY1135" fmla="*/ 3241104 h 4457244"/>
              <a:gd name="connsiteX1136" fmla="*/ 3890650 w 13465725"/>
              <a:gd name="connsiteY1136" fmla="*/ 3236580 h 4457244"/>
              <a:gd name="connsiteX1137" fmla="*/ 9409351 w 13465725"/>
              <a:gd name="connsiteY1137" fmla="*/ 3236508 h 4457244"/>
              <a:gd name="connsiteX1138" fmla="*/ 9390325 w 13465725"/>
              <a:gd name="connsiteY1138" fmla="*/ 3238770 h 4457244"/>
              <a:gd name="connsiteX1139" fmla="*/ 9390325 w 13465725"/>
              <a:gd name="connsiteY1139" fmla="*/ 3256869 h 4457244"/>
              <a:gd name="connsiteX1140" fmla="*/ 9406973 w 13465725"/>
              <a:gd name="connsiteY1140" fmla="*/ 3247537 h 4457244"/>
              <a:gd name="connsiteX1141" fmla="*/ 9409351 w 13465725"/>
              <a:gd name="connsiteY1141" fmla="*/ 3236508 h 4457244"/>
              <a:gd name="connsiteX1142" fmla="*/ 1028911 w 13465725"/>
              <a:gd name="connsiteY1142" fmla="*/ 3229794 h 4457244"/>
              <a:gd name="connsiteX1143" fmla="*/ 1031423 w 13465725"/>
              <a:gd name="connsiteY1143" fmla="*/ 3233199 h 4457244"/>
              <a:gd name="connsiteX1144" fmla="*/ 1036949 w 13465725"/>
              <a:gd name="connsiteY1144" fmla="*/ 3235529 h 4457244"/>
              <a:gd name="connsiteX1145" fmla="*/ 1043983 w 13465725"/>
              <a:gd name="connsiteY1145" fmla="*/ 3233916 h 4457244"/>
              <a:gd name="connsiteX1146" fmla="*/ 1044988 w 13465725"/>
              <a:gd name="connsiteY1146" fmla="*/ 3231227 h 4457244"/>
              <a:gd name="connsiteX1147" fmla="*/ 11586992 w 13465725"/>
              <a:gd name="connsiteY1147" fmla="*/ 3229416 h 4457244"/>
              <a:gd name="connsiteX1148" fmla="*/ 11586992 w 13465725"/>
              <a:gd name="connsiteY1148" fmla="*/ 3238199 h 4457244"/>
              <a:gd name="connsiteX1149" fmla="*/ 11552520 w 13465725"/>
              <a:gd name="connsiteY1149" fmla="*/ 3238199 h 4457244"/>
              <a:gd name="connsiteX1150" fmla="*/ 11552520 w 13465725"/>
              <a:gd name="connsiteY1150" fmla="*/ 3245226 h 4457244"/>
              <a:gd name="connsiteX1151" fmla="*/ 11562368 w 13465725"/>
              <a:gd name="connsiteY1151" fmla="*/ 3250496 h 4457244"/>
              <a:gd name="connsiteX1152" fmla="*/ 11601765 w 13465725"/>
              <a:gd name="connsiteY1152" fmla="*/ 3238199 h 4457244"/>
              <a:gd name="connsiteX1153" fmla="*/ 11601765 w 13465725"/>
              <a:gd name="connsiteY1153" fmla="*/ 3231173 h 4457244"/>
              <a:gd name="connsiteX1154" fmla="*/ 610916 w 13465725"/>
              <a:gd name="connsiteY1154" fmla="*/ 3212589 h 4457244"/>
              <a:gd name="connsiteX1155" fmla="*/ 610916 w 13465725"/>
              <a:gd name="connsiteY1155" fmla="*/ 3219758 h 4457244"/>
              <a:gd name="connsiteX1156" fmla="*/ 615940 w 13465725"/>
              <a:gd name="connsiteY1156" fmla="*/ 3223521 h 4457244"/>
              <a:gd name="connsiteX1157" fmla="*/ 626992 w 13465725"/>
              <a:gd name="connsiteY1157" fmla="*/ 3224059 h 4457244"/>
              <a:gd name="connsiteX1158" fmla="*/ 11621463 w 13465725"/>
              <a:gd name="connsiteY1158" fmla="*/ 3211849 h 4457244"/>
              <a:gd name="connsiteX1159" fmla="*/ 11606689 w 13465725"/>
              <a:gd name="connsiteY1159" fmla="*/ 3213606 h 4457244"/>
              <a:gd name="connsiteX1160" fmla="*/ 11606689 w 13465725"/>
              <a:gd name="connsiteY1160" fmla="*/ 3227659 h 4457244"/>
              <a:gd name="connsiteX1161" fmla="*/ 11619617 w 13465725"/>
              <a:gd name="connsiteY1161" fmla="*/ 3220413 h 4457244"/>
              <a:gd name="connsiteX1162" fmla="*/ 11621463 w 13465725"/>
              <a:gd name="connsiteY1162" fmla="*/ 3211849 h 4457244"/>
              <a:gd name="connsiteX1163" fmla="*/ 6289985 w 13465725"/>
              <a:gd name="connsiteY1163" fmla="*/ 3204625 h 4457244"/>
              <a:gd name="connsiteX1164" fmla="*/ 6289985 w 13465725"/>
              <a:gd name="connsiteY1164" fmla="*/ 3215937 h 4457244"/>
              <a:gd name="connsiteX1165" fmla="*/ 6294245 w 13465725"/>
              <a:gd name="connsiteY1165" fmla="*/ 3219128 h 4457244"/>
              <a:gd name="connsiteX1166" fmla="*/ 6296186 w 13465725"/>
              <a:gd name="connsiteY1166" fmla="*/ 3217025 h 4457244"/>
              <a:gd name="connsiteX1167" fmla="*/ 6301131 w 13465725"/>
              <a:gd name="connsiteY1167" fmla="*/ 3212578 h 4457244"/>
              <a:gd name="connsiteX1168" fmla="*/ 9923229 w 13465725"/>
              <a:gd name="connsiteY1168" fmla="*/ 3204624 h 4457244"/>
              <a:gd name="connsiteX1169" fmla="*/ 9923229 w 13465725"/>
              <a:gd name="connsiteY1169" fmla="*/ 3215936 h 4457244"/>
              <a:gd name="connsiteX1170" fmla="*/ 9931156 w 13465725"/>
              <a:gd name="connsiteY1170" fmla="*/ 3221874 h 4457244"/>
              <a:gd name="connsiteX1171" fmla="*/ 9948597 w 13465725"/>
              <a:gd name="connsiteY1171" fmla="*/ 3222723 h 4457244"/>
              <a:gd name="connsiteX1172" fmla="*/ 900298 w 13465725"/>
              <a:gd name="connsiteY1172" fmla="*/ 3202553 h 4457244"/>
              <a:gd name="connsiteX1173" fmla="*/ 873167 w 13465725"/>
              <a:gd name="connsiteY1173" fmla="*/ 3207213 h 4457244"/>
              <a:gd name="connsiteX1174" fmla="*/ 864125 w 13465725"/>
              <a:gd name="connsiteY1174" fmla="*/ 3218324 h 4457244"/>
              <a:gd name="connsiteX1175" fmla="*/ 864125 w 13465725"/>
              <a:gd name="connsiteY1175" fmla="*/ 3219758 h 4457244"/>
              <a:gd name="connsiteX1176" fmla="*/ 854077 w 13465725"/>
              <a:gd name="connsiteY1176" fmla="*/ 3219937 h 4457244"/>
              <a:gd name="connsiteX1177" fmla="*/ 844028 w 13465725"/>
              <a:gd name="connsiteY1177" fmla="*/ 3221192 h 4457244"/>
              <a:gd name="connsiteX1178" fmla="*/ 860608 w 13465725"/>
              <a:gd name="connsiteY1178" fmla="*/ 3223163 h 4457244"/>
              <a:gd name="connsiteX1179" fmla="*/ 880201 w 13465725"/>
              <a:gd name="connsiteY1179" fmla="*/ 3224059 h 4457244"/>
              <a:gd name="connsiteX1180" fmla="*/ 904317 w 13465725"/>
              <a:gd name="connsiteY1180" fmla="*/ 3216890 h 4457244"/>
              <a:gd name="connsiteX1181" fmla="*/ 891757 w 13465725"/>
              <a:gd name="connsiteY1181" fmla="*/ 3213665 h 4457244"/>
              <a:gd name="connsiteX1182" fmla="*/ 888240 w 13465725"/>
              <a:gd name="connsiteY1182" fmla="*/ 3208288 h 4457244"/>
              <a:gd name="connsiteX1183" fmla="*/ 651108 w 13465725"/>
              <a:gd name="connsiteY1183" fmla="*/ 3196819 h 4457244"/>
              <a:gd name="connsiteX1184" fmla="*/ 647089 w 13465725"/>
              <a:gd name="connsiteY1184" fmla="*/ 3197535 h 4457244"/>
              <a:gd name="connsiteX1185" fmla="*/ 643070 w 13465725"/>
              <a:gd name="connsiteY1185" fmla="*/ 3198252 h 4457244"/>
              <a:gd name="connsiteX1186" fmla="*/ 645582 w 13465725"/>
              <a:gd name="connsiteY1186" fmla="*/ 3201657 h 4457244"/>
              <a:gd name="connsiteX1187" fmla="*/ 651108 w 13465725"/>
              <a:gd name="connsiteY1187" fmla="*/ 3203987 h 4457244"/>
              <a:gd name="connsiteX1188" fmla="*/ 658141 w 13465725"/>
              <a:gd name="connsiteY1188" fmla="*/ 3202374 h 4457244"/>
              <a:gd name="connsiteX1189" fmla="*/ 659146 w 13465725"/>
              <a:gd name="connsiteY1189" fmla="*/ 3199686 h 4457244"/>
              <a:gd name="connsiteX1190" fmla="*/ 651108 w 13465725"/>
              <a:gd name="connsiteY1190" fmla="*/ 3196819 h 4457244"/>
              <a:gd name="connsiteX1191" fmla="*/ 12955309 w 13465725"/>
              <a:gd name="connsiteY1191" fmla="*/ 3188902 h 4457244"/>
              <a:gd name="connsiteX1192" fmla="*/ 12955309 w 13465725"/>
              <a:gd name="connsiteY1192" fmla="*/ 3194637 h 4457244"/>
              <a:gd name="connsiteX1193" fmla="*/ 12959329 w 13465725"/>
              <a:gd name="connsiteY1193" fmla="*/ 3190335 h 4457244"/>
              <a:gd name="connsiteX1194" fmla="*/ 10379851 w 13465725"/>
              <a:gd name="connsiteY1194" fmla="*/ 3188788 h 4457244"/>
              <a:gd name="connsiteX1195" fmla="*/ 10337041 w 13465725"/>
              <a:gd name="connsiteY1195" fmla="*/ 3196141 h 4457244"/>
              <a:gd name="connsiteX1196" fmla="*/ 10322773 w 13465725"/>
              <a:gd name="connsiteY1196" fmla="*/ 3213673 h 4457244"/>
              <a:gd name="connsiteX1197" fmla="*/ 10322773 w 13465725"/>
              <a:gd name="connsiteY1197" fmla="*/ 3215936 h 4457244"/>
              <a:gd name="connsiteX1198" fmla="*/ 10306918 w 13465725"/>
              <a:gd name="connsiteY1198" fmla="*/ 3216218 h 4457244"/>
              <a:gd name="connsiteX1199" fmla="*/ 10291062 w 13465725"/>
              <a:gd name="connsiteY1199" fmla="*/ 3218198 h 4457244"/>
              <a:gd name="connsiteX1200" fmla="*/ 10317223 w 13465725"/>
              <a:gd name="connsiteY1200" fmla="*/ 3221308 h 4457244"/>
              <a:gd name="connsiteX1201" fmla="*/ 10348140 w 13465725"/>
              <a:gd name="connsiteY1201" fmla="*/ 3222723 h 4457244"/>
              <a:gd name="connsiteX1202" fmla="*/ 10386192 w 13465725"/>
              <a:gd name="connsiteY1202" fmla="*/ 3211411 h 4457244"/>
              <a:gd name="connsiteX1203" fmla="*/ 10366374 w 13465725"/>
              <a:gd name="connsiteY1203" fmla="*/ 3206321 h 4457244"/>
              <a:gd name="connsiteX1204" fmla="*/ 10360825 w 13465725"/>
              <a:gd name="connsiteY1204" fmla="*/ 3197837 h 4457244"/>
              <a:gd name="connsiteX1205" fmla="*/ 1121352 w 13465725"/>
              <a:gd name="connsiteY1205" fmla="*/ 3182482 h 4457244"/>
              <a:gd name="connsiteX1206" fmla="*/ 1098744 w 13465725"/>
              <a:gd name="connsiteY1206" fmla="*/ 3189829 h 4457244"/>
              <a:gd name="connsiteX1207" fmla="*/ 1097237 w 13465725"/>
              <a:gd name="connsiteY1207" fmla="*/ 3202553 h 4457244"/>
              <a:gd name="connsiteX1208" fmla="*/ 1077644 w 13465725"/>
              <a:gd name="connsiteY1208" fmla="*/ 3203629 h 4457244"/>
              <a:gd name="connsiteX1209" fmla="*/ 1061064 w 13465725"/>
              <a:gd name="connsiteY1209" fmla="*/ 3206855 h 4457244"/>
              <a:gd name="connsiteX1210" fmla="*/ 1069103 w 13465725"/>
              <a:gd name="connsiteY1210" fmla="*/ 3219758 h 4457244"/>
              <a:gd name="connsiteX1211" fmla="*/ 1081663 w 13465725"/>
              <a:gd name="connsiteY1211" fmla="*/ 3208468 h 4457244"/>
              <a:gd name="connsiteX1212" fmla="*/ 1109295 w 13465725"/>
              <a:gd name="connsiteY1212" fmla="*/ 3202553 h 4457244"/>
              <a:gd name="connsiteX1213" fmla="*/ 1115323 w 13465725"/>
              <a:gd name="connsiteY1213" fmla="*/ 3192518 h 4457244"/>
              <a:gd name="connsiteX1214" fmla="*/ 1121352 w 13465725"/>
              <a:gd name="connsiteY1214" fmla="*/ 3182482 h 4457244"/>
              <a:gd name="connsiteX1215" fmla="*/ 9460085 w 13465725"/>
              <a:gd name="connsiteY1215" fmla="*/ 3182214 h 4457244"/>
              <a:gd name="connsiteX1216" fmla="*/ 9439475 w 13465725"/>
              <a:gd name="connsiteY1216" fmla="*/ 3202009 h 4457244"/>
              <a:gd name="connsiteX1217" fmla="*/ 9409351 w 13465725"/>
              <a:gd name="connsiteY1217" fmla="*/ 3211624 h 4457244"/>
              <a:gd name="connsiteX1218" fmla="*/ 9416486 w 13465725"/>
              <a:gd name="connsiteY1218" fmla="*/ 3221521 h 4457244"/>
              <a:gd name="connsiteX1219" fmla="*/ 9428377 w 13465725"/>
              <a:gd name="connsiteY1219" fmla="*/ 3229721 h 4457244"/>
              <a:gd name="connsiteX1220" fmla="*/ 9433926 w 13465725"/>
              <a:gd name="connsiteY1220" fmla="*/ 3227177 h 4457244"/>
              <a:gd name="connsiteX1221" fmla="*/ 9434718 w 13465725"/>
              <a:gd name="connsiteY1221" fmla="*/ 3222935 h 4457244"/>
              <a:gd name="connsiteX1222" fmla="*/ 9452663 w 13465725"/>
              <a:gd name="connsiteY1222" fmla="*/ 3212162 h 4457244"/>
              <a:gd name="connsiteX1223" fmla="*/ 9452339 w 13465725"/>
              <a:gd name="connsiteY1223" fmla="*/ 3208866 h 4457244"/>
              <a:gd name="connsiteX1224" fmla="*/ 9468078 w 13465725"/>
              <a:gd name="connsiteY1224" fmla="*/ 3202426 h 4457244"/>
              <a:gd name="connsiteX1225" fmla="*/ 9485455 w 13465725"/>
              <a:gd name="connsiteY1225" fmla="*/ 3182214 h 4457244"/>
              <a:gd name="connsiteX1226" fmla="*/ 9986649 w 13465725"/>
              <a:gd name="connsiteY1226" fmla="*/ 3179740 h 4457244"/>
              <a:gd name="connsiteX1227" fmla="*/ 9980307 w 13465725"/>
              <a:gd name="connsiteY1227" fmla="*/ 3180870 h 4457244"/>
              <a:gd name="connsiteX1228" fmla="*/ 9973966 w 13465725"/>
              <a:gd name="connsiteY1228" fmla="*/ 3182002 h 4457244"/>
              <a:gd name="connsiteX1229" fmla="*/ 9977929 w 13465725"/>
              <a:gd name="connsiteY1229" fmla="*/ 3187375 h 4457244"/>
              <a:gd name="connsiteX1230" fmla="*/ 9986649 w 13465725"/>
              <a:gd name="connsiteY1230" fmla="*/ 3191051 h 4457244"/>
              <a:gd name="connsiteX1231" fmla="*/ 9997747 w 13465725"/>
              <a:gd name="connsiteY1231" fmla="*/ 3188506 h 4457244"/>
              <a:gd name="connsiteX1232" fmla="*/ 9999333 w 13465725"/>
              <a:gd name="connsiteY1232" fmla="*/ 3184264 h 4457244"/>
              <a:gd name="connsiteX1233" fmla="*/ 9986649 w 13465725"/>
              <a:gd name="connsiteY1233" fmla="*/ 3179740 h 4457244"/>
              <a:gd name="connsiteX1234" fmla="*/ 4366298 w 13465725"/>
              <a:gd name="connsiteY1234" fmla="*/ 3175498 h 4457244"/>
              <a:gd name="connsiteX1235" fmla="*/ 4355199 w 13465725"/>
              <a:gd name="connsiteY1235" fmla="*/ 3180305 h 4457244"/>
              <a:gd name="connsiteX1236" fmla="*/ 4353613 w 13465725"/>
              <a:gd name="connsiteY1236" fmla="*/ 3186809 h 4457244"/>
              <a:gd name="connsiteX1237" fmla="*/ 4340930 w 13465725"/>
              <a:gd name="connsiteY1237" fmla="*/ 3201797 h 4457244"/>
              <a:gd name="connsiteX1238" fmla="*/ 4309220 w 13465725"/>
              <a:gd name="connsiteY1238" fmla="*/ 3211694 h 4457244"/>
              <a:gd name="connsiteX1239" fmla="*/ 4299707 w 13465725"/>
              <a:gd name="connsiteY1239" fmla="*/ 3227530 h 4457244"/>
              <a:gd name="connsiteX1240" fmla="*/ 4290194 w 13465725"/>
              <a:gd name="connsiteY1240" fmla="*/ 3243366 h 4457244"/>
              <a:gd name="connsiteX1241" fmla="*/ 4339345 w 13465725"/>
              <a:gd name="connsiteY1241" fmla="*/ 3218199 h 4457244"/>
              <a:gd name="connsiteX1242" fmla="*/ 4378980 w 13465725"/>
              <a:gd name="connsiteY1242" fmla="*/ 3191334 h 4457244"/>
              <a:gd name="connsiteX1243" fmla="*/ 4375017 w 13465725"/>
              <a:gd name="connsiteY1243" fmla="*/ 3182568 h 4457244"/>
              <a:gd name="connsiteX1244" fmla="*/ 4366298 w 13465725"/>
              <a:gd name="connsiteY1244" fmla="*/ 3175498 h 4457244"/>
              <a:gd name="connsiteX1245" fmla="*/ 11660859 w 13465725"/>
              <a:gd name="connsiteY1245" fmla="*/ 3169690 h 4457244"/>
              <a:gd name="connsiteX1246" fmla="*/ 11644855 w 13465725"/>
              <a:gd name="connsiteY1246" fmla="*/ 3185060 h 4457244"/>
              <a:gd name="connsiteX1247" fmla="*/ 11621463 w 13465725"/>
              <a:gd name="connsiteY1247" fmla="*/ 3192526 h 4457244"/>
              <a:gd name="connsiteX1248" fmla="*/ 11627003 w 13465725"/>
              <a:gd name="connsiteY1248" fmla="*/ 3200211 h 4457244"/>
              <a:gd name="connsiteX1249" fmla="*/ 11636237 w 13465725"/>
              <a:gd name="connsiteY1249" fmla="*/ 3206579 h 4457244"/>
              <a:gd name="connsiteX1250" fmla="*/ 11640546 w 13465725"/>
              <a:gd name="connsiteY1250" fmla="*/ 3204603 h 4457244"/>
              <a:gd name="connsiteX1251" fmla="*/ 11641161 w 13465725"/>
              <a:gd name="connsiteY1251" fmla="*/ 3201309 h 4457244"/>
              <a:gd name="connsiteX1252" fmla="*/ 11666399 w 13465725"/>
              <a:gd name="connsiteY1252" fmla="*/ 3186158 h 4457244"/>
              <a:gd name="connsiteX1253" fmla="*/ 11680558 w 13465725"/>
              <a:gd name="connsiteY1253" fmla="*/ 3169690 h 4457244"/>
              <a:gd name="connsiteX1254" fmla="*/ 5855578 w 13465725"/>
              <a:gd name="connsiteY1254" fmla="*/ 3168781 h 4457244"/>
              <a:gd name="connsiteX1255" fmla="*/ 5852409 w 13465725"/>
              <a:gd name="connsiteY1255" fmla="*/ 3171043 h 4457244"/>
              <a:gd name="connsiteX1256" fmla="*/ 5849236 w 13465725"/>
              <a:gd name="connsiteY1256" fmla="*/ 3173305 h 4457244"/>
              <a:gd name="connsiteX1257" fmla="*/ 5849236 w 13465725"/>
              <a:gd name="connsiteY1257" fmla="*/ 3184616 h 4457244"/>
              <a:gd name="connsiteX1258" fmla="*/ 5851875 w 13465725"/>
              <a:gd name="connsiteY1258" fmla="*/ 3192618 h 4457244"/>
              <a:gd name="connsiteX1259" fmla="*/ 5876793 w 13465725"/>
              <a:gd name="connsiteY1259" fmla="*/ 3170294 h 4457244"/>
              <a:gd name="connsiteX1260" fmla="*/ 952547 w 13465725"/>
              <a:gd name="connsiteY1260" fmla="*/ 3158108 h 4457244"/>
              <a:gd name="connsiteX1261" fmla="*/ 945513 w 13465725"/>
              <a:gd name="connsiteY1261" fmla="*/ 3161155 h 4457244"/>
              <a:gd name="connsiteX1262" fmla="*/ 944508 w 13465725"/>
              <a:gd name="connsiteY1262" fmla="*/ 3165277 h 4457244"/>
              <a:gd name="connsiteX1263" fmla="*/ 936470 w 13465725"/>
              <a:gd name="connsiteY1263" fmla="*/ 3174775 h 4457244"/>
              <a:gd name="connsiteX1264" fmla="*/ 916374 w 13465725"/>
              <a:gd name="connsiteY1264" fmla="*/ 3181048 h 4457244"/>
              <a:gd name="connsiteX1265" fmla="*/ 910345 w 13465725"/>
              <a:gd name="connsiteY1265" fmla="*/ 3191084 h 4457244"/>
              <a:gd name="connsiteX1266" fmla="*/ 904317 w 13465725"/>
              <a:gd name="connsiteY1266" fmla="*/ 3201120 h 4457244"/>
              <a:gd name="connsiteX1267" fmla="*/ 935466 w 13465725"/>
              <a:gd name="connsiteY1267" fmla="*/ 3185170 h 4457244"/>
              <a:gd name="connsiteX1268" fmla="*/ 960585 w 13465725"/>
              <a:gd name="connsiteY1268" fmla="*/ 3168144 h 4457244"/>
              <a:gd name="connsiteX1269" fmla="*/ 958073 w 13465725"/>
              <a:gd name="connsiteY1269" fmla="*/ 3162589 h 4457244"/>
              <a:gd name="connsiteX1270" fmla="*/ 952547 w 13465725"/>
              <a:gd name="connsiteY1270" fmla="*/ 3158108 h 4457244"/>
              <a:gd name="connsiteX1271" fmla="*/ 3966754 w 13465725"/>
              <a:gd name="connsiteY1271" fmla="*/ 3155137 h 4457244"/>
              <a:gd name="connsiteX1272" fmla="*/ 3941387 w 13465725"/>
              <a:gd name="connsiteY1272" fmla="*/ 3182285 h 4457244"/>
              <a:gd name="connsiteX1273" fmla="*/ 3928703 w 13465725"/>
              <a:gd name="connsiteY1273" fmla="*/ 3182568 h 4457244"/>
              <a:gd name="connsiteX1274" fmla="*/ 3916019 w 13465725"/>
              <a:gd name="connsiteY1274" fmla="*/ 3184547 h 4457244"/>
              <a:gd name="connsiteX1275" fmla="*/ 3936629 w 13465725"/>
              <a:gd name="connsiteY1275" fmla="*/ 3192182 h 4457244"/>
              <a:gd name="connsiteX1276" fmla="*/ 3966754 w 13465725"/>
              <a:gd name="connsiteY1276" fmla="*/ 3198120 h 4457244"/>
              <a:gd name="connsiteX1277" fmla="*/ 4011147 w 13465725"/>
              <a:gd name="connsiteY1277" fmla="*/ 3175498 h 4457244"/>
              <a:gd name="connsiteX1278" fmla="*/ 12975406 w 13465725"/>
              <a:gd name="connsiteY1278" fmla="*/ 3150192 h 4457244"/>
              <a:gd name="connsiteX1279" fmla="*/ 12975406 w 13465725"/>
              <a:gd name="connsiteY1279" fmla="*/ 3151626 h 4457244"/>
              <a:gd name="connsiteX1280" fmla="*/ 12991482 w 13465725"/>
              <a:gd name="connsiteY1280" fmla="*/ 3158794 h 4457244"/>
              <a:gd name="connsiteX1281" fmla="*/ 699338 w 13465725"/>
              <a:gd name="connsiteY1281" fmla="*/ 3145205 h 4457244"/>
              <a:gd name="connsiteX1282" fmla="*/ 683262 w 13465725"/>
              <a:gd name="connsiteY1282" fmla="*/ 3162410 h 4457244"/>
              <a:gd name="connsiteX1283" fmla="*/ 675223 w 13465725"/>
              <a:gd name="connsiteY1283" fmla="*/ 3162589 h 4457244"/>
              <a:gd name="connsiteX1284" fmla="*/ 667185 w 13465725"/>
              <a:gd name="connsiteY1284" fmla="*/ 3163843 h 4457244"/>
              <a:gd name="connsiteX1285" fmla="*/ 680247 w 13465725"/>
              <a:gd name="connsiteY1285" fmla="*/ 3168682 h 4457244"/>
              <a:gd name="connsiteX1286" fmla="*/ 699338 w 13465725"/>
              <a:gd name="connsiteY1286" fmla="*/ 3172445 h 4457244"/>
              <a:gd name="connsiteX1287" fmla="*/ 727472 w 13465725"/>
              <a:gd name="connsiteY1287" fmla="*/ 3158108 h 4457244"/>
              <a:gd name="connsiteX1288" fmla="*/ 5925340 w 13465725"/>
              <a:gd name="connsiteY1288" fmla="*/ 3134846 h 4457244"/>
              <a:gd name="connsiteX1289" fmla="*/ 5899973 w 13465725"/>
              <a:gd name="connsiteY1289" fmla="*/ 3139371 h 4457244"/>
              <a:gd name="connsiteX1290" fmla="*/ 5874604 w 13465725"/>
              <a:gd name="connsiteY1290" fmla="*/ 3155207 h 4457244"/>
              <a:gd name="connsiteX1291" fmla="*/ 5906314 w 13465725"/>
              <a:gd name="connsiteY1291" fmla="*/ 3150682 h 4457244"/>
              <a:gd name="connsiteX1292" fmla="*/ 5925340 w 13465725"/>
              <a:gd name="connsiteY1292" fmla="*/ 3139371 h 4457244"/>
              <a:gd name="connsiteX1293" fmla="*/ 11818861 w 13465725"/>
              <a:gd name="connsiteY1293" fmla="*/ 3119284 h 4457244"/>
              <a:gd name="connsiteX1294" fmla="*/ 11818443 w 13465725"/>
              <a:gd name="connsiteY1294" fmla="*/ 3122260 h 4457244"/>
              <a:gd name="connsiteX1295" fmla="*/ 11821780 w 13465725"/>
              <a:gd name="connsiteY1295" fmla="*/ 3119284 h 4457244"/>
              <a:gd name="connsiteX1296" fmla="*/ 11742214 w 13465725"/>
              <a:gd name="connsiteY1296" fmla="*/ 3119284 h 4457244"/>
              <a:gd name="connsiteX1297" fmla="*/ 11724877 w 13465725"/>
              <a:gd name="connsiteY1297" fmla="*/ 3127530 h 4457244"/>
              <a:gd name="connsiteX1298" fmla="*/ 11726109 w 13465725"/>
              <a:gd name="connsiteY1298" fmla="*/ 3130823 h 4457244"/>
              <a:gd name="connsiteX1299" fmla="*/ 11734727 w 13465725"/>
              <a:gd name="connsiteY1299" fmla="*/ 3132800 h 4457244"/>
              <a:gd name="connsiteX1300" fmla="*/ 11764274 w 13465725"/>
              <a:gd name="connsiteY1300" fmla="*/ 3131043 h 4457244"/>
              <a:gd name="connsiteX1301" fmla="*/ 11777460 w 13465725"/>
              <a:gd name="connsiteY1301" fmla="*/ 3119284 h 4457244"/>
              <a:gd name="connsiteX1302" fmla="*/ 10460851 w 13465725"/>
              <a:gd name="connsiteY1302" fmla="*/ 3119284 h 4457244"/>
              <a:gd name="connsiteX1303" fmla="*/ 10451197 w 13465725"/>
              <a:gd name="connsiteY1303" fmla="*/ 3123465 h 4457244"/>
              <a:gd name="connsiteX1304" fmla="*/ 10449611 w 13465725"/>
              <a:gd name="connsiteY1304" fmla="*/ 3129969 h 4457244"/>
              <a:gd name="connsiteX1305" fmla="*/ 10436928 w 13465725"/>
              <a:gd name="connsiteY1305" fmla="*/ 3144957 h 4457244"/>
              <a:gd name="connsiteX1306" fmla="*/ 10405218 w 13465725"/>
              <a:gd name="connsiteY1306" fmla="*/ 3154854 h 4457244"/>
              <a:gd name="connsiteX1307" fmla="*/ 10395705 w 13465725"/>
              <a:gd name="connsiteY1307" fmla="*/ 3170690 h 4457244"/>
              <a:gd name="connsiteX1308" fmla="*/ 10386192 w 13465725"/>
              <a:gd name="connsiteY1308" fmla="*/ 3186526 h 4457244"/>
              <a:gd name="connsiteX1309" fmla="*/ 10435343 w 13465725"/>
              <a:gd name="connsiteY1309" fmla="*/ 3161359 h 4457244"/>
              <a:gd name="connsiteX1310" fmla="*/ 10474979 w 13465725"/>
              <a:gd name="connsiteY1310" fmla="*/ 3134494 h 4457244"/>
              <a:gd name="connsiteX1311" fmla="*/ 10471015 w 13465725"/>
              <a:gd name="connsiteY1311" fmla="*/ 3125728 h 4457244"/>
              <a:gd name="connsiteX1312" fmla="*/ 10463068 w 13465725"/>
              <a:gd name="connsiteY1312" fmla="*/ 3119284 h 4457244"/>
              <a:gd name="connsiteX1313" fmla="*/ 10043141 w 13465725"/>
              <a:gd name="connsiteY1313" fmla="*/ 3119284 h 4457244"/>
              <a:gd name="connsiteX1314" fmla="*/ 10037385 w 13465725"/>
              <a:gd name="connsiteY1314" fmla="*/ 3125445 h 4457244"/>
              <a:gd name="connsiteX1315" fmla="*/ 10024700 w 13465725"/>
              <a:gd name="connsiteY1315" fmla="*/ 3125728 h 4457244"/>
              <a:gd name="connsiteX1316" fmla="*/ 10012018 w 13465725"/>
              <a:gd name="connsiteY1316" fmla="*/ 3127707 h 4457244"/>
              <a:gd name="connsiteX1317" fmla="*/ 10032628 w 13465725"/>
              <a:gd name="connsiteY1317" fmla="*/ 3135342 h 4457244"/>
              <a:gd name="connsiteX1318" fmla="*/ 10062752 w 13465725"/>
              <a:gd name="connsiteY1318" fmla="*/ 3141280 h 4457244"/>
              <a:gd name="connsiteX1319" fmla="*/ 10105918 w 13465725"/>
              <a:gd name="connsiteY1319" fmla="*/ 3119284 h 4457244"/>
              <a:gd name="connsiteX1320" fmla="*/ 9560687 w 13465725"/>
              <a:gd name="connsiteY1320" fmla="*/ 3119284 h 4457244"/>
              <a:gd name="connsiteX1321" fmla="*/ 9542531 w 13465725"/>
              <a:gd name="connsiteY1321" fmla="*/ 3127919 h 4457244"/>
              <a:gd name="connsiteX1322" fmla="*/ 9544116 w 13465725"/>
              <a:gd name="connsiteY1322" fmla="*/ 3132161 h 4457244"/>
              <a:gd name="connsiteX1323" fmla="*/ 9555215 w 13465725"/>
              <a:gd name="connsiteY1323" fmla="*/ 3134706 h 4457244"/>
              <a:gd name="connsiteX1324" fmla="*/ 9573673 w 13465725"/>
              <a:gd name="connsiteY1324" fmla="*/ 3133609 h 4457244"/>
              <a:gd name="connsiteX1325" fmla="*/ 9580764 w 13465725"/>
              <a:gd name="connsiteY1325" fmla="*/ 3127707 h 4457244"/>
              <a:gd name="connsiteX1326" fmla="*/ 9585773 w 13465725"/>
              <a:gd name="connsiteY1326" fmla="*/ 3119284 h 4457244"/>
              <a:gd name="connsiteX1327" fmla="*/ 6409898 w 13465725"/>
              <a:gd name="connsiteY1327" fmla="*/ 3119284 h 4457244"/>
              <a:gd name="connsiteX1328" fmla="*/ 6404141 w 13465725"/>
              <a:gd name="connsiteY1328" fmla="*/ 3125446 h 4457244"/>
              <a:gd name="connsiteX1329" fmla="*/ 6391457 w 13465725"/>
              <a:gd name="connsiteY1329" fmla="*/ 3125729 h 4457244"/>
              <a:gd name="connsiteX1330" fmla="*/ 6378774 w 13465725"/>
              <a:gd name="connsiteY1330" fmla="*/ 3127708 h 4457244"/>
              <a:gd name="connsiteX1331" fmla="*/ 6394395 w 13465725"/>
              <a:gd name="connsiteY1331" fmla="*/ 3133495 h 4457244"/>
              <a:gd name="connsiteX1332" fmla="*/ 6415599 w 13465725"/>
              <a:gd name="connsiteY1332" fmla="*/ 3119284 h 4457244"/>
              <a:gd name="connsiteX1333" fmla="*/ 4002100 w 13465725"/>
              <a:gd name="connsiteY1333" fmla="*/ 3119284 h 4457244"/>
              <a:gd name="connsiteX1334" fmla="*/ 3985780 w 13465725"/>
              <a:gd name="connsiteY1334" fmla="*/ 3132515 h 4457244"/>
              <a:gd name="connsiteX1335" fmla="*/ 4004014 w 13465725"/>
              <a:gd name="connsiteY1335" fmla="*/ 3143826 h 4457244"/>
              <a:gd name="connsiteX1336" fmla="*/ 4036517 w 13465725"/>
              <a:gd name="connsiteY1336" fmla="*/ 3148351 h 4457244"/>
              <a:gd name="connsiteX1337" fmla="*/ 4061703 w 13465725"/>
              <a:gd name="connsiteY1337" fmla="*/ 3119284 h 4457244"/>
              <a:gd name="connsiteX1338" fmla="*/ 13104020 w 13465725"/>
              <a:gd name="connsiteY1338" fmla="*/ 3117216 h 4457244"/>
              <a:gd name="connsiteX1339" fmla="*/ 13095981 w 13465725"/>
              <a:gd name="connsiteY1339" fmla="*/ 3121518 h 4457244"/>
              <a:gd name="connsiteX1340" fmla="*/ 13075885 w 13465725"/>
              <a:gd name="connsiteY1340" fmla="*/ 3125819 h 4457244"/>
              <a:gd name="connsiteX1341" fmla="*/ 13067847 w 13465725"/>
              <a:gd name="connsiteY1341" fmla="*/ 3122952 h 4457244"/>
              <a:gd name="connsiteX1342" fmla="*/ 13059808 w 13465725"/>
              <a:gd name="connsiteY1342" fmla="*/ 3131554 h 4457244"/>
              <a:gd name="connsiteX1343" fmla="*/ 13033684 w 13465725"/>
              <a:gd name="connsiteY1343" fmla="*/ 3144099 h 4457244"/>
              <a:gd name="connsiteX1344" fmla="*/ 13019616 w 13465725"/>
              <a:gd name="connsiteY1344" fmla="*/ 3158794 h 4457244"/>
              <a:gd name="connsiteX1345" fmla="*/ 13003540 w 13465725"/>
              <a:gd name="connsiteY1345" fmla="*/ 3171697 h 4457244"/>
              <a:gd name="connsiteX1346" fmla="*/ 12992989 w 13465725"/>
              <a:gd name="connsiteY1346" fmla="*/ 3177611 h 4457244"/>
              <a:gd name="connsiteX1347" fmla="*/ 12991482 w 13465725"/>
              <a:gd name="connsiteY1347" fmla="*/ 3184601 h 4457244"/>
              <a:gd name="connsiteX1348" fmla="*/ 12967367 w 13465725"/>
              <a:gd name="connsiteY1348" fmla="*/ 3203956 h 4457244"/>
              <a:gd name="connsiteX1349" fmla="*/ 12943252 w 13465725"/>
              <a:gd name="connsiteY1349" fmla="*/ 3223311 h 4457244"/>
              <a:gd name="connsiteX1350" fmla="*/ 12927175 w 13465725"/>
              <a:gd name="connsiteY1350" fmla="*/ 3227612 h 4457244"/>
              <a:gd name="connsiteX1351" fmla="*/ 12916625 w 13465725"/>
              <a:gd name="connsiteY1351" fmla="*/ 3236214 h 4457244"/>
              <a:gd name="connsiteX1352" fmla="*/ 12903060 w 13465725"/>
              <a:gd name="connsiteY1352" fmla="*/ 3244816 h 4457244"/>
              <a:gd name="connsiteX1353" fmla="*/ 12903060 w 13465725"/>
              <a:gd name="connsiteY1353" fmla="*/ 3254852 h 4457244"/>
              <a:gd name="connsiteX1354" fmla="*/ 12941745 w 13465725"/>
              <a:gd name="connsiteY1354" fmla="*/ 3243383 h 4457244"/>
              <a:gd name="connsiteX1355" fmla="*/ 12959329 w 13465725"/>
              <a:gd name="connsiteY1355" fmla="*/ 3227612 h 4457244"/>
              <a:gd name="connsiteX1356" fmla="*/ 12970382 w 13465725"/>
              <a:gd name="connsiteY1356" fmla="*/ 3227254 h 4457244"/>
              <a:gd name="connsiteX1357" fmla="*/ 12975406 w 13465725"/>
              <a:gd name="connsiteY1357" fmla="*/ 3224744 h 4457244"/>
              <a:gd name="connsiteX1358" fmla="*/ 12975406 w 13465725"/>
              <a:gd name="connsiteY1358" fmla="*/ 3218830 h 4457244"/>
              <a:gd name="connsiteX1359" fmla="*/ 12987463 w 13465725"/>
              <a:gd name="connsiteY1359" fmla="*/ 3216142 h 4457244"/>
              <a:gd name="connsiteX1360" fmla="*/ 13035693 w 13465725"/>
              <a:gd name="connsiteY1360" fmla="*/ 3170264 h 4457244"/>
              <a:gd name="connsiteX1361" fmla="*/ 13055789 w 13465725"/>
              <a:gd name="connsiteY1361" fmla="*/ 3165963 h 4457244"/>
              <a:gd name="connsiteX1362" fmla="*/ 13057799 w 13465725"/>
              <a:gd name="connsiteY1362" fmla="*/ 3160228 h 4457244"/>
              <a:gd name="connsiteX1363" fmla="*/ 13071866 w 13465725"/>
              <a:gd name="connsiteY1363" fmla="*/ 3158794 h 4457244"/>
              <a:gd name="connsiteX1364" fmla="*/ 13091962 w 13465725"/>
              <a:gd name="connsiteY1364" fmla="*/ 3144457 h 4457244"/>
              <a:gd name="connsiteX1365" fmla="*/ 13094976 w 13465725"/>
              <a:gd name="connsiteY1365" fmla="*/ 3133525 h 4457244"/>
              <a:gd name="connsiteX1366" fmla="*/ 13104020 w 13465725"/>
              <a:gd name="connsiteY1366" fmla="*/ 3117216 h 4457244"/>
              <a:gd name="connsiteX1367" fmla="*/ 13112057 w 13465725"/>
              <a:gd name="connsiteY1367" fmla="*/ 3110048 h 4457244"/>
              <a:gd name="connsiteX1368" fmla="*/ 13100001 w 13465725"/>
              <a:gd name="connsiteY1368" fmla="*/ 3114349 h 4457244"/>
              <a:gd name="connsiteX1369" fmla="*/ 13105025 w 13465725"/>
              <a:gd name="connsiteY1369" fmla="*/ 3115783 h 4457244"/>
              <a:gd name="connsiteX1370" fmla="*/ 13105433 w 13465725"/>
              <a:gd name="connsiteY1370" fmla="*/ 3116162 h 4457244"/>
              <a:gd name="connsiteX1371" fmla="*/ 13109545 w 13465725"/>
              <a:gd name="connsiteY1371" fmla="*/ 3113095 h 4457244"/>
              <a:gd name="connsiteX1372" fmla="*/ 13112057 w 13465725"/>
              <a:gd name="connsiteY1372" fmla="*/ 3110048 h 4457244"/>
              <a:gd name="connsiteX1373" fmla="*/ 755607 w 13465725"/>
              <a:gd name="connsiteY1373" fmla="*/ 3095026 h 4457244"/>
              <a:gd name="connsiteX1374" fmla="*/ 711396 w 13465725"/>
              <a:gd name="connsiteY1374" fmla="*/ 3130868 h 4457244"/>
              <a:gd name="connsiteX1375" fmla="*/ 722951 w 13465725"/>
              <a:gd name="connsiteY1375" fmla="*/ 3138037 h 4457244"/>
              <a:gd name="connsiteX1376" fmla="*/ 743550 w 13465725"/>
              <a:gd name="connsiteY1376" fmla="*/ 3140904 h 4457244"/>
              <a:gd name="connsiteX1377" fmla="*/ 760631 w 13465725"/>
              <a:gd name="connsiteY1377" fmla="*/ 3121191 h 4457244"/>
              <a:gd name="connsiteX1378" fmla="*/ 783741 w 13465725"/>
              <a:gd name="connsiteY1378" fmla="*/ 3103628 h 4457244"/>
              <a:gd name="connsiteX1379" fmla="*/ 13112057 w 13465725"/>
              <a:gd name="connsiteY1379" fmla="*/ 3091410 h 4457244"/>
              <a:gd name="connsiteX1380" fmla="*/ 13110167 w 13465725"/>
              <a:gd name="connsiteY1380" fmla="*/ 3092591 h 4457244"/>
              <a:gd name="connsiteX1381" fmla="*/ 13120096 w 13465725"/>
              <a:gd name="connsiteY1381" fmla="*/ 3091410 h 4457244"/>
              <a:gd name="connsiteX1382" fmla="*/ 13167321 w 13465725"/>
              <a:gd name="connsiteY1382" fmla="*/ 3083883 h 4457244"/>
              <a:gd name="connsiteX1383" fmla="*/ 13152250 w 13465725"/>
              <a:gd name="connsiteY1383" fmla="*/ 3084241 h 4457244"/>
              <a:gd name="connsiteX1384" fmla="*/ 13141699 w 13465725"/>
              <a:gd name="connsiteY1384" fmla="*/ 3092844 h 4457244"/>
              <a:gd name="connsiteX1385" fmla="*/ 13128135 w 13465725"/>
              <a:gd name="connsiteY1385" fmla="*/ 3101446 h 4457244"/>
              <a:gd name="connsiteX1386" fmla="*/ 13152250 w 13465725"/>
              <a:gd name="connsiteY1386" fmla="*/ 3105747 h 4457244"/>
              <a:gd name="connsiteX1387" fmla="*/ 13164307 w 13465725"/>
              <a:gd name="connsiteY1387" fmla="*/ 3091410 h 4457244"/>
              <a:gd name="connsiteX1388" fmla="*/ 13171843 w 13465725"/>
              <a:gd name="connsiteY1388" fmla="*/ 3088542 h 4457244"/>
              <a:gd name="connsiteX1389" fmla="*/ 13176364 w 13465725"/>
              <a:gd name="connsiteY1389" fmla="*/ 3085675 h 4457244"/>
              <a:gd name="connsiteX1390" fmla="*/ 13167321 w 13465725"/>
              <a:gd name="connsiteY1390" fmla="*/ 3083883 h 4457244"/>
              <a:gd name="connsiteX1391" fmla="*/ 822541 w 13465725"/>
              <a:gd name="connsiteY1391" fmla="*/ 3048883 h 4457244"/>
              <a:gd name="connsiteX1392" fmla="*/ 811875 w 13465725"/>
              <a:gd name="connsiteY1392" fmla="*/ 3053448 h 4457244"/>
              <a:gd name="connsiteX1393" fmla="*/ 811875 w 13465725"/>
              <a:gd name="connsiteY1393" fmla="*/ 3057749 h 4457244"/>
              <a:gd name="connsiteX1394" fmla="*/ 819914 w 13465725"/>
              <a:gd name="connsiteY1394" fmla="*/ 3057749 h 4457244"/>
              <a:gd name="connsiteX1395" fmla="*/ 822541 w 13465725"/>
              <a:gd name="connsiteY1395" fmla="*/ 3057632 h 4457244"/>
              <a:gd name="connsiteX1396" fmla="*/ 13168327 w 13465725"/>
              <a:gd name="connsiteY1396" fmla="*/ 3044098 h 4457244"/>
              <a:gd name="connsiteX1397" fmla="*/ 13152250 w 13465725"/>
              <a:gd name="connsiteY1397" fmla="*/ 3046965 h 4457244"/>
              <a:gd name="connsiteX1398" fmla="*/ 13144211 w 13465725"/>
              <a:gd name="connsiteY1398" fmla="*/ 3061302 h 4457244"/>
              <a:gd name="connsiteX1399" fmla="*/ 13157776 w 13465725"/>
              <a:gd name="connsiteY1399" fmla="*/ 3052700 h 4457244"/>
              <a:gd name="connsiteX1400" fmla="*/ 13168327 w 13465725"/>
              <a:gd name="connsiteY1400" fmla="*/ 3044098 h 4457244"/>
              <a:gd name="connsiteX1401" fmla="*/ 13196461 w 13465725"/>
              <a:gd name="connsiteY1401" fmla="*/ 3029761 h 4457244"/>
              <a:gd name="connsiteX1402" fmla="*/ 13200479 w 13465725"/>
              <a:gd name="connsiteY1402" fmla="*/ 3035496 h 4457244"/>
              <a:gd name="connsiteX1403" fmla="*/ 13208518 w 13465725"/>
              <a:gd name="connsiteY1403" fmla="*/ 3035496 h 4457244"/>
              <a:gd name="connsiteX1404" fmla="*/ 13212537 w 13465725"/>
              <a:gd name="connsiteY1404" fmla="*/ 3032628 h 4457244"/>
              <a:gd name="connsiteX1405" fmla="*/ 13209523 w 13465725"/>
              <a:gd name="connsiteY1405" fmla="*/ 3030119 h 4457244"/>
              <a:gd name="connsiteX1406" fmla="*/ 13200479 w 13465725"/>
              <a:gd name="connsiteY1406" fmla="*/ 3029761 h 4457244"/>
              <a:gd name="connsiteX1407" fmla="*/ 13228613 w 13465725"/>
              <a:gd name="connsiteY1407" fmla="*/ 2995352 h 4457244"/>
              <a:gd name="connsiteX1408" fmla="*/ 13228613 w 13465725"/>
              <a:gd name="connsiteY1408" fmla="*/ 3005388 h 4457244"/>
              <a:gd name="connsiteX1409" fmla="*/ 13217561 w 13465725"/>
              <a:gd name="connsiteY1409" fmla="*/ 3006463 h 4457244"/>
              <a:gd name="connsiteX1410" fmla="*/ 13212537 w 13465725"/>
              <a:gd name="connsiteY1410" fmla="*/ 3009689 h 4457244"/>
              <a:gd name="connsiteX1411" fmla="*/ 13215552 w 13465725"/>
              <a:gd name="connsiteY1411" fmla="*/ 3014348 h 4457244"/>
              <a:gd name="connsiteX1412" fmla="*/ 13224595 w 13465725"/>
              <a:gd name="connsiteY1412" fmla="*/ 3016857 h 4457244"/>
              <a:gd name="connsiteX1413" fmla="*/ 13228112 w 13465725"/>
              <a:gd name="connsiteY1413" fmla="*/ 3015423 h 4457244"/>
              <a:gd name="connsiteX1414" fmla="*/ 13228613 w 13465725"/>
              <a:gd name="connsiteY1414" fmla="*/ 3013990 h 4457244"/>
              <a:gd name="connsiteX1415" fmla="*/ 13248710 w 13465725"/>
              <a:gd name="connsiteY1415" fmla="*/ 3001086 h 4457244"/>
              <a:gd name="connsiteX1416" fmla="*/ 13244691 w 13465725"/>
              <a:gd name="connsiteY1416" fmla="*/ 2976714 h 4457244"/>
              <a:gd name="connsiteX1417" fmla="*/ 13244691 w 13465725"/>
              <a:gd name="connsiteY1417" fmla="*/ 2981015 h 4457244"/>
              <a:gd name="connsiteX1418" fmla="*/ 13228613 w 13465725"/>
              <a:gd name="connsiteY1418" fmla="*/ 2988183 h 4457244"/>
              <a:gd name="connsiteX1419" fmla="*/ 13228613 w 13465725"/>
              <a:gd name="connsiteY1419" fmla="*/ 2991051 h 4457244"/>
              <a:gd name="connsiteX1420" fmla="*/ 13248710 w 13465725"/>
              <a:gd name="connsiteY1420" fmla="*/ 2985316 h 4457244"/>
              <a:gd name="connsiteX1421" fmla="*/ 13248710 w 13465725"/>
              <a:gd name="connsiteY1421" fmla="*/ 2981015 h 4457244"/>
              <a:gd name="connsiteX1422" fmla="*/ 13248208 w 13465725"/>
              <a:gd name="connsiteY1422" fmla="*/ 2978864 h 4457244"/>
              <a:gd name="connsiteX1423" fmla="*/ 13244691 w 13465725"/>
              <a:gd name="connsiteY1423" fmla="*/ 2976714 h 4457244"/>
              <a:gd name="connsiteX1424" fmla="*/ 13014539 w 13465725"/>
              <a:gd name="connsiteY1424" fmla="*/ 2611420 h 4457244"/>
              <a:gd name="connsiteX1425" fmla="*/ 13014539 w 13465725"/>
              <a:gd name="connsiteY1425" fmla="*/ 2613119 h 4457244"/>
              <a:gd name="connsiteX1426" fmla="*/ 13015597 w 13465725"/>
              <a:gd name="connsiteY1426" fmla="*/ 2612553 h 4457244"/>
              <a:gd name="connsiteX1427" fmla="*/ 13014539 w 13465725"/>
              <a:gd name="connsiteY1427" fmla="*/ 1282030 h 4457244"/>
              <a:gd name="connsiteX1428" fmla="*/ 13014539 w 13465725"/>
              <a:gd name="connsiteY1428" fmla="*/ 1323440 h 4457244"/>
              <a:gd name="connsiteX1429" fmla="*/ 13016516 w 13465725"/>
              <a:gd name="connsiteY1429" fmla="*/ 1322414 h 4457244"/>
              <a:gd name="connsiteX1430" fmla="*/ 13024443 w 13465725"/>
              <a:gd name="connsiteY1430" fmla="*/ 1313365 h 4457244"/>
              <a:gd name="connsiteX1431" fmla="*/ 13036334 w 13465725"/>
              <a:gd name="connsiteY1431" fmla="*/ 1302619 h 4457244"/>
              <a:gd name="connsiteX1432" fmla="*/ 13043469 w 13465725"/>
              <a:gd name="connsiteY1432" fmla="*/ 1288480 h 4457244"/>
              <a:gd name="connsiteX1433" fmla="*/ 822541 w 13465725"/>
              <a:gd name="connsiteY1433" fmla="*/ 0 h 4457244"/>
              <a:gd name="connsiteX1434" fmla="*/ 13014539 w 13465725"/>
              <a:gd name="connsiteY1434" fmla="*/ 0 h 4457244"/>
              <a:gd name="connsiteX1435" fmla="*/ 13014539 w 13465725"/>
              <a:gd name="connsiteY1435" fmla="*/ 1095787 h 4457244"/>
              <a:gd name="connsiteX1436" fmla="*/ 13016516 w 13465725"/>
              <a:gd name="connsiteY1436" fmla="*/ 1094207 h 4457244"/>
              <a:gd name="connsiteX1437" fmla="*/ 13081521 w 13465725"/>
              <a:gd name="connsiteY1437" fmla="*/ 1073564 h 4457244"/>
              <a:gd name="connsiteX1438" fmla="*/ 13075179 w 13465725"/>
              <a:gd name="connsiteY1438" fmla="*/ 1062253 h 4457244"/>
              <a:gd name="connsiteX1439" fmla="*/ 13078349 w 13465725"/>
              <a:gd name="connsiteY1439" fmla="*/ 1052356 h 4457244"/>
              <a:gd name="connsiteX1440" fmla="*/ 13100547 w 13465725"/>
              <a:gd name="connsiteY1440" fmla="*/ 1044155 h 4457244"/>
              <a:gd name="connsiteX1441" fmla="*/ 13138599 w 13465725"/>
              <a:gd name="connsiteY1441" fmla="*/ 1039630 h 4457244"/>
              <a:gd name="connsiteX1442" fmla="*/ 13163174 w 13465725"/>
              <a:gd name="connsiteY1442" fmla="*/ 1052356 h 4457244"/>
              <a:gd name="connsiteX1443" fmla="*/ 13144940 w 13465725"/>
              <a:gd name="connsiteY1443" fmla="*/ 1066777 h 4457244"/>
              <a:gd name="connsiteX1444" fmla="*/ 13099753 w 13465725"/>
              <a:gd name="connsiteY1444" fmla="*/ 1087986 h 4457244"/>
              <a:gd name="connsiteX1445" fmla="*/ 13087862 w 13465725"/>
              <a:gd name="connsiteY1445" fmla="*/ 1114285 h 4457244"/>
              <a:gd name="connsiteX1446" fmla="*/ 13061701 w 13465725"/>
              <a:gd name="connsiteY1446" fmla="*/ 1146239 h 4457244"/>
              <a:gd name="connsiteX1447" fmla="*/ 13014539 w 13465725"/>
              <a:gd name="connsiteY1447" fmla="*/ 1178017 h 4457244"/>
              <a:gd name="connsiteX1448" fmla="*/ 13014539 w 13465725"/>
              <a:gd name="connsiteY1448" fmla="*/ 1182595 h 4457244"/>
              <a:gd name="connsiteX1449" fmla="*/ 13020479 w 13465725"/>
              <a:gd name="connsiteY1449" fmla="*/ 1188374 h 4457244"/>
              <a:gd name="connsiteX1450" fmla="*/ 13014539 w 13465725"/>
              <a:gd name="connsiteY1450" fmla="*/ 1190382 h 4457244"/>
              <a:gd name="connsiteX1451" fmla="*/ 13014539 w 13465725"/>
              <a:gd name="connsiteY1451" fmla="*/ 1214276 h 4457244"/>
              <a:gd name="connsiteX1452" fmla="*/ 13037127 w 13465725"/>
              <a:gd name="connsiteY1452" fmla="*/ 1227399 h 4457244"/>
              <a:gd name="connsiteX1453" fmla="*/ 13014539 w 13465725"/>
              <a:gd name="connsiteY1453" fmla="*/ 1241419 h 4457244"/>
              <a:gd name="connsiteX1454" fmla="*/ 13014539 w 13465725"/>
              <a:gd name="connsiteY1454" fmla="*/ 1263167 h 4457244"/>
              <a:gd name="connsiteX1455" fmla="*/ 13024443 w 13465725"/>
              <a:gd name="connsiteY1455" fmla="*/ 1256808 h 4457244"/>
              <a:gd name="connsiteX1456" fmla="*/ 13087862 w 13465725"/>
              <a:gd name="connsiteY1456" fmla="*/ 1261333 h 4457244"/>
              <a:gd name="connsiteX1457" fmla="*/ 13069630 w 13465725"/>
              <a:gd name="connsiteY1457" fmla="*/ 1271513 h 4457244"/>
              <a:gd name="connsiteX1458" fmla="*/ 13056153 w 13465725"/>
              <a:gd name="connsiteY1458" fmla="*/ 1281693 h 4457244"/>
              <a:gd name="connsiteX1459" fmla="*/ 13081521 w 13465725"/>
              <a:gd name="connsiteY1459" fmla="*/ 1288480 h 4457244"/>
              <a:gd name="connsiteX1460" fmla="*/ 13100547 w 13465725"/>
              <a:gd name="connsiteY1460" fmla="*/ 1295267 h 4457244"/>
              <a:gd name="connsiteX1461" fmla="*/ 13089448 w 13465725"/>
              <a:gd name="connsiteY1461" fmla="*/ 1308558 h 4457244"/>
              <a:gd name="connsiteX1462" fmla="*/ 13068836 w 13465725"/>
              <a:gd name="connsiteY1462" fmla="*/ 1320152 h 4457244"/>
              <a:gd name="connsiteX1463" fmla="*/ 13099753 w 13465725"/>
              <a:gd name="connsiteY1463" fmla="*/ 1321283 h 4457244"/>
              <a:gd name="connsiteX1464" fmla="*/ 13125914 w 13465725"/>
              <a:gd name="connsiteY1464" fmla="*/ 1322414 h 4457244"/>
              <a:gd name="connsiteX1465" fmla="*/ 13112437 w 13465725"/>
              <a:gd name="connsiteY1465" fmla="*/ 1337119 h 4457244"/>
              <a:gd name="connsiteX1466" fmla="*/ 13075179 w 13465725"/>
              <a:gd name="connsiteY1466" fmla="*/ 1351823 h 4457244"/>
              <a:gd name="connsiteX1467" fmla="*/ 13067251 w 13465725"/>
              <a:gd name="connsiteY1467" fmla="*/ 1364266 h 4457244"/>
              <a:gd name="connsiteX1468" fmla="*/ 13049810 w 13465725"/>
              <a:gd name="connsiteY1468" fmla="*/ 1369922 h 4457244"/>
              <a:gd name="connsiteX1469" fmla="*/ 13018101 w 13465725"/>
              <a:gd name="connsiteY1469" fmla="*/ 1385758 h 4457244"/>
              <a:gd name="connsiteX1470" fmla="*/ 13018101 w 13465725"/>
              <a:gd name="connsiteY1470" fmla="*/ 1406118 h 4457244"/>
              <a:gd name="connsiteX1471" fmla="*/ 13037127 w 13465725"/>
              <a:gd name="connsiteY1471" fmla="*/ 1399331 h 4457244"/>
              <a:gd name="connsiteX1472" fmla="*/ 13062495 w 13465725"/>
              <a:gd name="connsiteY1472" fmla="*/ 1381233 h 4457244"/>
              <a:gd name="connsiteX1473" fmla="*/ 13075179 w 13465725"/>
              <a:gd name="connsiteY1473" fmla="*/ 1376143 h 4457244"/>
              <a:gd name="connsiteX1474" fmla="*/ 13087862 w 13465725"/>
              <a:gd name="connsiteY1474" fmla="*/ 1374446 h 4457244"/>
              <a:gd name="connsiteX1475" fmla="*/ 13081521 w 13465725"/>
              <a:gd name="connsiteY1475" fmla="*/ 1380385 h 4457244"/>
              <a:gd name="connsiteX1476" fmla="*/ 13075179 w 13465725"/>
              <a:gd name="connsiteY1476" fmla="*/ 1388020 h 4457244"/>
              <a:gd name="connsiteX1477" fmla="*/ 13049810 w 13465725"/>
              <a:gd name="connsiteY1477" fmla="*/ 1410642 h 4457244"/>
              <a:gd name="connsiteX1478" fmla="*/ 13024443 w 13465725"/>
              <a:gd name="connsiteY1478" fmla="*/ 1433265 h 4457244"/>
              <a:gd name="connsiteX1479" fmla="*/ 13014539 w 13465725"/>
              <a:gd name="connsiteY1479" fmla="*/ 1439448 h 4457244"/>
              <a:gd name="connsiteX1480" fmla="*/ 13014539 w 13465725"/>
              <a:gd name="connsiteY1480" fmla="*/ 1453394 h 4457244"/>
              <a:gd name="connsiteX1481" fmla="*/ 13024443 w 13465725"/>
              <a:gd name="connsiteY1481" fmla="*/ 1448536 h 4457244"/>
              <a:gd name="connsiteX1482" fmla="*/ 13043469 w 13465725"/>
              <a:gd name="connsiteY1482" fmla="*/ 1426479 h 4457244"/>
              <a:gd name="connsiteX1483" fmla="*/ 13094204 w 13465725"/>
              <a:gd name="connsiteY1483" fmla="*/ 1433265 h 4457244"/>
              <a:gd name="connsiteX1484" fmla="*/ 13081521 w 13465725"/>
              <a:gd name="connsiteY1484" fmla="*/ 1458150 h 4457244"/>
              <a:gd name="connsiteX1485" fmla="*/ 13113229 w 13465725"/>
              <a:gd name="connsiteY1485" fmla="*/ 1455888 h 4457244"/>
              <a:gd name="connsiteX1486" fmla="*/ 13144940 w 13465725"/>
              <a:gd name="connsiteY1486" fmla="*/ 1469462 h 4457244"/>
              <a:gd name="connsiteX1487" fmla="*/ 13113229 w 13465725"/>
              <a:gd name="connsiteY1487" fmla="*/ 1503396 h 4457244"/>
              <a:gd name="connsiteX1488" fmla="*/ 13051396 w 13465725"/>
              <a:gd name="connsiteY1488" fmla="*/ 1532523 h 4457244"/>
              <a:gd name="connsiteX1489" fmla="*/ 13014539 w 13465725"/>
              <a:gd name="connsiteY1489" fmla="*/ 1551845 h 4457244"/>
              <a:gd name="connsiteX1490" fmla="*/ 13014539 w 13465725"/>
              <a:gd name="connsiteY1490" fmla="*/ 1872790 h 4457244"/>
              <a:gd name="connsiteX1491" fmla="*/ 13020028 w 13465725"/>
              <a:gd name="connsiteY1491" fmla="*/ 1870424 h 4457244"/>
              <a:gd name="connsiteX1492" fmla="*/ 13034802 w 13465725"/>
              <a:gd name="connsiteY1492" fmla="*/ 1873279 h 4457244"/>
              <a:gd name="connsiteX1493" fmla="*/ 13053885 w 13465725"/>
              <a:gd name="connsiteY1493" fmla="*/ 1883160 h 4457244"/>
              <a:gd name="connsiteX1494" fmla="*/ 13039726 w 13465725"/>
              <a:gd name="connsiteY1494" fmla="*/ 1894359 h 4457244"/>
              <a:gd name="connsiteX1495" fmla="*/ 13014539 w 13465725"/>
              <a:gd name="connsiteY1495" fmla="*/ 1906180 h 4457244"/>
              <a:gd name="connsiteX1496" fmla="*/ 13014539 w 13465725"/>
              <a:gd name="connsiteY1496" fmla="*/ 2092410 h 4457244"/>
              <a:gd name="connsiteX1497" fmla="*/ 13024952 w 13465725"/>
              <a:gd name="connsiteY1497" fmla="*/ 2092861 h 4457244"/>
              <a:gd name="connsiteX1498" fmla="*/ 13014539 w 13465725"/>
              <a:gd name="connsiteY1498" fmla="*/ 2104224 h 4457244"/>
              <a:gd name="connsiteX1499" fmla="*/ 13014539 w 13465725"/>
              <a:gd name="connsiteY1499" fmla="*/ 2196544 h 4457244"/>
              <a:gd name="connsiteX1500" fmla="*/ 13015103 w 13465725"/>
              <a:gd name="connsiteY1500" fmla="*/ 2196503 h 4457244"/>
              <a:gd name="connsiteX1501" fmla="*/ 13039726 w 13465725"/>
              <a:gd name="connsiteY1501" fmla="*/ 2207043 h 4457244"/>
              <a:gd name="connsiteX1502" fmla="*/ 13015103 w 13465725"/>
              <a:gd name="connsiteY1502" fmla="*/ 2233393 h 4457244"/>
              <a:gd name="connsiteX1503" fmla="*/ 13014539 w 13465725"/>
              <a:gd name="connsiteY1503" fmla="*/ 2233659 h 4457244"/>
              <a:gd name="connsiteX1504" fmla="*/ 13014539 w 13465725"/>
              <a:gd name="connsiteY1504" fmla="*/ 2516305 h 4457244"/>
              <a:gd name="connsiteX1505" fmla="*/ 13032177 w 13465725"/>
              <a:gd name="connsiteY1505" fmla="*/ 2506638 h 4457244"/>
              <a:gd name="connsiteX1506" fmla="*/ 13055789 w 13465725"/>
              <a:gd name="connsiteY1506" fmla="*/ 2496422 h 4457244"/>
              <a:gd name="connsiteX1507" fmla="*/ 13060813 w 13465725"/>
              <a:gd name="connsiteY1507" fmla="*/ 2489433 h 4457244"/>
              <a:gd name="connsiteX1508" fmla="*/ 13071866 w 13465725"/>
              <a:gd name="connsiteY1508" fmla="*/ 2483519 h 4457244"/>
              <a:gd name="connsiteX1509" fmla="*/ 13087943 w 13465725"/>
              <a:gd name="connsiteY1509" fmla="*/ 2473483 h 4457244"/>
              <a:gd name="connsiteX1510" fmla="*/ 13104020 w 13465725"/>
              <a:gd name="connsiteY1510" fmla="*/ 2470436 h 4457244"/>
              <a:gd name="connsiteX1511" fmla="*/ 13120096 w 13465725"/>
              <a:gd name="connsiteY1511" fmla="*/ 2470615 h 4457244"/>
              <a:gd name="connsiteX1512" fmla="*/ 13098996 w 13465725"/>
              <a:gd name="connsiteY1512" fmla="*/ 2493734 h 4457244"/>
              <a:gd name="connsiteX1513" fmla="*/ 13059808 w 13465725"/>
              <a:gd name="connsiteY1513" fmla="*/ 2517928 h 4457244"/>
              <a:gd name="connsiteX1514" fmla="*/ 13063828 w 13465725"/>
              <a:gd name="connsiteY1514" fmla="*/ 2517928 h 4457244"/>
              <a:gd name="connsiteX1515" fmla="*/ 13073373 w 13465725"/>
              <a:gd name="connsiteY1515" fmla="*/ 2523663 h 4457244"/>
              <a:gd name="connsiteX1516" fmla="*/ 13067847 w 13465725"/>
              <a:gd name="connsiteY1516" fmla="*/ 2529397 h 4457244"/>
              <a:gd name="connsiteX1517" fmla="*/ 13040718 w 13465725"/>
              <a:gd name="connsiteY1517" fmla="*/ 2563090 h 4457244"/>
              <a:gd name="connsiteX1518" fmla="*/ 13014539 w 13465725"/>
              <a:gd name="connsiteY1518" fmla="*/ 2589689 h 4457244"/>
              <a:gd name="connsiteX1519" fmla="*/ 13014539 w 13465725"/>
              <a:gd name="connsiteY1519" fmla="*/ 2606961 h 4457244"/>
              <a:gd name="connsiteX1520" fmla="*/ 13025143 w 13465725"/>
              <a:gd name="connsiteY1520" fmla="*/ 2602337 h 4457244"/>
              <a:gd name="connsiteX1521" fmla="*/ 13035693 w 13465725"/>
              <a:gd name="connsiteY1521" fmla="*/ 2595348 h 4457244"/>
              <a:gd name="connsiteX1522" fmla="*/ 13067847 w 13465725"/>
              <a:gd name="connsiteY1522" fmla="*/ 2569541 h 4457244"/>
              <a:gd name="connsiteX1523" fmla="*/ 13091962 w 13465725"/>
              <a:gd name="connsiteY1523" fmla="*/ 2562373 h 4457244"/>
              <a:gd name="connsiteX1524" fmla="*/ 13102010 w 13465725"/>
              <a:gd name="connsiteY1524" fmla="*/ 2557355 h 4457244"/>
              <a:gd name="connsiteX1525" fmla="*/ 13100001 w 13465725"/>
              <a:gd name="connsiteY1525" fmla="*/ 2552337 h 4457244"/>
              <a:gd name="connsiteX1526" fmla="*/ 13116077 w 13465725"/>
              <a:gd name="connsiteY1526" fmla="*/ 2540867 h 4457244"/>
              <a:gd name="connsiteX1527" fmla="*/ 13128135 w 13465725"/>
              <a:gd name="connsiteY1527" fmla="*/ 2528681 h 4457244"/>
              <a:gd name="connsiteX1528" fmla="*/ 13140193 w 13465725"/>
              <a:gd name="connsiteY1528" fmla="*/ 2516494 h 4457244"/>
              <a:gd name="connsiteX1529" fmla="*/ 13192442 w 13465725"/>
              <a:gd name="connsiteY1529" fmla="*/ 2500723 h 4457244"/>
              <a:gd name="connsiteX1530" fmla="*/ 13207513 w 13465725"/>
              <a:gd name="connsiteY1530" fmla="*/ 2508967 h 4457244"/>
              <a:gd name="connsiteX1531" fmla="*/ 13192442 w 13465725"/>
              <a:gd name="connsiteY1531" fmla="*/ 2515060 h 4457244"/>
              <a:gd name="connsiteX1532" fmla="*/ 13191939 w 13465725"/>
              <a:gd name="connsiteY1532" fmla="*/ 2524200 h 4457244"/>
              <a:gd name="connsiteX1533" fmla="*/ 13188422 w 13465725"/>
              <a:gd name="connsiteY1533" fmla="*/ 2532265 h 4457244"/>
              <a:gd name="connsiteX1534" fmla="*/ 13164810 w 13465725"/>
              <a:gd name="connsiteY1534" fmla="*/ 2550724 h 4457244"/>
              <a:gd name="connsiteX1535" fmla="*/ 13156269 w 13465725"/>
              <a:gd name="connsiteY1535" fmla="*/ 2568108 h 4457244"/>
              <a:gd name="connsiteX1536" fmla="*/ 13124115 w 13465725"/>
              <a:gd name="connsiteY1536" fmla="*/ 2595348 h 4457244"/>
              <a:gd name="connsiteX1537" fmla="*/ 13137177 w 13465725"/>
              <a:gd name="connsiteY1537" fmla="*/ 2606818 h 4457244"/>
              <a:gd name="connsiteX1538" fmla="*/ 13120096 w 13465725"/>
              <a:gd name="connsiteY1538" fmla="*/ 2618287 h 4457244"/>
              <a:gd name="connsiteX1539" fmla="*/ 13102010 w 13465725"/>
              <a:gd name="connsiteY1539" fmla="*/ 2636567 h 4457244"/>
              <a:gd name="connsiteX1540" fmla="*/ 13071866 w 13465725"/>
              <a:gd name="connsiteY1540" fmla="*/ 2652696 h 4457244"/>
              <a:gd name="connsiteX1541" fmla="*/ 13083923 w 13465725"/>
              <a:gd name="connsiteY1541" fmla="*/ 2664166 h 4457244"/>
              <a:gd name="connsiteX1542" fmla="*/ 13055789 w 13465725"/>
              <a:gd name="connsiteY1542" fmla="*/ 2671334 h 4457244"/>
              <a:gd name="connsiteX1543" fmla="*/ 13055789 w 13465725"/>
              <a:gd name="connsiteY1543" fmla="*/ 2687105 h 4457244"/>
              <a:gd name="connsiteX1544" fmla="*/ 13045239 w 13465725"/>
              <a:gd name="connsiteY1544" fmla="*/ 2695349 h 4457244"/>
              <a:gd name="connsiteX1545" fmla="*/ 13031674 w 13465725"/>
              <a:gd name="connsiteY1545" fmla="*/ 2701442 h 4457244"/>
              <a:gd name="connsiteX1546" fmla="*/ 13030669 w 13465725"/>
              <a:gd name="connsiteY1546" fmla="*/ 2707714 h 4457244"/>
              <a:gd name="connsiteX1547" fmla="*/ 13035693 w 13465725"/>
              <a:gd name="connsiteY1547" fmla="*/ 2712912 h 4457244"/>
              <a:gd name="connsiteX1548" fmla="*/ 13043230 w 13465725"/>
              <a:gd name="connsiteY1548" fmla="*/ 2714525 h 4457244"/>
              <a:gd name="connsiteX1549" fmla="*/ 13047751 w 13465725"/>
              <a:gd name="connsiteY1549" fmla="*/ 2712912 h 4457244"/>
              <a:gd name="connsiteX1550" fmla="*/ 13051770 w 13465725"/>
              <a:gd name="connsiteY1550" fmla="*/ 2702159 h 4457244"/>
              <a:gd name="connsiteX1551" fmla="*/ 13079905 w 13465725"/>
              <a:gd name="connsiteY1551" fmla="*/ 2695707 h 4457244"/>
              <a:gd name="connsiteX1552" fmla="*/ 13079905 w 13465725"/>
              <a:gd name="connsiteY1552" fmla="*/ 2674202 h 4457244"/>
              <a:gd name="connsiteX1553" fmla="*/ 13083923 w 13465725"/>
              <a:gd name="connsiteY1553" fmla="*/ 2674202 h 4457244"/>
              <a:gd name="connsiteX1554" fmla="*/ 13088445 w 13465725"/>
              <a:gd name="connsiteY1554" fmla="*/ 2669184 h 4457244"/>
              <a:gd name="connsiteX1555" fmla="*/ 13083923 w 13465725"/>
              <a:gd name="connsiteY1555" fmla="*/ 2664166 h 4457244"/>
              <a:gd name="connsiteX1556" fmla="*/ 13110049 w 13465725"/>
              <a:gd name="connsiteY1556" fmla="*/ 2652159 h 4457244"/>
              <a:gd name="connsiteX1557" fmla="*/ 13136173 w 13465725"/>
              <a:gd name="connsiteY1557" fmla="*/ 2641227 h 4457244"/>
              <a:gd name="connsiteX1558" fmla="*/ 13125120 w 13465725"/>
              <a:gd name="connsiteY1558" fmla="*/ 2631370 h 4457244"/>
              <a:gd name="connsiteX1559" fmla="*/ 13156269 w 13465725"/>
              <a:gd name="connsiteY1559" fmla="*/ 2622588 h 4457244"/>
              <a:gd name="connsiteX1560" fmla="*/ 13176867 w 13465725"/>
              <a:gd name="connsiteY1560" fmla="*/ 2601620 h 4457244"/>
              <a:gd name="connsiteX1561" fmla="*/ 13200479 w 13465725"/>
              <a:gd name="connsiteY1561" fmla="*/ 2579577 h 4457244"/>
              <a:gd name="connsiteX1562" fmla="*/ 13212035 w 13465725"/>
              <a:gd name="connsiteY1562" fmla="*/ 2579219 h 4457244"/>
              <a:gd name="connsiteX1563" fmla="*/ 13220576 w 13465725"/>
              <a:gd name="connsiteY1563" fmla="*/ 2581011 h 4457244"/>
              <a:gd name="connsiteX1564" fmla="*/ 13226102 w 13465725"/>
              <a:gd name="connsiteY1564" fmla="*/ 2594990 h 4457244"/>
              <a:gd name="connsiteX1565" fmla="*/ 13204499 w 13465725"/>
              <a:gd name="connsiteY1565" fmla="*/ 2606818 h 4457244"/>
              <a:gd name="connsiteX1566" fmla="*/ 13180384 w 13465725"/>
              <a:gd name="connsiteY1566" fmla="*/ 2633162 h 4457244"/>
              <a:gd name="connsiteX1567" fmla="*/ 13156269 w 13465725"/>
              <a:gd name="connsiteY1567" fmla="*/ 2658431 h 4457244"/>
              <a:gd name="connsiteX1568" fmla="*/ 13158279 w 13465725"/>
              <a:gd name="connsiteY1568" fmla="*/ 2662015 h 4457244"/>
              <a:gd name="connsiteX1569" fmla="*/ 13148230 w 13465725"/>
              <a:gd name="connsiteY1569" fmla="*/ 2665599 h 4457244"/>
              <a:gd name="connsiteX1570" fmla="*/ 13144211 w 13465725"/>
              <a:gd name="connsiteY1570" fmla="*/ 2669721 h 4457244"/>
              <a:gd name="connsiteX1571" fmla="*/ 13152250 w 13465725"/>
              <a:gd name="connsiteY1571" fmla="*/ 2672768 h 4457244"/>
              <a:gd name="connsiteX1572" fmla="*/ 13135671 w 13465725"/>
              <a:gd name="connsiteY1572" fmla="*/ 2679936 h 4457244"/>
              <a:gd name="connsiteX1573" fmla="*/ 13128135 w 13465725"/>
              <a:gd name="connsiteY1573" fmla="*/ 2687105 h 4457244"/>
              <a:gd name="connsiteX1574" fmla="*/ 13112057 w 13465725"/>
              <a:gd name="connsiteY1574" fmla="*/ 2697141 h 4457244"/>
              <a:gd name="connsiteX1575" fmla="*/ 13119091 w 13465725"/>
              <a:gd name="connsiteY1575" fmla="*/ 2705385 h 4457244"/>
              <a:gd name="connsiteX1576" fmla="*/ 13108039 w 13465725"/>
              <a:gd name="connsiteY1576" fmla="*/ 2711478 h 4457244"/>
              <a:gd name="connsiteX1577" fmla="*/ 13161795 w 13465725"/>
              <a:gd name="connsiteY1577" fmla="*/ 2710403 h 4457244"/>
              <a:gd name="connsiteX1578" fmla="*/ 13212537 w 13465725"/>
              <a:gd name="connsiteY1578" fmla="*/ 2715779 h 4457244"/>
              <a:gd name="connsiteX1579" fmla="*/ 13221581 w 13465725"/>
              <a:gd name="connsiteY1579" fmla="*/ 2724561 h 4457244"/>
              <a:gd name="connsiteX1580" fmla="*/ 13212537 w 13465725"/>
              <a:gd name="connsiteY1580" fmla="*/ 2730116 h 4457244"/>
              <a:gd name="connsiteX1581" fmla="*/ 13209020 w 13465725"/>
              <a:gd name="connsiteY1581" fmla="*/ 2733700 h 4457244"/>
              <a:gd name="connsiteX1582" fmla="*/ 13208518 w 13465725"/>
              <a:gd name="connsiteY1582" fmla="*/ 2737285 h 4457244"/>
              <a:gd name="connsiteX1583" fmla="*/ 13220576 w 13465725"/>
              <a:gd name="connsiteY1583" fmla="*/ 2734417 h 4457244"/>
              <a:gd name="connsiteX1584" fmla="*/ 13272825 w 13465725"/>
              <a:gd name="connsiteY1584" fmla="*/ 2720080 h 4457244"/>
              <a:gd name="connsiteX1585" fmla="*/ 13280864 w 13465725"/>
              <a:gd name="connsiteY1585" fmla="*/ 2710044 h 4457244"/>
              <a:gd name="connsiteX1586" fmla="*/ 13278854 w 13465725"/>
              <a:gd name="connsiteY1586" fmla="*/ 2705922 h 4457244"/>
              <a:gd name="connsiteX1587" fmla="*/ 13288902 w 13465725"/>
              <a:gd name="connsiteY1587" fmla="*/ 2702876 h 4457244"/>
              <a:gd name="connsiteX1588" fmla="*/ 13289907 w 13465725"/>
              <a:gd name="connsiteY1588" fmla="*/ 2699471 h 4457244"/>
              <a:gd name="connsiteX1589" fmla="*/ 13284883 w 13465725"/>
              <a:gd name="connsiteY1589" fmla="*/ 2697141 h 4457244"/>
              <a:gd name="connsiteX1590" fmla="*/ 13317036 w 13465725"/>
              <a:gd name="connsiteY1590" fmla="*/ 2682804 h 4457244"/>
              <a:gd name="connsiteX1591" fmla="*/ 13349190 w 13465725"/>
              <a:gd name="connsiteY1591" fmla="*/ 2668467 h 4457244"/>
              <a:gd name="connsiteX1592" fmla="*/ 13372300 w 13465725"/>
              <a:gd name="connsiteY1592" fmla="*/ 2650008 h 4457244"/>
              <a:gd name="connsiteX1593" fmla="*/ 13413497 w 13465725"/>
              <a:gd name="connsiteY1593" fmla="*/ 2636925 h 4457244"/>
              <a:gd name="connsiteX1594" fmla="*/ 13409478 w 13465725"/>
              <a:gd name="connsiteY1594" fmla="*/ 2629757 h 4457244"/>
              <a:gd name="connsiteX1595" fmla="*/ 13411487 w 13465725"/>
              <a:gd name="connsiteY1595" fmla="*/ 2623485 h 4457244"/>
              <a:gd name="connsiteX1596" fmla="*/ 13425554 w 13465725"/>
              <a:gd name="connsiteY1596" fmla="*/ 2618287 h 4457244"/>
              <a:gd name="connsiteX1597" fmla="*/ 13449669 w 13465725"/>
              <a:gd name="connsiteY1597" fmla="*/ 2615420 h 4457244"/>
              <a:gd name="connsiteX1598" fmla="*/ 13465244 w 13465725"/>
              <a:gd name="connsiteY1598" fmla="*/ 2623485 h 4457244"/>
              <a:gd name="connsiteX1599" fmla="*/ 13453688 w 13465725"/>
              <a:gd name="connsiteY1599" fmla="*/ 2632624 h 4457244"/>
              <a:gd name="connsiteX1600" fmla="*/ 13425051 w 13465725"/>
              <a:gd name="connsiteY1600" fmla="*/ 2646065 h 4457244"/>
              <a:gd name="connsiteX1601" fmla="*/ 13417515 w 13465725"/>
              <a:gd name="connsiteY1601" fmla="*/ 2662732 h 4457244"/>
              <a:gd name="connsiteX1602" fmla="*/ 13400936 w 13465725"/>
              <a:gd name="connsiteY1602" fmla="*/ 2682983 h 4457244"/>
              <a:gd name="connsiteX1603" fmla="*/ 13369285 w 13465725"/>
              <a:gd name="connsiteY1603" fmla="*/ 2704309 h 4457244"/>
              <a:gd name="connsiteX1604" fmla="*/ 13374812 w 13465725"/>
              <a:gd name="connsiteY1604" fmla="*/ 2709686 h 4457244"/>
              <a:gd name="connsiteX1605" fmla="*/ 13365266 w 13465725"/>
              <a:gd name="connsiteY1605" fmla="*/ 2712912 h 4457244"/>
              <a:gd name="connsiteX1606" fmla="*/ 13367778 w 13465725"/>
              <a:gd name="connsiteY1606" fmla="*/ 2724202 h 4457244"/>
              <a:gd name="connsiteX1607" fmla="*/ 13385363 w 13465725"/>
              <a:gd name="connsiteY1607" fmla="*/ 2734417 h 4457244"/>
              <a:gd name="connsiteX1608" fmla="*/ 13342658 w 13465725"/>
              <a:gd name="connsiteY1608" fmla="*/ 2763808 h 4457244"/>
              <a:gd name="connsiteX1609" fmla="*/ 13321056 w 13465725"/>
              <a:gd name="connsiteY1609" fmla="*/ 2793199 h 4457244"/>
              <a:gd name="connsiteX1610" fmla="*/ 13288902 w 13465725"/>
              <a:gd name="connsiteY1610" fmla="*/ 2803235 h 4457244"/>
              <a:gd name="connsiteX1611" fmla="*/ 13271318 w 13465725"/>
              <a:gd name="connsiteY1611" fmla="*/ 2815422 h 4457244"/>
              <a:gd name="connsiteX1612" fmla="*/ 13256749 w 13465725"/>
              <a:gd name="connsiteY1612" fmla="*/ 2827608 h 4457244"/>
              <a:gd name="connsiteX1613" fmla="*/ 13260767 w 13465725"/>
              <a:gd name="connsiteY1613" fmla="*/ 2831909 h 4457244"/>
              <a:gd name="connsiteX1614" fmla="*/ 13289405 w 13465725"/>
              <a:gd name="connsiteY1614" fmla="*/ 2819723 h 4457244"/>
              <a:gd name="connsiteX1615" fmla="*/ 13321056 w 13465725"/>
              <a:gd name="connsiteY1615" fmla="*/ 2807536 h 4457244"/>
              <a:gd name="connsiteX1616" fmla="*/ 13349190 w 13465725"/>
              <a:gd name="connsiteY1616" fmla="*/ 2804669 h 4457244"/>
              <a:gd name="connsiteX1617" fmla="*/ 13321056 w 13465725"/>
              <a:gd name="connsiteY1617" fmla="*/ 2800368 h 4457244"/>
              <a:gd name="connsiteX1618" fmla="*/ 13333113 w 13465725"/>
              <a:gd name="connsiteY1618" fmla="*/ 2797500 h 4457244"/>
              <a:gd name="connsiteX1619" fmla="*/ 13348688 w 13465725"/>
              <a:gd name="connsiteY1619" fmla="*/ 2796783 h 4457244"/>
              <a:gd name="connsiteX1620" fmla="*/ 13361247 w 13465725"/>
              <a:gd name="connsiteY1620" fmla="*/ 2800368 h 4457244"/>
              <a:gd name="connsiteX1621" fmla="*/ 13372300 w 13465725"/>
              <a:gd name="connsiteY1621" fmla="*/ 2794633 h 4457244"/>
              <a:gd name="connsiteX1622" fmla="*/ 13377324 w 13465725"/>
              <a:gd name="connsiteY1622" fmla="*/ 2788898 h 4457244"/>
              <a:gd name="connsiteX1623" fmla="*/ 13384859 w 13465725"/>
              <a:gd name="connsiteY1623" fmla="*/ 2782088 h 4457244"/>
              <a:gd name="connsiteX1624" fmla="*/ 13389381 w 13465725"/>
              <a:gd name="connsiteY1624" fmla="*/ 2773128 h 4457244"/>
              <a:gd name="connsiteX1625" fmla="*/ 13357227 w 13465725"/>
              <a:gd name="connsiteY1625" fmla="*/ 2765959 h 4457244"/>
              <a:gd name="connsiteX1626" fmla="*/ 13377324 w 13465725"/>
              <a:gd name="connsiteY1626" fmla="*/ 2753055 h 4457244"/>
              <a:gd name="connsiteX1627" fmla="*/ 13417515 w 13465725"/>
              <a:gd name="connsiteY1627" fmla="*/ 2755923 h 4457244"/>
              <a:gd name="connsiteX1628" fmla="*/ 13405961 w 13465725"/>
              <a:gd name="connsiteY1628" fmla="*/ 2762375 h 4457244"/>
              <a:gd name="connsiteX1629" fmla="*/ 13397420 w 13465725"/>
              <a:gd name="connsiteY1629" fmla="*/ 2768826 h 4457244"/>
              <a:gd name="connsiteX1630" fmla="*/ 13413497 w 13465725"/>
              <a:gd name="connsiteY1630" fmla="*/ 2773128 h 4457244"/>
              <a:gd name="connsiteX1631" fmla="*/ 13425554 w 13465725"/>
              <a:gd name="connsiteY1631" fmla="*/ 2777428 h 4457244"/>
              <a:gd name="connsiteX1632" fmla="*/ 13418521 w 13465725"/>
              <a:gd name="connsiteY1632" fmla="*/ 2785852 h 4457244"/>
              <a:gd name="connsiteX1633" fmla="*/ 13405458 w 13465725"/>
              <a:gd name="connsiteY1633" fmla="*/ 2793199 h 4457244"/>
              <a:gd name="connsiteX1634" fmla="*/ 13425051 w 13465725"/>
              <a:gd name="connsiteY1634" fmla="*/ 2793916 h 4457244"/>
              <a:gd name="connsiteX1635" fmla="*/ 13441631 w 13465725"/>
              <a:gd name="connsiteY1635" fmla="*/ 2794633 h 4457244"/>
              <a:gd name="connsiteX1636" fmla="*/ 13433090 w 13465725"/>
              <a:gd name="connsiteY1636" fmla="*/ 2803952 h 4457244"/>
              <a:gd name="connsiteX1637" fmla="*/ 13409478 w 13465725"/>
              <a:gd name="connsiteY1637" fmla="*/ 2813271 h 4457244"/>
              <a:gd name="connsiteX1638" fmla="*/ 13404453 w 13465725"/>
              <a:gd name="connsiteY1638" fmla="*/ 2821157 h 4457244"/>
              <a:gd name="connsiteX1639" fmla="*/ 13393400 w 13465725"/>
              <a:gd name="connsiteY1639" fmla="*/ 2824741 h 4457244"/>
              <a:gd name="connsiteX1640" fmla="*/ 13373305 w 13465725"/>
              <a:gd name="connsiteY1640" fmla="*/ 2834777 h 4457244"/>
              <a:gd name="connsiteX1641" fmla="*/ 13373305 w 13465725"/>
              <a:gd name="connsiteY1641" fmla="*/ 2847680 h 4457244"/>
              <a:gd name="connsiteX1642" fmla="*/ 13385363 w 13465725"/>
              <a:gd name="connsiteY1642" fmla="*/ 2843379 h 4457244"/>
              <a:gd name="connsiteX1643" fmla="*/ 13401439 w 13465725"/>
              <a:gd name="connsiteY1643" fmla="*/ 2831909 h 4457244"/>
              <a:gd name="connsiteX1644" fmla="*/ 13409478 w 13465725"/>
              <a:gd name="connsiteY1644" fmla="*/ 2828683 h 4457244"/>
              <a:gd name="connsiteX1645" fmla="*/ 13417515 w 13465725"/>
              <a:gd name="connsiteY1645" fmla="*/ 2827608 h 4457244"/>
              <a:gd name="connsiteX1646" fmla="*/ 13413497 w 13465725"/>
              <a:gd name="connsiteY1646" fmla="*/ 2831372 h 4457244"/>
              <a:gd name="connsiteX1647" fmla="*/ 13409478 w 13465725"/>
              <a:gd name="connsiteY1647" fmla="*/ 2836210 h 4457244"/>
              <a:gd name="connsiteX1648" fmla="*/ 13393400 w 13465725"/>
              <a:gd name="connsiteY1648" fmla="*/ 2850547 h 4457244"/>
              <a:gd name="connsiteX1649" fmla="*/ 13377324 w 13465725"/>
              <a:gd name="connsiteY1649" fmla="*/ 2864884 h 4457244"/>
              <a:gd name="connsiteX1650" fmla="*/ 13361247 w 13465725"/>
              <a:gd name="connsiteY1650" fmla="*/ 2874921 h 4457244"/>
              <a:gd name="connsiteX1651" fmla="*/ 13353209 w 13465725"/>
              <a:gd name="connsiteY1651" fmla="*/ 2886390 h 4457244"/>
              <a:gd name="connsiteX1652" fmla="*/ 13377324 w 13465725"/>
              <a:gd name="connsiteY1652" fmla="*/ 2874562 h 4457244"/>
              <a:gd name="connsiteX1653" fmla="*/ 13389381 w 13465725"/>
              <a:gd name="connsiteY1653" fmla="*/ 2860584 h 4457244"/>
              <a:gd name="connsiteX1654" fmla="*/ 13421534 w 13465725"/>
              <a:gd name="connsiteY1654" fmla="*/ 2864884 h 4457244"/>
              <a:gd name="connsiteX1655" fmla="*/ 13413497 w 13465725"/>
              <a:gd name="connsiteY1655" fmla="*/ 2880655 h 4457244"/>
              <a:gd name="connsiteX1656" fmla="*/ 13433592 w 13465725"/>
              <a:gd name="connsiteY1656" fmla="*/ 2879222 h 4457244"/>
              <a:gd name="connsiteX1657" fmla="*/ 13453688 w 13465725"/>
              <a:gd name="connsiteY1657" fmla="*/ 2887824 h 4457244"/>
              <a:gd name="connsiteX1658" fmla="*/ 13433592 w 13465725"/>
              <a:gd name="connsiteY1658" fmla="*/ 2909329 h 4457244"/>
              <a:gd name="connsiteX1659" fmla="*/ 13394405 w 13465725"/>
              <a:gd name="connsiteY1659" fmla="*/ 2927788 h 4457244"/>
              <a:gd name="connsiteX1660" fmla="*/ 13361247 w 13465725"/>
              <a:gd name="connsiteY1660" fmla="*/ 2945172 h 4457244"/>
              <a:gd name="connsiteX1661" fmla="*/ 13353209 w 13465725"/>
              <a:gd name="connsiteY1661" fmla="*/ 2945172 h 4457244"/>
              <a:gd name="connsiteX1662" fmla="*/ 13353209 w 13465725"/>
              <a:gd name="connsiteY1662" fmla="*/ 2949473 h 4457244"/>
              <a:gd name="connsiteX1663" fmla="*/ 13329093 w 13465725"/>
              <a:gd name="connsiteY1663" fmla="*/ 2963810 h 4457244"/>
              <a:gd name="connsiteX1664" fmla="*/ 13308998 w 13465725"/>
              <a:gd name="connsiteY1664" fmla="*/ 2979939 h 4457244"/>
              <a:gd name="connsiteX1665" fmla="*/ 13288902 w 13465725"/>
              <a:gd name="connsiteY1665" fmla="*/ 2998219 h 4457244"/>
              <a:gd name="connsiteX1666" fmla="*/ 13266797 w 13465725"/>
              <a:gd name="connsiteY1666" fmla="*/ 3013452 h 4457244"/>
              <a:gd name="connsiteX1667" fmla="*/ 13244691 w 13465725"/>
              <a:gd name="connsiteY1667" fmla="*/ 3025460 h 4457244"/>
              <a:gd name="connsiteX1668" fmla="*/ 13240671 w 13465725"/>
              <a:gd name="connsiteY1668" fmla="*/ 3041230 h 4457244"/>
              <a:gd name="connsiteX1669" fmla="*/ 13244691 w 13465725"/>
              <a:gd name="connsiteY1669" fmla="*/ 3041230 h 4457244"/>
              <a:gd name="connsiteX1670" fmla="*/ 13240671 w 13465725"/>
              <a:gd name="connsiteY1670" fmla="*/ 3045531 h 4457244"/>
              <a:gd name="connsiteX1671" fmla="*/ 13232633 w 13465725"/>
              <a:gd name="connsiteY1671" fmla="*/ 3045531 h 4457244"/>
              <a:gd name="connsiteX1672" fmla="*/ 13212537 w 13465725"/>
              <a:gd name="connsiteY1672" fmla="*/ 3051266 h 4457244"/>
              <a:gd name="connsiteX1673" fmla="*/ 13204499 w 13465725"/>
              <a:gd name="connsiteY1673" fmla="*/ 3065603 h 4457244"/>
              <a:gd name="connsiteX1674" fmla="*/ 13196461 w 13465725"/>
              <a:gd name="connsiteY1674" fmla="*/ 3079941 h 4457244"/>
              <a:gd name="connsiteX1675" fmla="*/ 13220576 w 13465725"/>
              <a:gd name="connsiteY1675" fmla="*/ 3091410 h 4457244"/>
              <a:gd name="connsiteX1676" fmla="*/ 13228613 w 13465725"/>
              <a:gd name="connsiteY1676" fmla="*/ 3092844 h 4457244"/>
              <a:gd name="connsiteX1677" fmla="*/ 13223590 w 13465725"/>
              <a:gd name="connsiteY1677" fmla="*/ 3097682 h 4457244"/>
              <a:gd name="connsiteX1678" fmla="*/ 13212537 w 13465725"/>
              <a:gd name="connsiteY1678" fmla="*/ 3101446 h 4457244"/>
              <a:gd name="connsiteX1679" fmla="*/ 13208518 w 13465725"/>
              <a:gd name="connsiteY1679" fmla="*/ 3107360 h 4457244"/>
              <a:gd name="connsiteX1680" fmla="*/ 13192442 w 13465725"/>
              <a:gd name="connsiteY1680" fmla="*/ 3110048 h 4457244"/>
              <a:gd name="connsiteX1681" fmla="*/ 13180384 w 13465725"/>
              <a:gd name="connsiteY1681" fmla="*/ 3110048 h 4457244"/>
              <a:gd name="connsiteX1682" fmla="*/ 13176364 w 13465725"/>
              <a:gd name="connsiteY1682" fmla="*/ 3125819 h 4457244"/>
              <a:gd name="connsiteX1683" fmla="*/ 13136173 w 13465725"/>
              <a:gd name="connsiteY1683" fmla="*/ 3153059 h 4457244"/>
              <a:gd name="connsiteX1684" fmla="*/ 13120096 w 13465725"/>
              <a:gd name="connsiteY1684" fmla="*/ 3157360 h 4457244"/>
              <a:gd name="connsiteX1685" fmla="*/ 13110551 w 13465725"/>
              <a:gd name="connsiteY1685" fmla="*/ 3171697 h 4457244"/>
              <a:gd name="connsiteX1686" fmla="*/ 13091962 w 13465725"/>
              <a:gd name="connsiteY1686" fmla="*/ 3186034 h 4457244"/>
              <a:gd name="connsiteX1687" fmla="*/ 13091962 w 13465725"/>
              <a:gd name="connsiteY1687" fmla="*/ 3203239 h 4457244"/>
              <a:gd name="connsiteX1688" fmla="*/ 13059808 w 13465725"/>
              <a:gd name="connsiteY1688" fmla="*/ 3213275 h 4457244"/>
              <a:gd name="connsiteX1689" fmla="*/ 13043731 w 13465725"/>
              <a:gd name="connsiteY1689" fmla="*/ 3227612 h 4457244"/>
              <a:gd name="connsiteX1690" fmla="*/ 13019616 w 13465725"/>
              <a:gd name="connsiteY1690" fmla="*/ 3234780 h 4457244"/>
              <a:gd name="connsiteX1691" fmla="*/ 13005550 w 13465725"/>
              <a:gd name="connsiteY1691" fmla="*/ 3246429 h 4457244"/>
              <a:gd name="connsiteX1692" fmla="*/ 12991482 w 13465725"/>
              <a:gd name="connsiteY1692" fmla="*/ 3259153 h 4457244"/>
              <a:gd name="connsiteX1693" fmla="*/ 12955309 w 13465725"/>
              <a:gd name="connsiteY1693" fmla="*/ 3283526 h 4457244"/>
              <a:gd name="connsiteX1694" fmla="*/ 12934209 w 13465725"/>
              <a:gd name="connsiteY1694" fmla="*/ 3294996 h 4457244"/>
              <a:gd name="connsiteX1695" fmla="*/ 12907080 w 13465725"/>
              <a:gd name="connsiteY1695" fmla="*/ 3306466 h 4457244"/>
              <a:gd name="connsiteX1696" fmla="*/ 12911099 w 13465725"/>
              <a:gd name="connsiteY1696" fmla="*/ 3266322 h 4457244"/>
              <a:gd name="connsiteX1697" fmla="*/ 12886984 w 13465725"/>
              <a:gd name="connsiteY1697" fmla="*/ 3263454 h 4457244"/>
              <a:gd name="connsiteX1698" fmla="*/ 12870907 w 13465725"/>
              <a:gd name="connsiteY1698" fmla="*/ 3273491 h 4457244"/>
              <a:gd name="connsiteX1699" fmla="*/ 12851816 w 13465725"/>
              <a:gd name="connsiteY1699" fmla="*/ 3297863 h 4457244"/>
              <a:gd name="connsiteX1700" fmla="*/ 12838753 w 13465725"/>
              <a:gd name="connsiteY1700" fmla="*/ 3322236 h 4457244"/>
              <a:gd name="connsiteX1701" fmla="*/ 12831719 w 13465725"/>
              <a:gd name="connsiteY1701" fmla="*/ 3332810 h 4457244"/>
              <a:gd name="connsiteX1702" fmla="*/ 12794543 w 13465725"/>
              <a:gd name="connsiteY1702" fmla="*/ 3333706 h 4457244"/>
              <a:gd name="connsiteX1703" fmla="*/ 12790523 w 13465725"/>
              <a:gd name="connsiteY1703" fmla="*/ 3338007 h 4457244"/>
              <a:gd name="connsiteX1704" fmla="*/ 12802580 w 13465725"/>
              <a:gd name="connsiteY1704" fmla="*/ 3345534 h 4457244"/>
              <a:gd name="connsiteX1705" fmla="*/ 12790523 w 13465725"/>
              <a:gd name="connsiteY1705" fmla="*/ 3350910 h 4457244"/>
              <a:gd name="connsiteX1706" fmla="*/ 12776958 w 13465725"/>
              <a:gd name="connsiteY1706" fmla="*/ 3351807 h 4457244"/>
              <a:gd name="connsiteX1707" fmla="*/ 12766407 w 13465725"/>
              <a:gd name="connsiteY1707" fmla="*/ 3353778 h 4457244"/>
              <a:gd name="connsiteX1708" fmla="*/ 12766407 w 13465725"/>
              <a:gd name="connsiteY1708" fmla="*/ 3355212 h 4457244"/>
              <a:gd name="connsiteX1709" fmla="*/ 12822677 w 13465725"/>
              <a:gd name="connsiteY1709" fmla="*/ 3366681 h 4457244"/>
              <a:gd name="connsiteX1710" fmla="*/ 12844280 w 13465725"/>
              <a:gd name="connsiteY1710" fmla="*/ 3353419 h 4457244"/>
              <a:gd name="connsiteX1711" fmla="*/ 12850811 w 13465725"/>
              <a:gd name="connsiteY1711" fmla="*/ 3338007 h 4457244"/>
              <a:gd name="connsiteX1712" fmla="*/ 12866887 w 13465725"/>
              <a:gd name="connsiteY1712" fmla="*/ 3323670 h 4457244"/>
              <a:gd name="connsiteX1713" fmla="*/ 12882965 w 13465725"/>
              <a:gd name="connsiteY1713" fmla="*/ 3310767 h 4457244"/>
              <a:gd name="connsiteX1714" fmla="*/ 12883467 w 13465725"/>
              <a:gd name="connsiteY1714" fmla="*/ 3307362 h 4457244"/>
              <a:gd name="connsiteX1715" fmla="*/ 12886984 w 13465725"/>
              <a:gd name="connsiteY1715" fmla="*/ 3305032 h 4457244"/>
              <a:gd name="connsiteX1716" fmla="*/ 12907080 w 13465725"/>
              <a:gd name="connsiteY1716" fmla="*/ 3312738 h 4457244"/>
              <a:gd name="connsiteX1717" fmla="*/ 12915118 w 13465725"/>
              <a:gd name="connsiteY1717" fmla="*/ 3323670 h 4457244"/>
              <a:gd name="connsiteX1718" fmla="*/ 12914113 w 13465725"/>
              <a:gd name="connsiteY1718" fmla="*/ 3326358 h 4457244"/>
              <a:gd name="connsiteX1719" fmla="*/ 12907080 w 13465725"/>
              <a:gd name="connsiteY1719" fmla="*/ 3327971 h 4457244"/>
              <a:gd name="connsiteX1720" fmla="*/ 12886482 w 13465725"/>
              <a:gd name="connsiteY1720" fmla="*/ 3349835 h 4457244"/>
              <a:gd name="connsiteX1721" fmla="*/ 12850811 w 13465725"/>
              <a:gd name="connsiteY1721" fmla="*/ 3369549 h 4457244"/>
              <a:gd name="connsiteX1722" fmla="*/ 12844782 w 13465725"/>
              <a:gd name="connsiteY1722" fmla="*/ 3376000 h 4457244"/>
              <a:gd name="connsiteX1723" fmla="*/ 12838753 w 13465725"/>
              <a:gd name="connsiteY1723" fmla="*/ 3382452 h 4457244"/>
              <a:gd name="connsiteX1724" fmla="*/ 12817653 w 13465725"/>
              <a:gd name="connsiteY1724" fmla="*/ 3398043 h 4457244"/>
              <a:gd name="connsiteX1725" fmla="*/ 12790523 w 13465725"/>
              <a:gd name="connsiteY1725" fmla="*/ 3412560 h 4457244"/>
              <a:gd name="connsiteX1726" fmla="*/ 12787509 w 13465725"/>
              <a:gd name="connsiteY1726" fmla="*/ 3417219 h 4457244"/>
              <a:gd name="connsiteX1727" fmla="*/ 12778465 w 13465725"/>
              <a:gd name="connsiteY1727" fmla="*/ 3419728 h 4457244"/>
              <a:gd name="connsiteX1728" fmla="*/ 12766407 w 13465725"/>
              <a:gd name="connsiteY1728" fmla="*/ 3412918 h 4457244"/>
              <a:gd name="connsiteX1729" fmla="*/ 12766407 w 13465725"/>
              <a:gd name="connsiteY1729" fmla="*/ 3403958 h 4457244"/>
              <a:gd name="connsiteX1730" fmla="*/ 12734255 w 13465725"/>
              <a:gd name="connsiteY1730" fmla="*/ 3408259 h 4457244"/>
              <a:gd name="connsiteX1731" fmla="*/ 12730236 w 13465725"/>
              <a:gd name="connsiteY1731" fmla="*/ 3422596 h 4457244"/>
              <a:gd name="connsiteX1732" fmla="*/ 12694063 w 13465725"/>
              <a:gd name="connsiteY1732" fmla="*/ 3448403 h 4457244"/>
              <a:gd name="connsiteX1733" fmla="*/ 12690044 w 13465725"/>
              <a:gd name="connsiteY1733" fmla="*/ 3448403 h 4457244"/>
              <a:gd name="connsiteX1734" fmla="*/ 12657890 w 13465725"/>
              <a:gd name="connsiteY1734" fmla="*/ 3474209 h 4457244"/>
              <a:gd name="connsiteX1735" fmla="*/ 12652866 w 13465725"/>
              <a:gd name="connsiteY1735" fmla="*/ 3481378 h 4457244"/>
              <a:gd name="connsiteX1736" fmla="*/ 12653871 w 13465725"/>
              <a:gd name="connsiteY1736" fmla="*/ 3488546 h 4457244"/>
              <a:gd name="connsiteX1737" fmla="*/ 12667436 w 13465725"/>
              <a:gd name="connsiteY1737" fmla="*/ 3489263 h 4457244"/>
              <a:gd name="connsiteX1738" fmla="*/ 12665929 w 13465725"/>
              <a:gd name="connsiteY1738" fmla="*/ 3494281 h 4457244"/>
              <a:gd name="connsiteX1739" fmla="*/ 12658392 w 13465725"/>
              <a:gd name="connsiteY1739" fmla="*/ 3494639 h 4457244"/>
              <a:gd name="connsiteX1740" fmla="*/ 12653871 w 13465725"/>
              <a:gd name="connsiteY1740" fmla="*/ 3497148 h 4457244"/>
              <a:gd name="connsiteX1741" fmla="*/ 12660905 w 13465725"/>
              <a:gd name="connsiteY1741" fmla="*/ 3502166 h 4457244"/>
              <a:gd name="connsiteX1742" fmla="*/ 12673967 w 13465725"/>
              <a:gd name="connsiteY1742" fmla="*/ 3507184 h 4457244"/>
              <a:gd name="connsiteX1743" fmla="*/ 12660905 w 13465725"/>
              <a:gd name="connsiteY1743" fmla="*/ 3520984 h 4457244"/>
              <a:gd name="connsiteX1744" fmla="*/ 12641814 w 13465725"/>
              <a:gd name="connsiteY1744" fmla="*/ 3531557 h 4457244"/>
              <a:gd name="connsiteX1745" fmla="*/ 12638297 w 13465725"/>
              <a:gd name="connsiteY1745" fmla="*/ 3541056 h 4457244"/>
              <a:gd name="connsiteX1746" fmla="*/ 12613679 w 13465725"/>
              <a:gd name="connsiteY1746" fmla="*/ 3543027 h 4457244"/>
              <a:gd name="connsiteX1747" fmla="*/ 12613679 w 13465725"/>
              <a:gd name="connsiteY1747" fmla="*/ 3558798 h 4457244"/>
              <a:gd name="connsiteX1748" fmla="*/ 12584541 w 13465725"/>
              <a:gd name="connsiteY1748" fmla="*/ 3551271 h 4457244"/>
              <a:gd name="connsiteX1749" fmla="*/ 12561430 w 13465725"/>
              <a:gd name="connsiteY1749" fmla="*/ 3541593 h 4457244"/>
              <a:gd name="connsiteX1750" fmla="*/ 12557410 w 13465725"/>
              <a:gd name="connsiteY1750" fmla="*/ 3550195 h 4457244"/>
              <a:gd name="connsiteX1751" fmla="*/ 12581525 w 13465725"/>
              <a:gd name="connsiteY1751" fmla="*/ 3564532 h 4457244"/>
              <a:gd name="connsiteX1752" fmla="*/ 12551381 w 13465725"/>
              <a:gd name="connsiteY1752" fmla="*/ 3595895 h 4457244"/>
              <a:gd name="connsiteX1753" fmla="*/ 12497123 w 13465725"/>
              <a:gd name="connsiteY1753" fmla="*/ 3621880 h 4457244"/>
              <a:gd name="connsiteX1754" fmla="*/ 12487578 w 13465725"/>
              <a:gd name="connsiteY1754" fmla="*/ 3634246 h 4457244"/>
              <a:gd name="connsiteX1755" fmla="*/ 12468988 w 13465725"/>
              <a:gd name="connsiteY1755" fmla="*/ 3643386 h 4457244"/>
              <a:gd name="connsiteX1756" fmla="*/ 12465471 w 13465725"/>
              <a:gd name="connsiteY1756" fmla="*/ 3641236 h 4457244"/>
              <a:gd name="connsiteX1757" fmla="*/ 12464969 w 13465725"/>
              <a:gd name="connsiteY1757" fmla="*/ 3639085 h 4457244"/>
              <a:gd name="connsiteX1758" fmla="*/ 12448893 w 13465725"/>
              <a:gd name="connsiteY1758" fmla="*/ 3637651 h 4457244"/>
              <a:gd name="connsiteX1759" fmla="*/ 12436835 w 13465725"/>
              <a:gd name="connsiteY1759" fmla="*/ 3643386 h 4457244"/>
              <a:gd name="connsiteX1760" fmla="*/ 12464969 w 13465725"/>
              <a:gd name="connsiteY1760" fmla="*/ 3653422 h 4457244"/>
              <a:gd name="connsiteX1761" fmla="*/ 12451907 w 13465725"/>
              <a:gd name="connsiteY1761" fmla="*/ 3674390 h 4457244"/>
              <a:gd name="connsiteX1762" fmla="*/ 12420759 w 13465725"/>
              <a:gd name="connsiteY1762" fmla="*/ 3692132 h 4457244"/>
              <a:gd name="connsiteX1763" fmla="*/ 12431308 w 13465725"/>
              <a:gd name="connsiteY1763" fmla="*/ 3704677 h 4457244"/>
              <a:gd name="connsiteX1764" fmla="*/ 12432816 w 13465725"/>
              <a:gd name="connsiteY1764" fmla="*/ 3715072 h 4457244"/>
              <a:gd name="connsiteX1765" fmla="*/ 12417242 w 13465725"/>
              <a:gd name="connsiteY1765" fmla="*/ 3713279 h 4457244"/>
              <a:gd name="connsiteX1766" fmla="*/ 12404681 w 13465725"/>
              <a:gd name="connsiteY1766" fmla="*/ 3709336 h 4457244"/>
              <a:gd name="connsiteX1767" fmla="*/ 12398652 w 13465725"/>
              <a:gd name="connsiteY1767" fmla="*/ 3726182 h 4457244"/>
              <a:gd name="connsiteX1768" fmla="*/ 12380566 w 13465725"/>
              <a:gd name="connsiteY1768" fmla="*/ 3740878 h 4457244"/>
              <a:gd name="connsiteX1769" fmla="*/ 12360471 w 13465725"/>
              <a:gd name="connsiteY1769" fmla="*/ 3729409 h 4457244"/>
              <a:gd name="connsiteX1770" fmla="*/ 12372528 w 13465725"/>
              <a:gd name="connsiteY1770" fmla="*/ 3715072 h 4457244"/>
              <a:gd name="connsiteX1771" fmla="*/ 12364993 w 13465725"/>
              <a:gd name="connsiteY1771" fmla="*/ 3712921 h 4457244"/>
              <a:gd name="connsiteX1772" fmla="*/ 12360471 w 13465725"/>
              <a:gd name="connsiteY1772" fmla="*/ 3710770 h 4457244"/>
              <a:gd name="connsiteX1773" fmla="*/ 12373030 w 13465725"/>
              <a:gd name="connsiteY1773" fmla="*/ 3708261 h 4457244"/>
              <a:gd name="connsiteX1774" fmla="*/ 12388605 w 13465725"/>
              <a:gd name="connsiteY1774" fmla="*/ 3707903 h 4457244"/>
              <a:gd name="connsiteX1775" fmla="*/ 12396141 w 13465725"/>
              <a:gd name="connsiteY1775" fmla="*/ 3694283 h 4457244"/>
              <a:gd name="connsiteX1776" fmla="*/ 12412720 w 13465725"/>
              <a:gd name="connsiteY1776" fmla="*/ 3680662 h 4457244"/>
              <a:gd name="connsiteX1777" fmla="*/ 12410208 w 13465725"/>
              <a:gd name="connsiteY1777" fmla="*/ 3677078 h 4457244"/>
              <a:gd name="connsiteX1778" fmla="*/ 12404681 w 13465725"/>
              <a:gd name="connsiteY1778" fmla="*/ 3673494 h 4457244"/>
              <a:gd name="connsiteX1779" fmla="*/ 12376547 w 13465725"/>
              <a:gd name="connsiteY1779" fmla="*/ 3686397 h 4457244"/>
              <a:gd name="connsiteX1780" fmla="*/ 12356452 w 13465725"/>
              <a:gd name="connsiteY1780" fmla="*/ 3687831 h 4457244"/>
              <a:gd name="connsiteX1781" fmla="*/ 12356452 w 13465725"/>
              <a:gd name="connsiteY1781" fmla="*/ 3707903 h 4457244"/>
              <a:gd name="connsiteX1782" fmla="*/ 12318772 w 13465725"/>
              <a:gd name="connsiteY1782" fmla="*/ 3726182 h 4457244"/>
              <a:gd name="connsiteX1783" fmla="*/ 12296164 w 13465725"/>
              <a:gd name="connsiteY1783" fmla="*/ 3746613 h 4457244"/>
              <a:gd name="connsiteX1784" fmla="*/ 12288125 w 13465725"/>
              <a:gd name="connsiteY1784" fmla="*/ 3753781 h 4457244"/>
              <a:gd name="connsiteX1785" fmla="*/ 12280087 w 13465725"/>
              <a:gd name="connsiteY1785" fmla="*/ 3760950 h 4457244"/>
              <a:gd name="connsiteX1786" fmla="*/ 12268030 w 13465725"/>
              <a:gd name="connsiteY1786" fmla="*/ 3772420 h 4457244"/>
              <a:gd name="connsiteX1787" fmla="*/ 12272049 w 13465725"/>
              <a:gd name="connsiteY1787" fmla="*/ 3772420 h 4457244"/>
              <a:gd name="connsiteX1788" fmla="*/ 12264010 w 13465725"/>
              <a:gd name="connsiteY1788" fmla="*/ 3779588 h 4457244"/>
              <a:gd name="connsiteX1789" fmla="*/ 12255972 w 13465725"/>
              <a:gd name="connsiteY1789" fmla="*/ 3786757 h 4457244"/>
              <a:gd name="connsiteX1790" fmla="*/ 12253962 w 13465725"/>
              <a:gd name="connsiteY1790" fmla="*/ 3792671 h 4457244"/>
              <a:gd name="connsiteX1791" fmla="*/ 12239896 w 13465725"/>
              <a:gd name="connsiteY1791" fmla="*/ 3795359 h 4457244"/>
              <a:gd name="connsiteX1792" fmla="*/ 12236881 w 13465725"/>
              <a:gd name="connsiteY1792" fmla="*/ 3803603 h 4457244"/>
              <a:gd name="connsiteX1793" fmla="*/ 12215780 w 13465725"/>
              <a:gd name="connsiteY1793" fmla="*/ 3805395 h 4457244"/>
              <a:gd name="connsiteX1794" fmla="*/ 12215780 w 13465725"/>
              <a:gd name="connsiteY1794" fmla="*/ 3821166 h 4457244"/>
              <a:gd name="connsiteX1795" fmla="*/ 12195684 w 13465725"/>
              <a:gd name="connsiteY1795" fmla="*/ 3818298 h 4457244"/>
              <a:gd name="connsiteX1796" fmla="*/ 12171569 w 13465725"/>
              <a:gd name="connsiteY1796" fmla="*/ 3838370 h 4457244"/>
              <a:gd name="connsiteX1797" fmla="*/ 12179607 w 13465725"/>
              <a:gd name="connsiteY1797" fmla="*/ 3841237 h 4457244"/>
              <a:gd name="connsiteX1798" fmla="*/ 12163531 w 13465725"/>
              <a:gd name="connsiteY1798" fmla="*/ 3845539 h 4457244"/>
              <a:gd name="connsiteX1799" fmla="*/ 12155492 w 13465725"/>
              <a:gd name="connsiteY1799" fmla="*/ 3851274 h 4457244"/>
              <a:gd name="connsiteX1800" fmla="*/ 12167550 w 13465725"/>
              <a:gd name="connsiteY1800" fmla="*/ 3861309 h 4457244"/>
              <a:gd name="connsiteX1801" fmla="*/ 12163531 w 13465725"/>
              <a:gd name="connsiteY1801" fmla="*/ 3872779 h 4457244"/>
              <a:gd name="connsiteX1802" fmla="*/ 12147453 w 13465725"/>
              <a:gd name="connsiteY1802" fmla="*/ 3878514 h 4457244"/>
              <a:gd name="connsiteX1803" fmla="*/ 12119319 w 13465725"/>
              <a:gd name="connsiteY1803" fmla="*/ 3884249 h 4457244"/>
              <a:gd name="connsiteX1804" fmla="*/ 12119319 w 13465725"/>
              <a:gd name="connsiteY1804" fmla="*/ 3877080 h 4457244"/>
              <a:gd name="connsiteX1805" fmla="*/ 12107262 w 13465725"/>
              <a:gd name="connsiteY1805" fmla="*/ 3878514 h 4457244"/>
              <a:gd name="connsiteX1806" fmla="*/ 12095204 w 13465725"/>
              <a:gd name="connsiteY1806" fmla="*/ 3888908 h 4457244"/>
              <a:gd name="connsiteX1807" fmla="*/ 12083147 w 13465725"/>
              <a:gd name="connsiteY1807" fmla="*/ 3897152 h 4457244"/>
              <a:gd name="connsiteX1808" fmla="*/ 12079631 w 13465725"/>
              <a:gd name="connsiteY1808" fmla="*/ 3895718 h 4457244"/>
              <a:gd name="connsiteX1809" fmla="*/ 12079128 w 13465725"/>
              <a:gd name="connsiteY1809" fmla="*/ 3894285 h 4457244"/>
              <a:gd name="connsiteX1810" fmla="*/ 12067070 w 13465725"/>
              <a:gd name="connsiteY1810" fmla="*/ 3890342 h 4457244"/>
              <a:gd name="connsiteX1811" fmla="*/ 12079128 w 13465725"/>
              <a:gd name="connsiteY1811" fmla="*/ 3884249 h 4457244"/>
              <a:gd name="connsiteX1812" fmla="*/ 12063051 w 13465725"/>
              <a:gd name="connsiteY1812" fmla="*/ 3871345 h 4457244"/>
              <a:gd name="connsiteX1813" fmla="*/ 12079128 w 13465725"/>
              <a:gd name="connsiteY1813" fmla="*/ 3861309 h 4457244"/>
              <a:gd name="connsiteX1814" fmla="*/ 12050994 w 13465725"/>
              <a:gd name="connsiteY1814" fmla="*/ 3857008 h 4457244"/>
              <a:gd name="connsiteX1815" fmla="*/ 12036926 w 13465725"/>
              <a:gd name="connsiteY1815" fmla="*/ 3870091 h 4457244"/>
              <a:gd name="connsiteX1816" fmla="*/ 12022860 w 13465725"/>
              <a:gd name="connsiteY1816" fmla="*/ 3884249 h 4457244"/>
              <a:gd name="connsiteX1817" fmla="*/ 11989199 w 13465725"/>
              <a:gd name="connsiteY1817" fmla="*/ 3902170 h 4457244"/>
              <a:gd name="connsiteX1818" fmla="*/ 11958553 w 13465725"/>
              <a:gd name="connsiteY1818" fmla="*/ 3920091 h 4457244"/>
              <a:gd name="connsiteX1819" fmla="*/ 11946495 w 13465725"/>
              <a:gd name="connsiteY1819" fmla="*/ 3933711 h 4457244"/>
              <a:gd name="connsiteX1820" fmla="*/ 11922380 w 13465725"/>
              <a:gd name="connsiteY1820" fmla="*/ 3943030 h 4457244"/>
              <a:gd name="connsiteX1821" fmla="*/ 11928409 w 13465725"/>
              <a:gd name="connsiteY1821" fmla="*/ 3949303 h 4457244"/>
              <a:gd name="connsiteX1822" fmla="*/ 11934437 w 13465725"/>
              <a:gd name="connsiteY1822" fmla="*/ 3954500 h 4457244"/>
              <a:gd name="connsiteX1823" fmla="*/ 11937954 w 13465725"/>
              <a:gd name="connsiteY1823" fmla="*/ 3952350 h 4457244"/>
              <a:gd name="connsiteX1824" fmla="*/ 11938456 w 13465725"/>
              <a:gd name="connsiteY1824" fmla="*/ 3950199 h 4457244"/>
              <a:gd name="connsiteX1825" fmla="*/ 11978648 w 13465725"/>
              <a:gd name="connsiteY1825" fmla="*/ 3925647 h 4457244"/>
              <a:gd name="connsiteX1826" fmla="*/ 12006782 w 13465725"/>
              <a:gd name="connsiteY1826" fmla="*/ 3900019 h 4457244"/>
              <a:gd name="connsiteX1827" fmla="*/ 12026879 w 13465725"/>
              <a:gd name="connsiteY1827" fmla="*/ 3900019 h 4457244"/>
              <a:gd name="connsiteX1828" fmla="*/ 12059033 w 13465725"/>
              <a:gd name="connsiteY1828" fmla="*/ 3900915 h 4457244"/>
              <a:gd name="connsiteX1829" fmla="*/ 12079128 w 13465725"/>
              <a:gd name="connsiteY1829" fmla="*/ 3907188 h 4457244"/>
              <a:gd name="connsiteX1830" fmla="*/ 12066568 w 13465725"/>
              <a:gd name="connsiteY1830" fmla="*/ 3926185 h 4457244"/>
              <a:gd name="connsiteX1831" fmla="*/ 12038936 w 13465725"/>
              <a:gd name="connsiteY1831" fmla="*/ 3943030 h 4457244"/>
              <a:gd name="connsiteX1832" fmla="*/ 12044965 w 13465725"/>
              <a:gd name="connsiteY1832" fmla="*/ 3952350 h 4457244"/>
              <a:gd name="connsiteX1833" fmla="*/ 12050994 w 13465725"/>
              <a:gd name="connsiteY1833" fmla="*/ 3961668 h 4457244"/>
              <a:gd name="connsiteX1834" fmla="*/ 12022860 w 13465725"/>
              <a:gd name="connsiteY1834" fmla="*/ 3958801 h 4457244"/>
              <a:gd name="connsiteX1835" fmla="*/ 12018840 w 13465725"/>
              <a:gd name="connsiteY1835" fmla="*/ 3973138 h 4457244"/>
              <a:gd name="connsiteX1836" fmla="*/ 12002763 w 13465725"/>
              <a:gd name="connsiteY1836" fmla="*/ 3987475 h 4457244"/>
              <a:gd name="connsiteX1837" fmla="*/ 11982668 w 13465725"/>
              <a:gd name="connsiteY1837" fmla="*/ 3977439 h 4457244"/>
              <a:gd name="connsiteX1838" fmla="*/ 11994725 w 13465725"/>
              <a:gd name="connsiteY1838" fmla="*/ 3964536 h 4457244"/>
              <a:gd name="connsiteX1839" fmla="*/ 11987189 w 13465725"/>
              <a:gd name="connsiteY1839" fmla="*/ 3962385 h 4457244"/>
              <a:gd name="connsiteX1840" fmla="*/ 11982668 w 13465725"/>
              <a:gd name="connsiteY1840" fmla="*/ 3960235 h 4457244"/>
              <a:gd name="connsiteX1841" fmla="*/ 11993217 w 13465725"/>
              <a:gd name="connsiteY1841" fmla="*/ 3957726 h 4457244"/>
              <a:gd name="connsiteX1842" fmla="*/ 12006782 w 13465725"/>
              <a:gd name="connsiteY1842" fmla="*/ 3957368 h 4457244"/>
              <a:gd name="connsiteX1843" fmla="*/ 12030897 w 13465725"/>
              <a:gd name="connsiteY1843" fmla="*/ 3932994 h 4457244"/>
              <a:gd name="connsiteX1844" fmla="*/ 12026879 w 13465725"/>
              <a:gd name="connsiteY1844" fmla="*/ 3927260 h 4457244"/>
              <a:gd name="connsiteX1845" fmla="*/ 12010802 w 13465725"/>
              <a:gd name="connsiteY1845" fmla="*/ 3920091 h 4457244"/>
              <a:gd name="connsiteX1846" fmla="*/ 11990706 w 13465725"/>
              <a:gd name="connsiteY1846" fmla="*/ 3927260 h 4457244"/>
              <a:gd name="connsiteX1847" fmla="*/ 11978648 w 13465725"/>
              <a:gd name="connsiteY1847" fmla="*/ 3957368 h 4457244"/>
              <a:gd name="connsiteX1848" fmla="*/ 11944485 w 13465725"/>
              <a:gd name="connsiteY1848" fmla="*/ 3974214 h 4457244"/>
              <a:gd name="connsiteX1849" fmla="*/ 11922380 w 13465725"/>
              <a:gd name="connsiteY1849" fmla="*/ 3993210 h 4457244"/>
              <a:gd name="connsiteX1850" fmla="*/ 11913336 w 13465725"/>
              <a:gd name="connsiteY1850" fmla="*/ 4007547 h 4457244"/>
              <a:gd name="connsiteX1851" fmla="*/ 11898265 w 13465725"/>
              <a:gd name="connsiteY1851" fmla="*/ 4021884 h 4457244"/>
              <a:gd name="connsiteX1852" fmla="*/ 11846015 w 13465725"/>
              <a:gd name="connsiteY1852" fmla="*/ 4041956 h 4457244"/>
              <a:gd name="connsiteX1853" fmla="*/ 11817881 w 13465725"/>
              <a:gd name="connsiteY1853" fmla="*/ 4070630 h 4457244"/>
              <a:gd name="connsiteX1854" fmla="*/ 11808335 w 13465725"/>
              <a:gd name="connsiteY1854" fmla="*/ 4070989 h 4457244"/>
              <a:gd name="connsiteX1855" fmla="*/ 11801805 w 13465725"/>
              <a:gd name="connsiteY1855" fmla="*/ 4073498 h 4457244"/>
              <a:gd name="connsiteX1856" fmla="*/ 11808335 w 13465725"/>
              <a:gd name="connsiteY1856" fmla="*/ 4076365 h 4457244"/>
              <a:gd name="connsiteX1857" fmla="*/ 11817881 w 13465725"/>
              <a:gd name="connsiteY1857" fmla="*/ 4079232 h 4457244"/>
              <a:gd name="connsiteX1858" fmla="*/ 11773670 w 13465725"/>
              <a:gd name="connsiteY1858" fmla="*/ 4087835 h 4457244"/>
              <a:gd name="connsiteX1859" fmla="*/ 11745536 w 13465725"/>
              <a:gd name="connsiteY1859" fmla="*/ 4087835 h 4457244"/>
              <a:gd name="connsiteX1860" fmla="*/ 11752569 w 13465725"/>
              <a:gd name="connsiteY1860" fmla="*/ 4072422 h 4457244"/>
              <a:gd name="connsiteX1861" fmla="*/ 11753574 w 13465725"/>
              <a:gd name="connsiteY1861" fmla="*/ 4050558 h 4457244"/>
              <a:gd name="connsiteX1862" fmla="*/ 11729459 w 13465725"/>
              <a:gd name="connsiteY1862" fmla="*/ 4063103 h 4457244"/>
              <a:gd name="connsiteX1863" fmla="*/ 11717401 w 13465725"/>
              <a:gd name="connsiteY1863" fmla="*/ 4077799 h 4457244"/>
              <a:gd name="connsiteX1864" fmla="*/ 11665152 w 13465725"/>
              <a:gd name="connsiteY1864" fmla="*/ 4096437 h 4457244"/>
              <a:gd name="connsiteX1865" fmla="*/ 11639530 w 13465725"/>
              <a:gd name="connsiteY1865" fmla="*/ 4105039 h 4457244"/>
              <a:gd name="connsiteX1866" fmla="*/ 11628979 w 13465725"/>
              <a:gd name="connsiteY1866" fmla="*/ 4113642 h 4457244"/>
              <a:gd name="connsiteX1867" fmla="*/ 11612903 w 13465725"/>
              <a:gd name="connsiteY1867" fmla="*/ 4113642 h 4457244"/>
              <a:gd name="connsiteX1868" fmla="*/ 11604864 w 13465725"/>
              <a:gd name="connsiteY1868" fmla="*/ 4122781 h 4457244"/>
              <a:gd name="connsiteX1869" fmla="*/ 11596826 w 13465725"/>
              <a:gd name="connsiteY1869" fmla="*/ 4130846 h 4457244"/>
              <a:gd name="connsiteX1870" fmla="*/ 11568691 w 13465725"/>
              <a:gd name="connsiteY1870" fmla="*/ 4139448 h 4457244"/>
              <a:gd name="connsiteX1871" fmla="*/ 11552615 w 13465725"/>
              <a:gd name="connsiteY1871" fmla="*/ 4127979 h 4457244"/>
              <a:gd name="connsiteX1872" fmla="*/ 11540557 w 13465725"/>
              <a:gd name="connsiteY1872" fmla="*/ 4123677 h 4457244"/>
              <a:gd name="connsiteX1873" fmla="*/ 11554625 w 13465725"/>
              <a:gd name="connsiteY1873" fmla="*/ 4107010 h 4457244"/>
              <a:gd name="connsiteX1874" fmla="*/ 11568691 w 13465725"/>
              <a:gd name="connsiteY1874" fmla="*/ 4089268 h 4457244"/>
              <a:gd name="connsiteX1875" fmla="*/ 11568189 w 13465725"/>
              <a:gd name="connsiteY1875" fmla="*/ 4087835 h 4457244"/>
              <a:gd name="connsiteX1876" fmla="*/ 11564672 w 13465725"/>
              <a:gd name="connsiteY1876" fmla="*/ 4086401 h 4457244"/>
              <a:gd name="connsiteX1877" fmla="*/ 11556635 w 13465725"/>
              <a:gd name="connsiteY1877" fmla="*/ 4090881 h 4457244"/>
              <a:gd name="connsiteX1878" fmla="*/ 11548596 w 13465725"/>
              <a:gd name="connsiteY1878" fmla="*/ 4096437 h 4457244"/>
              <a:gd name="connsiteX1879" fmla="*/ 11540557 w 13465725"/>
              <a:gd name="connsiteY1879" fmla="*/ 4100738 h 4457244"/>
              <a:gd name="connsiteX1880" fmla="*/ 11540557 w 13465725"/>
              <a:gd name="connsiteY1880" fmla="*/ 4106652 h 4457244"/>
              <a:gd name="connsiteX1881" fmla="*/ 11528500 w 13465725"/>
              <a:gd name="connsiteY1881" fmla="*/ 4109340 h 4457244"/>
              <a:gd name="connsiteX1882" fmla="*/ 11512423 w 13465725"/>
              <a:gd name="connsiteY1882" fmla="*/ 4112208 h 4457244"/>
              <a:gd name="connsiteX1883" fmla="*/ 11472231 w 13465725"/>
              <a:gd name="connsiteY1883" fmla="*/ 4113642 h 4457244"/>
              <a:gd name="connsiteX1884" fmla="*/ 11460174 w 13465725"/>
              <a:gd name="connsiteY1884" fmla="*/ 4125111 h 4457244"/>
              <a:gd name="connsiteX1885" fmla="*/ 11442590 w 13465725"/>
              <a:gd name="connsiteY1885" fmla="*/ 4128875 h 4457244"/>
              <a:gd name="connsiteX1886" fmla="*/ 11428020 w 13465725"/>
              <a:gd name="connsiteY1886" fmla="*/ 4133713 h 4457244"/>
              <a:gd name="connsiteX1887" fmla="*/ 11414957 w 13465725"/>
              <a:gd name="connsiteY1887" fmla="*/ 4134968 h 4457244"/>
              <a:gd name="connsiteX1888" fmla="*/ 11407923 w 13465725"/>
              <a:gd name="connsiteY1888" fmla="*/ 4139448 h 4457244"/>
              <a:gd name="connsiteX1889" fmla="*/ 11411943 w 13465725"/>
              <a:gd name="connsiteY1889" fmla="*/ 4145183 h 4457244"/>
              <a:gd name="connsiteX1890" fmla="*/ 11375770 w 13465725"/>
              <a:gd name="connsiteY1890" fmla="*/ 4145183 h 4457244"/>
              <a:gd name="connsiteX1891" fmla="*/ 11387326 w 13465725"/>
              <a:gd name="connsiteY1891" fmla="*/ 4132817 h 4457244"/>
              <a:gd name="connsiteX1892" fmla="*/ 11383809 w 13465725"/>
              <a:gd name="connsiteY1892" fmla="*/ 4123677 h 4457244"/>
              <a:gd name="connsiteX1893" fmla="*/ 11372254 w 13465725"/>
              <a:gd name="connsiteY1893" fmla="*/ 4125290 h 4457244"/>
              <a:gd name="connsiteX1894" fmla="*/ 11363713 w 13465725"/>
              <a:gd name="connsiteY1894" fmla="*/ 4127979 h 4457244"/>
              <a:gd name="connsiteX1895" fmla="*/ 11355674 w 13465725"/>
              <a:gd name="connsiteY1895" fmla="*/ 4145183 h 4457244"/>
              <a:gd name="connsiteX1896" fmla="*/ 11335579 w 13465725"/>
              <a:gd name="connsiteY1896" fmla="*/ 4155219 h 4457244"/>
              <a:gd name="connsiteX1897" fmla="*/ 11329550 w 13465725"/>
              <a:gd name="connsiteY1897" fmla="*/ 4166330 h 4457244"/>
              <a:gd name="connsiteX1898" fmla="*/ 11311464 w 13465725"/>
              <a:gd name="connsiteY1898" fmla="*/ 4175291 h 4457244"/>
              <a:gd name="connsiteX1899" fmla="*/ 11311464 w 13465725"/>
              <a:gd name="connsiteY1899" fmla="*/ 4186761 h 4457244"/>
              <a:gd name="connsiteX1900" fmla="*/ 11295387 w 13465725"/>
              <a:gd name="connsiteY1900" fmla="*/ 4202531 h 4457244"/>
              <a:gd name="connsiteX1901" fmla="*/ 11276798 w 13465725"/>
              <a:gd name="connsiteY1901" fmla="*/ 4203427 h 4457244"/>
              <a:gd name="connsiteX1902" fmla="*/ 11267253 w 13465725"/>
              <a:gd name="connsiteY1902" fmla="*/ 4209700 h 4457244"/>
              <a:gd name="connsiteX1903" fmla="*/ 11243138 w 13465725"/>
              <a:gd name="connsiteY1903" fmla="*/ 4222603 h 4457244"/>
              <a:gd name="connsiteX1904" fmla="*/ 11210984 w 13465725"/>
              <a:gd name="connsiteY1904" fmla="*/ 4218302 h 4457244"/>
              <a:gd name="connsiteX1905" fmla="*/ 11221534 w 13465725"/>
              <a:gd name="connsiteY1905" fmla="*/ 4202173 h 4457244"/>
              <a:gd name="connsiteX1906" fmla="*/ 11235099 w 13465725"/>
              <a:gd name="connsiteY1906" fmla="*/ 4188194 h 4457244"/>
              <a:gd name="connsiteX1907" fmla="*/ 11251175 w 13465725"/>
              <a:gd name="connsiteY1907" fmla="*/ 4181025 h 4457244"/>
              <a:gd name="connsiteX1908" fmla="*/ 11283329 w 13465725"/>
              <a:gd name="connsiteY1908" fmla="*/ 4180846 h 4457244"/>
              <a:gd name="connsiteX1909" fmla="*/ 11279310 w 13465725"/>
              <a:gd name="connsiteY1909" fmla="*/ 4175291 h 4457244"/>
              <a:gd name="connsiteX1910" fmla="*/ 11295387 w 13465725"/>
              <a:gd name="connsiteY1910" fmla="*/ 4160954 h 4457244"/>
              <a:gd name="connsiteX1911" fmla="*/ 11279310 w 13465725"/>
              <a:gd name="connsiteY1911" fmla="*/ 4160954 h 4457244"/>
              <a:gd name="connsiteX1912" fmla="*/ 11295387 w 13465725"/>
              <a:gd name="connsiteY1912" fmla="*/ 4153785 h 4457244"/>
              <a:gd name="connsiteX1913" fmla="*/ 11295387 w 13465725"/>
              <a:gd name="connsiteY1913" fmla="*/ 4139448 h 4457244"/>
              <a:gd name="connsiteX1914" fmla="*/ 11323521 w 13465725"/>
              <a:gd name="connsiteY1914" fmla="*/ 4132280 h 4457244"/>
              <a:gd name="connsiteX1915" fmla="*/ 11323521 w 13465725"/>
              <a:gd name="connsiteY1915" fmla="*/ 4119376 h 4457244"/>
              <a:gd name="connsiteX1916" fmla="*/ 11351655 w 13465725"/>
              <a:gd name="connsiteY1916" fmla="*/ 4107907 h 4457244"/>
              <a:gd name="connsiteX1917" fmla="*/ 11363713 w 13465725"/>
              <a:gd name="connsiteY1917" fmla="*/ 4096437 h 4457244"/>
              <a:gd name="connsiteX1918" fmla="*/ 11351655 w 13465725"/>
              <a:gd name="connsiteY1918" fmla="*/ 4081741 h 4457244"/>
              <a:gd name="connsiteX1919" fmla="*/ 11363713 w 13465725"/>
              <a:gd name="connsiteY1919" fmla="*/ 4064895 h 4457244"/>
              <a:gd name="connsiteX1920" fmla="*/ 11375770 w 13465725"/>
              <a:gd name="connsiteY1920" fmla="*/ 4055935 h 4457244"/>
              <a:gd name="connsiteX1921" fmla="*/ 11375770 w 13465725"/>
              <a:gd name="connsiteY1921" fmla="*/ 4044824 h 4457244"/>
              <a:gd name="connsiteX1922" fmla="*/ 11388330 w 13465725"/>
              <a:gd name="connsiteY1922" fmla="*/ 4040164 h 4457244"/>
              <a:gd name="connsiteX1923" fmla="*/ 11391847 w 13465725"/>
              <a:gd name="connsiteY1923" fmla="*/ 4033354 h 4457244"/>
              <a:gd name="connsiteX1924" fmla="*/ 11383809 w 13465725"/>
              <a:gd name="connsiteY1924" fmla="*/ 4026902 h 4457244"/>
              <a:gd name="connsiteX1925" fmla="*/ 11375770 w 13465725"/>
              <a:gd name="connsiteY1925" fmla="*/ 4020450 h 4457244"/>
              <a:gd name="connsiteX1926" fmla="*/ 11354167 w 13465725"/>
              <a:gd name="connsiteY1926" fmla="*/ 4033354 h 4457244"/>
              <a:gd name="connsiteX1927" fmla="*/ 11335579 w 13465725"/>
              <a:gd name="connsiteY1927" fmla="*/ 4046257 h 4457244"/>
              <a:gd name="connsiteX1928" fmla="*/ 11323019 w 13465725"/>
              <a:gd name="connsiteY1928" fmla="*/ 4058623 h 4457244"/>
              <a:gd name="connsiteX1929" fmla="*/ 11295387 w 13465725"/>
              <a:gd name="connsiteY1929" fmla="*/ 4067763 h 4457244"/>
              <a:gd name="connsiteX1930" fmla="*/ 11295387 w 13465725"/>
              <a:gd name="connsiteY1930" fmla="*/ 4086401 h 4457244"/>
              <a:gd name="connsiteX1931" fmla="*/ 11232587 w 13465725"/>
              <a:gd name="connsiteY1931" fmla="*/ 4107010 h 4457244"/>
              <a:gd name="connsiteX1932" fmla="*/ 11202946 w 13465725"/>
              <a:gd name="connsiteY1932" fmla="*/ 4139448 h 4457244"/>
              <a:gd name="connsiteX1933" fmla="*/ 11166773 w 13465725"/>
              <a:gd name="connsiteY1933" fmla="*/ 4144466 h 4457244"/>
              <a:gd name="connsiteX1934" fmla="*/ 11130600 w 13465725"/>
              <a:gd name="connsiteY1934" fmla="*/ 4149484 h 4457244"/>
              <a:gd name="connsiteX1935" fmla="*/ 11130600 w 13465725"/>
              <a:gd name="connsiteY1935" fmla="*/ 4165255 h 4457244"/>
              <a:gd name="connsiteX1936" fmla="*/ 11118543 w 13465725"/>
              <a:gd name="connsiteY1936" fmla="*/ 4165255 h 4457244"/>
              <a:gd name="connsiteX1937" fmla="*/ 11104475 w 13465725"/>
              <a:gd name="connsiteY1937" fmla="*/ 4163104 h 4457244"/>
              <a:gd name="connsiteX1938" fmla="*/ 11102466 w 13465725"/>
              <a:gd name="connsiteY1938" fmla="*/ 4156653 h 4457244"/>
              <a:gd name="connsiteX1939" fmla="*/ 11114524 w 13465725"/>
              <a:gd name="connsiteY1939" fmla="*/ 4145183 h 4457244"/>
              <a:gd name="connsiteX1940" fmla="*/ 11110002 w 13465725"/>
              <a:gd name="connsiteY1940" fmla="*/ 4139627 h 4457244"/>
              <a:gd name="connsiteX1941" fmla="*/ 11102466 w 13465725"/>
              <a:gd name="connsiteY1941" fmla="*/ 4135147 h 4457244"/>
              <a:gd name="connsiteX1942" fmla="*/ 11102466 w 13465725"/>
              <a:gd name="connsiteY1942" fmla="*/ 4139448 h 4457244"/>
              <a:gd name="connsiteX1943" fmla="*/ 11070312 w 13465725"/>
              <a:gd name="connsiteY1943" fmla="*/ 4149126 h 4457244"/>
              <a:gd name="connsiteX1944" fmla="*/ 11050217 w 13465725"/>
              <a:gd name="connsiteY1944" fmla="*/ 4160954 h 4457244"/>
              <a:gd name="connsiteX1945" fmla="*/ 11037656 w 13465725"/>
              <a:gd name="connsiteY1945" fmla="*/ 4167764 h 4457244"/>
              <a:gd name="connsiteX1946" fmla="*/ 11034141 w 13465725"/>
              <a:gd name="connsiteY1946" fmla="*/ 4176724 h 4457244"/>
              <a:gd name="connsiteX1947" fmla="*/ 11006005 w 13465725"/>
              <a:gd name="connsiteY1947" fmla="*/ 4182459 h 4457244"/>
              <a:gd name="connsiteX1948" fmla="*/ 11002488 w 13465725"/>
              <a:gd name="connsiteY1948" fmla="*/ 4190165 h 4457244"/>
              <a:gd name="connsiteX1949" fmla="*/ 10989929 w 13465725"/>
              <a:gd name="connsiteY1949" fmla="*/ 4196796 h 4457244"/>
              <a:gd name="connsiteX1950" fmla="*/ 10989929 w 13465725"/>
              <a:gd name="connsiteY1950" fmla="*/ 4208266 h 4457244"/>
              <a:gd name="connsiteX1951" fmla="*/ 10973852 w 13465725"/>
              <a:gd name="connsiteY1951" fmla="*/ 4212567 h 4457244"/>
              <a:gd name="connsiteX1952" fmla="*/ 10961292 w 13465725"/>
              <a:gd name="connsiteY1952" fmla="*/ 4225112 h 4457244"/>
              <a:gd name="connsiteX1953" fmla="*/ 10933661 w 13465725"/>
              <a:gd name="connsiteY1953" fmla="*/ 4235506 h 4457244"/>
              <a:gd name="connsiteX1954" fmla="*/ 10904522 w 13465725"/>
              <a:gd name="connsiteY1954" fmla="*/ 4251098 h 4457244"/>
              <a:gd name="connsiteX1955" fmla="*/ 10869354 w 13465725"/>
              <a:gd name="connsiteY1955" fmla="*/ 4265614 h 4457244"/>
              <a:gd name="connsiteX1956" fmla="*/ 10867846 w 13465725"/>
              <a:gd name="connsiteY1956" fmla="*/ 4272603 h 4457244"/>
              <a:gd name="connsiteX1957" fmla="*/ 10857296 w 13465725"/>
              <a:gd name="connsiteY1957" fmla="*/ 4278518 h 4457244"/>
              <a:gd name="connsiteX1958" fmla="*/ 10847249 w 13465725"/>
              <a:gd name="connsiteY1958" fmla="*/ 4291779 h 4457244"/>
              <a:gd name="connsiteX1959" fmla="*/ 10825142 w 13465725"/>
              <a:gd name="connsiteY1959" fmla="*/ 4302890 h 4457244"/>
              <a:gd name="connsiteX1960" fmla="*/ 10822128 w 13465725"/>
              <a:gd name="connsiteY1960" fmla="*/ 4306833 h 4457244"/>
              <a:gd name="connsiteX1961" fmla="*/ 10813085 w 13465725"/>
              <a:gd name="connsiteY1961" fmla="*/ 4308625 h 4457244"/>
              <a:gd name="connsiteX1962" fmla="*/ 10801027 w 13465725"/>
              <a:gd name="connsiteY1962" fmla="*/ 4307192 h 4457244"/>
              <a:gd name="connsiteX1963" fmla="*/ 10813085 w 13465725"/>
              <a:gd name="connsiteY1963" fmla="*/ 4292855 h 4457244"/>
              <a:gd name="connsiteX1964" fmla="*/ 10822128 w 13465725"/>
              <a:gd name="connsiteY1964" fmla="*/ 4286940 h 4457244"/>
              <a:gd name="connsiteX1965" fmla="*/ 10825142 w 13465725"/>
              <a:gd name="connsiteY1965" fmla="*/ 4279951 h 4457244"/>
              <a:gd name="connsiteX1966" fmla="*/ 10841219 w 13465725"/>
              <a:gd name="connsiteY1966" fmla="*/ 4267048 h 4457244"/>
              <a:gd name="connsiteX1967" fmla="*/ 10840215 w 13465725"/>
              <a:gd name="connsiteY1967" fmla="*/ 4256295 h 4457244"/>
              <a:gd name="connsiteX1968" fmla="*/ 10857296 w 13465725"/>
              <a:gd name="connsiteY1968" fmla="*/ 4249843 h 4457244"/>
              <a:gd name="connsiteX1969" fmla="*/ 10891459 w 13465725"/>
              <a:gd name="connsiteY1969" fmla="*/ 4200381 h 4457244"/>
              <a:gd name="connsiteX1970" fmla="*/ 10961795 w 13465725"/>
              <a:gd name="connsiteY1970" fmla="*/ 4155219 h 4457244"/>
              <a:gd name="connsiteX1971" fmla="*/ 10967824 w 13465725"/>
              <a:gd name="connsiteY1971" fmla="*/ 4141599 h 4457244"/>
              <a:gd name="connsiteX1972" fmla="*/ 10973852 w 13465725"/>
              <a:gd name="connsiteY1972" fmla="*/ 4127979 h 4457244"/>
              <a:gd name="connsiteX1973" fmla="*/ 10986412 w 13465725"/>
              <a:gd name="connsiteY1973" fmla="*/ 4125290 h 4457244"/>
              <a:gd name="connsiteX1974" fmla="*/ 10989929 w 13465725"/>
              <a:gd name="connsiteY1974" fmla="*/ 4119376 h 4457244"/>
              <a:gd name="connsiteX1975" fmla="*/ 10997968 w 13465725"/>
              <a:gd name="connsiteY1975" fmla="*/ 4109161 h 4457244"/>
              <a:gd name="connsiteX1976" fmla="*/ 11006005 w 13465725"/>
              <a:gd name="connsiteY1976" fmla="*/ 4102172 h 4457244"/>
              <a:gd name="connsiteX1977" fmla="*/ 11026102 w 13465725"/>
              <a:gd name="connsiteY1977" fmla="*/ 4087835 h 4457244"/>
              <a:gd name="connsiteX1978" fmla="*/ 11038661 w 13465725"/>
              <a:gd name="connsiteY1978" fmla="*/ 4083892 h 4457244"/>
              <a:gd name="connsiteX1979" fmla="*/ 11042178 w 13465725"/>
              <a:gd name="connsiteY1979" fmla="*/ 4077799 h 4457244"/>
              <a:gd name="connsiteX1980" fmla="*/ 11038159 w 13465725"/>
              <a:gd name="connsiteY1980" fmla="*/ 4070630 h 4457244"/>
              <a:gd name="connsiteX1981" fmla="*/ 11074332 w 13465725"/>
              <a:gd name="connsiteY1981" fmla="*/ 4026186 h 4457244"/>
              <a:gd name="connsiteX1982" fmla="*/ 11090409 w 13465725"/>
              <a:gd name="connsiteY1982" fmla="*/ 4021884 h 4457244"/>
              <a:gd name="connsiteX1983" fmla="*/ 11102466 w 13465725"/>
              <a:gd name="connsiteY1983" fmla="*/ 4014716 h 4457244"/>
              <a:gd name="connsiteX1984" fmla="*/ 11105480 w 13465725"/>
              <a:gd name="connsiteY1984" fmla="*/ 4007009 h 4457244"/>
              <a:gd name="connsiteX1985" fmla="*/ 11114524 w 13465725"/>
              <a:gd name="connsiteY1985" fmla="*/ 4000379 h 4457244"/>
              <a:gd name="connsiteX1986" fmla="*/ 11113519 w 13465725"/>
              <a:gd name="connsiteY1986" fmla="*/ 3990163 h 4457244"/>
              <a:gd name="connsiteX1987" fmla="*/ 11130600 w 13465725"/>
              <a:gd name="connsiteY1987" fmla="*/ 3983174 h 4457244"/>
              <a:gd name="connsiteX1988" fmla="*/ 11152204 w 13465725"/>
              <a:gd name="connsiteY1988" fmla="*/ 3963819 h 4457244"/>
              <a:gd name="connsiteX1989" fmla="*/ 11182850 w 13465725"/>
              <a:gd name="connsiteY1989" fmla="*/ 3948765 h 4457244"/>
              <a:gd name="connsiteX1990" fmla="*/ 11194907 w 13465725"/>
              <a:gd name="connsiteY1990" fmla="*/ 3938729 h 4457244"/>
              <a:gd name="connsiteX1991" fmla="*/ 11208975 w 13465725"/>
              <a:gd name="connsiteY1991" fmla="*/ 3915073 h 4457244"/>
              <a:gd name="connsiteX1992" fmla="*/ 11223041 w 13465725"/>
              <a:gd name="connsiteY1992" fmla="*/ 3891417 h 4457244"/>
              <a:gd name="connsiteX1993" fmla="*/ 11235099 w 13465725"/>
              <a:gd name="connsiteY1993" fmla="*/ 3885682 h 4457244"/>
              <a:gd name="connsiteX1994" fmla="*/ 11257204 w 13465725"/>
              <a:gd name="connsiteY1994" fmla="*/ 3867044 h 4457244"/>
              <a:gd name="connsiteX1995" fmla="*/ 11279310 w 13465725"/>
              <a:gd name="connsiteY1995" fmla="*/ 3848406 h 4457244"/>
              <a:gd name="connsiteX1996" fmla="*/ 11295387 w 13465725"/>
              <a:gd name="connsiteY1996" fmla="*/ 3835503 h 4457244"/>
              <a:gd name="connsiteX1997" fmla="*/ 11311464 w 13465725"/>
              <a:gd name="connsiteY1997" fmla="*/ 3822599 h 4457244"/>
              <a:gd name="connsiteX1998" fmla="*/ 11342109 w 13465725"/>
              <a:gd name="connsiteY1998" fmla="*/ 3788549 h 4457244"/>
              <a:gd name="connsiteX1999" fmla="*/ 11375770 w 13465725"/>
              <a:gd name="connsiteY1999" fmla="*/ 3756649 h 4457244"/>
              <a:gd name="connsiteX2000" fmla="*/ 11374765 w 13465725"/>
              <a:gd name="connsiteY2000" fmla="*/ 3748584 h 4457244"/>
              <a:gd name="connsiteX2001" fmla="*/ 11391847 w 13465725"/>
              <a:gd name="connsiteY2001" fmla="*/ 3743746 h 4457244"/>
              <a:gd name="connsiteX2002" fmla="*/ 11437565 w 13465725"/>
              <a:gd name="connsiteY2002" fmla="*/ 3712742 h 4457244"/>
              <a:gd name="connsiteX2003" fmla="*/ 11468213 w 13465725"/>
              <a:gd name="connsiteY2003" fmla="*/ 3680662 h 4457244"/>
              <a:gd name="connsiteX2004" fmla="*/ 11477758 w 13465725"/>
              <a:gd name="connsiteY2004" fmla="*/ 3678333 h 4457244"/>
              <a:gd name="connsiteX2005" fmla="*/ 11484289 w 13465725"/>
              <a:gd name="connsiteY2005" fmla="*/ 3674928 h 4457244"/>
              <a:gd name="connsiteX2006" fmla="*/ 11478260 w 13465725"/>
              <a:gd name="connsiteY2006" fmla="*/ 3673673 h 4457244"/>
              <a:gd name="connsiteX2007" fmla="*/ 11472231 w 13465725"/>
              <a:gd name="connsiteY2007" fmla="*/ 3673494 h 4457244"/>
              <a:gd name="connsiteX2008" fmla="*/ 11484289 w 13465725"/>
              <a:gd name="connsiteY2008" fmla="*/ 3660591 h 4457244"/>
              <a:gd name="connsiteX2009" fmla="*/ 11500365 w 13465725"/>
              <a:gd name="connsiteY2009" fmla="*/ 3657723 h 4457244"/>
              <a:gd name="connsiteX2010" fmla="*/ 11521467 w 13465725"/>
              <a:gd name="connsiteY2010" fmla="*/ 3641773 h 4457244"/>
              <a:gd name="connsiteX2011" fmla="*/ 11536538 w 13465725"/>
              <a:gd name="connsiteY2011" fmla="*/ 3624748 h 4457244"/>
              <a:gd name="connsiteX2012" fmla="*/ 11537543 w 13465725"/>
              <a:gd name="connsiteY2012" fmla="*/ 3616863 h 4457244"/>
              <a:gd name="connsiteX2013" fmla="*/ 11556635 w 13465725"/>
              <a:gd name="connsiteY2013" fmla="*/ 3613278 h 4457244"/>
              <a:gd name="connsiteX2014" fmla="*/ 11568691 w 13465725"/>
              <a:gd name="connsiteY2014" fmla="*/ 3603242 h 4457244"/>
              <a:gd name="connsiteX2015" fmla="*/ 11585774 w 13465725"/>
              <a:gd name="connsiteY2015" fmla="*/ 3587292 h 4457244"/>
              <a:gd name="connsiteX2016" fmla="*/ 11596826 w 13465725"/>
              <a:gd name="connsiteY2016" fmla="*/ 3570267 h 4457244"/>
              <a:gd name="connsiteX2017" fmla="*/ 11610893 w 13465725"/>
              <a:gd name="connsiteY2017" fmla="*/ 3560231 h 4457244"/>
              <a:gd name="connsiteX2018" fmla="*/ 11624960 w 13465725"/>
              <a:gd name="connsiteY2018" fmla="*/ 3550195 h 4457244"/>
              <a:gd name="connsiteX2019" fmla="*/ 11657113 w 13465725"/>
              <a:gd name="connsiteY2019" fmla="*/ 3530123 h 4457244"/>
              <a:gd name="connsiteX2020" fmla="*/ 11679220 w 13465725"/>
              <a:gd name="connsiteY2020" fmla="*/ 3508976 h 4457244"/>
              <a:gd name="connsiteX2021" fmla="*/ 11701325 w 13465725"/>
              <a:gd name="connsiteY2021" fmla="*/ 3489980 h 4457244"/>
              <a:gd name="connsiteX2022" fmla="*/ 11700320 w 13465725"/>
              <a:gd name="connsiteY2022" fmla="*/ 3480661 h 4457244"/>
              <a:gd name="connsiteX2023" fmla="*/ 11717401 w 13465725"/>
              <a:gd name="connsiteY2023" fmla="*/ 3475643 h 4457244"/>
              <a:gd name="connsiteX2024" fmla="*/ 11767139 w 13465725"/>
              <a:gd name="connsiteY2024" fmla="*/ 3442309 h 4457244"/>
              <a:gd name="connsiteX2025" fmla="*/ 11801805 w 13465725"/>
              <a:gd name="connsiteY2025" fmla="*/ 3406825 h 4457244"/>
              <a:gd name="connsiteX2026" fmla="*/ 11811349 w 13465725"/>
              <a:gd name="connsiteY2026" fmla="*/ 3403958 h 4457244"/>
              <a:gd name="connsiteX2027" fmla="*/ 11817881 w 13465725"/>
              <a:gd name="connsiteY2027" fmla="*/ 3401090 h 4457244"/>
              <a:gd name="connsiteX2028" fmla="*/ 11813359 w 13465725"/>
              <a:gd name="connsiteY2028" fmla="*/ 3398581 h 4457244"/>
              <a:gd name="connsiteX2029" fmla="*/ 11805824 w 13465725"/>
              <a:gd name="connsiteY2029" fmla="*/ 3398223 h 4457244"/>
              <a:gd name="connsiteX2030" fmla="*/ 11817881 w 13465725"/>
              <a:gd name="connsiteY2030" fmla="*/ 3385319 h 4457244"/>
              <a:gd name="connsiteX2031" fmla="*/ 11850034 w 13465725"/>
              <a:gd name="connsiteY2031" fmla="*/ 3373850 h 4457244"/>
              <a:gd name="connsiteX2032" fmla="*/ 11874149 w 13465725"/>
              <a:gd name="connsiteY2032" fmla="*/ 3345176 h 4457244"/>
              <a:gd name="connsiteX2033" fmla="*/ 11877164 w 13465725"/>
              <a:gd name="connsiteY2033" fmla="*/ 3337290 h 4457244"/>
              <a:gd name="connsiteX2034" fmla="*/ 11898265 w 13465725"/>
              <a:gd name="connsiteY2034" fmla="*/ 3333706 h 4457244"/>
              <a:gd name="connsiteX2035" fmla="*/ 11904293 w 13465725"/>
              <a:gd name="connsiteY2035" fmla="*/ 3327971 h 4457244"/>
              <a:gd name="connsiteX2036" fmla="*/ 11910322 w 13465725"/>
              <a:gd name="connsiteY2036" fmla="*/ 3322236 h 4457244"/>
              <a:gd name="connsiteX2037" fmla="*/ 11927906 w 13465725"/>
              <a:gd name="connsiteY2037" fmla="*/ 3304853 h 4457244"/>
              <a:gd name="connsiteX2038" fmla="*/ 11942476 w 13465725"/>
              <a:gd name="connsiteY2038" fmla="*/ 3286394 h 4457244"/>
              <a:gd name="connsiteX2039" fmla="*/ 11956543 w 13465725"/>
              <a:gd name="connsiteY2039" fmla="*/ 3275641 h 4457244"/>
              <a:gd name="connsiteX2040" fmla="*/ 11970610 w 13465725"/>
              <a:gd name="connsiteY2040" fmla="*/ 3264888 h 4457244"/>
              <a:gd name="connsiteX2041" fmla="*/ 11986687 w 13465725"/>
              <a:gd name="connsiteY2041" fmla="*/ 3253418 h 4457244"/>
              <a:gd name="connsiteX2042" fmla="*/ 11998744 w 13465725"/>
              <a:gd name="connsiteY2042" fmla="*/ 3245533 h 4457244"/>
              <a:gd name="connsiteX2043" fmla="*/ 12010802 w 13465725"/>
              <a:gd name="connsiteY2043" fmla="*/ 3237648 h 4457244"/>
              <a:gd name="connsiteX2044" fmla="*/ 12034917 w 13465725"/>
              <a:gd name="connsiteY2044" fmla="*/ 3230479 h 4457244"/>
              <a:gd name="connsiteX2045" fmla="*/ 12034414 w 13465725"/>
              <a:gd name="connsiteY2045" fmla="*/ 3229046 h 4457244"/>
              <a:gd name="connsiteX2046" fmla="*/ 12030897 w 13465725"/>
              <a:gd name="connsiteY2046" fmla="*/ 3227612 h 4457244"/>
              <a:gd name="connsiteX2047" fmla="*/ 12038936 w 13465725"/>
              <a:gd name="connsiteY2047" fmla="*/ 3223311 h 4457244"/>
              <a:gd name="connsiteX2048" fmla="*/ 12042453 w 13465725"/>
              <a:gd name="connsiteY2048" fmla="*/ 3219726 h 4457244"/>
              <a:gd name="connsiteX2049" fmla="*/ 12042955 w 13465725"/>
              <a:gd name="connsiteY2049" fmla="*/ 3216142 h 4457244"/>
              <a:gd name="connsiteX2050" fmla="*/ 12085660 w 13465725"/>
              <a:gd name="connsiteY2050" fmla="*/ 3188543 h 4457244"/>
              <a:gd name="connsiteX2051" fmla="*/ 12119319 w 13465725"/>
              <a:gd name="connsiteY2051" fmla="*/ 3158794 h 4457244"/>
              <a:gd name="connsiteX2052" fmla="*/ 12133889 w 13465725"/>
              <a:gd name="connsiteY2052" fmla="*/ 3144815 h 4457244"/>
              <a:gd name="connsiteX2053" fmla="*/ 12151473 w 13465725"/>
              <a:gd name="connsiteY2053" fmla="*/ 3132987 h 4457244"/>
              <a:gd name="connsiteX2054" fmla="*/ 12161019 w 13465725"/>
              <a:gd name="connsiteY2054" fmla="*/ 3119546 h 4457244"/>
              <a:gd name="connsiteX2055" fmla="*/ 12161413 w 13465725"/>
              <a:gd name="connsiteY2055" fmla="*/ 3119284 h 4457244"/>
              <a:gd name="connsiteX2056" fmla="*/ 11857783 w 13465725"/>
              <a:gd name="connsiteY2056" fmla="*/ 3119284 h 4457244"/>
              <a:gd name="connsiteX2057" fmla="*/ 11855994 w 13465725"/>
              <a:gd name="connsiteY2057" fmla="*/ 3121601 h 4457244"/>
              <a:gd name="connsiteX2058" fmla="*/ 11833217 w 13465725"/>
              <a:gd name="connsiteY2058" fmla="*/ 3132800 h 4457244"/>
              <a:gd name="connsiteX2059" fmla="*/ 11828908 w 13465725"/>
              <a:gd name="connsiteY2059" fmla="*/ 3130165 h 4457244"/>
              <a:gd name="connsiteX2060" fmla="*/ 11828293 w 13465725"/>
              <a:gd name="connsiteY2060" fmla="*/ 3127530 h 4457244"/>
              <a:gd name="connsiteX2061" fmla="*/ 11808595 w 13465725"/>
              <a:gd name="connsiteY2061" fmla="*/ 3125773 h 4457244"/>
              <a:gd name="connsiteX2062" fmla="*/ 11793821 w 13465725"/>
              <a:gd name="connsiteY2062" fmla="*/ 3132800 h 4457244"/>
              <a:gd name="connsiteX2063" fmla="*/ 11828293 w 13465725"/>
              <a:gd name="connsiteY2063" fmla="*/ 3145096 h 4457244"/>
              <a:gd name="connsiteX2064" fmla="*/ 11812288 w 13465725"/>
              <a:gd name="connsiteY2064" fmla="*/ 3170788 h 4457244"/>
              <a:gd name="connsiteX2065" fmla="*/ 11774124 w 13465725"/>
              <a:gd name="connsiteY2065" fmla="*/ 3192526 h 4457244"/>
              <a:gd name="connsiteX2066" fmla="*/ 11787050 w 13465725"/>
              <a:gd name="connsiteY2066" fmla="*/ 3207897 h 4457244"/>
              <a:gd name="connsiteX2067" fmla="*/ 11788897 w 13465725"/>
              <a:gd name="connsiteY2067" fmla="*/ 3220633 h 4457244"/>
              <a:gd name="connsiteX2068" fmla="*/ 11769815 w 13465725"/>
              <a:gd name="connsiteY2068" fmla="*/ 3218437 h 4457244"/>
              <a:gd name="connsiteX2069" fmla="*/ 11754425 w 13465725"/>
              <a:gd name="connsiteY2069" fmla="*/ 3213606 h 4457244"/>
              <a:gd name="connsiteX2070" fmla="*/ 11747038 w 13465725"/>
              <a:gd name="connsiteY2070" fmla="*/ 3234246 h 4457244"/>
              <a:gd name="connsiteX2071" fmla="*/ 11724877 w 13465725"/>
              <a:gd name="connsiteY2071" fmla="*/ 3252252 h 4457244"/>
              <a:gd name="connsiteX2072" fmla="*/ 11700255 w 13465725"/>
              <a:gd name="connsiteY2072" fmla="*/ 3238199 h 4457244"/>
              <a:gd name="connsiteX2073" fmla="*/ 11715029 w 13465725"/>
              <a:gd name="connsiteY2073" fmla="*/ 3220633 h 4457244"/>
              <a:gd name="connsiteX2074" fmla="*/ 11705796 w 13465725"/>
              <a:gd name="connsiteY2074" fmla="*/ 3217998 h 4457244"/>
              <a:gd name="connsiteX2075" fmla="*/ 11700255 w 13465725"/>
              <a:gd name="connsiteY2075" fmla="*/ 3215363 h 4457244"/>
              <a:gd name="connsiteX2076" fmla="*/ 11715644 w 13465725"/>
              <a:gd name="connsiteY2076" fmla="*/ 3212288 h 4457244"/>
              <a:gd name="connsiteX2077" fmla="*/ 11734727 w 13465725"/>
              <a:gd name="connsiteY2077" fmla="*/ 3211849 h 4457244"/>
              <a:gd name="connsiteX2078" fmla="*/ 11743960 w 13465725"/>
              <a:gd name="connsiteY2078" fmla="*/ 3195161 h 4457244"/>
              <a:gd name="connsiteX2079" fmla="*/ 11764274 w 13465725"/>
              <a:gd name="connsiteY2079" fmla="*/ 3178473 h 4457244"/>
              <a:gd name="connsiteX2080" fmla="*/ 11761196 w 13465725"/>
              <a:gd name="connsiteY2080" fmla="*/ 3174081 h 4457244"/>
              <a:gd name="connsiteX2081" fmla="*/ 11754425 w 13465725"/>
              <a:gd name="connsiteY2081" fmla="*/ 3169690 h 4457244"/>
              <a:gd name="connsiteX2082" fmla="*/ 11719953 w 13465725"/>
              <a:gd name="connsiteY2082" fmla="*/ 3185499 h 4457244"/>
              <a:gd name="connsiteX2083" fmla="*/ 11695331 w 13465725"/>
              <a:gd name="connsiteY2083" fmla="*/ 3187256 h 4457244"/>
              <a:gd name="connsiteX2084" fmla="*/ 11695331 w 13465725"/>
              <a:gd name="connsiteY2084" fmla="*/ 3211849 h 4457244"/>
              <a:gd name="connsiteX2085" fmla="*/ 11649164 w 13465725"/>
              <a:gd name="connsiteY2085" fmla="*/ 3234246 h 4457244"/>
              <a:gd name="connsiteX2086" fmla="*/ 11621463 w 13465725"/>
              <a:gd name="connsiteY2086" fmla="*/ 3259279 h 4457244"/>
              <a:gd name="connsiteX2087" fmla="*/ 11611613 w 13465725"/>
              <a:gd name="connsiteY2087" fmla="*/ 3268062 h 4457244"/>
              <a:gd name="connsiteX2088" fmla="*/ 11601765 w 13465725"/>
              <a:gd name="connsiteY2088" fmla="*/ 3276846 h 4457244"/>
              <a:gd name="connsiteX2089" fmla="*/ 11586992 w 13465725"/>
              <a:gd name="connsiteY2089" fmla="*/ 3290899 h 4457244"/>
              <a:gd name="connsiteX2090" fmla="*/ 11591916 w 13465725"/>
              <a:gd name="connsiteY2090" fmla="*/ 3290899 h 4457244"/>
              <a:gd name="connsiteX2091" fmla="*/ 11582066 w 13465725"/>
              <a:gd name="connsiteY2091" fmla="*/ 3299682 h 4457244"/>
              <a:gd name="connsiteX2092" fmla="*/ 11572218 w 13465725"/>
              <a:gd name="connsiteY2092" fmla="*/ 3308465 h 4457244"/>
              <a:gd name="connsiteX2093" fmla="*/ 11569755 w 13465725"/>
              <a:gd name="connsiteY2093" fmla="*/ 3315711 h 4457244"/>
              <a:gd name="connsiteX2094" fmla="*/ 11552520 w 13465725"/>
              <a:gd name="connsiteY2094" fmla="*/ 3319005 h 4457244"/>
              <a:gd name="connsiteX2095" fmla="*/ 11548826 w 13465725"/>
              <a:gd name="connsiteY2095" fmla="*/ 3329106 h 4457244"/>
              <a:gd name="connsiteX2096" fmla="*/ 11522973 w 13465725"/>
              <a:gd name="connsiteY2096" fmla="*/ 3331301 h 4457244"/>
              <a:gd name="connsiteX2097" fmla="*/ 11522973 w 13465725"/>
              <a:gd name="connsiteY2097" fmla="*/ 3350625 h 4457244"/>
              <a:gd name="connsiteX2098" fmla="*/ 11498350 w 13465725"/>
              <a:gd name="connsiteY2098" fmla="*/ 3347111 h 4457244"/>
              <a:gd name="connsiteX2099" fmla="*/ 11468802 w 13465725"/>
              <a:gd name="connsiteY2099" fmla="*/ 3371705 h 4457244"/>
              <a:gd name="connsiteX2100" fmla="*/ 11478652 w 13465725"/>
              <a:gd name="connsiteY2100" fmla="*/ 3375218 h 4457244"/>
              <a:gd name="connsiteX2101" fmla="*/ 11458954 w 13465725"/>
              <a:gd name="connsiteY2101" fmla="*/ 3380488 h 4457244"/>
              <a:gd name="connsiteX2102" fmla="*/ 11449105 w 13465725"/>
              <a:gd name="connsiteY2102" fmla="*/ 3387515 h 4457244"/>
              <a:gd name="connsiteX2103" fmla="*/ 11463878 w 13465725"/>
              <a:gd name="connsiteY2103" fmla="*/ 3399811 h 4457244"/>
              <a:gd name="connsiteX2104" fmla="*/ 11458954 w 13465725"/>
              <a:gd name="connsiteY2104" fmla="*/ 3413864 h 4457244"/>
              <a:gd name="connsiteX2105" fmla="*/ 11439255 w 13465725"/>
              <a:gd name="connsiteY2105" fmla="*/ 3420891 h 4457244"/>
              <a:gd name="connsiteX2106" fmla="*/ 11404784 w 13465725"/>
              <a:gd name="connsiteY2106" fmla="*/ 3427918 h 4457244"/>
              <a:gd name="connsiteX2107" fmla="*/ 11404784 w 13465725"/>
              <a:gd name="connsiteY2107" fmla="*/ 3419134 h 4457244"/>
              <a:gd name="connsiteX2108" fmla="*/ 11390010 w 13465725"/>
              <a:gd name="connsiteY2108" fmla="*/ 3420891 h 4457244"/>
              <a:gd name="connsiteX2109" fmla="*/ 11375236 w 13465725"/>
              <a:gd name="connsiteY2109" fmla="*/ 3433627 h 4457244"/>
              <a:gd name="connsiteX2110" fmla="*/ 11360463 w 13465725"/>
              <a:gd name="connsiteY2110" fmla="*/ 3443727 h 4457244"/>
              <a:gd name="connsiteX2111" fmla="*/ 11356155 w 13465725"/>
              <a:gd name="connsiteY2111" fmla="*/ 3441971 h 4457244"/>
              <a:gd name="connsiteX2112" fmla="*/ 11355539 w 13465725"/>
              <a:gd name="connsiteY2112" fmla="*/ 3440214 h 4457244"/>
              <a:gd name="connsiteX2113" fmla="*/ 11340765 w 13465725"/>
              <a:gd name="connsiteY2113" fmla="*/ 3435384 h 4457244"/>
              <a:gd name="connsiteX2114" fmla="*/ 11355539 w 13465725"/>
              <a:gd name="connsiteY2114" fmla="*/ 3427918 h 4457244"/>
              <a:gd name="connsiteX2115" fmla="*/ 11335841 w 13465725"/>
              <a:gd name="connsiteY2115" fmla="*/ 3412108 h 4457244"/>
              <a:gd name="connsiteX2116" fmla="*/ 11355539 w 13465725"/>
              <a:gd name="connsiteY2116" fmla="*/ 3399811 h 4457244"/>
              <a:gd name="connsiteX2117" fmla="*/ 11321067 w 13465725"/>
              <a:gd name="connsiteY2117" fmla="*/ 3394541 h 4457244"/>
              <a:gd name="connsiteX2118" fmla="*/ 11303831 w 13465725"/>
              <a:gd name="connsiteY2118" fmla="*/ 3410571 h 4457244"/>
              <a:gd name="connsiteX2119" fmla="*/ 11286596 w 13465725"/>
              <a:gd name="connsiteY2119" fmla="*/ 3427918 h 4457244"/>
              <a:gd name="connsiteX2120" fmla="*/ 11245353 w 13465725"/>
              <a:gd name="connsiteY2120" fmla="*/ 3449876 h 4457244"/>
              <a:gd name="connsiteX2121" fmla="*/ 11207803 w 13465725"/>
              <a:gd name="connsiteY2121" fmla="*/ 3471834 h 4457244"/>
              <a:gd name="connsiteX2122" fmla="*/ 11193030 w 13465725"/>
              <a:gd name="connsiteY2122" fmla="*/ 3488522 h 4457244"/>
              <a:gd name="connsiteX2123" fmla="*/ 11163482 w 13465725"/>
              <a:gd name="connsiteY2123" fmla="*/ 3499940 h 4457244"/>
              <a:gd name="connsiteX2124" fmla="*/ 11170869 w 13465725"/>
              <a:gd name="connsiteY2124" fmla="*/ 3507626 h 4457244"/>
              <a:gd name="connsiteX2125" fmla="*/ 11178256 w 13465725"/>
              <a:gd name="connsiteY2125" fmla="*/ 3513994 h 4457244"/>
              <a:gd name="connsiteX2126" fmla="*/ 11182565 w 13465725"/>
              <a:gd name="connsiteY2126" fmla="*/ 3511359 h 4457244"/>
              <a:gd name="connsiteX2127" fmla="*/ 11183180 w 13465725"/>
              <a:gd name="connsiteY2127" fmla="*/ 3508724 h 4457244"/>
              <a:gd name="connsiteX2128" fmla="*/ 11232425 w 13465725"/>
              <a:gd name="connsiteY2128" fmla="*/ 3478641 h 4457244"/>
              <a:gd name="connsiteX2129" fmla="*/ 11266897 w 13465725"/>
              <a:gd name="connsiteY2129" fmla="*/ 3447241 h 4457244"/>
              <a:gd name="connsiteX2130" fmla="*/ 11291520 w 13465725"/>
              <a:gd name="connsiteY2130" fmla="*/ 3447241 h 4457244"/>
              <a:gd name="connsiteX2131" fmla="*/ 11330917 w 13465725"/>
              <a:gd name="connsiteY2131" fmla="*/ 3448339 h 4457244"/>
              <a:gd name="connsiteX2132" fmla="*/ 11355539 w 13465725"/>
              <a:gd name="connsiteY2132" fmla="*/ 3456024 h 4457244"/>
              <a:gd name="connsiteX2133" fmla="*/ 11340150 w 13465725"/>
              <a:gd name="connsiteY2133" fmla="*/ 3479300 h 4457244"/>
              <a:gd name="connsiteX2134" fmla="*/ 11306293 w 13465725"/>
              <a:gd name="connsiteY2134" fmla="*/ 3499940 h 4457244"/>
              <a:gd name="connsiteX2135" fmla="*/ 11313680 w 13465725"/>
              <a:gd name="connsiteY2135" fmla="*/ 3511359 h 4457244"/>
              <a:gd name="connsiteX2136" fmla="*/ 11321067 w 13465725"/>
              <a:gd name="connsiteY2136" fmla="*/ 3522777 h 4457244"/>
              <a:gd name="connsiteX2137" fmla="*/ 11286596 w 13465725"/>
              <a:gd name="connsiteY2137" fmla="*/ 3519264 h 4457244"/>
              <a:gd name="connsiteX2138" fmla="*/ 11281670 w 13465725"/>
              <a:gd name="connsiteY2138" fmla="*/ 3536830 h 4457244"/>
              <a:gd name="connsiteX2139" fmla="*/ 11261973 w 13465725"/>
              <a:gd name="connsiteY2139" fmla="*/ 3554397 h 4457244"/>
              <a:gd name="connsiteX2140" fmla="*/ 11237351 w 13465725"/>
              <a:gd name="connsiteY2140" fmla="*/ 3542100 h 4457244"/>
              <a:gd name="connsiteX2141" fmla="*/ 11252124 w 13465725"/>
              <a:gd name="connsiteY2141" fmla="*/ 3526290 h 4457244"/>
              <a:gd name="connsiteX2142" fmla="*/ 11242890 w 13465725"/>
              <a:gd name="connsiteY2142" fmla="*/ 3523655 h 4457244"/>
              <a:gd name="connsiteX2143" fmla="*/ 11237351 w 13465725"/>
              <a:gd name="connsiteY2143" fmla="*/ 3521020 h 4457244"/>
              <a:gd name="connsiteX2144" fmla="*/ 11250277 w 13465725"/>
              <a:gd name="connsiteY2144" fmla="*/ 3517946 h 4457244"/>
              <a:gd name="connsiteX2145" fmla="*/ 11266897 w 13465725"/>
              <a:gd name="connsiteY2145" fmla="*/ 3517507 h 4457244"/>
              <a:gd name="connsiteX2146" fmla="*/ 11296444 w 13465725"/>
              <a:gd name="connsiteY2146" fmla="*/ 3487644 h 4457244"/>
              <a:gd name="connsiteX2147" fmla="*/ 11291520 w 13465725"/>
              <a:gd name="connsiteY2147" fmla="*/ 3480617 h 4457244"/>
              <a:gd name="connsiteX2148" fmla="*/ 11271822 w 13465725"/>
              <a:gd name="connsiteY2148" fmla="*/ 3471834 h 4457244"/>
              <a:gd name="connsiteX2149" fmla="*/ 11247199 w 13465725"/>
              <a:gd name="connsiteY2149" fmla="*/ 3480617 h 4457244"/>
              <a:gd name="connsiteX2150" fmla="*/ 11232425 w 13465725"/>
              <a:gd name="connsiteY2150" fmla="*/ 3517507 h 4457244"/>
              <a:gd name="connsiteX2151" fmla="*/ 11190567 w 13465725"/>
              <a:gd name="connsiteY2151" fmla="*/ 3538148 h 4457244"/>
              <a:gd name="connsiteX2152" fmla="*/ 11163482 w 13465725"/>
              <a:gd name="connsiteY2152" fmla="*/ 3561423 h 4457244"/>
              <a:gd name="connsiteX2153" fmla="*/ 11152401 w 13465725"/>
              <a:gd name="connsiteY2153" fmla="*/ 3578990 h 4457244"/>
              <a:gd name="connsiteX2154" fmla="*/ 11133935 w 13465725"/>
              <a:gd name="connsiteY2154" fmla="*/ 3596557 h 4457244"/>
              <a:gd name="connsiteX2155" fmla="*/ 11069916 w 13465725"/>
              <a:gd name="connsiteY2155" fmla="*/ 3621150 h 4457244"/>
              <a:gd name="connsiteX2156" fmla="*/ 11035445 w 13465725"/>
              <a:gd name="connsiteY2156" fmla="*/ 3656283 h 4457244"/>
              <a:gd name="connsiteX2157" fmla="*/ 11023749 w 13465725"/>
              <a:gd name="connsiteY2157" fmla="*/ 3656722 h 4457244"/>
              <a:gd name="connsiteX2158" fmla="*/ 11015747 w 13465725"/>
              <a:gd name="connsiteY2158" fmla="*/ 3659796 h 4457244"/>
              <a:gd name="connsiteX2159" fmla="*/ 11023749 w 13465725"/>
              <a:gd name="connsiteY2159" fmla="*/ 3663310 h 4457244"/>
              <a:gd name="connsiteX2160" fmla="*/ 11035445 w 13465725"/>
              <a:gd name="connsiteY2160" fmla="*/ 3666823 h 4457244"/>
              <a:gd name="connsiteX2161" fmla="*/ 10981274 w 13465725"/>
              <a:gd name="connsiteY2161" fmla="*/ 3677363 h 4457244"/>
              <a:gd name="connsiteX2162" fmla="*/ 10946803 w 13465725"/>
              <a:gd name="connsiteY2162" fmla="*/ 3677363 h 4457244"/>
              <a:gd name="connsiteX2163" fmla="*/ 10955421 w 13465725"/>
              <a:gd name="connsiteY2163" fmla="*/ 3658478 h 4457244"/>
              <a:gd name="connsiteX2164" fmla="*/ 10956653 w 13465725"/>
              <a:gd name="connsiteY2164" fmla="*/ 3631690 h 4457244"/>
              <a:gd name="connsiteX2165" fmla="*/ 10927105 w 13465725"/>
              <a:gd name="connsiteY2165" fmla="*/ 3647060 h 4457244"/>
              <a:gd name="connsiteX2166" fmla="*/ 10912331 w 13465725"/>
              <a:gd name="connsiteY2166" fmla="*/ 3665066 h 4457244"/>
              <a:gd name="connsiteX2167" fmla="*/ 10848313 w 13465725"/>
              <a:gd name="connsiteY2167" fmla="*/ 3687903 h 4457244"/>
              <a:gd name="connsiteX2168" fmla="*/ 10816919 w 13465725"/>
              <a:gd name="connsiteY2168" fmla="*/ 3698443 h 4457244"/>
              <a:gd name="connsiteX2169" fmla="*/ 10803992 w 13465725"/>
              <a:gd name="connsiteY2169" fmla="*/ 3708982 h 4457244"/>
              <a:gd name="connsiteX2170" fmla="*/ 10784294 w 13465725"/>
              <a:gd name="connsiteY2170" fmla="*/ 3708982 h 4457244"/>
              <a:gd name="connsiteX2171" fmla="*/ 10774445 w 13465725"/>
              <a:gd name="connsiteY2171" fmla="*/ 3720181 h 4457244"/>
              <a:gd name="connsiteX2172" fmla="*/ 10764596 w 13465725"/>
              <a:gd name="connsiteY2172" fmla="*/ 3730062 h 4457244"/>
              <a:gd name="connsiteX2173" fmla="*/ 10730124 w 13465725"/>
              <a:gd name="connsiteY2173" fmla="*/ 3740602 h 4457244"/>
              <a:gd name="connsiteX2174" fmla="*/ 10710426 w 13465725"/>
              <a:gd name="connsiteY2174" fmla="*/ 3726549 h 4457244"/>
              <a:gd name="connsiteX2175" fmla="*/ 10695652 w 13465725"/>
              <a:gd name="connsiteY2175" fmla="*/ 3721279 h 4457244"/>
              <a:gd name="connsiteX2176" fmla="*/ 10712889 w 13465725"/>
              <a:gd name="connsiteY2176" fmla="*/ 3700858 h 4457244"/>
              <a:gd name="connsiteX2177" fmla="*/ 10730124 w 13465725"/>
              <a:gd name="connsiteY2177" fmla="*/ 3679119 h 4457244"/>
              <a:gd name="connsiteX2178" fmla="*/ 10729509 w 13465725"/>
              <a:gd name="connsiteY2178" fmla="*/ 3677363 h 4457244"/>
              <a:gd name="connsiteX2179" fmla="*/ 10725199 w 13465725"/>
              <a:gd name="connsiteY2179" fmla="*/ 3675606 h 4457244"/>
              <a:gd name="connsiteX2180" fmla="*/ 10715351 w 13465725"/>
              <a:gd name="connsiteY2180" fmla="*/ 3681095 h 4457244"/>
              <a:gd name="connsiteX2181" fmla="*/ 10705502 w 13465725"/>
              <a:gd name="connsiteY2181" fmla="*/ 3687903 h 4457244"/>
              <a:gd name="connsiteX2182" fmla="*/ 10695652 w 13465725"/>
              <a:gd name="connsiteY2182" fmla="*/ 3693173 h 4457244"/>
              <a:gd name="connsiteX2183" fmla="*/ 10695652 w 13465725"/>
              <a:gd name="connsiteY2183" fmla="*/ 3700419 h 4457244"/>
              <a:gd name="connsiteX2184" fmla="*/ 10680879 w 13465725"/>
              <a:gd name="connsiteY2184" fmla="*/ 3703712 h 4457244"/>
              <a:gd name="connsiteX2185" fmla="*/ 10661181 w 13465725"/>
              <a:gd name="connsiteY2185" fmla="*/ 3707226 h 4457244"/>
              <a:gd name="connsiteX2186" fmla="*/ 10611936 w 13465725"/>
              <a:gd name="connsiteY2186" fmla="*/ 3708982 h 4457244"/>
              <a:gd name="connsiteX2187" fmla="*/ 10597162 w 13465725"/>
              <a:gd name="connsiteY2187" fmla="*/ 3723035 h 4457244"/>
              <a:gd name="connsiteX2188" fmla="*/ 10575618 w 13465725"/>
              <a:gd name="connsiteY2188" fmla="*/ 3727647 h 4457244"/>
              <a:gd name="connsiteX2189" fmla="*/ 10557765 w 13465725"/>
              <a:gd name="connsiteY2189" fmla="*/ 3733575 h 4457244"/>
              <a:gd name="connsiteX2190" fmla="*/ 10541760 w 13465725"/>
              <a:gd name="connsiteY2190" fmla="*/ 3735113 h 4457244"/>
              <a:gd name="connsiteX2191" fmla="*/ 10533142 w 13465725"/>
              <a:gd name="connsiteY2191" fmla="*/ 3740602 h 4457244"/>
              <a:gd name="connsiteX2192" fmla="*/ 10538067 w 13465725"/>
              <a:gd name="connsiteY2192" fmla="*/ 3747629 h 4457244"/>
              <a:gd name="connsiteX2193" fmla="*/ 10493746 w 13465725"/>
              <a:gd name="connsiteY2193" fmla="*/ 3747629 h 4457244"/>
              <a:gd name="connsiteX2194" fmla="*/ 10507905 w 13465725"/>
              <a:gd name="connsiteY2194" fmla="*/ 3732478 h 4457244"/>
              <a:gd name="connsiteX2195" fmla="*/ 10503596 w 13465725"/>
              <a:gd name="connsiteY2195" fmla="*/ 3721279 h 4457244"/>
              <a:gd name="connsiteX2196" fmla="*/ 10489437 w 13465725"/>
              <a:gd name="connsiteY2196" fmla="*/ 3723255 h 4457244"/>
              <a:gd name="connsiteX2197" fmla="*/ 10478973 w 13465725"/>
              <a:gd name="connsiteY2197" fmla="*/ 3726549 h 4457244"/>
              <a:gd name="connsiteX2198" fmla="*/ 10469123 w 13465725"/>
              <a:gd name="connsiteY2198" fmla="*/ 3747629 h 4457244"/>
              <a:gd name="connsiteX2199" fmla="*/ 10444501 w 13465725"/>
              <a:gd name="connsiteY2199" fmla="*/ 3759925 h 4457244"/>
              <a:gd name="connsiteX2200" fmla="*/ 10437115 w 13465725"/>
              <a:gd name="connsiteY2200" fmla="*/ 3773539 h 4457244"/>
              <a:gd name="connsiteX2201" fmla="*/ 10414954 w 13465725"/>
              <a:gd name="connsiteY2201" fmla="*/ 3784518 h 4457244"/>
              <a:gd name="connsiteX2202" fmla="*/ 10414954 w 13465725"/>
              <a:gd name="connsiteY2202" fmla="*/ 3798572 h 4457244"/>
              <a:gd name="connsiteX2203" fmla="*/ 10395256 w 13465725"/>
              <a:gd name="connsiteY2203" fmla="*/ 3817895 h 4457244"/>
              <a:gd name="connsiteX2204" fmla="*/ 10372479 w 13465725"/>
              <a:gd name="connsiteY2204" fmla="*/ 3818993 h 4457244"/>
              <a:gd name="connsiteX2205" fmla="*/ 10360785 w 13465725"/>
              <a:gd name="connsiteY2205" fmla="*/ 3826678 h 4457244"/>
              <a:gd name="connsiteX2206" fmla="*/ 10331237 w 13465725"/>
              <a:gd name="connsiteY2206" fmla="*/ 3842488 h 4457244"/>
              <a:gd name="connsiteX2207" fmla="*/ 10291841 w 13465725"/>
              <a:gd name="connsiteY2207" fmla="*/ 3837218 h 4457244"/>
              <a:gd name="connsiteX2208" fmla="*/ 10304768 w 13465725"/>
              <a:gd name="connsiteY2208" fmla="*/ 3817456 h 4457244"/>
              <a:gd name="connsiteX2209" fmla="*/ 10321388 w 13465725"/>
              <a:gd name="connsiteY2209" fmla="*/ 3800328 h 4457244"/>
              <a:gd name="connsiteX2210" fmla="*/ 10341086 w 13465725"/>
              <a:gd name="connsiteY2210" fmla="*/ 3791545 h 4457244"/>
              <a:gd name="connsiteX2211" fmla="*/ 10380483 w 13465725"/>
              <a:gd name="connsiteY2211" fmla="*/ 3791326 h 4457244"/>
              <a:gd name="connsiteX2212" fmla="*/ 10375557 w 13465725"/>
              <a:gd name="connsiteY2212" fmla="*/ 3784518 h 4457244"/>
              <a:gd name="connsiteX2213" fmla="*/ 10395256 w 13465725"/>
              <a:gd name="connsiteY2213" fmla="*/ 3766952 h 4457244"/>
              <a:gd name="connsiteX2214" fmla="*/ 10375557 w 13465725"/>
              <a:gd name="connsiteY2214" fmla="*/ 3766952 h 4457244"/>
              <a:gd name="connsiteX2215" fmla="*/ 10395256 w 13465725"/>
              <a:gd name="connsiteY2215" fmla="*/ 3758168 h 4457244"/>
              <a:gd name="connsiteX2216" fmla="*/ 10395256 w 13465725"/>
              <a:gd name="connsiteY2216" fmla="*/ 3740602 h 4457244"/>
              <a:gd name="connsiteX2217" fmla="*/ 10429728 w 13465725"/>
              <a:gd name="connsiteY2217" fmla="*/ 3731819 h 4457244"/>
              <a:gd name="connsiteX2218" fmla="*/ 10429728 w 13465725"/>
              <a:gd name="connsiteY2218" fmla="*/ 3716009 h 4457244"/>
              <a:gd name="connsiteX2219" fmla="*/ 10464199 w 13465725"/>
              <a:gd name="connsiteY2219" fmla="*/ 3701956 h 4457244"/>
              <a:gd name="connsiteX2220" fmla="*/ 10478973 w 13465725"/>
              <a:gd name="connsiteY2220" fmla="*/ 3687903 h 4457244"/>
              <a:gd name="connsiteX2221" fmla="*/ 10464199 w 13465725"/>
              <a:gd name="connsiteY2221" fmla="*/ 3669897 h 4457244"/>
              <a:gd name="connsiteX2222" fmla="*/ 10478973 w 13465725"/>
              <a:gd name="connsiteY2222" fmla="*/ 3649256 h 4457244"/>
              <a:gd name="connsiteX2223" fmla="*/ 10493746 w 13465725"/>
              <a:gd name="connsiteY2223" fmla="*/ 3638277 h 4457244"/>
              <a:gd name="connsiteX2224" fmla="*/ 10493746 w 13465725"/>
              <a:gd name="connsiteY2224" fmla="*/ 3624663 h 4457244"/>
              <a:gd name="connsiteX2225" fmla="*/ 10509135 w 13465725"/>
              <a:gd name="connsiteY2225" fmla="*/ 3618954 h 4457244"/>
              <a:gd name="connsiteX2226" fmla="*/ 10513444 w 13465725"/>
              <a:gd name="connsiteY2226" fmla="*/ 3610610 h 4457244"/>
              <a:gd name="connsiteX2227" fmla="*/ 10503596 w 13465725"/>
              <a:gd name="connsiteY2227" fmla="*/ 3602705 h 4457244"/>
              <a:gd name="connsiteX2228" fmla="*/ 10493746 w 13465725"/>
              <a:gd name="connsiteY2228" fmla="*/ 3594800 h 4457244"/>
              <a:gd name="connsiteX2229" fmla="*/ 10467277 w 13465725"/>
              <a:gd name="connsiteY2229" fmla="*/ 3610610 h 4457244"/>
              <a:gd name="connsiteX2230" fmla="*/ 10444501 w 13465725"/>
              <a:gd name="connsiteY2230" fmla="*/ 3626420 h 4457244"/>
              <a:gd name="connsiteX2231" fmla="*/ 10429113 w 13465725"/>
              <a:gd name="connsiteY2231" fmla="*/ 3641571 h 4457244"/>
              <a:gd name="connsiteX2232" fmla="*/ 10395256 w 13465725"/>
              <a:gd name="connsiteY2232" fmla="*/ 3652770 h 4457244"/>
              <a:gd name="connsiteX2233" fmla="*/ 10395256 w 13465725"/>
              <a:gd name="connsiteY2233" fmla="*/ 3675606 h 4457244"/>
              <a:gd name="connsiteX2234" fmla="*/ 10318310 w 13465725"/>
              <a:gd name="connsiteY2234" fmla="*/ 3700858 h 4457244"/>
              <a:gd name="connsiteX2235" fmla="*/ 10281992 w 13465725"/>
              <a:gd name="connsiteY2235" fmla="*/ 3740602 h 4457244"/>
              <a:gd name="connsiteX2236" fmla="*/ 10237671 w 13465725"/>
              <a:gd name="connsiteY2236" fmla="*/ 3746750 h 4457244"/>
              <a:gd name="connsiteX2237" fmla="*/ 10193351 w 13465725"/>
              <a:gd name="connsiteY2237" fmla="*/ 3752899 h 4457244"/>
              <a:gd name="connsiteX2238" fmla="*/ 10193351 w 13465725"/>
              <a:gd name="connsiteY2238" fmla="*/ 3772222 h 4457244"/>
              <a:gd name="connsiteX2239" fmla="*/ 10178577 w 13465725"/>
              <a:gd name="connsiteY2239" fmla="*/ 3772222 h 4457244"/>
              <a:gd name="connsiteX2240" fmla="*/ 10161340 w 13465725"/>
              <a:gd name="connsiteY2240" fmla="*/ 3769587 h 4457244"/>
              <a:gd name="connsiteX2241" fmla="*/ 10158879 w 13465725"/>
              <a:gd name="connsiteY2241" fmla="*/ 3761682 h 4457244"/>
              <a:gd name="connsiteX2242" fmla="*/ 10173653 w 13465725"/>
              <a:gd name="connsiteY2242" fmla="*/ 3747629 h 4457244"/>
              <a:gd name="connsiteX2243" fmla="*/ 10168112 w 13465725"/>
              <a:gd name="connsiteY2243" fmla="*/ 3740822 h 4457244"/>
              <a:gd name="connsiteX2244" fmla="*/ 10158879 w 13465725"/>
              <a:gd name="connsiteY2244" fmla="*/ 3735332 h 4457244"/>
              <a:gd name="connsiteX2245" fmla="*/ 10158879 w 13465725"/>
              <a:gd name="connsiteY2245" fmla="*/ 3740602 h 4457244"/>
              <a:gd name="connsiteX2246" fmla="*/ 10119482 w 13465725"/>
              <a:gd name="connsiteY2246" fmla="*/ 3752460 h 4457244"/>
              <a:gd name="connsiteX2247" fmla="*/ 10094860 w 13465725"/>
              <a:gd name="connsiteY2247" fmla="*/ 3766952 h 4457244"/>
              <a:gd name="connsiteX2248" fmla="*/ 10079470 w 13465725"/>
              <a:gd name="connsiteY2248" fmla="*/ 3775296 h 4457244"/>
              <a:gd name="connsiteX2249" fmla="*/ 10075163 w 13465725"/>
              <a:gd name="connsiteY2249" fmla="*/ 3786275 h 4457244"/>
              <a:gd name="connsiteX2250" fmla="*/ 10040690 w 13465725"/>
              <a:gd name="connsiteY2250" fmla="*/ 3793302 h 4457244"/>
              <a:gd name="connsiteX2251" fmla="*/ 10036381 w 13465725"/>
              <a:gd name="connsiteY2251" fmla="*/ 3802743 h 4457244"/>
              <a:gd name="connsiteX2252" fmla="*/ 10020992 w 13465725"/>
              <a:gd name="connsiteY2252" fmla="*/ 3810868 h 4457244"/>
              <a:gd name="connsiteX2253" fmla="*/ 10020992 w 13465725"/>
              <a:gd name="connsiteY2253" fmla="*/ 3824921 h 4457244"/>
              <a:gd name="connsiteX2254" fmla="*/ 10001294 w 13465725"/>
              <a:gd name="connsiteY2254" fmla="*/ 3830191 h 4457244"/>
              <a:gd name="connsiteX2255" fmla="*/ 9985904 w 13465725"/>
              <a:gd name="connsiteY2255" fmla="*/ 3845562 h 4457244"/>
              <a:gd name="connsiteX2256" fmla="*/ 9952049 w 13465725"/>
              <a:gd name="connsiteY2256" fmla="*/ 3858298 h 4457244"/>
              <a:gd name="connsiteX2257" fmla="*/ 9916346 w 13465725"/>
              <a:gd name="connsiteY2257" fmla="*/ 3877401 h 4457244"/>
              <a:gd name="connsiteX2258" fmla="*/ 9873257 w 13465725"/>
              <a:gd name="connsiteY2258" fmla="*/ 3895188 h 4457244"/>
              <a:gd name="connsiteX2259" fmla="*/ 9871409 w 13465725"/>
              <a:gd name="connsiteY2259" fmla="*/ 3903751 h 4457244"/>
              <a:gd name="connsiteX2260" fmla="*/ 9858483 w 13465725"/>
              <a:gd name="connsiteY2260" fmla="*/ 3910998 h 4457244"/>
              <a:gd name="connsiteX2261" fmla="*/ 9846172 w 13465725"/>
              <a:gd name="connsiteY2261" fmla="*/ 3927246 h 4457244"/>
              <a:gd name="connsiteX2262" fmla="*/ 9819086 w 13465725"/>
              <a:gd name="connsiteY2262" fmla="*/ 3940861 h 4457244"/>
              <a:gd name="connsiteX2263" fmla="*/ 9815394 w 13465725"/>
              <a:gd name="connsiteY2263" fmla="*/ 3945691 h 4457244"/>
              <a:gd name="connsiteX2264" fmla="*/ 9804313 w 13465725"/>
              <a:gd name="connsiteY2264" fmla="*/ 3947887 h 4457244"/>
              <a:gd name="connsiteX2265" fmla="*/ 9789539 w 13465725"/>
              <a:gd name="connsiteY2265" fmla="*/ 3946131 h 4457244"/>
              <a:gd name="connsiteX2266" fmla="*/ 9804313 w 13465725"/>
              <a:gd name="connsiteY2266" fmla="*/ 3928564 h 4457244"/>
              <a:gd name="connsiteX2267" fmla="*/ 9815394 w 13465725"/>
              <a:gd name="connsiteY2267" fmla="*/ 3921318 h 4457244"/>
              <a:gd name="connsiteX2268" fmla="*/ 9819086 w 13465725"/>
              <a:gd name="connsiteY2268" fmla="*/ 3912754 h 4457244"/>
              <a:gd name="connsiteX2269" fmla="*/ 9838784 w 13465725"/>
              <a:gd name="connsiteY2269" fmla="*/ 3896944 h 4457244"/>
              <a:gd name="connsiteX2270" fmla="*/ 9837554 w 13465725"/>
              <a:gd name="connsiteY2270" fmla="*/ 3883769 h 4457244"/>
              <a:gd name="connsiteX2271" fmla="*/ 9858483 w 13465725"/>
              <a:gd name="connsiteY2271" fmla="*/ 3875864 h 4457244"/>
              <a:gd name="connsiteX2272" fmla="*/ 9900341 w 13465725"/>
              <a:gd name="connsiteY2272" fmla="*/ 3815260 h 4457244"/>
              <a:gd name="connsiteX2273" fmla="*/ 9986521 w 13465725"/>
              <a:gd name="connsiteY2273" fmla="*/ 3759925 h 4457244"/>
              <a:gd name="connsiteX2274" fmla="*/ 9993907 w 13465725"/>
              <a:gd name="connsiteY2274" fmla="*/ 3743237 h 4457244"/>
              <a:gd name="connsiteX2275" fmla="*/ 10001294 w 13465725"/>
              <a:gd name="connsiteY2275" fmla="*/ 3726549 h 4457244"/>
              <a:gd name="connsiteX2276" fmla="*/ 10016683 w 13465725"/>
              <a:gd name="connsiteY2276" fmla="*/ 3723255 h 4457244"/>
              <a:gd name="connsiteX2277" fmla="*/ 10020992 w 13465725"/>
              <a:gd name="connsiteY2277" fmla="*/ 3716009 h 4457244"/>
              <a:gd name="connsiteX2278" fmla="*/ 10030842 w 13465725"/>
              <a:gd name="connsiteY2278" fmla="*/ 3703493 h 4457244"/>
              <a:gd name="connsiteX2279" fmla="*/ 10040690 w 13465725"/>
              <a:gd name="connsiteY2279" fmla="*/ 3694929 h 4457244"/>
              <a:gd name="connsiteX2280" fmla="*/ 10065313 w 13465725"/>
              <a:gd name="connsiteY2280" fmla="*/ 3677363 h 4457244"/>
              <a:gd name="connsiteX2281" fmla="*/ 10080702 w 13465725"/>
              <a:gd name="connsiteY2281" fmla="*/ 3672532 h 4457244"/>
              <a:gd name="connsiteX2282" fmla="*/ 10085011 w 13465725"/>
              <a:gd name="connsiteY2282" fmla="*/ 3665066 h 4457244"/>
              <a:gd name="connsiteX2283" fmla="*/ 10080087 w 13465725"/>
              <a:gd name="connsiteY2283" fmla="*/ 3656283 h 4457244"/>
              <a:gd name="connsiteX2284" fmla="*/ 10124408 w 13465725"/>
              <a:gd name="connsiteY2284" fmla="*/ 3601827 h 4457244"/>
              <a:gd name="connsiteX2285" fmla="*/ 10144105 w 13465725"/>
              <a:gd name="connsiteY2285" fmla="*/ 3596557 h 4457244"/>
              <a:gd name="connsiteX2286" fmla="*/ 10158879 w 13465725"/>
              <a:gd name="connsiteY2286" fmla="*/ 3587773 h 4457244"/>
              <a:gd name="connsiteX2287" fmla="*/ 10162572 w 13465725"/>
              <a:gd name="connsiteY2287" fmla="*/ 3578331 h 4457244"/>
              <a:gd name="connsiteX2288" fmla="*/ 10173653 w 13465725"/>
              <a:gd name="connsiteY2288" fmla="*/ 3570207 h 4457244"/>
              <a:gd name="connsiteX2289" fmla="*/ 10172421 w 13465725"/>
              <a:gd name="connsiteY2289" fmla="*/ 3557690 h 4457244"/>
              <a:gd name="connsiteX2290" fmla="*/ 10193351 w 13465725"/>
              <a:gd name="connsiteY2290" fmla="*/ 3549127 h 4457244"/>
              <a:gd name="connsiteX2291" fmla="*/ 10219820 w 13465725"/>
              <a:gd name="connsiteY2291" fmla="*/ 3525412 h 4457244"/>
              <a:gd name="connsiteX2292" fmla="*/ 10257369 w 13465725"/>
              <a:gd name="connsiteY2292" fmla="*/ 3506967 h 4457244"/>
              <a:gd name="connsiteX2293" fmla="*/ 10272143 w 13465725"/>
              <a:gd name="connsiteY2293" fmla="*/ 3494670 h 4457244"/>
              <a:gd name="connsiteX2294" fmla="*/ 10289379 w 13465725"/>
              <a:gd name="connsiteY2294" fmla="*/ 3465686 h 4457244"/>
              <a:gd name="connsiteX2295" fmla="*/ 10306614 w 13465725"/>
              <a:gd name="connsiteY2295" fmla="*/ 3436701 h 4457244"/>
              <a:gd name="connsiteX2296" fmla="*/ 10321388 w 13465725"/>
              <a:gd name="connsiteY2296" fmla="*/ 3429674 h 4457244"/>
              <a:gd name="connsiteX2297" fmla="*/ 10348473 w 13465725"/>
              <a:gd name="connsiteY2297" fmla="*/ 3406838 h 4457244"/>
              <a:gd name="connsiteX2298" fmla="*/ 10375557 w 13465725"/>
              <a:gd name="connsiteY2298" fmla="*/ 3384001 h 4457244"/>
              <a:gd name="connsiteX2299" fmla="*/ 10395256 w 13465725"/>
              <a:gd name="connsiteY2299" fmla="*/ 3368191 h 4457244"/>
              <a:gd name="connsiteX2300" fmla="*/ 10414954 w 13465725"/>
              <a:gd name="connsiteY2300" fmla="*/ 3352381 h 4457244"/>
              <a:gd name="connsiteX2301" fmla="*/ 10452503 w 13465725"/>
              <a:gd name="connsiteY2301" fmla="*/ 3310661 h 4457244"/>
              <a:gd name="connsiteX2302" fmla="*/ 10455519 w 13465725"/>
              <a:gd name="connsiteY2302" fmla="*/ 3307690 h 4457244"/>
              <a:gd name="connsiteX2303" fmla="*/ 10424244 w 13465725"/>
              <a:gd name="connsiteY2303" fmla="*/ 3323959 h 4457244"/>
              <a:gd name="connsiteX2304" fmla="*/ 10405218 w 13465725"/>
              <a:gd name="connsiteY2304" fmla="*/ 3347148 h 4457244"/>
              <a:gd name="connsiteX2305" fmla="*/ 10322773 w 13465725"/>
              <a:gd name="connsiteY2305" fmla="*/ 3376557 h 4457244"/>
              <a:gd name="connsiteX2306" fmla="*/ 10282343 w 13465725"/>
              <a:gd name="connsiteY2306" fmla="*/ 3390131 h 4457244"/>
              <a:gd name="connsiteX2307" fmla="*/ 10265695 w 13465725"/>
              <a:gd name="connsiteY2307" fmla="*/ 3403704 h 4457244"/>
              <a:gd name="connsiteX2308" fmla="*/ 10240327 w 13465725"/>
              <a:gd name="connsiteY2308" fmla="*/ 3403704 h 4457244"/>
              <a:gd name="connsiteX2309" fmla="*/ 10227643 w 13465725"/>
              <a:gd name="connsiteY2309" fmla="*/ 3418126 h 4457244"/>
              <a:gd name="connsiteX2310" fmla="*/ 10214960 w 13465725"/>
              <a:gd name="connsiteY2310" fmla="*/ 3430852 h 4457244"/>
              <a:gd name="connsiteX2311" fmla="*/ 10170565 w 13465725"/>
              <a:gd name="connsiteY2311" fmla="*/ 3444425 h 4457244"/>
              <a:gd name="connsiteX2312" fmla="*/ 10145198 w 13465725"/>
              <a:gd name="connsiteY2312" fmla="*/ 3426327 h 4457244"/>
              <a:gd name="connsiteX2313" fmla="*/ 10126172 w 13465725"/>
              <a:gd name="connsiteY2313" fmla="*/ 3419540 h 4457244"/>
              <a:gd name="connsiteX2314" fmla="*/ 10148369 w 13465725"/>
              <a:gd name="connsiteY2314" fmla="*/ 3393241 h 4457244"/>
              <a:gd name="connsiteX2315" fmla="*/ 10170565 w 13465725"/>
              <a:gd name="connsiteY2315" fmla="*/ 3365245 h 4457244"/>
              <a:gd name="connsiteX2316" fmla="*/ 10169773 w 13465725"/>
              <a:gd name="connsiteY2316" fmla="*/ 3362983 h 4457244"/>
              <a:gd name="connsiteX2317" fmla="*/ 10164223 w 13465725"/>
              <a:gd name="connsiteY2317" fmla="*/ 3360721 h 4457244"/>
              <a:gd name="connsiteX2318" fmla="*/ 10151541 w 13465725"/>
              <a:gd name="connsiteY2318" fmla="*/ 3367791 h 4457244"/>
              <a:gd name="connsiteX2319" fmla="*/ 10138856 w 13465725"/>
              <a:gd name="connsiteY2319" fmla="*/ 3376557 h 4457244"/>
              <a:gd name="connsiteX2320" fmla="*/ 10126172 w 13465725"/>
              <a:gd name="connsiteY2320" fmla="*/ 3383344 h 4457244"/>
              <a:gd name="connsiteX2321" fmla="*/ 10126172 w 13465725"/>
              <a:gd name="connsiteY2321" fmla="*/ 3392676 h 4457244"/>
              <a:gd name="connsiteX2322" fmla="*/ 10107146 w 13465725"/>
              <a:gd name="connsiteY2322" fmla="*/ 3396918 h 4457244"/>
              <a:gd name="connsiteX2323" fmla="*/ 10081778 w 13465725"/>
              <a:gd name="connsiteY2323" fmla="*/ 3401442 h 4457244"/>
              <a:gd name="connsiteX2324" fmla="*/ 10018359 w 13465725"/>
              <a:gd name="connsiteY2324" fmla="*/ 3403704 h 4457244"/>
              <a:gd name="connsiteX2325" fmla="*/ 9999333 w 13465725"/>
              <a:gd name="connsiteY2325" fmla="*/ 3421802 h 4457244"/>
              <a:gd name="connsiteX2326" fmla="*/ 9971588 w 13465725"/>
              <a:gd name="connsiteY2326" fmla="*/ 3427741 h 4457244"/>
              <a:gd name="connsiteX2327" fmla="*/ 9948597 w 13465725"/>
              <a:gd name="connsiteY2327" fmla="*/ 3435376 h 4457244"/>
              <a:gd name="connsiteX2328" fmla="*/ 9927985 w 13465725"/>
              <a:gd name="connsiteY2328" fmla="*/ 3437356 h 4457244"/>
              <a:gd name="connsiteX2329" fmla="*/ 9916886 w 13465725"/>
              <a:gd name="connsiteY2329" fmla="*/ 3444425 h 4457244"/>
              <a:gd name="connsiteX2330" fmla="*/ 9923229 w 13465725"/>
              <a:gd name="connsiteY2330" fmla="*/ 3453475 h 4457244"/>
              <a:gd name="connsiteX2331" fmla="*/ 9866151 w 13465725"/>
              <a:gd name="connsiteY2331" fmla="*/ 3453475 h 4457244"/>
              <a:gd name="connsiteX2332" fmla="*/ 9884385 w 13465725"/>
              <a:gd name="connsiteY2332" fmla="*/ 3433962 h 4457244"/>
              <a:gd name="connsiteX2333" fmla="*/ 9878836 w 13465725"/>
              <a:gd name="connsiteY2333" fmla="*/ 3419540 h 4457244"/>
              <a:gd name="connsiteX2334" fmla="*/ 9860602 w 13465725"/>
              <a:gd name="connsiteY2334" fmla="*/ 3422085 h 4457244"/>
              <a:gd name="connsiteX2335" fmla="*/ 9847125 w 13465725"/>
              <a:gd name="connsiteY2335" fmla="*/ 3426327 h 4457244"/>
              <a:gd name="connsiteX2336" fmla="*/ 9834441 w 13465725"/>
              <a:gd name="connsiteY2336" fmla="*/ 3453475 h 4457244"/>
              <a:gd name="connsiteX2337" fmla="*/ 9802732 w 13465725"/>
              <a:gd name="connsiteY2337" fmla="*/ 3469310 h 4457244"/>
              <a:gd name="connsiteX2338" fmla="*/ 9793219 w 13465725"/>
              <a:gd name="connsiteY2338" fmla="*/ 3486843 h 4457244"/>
              <a:gd name="connsiteX2339" fmla="*/ 9764680 w 13465725"/>
              <a:gd name="connsiteY2339" fmla="*/ 3500982 h 4457244"/>
              <a:gd name="connsiteX2340" fmla="*/ 9764680 w 13465725"/>
              <a:gd name="connsiteY2340" fmla="*/ 3519080 h 4457244"/>
              <a:gd name="connsiteX2341" fmla="*/ 9739313 w 13465725"/>
              <a:gd name="connsiteY2341" fmla="*/ 3543965 h 4457244"/>
              <a:gd name="connsiteX2342" fmla="*/ 9709980 w 13465725"/>
              <a:gd name="connsiteY2342" fmla="*/ 3545379 h 4457244"/>
              <a:gd name="connsiteX2343" fmla="*/ 9694919 w 13465725"/>
              <a:gd name="connsiteY2343" fmla="*/ 3555277 h 4457244"/>
              <a:gd name="connsiteX2344" fmla="*/ 9656868 w 13465725"/>
              <a:gd name="connsiteY2344" fmla="*/ 3575637 h 4457244"/>
              <a:gd name="connsiteX2345" fmla="*/ 9606131 w 13465725"/>
              <a:gd name="connsiteY2345" fmla="*/ 3568850 h 4457244"/>
              <a:gd name="connsiteX2346" fmla="*/ 9622779 w 13465725"/>
              <a:gd name="connsiteY2346" fmla="*/ 3543399 h 4457244"/>
              <a:gd name="connsiteX2347" fmla="*/ 9644183 w 13465725"/>
              <a:gd name="connsiteY2347" fmla="*/ 3521342 h 4457244"/>
              <a:gd name="connsiteX2348" fmla="*/ 9669550 w 13465725"/>
              <a:gd name="connsiteY2348" fmla="*/ 3510031 h 4457244"/>
              <a:gd name="connsiteX2349" fmla="*/ 9720287 w 13465725"/>
              <a:gd name="connsiteY2349" fmla="*/ 3509748 h 4457244"/>
              <a:gd name="connsiteX2350" fmla="*/ 9713944 w 13465725"/>
              <a:gd name="connsiteY2350" fmla="*/ 3500982 h 4457244"/>
              <a:gd name="connsiteX2351" fmla="*/ 9739313 w 13465725"/>
              <a:gd name="connsiteY2351" fmla="*/ 3478359 h 4457244"/>
              <a:gd name="connsiteX2352" fmla="*/ 9713944 w 13465725"/>
              <a:gd name="connsiteY2352" fmla="*/ 3478359 h 4457244"/>
              <a:gd name="connsiteX2353" fmla="*/ 9739313 w 13465725"/>
              <a:gd name="connsiteY2353" fmla="*/ 3467048 h 4457244"/>
              <a:gd name="connsiteX2354" fmla="*/ 9739313 w 13465725"/>
              <a:gd name="connsiteY2354" fmla="*/ 3444425 h 4457244"/>
              <a:gd name="connsiteX2355" fmla="*/ 9783706 w 13465725"/>
              <a:gd name="connsiteY2355" fmla="*/ 3433114 h 4457244"/>
              <a:gd name="connsiteX2356" fmla="*/ 9783706 w 13465725"/>
              <a:gd name="connsiteY2356" fmla="*/ 3412753 h 4457244"/>
              <a:gd name="connsiteX2357" fmla="*/ 9828099 w 13465725"/>
              <a:gd name="connsiteY2357" fmla="*/ 3394656 h 4457244"/>
              <a:gd name="connsiteX2358" fmla="*/ 9847125 w 13465725"/>
              <a:gd name="connsiteY2358" fmla="*/ 3376557 h 4457244"/>
              <a:gd name="connsiteX2359" fmla="*/ 9828099 w 13465725"/>
              <a:gd name="connsiteY2359" fmla="*/ 3353369 h 4457244"/>
              <a:gd name="connsiteX2360" fmla="*/ 9847125 w 13465725"/>
              <a:gd name="connsiteY2360" fmla="*/ 3326787 h 4457244"/>
              <a:gd name="connsiteX2361" fmla="*/ 9866151 w 13465725"/>
              <a:gd name="connsiteY2361" fmla="*/ 3312648 h 4457244"/>
              <a:gd name="connsiteX2362" fmla="*/ 9866151 w 13465725"/>
              <a:gd name="connsiteY2362" fmla="*/ 3295115 h 4457244"/>
              <a:gd name="connsiteX2363" fmla="*/ 9885969 w 13465725"/>
              <a:gd name="connsiteY2363" fmla="*/ 3287763 h 4457244"/>
              <a:gd name="connsiteX2364" fmla="*/ 9891519 w 13465725"/>
              <a:gd name="connsiteY2364" fmla="*/ 3277017 h 4457244"/>
              <a:gd name="connsiteX2365" fmla="*/ 9878836 w 13465725"/>
              <a:gd name="connsiteY2365" fmla="*/ 3266837 h 4457244"/>
              <a:gd name="connsiteX2366" fmla="*/ 9866151 w 13465725"/>
              <a:gd name="connsiteY2366" fmla="*/ 3256656 h 4457244"/>
              <a:gd name="connsiteX2367" fmla="*/ 9832063 w 13465725"/>
              <a:gd name="connsiteY2367" fmla="*/ 3277017 h 4457244"/>
              <a:gd name="connsiteX2368" fmla="*/ 9802732 w 13465725"/>
              <a:gd name="connsiteY2368" fmla="*/ 3297378 h 4457244"/>
              <a:gd name="connsiteX2369" fmla="*/ 9782914 w 13465725"/>
              <a:gd name="connsiteY2369" fmla="*/ 3316890 h 4457244"/>
              <a:gd name="connsiteX2370" fmla="*/ 9739313 w 13465725"/>
              <a:gd name="connsiteY2370" fmla="*/ 3331312 h 4457244"/>
              <a:gd name="connsiteX2371" fmla="*/ 9739313 w 13465725"/>
              <a:gd name="connsiteY2371" fmla="*/ 3360721 h 4457244"/>
              <a:gd name="connsiteX2372" fmla="*/ 9640219 w 13465725"/>
              <a:gd name="connsiteY2372" fmla="*/ 3393241 h 4457244"/>
              <a:gd name="connsiteX2373" fmla="*/ 9593448 w 13465725"/>
              <a:gd name="connsiteY2373" fmla="*/ 3444425 h 4457244"/>
              <a:gd name="connsiteX2374" fmla="*/ 9536370 w 13465725"/>
              <a:gd name="connsiteY2374" fmla="*/ 3452343 h 4457244"/>
              <a:gd name="connsiteX2375" fmla="*/ 9479293 w 13465725"/>
              <a:gd name="connsiteY2375" fmla="*/ 3460261 h 4457244"/>
              <a:gd name="connsiteX2376" fmla="*/ 9479293 w 13465725"/>
              <a:gd name="connsiteY2376" fmla="*/ 3485146 h 4457244"/>
              <a:gd name="connsiteX2377" fmla="*/ 9460267 w 13465725"/>
              <a:gd name="connsiteY2377" fmla="*/ 3485146 h 4457244"/>
              <a:gd name="connsiteX2378" fmla="*/ 9438069 w 13465725"/>
              <a:gd name="connsiteY2378" fmla="*/ 3481753 h 4457244"/>
              <a:gd name="connsiteX2379" fmla="*/ 9434899 w 13465725"/>
              <a:gd name="connsiteY2379" fmla="*/ 3471572 h 4457244"/>
              <a:gd name="connsiteX2380" fmla="*/ 9453925 w 13465725"/>
              <a:gd name="connsiteY2380" fmla="*/ 3453475 h 4457244"/>
              <a:gd name="connsiteX2381" fmla="*/ 9446790 w 13465725"/>
              <a:gd name="connsiteY2381" fmla="*/ 3444708 h 4457244"/>
              <a:gd name="connsiteX2382" fmla="*/ 9434899 w 13465725"/>
              <a:gd name="connsiteY2382" fmla="*/ 3437638 h 4457244"/>
              <a:gd name="connsiteX2383" fmla="*/ 9434899 w 13465725"/>
              <a:gd name="connsiteY2383" fmla="*/ 3444425 h 4457244"/>
              <a:gd name="connsiteX2384" fmla="*/ 9384163 w 13465725"/>
              <a:gd name="connsiteY2384" fmla="*/ 3459696 h 4457244"/>
              <a:gd name="connsiteX2385" fmla="*/ 9352454 w 13465725"/>
              <a:gd name="connsiteY2385" fmla="*/ 3478359 h 4457244"/>
              <a:gd name="connsiteX2386" fmla="*/ 9332634 w 13465725"/>
              <a:gd name="connsiteY2386" fmla="*/ 3489105 h 4457244"/>
              <a:gd name="connsiteX2387" fmla="*/ 9327087 w 13465725"/>
              <a:gd name="connsiteY2387" fmla="*/ 3503244 h 4457244"/>
              <a:gd name="connsiteX2388" fmla="*/ 9282692 w 13465725"/>
              <a:gd name="connsiteY2388" fmla="*/ 3512294 h 4457244"/>
              <a:gd name="connsiteX2389" fmla="*/ 9277142 w 13465725"/>
              <a:gd name="connsiteY2389" fmla="*/ 3524453 h 4457244"/>
              <a:gd name="connsiteX2390" fmla="*/ 9257324 w 13465725"/>
              <a:gd name="connsiteY2390" fmla="*/ 3534916 h 4457244"/>
              <a:gd name="connsiteX2391" fmla="*/ 9257324 w 13465725"/>
              <a:gd name="connsiteY2391" fmla="*/ 3553014 h 4457244"/>
              <a:gd name="connsiteX2392" fmla="*/ 9231957 w 13465725"/>
              <a:gd name="connsiteY2392" fmla="*/ 3559801 h 4457244"/>
              <a:gd name="connsiteX2393" fmla="*/ 9212137 w 13465725"/>
              <a:gd name="connsiteY2393" fmla="*/ 3579596 h 4457244"/>
              <a:gd name="connsiteX2394" fmla="*/ 9168538 w 13465725"/>
              <a:gd name="connsiteY2394" fmla="*/ 3595997 h 4457244"/>
              <a:gd name="connsiteX2395" fmla="*/ 9122559 w 13465725"/>
              <a:gd name="connsiteY2395" fmla="*/ 3620599 h 4457244"/>
              <a:gd name="connsiteX2396" fmla="*/ 9067067 w 13465725"/>
              <a:gd name="connsiteY2396" fmla="*/ 3643505 h 4457244"/>
              <a:gd name="connsiteX2397" fmla="*/ 9064687 w 13465725"/>
              <a:gd name="connsiteY2397" fmla="*/ 3654534 h 4457244"/>
              <a:gd name="connsiteX2398" fmla="*/ 9048041 w 13465725"/>
              <a:gd name="connsiteY2398" fmla="*/ 3663866 h 4457244"/>
              <a:gd name="connsiteX2399" fmla="*/ 9032186 w 13465725"/>
              <a:gd name="connsiteY2399" fmla="*/ 3684791 h 4457244"/>
              <a:gd name="connsiteX2400" fmla="*/ 8997304 w 13465725"/>
              <a:gd name="connsiteY2400" fmla="*/ 3702324 h 4457244"/>
              <a:gd name="connsiteX2401" fmla="*/ 8992549 w 13465725"/>
              <a:gd name="connsiteY2401" fmla="*/ 3708545 h 4457244"/>
              <a:gd name="connsiteX2402" fmla="*/ 8978278 w 13465725"/>
              <a:gd name="connsiteY2402" fmla="*/ 3711373 h 4457244"/>
              <a:gd name="connsiteX2403" fmla="*/ 8959252 w 13465725"/>
              <a:gd name="connsiteY2403" fmla="*/ 3709111 h 4457244"/>
              <a:gd name="connsiteX2404" fmla="*/ 8978278 w 13465725"/>
              <a:gd name="connsiteY2404" fmla="*/ 3686488 h 4457244"/>
              <a:gd name="connsiteX2405" fmla="*/ 8992549 w 13465725"/>
              <a:gd name="connsiteY2405" fmla="*/ 3677156 h 4457244"/>
              <a:gd name="connsiteX2406" fmla="*/ 8997304 w 13465725"/>
              <a:gd name="connsiteY2406" fmla="*/ 3666128 h 4457244"/>
              <a:gd name="connsiteX2407" fmla="*/ 9022672 w 13465725"/>
              <a:gd name="connsiteY2407" fmla="*/ 3645767 h 4457244"/>
              <a:gd name="connsiteX2408" fmla="*/ 9021840 w 13465725"/>
              <a:gd name="connsiteY2408" fmla="*/ 3636864 h 4457244"/>
              <a:gd name="connsiteX2409" fmla="*/ 8978099 w 13465725"/>
              <a:gd name="connsiteY2409" fmla="*/ 3632406 h 4457244"/>
              <a:gd name="connsiteX2410" fmla="*/ 8971755 w 13465725"/>
              <a:gd name="connsiteY2410" fmla="*/ 3655029 h 4457244"/>
              <a:gd name="connsiteX2411" fmla="*/ 8946388 w 13465725"/>
              <a:gd name="connsiteY2411" fmla="*/ 3677651 h 4457244"/>
              <a:gd name="connsiteX2412" fmla="*/ 8914679 w 13465725"/>
              <a:gd name="connsiteY2412" fmla="*/ 3661815 h 4457244"/>
              <a:gd name="connsiteX2413" fmla="*/ 8933705 w 13465725"/>
              <a:gd name="connsiteY2413" fmla="*/ 3641455 h 4457244"/>
              <a:gd name="connsiteX2414" fmla="*/ 8921813 w 13465725"/>
              <a:gd name="connsiteY2414" fmla="*/ 3638061 h 4457244"/>
              <a:gd name="connsiteX2415" fmla="*/ 8914679 w 13465725"/>
              <a:gd name="connsiteY2415" fmla="*/ 3634668 h 4457244"/>
              <a:gd name="connsiteX2416" fmla="*/ 8931326 w 13465725"/>
              <a:gd name="connsiteY2416" fmla="*/ 3630709 h 4457244"/>
              <a:gd name="connsiteX2417" fmla="*/ 8952730 w 13465725"/>
              <a:gd name="connsiteY2417" fmla="*/ 3630144 h 4457244"/>
              <a:gd name="connsiteX2418" fmla="*/ 8990781 w 13465725"/>
              <a:gd name="connsiteY2418" fmla="*/ 3591685 h 4457244"/>
              <a:gd name="connsiteX2419" fmla="*/ 8984440 w 13465725"/>
              <a:gd name="connsiteY2419" fmla="*/ 3582636 h 4457244"/>
              <a:gd name="connsiteX2420" fmla="*/ 8959073 w 13465725"/>
              <a:gd name="connsiteY2420" fmla="*/ 3571324 h 4457244"/>
              <a:gd name="connsiteX2421" fmla="*/ 8927362 w 13465725"/>
              <a:gd name="connsiteY2421" fmla="*/ 3582636 h 4457244"/>
              <a:gd name="connsiteX2422" fmla="*/ 8908336 w 13465725"/>
              <a:gd name="connsiteY2422" fmla="*/ 3630144 h 4457244"/>
              <a:gd name="connsiteX2423" fmla="*/ 8854430 w 13465725"/>
              <a:gd name="connsiteY2423" fmla="*/ 3656726 h 4457244"/>
              <a:gd name="connsiteX2424" fmla="*/ 8819550 w 13465725"/>
              <a:gd name="connsiteY2424" fmla="*/ 3686700 h 4457244"/>
              <a:gd name="connsiteX2425" fmla="*/ 8805279 w 13465725"/>
              <a:gd name="connsiteY2425" fmla="*/ 3709323 h 4457244"/>
              <a:gd name="connsiteX2426" fmla="*/ 8781498 w 13465725"/>
              <a:gd name="connsiteY2426" fmla="*/ 3731946 h 4457244"/>
              <a:gd name="connsiteX2427" fmla="*/ 8699052 w 13465725"/>
              <a:gd name="connsiteY2427" fmla="*/ 3763618 h 4457244"/>
              <a:gd name="connsiteX2428" fmla="*/ 8654659 w 13465725"/>
              <a:gd name="connsiteY2428" fmla="*/ 3808863 h 4457244"/>
              <a:gd name="connsiteX2429" fmla="*/ 8639597 w 13465725"/>
              <a:gd name="connsiteY2429" fmla="*/ 3809429 h 4457244"/>
              <a:gd name="connsiteX2430" fmla="*/ 8629292 w 13465725"/>
              <a:gd name="connsiteY2430" fmla="*/ 3813388 h 4457244"/>
              <a:gd name="connsiteX2431" fmla="*/ 8639597 w 13465725"/>
              <a:gd name="connsiteY2431" fmla="*/ 3817912 h 4457244"/>
              <a:gd name="connsiteX2432" fmla="*/ 8654659 w 13465725"/>
              <a:gd name="connsiteY2432" fmla="*/ 3822437 h 4457244"/>
              <a:gd name="connsiteX2433" fmla="*/ 8584897 w 13465725"/>
              <a:gd name="connsiteY2433" fmla="*/ 3836010 h 4457244"/>
              <a:gd name="connsiteX2434" fmla="*/ 8540503 w 13465725"/>
              <a:gd name="connsiteY2434" fmla="*/ 3836010 h 4457244"/>
              <a:gd name="connsiteX2435" fmla="*/ 8551602 w 13465725"/>
              <a:gd name="connsiteY2435" fmla="*/ 3811691 h 4457244"/>
              <a:gd name="connsiteX2436" fmla="*/ 8553188 w 13465725"/>
              <a:gd name="connsiteY2436" fmla="*/ 3777191 h 4457244"/>
              <a:gd name="connsiteX2437" fmla="*/ 8515136 w 13465725"/>
              <a:gd name="connsiteY2437" fmla="*/ 3796986 h 4457244"/>
              <a:gd name="connsiteX2438" fmla="*/ 8496110 w 13465725"/>
              <a:gd name="connsiteY2438" fmla="*/ 3820175 h 4457244"/>
              <a:gd name="connsiteX2439" fmla="*/ 8413665 w 13465725"/>
              <a:gd name="connsiteY2439" fmla="*/ 3849584 h 4457244"/>
              <a:gd name="connsiteX2440" fmla="*/ 8373235 w 13465725"/>
              <a:gd name="connsiteY2440" fmla="*/ 3863158 h 4457244"/>
              <a:gd name="connsiteX2441" fmla="*/ 8356587 w 13465725"/>
              <a:gd name="connsiteY2441" fmla="*/ 3876731 h 4457244"/>
              <a:gd name="connsiteX2442" fmla="*/ 8331220 w 13465725"/>
              <a:gd name="connsiteY2442" fmla="*/ 3876731 h 4457244"/>
              <a:gd name="connsiteX2443" fmla="*/ 8318535 w 13465725"/>
              <a:gd name="connsiteY2443" fmla="*/ 3891153 h 4457244"/>
              <a:gd name="connsiteX2444" fmla="*/ 8305852 w 13465725"/>
              <a:gd name="connsiteY2444" fmla="*/ 3903879 h 4457244"/>
              <a:gd name="connsiteX2445" fmla="*/ 8261457 w 13465725"/>
              <a:gd name="connsiteY2445" fmla="*/ 3917452 h 4457244"/>
              <a:gd name="connsiteX2446" fmla="*/ 8236090 w 13465725"/>
              <a:gd name="connsiteY2446" fmla="*/ 3899354 h 4457244"/>
              <a:gd name="connsiteX2447" fmla="*/ 8217064 w 13465725"/>
              <a:gd name="connsiteY2447" fmla="*/ 3892567 h 4457244"/>
              <a:gd name="connsiteX2448" fmla="*/ 8239261 w 13465725"/>
              <a:gd name="connsiteY2448" fmla="*/ 3866268 h 4457244"/>
              <a:gd name="connsiteX2449" fmla="*/ 8261457 w 13465725"/>
              <a:gd name="connsiteY2449" fmla="*/ 3838272 h 4457244"/>
              <a:gd name="connsiteX2450" fmla="*/ 8260665 w 13465725"/>
              <a:gd name="connsiteY2450" fmla="*/ 3836010 h 4457244"/>
              <a:gd name="connsiteX2451" fmla="*/ 8255116 w 13465725"/>
              <a:gd name="connsiteY2451" fmla="*/ 3833748 h 4457244"/>
              <a:gd name="connsiteX2452" fmla="*/ 8242433 w 13465725"/>
              <a:gd name="connsiteY2452" fmla="*/ 3840818 h 4457244"/>
              <a:gd name="connsiteX2453" fmla="*/ 8229748 w 13465725"/>
              <a:gd name="connsiteY2453" fmla="*/ 3849584 h 4457244"/>
              <a:gd name="connsiteX2454" fmla="*/ 8217064 w 13465725"/>
              <a:gd name="connsiteY2454" fmla="*/ 3856371 h 4457244"/>
              <a:gd name="connsiteX2455" fmla="*/ 8217064 w 13465725"/>
              <a:gd name="connsiteY2455" fmla="*/ 3865703 h 4457244"/>
              <a:gd name="connsiteX2456" fmla="*/ 8198038 w 13465725"/>
              <a:gd name="connsiteY2456" fmla="*/ 3869945 h 4457244"/>
              <a:gd name="connsiteX2457" fmla="*/ 8172670 w 13465725"/>
              <a:gd name="connsiteY2457" fmla="*/ 3874469 h 4457244"/>
              <a:gd name="connsiteX2458" fmla="*/ 8109251 w 13465725"/>
              <a:gd name="connsiteY2458" fmla="*/ 3876731 h 4457244"/>
              <a:gd name="connsiteX2459" fmla="*/ 8090225 w 13465725"/>
              <a:gd name="connsiteY2459" fmla="*/ 3894829 h 4457244"/>
              <a:gd name="connsiteX2460" fmla="*/ 8062480 w 13465725"/>
              <a:gd name="connsiteY2460" fmla="*/ 3900768 h 4457244"/>
              <a:gd name="connsiteX2461" fmla="*/ 8039489 w 13465725"/>
              <a:gd name="connsiteY2461" fmla="*/ 3908403 h 4457244"/>
              <a:gd name="connsiteX2462" fmla="*/ 8018877 w 13465725"/>
              <a:gd name="connsiteY2462" fmla="*/ 3910383 h 4457244"/>
              <a:gd name="connsiteX2463" fmla="*/ 8007778 w 13465725"/>
              <a:gd name="connsiteY2463" fmla="*/ 3917452 h 4457244"/>
              <a:gd name="connsiteX2464" fmla="*/ 8014121 w 13465725"/>
              <a:gd name="connsiteY2464" fmla="*/ 3926502 h 4457244"/>
              <a:gd name="connsiteX2465" fmla="*/ 7957044 w 13465725"/>
              <a:gd name="connsiteY2465" fmla="*/ 3926502 h 4457244"/>
              <a:gd name="connsiteX2466" fmla="*/ 7975278 w 13465725"/>
              <a:gd name="connsiteY2466" fmla="*/ 3906989 h 4457244"/>
              <a:gd name="connsiteX2467" fmla="*/ 7969728 w 13465725"/>
              <a:gd name="connsiteY2467" fmla="*/ 3892567 h 4457244"/>
              <a:gd name="connsiteX2468" fmla="*/ 7951494 w 13465725"/>
              <a:gd name="connsiteY2468" fmla="*/ 3895112 h 4457244"/>
              <a:gd name="connsiteX2469" fmla="*/ 7938018 w 13465725"/>
              <a:gd name="connsiteY2469" fmla="*/ 3899354 h 4457244"/>
              <a:gd name="connsiteX2470" fmla="*/ 7925333 w 13465725"/>
              <a:gd name="connsiteY2470" fmla="*/ 3926502 h 4457244"/>
              <a:gd name="connsiteX2471" fmla="*/ 7893624 w 13465725"/>
              <a:gd name="connsiteY2471" fmla="*/ 3942337 h 4457244"/>
              <a:gd name="connsiteX2472" fmla="*/ 7884111 w 13465725"/>
              <a:gd name="connsiteY2472" fmla="*/ 3959870 h 4457244"/>
              <a:gd name="connsiteX2473" fmla="*/ 7855572 w 13465725"/>
              <a:gd name="connsiteY2473" fmla="*/ 3974009 h 4457244"/>
              <a:gd name="connsiteX2474" fmla="*/ 7855572 w 13465725"/>
              <a:gd name="connsiteY2474" fmla="*/ 3992107 h 4457244"/>
              <a:gd name="connsiteX2475" fmla="*/ 7830205 w 13465725"/>
              <a:gd name="connsiteY2475" fmla="*/ 4016992 h 4457244"/>
              <a:gd name="connsiteX2476" fmla="*/ 7800872 w 13465725"/>
              <a:gd name="connsiteY2476" fmla="*/ 4018406 h 4457244"/>
              <a:gd name="connsiteX2477" fmla="*/ 7785812 w 13465725"/>
              <a:gd name="connsiteY2477" fmla="*/ 4028304 h 4457244"/>
              <a:gd name="connsiteX2478" fmla="*/ 7747760 w 13465725"/>
              <a:gd name="connsiteY2478" fmla="*/ 4048664 h 4457244"/>
              <a:gd name="connsiteX2479" fmla="*/ 7697023 w 13465725"/>
              <a:gd name="connsiteY2479" fmla="*/ 4041877 h 4457244"/>
              <a:gd name="connsiteX2480" fmla="*/ 7713671 w 13465725"/>
              <a:gd name="connsiteY2480" fmla="*/ 4016426 h 4457244"/>
              <a:gd name="connsiteX2481" fmla="*/ 7735075 w 13465725"/>
              <a:gd name="connsiteY2481" fmla="*/ 3994369 h 4457244"/>
              <a:gd name="connsiteX2482" fmla="*/ 7760443 w 13465725"/>
              <a:gd name="connsiteY2482" fmla="*/ 3983058 h 4457244"/>
              <a:gd name="connsiteX2483" fmla="*/ 7811179 w 13465725"/>
              <a:gd name="connsiteY2483" fmla="*/ 3982775 h 4457244"/>
              <a:gd name="connsiteX2484" fmla="*/ 7804836 w 13465725"/>
              <a:gd name="connsiteY2484" fmla="*/ 3974009 h 4457244"/>
              <a:gd name="connsiteX2485" fmla="*/ 7830205 w 13465725"/>
              <a:gd name="connsiteY2485" fmla="*/ 3951386 h 4457244"/>
              <a:gd name="connsiteX2486" fmla="*/ 7804836 w 13465725"/>
              <a:gd name="connsiteY2486" fmla="*/ 3951386 h 4457244"/>
              <a:gd name="connsiteX2487" fmla="*/ 7830205 w 13465725"/>
              <a:gd name="connsiteY2487" fmla="*/ 3940075 h 4457244"/>
              <a:gd name="connsiteX2488" fmla="*/ 7830205 w 13465725"/>
              <a:gd name="connsiteY2488" fmla="*/ 3917452 h 4457244"/>
              <a:gd name="connsiteX2489" fmla="*/ 7874598 w 13465725"/>
              <a:gd name="connsiteY2489" fmla="*/ 3906141 h 4457244"/>
              <a:gd name="connsiteX2490" fmla="*/ 7874598 w 13465725"/>
              <a:gd name="connsiteY2490" fmla="*/ 3885780 h 4457244"/>
              <a:gd name="connsiteX2491" fmla="*/ 7918992 w 13465725"/>
              <a:gd name="connsiteY2491" fmla="*/ 3867683 h 4457244"/>
              <a:gd name="connsiteX2492" fmla="*/ 7938018 w 13465725"/>
              <a:gd name="connsiteY2492" fmla="*/ 3849584 h 4457244"/>
              <a:gd name="connsiteX2493" fmla="*/ 7918992 w 13465725"/>
              <a:gd name="connsiteY2493" fmla="*/ 3826396 h 4457244"/>
              <a:gd name="connsiteX2494" fmla="*/ 7938018 w 13465725"/>
              <a:gd name="connsiteY2494" fmla="*/ 3799814 h 4457244"/>
              <a:gd name="connsiteX2495" fmla="*/ 7957044 w 13465725"/>
              <a:gd name="connsiteY2495" fmla="*/ 3785675 h 4457244"/>
              <a:gd name="connsiteX2496" fmla="*/ 7957044 w 13465725"/>
              <a:gd name="connsiteY2496" fmla="*/ 3768142 h 4457244"/>
              <a:gd name="connsiteX2497" fmla="*/ 7976862 w 13465725"/>
              <a:gd name="connsiteY2497" fmla="*/ 3760790 h 4457244"/>
              <a:gd name="connsiteX2498" fmla="*/ 7982411 w 13465725"/>
              <a:gd name="connsiteY2498" fmla="*/ 3750044 h 4457244"/>
              <a:gd name="connsiteX2499" fmla="*/ 7969728 w 13465725"/>
              <a:gd name="connsiteY2499" fmla="*/ 3739864 h 4457244"/>
              <a:gd name="connsiteX2500" fmla="*/ 7957044 w 13465725"/>
              <a:gd name="connsiteY2500" fmla="*/ 3729683 h 4457244"/>
              <a:gd name="connsiteX2501" fmla="*/ 7922955 w 13465725"/>
              <a:gd name="connsiteY2501" fmla="*/ 3750044 h 4457244"/>
              <a:gd name="connsiteX2502" fmla="*/ 7893624 w 13465725"/>
              <a:gd name="connsiteY2502" fmla="*/ 3770405 h 4457244"/>
              <a:gd name="connsiteX2503" fmla="*/ 7873806 w 13465725"/>
              <a:gd name="connsiteY2503" fmla="*/ 3789917 h 4457244"/>
              <a:gd name="connsiteX2504" fmla="*/ 7830205 w 13465725"/>
              <a:gd name="connsiteY2504" fmla="*/ 3804339 h 4457244"/>
              <a:gd name="connsiteX2505" fmla="*/ 7830205 w 13465725"/>
              <a:gd name="connsiteY2505" fmla="*/ 3833748 h 4457244"/>
              <a:gd name="connsiteX2506" fmla="*/ 7731112 w 13465725"/>
              <a:gd name="connsiteY2506" fmla="*/ 3866268 h 4457244"/>
              <a:gd name="connsiteX2507" fmla="*/ 7684340 w 13465725"/>
              <a:gd name="connsiteY2507" fmla="*/ 3917452 h 4457244"/>
              <a:gd name="connsiteX2508" fmla="*/ 7627263 w 13465725"/>
              <a:gd name="connsiteY2508" fmla="*/ 3925370 h 4457244"/>
              <a:gd name="connsiteX2509" fmla="*/ 7570185 w 13465725"/>
              <a:gd name="connsiteY2509" fmla="*/ 3933288 h 4457244"/>
              <a:gd name="connsiteX2510" fmla="*/ 7570185 w 13465725"/>
              <a:gd name="connsiteY2510" fmla="*/ 3958173 h 4457244"/>
              <a:gd name="connsiteX2511" fmla="*/ 7551159 w 13465725"/>
              <a:gd name="connsiteY2511" fmla="*/ 3958173 h 4457244"/>
              <a:gd name="connsiteX2512" fmla="*/ 7528961 w 13465725"/>
              <a:gd name="connsiteY2512" fmla="*/ 3954780 h 4457244"/>
              <a:gd name="connsiteX2513" fmla="*/ 7525791 w 13465725"/>
              <a:gd name="connsiteY2513" fmla="*/ 3944599 h 4457244"/>
              <a:gd name="connsiteX2514" fmla="*/ 7544817 w 13465725"/>
              <a:gd name="connsiteY2514" fmla="*/ 3926502 h 4457244"/>
              <a:gd name="connsiteX2515" fmla="*/ 7537682 w 13465725"/>
              <a:gd name="connsiteY2515" fmla="*/ 3917735 h 4457244"/>
              <a:gd name="connsiteX2516" fmla="*/ 7525791 w 13465725"/>
              <a:gd name="connsiteY2516" fmla="*/ 3910665 h 4457244"/>
              <a:gd name="connsiteX2517" fmla="*/ 7525791 w 13465725"/>
              <a:gd name="connsiteY2517" fmla="*/ 3917452 h 4457244"/>
              <a:gd name="connsiteX2518" fmla="*/ 7475055 w 13465725"/>
              <a:gd name="connsiteY2518" fmla="*/ 3932723 h 4457244"/>
              <a:gd name="connsiteX2519" fmla="*/ 7443346 w 13465725"/>
              <a:gd name="connsiteY2519" fmla="*/ 3951386 h 4457244"/>
              <a:gd name="connsiteX2520" fmla="*/ 7423526 w 13465725"/>
              <a:gd name="connsiteY2520" fmla="*/ 3962132 h 4457244"/>
              <a:gd name="connsiteX2521" fmla="*/ 7417979 w 13465725"/>
              <a:gd name="connsiteY2521" fmla="*/ 3976271 h 4457244"/>
              <a:gd name="connsiteX2522" fmla="*/ 7373584 w 13465725"/>
              <a:gd name="connsiteY2522" fmla="*/ 3985321 h 4457244"/>
              <a:gd name="connsiteX2523" fmla="*/ 7368034 w 13465725"/>
              <a:gd name="connsiteY2523" fmla="*/ 3997480 h 4457244"/>
              <a:gd name="connsiteX2524" fmla="*/ 7348216 w 13465725"/>
              <a:gd name="connsiteY2524" fmla="*/ 4007943 h 4457244"/>
              <a:gd name="connsiteX2525" fmla="*/ 7348216 w 13465725"/>
              <a:gd name="connsiteY2525" fmla="*/ 4026041 h 4457244"/>
              <a:gd name="connsiteX2526" fmla="*/ 7322849 w 13465725"/>
              <a:gd name="connsiteY2526" fmla="*/ 4032828 h 4457244"/>
              <a:gd name="connsiteX2527" fmla="*/ 7303029 w 13465725"/>
              <a:gd name="connsiteY2527" fmla="*/ 4052623 h 4457244"/>
              <a:gd name="connsiteX2528" fmla="*/ 7259430 w 13465725"/>
              <a:gd name="connsiteY2528" fmla="*/ 4069024 h 4457244"/>
              <a:gd name="connsiteX2529" fmla="*/ 7213451 w 13465725"/>
              <a:gd name="connsiteY2529" fmla="*/ 4093626 h 4457244"/>
              <a:gd name="connsiteX2530" fmla="*/ 7157959 w 13465725"/>
              <a:gd name="connsiteY2530" fmla="*/ 4116532 h 4457244"/>
              <a:gd name="connsiteX2531" fmla="*/ 7155579 w 13465725"/>
              <a:gd name="connsiteY2531" fmla="*/ 4127561 h 4457244"/>
              <a:gd name="connsiteX2532" fmla="*/ 7138933 w 13465725"/>
              <a:gd name="connsiteY2532" fmla="*/ 4136893 h 4457244"/>
              <a:gd name="connsiteX2533" fmla="*/ 7123078 w 13465725"/>
              <a:gd name="connsiteY2533" fmla="*/ 4157818 h 4457244"/>
              <a:gd name="connsiteX2534" fmla="*/ 7088196 w 13465725"/>
              <a:gd name="connsiteY2534" fmla="*/ 4175351 h 4457244"/>
              <a:gd name="connsiteX2535" fmla="*/ 7083441 w 13465725"/>
              <a:gd name="connsiteY2535" fmla="*/ 4181572 h 4457244"/>
              <a:gd name="connsiteX2536" fmla="*/ 7069170 w 13465725"/>
              <a:gd name="connsiteY2536" fmla="*/ 4184400 h 4457244"/>
              <a:gd name="connsiteX2537" fmla="*/ 7050144 w 13465725"/>
              <a:gd name="connsiteY2537" fmla="*/ 4182138 h 4457244"/>
              <a:gd name="connsiteX2538" fmla="*/ 7069170 w 13465725"/>
              <a:gd name="connsiteY2538" fmla="*/ 4159515 h 4457244"/>
              <a:gd name="connsiteX2539" fmla="*/ 7083441 w 13465725"/>
              <a:gd name="connsiteY2539" fmla="*/ 4150183 h 4457244"/>
              <a:gd name="connsiteX2540" fmla="*/ 7088196 w 13465725"/>
              <a:gd name="connsiteY2540" fmla="*/ 4139155 h 4457244"/>
              <a:gd name="connsiteX2541" fmla="*/ 7113564 w 13465725"/>
              <a:gd name="connsiteY2541" fmla="*/ 4118794 h 4457244"/>
              <a:gd name="connsiteX2542" fmla="*/ 7111979 w 13465725"/>
              <a:gd name="connsiteY2542" fmla="*/ 4101827 h 4457244"/>
              <a:gd name="connsiteX2543" fmla="*/ 7138933 w 13465725"/>
              <a:gd name="connsiteY2543" fmla="*/ 4091647 h 4457244"/>
              <a:gd name="connsiteX2544" fmla="*/ 7192839 w 13465725"/>
              <a:gd name="connsiteY2544" fmla="*/ 4013599 h 4457244"/>
              <a:gd name="connsiteX2545" fmla="*/ 7303823 w 13465725"/>
              <a:gd name="connsiteY2545" fmla="*/ 3942337 h 4457244"/>
              <a:gd name="connsiteX2546" fmla="*/ 7313336 w 13465725"/>
              <a:gd name="connsiteY2546" fmla="*/ 3920845 h 4457244"/>
              <a:gd name="connsiteX2547" fmla="*/ 7322849 w 13465725"/>
              <a:gd name="connsiteY2547" fmla="*/ 3899354 h 4457244"/>
              <a:gd name="connsiteX2548" fmla="*/ 7342667 w 13465725"/>
              <a:gd name="connsiteY2548" fmla="*/ 3895112 h 4457244"/>
              <a:gd name="connsiteX2549" fmla="*/ 7348216 w 13465725"/>
              <a:gd name="connsiteY2549" fmla="*/ 3885780 h 4457244"/>
              <a:gd name="connsiteX2550" fmla="*/ 7360901 w 13465725"/>
              <a:gd name="connsiteY2550" fmla="*/ 3869661 h 4457244"/>
              <a:gd name="connsiteX2551" fmla="*/ 7373584 w 13465725"/>
              <a:gd name="connsiteY2551" fmla="*/ 3858633 h 4457244"/>
              <a:gd name="connsiteX2552" fmla="*/ 7405294 w 13465725"/>
              <a:gd name="connsiteY2552" fmla="*/ 3836010 h 4457244"/>
              <a:gd name="connsiteX2553" fmla="*/ 7425112 w 13465725"/>
              <a:gd name="connsiteY2553" fmla="*/ 3829789 h 4457244"/>
              <a:gd name="connsiteX2554" fmla="*/ 7430662 w 13465725"/>
              <a:gd name="connsiteY2554" fmla="*/ 3820175 h 4457244"/>
              <a:gd name="connsiteX2555" fmla="*/ 7424320 w 13465725"/>
              <a:gd name="connsiteY2555" fmla="*/ 3808863 h 4457244"/>
              <a:gd name="connsiteX2556" fmla="*/ 7481398 w 13465725"/>
              <a:gd name="connsiteY2556" fmla="*/ 3738733 h 4457244"/>
              <a:gd name="connsiteX2557" fmla="*/ 7506765 w 13465725"/>
              <a:gd name="connsiteY2557" fmla="*/ 3731946 h 4457244"/>
              <a:gd name="connsiteX2558" fmla="*/ 7525791 w 13465725"/>
              <a:gd name="connsiteY2558" fmla="*/ 3720634 h 4457244"/>
              <a:gd name="connsiteX2559" fmla="*/ 7530547 w 13465725"/>
              <a:gd name="connsiteY2559" fmla="*/ 3708475 h 4457244"/>
              <a:gd name="connsiteX2560" fmla="*/ 7544817 w 13465725"/>
              <a:gd name="connsiteY2560" fmla="*/ 3698012 h 4457244"/>
              <a:gd name="connsiteX2561" fmla="*/ 7543232 w 13465725"/>
              <a:gd name="connsiteY2561" fmla="*/ 3681893 h 4457244"/>
              <a:gd name="connsiteX2562" fmla="*/ 7570185 w 13465725"/>
              <a:gd name="connsiteY2562" fmla="*/ 3670864 h 4457244"/>
              <a:gd name="connsiteX2563" fmla="*/ 7604273 w 13465725"/>
              <a:gd name="connsiteY2563" fmla="*/ 3640324 h 4457244"/>
              <a:gd name="connsiteX2564" fmla="*/ 7652630 w 13465725"/>
              <a:gd name="connsiteY2564" fmla="*/ 3616570 h 4457244"/>
              <a:gd name="connsiteX2565" fmla="*/ 7671656 w 13465725"/>
              <a:gd name="connsiteY2565" fmla="*/ 3600734 h 4457244"/>
              <a:gd name="connsiteX2566" fmla="*/ 7693853 w 13465725"/>
              <a:gd name="connsiteY2566" fmla="*/ 3563407 h 4457244"/>
              <a:gd name="connsiteX2567" fmla="*/ 7716049 w 13465725"/>
              <a:gd name="connsiteY2567" fmla="*/ 3526079 h 4457244"/>
              <a:gd name="connsiteX2568" fmla="*/ 7735075 w 13465725"/>
              <a:gd name="connsiteY2568" fmla="*/ 3517030 h 4457244"/>
              <a:gd name="connsiteX2569" fmla="*/ 7769956 w 13465725"/>
              <a:gd name="connsiteY2569" fmla="*/ 3487621 h 4457244"/>
              <a:gd name="connsiteX2570" fmla="*/ 7804836 w 13465725"/>
              <a:gd name="connsiteY2570" fmla="*/ 3458211 h 4457244"/>
              <a:gd name="connsiteX2571" fmla="*/ 7830205 w 13465725"/>
              <a:gd name="connsiteY2571" fmla="*/ 3437851 h 4457244"/>
              <a:gd name="connsiteX2572" fmla="*/ 7855572 w 13465725"/>
              <a:gd name="connsiteY2572" fmla="*/ 3417490 h 4457244"/>
              <a:gd name="connsiteX2573" fmla="*/ 7903929 w 13465725"/>
              <a:gd name="connsiteY2573" fmla="*/ 3363762 h 4457244"/>
              <a:gd name="connsiteX2574" fmla="*/ 7957044 w 13465725"/>
              <a:gd name="connsiteY2574" fmla="*/ 3313426 h 4457244"/>
              <a:gd name="connsiteX2575" fmla="*/ 7955458 w 13465725"/>
              <a:gd name="connsiteY2575" fmla="*/ 3300700 h 4457244"/>
              <a:gd name="connsiteX2576" fmla="*/ 7982411 w 13465725"/>
              <a:gd name="connsiteY2576" fmla="*/ 3293065 h 4457244"/>
              <a:gd name="connsiteX2577" fmla="*/ 8054551 w 13465725"/>
              <a:gd name="connsiteY2577" fmla="*/ 3244143 h 4457244"/>
              <a:gd name="connsiteX2578" fmla="*/ 8102910 w 13465725"/>
              <a:gd name="connsiteY2578" fmla="*/ 3193525 h 4457244"/>
              <a:gd name="connsiteX2579" fmla="*/ 8117972 w 13465725"/>
              <a:gd name="connsiteY2579" fmla="*/ 3189849 h 4457244"/>
              <a:gd name="connsiteX2580" fmla="*/ 8128277 w 13465725"/>
              <a:gd name="connsiteY2580" fmla="*/ 3184476 h 4457244"/>
              <a:gd name="connsiteX2581" fmla="*/ 8118764 w 13465725"/>
              <a:gd name="connsiteY2581" fmla="*/ 3182497 h 4457244"/>
              <a:gd name="connsiteX2582" fmla="*/ 8109251 w 13465725"/>
              <a:gd name="connsiteY2582" fmla="*/ 3182214 h 4457244"/>
              <a:gd name="connsiteX2583" fmla="*/ 8128277 w 13465725"/>
              <a:gd name="connsiteY2583" fmla="*/ 3161854 h 4457244"/>
              <a:gd name="connsiteX2584" fmla="*/ 8153645 w 13465725"/>
              <a:gd name="connsiteY2584" fmla="*/ 3157329 h 4457244"/>
              <a:gd name="connsiteX2585" fmla="*/ 8186941 w 13465725"/>
              <a:gd name="connsiteY2585" fmla="*/ 3132161 h 4457244"/>
              <a:gd name="connsiteX2586" fmla="*/ 8198340 w 13465725"/>
              <a:gd name="connsiteY2586" fmla="*/ 3119284 h 4457244"/>
              <a:gd name="connsiteX2587" fmla="*/ 8149140 w 13465725"/>
              <a:gd name="connsiteY2587" fmla="*/ 3119284 h 4457244"/>
              <a:gd name="connsiteX2588" fmla="*/ 8129852 w 13465725"/>
              <a:gd name="connsiteY2588" fmla="*/ 3125181 h 4457244"/>
              <a:gd name="connsiteX2589" fmla="*/ 8121587 w 13465725"/>
              <a:gd name="connsiteY2589" fmla="*/ 3119284 h 4457244"/>
              <a:gd name="connsiteX2590" fmla="*/ 7890991 w 13465725"/>
              <a:gd name="connsiteY2590" fmla="*/ 3119284 h 4457244"/>
              <a:gd name="connsiteX2591" fmla="*/ 7878863 w 13465725"/>
              <a:gd name="connsiteY2591" fmla="*/ 3129019 h 4457244"/>
              <a:gd name="connsiteX2592" fmla="*/ 7882516 w 13465725"/>
              <a:gd name="connsiteY2592" fmla="*/ 3134231 h 4457244"/>
              <a:gd name="connsiteX2593" fmla="*/ 7872369 w 13465725"/>
              <a:gd name="connsiteY2593" fmla="*/ 3134231 h 4457244"/>
              <a:gd name="connsiteX2594" fmla="*/ 7864430 w 13465725"/>
              <a:gd name="connsiteY2594" fmla="*/ 3140602 h 4457244"/>
              <a:gd name="connsiteX2595" fmla="*/ 7856503 w 13465725"/>
              <a:gd name="connsiteY2595" fmla="*/ 3151914 h 4457244"/>
              <a:gd name="connsiteX2596" fmla="*/ 7858089 w 13465725"/>
              <a:gd name="connsiteY2596" fmla="*/ 3163225 h 4457244"/>
              <a:gd name="connsiteX2597" fmla="*/ 7879492 w 13465725"/>
              <a:gd name="connsiteY2597" fmla="*/ 3164356 h 4457244"/>
              <a:gd name="connsiteX2598" fmla="*/ 7877115 w 13465725"/>
              <a:gd name="connsiteY2598" fmla="*/ 3172274 h 4457244"/>
              <a:gd name="connsiteX2599" fmla="*/ 7865222 w 13465725"/>
              <a:gd name="connsiteY2599" fmla="*/ 3172839 h 4457244"/>
              <a:gd name="connsiteX2600" fmla="*/ 7858089 w 13465725"/>
              <a:gd name="connsiteY2600" fmla="*/ 3176798 h 4457244"/>
              <a:gd name="connsiteX2601" fmla="*/ 7869187 w 13465725"/>
              <a:gd name="connsiteY2601" fmla="*/ 3184717 h 4457244"/>
              <a:gd name="connsiteX2602" fmla="*/ 7889797 w 13465725"/>
              <a:gd name="connsiteY2602" fmla="*/ 3192634 h 4457244"/>
              <a:gd name="connsiteX2603" fmla="*/ 7869187 w 13465725"/>
              <a:gd name="connsiteY2603" fmla="*/ 3214409 h 4457244"/>
              <a:gd name="connsiteX2604" fmla="*/ 7839063 w 13465725"/>
              <a:gd name="connsiteY2604" fmla="*/ 3231093 h 4457244"/>
              <a:gd name="connsiteX2605" fmla="*/ 7833513 w 13465725"/>
              <a:gd name="connsiteY2605" fmla="*/ 3246081 h 4457244"/>
              <a:gd name="connsiteX2606" fmla="*/ 7794669 w 13465725"/>
              <a:gd name="connsiteY2606" fmla="*/ 3249191 h 4457244"/>
              <a:gd name="connsiteX2607" fmla="*/ 7794669 w 13465725"/>
              <a:gd name="connsiteY2607" fmla="*/ 3274076 h 4457244"/>
              <a:gd name="connsiteX2608" fmla="*/ 7748690 w 13465725"/>
              <a:gd name="connsiteY2608" fmla="*/ 3262199 h 4457244"/>
              <a:gd name="connsiteX2609" fmla="*/ 7712224 w 13465725"/>
              <a:gd name="connsiteY2609" fmla="*/ 3246929 h 4457244"/>
              <a:gd name="connsiteX2610" fmla="*/ 7705881 w 13465725"/>
              <a:gd name="connsiteY2610" fmla="*/ 3260503 h 4457244"/>
              <a:gd name="connsiteX2611" fmla="*/ 7743933 w 13465725"/>
              <a:gd name="connsiteY2611" fmla="*/ 3283125 h 4457244"/>
              <a:gd name="connsiteX2612" fmla="*/ 7696368 w 13465725"/>
              <a:gd name="connsiteY2612" fmla="*/ 3332612 h 4457244"/>
              <a:gd name="connsiteX2613" fmla="*/ 7610753 w 13465725"/>
              <a:gd name="connsiteY2613" fmla="*/ 3373616 h 4457244"/>
              <a:gd name="connsiteX2614" fmla="*/ 7595691 w 13465725"/>
              <a:gd name="connsiteY2614" fmla="*/ 3393128 h 4457244"/>
              <a:gd name="connsiteX2615" fmla="*/ 7566358 w 13465725"/>
              <a:gd name="connsiteY2615" fmla="*/ 3407550 h 4457244"/>
              <a:gd name="connsiteX2616" fmla="*/ 7560808 w 13465725"/>
              <a:gd name="connsiteY2616" fmla="*/ 3404157 h 4457244"/>
              <a:gd name="connsiteX2617" fmla="*/ 7560016 w 13465725"/>
              <a:gd name="connsiteY2617" fmla="*/ 3400763 h 4457244"/>
              <a:gd name="connsiteX2618" fmla="*/ 7534649 w 13465725"/>
              <a:gd name="connsiteY2618" fmla="*/ 3398501 h 4457244"/>
              <a:gd name="connsiteX2619" fmla="*/ 7515623 w 13465725"/>
              <a:gd name="connsiteY2619" fmla="*/ 3407550 h 4457244"/>
              <a:gd name="connsiteX2620" fmla="*/ 7560016 w 13465725"/>
              <a:gd name="connsiteY2620" fmla="*/ 3423386 h 4457244"/>
              <a:gd name="connsiteX2621" fmla="*/ 7539405 w 13465725"/>
              <a:gd name="connsiteY2621" fmla="*/ 3456472 h 4457244"/>
              <a:gd name="connsiteX2622" fmla="*/ 7490256 w 13465725"/>
              <a:gd name="connsiteY2622" fmla="*/ 3484468 h 4457244"/>
              <a:gd name="connsiteX2623" fmla="*/ 7506902 w 13465725"/>
              <a:gd name="connsiteY2623" fmla="*/ 3504262 h 4457244"/>
              <a:gd name="connsiteX2624" fmla="*/ 7509282 w 13465725"/>
              <a:gd name="connsiteY2624" fmla="*/ 3520664 h 4457244"/>
              <a:gd name="connsiteX2625" fmla="*/ 7484706 w 13465725"/>
              <a:gd name="connsiteY2625" fmla="*/ 3517836 h 4457244"/>
              <a:gd name="connsiteX2626" fmla="*/ 7464887 w 13465725"/>
              <a:gd name="connsiteY2626" fmla="*/ 3511614 h 4457244"/>
              <a:gd name="connsiteX2627" fmla="*/ 7455374 w 13465725"/>
              <a:gd name="connsiteY2627" fmla="*/ 3538196 h 4457244"/>
              <a:gd name="connsiteX2628" fmla="*/ 7426835 w 13465725"/>
              <a:gd name="connsiteY2628" fmla="*/ 3561384 h 4457244"/>
              <a:gd name="connsiteX2629" fmla="*/ 7395126 w 13465725"/>
              <a:gd name="connsiteY2629" fmla="*/ 3543287 h 4457244"/>
              <a:gd name="connsiteX2630" fmla="*/ 7414152 w 13465725"/>
              <a:gd name="connsiteY2630" fmla="*/ 3520664 h 4457244"/>
              <a:gd name="connsiteX2631" fmla="*/ 7402261 w 13465725"/>
              <a:gd name="connsiteY2631" fmla="*/ 3517271 h 4457244"/>
              <a:gd name="connsiteX2632" fmla="*/ 7395126 w 13465725"/>
              <a:gd name="connsiteY2632" fmla="*/ 3513877 h 4457244"/>
              <a:gd name="connsiteX2633" fmla="*/ 7414944 w 13465725"/>
              <a:gd name="connsiteY2633" fmla="*/ 3509918 h 4457244"/>
              <a:gd name="connsiteX2634" fmla="*/ 7439519 w 13465725"/>
              <a:gd name="connsiteY2634" fmla="*/ 3509352 h 4457244"/>
              <a:gd name="connsiteX2635" fmla="*/ 7451410 w 13465725"/>
              <a:gd name="connsiteY2635" fmla="*/ 3487861 h 4457244"/>
              <a:gd name="connsiteX2636" fmla="*/ 7477571 w 13465725"/>
              <a:gd name="connsiteY2636" fmla="*/ 3466369 h 4457244"/>
              <a:gd name="connsiteX2637" fmla="*/ 7473608 w 13465725"/>
              <a:gd name="connsiteY2637" fmla="*/ 3460714 h 4457244"/>
              <a:gd name="connsiteX2638" fmla="*/ 7464887 w 13465725"/>
              <a:gd name="connsiteY2638" fmla="*/ 3455058 h 4457244"/>
              <a:gd name="connsiteX2639" fmla="*/ 7420493 w 13465725"/>
              <a:gd name="connsiteY2639" fmla="*/ 3475418 h 4457244"/>
              <a:gd name="connsiteX2640" fmla="*/ 7388785 w 13465725"/>
              <a:gd name="connsiteY2640" fmla="*/ 3477681 h 4457244"/>
              <a:gd name="connsiteX2641" fmla="*/ 7388785 w 13465725"/>
              <a:gd name="connsiteY2641" fmla="*/ 3509352 h 4457244"/>
              <a:gd name="connsiteX2642" fmla="*/ 7329329 w 13465725"/>
              <a:gd name="connsiteY2642" fmla="*/ 3538196 h 4457244"/>
              <a:gd name="connsiteX2643" fmla="*/ 7293655 w 13465725"/>
              <a:gd name="connsiteY2643" fmla="*/ 3570434 h 4457244"/>
              <a:gd name="connsiteX2644" fmla="*/ 7280970 w 13465725"/>
              <a:gd name="connsiteY2644" fmla="*/ 3581745 h 4457244"/>
              <a:gd name="connsiteX2645" fmla="*/ 7268287 w 13465725"/>
              <a:gd name="connsiteY2645" fmla="*/ 3593057 h 4457244"/>
              <a:gd name="connsiteX2646" fmla="*/ 7249261 w 13465725"/>
              <a:gd name="connsiteY2646" fmla="*/ 3611154 h 4457244"/>
              <a:gd name="connsiteX2647" fmla="*/ 7255603 w 13465725"/>
              <a:gd name="connsiteY2647" fmla="*/ 3611154 h 4457244"/>
              <a:gd name="connsiteX2648" fmla="*/ 7242918 w 13465725"/>
              <a:gd name="connsiteY2648" fmla="*/ 3622466 h 4457244"/>
              <a:gd name="connsiteX2649" fmla="*/ 7230235 w 13465725"/>
              <a:gd name="connsiteY2649" fmla="*/ 3633778 h 4457244"/>
              <a:gd name="connsiteX2650" fmla="*/ 7227064 w 13465725"/>
              <a:gd name="connsiteY2650" fmla="*/ 3643109 h 4457244"/>
              <a:gd name="connsiteX2651" fmla="*/ 7204868 w 13465725"/>
              <a:gd name="connsiteY2651" fmla="*/ 3647351 h 4457244"/>
              <a:gd name="connsiteX2652" fmla="*/ 7200111 w 13465725"/>
              <a:gd name="connsiteY2652" fmla="*/ 3660359 h 4457244"/>
              <a:gd name="connsiteX2653" fmla="*/ 7166816 w 13465725"/>
              <a:gd name="connsiteY2653" fmla="*/ 3663187 h 4457244"/>
              <a:gd name="connsiteX2654" fmla="*/ 7166816 w 13465725"/>
              <a:gd name="connsiteY2654" fmla="*/ 3688072 h 4457244"/>
              <a:gd name="connsiteX2655" fmla="*/ 7135106 w 13465725"/>
              <a:gd name="connsiteY2655" fmla="*/ 3683547 h 4457244"/>
              <a:gd name="connsiteX2656" fmla="*/ 7097054 w 13465725"/>
              <a:gd name="connsiteY2656" fmla="*/ 3715219 h 4457244"/>
              <a:gd name="connsiteX2657" fmla="*/ 7109738 w 13465725"/>
              <a:gd name="connsiteY2657" fmla="*/ 3719743 h 4457244"/>
              <a:gd name="connsiteX2658" fmla="*/ 7084371 w 13465725"/>
              <a:gd name="connsiteY2658" fmla="*/ 3726530 h 4457244"/>
              <a:gd name="connsiteX2659" fmla="*/ 7071686 w 13465725"/>
              <a:gd name="connsiteY2659" fmla="*/ 3735580 h 4457244"/>
              <a:gd name="connsiteX2660" fmla="*/ 7090712 w 13465725"/>
              <a:gd name="connsiteY2660" fmla="*/ 3751416 h 4457244"/>
              <a:gd name="connsiteX2661" fmla="*/ 7084371 w 13465725"/>
              <a:gd name="connsiteY2661" fmla="*/ 3769514 h 4457244"/>
              <a:gd name="connsiteX2662" fmla="*/ 7059002 w 13465725"/>
              <a:gd name="connsiteY2662" fmla="*/ 3778562 h 4457244"/>
              <a:gd name="connsiteX2663" fmla="*/ 7014609 w 13465725"/>
              <a:gd name="connsiteY2663" fmla="*/ 3787612 h 4457244"/>
              <a:gd name="connsiteX2664" fmla="*/ 7014609 w 13465725"/>
              <a:gd name="connsiteY2664" fmla="*/ 3776300 h 4457244"/>
              <a:gd name="connsiteX2665" fmla="*/ 6995583 w 13465725"/>
              <a:gd name="connsiteY2665" fmla="*/ 3778562 h 4457244"/>
              <a:gd name="connsiteX2666" fmla="*/ 6976557 w 13465725"/>
              <a:gd name="connsiteY2666" fmla="*/ 3794964 h 4457244"/>
              <a:gd name="connsiteX2667" fmla="*/ 6957531 w 13465725"/>
              <a:gd name="connsiteY2667" fmla="*/ 3807972 h 4457244"/>
              <a:gd name="connsiteX2668" fmla="*/ 6951984 w 13465725"/>
              <a:gd name="connsiteY2668" fmla="*/ 3805710 h 4457244"/>
              <a:gd name="connsiteX2669" fmla="*/ 6951190 w 13465725"/>
              <a:gd name="connsiteY2669" fmla="*/ 3803448 h 4457244"/>
              <a:gd name="connsiteX2670" fmla="*/ 6932163 w 13465725"/>
              <a:gd name="connsiteY2670" fmla="*/ 3797227 h 4457244"/>
              <a:gd name="connsiteX2671" fmla="*/ 6951190 w 13465725"/>
              <a:gd name="connsiteY2671" fmla="*/ 3787612 h 4457244"/>
              <a:gd name="connsiteX2672" fmla="*/ 6925822 w 13465725"/>
              <a:gd name="connsiteY2672" fmla="*/ 3767251 h 4457244"/>
              <a:gd name="connsiteX2673" fmla="*/ 6951190 w 13465725"/>
              <a:gd name="connsiteY2673" fmla="*/ 3751416 h 4457244"/>
              <a:gd name="connsiteX2674" fmla="*/ 6906797 w 13465725"/>
              <a:gd name="connsiteY2674" fmla="*/ 3744629 h 4457244"/>
              <a:gd name="connsiteX2675" fmla="*/ 6884598 w 13465725"/>
              <a:gd name="connsiteY2675" fmla="*/ 3765272 h 4457244"/>
              <a:gd name="connsiteX2676" fmla="*/ 6862403 w 13465725"/>
              <a:gd name="connsiteY2676" fmla="*/ 3787612 h 4457244"/>
              <a:gd name="connsiteX2677" fmla="*/ 6809288 w 13465725"/>
              <a:gd name="connsiteY2677" fmla="*/ 3815890 h 4457244"/>
              <a:gd name="connsiteX2678" fmla="*/ 6760932 w 13465725"/>
              <a:gd name="connsiteY2678" fmla="*/ 3844168 h 4457244"/>
              <a:gd name="connsiteX2679" fmla="*/ 6741906 w 13465725"/>
              <a:gd name="connsiteY2679" fmla="*/ 3865660 h 4457244"/>
              <a:gd name="connsiteX2680" fmla="*/ 6703854 w 13465725"/>
              <a:gd name="connsiteY2680" fmla="*/ 3880365 h 4457244"/>
              <a:gd name="connsiteX2681" fmla="*/ 6713368 w 13465725"/>
              <a:gd name="connsiteY2681" fmla="*/ 3890262 h 4457244"/>
              <a:gd name="connsiteX2682" fmla="*/ 6722880 w 13465725"/>
              <a:gd name="connsiteY2682" fmla="*/ 3898463 h 4457244"/>
              <a:gd name="connsiteX2683" fmla="*/ 6728430 w 13465725"/>
              <a:gd name="connsiteY2683" fmla="*/ 3895070 h 4457244"/>
              <a:gd name="connsiteX2684" fmla="*/ 6729222 w 13465725"/>
              <a:gd name="connsiteY2684" fmla="*/ 3891676 h 4457244"/>
              <a:gd name="connsiteX2685" fmla="*/ 6792641 w 13465725"/>
              <a:gd name="connsiteY2685" fmla="*/ 3852935 h 4457244"/>
              <a:gd name="connsiteX2686" fmla="*/ 6837034 w 13465725"/>
              <a:gd name="connsiteY2686" fmla="*/ 3812497 h 4457244"/>
              <a:gd name="connsiteX2687" fmla="*/ 6868745 w 13465725"/>
              <a:gd name="connsiteY2687" fmla="*/ 3812497 h 4457244"/>
              <a:gd name="connsiteX2688" fmla="*/ 6919481 w 13465725"/>
              <a:gd name="connsiteY2688" fmla="*/ 3813911 h 4457244"/>
              <a:gd name="connsiteX2689" fmla="*/ 6951190 w 13465725"/>
              <a:gd name="connsiteY2689" fmla="*/ 3823808 h 4457244"/>
              <a:gd name="connsiteX2690" fmla="*/ 6931372 w 13465725"/>
              <a:gd name="connsiteY2690" fmla="*/ 3853784 h 4457244"/>
              <a:gd name="connsiteX2691" fmla="*/ 6887771 w 13465725"/>
              <a:gd name="connsiteY2691" fmla="*/ 3880365 h 4457244"/>
              <a:gd name="connsiteX2692" fmla="*/ 6897283 w 13465725"/>
              <a:gd name="connsiteY2692" fmla="*/ 3895070 h 4457244"/>
              <a:gd name="connsiteX2693" fmla="*/ 6906797 w 13465725"/>
              <a:gd name="connsiteY2693" fmla="*/ 3909774 h 4457244"/>
              <a:gd name="connsiteX2694" fmla="*/ 6862403 w 13465725"/>
              <a:gd name="connsiteY2694" fmla="*/ 3905250 h 4457244"/>
              <a:gd name="connsiteX2695" fmla="*/ 6856060 w 13465725"/>
              <a:gd name="connsiteY2695" fmla="*/ 3927873 h 4457244"/>
              <a:gd name="connsiteX2696" fmla="*/ 6830693 w 13465725"/>
              <a:gd name="connsiteY2696" fmla="*/ 3950495 h 4457244"/>
              <a:gd name="connsiteX2697" fmla="*/ 6798984 w 13465725"/>
              <a:gd name="connsiteY2697" fmla="*/ 3934659 h 4457244"/>
              <a:gd name="connsiteX2698" fmla="*/ 6818010 w 13465725"/>
              <a:gd name="connsiteY2698" fmla="*/ 3914299 h 4457244"/>
              <a:gd name="connsiteX2699" fmla="*/ 6806117 w 13465725"/>
              <a:gd name="connsiteY2699" fmla="*/ 3910905 h 4457244"/>
              <a:gd name="connsiteX2700" fmla="*/ 6798984 w 13465725"/>
              <a:gd name="connsiteY2700" fmla="*/ 3907512 h 4457244"/>
              <a:gd name="connsiteX2701" fmla="*/ 6815630 w 13465725"/>
              <a:gd name="connsiteY2701" fmla="*/ 3903553 h 4457244"/>
              <a:gd name="connsiteX2702" fmla="*/ 6837034 w 13465725"/>
              <a:gd name="connsiteY2702" fmla="*/ 3902988 h 4457244"/>
              <a:gd name="connsiteX2703" fmla="*/ 6875086 w 13465725"/>
              <a:gd name="connsiteY2703" fmla="*/ 3864529 h 4457244"/>
              <a:gd name="connsiteX2704" fmla="*/ 6868745 w 13465725"/>
              <a:gd name="connsiteY2704" fmla="*/ 3855480 h 4457244"/>
              <a:gd name="connsiteX2705" fmla="*/ 6843377 w 13465725"/>
              <a:gd name="connsiteY2705" fmla="*/ 3844168 h 4457244"/>
              <a:gd name="connsiteX2706" fmla="*/ 6811667 w 13465725"/>
              <a:gd name="connsiteY2706" fmla="*/ 3855480 h 4457244"/>
              <a:gd name="connsiteX2707" fmla="*/ 6792641 w 13465725"/>
              <a:gd name="connsiteY2707" fmla="*/ 3902988 h 4457244"/>
              <a:gd name="connsiteX2708" fmla="*/ 6738734 w 13465725"/>
              <a:gd name="connsiteY2708" fmla="*/ 3929570 h 4457244"/>
              <a:gd name="connsiteX2709" fmla="*/ 6703854 w 13465725"/>
              <a:gd name="connsiteY2709" fmla="*/ 3959544 h 4457244"/>
              <a:gd name="connsiteX2710" fmla="*/ 6689584 w 13465725"/>
              <a:gd name="connsiteY2710" fmla="*/ 3982167 h 4457244"/>
              <a:gd name="connsiteX2711" fmla="*/ 6665802 w 13465725"/>
              <a:gd name="connsiteY2711" fmla="*/ 4004790 h 4457244"/>
              <a:gd name="connsiteX2712" fmla="*/ 6583357 w 13465725"/>
              <a:gd name="connsiteY2712" fmla="*/ 4036462 h 4457244"/>
              <a:gd name="connsiteX2713" fmla="*/ 6538964 w 13465725"/>
              <a:gd name="connsiteY2713" fmla="*/ 4081707 h 4457244"/>
              <a:gd name="connsiteX2714" fmla="*/ 6523902 w 13465725"/>
              <a:gd name="connsiteY2714" fmla="*/ 4082273 h 4457244"/>
              <a:gd name="connsiteX2715" fmla="*/ 6513596 w 13465725"/>
              <a:gd name="connsiteY2715" fmla="*/ 4086232 h 4457244"/>
              <a:gd name="connsiteX2716" fmla="*/ 6523902 w 13465725"/>
              <a:gd name="connsiteY2716" fmla="*/ 4090756 h 4457244"/>
              <a:gd name="connsiteX2717" fmla="*/ 6538964 w 13465725"/>
              <a:gd name="connsiteY2717" fmla="*/ 4095281 h 4457244"/>
              <a:gd name="connsiteX2718" fmla="*/ 6469201 w 13465725"/>
              <a:gd name="connsiteY2718" fmla="*/ 4108854 h 4457244"/>
              <a:gd name="connsiteX2719" fmla="*/ 6424808 w 13465725"/>
              <a:gd name="connsiteY2719" fmla="*/ 4108854 h 4457244"/>
              <a:gd name="connsiteX2720" fmla="*/ 6435907 w 13465725"/>
              <a:gd name="connsiteY2720" fmla="*/ 4084535 h 4457244"/>
              <a:gd name="connsiteX2721" fmla="*/ 6437494 w 13465725"/>
              <a:gd name="connsiteY2721" fmla="*/ 4050035 h 4457244"/>
              <a:gd name="connsiteX2722" fmla="*/ 6399441 w 13465725"/>
              <a:gd name="connsiteY2722" fmla="*/ 4069830 h 4457244"/>
              <a:gd name="connsiteX2723" fmla="*/ 6380415 w 13465725"/>
              <a:gd name="connsiteY2723" fmla="*/ 4093019 h 4457244"/>
              <a:gd name="connsiteX2724" fmla="*/ 6297970 w 13465725"/>
              <a:gd name="connsiteY2724" fmla="*/ 4122428 h 4457244"/>
              <a:gd name="connsiteX2725" fmla="*/ 6257540 w 13465725"/>
              <a:gd name="connsiteY2725" fmla="*/ 4136002 h 4457244"/>
              <a:gd name="connsiteX2726" fmla="*/ 6240892 w 13465725"/>
              <a:gd name="connsiteY2726" fmla="*/ 4149575 h 4457244"/>
              <a:gd name="connsiteX2727" fmla="*/ 6215525 w 13465725"/>
              <a:gd name="connsiteY2727" fmla="*/ 4149575 h 4457244"/>
              <a:gd name="connsiteX2728" fmla="*/ 6202840 w 13465725"/>
              <a:gd name="connsiteY2728" fmla="*/ 4163997 h 4457244"/>
              <a:gd name="connsiteX2729" fmla="*/ 6190157 w 13465725"/>
              <a:gd name="connsiteY2729" fmla="*/ 4176723 h 4457244"/>
              <a:gd name="connsiteX2730" fmla="*/ 6145762 w 13465725"/>
              <a:gd name="connsiteY2730" fmla="*/ 4190296 h 4457244"/>
              <a:gd name="connsiteX2731" fmla="*/ 6120395 w 13465725"/>
              <a:gd name="connsiteY2731" fmla="*/ 4172198 h 4457244"/>
              <a:gd name="connsiteX2732" fmla="*/ 6101369 w 13465725"/>
              <a:gd name="connsiteY2732" fmla="*/ 4165411 h 4457244"/>
              <a:gd name="connsiteX2733" fmla="*/ 6123565 w 13465725"/>
              <a:gd name="connsiteY2733" fmla="*/ 4139112 h 4457244"/>
              <a:gd name="connsiteX2734" fmla="*/ 6145762 w 13465725"/>
              <a:gd name="connsiteY2734" fmla="*/ 4111116 h 4457244"/>
              <a:gd name="connsiteX2735" fmla="*/ 6144970 w 13465725"/>
              <a:gd name="connsiteY2735" fmla="*/ 4108854 h 4457244"/>
              <a:gd name="connsiteX2736" fmla="*/ 6139421 w 13465725"/>
              <a:gd name="connsiteY2736" fmla="*/ 4106592 h 4457244"/>
              <a:gd name="connsiteX2737" fmla="*/ 6126738 w 13465725"/>
              <a:gd name="connsiteY2737" fmla="*/ 4113662 h 4457244"/>
              <a:gd name="connsiteX2738" fmla="*/ 6114053 w 13465725"/>
              <a:gd name="connsiteY2738" fmla="*/ 4122428 h 4457244"/>
              <a:gd name="connsiteX2739" fmla="*/ 6101369 w 13465725"/>
              <a:gd name="connsiteY2739" fmla="*/ 4129215 h 4457244"/>
              <a:gd name="connsiteX2740" fmla="*/ 6101369 w 13465725"/>
              <a:gd name="connsiteY2740" fmla="*/ 4138547 h 4457244"/>
              <a:gd name="connsiteX2741" fmla="*/ 6082343 w 13465725"/>
              <a:gd name="connsiteY2741" fmla="*/ 4142789 h 4457244"/>
              <a:gd name="connsiteX2742" fmla="*/ 6056976 w 13465725"/>
              <a:gd name="connsiteY2742" fmla="*/ 4147313 h 4457244"/>
              <a:gd name="connsiteX2743" fmla="*/ 5993557 w 13465725"/>
              <a:gd name="connsiteY2743" fmla="*/ 4149575 h 4457244"/>
              <a:gd name="connsiteX2744" fmla="*/ 5974530 w 13465725"/>
              <a:gd name="connsiteY2744" fmla="*/ 4167673 h 4457244"/>
              <a:gd name="connsiteX2745" fmla="*/ 5946785 w 13465725"/>
              <a:gd name="connsiteY2745" fmla="*/ 4173612 h 4457244"/>
              <a:gd name="connsiteX2746" fmla="*/ 5923794 w 13465725"/>
              <a:gd name="connsiteY2746" fmla="*/ 4181247 h 4457244"/>
              <a:gd name="connsiteX2747" fmla="*/ 5903184 w 13465725"/>
              <a:gd name="connsiteY2747" fmla="*/ 4183227 h 4457244"/>
              <a:gd name="connsiteX2748" fmla="*/ 5892083 w 13465725"/>
              <a:gd name="connsiteY2748" fmla="*/ 4190296 h 4457244"/>
              <a:gd name="connsiteX2749" fmla="*/ 5898426 w 13465725"/>
              <a:gd name="connsiteY2749" fmla="*/ 4199346 h 4457244"/>
              <a:gd name="connsiteX2750" fmla="*/ 5841349 w 13465725"/>
              <a:gd name="connsiteY2750" fmla="*/ 4199346 h 4457244"/>
              <a:gd name="connsiteX2751" fmla="*/ 5859583 w 13465725"/>
              <a:gd name="connsiteY2751" fmla="*/ 4179833 h 4457244"/>
              <a:gd name="connsiteX2752" fmla="*/ 5854033 w 13465725"/>
              <a:gd name="connsiteY2752" fmla="*/ 4165411 h 4457244"/>
              <a:gd name="connsiteX2753" fmla="*/ 5835799 w 13465725"/>
              <a:gd name="connsiteY2753" fmla="*/ 4167956 h 4457244"/>
              <a:gd name="connsiteX2754" fmla="*/ 5822324 w 13465725"/>
              <a:gd name="connsiteY2754" fmla="*/ 4172198 h 4457244"/>
              <a:gd name="connsiteX2755" fmla="*/ 5809638 w 13465725"/>
              <a:gd name="connsiteY2755" fmla="*/ 4199346 h 4457244"/>
              <a:gd name="connsiteX2756" fmla="*/ 5777929 w 13465725"/>
              <a:gd name="connsiteY2756" fmla="*/ 4215181 h 4457244"/>
              <a:gd name="connsiteX2757" fmla="*/ 5768416 w 13465725"/>
              <a:gd name="connsiteY2757" fmla="*/ 4232714 h 4457244"/>
              <a:gd name="connsiteX2758" fmla="*/ 5739877 w 13465725"/>
              <a:gd name="connsiteY2758" fmla="*/ 4246853 h 4457244"/>
              <a:gd name="connsiteX2759" fmla="*/ 5739877 w 13465725"/>
              <a:gd name="connsiteY2759" fmla="*/ 4264951 h 4457244"/>
              <a:gd name="connsiteX2760" fmla="*/ 5714511 w 13465725"/>
              <a:gd name="connsiteY2760" fmla="*/ 4289836 h 4457244"/>
              <a:gd name="connsiteX2761" fmla="*/ 5685176 w 13465725"/>
              <a:gd name="connsiteY2761" fmla="*/ 4291250 h 4457244"/>
              <a:gd name="connsiteX2762" fmla="*/ 5670117 w 13465725"/>
              <a:gd name="connsiteY2762" fmla="*/ 4301148 h 4457244"/>
              <a:gd name="connsiteX2763" fmla="*/ 5632065 w 13465725"/>
              <a:gd name="connsiteY2763" fmla="*/ 4321508 h 4457244"/>
              <a:gd name="connsiteX2764" fmla="*/ 5581328 w 13465725"/>
              <a:gd name="connsiteY2764" fmla="*/ 4314721 h 4457244"/>
              <a:gd name="connsiteX2765" fmla="*/ 5597976 w 13465725"/>
              <a:gd name="connsiteY2765" fmla="*/ 4289270 h 4457244"/>
              <a:gd name="connsiteX2766" fmla="*/ 5619380 w 13465725"/>
              <a:gd name="connsiteY2766" fmla="*/ 4267213 h 4457244"/>
              <a:gd name="connsiteX2767" fmla="*/ 5644748 w 13465725"/>
              <a:gd name="connsiteY2767" fmla="*/ 4255902 h 4457244"/>
              <a:gd name="connsiteX2768" fmla="*/ 5695484 w 13465725"/>
              <a:gd name="connsiteY2768" fmla="*/ 4255619 h 4457244"/>
              <a:gd name="connsiteX2769" fmla="*/ 5689141 w 13465725"/>
              <a:gd name="connsiteY2769" fmla="*/ 4246853 h 4457244"/>
              <a:gd name="connsiteX2770" fmla="*/ 5714511 w 13465725"/>
              <a:gd name="connsiteY2770" fmla="*/ 4224230 h 4457244"/>
              <a:gd name="connsiteX2771" fmla="*/ 5689141 w 13465725"/>
              <a:gd name="connsiteY2771" fmla="*/ 4224230 h 4457244"/>
              <a:gd name="connsiteX2772" fmla="*/ 5714511 w 13465725"/>
              <a:gd name="connsiteY2772" fmla="*/ 4212919 h 4457244"/>
              <a:gd name="connsiteX2773" fmla="*/ 5714511 w 13465725"/>
              <a:gd name="connsiteY2773" fmla="*/ 4190296 h 4457244"/>
              <a:gd name="connsiteX2774" fmla="*/ 5758904 w 13465725"/>
              <a:gd name="connsiteY2774" fmla="*/ 4178985 h 4457244"/>
              <a:gd name="connsiteX2775" fmla="*/ 5758904 w 13465725"/>
              <a:gd name="connsiteY2775" fmla="*/ 4158624 h 4457244"/>
              <a:gd name="connsiteX2776" fmla="*/ 5803297 w 13465725"/>
              <a:gd name="connsiteY2776" fmla="*/ 4140527 h 4457244"/>
              <a:gd name="connsiteX2777" fmla="*/ 5822324 w 13465725"/>
              <a:gd name="connsiteY2777" fmla="*/ 4122428 h 4457244"/>
              <a:gd name="connsiteX2778" fmla="*/ 5803297 w 13465725"/>
              <a:gd name="connsiteY2778" fmla="*/ 4099240 h 4457244"/>
              <a:gd name="connsiteX2779" fmla="*/ 5822324 w 13465725"/>
              <a:gd name="connsiteY2779" fmla="*/ 4072658 h 4457244"/>
              <a:gd name="connsiteX2780" fmla="*/ 5841349 w 13465725"/>
              <a:gd name="connsiteY2780" fmla="*/ 4058519 h 4457244"/>
              <a:gd name="connsiteX2781" fmla="*/ 5841349 w 13465725"/>
              <a:gd name="connsiteY2781" fmla="*/ 4040986 h 4457244"/>
              <a:gd name="connsiteX2782" fmla="*/ 5861167 w 13465725"/>
              <a:gd name="connsiteY2782" fmla="*/ 4033634 h 4457244"/>
              <a:gd name="connsiteX2783" fmla="*/ 5866717 w 13465725"/>
              <a:gd name="connsiteY2783" fmla="*/ 4022888 h 4457244"/>
              <a:gd name="connsiteX2784" fmla="*/ 5854033 w 13465725"/>
              <a:gd name="connsiteY2784" fmla="*/ 4012708 h 4457244"/>
              <a:gd name="connsiteX2785" fmla="*/ 5841349 w 13465725"/>
              <a:gd name="connsiteY2785" fmla="*/ 4002527 h 4457244"/>
              <a:gd name="connsiteX2786" fmla="*/ 5807261 w 13465725"/>
              <a:gd name="connsiteY2786" fmla="*/ 4022888 h 4457244"/>
              <a:gd name="connsiteX2787" fmla="*/ 5777929 w 13465725"/>
              <a:gd name="connsiteY2787" fmla="*/ 4043249 h 4457244"/>
              <a:gd name="connsiteX2788" fmla="*/ 5758111 w 13465725"/>
              <a:gd name="connsiteY2788" fmla="*/ 4062761 h 4457244"/>
              <a:gd name="connsiteX2789" fmla="*/ 5714511 w 13465725"/>
              <a:gd name="connsiteY2789" fmla="*/ 4077183 h 4457244"/>
              <a:gd name="connsiteX2790" fmla="*/ 5714511 w 13465725"/>
              <a:gd name="connsiteY2790" fmla="*/ 4106592 h 4457244"/>
              <a:gd name="connsiteX2791" fmla="*/ 5615416 w 13465725"/>
              <a:gd name="connsiteY2791" fmla="*/ 4139112 h 4457244"/>
              <a:gd name="connsiteX2792" fmla="*/ 5568646 w 13465725"/>
              <a:gd name="connsiteY2792" fmla="*/ 4190296 h 4457244"/>
              <a:gd name="connsiteX2793" fmla="*/ 5511567 w 13465725"/>
              <a:gd name="connsiteY2793" fmla="*/ 4198214 h 4457244"/>
              <a:gd name="connsiteX2794" fmla="*/ 5454489 w 13465725"/>
              <a:gd name="connsiteY2794" fmla="*/ 4206132 h 4457244"/>
              <a:gd name="connsiteX2795" fmla="*/ 5454489 w 13465725"/>
              <a:gd name="connsiteY2795" fmla="*/ 4231017 h 4457244"/>
              <a:gd name="connsiteX2796" fmla="*/ 5435464 w 13465725"/>
              <a:gd name="connsiteY2796" fmla="*/ 4231017 h 4457244"/>
              <a:gd name="connsiteX2797" fmla="*/ 5413266 w 13465725"/>
              <a:gd name="connsiteY2797" fmla="*/ 4227624 h 4457244"/>
              <a:gd name="connsiteX2798" fmla="*/ 5410096 w 13465725"/>
              <a:gd name="connsiteY2798" fmla="*/ 4217443 h 4457244"/>
              <a:gd name="connsiteX2799" fmla="*/ 5429122 w 13465725"/>
              <a:gd name="connsiteY2799" fmla="*/ 4199346 h 4457244"/>
              <a:gd name="connsiteX2800" fmla="*/ 5421987 w 13465725"/>
              <a:gd name="connsiteY2800" fmla="*/ 4190579 h 4457244"/>
              <a:gd name="connsiteX2801" fmla="*/ 5410096 w 13465725"/>
              <a:gd name="connsiteY2801" fmla="*/ 4183509 h 4457244"/>
              <a:gd name="connsiteX2802" fmla="*/ 5410096 w 13465725"/>
              <a:gd name="connsiteY2802" fmla="*/ 4190296 h 4457244"/>
              <a:gd name="connsiteX2803" fmla="*/ 5359360 w 13465725"/>
              <a:gd name="connsiteY2803" fmla="*/ 4205567 h 4457244"/>
              <a:gd name="connsiteX2804" fmla="*/ 5327651 w 13465725"/>
              <a:gd name="connsiteY2804" fmla="*/ 4224230 h 4457244"/>
              <a:gd name="connsiteX2805" fmla="*/ 5307831 w 13465725"/>
              <a:gd name="connsiteY2805" fmla="*/ 4234976 h 4457244"/>
              <a:gd name="connsiteX2806" fmla="*/ 5302283 w 13465725"/>
              <a:gd name="connsiteY2806" fmla="*/ 4249115 h 4457244"/>
              <a:gd name="connsiteX2807" fmla="*/ 5257888 w 13465725"/>
              <a:gd name="connsiteY2807" fmla="*/ 4258165 h 4457244"/>
              <a:gd name="connsiteX2808" fmla="*/ 5252338 w 13465725"/>
              <a:gd name="connsiteY2808" fmla="*/ 4270324 h 4457244"/>
              <a:gd name="connsiteX2809" fmla="*/ 5232522 w 13465725"/>
              <a:gd name="connsiteY2809" fmla="*/ 4280787 h 4457244"/>
              <a:gd name="connsiteX2810" fmla="*/ 5232522 w 13465725"/>
              <a:gd name="connsiteY2810" fmla="*/ 4298885 h 4457244"/>
              <a:gd name="connsiteX2811" fmla="*/ 5207154 w 13465725"/>
              <a:gd name="connsiteY2811" fmla="*/ 4305672 h 4457244"/>
              <a:gd name="connsiteX2812" fmla="*/ 5187334 w 13465725"/>
              <a:gd name="connsiteY2812" fmla="*/ 4325467 h 4457244"/>
              <a:gd name="connsiteX2813" fmla="*/ 5143734 w 13465725"/>
              <a:gd name="connsiteY2813" fmla="*/ 4341868 h 4457244"/>
              <a:gd name="connsiteX2814" fmla="*/ 5097757 w 13465725"/>
              <a:gd name="connsiteY2814" fmla="*/ 4366470 h 4457244"/>
              <a:gd name="connsiteX2815" fmla="*/ 5042264 w 13465725"/>
              <a:gd name="connsiteY2815" fmla="*/ 4389376 h 4457244"/>
              <a:gd name="connsiteX2816" fmla="*/ 5039884 w 13465725"/>
              <a:gd name="connsiteY2816" fmla="*/ 4400405 h 4457244"/>
              <a:gd name="connsiteX2817" fmla="*/ 5023238 w 13465725"/>
              <a:gd name="connsiteY2817" fmla="*/ 4409737 h 4457244"/>
              <a:gd name="connsiteX2818" fmla="*/ 5007384 w 13465725"/>
              <a:gd name="connsiteY2818" fmla="*/ 4430662 h 4457244"/>
              <a:gd name="connsiteX2819" fmla="*/ 4972503 w 13465725"/>
              <a:gd name="connsiteY2819" fmla="*/ 4448195 h 4457244"/>
              <a:gd name="connsiteX2820" fmla="*/ 4967747 w 13465725"/>
              <a:gd name="connsiteY2820" fmla="*/ 4454416 h 4457244"/>
              <a:gd name="connsiteX2821" fmla="*/ 4953477 w 13465725"/>
              <a:gd name="connsiteY2821" fmla="*/ 4457244 h 4457244"/>
              <a:gd name="connsiteX2822" fmla="*/ 4934450 w 13465725"/>
              <a:gd name="connsiteY2822" fmla="*/ 4454982 h 4457244"/>
              <a:gd name="connsiteX2823" fmla="*/ 4953477 w 13465725"/>
              <a:gd name="connsiteY2823" fmla="*/ 4432359 h 4457244"/>
              <a:gd name="connsiteX2824" fmla="*/ 4967747 w 13465725"/>
              <a:gd name="connsiteY2824" fmla="*/ 4423027 h 4457244"/>
              <a:gd name="connsiteX2825" fmla="*/ 4972503 w 13465725"/>
              <a:gd name="connsiteY2825" fmla="*/ 4411999 h 4457244"/>
              <a:gd name="connsiteX2826" fmla="*/ 4997870 w 13465725"/>
              <a:gd name="connsiteY2826" fmla="*/ 4391638 h 4457244"/>
              <a:gd name="connsiteX2827" fmla="*/ 4996285 w 13465725"/>
              <a:gd name="connsiteY2827" fmla="*/ 4374671 h 4457244"/>
              <a:gd name="connsiteX2828" fmla="*/ 5023238 w 13465725"/>
              <a:gd name="connsiteY2828" fmla="*/ 4364491 h 4457244"/>
              <a:gd name="connsiteX2829" fmla="*/ 5077143 w 13465725"/>
              <a:gd name="connsiteY2829" fmla="*/ 4286443 h 4457244"/>
              <a:gd name="connsiteX2830" fmla="*/ 5188128 w 13465725"/>
              <a:gd name="connsiteY2830" fmla="*/ 4215181 h 4457244"/>
              <a:gd name="connsiteX2831" fmla="*/ 5197641 w 13465725"/>
              <a:gd name="connsiteY2831" fmla="*/ 4193689 h 4457244"/>
              <a:gd name="connsiteX2832" fmla="*/ 5207154 w 13465725"/>
              <a:gd name="connsiteY2832" fmla="*/ 4172198 h 4457244"/>
              <a:gd name="connsiteX2833" fmla="*/ 5226972 w 13465725"/>
              <a:gd name="connsiteY2833" fmla="*/ 4167956 h 4457244"/>
              <a:gd name="connsiteX2834" fmla="*/ 5232522 w 13465725"/>
              <a:gd name="connsiteY2834" fmla="*/ 4158624 h 4457244"/>
              <a:gd name="connsiteX2835" fmla="*/ 5245205 w 13465725"/>
              <a:gd name="connsiteY2835" fmla="*/ 4142505 h 4457244"/>
              <a:gd name="connsiteX2836" fmla="*/ 5257888 w 13465725"/>
              <a:gd name="connsiteY2836" fmla="*/ 4131477 h 4457244"/>
              <a:gd name="connsiteX2837" fmla="*/ 5289599 w 13465725"/>
              <a:gd name="connsiteY2837" fmla="*/ 4108854 h 4457244"/>
              <a:gd name="connsiteX2838" fmla="*/ 5309417 w 13465725"/>
              <a:gd name="connsiteY2838" fmla="*/ 4102633 h 4457244"/>
              <a:gd name="connsiteX2839" fmla="*/ 5314966 w 13465725"/>
              <a:gd name="connsiteY2839" fmla="*/ 4093019 h 4457244"/>
              <a:gd name="connsiteX2840" fmla="*/ 5308624 w 13465725"/>
              <a:gd name="connsiteY2840" fmla="*/ 4081707 h 4457244"/>
              <a:gd name="connsiteX2841" fmla="*/ 5365703 w 13465725"/>
              <a:gd name="connsiteY2841" fmla="*/ 4011577 h 4457244"/>
              <a:gd name="connsiteX2842" fmla="*/ 5391069 w 13465725"/>
              <a:gd name="connsiteY2842" fmla="*/ 4004790 h 4457244"/>
              <a:gd name="connsiteX2843" fmla="*/ 5410096 w 13465725"/>
              <a:gd name="connsiteY2843" fmla="*/ 3993478 h 4457244"/>
              <a:gd name="connsiteX2844" fmla="*/ 5414852 w 13465725"/>
              <a:gd name="connsiteY2844" fmla="*/ 3981319 h 4457244"/>
              <a:gd name="connsiteX2845" fmla="*/ 5429122 w 13465725"/>
              <a:gd name="connsiteY2845" fmla="*/ 3970856 h 4457244"/>
              <a:gd name="connsiteX2846" fmla="*/ 5427537 w 13465725"/>
              <a:gd name="connsiteY2846" fmla="*/ 3954737 h 4457244"/>
              <a:gd name="connsiteX2847" fmla="*/ 5454489 w 13465725"/>
              <a:gd name="connsiteY2847" fmla="*/ 3943708 h 4457244"/>
              <a:gd name="connsiteX2848" fmla="*/ 5488578 w 13465725"/>
              <a:gd name="connsiteY2848" fmla="*/ 3913168 h 4457244"/>
              <a:gd name="connsiteX2849" fmla="*/ 5536934 w 13465725"/>
              <a:gd name="connsiteY2849" fmla="*/ 3889414 h 4457244"/>
              <a:gd name="connsiteX2850" fmla="*/ 5555961 w 13465725"/>
              <a:gd name="connsiteY2850" fmla="*/ 3873578 h 4457244"/>
              <a:gd name="connsiteX2851" fmla="*/ 5578159 w 13465725"/>
              <a:gd name="connsiteY2851" fmla="*/ 3836251 h 4457244"/>
              <a:gd name="connsiteX2852" fmla="*/ 5600354 w 13465725"/>
              <a:gd name="connsiteY2852" fmla="*/ 3798923 h 4457244"/>
              <a:gd name="connsiteX2853" fmla="*/ 5619380 w 13465725"/>
              <a:gd name="connsiteY2853" fmla="*/ 3789874 h 4457244"/>
              <a:gd name="connsiteX2854" fmla="*/ 5654260 w 13465725"/>
              <a:gd name="connsiteY2854" fmla="*/ 3760465 h 4457244"/>
              <a:gd name="connsiteX2855" fmla="*/ 5689141 w 13465725"/>
              <a:gd name="connsiteY2855" fmla="*/ 3731055 h 4457244"/>
              <a:gd name="connsiteX2856" fmla="*/ 5714511 w 13465725"/>
              <a:gd name="connsiteY2856" fmla="*/ 3710695 h 4457244"/>
              <a:gd name="connsiteX2857" fmla="*/ 5739877 w 13465725"/>
              <a:gd name="connsiteY2857" fmla="*/ 3690334 h 4457244"/>
              <a:gd name="connsiteX2858" fmla="*/ 5788234 w 13465725"/>
              <a:gd name="connsiteY2858" fmla="*/ 3636606 h 4457244"/>
              <a:gd name="connsiteX2859" fmla="*/ 5841349 w 13465725"/>
              <a:gd name="connsiteY2859" fmla="*/ 3586270 h 4457244"/>
              <a:gd name="connsiteX2860" fmla="*/ 5839763 w 13465725"/>
              <a:gd name="connsiteY2860" fmla="*/ 3573544 h 4457244"/>
              <a:gd name="connsiteX2861" fmla="*/ 5866717 w 13465725"/>
              <a:gd name="connsiteY2861" fmla="*/ 3565909 h 4457244"/>
              <a:gd name="connsiteX2862" fmla="*/ 5938856 w 13465725"/>
              <a:gd name="connsiteY2862" fmla="*/ 3516987 h 4457244"/>
              <a:gd name="connsiteX2863" fmla="*/ 5987215 w 13465725"/>
              <a:gd name="connsiteY2863" fmla="*/ 3466369 h 4457244"/>
              <a:gd name="connsiteX2864" fmla="*/ 6002277 w 13465725"/>
              <a:gd name="connsiteY2864" fmla="*/ 3462693 h 4457244"/>
              <a:gd name="connsiteX2865" fmla="*/ 6012582 w 13465725"/>
              <a:gd name="connsiteY2865" fmla="*/ 3457320 h 4457244"/>
              <a:gd name="connsiteX2866" fmla="*/ 6003069 w 13465725"/>
              <a:gd name="connsiteY2866" fmla="*/ 3455341 h 4457244"/>
              <a:gd name="connsiteX2867" fmla="*/ 5993557 w 13465725"/>
              <a:gd name="connsiteY2867" fmla="*/ 3455058 h 4457244"/>
              <a:gd name="connsiteX2868" fmla="*/ 6012582 w 13465725"/>
              <a:gd name="connsiteY2868" fmla="*/ 3434698 h 4457244"/>
              <a:gd name="connsiteX2869" fmla="*/ 6037950 w 13465725"/>
              <a:gd name="connsiteY2869" fmla="*/ 3430173 h 4457244"/>
              <a:gd name="connsiteX2870" fmla="*/ 6071246 w 13465725"/>
              <a:gd name="connsiteY2870" fmla="*/ 3405005 h 4457244"/>
              <a:gd name="connsiteX2871" fmla="*/ 6095027 w 13465725"/>
              <a:gd name="connsiteY2871" fmla="*/ 3378141 h 4457244"/>
              <a:gd name="connsiteX2872" fmla="*/ 6096615 w 13465725"/>
              <a:gd name="connsiteY2872" fmla="*/ 3365698 h 4457244"/>
              <a:gd name="connsiteX2873" fmla="*/ 6126738 w 13465725"/>
              <a:gd name="connsiteY2873" fmla="*/ 3360042 h 4457244"/>
              <a:gd name="connsiteX2874" fmla="*/ 6145762 w 13465725"/>
              <a:gd name="connsiteY2874" fmla="*/ 3344206 h 4457244"/>
              <a:gd name="connsiteX2875" fmla="*/ 6172718 w 13465725"/>
              <a:gd name="connsiteY2875" fmla="*/ 3319038 h 4457244"/>
              <a:gd name="connsiteX2876" fmla="*/ 6190157 w 13465725"/>
              <a:gd name="connsiteY2876" fmla="*/ 3292174 h 4457244"/>
              <a:gd name="connsiteX2877" fmla="*/ 6191164 w 13465725"/>
              <a:gd name="connsiteY2877" fmla="*/ 3291456 h 4457244"/>
              <a:gd name="connsiteX2878" fmla="*/ 6169488 w 13465725"/>
              <a:gd name="connsiteY2878" fmla="*/ 3297379 h 4457244"/>
              <a:gd name="connsiteX2879" fmla="*/ 6149670 w 13465725"/>
              <a:gd name="connsiteY2879" fmla="*/ 3316891 h 4457244"/>
              <a:gd name="connsiteX2880" fmla="*/ 6106069 w 13465725"/>
              <a:gd name="connsiteY2880" fmla="*/ 3331313 h 4457244"/>
              <a:gd name="connsiteX2881" fmla="*/ 6106069 w 13465725"/>
              <a:gd name="connsiteY2881" fmla="*/ 3360722 h 4457244"/>
              <a:gd name="connsiteX2882" fmla="*/ 6006975 w 13465725"/>
              <a:gd name="connsiteY2882" fmla="*/ 3393242 h 4457244"/>
              <a:gd name="connsiteX2883" fmla="*/ 5960203 w 13465725"/>
              <a:gd name="connsiteY2883" fmla="*/ 3444426 h 4457244"/>
              <a:gd name="connsiteX2884" fmla="*/ 5903127 w 13465725"/>
              <a:gd name="connsiteY2884" fmla="*/ 3452344 h 4457244"/>
              <a:gd name="connsiteX2885" fmla="*/ 5846048 w 13465725"/>
              <a:gd name="connsiteY2885" fmla="*/ 3460262 h 4457244"/>
              <a:gd name="connsiteX2886" fmla="*/ 5846048 w 13465725"/>
              <a:gd name="connsiteY2886" fmla="*/ 3485147 h 4457244"/>
              <a:gd name="connsiteX2887" fmla="*/ 5827023 w 13465725"/>
              <a:gd name="connsiteY2887" fmla="*/ 3485147 h 4457244"/>
              <a:gd name="connsiteX2888" fmla="*/ 5804826 w 13465725"/>
              <a:gd name="connsiteY2888" fmla="*/ 3481754 h 4457244"/>
              <a:gd name="connsiteX2889" fmla="*/ 5801655 w 13465725"/>
              <a:gd name="connsiteY2889" fmla="*/ 3471573 h 4457244"/>
              <a:gd name="connsiteX2890" fmla="*/ 5820680 w 13465725"/>
              <a:gd name="connsiteY2890" fmla="*/ 3453476 h 4457244"/>
              <a:gd name="connsiteX2891" fmla="*/ 5813546 w 13465725"/>
              <a:gd name="connsiteY2891" fmla="*/ 3444709 h 4457244"/>
              <a:gd name="connsiteX2892" fmla="*/ 5801655 w 13465725"/>
              <a:gd name="connsiteY2892" fmla="*/ 3437639 h 4457244"/>
              <a:gd name="connsiteX2893" fmla="*/ 5801655 w 13465725"/>
              <a:gd name="connsiteY2893" fmla="*/ 3444426 h 4457244"/>
              <a:gd name="connsiteX2894" fmla="*/ 5750919 w 13465725"/>
              <a:gd name="connsiteY2894" fmla="*/ 3459697 h 4457244"/>
              <a:gd name="connsiteX2895" fmla="*/ 5719210 w 13465725"/>
              <a:gd name="connsiteY2895" fmla="*/ 3478360 h 4457244"/>
              <a:gd name="connsiteX2896" fmla="*/ 5699389 w 13465725"/>
              <a:gd name="connsiteY2896" fmla="*/ 3489106 h 4457244"/>
              <a:gd name="connsiteX2897" fmla="*/ 5693843 w 13465725"/>
              <a:gd name="connsiteY2897" fmla="*/ 3503245 h 4457244"/>
              <a:gd name="connsiteX2898" fmla="*/ 5649447 w 13465725"/>
              <a:gd name="connsiteY2898" fmla="*/ 3512295 h 4457244"/>
              <a:gd name="connsiteX2899" fmla="*/ 5643898 w 13465725"/>
              <a:gd name="connsiteY2899" fmla="*/ 3524454 h 4457244"/>
              <a:gd name="connsiteX2900" fmla="*/ 5624080 w 13465725"/>
              <a:gd name="connsiteY2900" fmla="*/ 3534917 h 4457244"/>
              <a:gd name="connsiteX2901" fmla="*/ 5624080 w 13465725"/>
              <a:gd name="connsiteY2901" fmla="*/ 3553015 h 4457244"/>
              <a:gd name="connsiteX2902" fmla="*/ 5598713 w 13465725"/>
              <a:gd name="connsiteY2902" fmla="*/ 3559802 h 4457244"/>
              <a:gd name="connsiteX2903" fmla="*/ 5578893 w 13465725"/>
              <a:gd name="connsiteY2903" fmla="*/ 3579597 h 4457244"/>
              <a:gd name="connsiteX2904" fmla="*/ 5535293 w 13465725"/>
              <a:gd name="connsiteY2904" fmla="*/ 3595998 h 4457244"/>
              <a:gd name="connsiteX2905" fmla="*/ 5489314 w 13465725"/>
              <a:gd name="connsiteY2905" fmla="*/ 3620600 h 4457244"/>
              <a:gd name="connsiteX2906" fmla="*/ 5433823 w 13465725"/>
              <a:gd name="connsiteY2906" fmla="*/ 3643506 h 4457244"/>
              <a:gd name="connsiteX2907" fmla="*/ 5431442 w 13465725"/>
              <a:gd name="connsiteY2907" fmla="*/ 3654535 h 4457244"/>
              <a:gd name="connsiteX2908" fmla="*/ 5414797 w 13465725"/>
              <a:gd name="connsiteY2908" fmla="*/ 3663867 h 4457244"/>
              <a:gd name="connsiteX2909" fmla="*/ 5398942 w 13465725"/>
              <a:gd name="connsiteY2909" fmla="*/ 3684792 h 4457244"/>
              <a:gd name="connsiteX2910" fmla="*/ 5364059 w 13465725"/>
              <a:gd name="connsiteY2910" fmla="*/ 3702325 h 4457244"/>
              <a:gd name="connsiteX2911" fmla="*/ 5359304 w 13465725"/>
              <a:gd name="connsiteY2911" fmla="*/ 3708546 h 4457244"/>
              <a:gd name="connsiteX2912" fmla="*/ 5345034 w 13465725"/>
              <a:gd name="connsiteY2912" fmla="*/ 3711374 h 4457244"/>
              <a:gd name="connsiteX2913" fmla="*/ 5326008 w 13465725"/>
              <a:gd name="connsiteY2913" fmla="*/ 3709112 h 4457244"/>
              <a:gd name="connsiteX2914" fmla="*/ 5344017 w 13465725"/>
              <a:gd name="connsiteY2914" fmla="*/ 3687697 h 4457244"/>
              <a:gd name="connsiteX2915" fmla="*/ 5303830 w 13465725"/>
              <a:gd name="connsiteY2915" fmla="*/ 3695890 h 4457244"/>
              <a:gd name="connsiteX2916" fmla="*/ 5303830 w 13465725"/>
              <a:gd name="connsiteY2916" fmla="*/ 3684578 h 4457244"/>
              <a:gd name="connsiteX2917" fmla="*/ 5284803 w 13465725"/>
              <a:gd name="connsiteY2917" fmla="*/ 3686840 h 4457244"/>
              <a:gd name="connsiteX2918" fmla="*/ 5265776 w 13465725"/>
              <a:gd name="connsiteY2918" fmla="*/ 3703242 h 4457244"/>
              <a:gd name="connsiteX2919" fmla="*/ 5246751 w 13465725"/>
              <a:gd name="connsiteY2919" fmla="*/ 3716250 h 4457244"/>
              <a:gd name="connsiteX2920" fmla="*/ 5241202 w 13465725"/>
              <a:gd name="connsiteY2920" fmla="*/ 3713988 h 4457244"/>
              <a:gd name="connsiteX2921" fmla="*/ 5240409 w 13465725"/>
              <a:gd name="connsiteY2921" fmla="*/ 3711726 h 4457244"/>
              <a:gd name="connsiteX2922" fmla="*/ 5221384 w 13465725"/>
              <a:gd name="connsiteY2922" fmla="*/ 3705505 h 4457244"/>
              <a:gd name="connsiteX2923" fmla="*/ 5240409 w 13465725"/>
              <a:gd name="connsiteY2923" fmla="*/ 3695890 h 4457244"/>
              <a:gd name="connsiteX2924" fmla="*/ 5215042 w 13465725"/>
              <a:gd name="connsiteY2924" fmla="*/ 3675529 h 4457244"/>
              <a:gd name="connsiteX2925" fmla="*/ 5240409 w 13465725"/>
              <a:gd name="connsiteY2925" fmla="*/ 3659694 h 4457244"/>
              <a:gd name="connsiteX2926" fmla="*/ 5196017 w 13465725"/>
              <a:gd name="connsiteY2926" fmla="*/ 3652907 h 4457244"/>
              <a:gd name="connsiteX2927" fmla="*/ 5173818 w 13465725"/>
              <a:gd name="connsiteY2927" fmla="*/ 3673550 h 4457244"/>
              <a:gd name="connsiteX2928" fmla="*/ 5151622 w 13465725"/>
              <a:gd name="connsiteY2928" fmla="*/ 3695890 h 4457244"/>
              <a:gd name="connsiteX2929" fmla="*/ 5098508 w 13465725"/>
              <a:gd name="connsiteY2929" fmla="*/ 3724168 h 4457244"/>
              <a:gd name="connsiteX2930" fmla="*/ 5050151 w 13465725"/>
              <a:gd name="connsiteY2930" fmla="*/ 3752446 h 4457244"/>
              <a:gd name="connsiteX2931" fmla="*/ 5031126 w 13465725"/>
              <a:gd name="connsiteY2931" fmla="*/ 3773938 h 4457244"/>
              <a:gd name="connsiteX2932" fmla="*/ 4993075 w 13465725"/>
              <a:gd name="connsiteY2932" fmla="*/ 3788643 h 4457244"/>
              <a:gd name="connsiteX2933" fmla="*/ 5002587 w 13465725"/>
              <a:gd name="connsiteY2933" fmla="*/ 3798540 h 4457244"/>
              <a:gd name="connsiteX2934" fmla="*/ 5012100 w 13465725"/>
              <a:gd name="connsiteY2934" fmla="*/ 3806741 h 4457244"/>
              <a:gd name="connsiteX2935" fmla="*/ 5017649 w 13465725"/>
              <a:gd name="connsiteY2935" fmla="*/ 3803348 h 4457244"/>
              <a:gd name="connsiteX2936" fmla="*/ 5018443 w 13465725"/>
              <a:gd name="connsiteY2936" fmla="*/ 3799954 h 4457244"/>
              <a:gd name="connsiteX2937" fmla="*/ 5081860 w 13465725"/>
              <a:gd name="connsiteY2937" fmla="*/ 3761213 h 4457244"/>
              <a:gd name="connsiteX2938" fmla="*/ 5126253 w 13465725"/>
              <a:gd name="connsiteY2938" fmla="*/ 3720775 h 4457244"/>
              <a:gd name="connsiteX2939" fmla="*/ 5157966 w 13465725"/>
              <a:gd name="connsiteY2939" fmla="*/ 3720775 h 4457244"/>
              <a:gd name="connsiteX2940" fmla="*/ 5208700 w 13465725"/>
              <a:gd name="connsiteY2940" fmla="*/ 3722189 h 4457244"/>
              <a:gd name="connsiteX2941" fmla="*/ 5240409 w 13465725"/>
              <a:gd name="connsiteY2941" fmla="*/ 3732086 h 4457244"/>
              <a:gd name="connsiteX2942" fmla="*/ 5220591 w 13465725"/>
              <a:gd name="connsiteY2942" fmla="*/ 3762062 h 4457244"/>
              <a:gd name="connsiteX2943" fmla="*/ 5176990 w 13465725"/>
              <a:gd name="connsiteY2943" fmla="*/ 3788643 h 4457244"/>
              <a:gd name="connsiteX2944" fmla="*/ 5186503 w 13465725"/>
              <a:gd name="connsiteY2944" fmla="*/ 3803348 h 4457244"/>
              <a:gd name="connsiteX2945" fmla="*/ 5196017 w 13465725"/>
              <a:gd name="connsiteY2945" fmla="*/ 3818052 h 4457244"/>
              <a:gd name="connsiteX2946" fmla="*/ 5151622 w 13465725"/>
              <a:gd name="connsiteY2946" fmla="*/ 3813528 h 4457244"/>
              <a:gd name="connsiteX2947" fmla="*/ 5145280 w 13465725"/>
              <a:gd name="connsiteY2947" fmla="*/ 3836151 h 4457244"/>
              <a:gd name="connsiteX2948" fmla="*/ 5119912 w 13465725"/>
              <a:gd name="connsiteY2948" fmla="*/ 3858773 h 4457244"/>
              <a:gd name="connsiteX2949" fmla="*/ 5088202 w 13465725"/>
              <a:gd name="connsiteY2949" fmla="*/ 3842937 h 4457244"/>
              <a:gd name="connsiteX2950" fmla="*/ 5107230 w 13465725"/>
              <a:gd name="connsiteY2950" fmla="*/ 3822577 h 4457244"/>
              <a:gd name="connsiteX2951" fmla="*/ 5095337 w 13465725"/>
              <a:gd name="connsiteY2951" fmla="*/ 3819183 h 4457244"/>
              <a:gd name="connsiteX2952" fmla="*/ 5088202 w 13465725"/>
              <a:gd name="connsiteY2952" fmla="*/ 3815790 h 4457244"/>
              <a:gd name="connsiteX2953" fmla="*/ 5104850 w 13465725"/>
              <a:gd name="connsiteY2953" fmla="*/ 3811831 h 4457244"/>
              <a:gd name="connsiteX2954" fmla="*/ 5126253 w 13465725"/>
              <a:gd name="connsiteY2954" fmla="*/ 3811266 h 4457244"/>
              <a:gd name="connsiteX2955" fmla="*/ 5164304 w 13465725"/>
              <a:gd name="connsiteY2955" fmla="*/ 3772807 h 4457244"/>
              <a:gd name="connsiteX2956" fmla="*/ 5157966 w 13465725"/>
              <a:gd name="connsiteY2956" fmla="*/ 3763758 h 4457244"/>
              <a:gd name="connsiteX2957" fmla="*/ 5132598 w 13465725"/>
              <a:gd name="connsiteY2957" fmla="*/ 3752446 h 4457244"/>
              <a:gd name="connsiteX2958" fmla="*/ 5100886 w 13465725"/>
              <a:gd name="connsiteY2958" fmla="*/ 3763758 h 4457244"/>
              <a:gd name="connsiteX2959" fmla="*/ 5081860 w 13465725"/>
              <a:gd name="connsiteY2959" fmla="*/ 3811266 h 4457244"/>
              <a:gd name="connsiteX2960" fmla="*/ 5027955 w 13465725"/>
              <a:gd name="connsiteY2960" fmla="*/ 3837848 h 4457244"/>
              <a:gd name="connsiteX2961" fmla="*/ 4993075 w 13465725"/>
              <a:gd name="connsiteY2961" fmla="*/ 3867822 h 4457244"/>
              <a:gd name="connsiteX2962" fmla="*/ 4978804 w 13465725"/>
              <a:gd name="connsiteY2962" fmla="*/ 3890445 h 4457244"/>
              <a:gd name="connsiteX2963" fmla="*/ 4955022 w 13465725"/>
              <a:gd name="connsiteY2963" fmla="*/ 3913068 h 4457244"/>
              <a:gd name="connsiteX2964" fmla="*/ 4872577 w 13465725"/>
              <a:gd name="connsiteY2964" fmla="*/ 3944740 h 4457244"/>
              <a:gd name="connsiteX2965" fmla="*/ 4828184 w 13465725"/>
              <a:gd name="connsiteY2965" fmla="*/ 3989985 h 4457244"/>
              <a:gd name="connsiteX2966" fmla="*/ 4813121 w 13465725"/>
              <a:gd name="connsiteY2966" fmla="*/ 3990551 h 4457244"/>
              <a:gd name="connsiteX2967" fmla="*/ 4802817 w 13465725"/>
              <a:gd name="connsiteY2967" fmla="*/ 3994510 h 4457244"/>
              <a:gd name="connsiteX2968" fmla="*/ 4813121 w 13465725"/>
              <a:gd name="connsiteY2968" fmla="*/ 3999034 h 4457244"/>
              <a:gd name="connsiteX2969" fmla="*/ 4828184 w 13465725"/>
              <a:gd name="connsiteY2969" fmla="*/ 4003559 h 4457244"/>
              <a:gd name="connsiteX2970" fmla="*/ 4758422 w 13465725"/>
              <a:gd name="connsiteY2970" fmla="*/ 4017132 h 4457244"/>
              <a:gd name="connsiteX2971" fmla="*/ 4714027 w 13465725"/>
              <a:gd name="connsiteY2971" fmla="*/ 4017132 h 4457244"/>
              <a:gd name="connsiteX2972" fmla="*/ 4725127 w 13465725"/>
              <a:gd name="connsiteY2972" fmla="*/ 3992813 h 4457244"/>
              <a:gd name="connsiteX2973" fmla="*/ 4726713 w 13465725"/>
              <a:gd name="connsiteY2973" fmla="*/ 3958313 h 4457244"/>
              <a:gd name="connsiteX2974" fmla="*/ 4688661 w 13465725"/>
              <a:gd name="connsiteY2974" fmla="*/ 3978108 h 4457244"/>
              <a:gd name="connsiteX2975" fmla="*/ 4669634 w 13465725"/>
              <a:gd name="connsiteY2975" fmla="*/ 4001297 h 4457244"/>
              <a:gd name="connsiteX2976" fmla="*/ 4587189 w 13465725"/>
              <a:gd name="connsiteY2976" fmla="*/ 4030706 h 4457244"/>
              <a:gd name="connsiteX2977" fmla="*/ 4546760 w 13465725"/>
              <a:gd name="connsiteY2977" fmla="*/ 4044280 h 4457244"/>
              <a:gd name="connsiteX2978" fmla="*/ 4530112 w 13465725"/>
              <a:gd name="connsiteY2978" fmla="*/ 4057853 h 4457244"/>
              <a:gd name="connsiteX2979" fmla="*/ 4504744 w 13465725"/>
              <a:gd name="connsiteY2979" fmla="*/ 4057853 h 4457244"/>
              <a:gd name="connsiteX2980" fmla="*/ 4492060 w 13465725"/>
              <a:gd name="connsiteY2980" fmla="*/ 4072275 h 4457244"/>
              <a:gd name="connsiteX2981" fmla="*/ 4479377 w 13465725"/>
              <a:gd name="connsiteY2981" fmla="*/ 4085001 h 4457244"/>
              <a:gd name="connsiteX2982" fmla="*/ 4434981 w 13465725"/>
              <a:gd name="connsiteY2982" fmla="*/ 4098574 h 4457244"/>
              <a:gd name="connsiteX2983" fmla="*/ 4409614 w 13465725"/>
              <a:gd name="connsiteY2983" fmla="*/ 4080476 h 4457244"/>
              <a:gd name="connsiteX2984" fmla="*/ 4390588 w 13465725"/>
              <a:gd name="connsiteY2984" fmla="*/ 4073689 h 4457244"/>
              <a:gd name="connsiteX2985" fmla="*/ 4412786 w 13465725"/>
              <a:gd name="connsiteY2985" fmla="*/ 4047390 h 4457244"/>
              <a:gd name="connsiteX2986" fmla="*/ 4434981 w 13465725"/>
              <a:gd name="connsiteY2986" fmla="*/ 4019394 h 4457244"/>
              <a:gd name="connsiteX2987" fmla="*/ 4434189 w 13465725"/>
              <a:gd name="connsiteY2987" fmla="*/ 4017132 h 4457244"/>
              <a:gd name="connsiteX2988" fmla="*/ 4428640 w 13465725"/>
              <a:gd name="connsiteY2988" fmla="*/ 4014870 h 4457244"/>
              <a:gd name="connsiteX2989" fmla="*/ 4415958 w 13465725"/>
              <a:gd name="connsiteY2989" fmla="*/ 4021940 h 4457244"/>
              <a:gd name="connsiteX2990" fmla="*/ 4403272 w 13465725"/>
              <a:gd name="connsiteY2990" fmla="*/ 4030706 h 4457244"/>
              <a:gd name="connsiteX2991" fmla="*/ 4390588 w 13465725"/>
              <a:gd name="connsiteY2991" fmla="*/ 4037493 h 4457244"/>
              <a:gd name="connsiteX2992" fmla="*/ 4390588 w 13465725"/>
              <a:gd name="connsiteY2992" fmla="*/ 4046825 h 4457244"/>
              <a:gd name="connsiteX2993" fmla="*/ 4371562 w 13465725"/>
              <a:gd name="connsiteY2993" fmla="*/ 4051067 h 4457244"/>
              <a:gd name="connsiteX2994" fmla="*/ 4346195 w 13465725"/>
              <a:gd name="connsiteY2994" fmla="*/ 4055591 h 4457244"/>
              <a:gd name="connsiteX2995" fmla="*/ 4282776 w 13465725"/>
              <a:gd name="connsiteY2995" fmla="*/ 4057853 h 4457244"/>
              <a:gd name="connsiteX2996" fmla="*/ 4263750 w 13465725"/>
              <a:gd name="connsiteY2996" fmla="*/ 4075951 h 4457244"/>
              <a:gd name="connsiteX2997" fmla="*/ 4236005 w 13465725"/>
              <a:gd name="connsiteY2997" fmla="*/ 4081890 h 4457244"/>
              <a:gd name="connsiteX2998" fmla="*/ 4213013 w 13465725"/>
              <a:gd name="connsiteY2998" fmla="*/ 4089525 h 4457244"/>
              <a:gd name="connsiteX2999" fmla="*/ 4192402 w 13465725"/>
              <a:gd name="connsiteY2999" fmla="*/ 4091505 h 4457244"/>
              <a:gd name="connsiteX3000" fmla="*/ 4181303 w 13465725"/>
              <a:gd name="connsiteY3000" fmla="*/ 4098574 h 4457244"/>
              <a:gd name="connsiteX3001" fmla="*/ 4187646 w 13465725"/>
              <a:gd name="connsiteY3001" fmla="*/ 4107624 h 4457244"/>
              <a:gd name="connsiteX3002" fmla="*/ 4130568 w 13465725"/>
              <a:gd name="connsiteY3002" fmla="*/ 4107624 h 4457244"/>
              <a:gd name="connsiteX3003" fmla="*/ 4148802 w 13465725"/>
              <a:gd name="connsiteY3003" fmla="*/ 4088111 h 4457244"/>
              <a:gd name="connsiteX3004" fmla="*/ 4143253 w 13465725"/>
              <a:gd name="connsiteY3004" fmla="*/ 4073689 h 4457244"/>
              <a:gd name="connsiteX3005" fmla="*/ 4125019 w 13465725"/>
              <a:gd name="connsiteY3005" fmla="*/ 4076234 h 4457244"/>
              <a:gd name="connsiteX3006" fmla="*/ 4111542 w 13465725"/>
              <a:gd name="connsiteY3006" fmla="*/ 4080476 h 4457244"/>
              <a:gd name="connsiteX3007" fmla="*/ 4098858 w 13465725"/>
              <a:gd name="connsiteY3007" fmla="*/ 4107624 h 4457244"/>
              <a:gd name="connsiteX3008" fmla="*/ 4067149 w 13465725"/>
              <a:gd name="connsiteY3008" fmla="*/ 4123459 h 4457244"/>
              <a:gd name="connsiteX3009" fmla="*/ 4057636 w 13465725"/>
              <a:gd name="connsiteY3009" fmla="*/ 4140992 h 4457244"/>
              <a:gd name="connsiteX3010" fmla="*/ 4029097 w 13465725"/>
              <a:gd name="connsiteY3010" fmla="*/ 4155131 h 4457244"/>
              <a:gd name="connsiteX3011" fmla="*/ 4029097 w 13465725"/>
              <a:gd name="connsiteY3011" fmla="*/ 4173229 h 4457244"/>
              <a:gd name="connsiteX3012" fmla="*/ 4003729 w 13465725"/>
              <a:gd name="connsiteY3012" fmla="*/ 4198114 h 4457244"/>
              <a:gd name="connsiteX3013" fmla="*/ 3974397 w 13465725"/>
              <a:gd name="connsiteY3013" fmla="*/ 4199528 h 4457244"/>
              <a:gd name="connsiteX3014" fmla="*/ 3959336 w 13465725"/>
              <a:gd name="connsiteY3014" fmla="*/ 4209426 h 4457244"/>
              <a:gd name="connsiteX3015" fmla="*/ 3921284 w 13465725"/>
              <a:gd name="connsiteY3015" fmla="*/ 4229786 h 4457244"/>
              <a:gd name="connsiteX3016" fmla="*/ 3870548 w 13465725"/>
              <a:gd name="connsiteY3016" fmla="*/ 4222999 h 4457244"/>
              <a:gd name="connsiteX3017" fmla="*/ 3887196 w 13465725"/>
              <a:gd name="connsiteY3017" fmla="*/ 4197548 h 4457244"/>
              <a:gd name="connsiteX3018" fmla="*/ 3908600 w 13465725"/>
              <a:gd name="connsiteY3018" fmla="*/ 4175491 h 4457244"/>
              <a:gd name="connsiteX3019" fmla="*/ 3933967 w 13465725"/>
              <a:gd name="connsiteY3019" fmla="*/ 4164180 h 4457244"/>
              <a:gd name="connsiteX3020" fmla="*/ 3984704 w 13465725"/>
              <a:gd name="connsiteY3020" fmla="*/ 4163897 h 4457244"/>
              <a:gd name="connsiteX3021" fmla="*/ 3978361 w 13465725"/>
              <a:gd name="connsiteY3021" fmla="*/ 4155131 h 4457244"/>
              <a:gd name="connsiteX3022" fmla="*/ 4003729 w 13465725"/>
              <a:gd name="connsiteY3022" fmla="*/ 4132508 h 4457244"/>
              <a:gd name="connsiteX3023" fmla="*/ 3978361 w 13465725"/>
              <a:gd name="connsiteY3023" fmla="*/ 4132508 h 4457244"/>
              <a:gd name="connsiteX3024" fmla="*/ 4003729 w 13465725"/>
              <a:gd name="connsiteY3024" fmla="*/ 4121197 h 4457244"/>
              <a:gd name="connsiteX3025" fmla="*/ 4003729 w 13465725"/>
              <a:gd name="connsiteY3025" fmla="*/ 4098574 h 4457244"/>
              <a:gd name="connsiteX3026" fmla="*/ 4048123 w 13465725"/>
              <a:gd name="connsiteY3026" fmla="*/ 4087263 h 4457244"/>
              <a:gd name="connsiteX3027" fmla="*/ 4048123 w 13465725"/>
              <a:gd name="connsiteY3027" fmla="*/ 4066902 h 4457244"/>
              <a:gd name="connsiteX3028" fmla="*/ 4092516 w 13465725"/>
              <a:gd name="connsiteY3028" fmla="*/ 4048805 h 4457244"/>
              <a:gd name="connsiteX3029" fmla="*/ 4111542 w 13465725"/>
              <a:gd name="connsiteY3029" fmla="*/ 4030706 h 4457244"/>
              <a:gd name="connsiteX3030" fmla="*/ 4092516 w 13465725"/>
              <a:gd name="connsiteY3030" fmla="*/ 4007518 h 4457244"/>
              <a:gd name="connsiteX3031" fmla="*/ 4111542 w 13465725"/>
              <a:gd name="connsiteY3031" fmla="*/ 3980936 h 4457244"/>
              <a:gd name="connsiteX3032" fmla="*/ 4130568 w 13465725"/>
              <a:gd name="connsiteY3032" fmla="*/ 3966797 h 4457244"/>
              <a:gd name="connsiteX3033" fmla="*/ 4130568 w 13465725"/>
              <a:gd name="connsiteY3033" fmla="*/ 3949264 h 4457244"/>
              <a:gd name="connsiteX3034" fmla="*/ 4150386 w 13465725"/>
              <a:gd name="connsiteY3034" fmla="*/ 3941912 h 4457244"/>
              <a:gd name="connsiteX3035" fmla="*/ 4155935 w 13465725"/>
              <a:gd name="connsiteY3035" fmla="*/ 3931166 h 4457244"/>
              <a:gd name="connsiteX3036" fmla="*/ 4143253 w 13465725"/>
              <a:gd name="connsiteY3036" fmla="*/ 3920986 h 4457244"/>
              <a:gd name="connsiteX3037" fmla="*/ 4130568 w 13465725"/>
              <a:gd name="connsiteY3037" fmla="*/ 3910805 h 4457244"/>
              <a:gd name="connsiteX3038" fmla="*/ 4096480 w 13465725"/>
              <a:gd name="connsiteY3038" fmla="*/ 3931166 h 4457244"/>
              <a:gd name="connsiteX3039" fmla="*/ 4067149 w 13465725"/>
              <a:gd name="connsiteY3039" fmla="*/ 3951527 h 4457244"/>
              <a:gd name="connsiteX3040" fmla="*/ 4047331 w 13465725"/>
              <a:gd name="connsiteY3040" fmla="*/ 3971039 h 4457244"/>
              <a:gd name="connsiteX3041" fmla="*/ 4003729 w 13465725"/>
              <a:gd name="connsiteY3041" fmla="*/ 3985461 h 4457244"/>
              <a:gd name="connsiteX3042" fmla="*/ 4003729 w 13465725"/>
              <a:gd name="connsiteY3042" fmla="*/ 4014870 h 4457244"/>
              <a:gd name="connsiteX3043" fmla="*/ 3904636 w 13465725"/>
              <a:gd name="connsiteY3043" fmla="*/ 4047390 h 4457244"/>
              <a:gd name="connsiteX3044" fmla="*/ 3857865 w 13465725"/>
              <a:gd name="connsiteY3044" fmla="*/ 4098574 h 4457244"/>
              <a:gd name="connsiteX3045" fmla="*/ 3800788 w 13465725"/>
              <a:gd name="connsiteY3045" fmla="*/ 4106492 h 4457244"/>
              <a:gd name="connsiteX3046" fmla="*/ 3743709 w 13465725"/>
              <a:gd name="connsiteY3046" fmla="*/ 4114410 h 4457244"/>
              <a:gd name="connsiteX3047" fmla="*/ 3743709 w 13465725"/>
              <a:gd name="connsiteY3047" fmla="*/ 4139295 h 4457244"/>
              <a:gd name="connsiteX3048" fmla="*/ 3724683 w 13465725"/>
              <a:gd name="connsiteY3048" fmla="*/ 4139295 h 4457244"/>
              <a:gd name="connsiteX3049" fmla="*/ 3702486 w 13465725"/>
              <a:gd name="connsiteY3049" fmla="*/ 4135902 h 4457244"/>
              <a:gd name="connsiteX3050" fmla="*/ 3699316 w 13465725"/>
              <a:gd name="connsiteY3050" fmla="*/ 4125721 h 4457244"/>
              <a:gd name="connsiteX3051" fmla="*/ 3718342 w 13465725"/>
              <a:gd name="connsiteY3051" fmla="*/ 4107624 h 4457244"/>
              <a:gd name="connsiteX3052" fmla="*/ 3711207 w 13465725"/>
              <a:gd name="connsiteY3052" fmla="*/ 4098857 h 4457244"/>
              <a:gd name="connsiteX3053" fmla="*/ 3699316 w 13465725"/>
              <a:gd name="connsiteY3053" fmla="*/ 4091787 h 4457244"/>
              <a:gd name="connsiteX3054" fmla="*/ 3699316 w 13465725"/>
              <a:gd name="connsiteY3054" fmla="*/ 4098574 h 4457244"/>
              <a:gd name="connsiteX3055" fmla="*/ 3648579 w 13465725"/>
              <a:gd name="connsiteY3055" fmla="*/ 4113845 h 4457244"/>
              <a:gd name="connsiteX3056" fmla="*/ 3616870 w 13465725"/>
              <a:gd name="connsiteY3056" fmla="*/ 4132508 h 4457244"/>
              <a:gd name="connsiteX3057" fmla="*/ 3597051 w 13465725"/>
              <a:gd name="connsiteY3057" fmla="*/ 4143254 h 4457244"/>
              <a:gd name="connsiteX3058" fmla="*/ 3591503 w 13465725"/>
              <a:gd name="connsiteY3058" fmla="*/ 4157393 h 4457244"/>
              <a:gd name="connsiteX3059" fmla="*/ 3547108 w 13465725"/>
              <a:gd name="connsiteY3059" fmla="*/ 4166443 h 4457244"/>
              <a:gd name="connsiteX3060" fmla="*/ 3541559 w 13465725"/>
              <a:gd name="connsiteY3060" fmla="*/ 4178602 h 4457244"/>
              <a:gd name="connsiteX3061" fmla="*/ 3521741 w 13465725"/>
              <a:gd name="connsiteY3061" fmla="*/ 4189065 h 4457244"/>
              <a:gd name="connsiteX3062" fmla="*/ 3521741 w 13465725"/>
              <a:gd name="connsiteY3062" fmla="*/ 4207163 h 4457244"/>
              <a:gd name="connsiteX3063" fmla="*/ 3496374 w 13465725"/>
              <a:gd name="connsiteY3063" fmla="*/ 4213950 h 4457244"/>
              <a:gd name="connsiteX3064" fmla="*/ 3476554 w 13465725"/>
              <a:gd name="connsiteY3064" fmla="*/ 4233745 h 4457244"/>
              <a:gd name="connsiteX3065" fmla="*/ 3432954 w 13465725"/>
              <a:gd name="connsiteY3065" fmla="*/ 4250146 h 4457244"/>
              <a:gd name="connsiteX3066" fmla="*/ 3386975 w 13465725"/>
              <a:gd name="connsiteY3066" fmla="*/ 4274748 h 4457244"/>
              <a:gd name="connsiteX3067" fmla="*/ 3331483 w 13465725"/>
              <a:gd name="connsiteY3067" fmla="*/ 4297654 h 4457244"/>
              <a:gd name="connsiteX3068" fmla="*/ 3329104 w 13465725"/>
              <a:gd name="connsiteY3068" fmla="*/ 4308683 h 4457244"/>
              <a:gd name="connsiteX3069" fmla="*/ 3312458 w 13465725"/>
              <a:gd name="connsiteY3069" fmla="*/ 4318015 h 4457244"/>
              <a:gd name="connsiteX3070" fmla="*/ 3296603 w 13465725"/>
              <a:gd name="connsiteY3070" fmla="*/ 4338940 h 4457244"/>
              <a:gd name="connsiteX3071" fmla="*/ 3261720 w 13465725"/>
              <a:gd name="connsiteY3071" fmla="*/ 4356473 h 4457244"/>
              <a:gd name="connsiteX3072" fmla="*/ 3256965 w 13465725"/>
              <a:gd name="connsiteY3072" fmla="*/ 4362694 h 4457244"/>
              <a:gd name="connsiteX3073" fmla="*/ 3242695 w 13465725"/>
              <a:gd name="connsiteY3073" fmla="*/ 4365522 h 4457244"/>
              <a:gd name="connsiteX3074" fmla="*/ 3223668 w 13465725"/>
              <a:gd name="connsiteY3074" fmla="*/ 4363260 h 4457244"/>
              <a:gd name="connsiteX3075" fmla="*/ 3242695 w 13465725"/>
              <a:gd name="connsiteY3075" fmla="*/ 4340637 h 4457244"/>
              <a:gd name="connsiteX3076" fmla="*/ 3256965 w 13465725"/>
              <a:gd name="connsiteY3076" fmla="*/ 4331305 h 4457244"/>
              <a:gd name="connsiteX3077" fmla="*/ 3261720 w 13465725"/>
              <a:gd name="connsiteY3077" fmla="*/ 4320277 h 4457244"/>
              <a:gd name="connsiteX3078" fmla="*/ 3287088 w 13465725"/>
              <a:gd name="connsiteY3078" fmla="*/ 4299916 h 4457244"/>
              <a:gd name="connsiteX3079" fmla="*/ 3285504 w 13465725"/>
              <a:gd name="connsiteY3079" fmla="*/ 4282949 h 4457244"/>
              <a:gd name="connsiteX3080" fmla="*/ 3312458 w 13465725"/>
              <a:gd name="connsiteY3080" fmla="*/ 4272769 h 4457244"/>
              <a:gd name="connsiteX3081" fmla="*/ 3366364 w 13465725"/>
              <a:gd name="connsiteY3081" fmla="*/ 4194721 h 4457244"/>
              <a:gd name="connsiteX3082" fmla="*/ 3477348 w 13465725"/>
              <a:gd name="connsiteY3082" fmla="*/ 4123459 h 4457244"/>
              <a:gd name="connsiteX3083" fmla="*/ 3486861 w 13465725"/>
              <a:gd name="connsiteY3083" fmla="*/ 4101967 h 4457244"/>
              <a:gd name="connsiteX3084" fmla="*/ 3496374 w 13465725"/>
              <a:gd name="connsiteY3084" fmla="*/ 4080476 h 4457244"/>
              <a:gd name="connsiteX3085" fmla="*/ 3516192 w 13465725"/>
              <a:gd name="connsiteY3085" fmla="*/ 4076234 h 4457244"/>
              <a:gd name="connsiteX3086" fmla="*/ 3521741 w 13465725"/>
              <a:gd name="connsiteY3086" fmla="*/ 4066902 h 4457244"/>
              <a:gd name="connsiteX3087" fmla="*/ 3534426 w 13465725"/>
              <a:gd name="connsiteY3087" fmla="*/ 4050783 h 4457244"/>
              <a:gd name="connsiteX3088" fmla="*/ 3547108 w 13465725"/>
              <a:gd name="connsiteY3088" fmla="*/ 4039755 h 4457244"/>
              <a:gd name="connsiteX3089" fmla="*/ 3578819 w 13465725"/>
              <a:gd name="connsiteY3089" fmla="*/ 4017132 h 4457244"/>
              <a:gd name="connsiteX3090" fmla="*/ 3598637 w 13465725"/>
              <a:gd name="connsiteY3090" fmla="*/ 4010911 h 4457244"/>
              <a:gd name="connsiteX3091" fmla="*/ 3604187 w 13465725"/>
              <a:gd name="connsiteY3091" fmla="*/ 4001297 h 4457244"/>
              <a:gd name="connsiteX3092" fmla="*/ 3597845 w 13465725"/>
              <a:gd name="connsiteY3092" fmla="*/ 3989985 h 4457244"/>
              <a:gd name="connsiteX3093" fmla="*/ 3654923 w 13465725"/>
              <a:gd name="connsiteY3093" fmla="*/ 3919855 h 4457244"/>
              <a:gd name="connsiteX3094" fmla="*/ 3680290 w 13465725"/>
              <a:gd name="connsiteY3094" fmla="*/ 3913068 h 4457244"/>
              <a:gd name="connsiteX3095" fmla="*/ 3699316 w 13465725"/>
              <a:gd name="connsiteY3095" fmla="*/ 3901756 h 4457244"/>
              <a:gd name="connsiteX3096" fmla="*/ 3704072 w 13465725"/>
              <a:gd name="connsiteY3096" fmla="*/ 3889597 h 4457244"/>
              <a:gd name="connsiteX3097" fmla="*/ 3718342 w 13465725"/>
              <a:gd name="connsiteY3097" fmla="*/ 3879134 h 4457244"/>
              <a:gd name="connsiteX3098" fmla="*/ 3716756 w 13465725"/>
              <a:gd name="connsiteY3098" fmla="*/ 3863015 h 4457244"/>
              <a:gd name="connsiteX3099" fmla="*/ 3743709 w 13465725"/>
              <a:gd name="connsiteY3099" fmla="*/ 3851986 h 4457244"/>
              <a:gd name="connsiteX3100" fmla="*/ 3777798 w 13465725"/>
              <a:gd name="connsiteY3100" fmla="*/ 3821446 h 4457244"/>
              <a:gd name="connsiteX3101" fmla="*/ 3826155 w 13465725"/>
              <a:gd name="connsiteY3101" fmla="*/ 3797692 h 4457244"/>
              <a:gd name="connsiteX3102" fmla="*/ 3845181 w 13465725"/>
              <a:gd name="connsiteY3102" fmla="*/ 3781856 h 4457244"/>
              <a:gd name="connsiteX3103" fmla="*/ 3867378 w 13465725"/>
              <a:gd name="connsiteY3103" fmla="*/ 3744529 h 4457244"/>
              <a:gd name="connsiteX3104" fmla="*/ 3889574 w 13465725"/>
              <a:gd name="connsiteY3104" fmla="*/ 3707201 h 4457244"/>
              <a:gd name="connsiteX3105" fmla="*/ 3908600 w 13465725"/>
              <a:gd name="connsiteY3105" fmla="*/ 3698152 h 4457244"/>
              <a:gd name="connsiteX3106" fmla="*/ 3943480 w 13465725"/>
              <a:gd name="connsiteY3106" fmla="*/ 3668743 h 4457244"/>
              <a:gd name="connsiteX3107" fmla="*/ 3978361 w 13465725"/>
              <a:gd name="connsiteY3107" fmla="*/ 3639333 h 4457244"/>
              <a:gd name="connsiteX3108" fmla="*/ 4003729 w 13465725"/>
              <a:gd name="connsiteY3108" fmla="*/ 3618973 h 4457244"/>
              <a:gd name="connsiteX3109" fmla="*/ 4029097 w 13465725"/>
              <a:gd name="connsiteY3109" fmla="*/ 3598612 h 4457244"/>
              <a:gd name="connsiteX3110" fmla="*/ 4077453 w 13465725"/>
              <a:gd name="connsiteY3110" fmla="*/ 3544884 h 4457244"/>
              <a:gd name="connsiteX3111" fmla="*/ 4130568 w 13465725"/>
              <a:gd name="connsiteY3111" fmla="*/ 3494548 h 4457244"/>
              <a:gd name="connsiteX3112" fmla="*/ 4128982 w 13465725"/>
              <a:gd name="connsiteY3112" fmla="*/ 3481822 h 4457244"/>
              <a:gd name="connsiteX3113" fmla="*/ 4155935 w 13465725"/>
              <a:gd name="connsiteY3113" fmla="*/ 3474187 h 4457244"/>
              <a:gd name="connsiteX3114" fmla="*/ 4179241 w 13465725"/>
              <a:gd name="connsiteY3114" fmla="*/ 3458383 h 4457244"/>
              <a:gd name="connsiteX3115" fmla="*/ 4169697 w 13465725"/>
              <a:gd name="connsiteY3115" fmla="*/ 3460544 h 4457244"/>
              <a:gd name="connsiteX3116" fmla="*/ 4144329 w 13465725"/>
              <a:gd name="connsiteY3116" fmla="*/ 3460544 h 4457244"/>
              <a:gd name="connsiteX3117" fmla="*/ 4131645 w 13465725"/>
              <a:gd name="connsiteY3117" fmla="*/ 3474966 h 4457244"/>
              <a:gd name="connsiteX3118" fmla="*/ 4118962 w 13465725"/>
              <a:gd name="connsiteY3118" fmla="*/ 3487692 h 4457244"/>
              <a:gd name="connsiteX3119" fmla="*/ 4074567 w 13465725"/>
              <a:gd name="connsiteY3119" fmla="*/ 3501265 h 4457244"/>
              <a:gd name="connsiteX3120" fmla="*/ 4049200 w 13465725"/>
              <a:gd name="connsiteY3120" fmla="*/ 3483167 h 4457244"/>
              <a:gd name="connsiteX3121" fmla="*/ 4030173 w 13465725"/>
              <a:gd name="connsiteY3121" fmla="*/ 3476380 h 4457244"/>
              <a:gd name="connsiteX3122" fmla="*/ 4052371 w 13465725"/>
              <a:gd name="connsiteY3122" fmla="*/ 3450081 h 4457244"/>
              <a:gd name="connsiteX3123" fmla="*/ 4074567 w 13465725"/>
              <a:gd name="connsiteY3123" fmla="*/ 3422085 h 4457244"/>
              <a:gd name="connsiteX3124" fmla="*/ 4073775 w 13465725"/>
              <a:gd name="connsiteY3124" fmla="*/ 3419823 h 4457244"/>
              <a:gd name="connsiteX3125" fmla="*/ 4068225 w 13465725"/>
              <a:gd name="connsiteY3125" fmla="*/ 3417561 h 4457244"/>
              <a:gd name="connsiteX3126" fmla="*/ 4055543 w 13465725"/>
              <a:gd name="connsiteY3126" fmla="*/ 3424631 h 4457244"/>
              <a:gd name="connsiteX3127" fmla="*/ 4042858 w 13465725"/>
              <a:gd name="connsiteY3127" fmla="*/ 3433397 h 4457244"/>
              <a:gd name="connsiteX3128" fmla="*/ 4030173 w 13465725"/>
              <a:gd name="connsiteY3128" fmla="*/ 3440184 h 4457244"/>
              <a:gd name="connsiteX3129" fmla="*/ 4030173 w 13465725"/>
              <a:gd name="connsiteY3129" fmla="*/ 3449516 h 4457244"/>
              <a:gd name="connsiteX3130" fmla="*/ 4011147 w 13465725"/>
              <a:gd name="connsiteY3130" fmla="*/ 3453758 h 4457244"/>
              <a:gd name="connsiteX3131" fmla="*/ 3985780 w 13465725"/>
              <a:gd name="connsiteY3131" fmla="*/ 3458282 h 4457244"/>
              <a:gd name="connsiteX3132" fmla="*/ 3922361 w 13465725"/>
              <a:gd name="connsiteY3132" fmla="*/ 3460544 h 4457244"/>
              <a:gd name="connsiteX3133" fmla="*/ 3903335 w 13465725"/>
              <a:gd name="connsiteY3133" fmla="*/ 3478642 h 4457244"/>
              <a:gd name="connsiteX3134" fmla="*/ 3875590 w 13465725"/>
              <a:gd name="connsiteY3134" fmla="*/ 3484581 h 4457244"/>
              <a:gd name="connsiteX3135" fmla="*/ 3852599 w 13465725"/>
              <a:gd name="connsiteY3135" fmla="*/ 3492216 h 4457244"/>
              <a:gd name="connsiteX3136" fmla="*/ 3831987 w 13465725"/>
              <a:gd name="connsiteY3136" fmla="*/ 3494196 h 4457244"/>
              <a:gd name="connsiteX3137" fmla="*/ 3820888 w 13465725"/>
              <a:gd name="connsiteY3137" fmla="*/ 3501265 h 4457244"/>
              <a:gd name="connsiteX3138" fmla="*/ 3827231 w 13465725"/>
              <a:gd name="connsiteY3138" fmla="*/ 3510315 h 4457244"/>
              <a:gd name="connsiteX3139" fmla="*/ 3770154 w 13465725"/>
              <a:gd name="connsiteY3139" fmla="*/ 3510315 h 4457244"/>
              <a:gd name="connsiteX3140" fmla="*/ 3788387 w 13465725"/>
              <a:gd name="connsiteY3140" fmla="*/ 3490802 h 4457244"/>
              <a:gd name="connsiteX3141" fmla="*/ 3782838 w 13465725"/>
              <a:gd name="connsiteY3141" fmla="*/ 3476380 h 4457244"/>
              <a:gd name="connsiteX3142" fmla="*/ 3764604 w 13465725"/>
              <a:gd name="connsiteY3142" fmla="*/ 3478925 h 4457244"/>
              <a:gd name="connsiteX3143" fmla="*/ 3751127 w 13465725"/>
              <a:gd name="connsiteY3143" fmla="*/ 3483167 h 4457244"/>
              <a:gd name="connsiteX3144" fmla="*/ 3738442 w 13465725"/>
              <a:gd name="connsiteY3144" fmla="*/ 3510315 h 4457244"/>
              <a:gd name="connsiteX3145" fmla="*/ 3706734 w 13465725"/>
              <a:gd name="connsiteY3145" fmla="*/ 3526150 h 4457244"/>
              <a:gd name="connsiteX3146" fmla="*/ 3697221 w 13465725"/>
              <a:gd name="connsiteY3146" fmla="*/ 3543683 h 4457244"/>
              <a:gd name="connsiteX3147" fmla="*/ 3668682 w 13465725"/>
              <a:gd name="connsiteY3147" fmla="*/ 3557822 h 4457244"/>
              <a:gd name="connsiteX3148" fmla="*/ 3668682 w 13465725"/>
              <a:gd name="connsiteY3148" fmla="*/ 3575920 h 4457244"/>
              <a:gd name="connsiteX3149" fmla="*/ 3643315 w 13465725"/>
              <a:gd name="connsiteY3149" fmla="*/ 3600805 h 4457244"/>
              <a:gd name="connsiteX3150" fmla="*/ 3613982 w 13465725"/>
              <a:gd name="connsiteY3150" fmla="*/ 3602219 h 4457244"/>
              <a:gd name="connsiteX3151" fmla="*/ 3598922 w 13465725"/>
              <a:gd name="connsiteY3151" fmla="*/ 3612117 h 4457244"/>
              <a:gd name="connsiteX3152" fmla="*/ 3560869 w 13465725"/>
              <a:gd name="connsiteY3152" fmla="*/ 3632477 h 4457244"/>
              <a:gd name="connsiteX3153" fmla="*/ 3510133 w 13465725"/>
              <a:gd name="connsiteY3153" fmla="*/ 3625690 h 4457244"/>
              <a:gd name="connsiteX3154" fmla="*/ 3526781 w 13465725"/>
              <a:gd name="connsiteY3154" fmla="*/ 3600239 h 4457244"/>
              <a:gd name="connsiteX3155" fmla="*/ 3548185 w 13465725"/>
              <a:gd name="connsiteY3155" fmla="*/ 3578182 h 4457244"/>
              <a:gd name="connsiteX3156" fmla="*/ 3573552 w 13465725"/>
              <a:gd name="connsiteY3156" fmla="*/ 3566871 h 4457244"/>
              <a:gd name="connsiteX3157" fmla="*/ 3624288 w 13465725"/>
              <a:gd name="connsiteY3157" fmla="*/ 3566588 h 4457244"/>
              <a:gd name="connsiteX3158" fmla="*/ 3617946 w 13465725"/>
              <a:gd name="connsiteY3158" fmla="*/ 3557822 h 4457244"/>
              <a:gd name="connsiteX3159" fmla="*/ 3643315 w 13465725"/>
              <a:gd name="connsiteY3159" fmla="*/ 3535199 h 4457244"/>
              <a:gd name="connsiteX3160" fmla="*/ 3617946 w 13465725"/>
              <a:gd name="connsiteY3160" fmla="*/ 3535199 h 4457244"/>
              <a:gd name="connsiteX3161" fmla="*/ 3643315 w 13465725"/>
              <a:gd name="connsiteY3161" fmla="*/ 3523888 h 4457244"/>
              <a:gd name="connsiteX3162" fmla="*/ 3643315 w 13465725"/>
              <a:gd name="connsiteY3162" fmla="*/ 3501265 h 4457244"/>
              <a:gd name="connsiteX3163" fmla="*/ 3687708 w 13465725"/>
              <a:gd name="connsiteY3163" fmla="*/ 3489954 h 4457244"/>
              <a:gd name="connsiteX3164" fmla="*/ 3687708 w 13465725"/>
              <a:gd name="connsiteY3164" fmla="*/ 3469593 h 4457244"/>
              <a:gd name="connsiteX3165" fmla="*/ 3732101 w 13465725"/>
              <a:gd name="connsiteY3165" fmla="*/ 3451496 h 4457244"/>
              <a:gd name="connsiteX3166" fmla="*/ 3751127 w 13465725"/>
              <a:gd name="connsiteY3166" fmla="*/ 3433397 h 4457244"/>
              <a:gd name="connsiteX3167" fmla="*/ 3732101 w 13465725"/>
              <a:gd name="connsiteY3167" fmla="*/ 3410209 h 4457244"/>
              <a:gd name="connsiteX3168" fmla="*/ 3751127 w 13465725"/>
              <a:gd name="connsiteY3168" fmla="*/ 3383627 h 4457244"/>
              <a:gd name="connsiteX3169" fmla="*/ 3770154 w 13465725"/>
              <a:gd name="connsiteY3169" fmla="*/ 3369488 h 4457244"/>
              <a:gd name="connsiteX3170" fmla="*/ 3770154 w 13465725"/>
              <a:gd name="connsiteY3170" fmla="*/ 3351955 h 4457244"/>
              <a:gd name="connsiteX3171" fmla="*/ 3789971 w 13465725"/>
              <a:gd name="connsiteY3171" fmla="*/ 3344603 h 4457244"/>
              <a:gd name="connsiteX3172" fmla="*/ 3795521 w 13465725"/>
              <a:gd name="connsiteY3172" fmla="*/ 3333857 h 4457244"/>
              <a:gd name="connsiteX3173" fmla="*/ 3782838 w 13465725"/>
              <a:gd name="connsiteY3173" fmla="*/ 3323677 h 4457244"/>
              <a:gd name="connsiteX3174" fmla="*/ 3770154 w 13465725"/>
              <a:gd name="connsiteY3174" fmla="*/ 3313496 h 4457244"/>
              <a:gd name="connsiteX3175" fmla="*/ 3736065 w 13465725"/>
              <a:gd name="connsiteY3175" fmla="*/ 3333857 h 4457244"/>
              <a:gd name="connsiteX3176" fmla="*/ 3706734 w 13465725"/>
              <a:gd name="connsiteY3176" fmla="*/ 3354218 h 4457244"/>
              <a:gd name="connsiteX3177" fmla="*/ 3694550 w 13465725"/>
              <a:gd name="connsiteY3177" fmla="*/ 3366213 h 4457244"/>
              <a:gd name="connsiteX3178" fmla="*/ 3696162 w 13465725"/>
              <a:gd name="connsiteY3178" fmla="*/ 3377323 h 4457244"/>
              <a:gd name="connsiteX3179" fmla="*/ 3681244 w 13465725"/>
              <a:gd name="connsiteY3179" fmla="*/ 3375606 h 4457244"/>
              <a:gd name="connsiteX3180" fmla="*/ 3644833 w 13465725"/>
              <a:gd name="connsiteY3180" fmla="*/ 3387650 h 4457244"/>
              <a:gd name="connsiteX3181" fmla="*/ 3643315 w 13465725"/>
              <a:gd name="connsiteY3181" fmla="*/ 3391893 h 4457244"/>
              <a:gd name="connsiteX3182" fmla="*/ 3643315 w 13465725"/>
              <a:gd name="connsiteY3182" fmla="*/ 3417561 h 4457244"/>
              <a:gd name="connsiteX3183" fmla="*/ 3544221 w 13465725"/>
              <a:gd name="connsiteY3183" fmla="*/ 3450081 h 4457244"/>
              <a:gd name="connsiteX3184" fmla="*/ 3497450 w 13465725"/>
              <a:gd name="connsiteY3184" fmla="*/ 3501265 h 4457244"/>
              <a:gd name="connsiteX3185" fmla="*/ 3440372 w 13465725"/>
              <a:gd name="connsiteY3185" fmla="*/ 3509183 h 4457244"/>
              <a:gd name="connsiteX3186" fmla="*/ 3387157 w 13465725"/>
              <a:gd name="connsiteY3186" fmla="*/ 3516565 h 4457244"/>
              <a:gd name="connsiteX3187" fmla="*/ 3386991 w 13465725"/>
              <a:gd name="connsiteY3187" fmla="*/ 3517018 h 4457244"/>
              <a:gd name="connsiteX3188" fmla="*/ 3383294 w 13465725"/>
              <a:gd name="connsiteY3188" fmla="*/ 3517332 h 4457244"/>
              <a:gd name="connsiteX3189" fmla="*/ 3383294 w 13465725"/>
              <a:gd name="connsiteY3189" fmla="*/ 3541986 h 4457244"/>
              <a:gd name="connsiteX3190" fmla="*/ 3364268 w 13465725"/>
              <a:gd name="connsiteY3190" fmla="*/ 3541986 h 4457244"/>
              <a:gd name="connsiteX3191" fmla="*/ 3353697 w 13465725"/>
              <a:gd name="connsiteY3191" fmla="*/ 3540370 h 4457244"/>
              <a:gd name="connsiteX3192" fmla="*/ 3353697 w 13465725"/>
              <a:gd name="connsiteY3192" fmla="*/ 3544731 h 4457244"/>
              <a:gd name="connsiteX3193" fmla="*/ 3321987 w 13465725"/>
              <a:gd name="connsiteY3193" fmla="*/ 3540206 h 4457244"/>
              <a:gd name="connsiteX3194" fmla="*/ 3283935 w 13465725"/>
              <a:gd name="connsiteY3194" fmla="*/ 3571878 h 4457244"/>
              <a:gd name="connsiteX3195" fmla="*/ 3296620 w 13465725"/>
              <a:gd name="connsiteY3195" fmla="*/ 3576402 h 4457244"/>
              <a:gd name="connsiteX3196" fmla="*/ 3271252 w 13465725"/>
              <a:gd name="connsiteY3196" fmla="*/ 3583189 h 4457244"/>
              <a:gd name="connsiteX3197" fmla="*/ 3258567 w 13465725"/>
              <a:gd name="connsiteY3197" fmla="*/ 3592239 h 4457244"/>
              <a:gd name="connsiteX3198" fmla="*/ 3277593 w 13465725"/>
              <a:gd name="connsiteY3198" fmla="*/ 3608075 h 4457244"/>
              <a:gd name="connsiteX3199" fmla="*/ 3271252 w 13465725"/>
              <a:gd name="connsiteY3199" fmla="*/ 3626173 h 4457244"/>
              <a:gd name="connsiteX3200" fmla="*/ 3245883 w 13465725"/>
              <a:gd name="connsiteY3200" fmla="*/ 3635221 h 4457244"/>
              <a:gd name="connsiteX3201" fmla="*/ 3201489 w 13465725"/>
              <a:gd name="connsiteY3201" fmla="*/ 3644271 h 4457244"/>
              <a:gd name="connsiteX3202" fmla="*/ 3201489 w 13465725"/>
              <a:gd name="connsiteY3202" fmla="*/ 3632959 h 4457244"/>
              <a:gd name="connsiteX3203" fmla="*/ 3182463 w 13465725"/>
              <a:gd name="connsiteY3203" fmla="*/ 3635221 h 4457244"/>
              <a:gd name="connsiteX3204" fmla="*/ 3163438 w 13465725"/>
              <a:gd name="connsiteY3204" fmla="*/ 3651623 h 4457244"/>
              <a:gd name="connsiteX3205" fmla="*/ 3144412 w 13465725"/>
              <a:gd name="connsiteY3205" fmla="*/ 3664631 h 4457244"/>
              <a:gd name="connsiteX3206" fmla="*/ 3138864 w 13465725"/>
              <a:gd name="connsiteY3206" fmla="*/ 3662369 h 4457244"/>
              <a:gd name="connsiteX3207" fmla="*/ 3138070 w 13465725"/>
              <a:gd name="connsiteY3207" fmla="*/ 3660107 h 4457244"/>
              <a:gd name="connsiteX3208" fmla="*/ 3119044 w 13465725"/>
              <a:gd name="connsiteY3208" fmla="*/ 3653886 h 4457244"/>
              <a:gd name="connsiteX3209" fmla="*/ 3138070 w 13465725"/>
              <a:gd name="connsiteY3209" fmla="*/ 3644271 h 4457244"/>
              <a:gd name="connsiteX3210" fmla="*/ 3121562 w 13465725"/>
              <a:gd name="connsiteY3210" fmla="*/ 3631021 h 4457244"/>
              <a:gd name="connsiteX3211" fmla="*/ 3116139 w 13465725"/>
              <a:gd name="connsiteY3211" fmla="*/ 3636436 h 4457244"/>
              <a:gd name="connsiteX3212" fmla="*/ 3072540 w 13465725"/>
              <a:gd name="connsiteY3212" fmla="*/ 3652837 h 4457244"/>
              <a:gd name="connsiteX3213" fmla="*/ 3042041 w 13465725"/>
              <a:gd name="connsiteY3213" fmla="*/ 3669156 h 4457244"/>
              <a:gd name="connsiteX3214" fmla="*/ 3055625 w 13465725"/>
              <a:gd name="connsiteY3214" fmla="*/ 3669156 h 4457244"/>
              <a:gd name="connsiteX3215" fmla="*/ 3106362 w 13465725"/>
              <a:gd name="connsiteY3215" fmla="*/ 3670570 h 4457244"/>
              <a:gd name="connsiteX3216" fmla="*/ 3138070 w 13465725"/>
              <a:gd name="connsiteY3216" fmla="*/ 3680467 h 4457244"/>
              <a:gd name="connsiteX3217" fmla="*/ 3118252 w 13465725"/>
              <a:gd name="connsiteY3217" fmla="*/ 3710443 h 4457244"/>
              <a:gd name="connsiteX3218" fmla="*/ 3074651 w 13465725"/>
              <a:gd name="connsiteY3218" fmla="*/ 3737024 h 4457244"/>
              <a:gd name="connsiteX3219" fmla="*/ 3084164 w 13465725"/>
              <a:gd name="connsiteY3219" fmla="*/ 3751729 h 4457244"/>
              <a:gd name="connsiteX3220" fmla="*/ 3093677 w 13465725"/>
              <a:gd name="connsiteY3220" fmla="*/ 3766433 h 4457244"/>
              <a:gd name="connsiteX3221" fmla="*/ 3049284 w 13465725"/>
              <a:gd name="connsiteY3221" fmla="*/ 3761909 h 4457244"/>
              <a:gd name="connsiteX3222" fmla="*/ 3042940 w 13465725"/>
              <a:gd name="connsiteY3222" fmla="*/ 3784532 h 4457244"/>
              <a:gd name="connsiteX3223" fmla="*/ 3017573 w 13465725"/>
              <a:gd name="connsiteY3223" fmla="*/ 3807154 h 4457244"/>
              <a:gd name="connsiteX3224" fmla="*/ 2985864 w 13465725"/>
              <a:gd name="connsiteY3224" fmla="*/ 3791318 h 4457244"/>
              <a:gd name="connsiteX3225" fmla="*/ 3004890 w 13465725"/>
              <a:gd name="connsiteY3225" fmla="*/ 3770958 h 4457244"/>
              <a:gd name="connsiteX3226" fmla="*/ 2992997 w 13465725"/>
              <a:gd name="connsiteY3226" fmla="*/ 3767564 h 4457244"/>
              <a:gd name="connsiteX3227" fmla="*/ 2985864 w 13465725"/>
              <a:gd name="connsiteY3227" fmla="*/ 3764171 h 4457244"/>
              <a:gd name="connsiteX3228" fmla="*/ 3002511 w 13465725"/>
              <a:gd name="connsiteY3228" fmla="*/ 3760212 h 4457244"/>
              <a:gd name="connsiteX3229" fmla="*/ 3023914 w 13465725"/>
              <a:gd name="connsiteY3229" fmla="*/ 3759647 h 4457244"/>
              <a:gd name="connsiteX3230" fmla="*/ 3061966 w 13465725"/>
              <a:gd name="connsiteY3230" fmla="*/ 3721188 h 4457244"/>
              <a:gd name="connsiteX3231" fmla="*/ 3055625 w 13465725"/>
              <a:gd name="connsiteY3231" fmla="*/ 3712139 h 4457244"/>
              <a:gd name="connsiteX3232" fmla="*/ 3030257 w 13465725"/>
              <a:gd name="connsiteY3232" fmla="*/ 3700827 h 4457244"/>
              <a:gd name="connsiteX3233" fmla="*/ 2998547 w 13465725"/>
              <a:gd name="connsiteY3233" fmla="*/ 3712139 h 4457244"/>
              <a:gd name="connsiteX3234" fmla="*/ 2979521 w 13465725"/>
              <a:gd name="connsiteY3234" fmla="*/ 3759647 h 4457244"/>
              <a:gd name="connsiteX3235" fmla="*/ 2925615 w 13465725"/>
              <a:gd name="connsiteY3235" fmla="*/ 3786229 h 4457244"/>
              <a:gd name="connsiteX3236" fmla="*/ 2890734 w 13465725"/>
              <a:gd name="connsiteY3236" fmla="*/ 3816203 h 4457244"/>
              <a:gd name="connsiteX3237" fmla="*/ 2876464 w 13465725"/>
              <a:gd name="connsiteY3237" fmla="*/ 3838826 h 4457244"/>
              <a:gd name="connsiteX3238" fmla="*/ 2852682 w 13465725"/>
              <a:gd name="connsiteY3238" fmla="*/ 3861449 h 4457244"/>
              <a:gd name="connsiteX3239" fmla="*/ 2770237 w 13465725"/>
              <a:gd name="connsiteY3239" fmla="*/ 3893121 h 4457244"/>
              <a:gd name="connsiteX3240" fmla="*/ 2725844 w 13465725"/>
              <a:gd name="connsiteY3240" fmla="*/ 3938366 h 4457244"/>
              <a:gd name="connsiteX3241" fmla="*/ 2710781 w 13465725"/>
              <a:gd name="connsiteY3241" fmla="*/ 3938932 h 4457244"/>
              <a:gd name="connsiteX3242" fmla="*/ 2700476 w 13465725"/>
              <a:gd name="connsiteY3242" fmla="*/ 3942891 h 4457244"/>
              <a:gd name="connsiteX3243" fmla="*/ 2710781 w 13465725"/>
              <a:gd name="connsiteY3243" fmla="*/ 3947415 h 4457244"/>
              <a:gd name="connsiteX3244" fmla="*/ 2725844 w 13465725"/>
              <a:gd name="connsiteY3244" fmla="*/ 3951940 h 4457244"/>
              <a:gd name="connsiteX3245" fmla="*/ 2656081 w 13465725"/>
              <a:gd name="connsiteY3245" fmla="*/ 3965513 h 4457244"/>
              <a:gd name="connsiteX3246" fmla="*/ 2611688 w 13465725"/>
              <a:gd name="connsiteY3246" fmla="*/ 3965513 h 4457244"/>
              <a:gd name="connsiteX3247" fmla="*/ 2622786 w 13465725"/>
              <a:gd name="connsiteY3247" fmla="*/ 3941194 h 4457244"/>
              <a:gd name="connsiteX3248" fmla="*/ 2624372 w 13465725"/>
              <a:gd name="connsiteY3248" fmla="*/ 3906694 h 4457244"/>
              <a:gd name="connsiteX3249" fmla="*/ 2586320 w 13465725"/>
              <a:gd name="connsiteY3249" fmla="*/ 3926489 h 4457244"/>
              <a:gd name="connsiteX3250" fmla="*/ 2567295 w 13465725"/>
              <a:gd name="connsiteY3250" fmla="*/ 3949678 h 4457244"/>
              <a:gd name="connsiteX3251" fmla="*/ 2484849 w 13465725"/>
              <a:gd name="connsiteY3251" fmla="*/ 3979087 h 4457244"/>
              <a:gd name="connsiteX3252" fmla="*/ 2444419 w 13465725"/>
              <a:gd name="connsiteY3252" fmla="*/ 3992661 h 4457244"/>
              <a:gd name="connsiteX3253" fmla="*/ 2427771 w 13465725"/>
              <a:gd name="connsiteY3253" fmla="*/ 4006234 h 4457244"/>
              <a:gd name="connsiteX3254" fmla="*/ 2402404 w 13465725"/>
              <a:gd name="connsiteY3254" fmla="*/ 4006234 h 4457244"/>
              <a:gd name="connsiteX3255" fmla="*/ 2389719 w 13465725"/>
              <a:gd name="connsiteY3255" fmla="*/ 4020656 h 4457244"/>
              <a:gd name="connsiteX3256" fmla="*/ 2377037 w 13465725"/>
              <a:gd name="connsiteY3256" fmla="*/ 4033382 h 4457244"/>
              <a:gd name="connsiteX3257" fmla="*/ 2332642 w 13465725"/>
              <a:gd name="connsiteY3257" fmla="*/ 4046955 h 4457244"/>
              <a:gd name="connsiteX3258" fmla="*/ 2307274 w 13465725"/>
              <a:gd name="connsiteY3258" fmla="*/ 4028857 h 4457244"/>
              <a:gd name="connsiteX3259" fmla="*/ 2288248 w 13465725"/>
              <a:gd name="connsiteY3259" fmla="*/ 4022070 h 4457244"/>
              <a:gd name="connsiteX3260" fmla="*/ 2310446 w 13465725"/>
              <a:gd name="connsiteY3260" fmla="*/ 3995771 h 4457244"/>
              <a:gd name="connsiteX3261" fmla="*/ 2332642 w 13465725"/>
              <a:gd name="connsiteY3261" fmla="*/ 3967775 h 4457244"/>
              <a:gd name="connsiteX3262" fmla="*/ 2331849 w 13465725"/>
              <a:gd name="connsiteY3262" fmla="*/ 3965513 h 4457244"/>
              <a:gd name="connsiteX3263" fmla="*/ 2326300 w 13465725"/>
              <a:gd name="connsiteY3263" fmla="*/ 3963251 h 4457244"/>
              <a:gd name="connsiteX3264" fmla="*/ 2313617 w 13465725"/>
              <a:gd name="connsiteY3264" fmla="*/ 3970321 h 4457244"/>
              <a:gd name="connsiteX3265" fmla="*/ 2300933 w 13465725"/>
              <a:gd name="connsiteY3265" fmla="*/ 3979087 h 4457244"/>
              <a:gd name="connsiteX3266" fmla="*/ 2288248 w 13465725"/>
              <a:gd name="connsiteY3266" fmla="*/ 3985874 h 4457244"/>
              <a:gd name="connsiteX3267" fmla="*/ 2288248 w 13465725"/>
              <a:gd name="connsiteY3267" fmla="*/ 3995206 h 4457244"/>
              <a:gd name="connsiteX3268" fmla="*/ 2269223 w 13465725"/>
              <a:gd name="connsiteY3268" fmla="*/ 3999448 h 4457244"/>
              <a:gd name="connsiteX3269" fmla="*/ 2243855 w 13465725"/>
              <a:gd name="connsiteY3269" fmla="*/ 4003972 h 4457244"/>
              <a:gd name="connsiteX3270" fmla="*/ 2180436 w 13465725"/>
              <a:gd name="connsiteY3270" fmla="*/ 4006234 h 4457244"/>
              <a:gd name="connsiteX3271" fmla="*/ 2161410 w 13465725"/>
              <a:gd name="connsiteY3271" fmla="*/ 4024332 h 4457244"/>
              <a:gd name="connsiteX3272" fmla="*/ 2133665 w 13465725"/>
              <a:gd name="connsiteY3272" fmla="*/ 4030271 h 4457244"/>
              <a:gd name="connsiteX3273" fmla="*/ 2110673 w 13465725"/>
              <a:gd name="connsiteY3273" fmla="*/ 4037906 h 4457244"/>
              <a:gd name="connsiteX3274" fmla="*/ 2090062 w 13465725"/>
              <a:gd name="connsiteY3274" fmla="*/ 4039886 h 4457244"/>
              <a:gd name="connsiteX3275" fmla="*/ 2078963 w 13465725"/>
              <a:gd name="connsiteY3275" fmla="*/ 4046955 h 4457244"/>
              <a:gd name="connsiteX3276" fmla="*/ 2085306 w 13465725"/>
              <a:gd name="connsiteY3276" fmla="*/ 4056005 h 4457244"/>
              <a:gd name="connsiteX3277" fmla="*/ 2028228 w 13465725"/>
              <a:gd name="connsiteY3277" fmla="*/ 4056005 h 4457244"/>
              <a:gd name="connsiteX3278" fmla="*/ 2046462 w 13465725"/>
              <a:gd name="connsiteY3278" fmla="*/ 4036492 h 4457244"/>
              <a:gd name="connsiteX3279" fmla="*/ 2040913 w 13465725"/>
              <a:gd name="connsiteY3279" fmla="*/ 4022070 h 4457244"/>
              <a:gd name="connsiteX3280" fmla="*/ 2022679 w 13465725"/>
              <a:gd name="connsiteY3280" fmla="*/ 4024615 h 4457244"/>
              <a:gd name="connsiteX3281" fmla="*/ 2009202 w 13465725"/>
              <a:gd name="connsiteY3281" fmla="*/ 4028857 h 4457244"/>
              <a:gd name="connsiteX3282" fmla="*/ 1996518 w 13465725"/>
              <a:gd name="connsiteY3282" fmla="*/ 4056005 h 4457244"/>
              <a:gd name="connsiteX3283" fmla="*/ 1964809 w 13465725"/>
              <a:gd name="connsiteY3283" fmla="*/ 4071840 h 4457244"/>
              <a:gd name="connsiteX3284" fmla="*/ 1955296 w 13465725"/>
              <a:gd name="connsiteY3284" fmla="*/ 4089373 h 4457244"/>
              <a:gd name="connsiteX3285" fmla="*/ 1926757 w 13465725"/>
              <a:gd name="connsiteY3285" fmla="*/ 4103512 h 4457244"/>
              <a:gd name="connsiteX3286" fmla="*/ 1926757 w 13465725"/>
              <a:gd name="connsiteY3286" fmla="*/ 4121610 h 4457244"/>
              <a:gd name="connsiteX3287" fmla="*/ 1901390 w 13465725"/>
              <a:gd name="connsiteY3287" fmla="*/ 4146495 h 4457244"/>
              <a:gd name="connsiteX3288" fmla="*/ 1872057 w 13465725"/>
              <a:gd name="connsiteY3288" fmla="*/ 4147909 h 4457244"/>
              <a:gd name="connsiteX3289" fmla="*/ 1856996 w 13465725"/>
              <a:gd name="connsiteY3289" fmla="*/ 4157807 h 4457244"/>
              <a:gd name="connsiteX3290" fmla="*/ 1818944 w 13465725"/>
              <a:gd name="connsiteY3290" fmla="*/ 4178167 h 4457244"/>
              <a:gd name="connsiteX3291" fmla="*/ 1768208 w 13465725"/>
              <a:gd name="connsiteY3291" fmla="*/ 4171380 h 4457244"/>
              <a:gd name="connsiteX3292" fmla="*/ 1784856 w 13465725"/>
              <a:gd name="connsiteY3292" fmla="*/ 4145929 h 4457244"/>
              <a:gd name="connsiteX3293" fmla="*/ 1806260 w 13465725"/>
              <a:gd name="connsiteY3293" fmla="*/ 4123872 h 4457244"/>
              <a:gd name="connsiteX3294" fmla="*/ 1831627 w 13465725"/>
              <a:gd name="connsiteY3294" fmla="*/ 4112561 h 4457244"/>
              <a:gd name="connsiteX3295" fmla="*/ 1882364 w 13465725"/>
              <a:gd name="connsiteY3295" fmla="*/ 4112278 h 4457244"/>
              <a:gd name="connsiteX3296" fmla="*/ 1876021 w 13465725"/>
              <a:gd name="connsiteY3296" fmla="*/ 4103512 h 4457244"/>
              <a:gd name="connsiteX3297" fmla="*/ 1901390 w 13465725"/>
              <a:gd name="connsiteY3297" fmla="*/ 4080889 h 4457244"/>
              <a:gd name="connsiteX3298" fmla="*/ 1876021 w 13465725"/>
              <a:gd name="connsiteY3298" fmla="*/ 4080889 h 4457244"/>
              <a:gd name="connsiteX3299" fmla="*/ 1901390 w 13465725"/>
              <a:gd name="connsiteY3299" fmla="*/ 4069578 h 4457244"/>
              <a:gd name="connsiteX3300" fmla="*/ 1901390 w 13465725"/>
              <a:gd name="connsiteY3300" fmla="*/ 4046955 h 4457244"/>
              <a:gd name="connsiteX3301" fmla="*/ 1945783 w 13465725"/>
              <a:gd name="connsiteY3301" fmla="*/ 4035644 h 4457244"/>
              <a:gd name="connsiteX3302" fmla="*/ 1945783 w 13465725"/>
              <a:gd name="connsiteY3302" fmla="*/ 4015283 h 4457244"/>
              <a:gd name="connsiteX3303" fmla="*/ 1990176 w 13465725"/>
              <a:gd name="connsiteY3303" fmla="*/ 3997186 h 4457244"/>
              <a:gd name="connsiteX3304" fmla="*/ 2009202 w 13465725"/>
              <a:gd name="connsiteY3304" fmla="*/ 3979087 h 4457244"/>
              <a:gd name="connsiteX3305" fmla="*/ 1990176 w 13465725"/>
              <a:gd name="connsiteY3305" fmla="*/ 3955899 h 4457244"/>
              <a:gd name="connsiteX3306" fmla="*/ 2009202 w 13465725"/>
              <a:gd name="connsiteY3306" fmla="*/ 3929317 h 4457244"/>
              <a:gd name="connsiteX3307" fmla="*/ 2028228 w 13465725"/>
              <a:gd name="connsiteY3307" fmla="*/ 3915178 h 4457244"/>
              <a:gd name="connsiteX3308" fmla="*/ 2028228 w 13465725"/>
              <a:gd name="connsiteY3308" fmla="*/ 3897645 h 4457244"/>
              <a:gd name="connsiteX3309" fmla="*/ 2048046 w 13465725"/>
              <a:gd name="connsiteY3309" fmla="*/ 3890293 h 4457244"/>
              <a:gd name="connsiteX3310" fmla="*/ 2053596 w 13465725"/>
              <a:gd name="connsiteY3310" fmla="*/ 3879547 h 4457244"/>
              <a:gd name="connsiteX3311" fmla="*/ 2040913 w 13465725"/>
              <a:gd name="connsiteY3311" fmla="*/ 3869367 h 4457244"/>
              <a:gd name="connsiteX3312" fmla="*/ 2028228 w 13465725"/>
              <a:gd name="connsiteY3312" fmla="*/ 3859186 h 4457244"/>
              <a:gd name="connsiteX3313" fmla="*/ 1994140 w 13465725"/>
              <a:gd name="connsiteY3313" fmla="*/ 3879547 h 4457244"/>
              <a:gd name="connsiteX3314" fmla="*/ 1964809 w 13465725"/>
              <a:gd name="connsiteY3314" fmla="*/ 3899908 h 4457244"/>
              <a:gd name="connsiteX3315" fmla="*/ 1944991 w 13465725"/>
              <a:gd name="connsiteY3315" fmla="*/ 3919420 h 4457244"/>
              <a:gd name="connsiteX3316" fmla="*/ 1901390 w 13465725"/>
              <a:gd name="connsiteY3316" fmla="*/ 3933842 h 4457244"/>
              <a:gd name="connsiteX3317" fmla="*/ 1901390 w 13465725"/>
              <a:gd name="connsiteY3317" fmla="*/ 3963251 h 4457244"/>
              <a:gd name="connsiteX3318" fmla="*/ 1802296 w 13465725"/>
              <a:gd name="connsiteY3318" fmla="*/ 3995771 h 4457244"/>
              <a:gd name="connsiteX3319" fmla="*/ 1755525 w 13465725"/>
              <a:gd name="connsiteY3319" fmla="*/ 4046955 h 4457244"/>
              <a:gd name="connsiteX3320" fmla="*/ 1698447 w 13465725"/>
              <a:gd name="connsiteY3320" fmla="*/ 4054873 h 4457244"/>
              <a:gd name="connsiteX3321" fmla="*/ 1641369 w 13465725"/>
              <a:gd name="connsiteY3321" fmla="*/ 4062791 h 4457244"/>
              <a:gd name="connsiteX3322" fmla="*/ 1641369 w 13465725"/>
              <a:gd name="connsiteY3322" fmla="*/ 4087676 h 4457244"/>
              <a:gd name="connsiteX3323" fmla="*/ 1622344 w 13465725"/>
              <a:gd name="connsiteY3323" fmla="*/ 4087676 h 4457244"/>
              <a:gd name="connsiteX3324" fmla="*/ 1600146 w 13465725"/>
              <a:gd name="connsiteY3324" fmla="*/ 4084283 h 4457244"/>
              <a:gd name="connsiteX3325" fmla="*/ 1596976 w 13465725"/>
              <a:gd name="connsiteY3325" fmla="*/ 4074102 h 4457244"/>
              <a:gd name="connsiteX3326" fmla="*/ 1616002 w 13465725"/>
              <a:gd name="connsiteY3326" fmla="*/ 4056005 h 4457244"/>
              <a:gd name="connsiteX3327" fmla="*/ 1608867 w 13465725"/>
              <a:gd name="connsiteY3327" fmla="*/ 4047238 h 4457244"/>
              <a:gd name="connsiteX3328" fmla="*/ 1596976 w 13465725"/>
              <a:gd name="connsiteY3328" fmla="*/ 4040168 h 4457244"/>
              <a:gd name="connsiteX3329" fmla="*/ 1596976 w 13465725"/>
              <a:gd name="connsiteY3329" fmla="*/ 4046955 h 4457244"/>
              <a:gd name="connsiteX3330" fmla="*/ 1546240 w 13465725"/>
              <a:gd name="connsiteY3330" fmla="*/ 4062226 h 4457244"/>
              <a:gd name="connsiteX3331" fmla="*/ 1514531 w 13465725"/>
              <a:gd name="connsiteY3331" fmla="*/ 4080889 h 4457244"/>
              <a:gd name="connsiteX3332" fmla="*/ 1494711 w 13465725"/>
              <a:gd name="connsiteY3332" fmla="*/ 4091635 h 4457244"/>
              <a:gd name="connsiteX3333" fmla="*/ 1489164 w 13465725"/>
              <a:gd name="connsiteY3333" fmla="*/ 4105774 h 4457244"/>
              <a:gd name="connsiteX3334" fmla="*/ 1444769 w 13465725"/>
              <a:gd name="connsiteY3334" fmla="*/ 4114824 h 4457244"/>
              <a:gd name="connsiteX3335" fmla="*/ 1439219 w 13465725"/>
              <a:gd name="connsiteY3335" fmla="*/ 4126983 h 4457244"/>
              <a:gd name="connsiteX3336" fmla="*/ 1419401 w 13465725"/>
              <a:gd name="connsiteY3336" fmla="*/ 4137446 h 4457244"/>
              <a:gd name="connsiteX3337" fmla="*/ 1419401 w 13465725"/>
              <a:gd name="connsiteY3337" fmla="*/ 4155544 h 4457244"/>
              <a:gd name="connsiteX3338" fmla="*/ 1394034 w 13465725"/>
              <a:gd name="connsiteY3338" fmla="*/ 4162331 h 4457244"/>
              <a:gd name="connsiteX3339" fmla="*/ 1374214 w 13465725"/>
              <a:gd name="connsiteY3339" fmla="*/ 4182126 h 4457244"/>
              <a:gd name="connsiteX3340" fmla="*/ 1330614 w 13465725"/>
              <a:gd name="connsiteY3340" fmla="*/ 4198527 h 4457244"/>
              <a:gd name="connsiteX3341" fmla="*/ 1284635 w 13465725"/>
              <a:gd name="connsiteY3341" fmla="*/ 4223129 h 4457244"/>
              <a:gd name="connsiteX3342" fmla="*/ 1229143 w 13465725"/>
              <a:gd name="connsiteY3342" fmla="*/ 4246035 h 4457244"/>
              <a:gd name="connsiteX3343" fmla="*/ 1226764 w 13465725"/>
              <a:gd name="connsiteY3343" fmla="*/ 4257064 h 4457244"/>
              <a:gd name="connsiteX3344" fmla="*/ 1210117 w 13465725"/>
              <a:gd name="connsiteY3344" fmla="*/ 4266396 h 4457244"/>
              <a:gd name="connsiteX3345" fmla="*/ 1194263 w 13465725"/>
              <a:gd name="connsiteY3345" fmla="*/ 4287321 h 4457244"/>
              <a:gd name="connsiteX3346" fmla="*/ 1159381 w 13465725"/>
              <a:gd name="connsiteY3346" fmla="*/ 4304854 h 4457244"/>
              <a:gd name="connsiteX3347" fmla="*/ 1154625 w 13465725"/>
              <a:gd name="connsiteY3347" fmla="*/ 4311075 h 4457244"/>
              <a:gd name="connsiteX3348" fmla="*/ 1140355 w 13465725"/>
              <a:gd name="connsiteY3348" fmla="*/ 4313903 h 4457244"/>
              <a:gd name="connsiteX3349" fmla="*/ 1121329 w 13465725"/>
              <a:gd name="connsiteY3349" fmla="*/ 4311641 h 4457244"/>
              <a:gd name="connsiteX3350" fmla="*/ 1140355 w 13465725"/>
              <a:gd name="connsiteY3350" fmla="*/ 4289018 h 4457244"/>
              <a:gd name="connsiteX3351" fmla="*/ 1154625 w 13465725"/>
              <a:gd name="connsiteY3351" fmla="*/ 4279686 h 4457244"/>
              <a:gd name="connsiteX3352" fmla="*/ 1159381 w 13465725"/>
              <a:gd name="connsiteY3352" fmla="*/ 4268658 h 4457244"/>
              <a:gd name="connsiteX3353" fmla="*/ 1184748 w 13465725"/>
              <a:gd name="connsiteY3353" fmla="*/ 4248297 h 4457244"/>
              <a:gd name="connsiteX3354" fmla="*/ 1183164 w 13465725"/>
              <a:gd name="connsiteY3354" fmla="*/ 4231330 h 4457244"/>
              <a:gd name="connsiteX3355" fmla="*/ 1210117 w 13465725"/>
              <a:gd name="connsiteY3355" fmla="*/ 4221150 h 4457244"/>
              <a:gd name="connsiteX3356" fmla="*/ 1264024 w 13465725"/>
              <a:gd name="connsiteY3356" fmla="*/ 4143102 h 4457244"/>
              <a:gd name="connsiteX3357" fmla="*/ 1375008 w 13465725"/>
              <a:gd name="connsiteY3357" fmla="*/ 4071840 h 4457244"/>
              <a:gd name="connsiteX3358" fmla="*/ 1384521 w 13465725"/>
              <a:gd name="connsiteY3358" fmla="*/ 4050348 h 4457244"/>
              <a:gd name="connsiteX3359" fmla="*/ 1394034 w 13465725"/>
              <a:gd name="connsiteY3359" fmla="*/ 4028857 h 4457244"/>
              <a:gd name="connsiteX3360" fmla="*/ 1413852 w 13465725"/>
              <a:gd name="connsiteY3360" fmla="*/ 4024615 h 4457244"/>
              <a:gd name="connsiteX3361" fmla="*/ 1419401 w 13465725"/>
              <a:gd name="connsiteY3361" fmla="*/ 4015283 h 4457244"/>
              <a:gd name="connsiteX3362" fmla="*/ 1432086 w 13465725"/>
              <a:gd name="connsiteY3362" fmla="*/ 3999164 h 4457244"/>
              <a:gd name="connsiteX3363" fmla="*/ 1444769 w 13465725"/>
              <a:gd name="connsiteY3363" fmla="*/ 3988136 h 4457244"/>
              <a:gd name="connsiteX3364" fmla="*/ 1476479 w 13465725"/>
              <a:gd name="connsiteY3364" fmla="*/ 3965513 h 4457244"/>
              <a:gd name="connsiteX3365" fmla="*/ 1496297 w 13465725"/>
              <a:gd name="connsiteY3365" fmla="*/ 3959292 h 4457244"/>
              <a:gd name="connsiteX3366" fmla="*/ 1501846 w 13465725"/>
              <a:gd name="connsiteY3366" fmla="*/ 3949678 h 4457244"/>
              <a:gd name="connsiteX3367" fmla="*/ 1495505 w 13465725"/>
              <a:gd name="connsiteY3367" fmla="*/ 3938366 h 4457244"/>
              <a:gd name="connsiteX3368" fmla="*/ 1552583 w 13465725"/>
              <a:gd name="connsiteY3368" fmla="*/ 3868236 h 4457244"/>
              <a:gd name="connsiteX3369" fmla="*/ 1577950 w 13465725"/>
              <a:gd name="connsiteY3369" fmla="*/ 3861449 h 4457244"/>
              <a:gd name="connsiteX3370" fmla="*/ 1596976 w 13465725"/>
              <a:gd name="connsiteY3370" fmla="*/ 3850137 h 4457244"/>
              <a:gd name="connsiteX3371" fmla="*/ 1601732 w 13465725"/>
              <a:gd name="connsiteY3371" fmla="*/ 3837978 h 4457244"/>
              <a:gd name="connsiteX3372" fmla="*/ 1616002 w 13465725"/>
              <a:gd name="connsiteY3372" fmla="*/ 3827515 h 4457244"/>
              <a:gd name="connsiteX3373" fmla="*/ 1614416 w 13465725"/>
              <a:gd name="connsiteY3373" fmla="*/ 3811396 h 4457244"/>
              <a:gd name="connsiteX3374" fmla="*/ 1641369 w 13465725"/>
              <a:gd name="connsiteY3374" fmla="*/ 3800367 h 4457244"/>
              <a:gd name="connsiteX3375" fmla="*/ 1675458 w 13465725"/>
              <a:gd name="connsiteY3375" fmla="*/ 3769827 h 4457244"/>
              <a:gd name="connsiteX3376" fmla="*/ 1702907 w 13465725"/>
              <a:gd name="connsiteY3376" fmla="*/ 3753284 h 4457244"/>
              <a:gd name="connsiteX3377" fmla="*/ 1721896 w 13465725"/>
              <a:gd name="connsiteY3377" fmla="*/ 3746735 h 4457244"/>
              <a:gd name="connsiteX3378" fmla="*/ 1724922 w 13465725"/>
              <a:gd name="connsiteY3378" fmla="*/ 3740104 h 4457244"/>
              <a:gd name="connsiteX3379" fmla="*/ 1725927 w 13465725"/>
              <a:gd name="connsiteY3379" fmla="*/ 3718240 h 4457244"/>
              <a:gd name="connsiteX3380" fmla="*/ 1701812 w 13465725"/>
              <a:gd name="connsiteY3380" fmla="*/ 3730785 h 4457244"/>
              <a:gd name="connsiteX3381" fmla="*/ 1689754 w 13465725"/>
              <a:gd name="connsiteY3381" fmla="*/ 3745481 h 4457244"/>
              <a:gd name="connsiteX3382" fmla="*/ 1637504 w 13465725"/>
              <a:gd name="connsiteY3382" fmla="*/ 3764119 h 4457244"/>
              <a:gd name="connsiteX3383" fmla="*/ 1611882 w 13465725"/>
              <a:gd name="connsiteY3383" fmla="*/ 3772721 h 4457244"/>
              <a:gd name="connsiteX3384" fmla="*/ 1601332 w 13465725"/>
              <a:gd name="connsiteY3384" fmla="*/ 3781324 h 4457244"/>
              <a:gd name="connsiteX3385" fmla="*/ 1585255 w 13465725"/>
              <a:gd name="connsiteY3385" fmla="*/ 3781324 h 4457244"/>
              <a:gd name="connsiteX3386" fmla="*/ 1577216 w 13465725"/>
              <a:gd name="connsiteY3386" fmla="*/ 3790463 h 4457244"/>
              <a:gd name="connsiteX3387" fmla="*/ 1569179 w 13465725"/>
              <a:gd name="connsiteY3387" fmla="*/ 3798528 h 4457244"/>
              <a:gd name="connsiteX3388" fmla="*/ 1541044 w 13465725"/>
              <a:gd name="connsiteY3388" fmla="*/ 3807130 h 4457244"/>
              <a:gd name="connsiteX3389" fmla="*/ 1524967 w 13465725"/>
              <a:gd name="connsiteY3389" fmla="*/ 3795661 h 4457244"/>
              <a:gd name="connsiteX3390" fmla="*/ 1512909 w 13465725"/>
              <a:gd name="connsiteY3390" fmla="*/ 3791359 h 4457244"/>
              <a:gd name="connsiteX3391" fmla="*/ 1526977 w 13465725"/>
              <a:gd name="connsiteY3391" fmla="*/ 3774692 h 4457244"/>
              <a:gd name="connsiteX3392" fmla="*/ 1541044 w 13465725"/>
              <a:gd name="connsiteY3392" fmla="*/ 3756950 h 4457244"/>
              <a:gd name="connsiteX3393" fmla="*/ 1540542 w 13465725"/>
              <a:gd name="connsiteY3393" fmla="*/ 3755517 h 4457244"/>
              <a:gd name="connsiteX3394" fmla="*/ 1537025 w 13465725"/>
              <a:gd name="connsiteY3394" fmla="*/ 3754083 h 4457244"/>
              <a:gd name="connsiteX3395" fmla="*/ 1528987 w 13465725"/>
              <a:gd name="connsiteY3395" fmla="*/ 3758563 h 4457244"/>
              <a:gd name="connsiteX3396" fmla="*/ 1520948 w 13465725"/>
              <a:gd name="connsiteY3396" fmla="*/ 3764119 h 4457244"/>
              <a:gd name="connsiteX3397" fmla="*/ 1512909 w 13465725"/>
              <a:gd name="connsiteY3397" fmla="*/ 3768420 h 4457244"/>
              <a:gd name="connsiteX3398" fmla="*/ 1512909 w 13465725"/>
              <a:gd name="connsiteY3398" fmla="*/ 3774334 h 4457244"/>
              <a:gd name="connsiteX3399" fmla="*/ 1500852 w 13465725"/>
              <a:gd name="connsiteY3399" fmla="*/ 3777022 h 4457244"/>
              <a:gd name="connsiteX3400" fmla="*/ 1484776 w 13465725"/>
              <a:gd name="connsiteY3400" fmla="*/ 3779890 h 4457244"/>
              <a:gd name="connsiteX3401" fmla="*/ 1444584 w 13465725"/>
              <a:gd name="connsiteY3401" fmla="*/ 3781324 h 4457244"/>
              <a:gd name="connsiteX3402" fmla="*/ 1432526 w 13465725"/>
              <a:gd name="connsiteY3402" fmla="*/ 3792793 h 4457244"/>
              <a:gd name="connsiteX3403" fmla="*/ 1414943 w 13465725"/>
              <a:gd name="connsiteY3403" fmla="*/ 3796557 h 4457244"/>
              <a:gd name="connsiteX3404" fmla="*/ 1400372 w 13465725"/>
              <a:gd name="connsiteY3404" fmla="*/ 3801395 h 4457244"/>
              <a:gd name="connsiteX3405" fmla="*/ 1387310 w 13465725"/>
              <a:gd name="connsiteY3405" fmla="*/ 3802650 h 4457244"/>
              <a:gd name="connsiteX3406" fmla="*/ 1380276 w 13465725"/>
              <a:gd name="connsiteY3406" fmla="*/ 3807130 h 4457244"/>
              <a:gd name="connsiteX3407" fmla="*/ 1384296 w 13465725"/>
              <a:gd name="connsiteY3407" fmla="*/ 3812865 h 4457244"/>
              <a:gd name="connsiteX3408" fmla="*/ 1348123 w 13465725"/>
              <a:gd name="connsiteY3408" fmla="*/ 3812865 h 4457244"/>
              <a:gd name="connsiteX3409" fmla="*/ 1359679 w 13465725"/>
              <a:gd name="connsiteY3409" fmla="*/ 3800499 h 4457244"/>
              <a:gd name="connsiteX3410" fmla="*/ 1356162 w 13465725"/>
              <a:gd name="connsiteY3410" fmla="*/ 3791359 h 4457244"/>
              <a:gd name="connsiteX3411" fmla="*/ 1344606 w 13465725"/>
              <a:gd name="connsiteY3411" fmla="*/ 3792972 h 4457244"/>
              <a:gd name="connsiteX3412" fmla="*/ 1336065 w 13465725"/>
              <a:gd name="connsiteY3412" fmla="*/ 3795661 h 4457244"/>
              <a:gd name="connsiteX3413" fmla="*/ 1328027 w 13465725"/>
              <a:gd name="connsiteY3413" fmla="*/ 3812865 h 4457244"/>
              <a:gd name="connsiteX3414" fmla="*/ 1307931 w 13465725"/>
              <a:gd name="connsiteY3414" fmla="*/ 3822901 h 4457244"/>
              <a:gd name="connsiteX3415" fmla="*/ 1301902 w 13465725"/>
              <a:gd name="connsiteY3415" fmla="*/ 3834012 h 4457244"/>
              <a:gd name="connsiteX3416" fmla="*/ 1283816 w 13465725"/>
              <a:gd name="connsiteY3416" fmla="*/ 3842973 h 4457244"/>
              <a:gd name="connsiteX3417" fmla="*/ 1283816 w 13465725"/>
              <a:gd name="connsiteY3417" fmla="*/ 3854443 h 4457244"/>
              <a:gd name="connsiteX3418" fmla="*/ 1267740 w 13465725"/>
              <a:gd name="connsiteY3418" fmla="*/ 3870213 h 4457244"/>
              <a:gd name="connsiteX3419" fmla="*/ 1249150 w 13465725"/>
              <a:gd name="connsiteY3419" fmla="*/ 3871109 h 4457244"/>
              <a:gd name="connsiteX3420" fmla="*/ 1239605 w 13465725"/>
              <a:gd name="connsiteY3420" fmla="*/ 3877382 h 4457244"/>
              <a:gd name="connsiteX3421" fmla="*/ 1215490 w 13465725"/>
              <a:gd name="connsiteY3421" fmla="*/ 3890285 h 4457244"/>
              <a:gd name="connsiteX3422" fmla="*/ 1183336 w 13465725"/>
              <a:gd name="connsiteY3422" fmla="*/ 3885984 h 4457244"/>
              <a:gd name="connsiteX3423" fmla="*/ 1193887 w 13465725"/>
              <a:gd name="connsiteY3423" fmla="*/ 3869855 h 4457244"/>
              <a:gd name="connsiteX3424" fmla="*/ 1207451 w 13465725"/>
              <a:gd name="connsiteY3424" fmla="*/ 3855876 h 4457244"/>
              <a:gd name="connsiteX3425" fmla="*/ 1223528 w 13465725"/>
              <a:gd name="connsiteY3425" fmla="*/ 3848707 h 4457244"/>
              <a:gd name="connsiteX3426" fmla="*/ 1255682 w 13465725"/>
              <a:gd name="connsiteY3426" fmla="*/ 3848528 h 4457244"/>
              <a:gd name="connsiteX3427" fmla="*/ 1251662 w 13465725"/>
              <a:gd name="connsiteY3427" fmla="*/ 3842973 h 4457244"/>
              <a:gd name="connsiteX3428" fmla="*/ 1267740 w 13465725"/>
              <a:gd name="connsiteY3428" fmla="*/ 3828636 h 4457244"/>
              <a:gd name="connsiteX3429" fmla="*/ 1251662 w 13465725"/>
              <a:gd name="connsiteY3429" fmla="*/ 3828636 h 4457244"/>
              <a:gd name="connsiteX3430" fmla="*/ 1267740 w 13465725"/>
              <a:gd name="connsiteY3430" fmla="*/ 3821467 h 4457244"/>
              <a:gd name="connsiteX3431" fmla="*/ 1267740 w 13465725"/>
              <a:gd name="connsiteY3431" fmla="*/ 3807130 h 4457244"/>
              <a:gd name="connsiteX3432" fmla="*/ 1295874 w 13465725"/>
              <a:gd name="connsiteY3432" fmla="*/ 3799962 h 4457244"/>
              <a:gd name="connsiteX3433" fmla="*/ 1295874 w 13465725"/>
              <a:gd name="connsiteY3433" fmla="*/ 3787058 h 4457244"/>
              <a:gd name="connsiteX3434" fmla="*/ 1324008 w 13465725"/>
              <a:gd name="connsiteY3434" fmla="*/ 3775589 h 4457244"/>
              <a:gd name="connsiteX3435" fmla="*/ 1336065 w 13465725"/>
              <a:gd name="connsiteY3435" fmla="*/ 3764119 h 4457244"/>
              <a:gd name="connsiteX3436" fmla="*/ 1324008 w 13465725"/>
              <a:gd name="connsiteY3436" fmla="*/ 3749423 h 4457244"/>
              <a:gd name="connsiteX3437" fmla="*/ 1336065 w 13465725"/>
              <a:gd name="connsiteY3437" fmla="*/ 3732577 h 4457244"/>
              <a:gd name="connsiteX3438" fmla="*/ 1348123 w 13465725"/>
              <a:gd name="connsiteY3438" fmla="*/ 3723617 h 4457244"/>
              <a:gd name="connsiteX3439" fmla="*/ 1348123 w 13465725"/>
              <a:gd name="connsiteY3439" fmla="*/ 3712506 h 4457244"/>
              <a:gd name="connsiteX3440" fmla="*/ 1360682 w 13465725"/>
              <a:gd name="connsiteY3440" fmla="*/ 3707846 h 4457244"/>
              <a:gd name="connsiteX3441" fmla="*/ 1364199 w 13465725"/>
              <a:gd name="connsiteY3441" fmla="*/ 3701036 h 4457244"/>
              <a:gd name="connsiteX3442" fmla="*/ 1356162 w 13465725"/>
              <a:gd name="connsiteY3442" fmla="*/ 3694584 h 4457244"/>
              <a:gd name="connsiteX3443" fmla="*/ 1348123 w 13465725"/>
              <a:gd name="connsiteY3443" fmla="*/ 3688132 h 4457244"/>
              <a:gd name="connsiteX3444" fmla="*/ 1326519 w 13465725"/>
              <a:gd name="connsiteY3444" fmla="*/ 3701036 h 4457244"/>
              <a:gd name="connsiteX3445" fmla="*/ 1307931 w 13465725"/>
              <a:gd name="connsiteY3445" fmla="*/ 3713939 h 4457244"/>
              <a:gd name="connsiteX3446" fmla="*/ 1295372 w 13465725"/>
              <a:gd name="connsiteY3446" fmla="*/ 3726305 h 4457244"/>
              <a:gd name="connsiteX3447" fmla="*/ 1267740 w 13465725"/>
              <a:gd name="connsiteY3447" fmla="*/ 3735445 h 4457244"/>
              <a:gd name="connsiteX3448" fmla="*/ 1267740 w 13465725"/>
              <a:gd name="connsiteY3448" fmla="*/ 3754083 h 4457244"/>
              <a:gd name="connsiteX3449" fmla="*/ 1204939 w 13465725"/>
              <a:gd name="connsiteY3449" fmla="*/ 3774692 h 4457244"/>
              <a:gd name="connsiteX3450" fmla="*/ 1175299 w 13465725"/>
              <a:gd name="connsiteY3450" fmla="*/ 3807130 h 4457244"/>
              <a:gd name="connsiteX3451" fmla="*/ 1139126 w 13465725"/>
              <a:gd name="connsiteY3451" fmla="*/ 3812148 h 4457244"/>
              <a:gd name="connsiteX3452" fmla="*/ 1102953 w 13465725"/>
              <a:gd name="connsiteY3452" fmla="*/ 3817166 h 4457244"/>
              <a:gd name="connsiteX3453" fmla="*/ 1102953 w 13465725"/>
              <a:gd name="connsiteY3453" fmla="*/ 3832937 h 4457244"/>
              <a:gd name="connsiteX3454" fmla="*/ 1090895 w 13465725"/>
              <a:gd name="connsiteY3454" fmla="*/ 3832937 h 4457244"/>
              <a:gd name="connsiteX3455" fmla="*/ 1076828 w 13465725"/>
              <a:gd name="connsiteY3455" fmla="*/ 3830786 h 4457244"/>
              <a:gd name="connsiteX3456" fmla="*/ 1074819 w 13465725"/>
              <a:gd name="connsiteY3456" fmla="*/ 3824335 h 4457244"/>
              <a:gd name="connsiteX3457" fmla="*/ 1086876 w 13465725"/>
              <a:gd name="connsiteY3457" fmla="*/ 3812865 h 4457244"/>
              <a:gd name="connsiteX3458" fmla="*/ 1082354 w 13465725"/>
              <a:gd name="connsiteY3458" fmla="*/ 3807309 h 4457244"/>
              <a:gd name="connsiteX3459" fmla="*/ 1074819 w 13465725"/>
              <a:gd name="connsiteY3459" fmla="*/ 3802829 h 4457244"/>
              <a:gd name="connsiteX3460" fmla="*/ 1074819 w 13465725"/>
              <a:gd name="connsiteY3460" fmla="*/ 3807130 h 4457244"/>
              <a:gd name="connsiteX3461" fmla="*/ 1042665 w 13465725"/>
              <a:gd name="connsiteY3461" fmla="*/ 3816808 h 4457244"/>
              <a:gd name="connsiteX3462" fmla="*/ 1022570 w 13465725"/>
              <a:gd name="connsiteY3462" fmla="*/ 3828636 h 4457244"/>
              <a:gd name="connsiteX3463" fmla="*/ 1010009 w 13465725"/>
              <a:gd name="connsiteY3463" fmla="*/ 3835446 h 4457244"/>
              <a:gd name="connsiteX3464" fmla="*/ 1006493 w 13465725"/>
              <a:gd name="connsiteY3464" fmla="*/ 3844406 h 4457244"/>
              <a:gd name="connsiteX3465" fmla="*/ 978358 w 13465725"/>
              <a:gd name="connsiteY3465" fmla="*/ 3850141 h 4457244"/>
              <a:gd name="connsiteX3466" fmla="*/ 974841 w 13465725"/>
              <a:gd name="connsiteY3466" fmla="*/ 3857847 h 4457244"/>
              <a:gd name="connsiteX3467" fmla="*/ 962281 w 13465725"/>
              <a:gd name="connsiteY3467" fmla="*/ 3864478 h 4457244"/>
              <a:gd name="connsiteX3468" fmla="*/ 962281 w 13465725"/>
              <a:gd name="connsiteY3468" fmla="*/ 3875948 h 4457244"/>
              <a:gd name="connsiteX3469" fmla="*/ 946205 w 13465725"/>
              <a:gd name="connsiteY3469" fmla="*/ 3880249 h 4457244"/>
              <a:gd name="connsiteX3470" fmla="*/ 933644 w 13465725"/>
              <a:gd name="connsiteY3470" fmla="*/ 3892794 h 4457244"/>
              <a:gd name="connsiteX3471" fmla="*/ 906013 w 13465725"/>
              <a:gd name="connsiteY3471" fmla="*/ 3903188 h 4457244"/>
              <a:gd name="connsiteX3472" fmla="*/ 876874 w 13465725"/>
              <a:gd name="connsiteY3472" fmla="*/ 3918780 h 4457244"/>
              <a:gd name="connsiteX3473" fmla="*/ 841706 w 13465725"/>
              <a:gd name="connsiteY3473" fmla="*/ 3933296 h 4457244"/>
              <a:gd name="connsiteX3474" fmla="*/ 840198 w 13465725"/>
              <a:gd name="connsiteY3474" fmla="*/ 3940285 h 4457244"/>
              <a:gd name="connsiteX3475" fmla="*/ 829649 w 13465725"/>
              <a:gd name="connsiteY3475" fmla="*/ 3946200 h 4457244"/>
              <a:gd name="connsiteX3476" fmla="*/ 819601 w 13465725"/>
              <a:gd name="connsiteY3476" fmla="*/ 3959461 h 4457244"/>
              <a:gd name="connsiteX3477" fmla="*/ 797494 w 13465725"/>
              <a:gd name="connsiteY3477" fmla="*/ 3970572 h 4457244"/>
              <a:gd name="connsiteX3478" fmla="*/ 794481 w 13465725"/>
              <a:gd name="connsiteY3478" fmla="*/ 3974515 h 4457244"/>
              <a:gd name="connsiteX3479" fmla="*/ 785437 w 13465725"/>
              <a:gd name="connsiteY3479" fmla="*/ 3976307 h 4457244"/>
              <a:gd name="connsiteX3480" fmla="*/ 773380 w 13465725"/>
              <a:gd name="connsiteY3480" fmla="*/ 3974874 h 4457244"/>
              <a:gd name="connsiteX3481" fmla="*/ 785437 w 13465725"/>
              <a:gd name="connsiteY3481" fmla="*/ 3960537 h 4457244"/>
              <a:gd name="connsiteX3482" fmla="*/ 794481 w 13465725"/>
              <a:gd name="connsiteY3482" fmla="*/ 3954622 h 4457244"/>
              <a:gd name="connsiteX3483" fmla="*/ 797494 w 13465725"/>
              <a:gd name="connsiteY3483" fmla="*/ 3947633 h 4457244"/>
              <a:gd name="connsiteX3484" fmla="*/ 813571 w 13465725"/>
              <a:gd name="connsiteY3484" fmla="*/ 3934730 h 4457244"/>
              <a:gd name="connsiteX3485" fmla="*/ 812567 w 13465725"/>
              <a:gd name="connsiteY3485" fmla="*/ 3923977 h 4457244"/>
              <a:gd name="connsiteX3486" fmla="*/ 829649 w 13465725"/>
              <a:gd name="connsiteY3486" fmla="*/ 3917525 h 4457244"/>
              <a:gd name="connsiteX3487" fmla="*/ 863812 w 13465725"/>
              <a:gd name="connsiteY3487" fmla="*/ 3868063 h 4457244"/>
              <a:gd name="connsiteX3488" fmla="*/ 934147 w 13465725"/>
              <a:gd name="connsiteY3488" fmla="*/ 3822901 h 4457244"/>
              <a:gd name="connsiteX3489" fmla="*/ 940176 w 13465725"/>
              <a:gd name="connsiteY3489" fmla="*/ 3809281 h 4457244"/>
              <a:gd name="connsiteX3490" fmla="*/ 946205 w 13465725"/>
              <a:gd name="connsiteY3490" fmla="*/ 3795661 h 4457244"/>
              <a:gd name="connsiteX3491" fmla="*/ 958764 w 13465725"/>
              <a:gd name="connsiteY3491" fmla="*/ 3792972 h 4457244"/>
              <a:gd name="connsiteX3492" fmla="*/ 962281 w 13465725"/>
              <a:gd name="connsiteY3492" fmla="*/ 3787058 h 4457244"/>
              <a:gd name="connsiteX3493" fmla="*/ 970320 w 13465725"/>
              <a:gd name="connsiteY3493" fmla="*/ 3776843 h 4457244"/>
              <a:gd name="connsiteX3494" fmla="*/ 978358 w 13465725"/>
              <a:gd name="connsiteY3494" fmla="*/ 3769854 h 4457244"/>
              <a:gd name="connsiteX3495" fmla="*/ 998454 w 13465725"/>
              <a:gd name="connsiteY3495" fmla="*/ 3755517 h 4457244"/>
              <a:gd name="connsiteX3496" fmla="*/ 1011014 w 13465725"/>
              <a:gd name="connsiteY3496" fmla="*/ 3751574 h 4457244"/>
              <a:gd name="connsiteX3497" fmla="*/ 1014531 w 13465725"/>
              <a:gd name="connsiteY3497" fmla="*/ 3745481 h 4457244"/>
              <a:gd name="connsiteX3498" fmla="*/ 1010512 w 13465725"/>
              <a:gd name="connsiteY3498" fmla="*/ 3738312 h 4457244"/>
              <a:gd name="connsiteX3499" fmla="*/ 1046685 w 13465725"/>
              <a:gd name="connsiteY3499" fmla="*/ 3693868 h 4457244"/>
              <a:gd name="connsiteX3500" fmla="*/ 1062761 w 13465725"/>
              <a:gd name="connsiteY3500" fmla="*/ 3689566 h 4457244"/>
              <a:gd name="connsiteX3501" fmla="*/ 1074819 w 13465725"/>
              <a:gd name="connsiteY3501" fmla="*/ 3682398 h 4457244"/>
              <a:gd name="connsiteX3502" fmla="*/ 1077833 w 13465725"/>
              <a:gd name="connsiteY3502" fmla="*/ 3674691 h 4457244"/>
              <a:gd name="connsiteX3503" fmla="*/ 1086876 w 13465725"/>
              <a:gd name="connsiteY3503" fmla="*/ 3668061 h 4457244"/>
              <a:gd name="connsiteX3504" fmla="*/ 1085871 w 13465725"/>
              <a:gd name="connsiteY3504" fmla="*/ 3657845 h 4457244"/>
              <a:gd name="connsiteX3505" fmla="*/ 1102953 w 13465725"/>
              <a:gd name="connsiteY3505" fmla="*/ 3650856 h 4457244"/>
              <a:gd name="connsiteX3506" fmla="*/ 1124556 w 13465725"/>
              <a:gd name="connsiteY3506" fmla="*/ 3631501 h 4457244"/>
              <a:gd name="connsiteX3507" fmla="*/ 1155202 w 13465725"/>
              <a:gd name="connsiteY3507" fmla="*/ 3616447 h 4457244"/>
              <a:gd name="connsiteX3508" fmla="*/ 1167260 w 13465725"/>
              <a:gd name="connsiteY3508" fmla="*/ 3606411 h 4457244"/>
              <a:gd name="connsiteX3509" fmla="*/ 1181327 w 13465725"/>
              <a:gd name="connsiteY3509" fmla="*/ 3582755 h 4457244"/>
              <a:gd name="connsiteX3510" fmla="*/ 1195394 w 13465725"/>
              <a:gd name="connsiteY3510" fmla="*/ 3559099 h 4457244"/>
              <a:gd name="connsiteX3511" fmla="*/ 1207451 w 13465725"/>
              <a:gd name="connsiteY3511" fmla="*/ 3553364 h 4457244"/>
              <a:gd name="connsiteX3512" fmla="*/ 1229557 w 13465725"/>
              <a:gd name="connsiteY3512" fmla="*/ 3534726 h 4457244"/>
              <a:gd name="connsiteX3513" fmla="*/ 1251662 w 13465725"/>
              <a:gd name="connsiteY3513" fmla="*/ 3516088 h 4457244"/>
              <a:gd name="connsiteX3514" fmla="*/ 1267740 w 13465725"/>
              <a:gd name="connsiteY3514" fmla="*/ 3503185 h 4457244"/>
              <a:gd name="connsiteX3515" fmla="*/ 1283816 w 13465725"/>
              <a:gd name="connsiteY3515" fmla="*/ 3490281 h 4457244"/>
              <a:gd name="connsiteX3516" fmla="*/ 1314462 w 13465725"/>
              <a:gd name="connsiteY3516" fmla="*/ 3456231 h 4457244"/>
              <a:gd name="connsiteX3517" fmla="*/ 1348123 w 13465725"/>
              <a:gd name="connsiteY3517" fmla="*/ 3424331 h 4457244"/>
              <a:gd name="connsiteX3518" fmla="*/ 1347118 w 13465725"/>
              <a:gd name="connsiteY3518" fmla="*/ 3416266 h 4457244"/>
              <a:gd name="connsiteX3519" fmla="*/ 1364199 w 13465725"/>
              <a:gd name="connsiteY3519" fmla="*/ 3411428 h 4457244"/>
              <a:gd name="connsiteX3520" fmla="*/ 1409918 w 13465725"/>
              <a:gd name="connsiteY3520" fmla="*/ 3380424 h 4457244"/>
              <a:gd name="connsiteX3521" fmla="*/ 1440565 w 13465725"/>
              <a:gd name="connsiteY3521" fmla="*/ 3348344 h 4457244"/>
              <a:gd name="connsiteX3522" fmla="*/ 1450111 w 13465725"/>
              <a:gd name="connsiteY3522" fmla="*/ 3346015 h 4457244"/>
              <a:gd name="connsiteX3523" fmla="*/ 1456641 w 13465725"/>
              <a:gd name="connsiteY3523" fmla="*/ 3342610 h 4457244"/>
              <a:gd name="connsiteX3524" fmla="*/ 1450613 w 13465725"/>
              <a:gd name="connsiteY3524" fmla="*/ 3341355 h 4457244"/>
              <a:gd name="connsiteX3525" fmla="*/ 1444584 w 13465725"/>
              <a:gd name="connsiteY3525" fmla="*/ 3341176 h 4457244"/>
              <a:gd name="connsiteX3526" fmla="*/ 1456641 w 13465725"/>
              <a:gd name="connsiteY3526" fmla="*/ 3328273 h 4457244"/>
              <a:gd name="connsiteX3527" fmla="*/ 1472718 w 13465725"/>
              <a:gd name="connsiteY3527" fmla="*/ 3325405 h 4457244"/>
              <a:gd name="connsiteX3528" fmla="*/ 1493819 w 13465725"/>
              <a:gd name="connsiteY3528" fmla="*/ 3309455 h 4457244"/>
              <a:gd name="connsiteX3529" fmla="*/ 1508891 w 13465725"/>
              <a:gd name="connsiteY3529" fmla="*/ 3292430 h 4457244"/>
              <a:gd name="connsiteX3530" fmla="*/ 1509896 w 13465725"/>
              <a:gd name="connsiteY3530" fmla="*/ 3284545 h 4457244"/>
              <a:gd name="connsiteX3531" fmla="*/ 1528987 w 13465725"/>
              <a:gd name="connsiteY3531" fmla="*/ 3280960 h 4457244"/>
              <a:gd name="connsiteX3532" fmla="*/ 1541044 w 13465725"/>
              <a:gd name="connsiteY3532" fmla="*/ 3270924 h 4457244"/>
              <a:gd name="connsiteX3533" fmla="*/ 1558126 w 13465725"/>
              <a:gd name="connsiteY3533" fmla="*/ 3254974 h 4457244"/>
              <a:gd name="connsiteX3534" fmla="*/ 1569179 w 13465725"/>
              <a:gd name="connsiteY3534" fmla="*/ 3237949 h 4457244"/>
              <a:gd name="connsiteX3535" fmla="*/ 1583245 w 13465725"/>
              <a:gd name="connsiteY3535" fmla="*/ 3227913 h 4457244"/>
              <a:gd name="connsiteX3536" fmla="*/ 1597313 w 13465725"/>
              <a:gd name="connsiteY3536" fmla="*/ 3217877 h 4457244"/>
              <a:gd name="connsiteX3537" fmla="*/ 1629466 w 13465725"/>
              <a:gd name="connsiteY3537" fmla="*/ 3197805 h 4457244"/>
              <a:gd name="connsiteX3538" fmla="*/ 1651572 w 13465725"/>
              <a:gd name="connsiteY3538" fmla="*/ 3176658 h 4457244"/>
              <a:gd name="connsiteX3539" fmla="*/ 1673677 w 13465725"/>
              <a:gd name="connsiteY3539" fmla="*/ 3157662 h 4457244"/>
              <a:gd name="connsiteX3540" fmla="*/ 1672672 w 13465725"/>
              <a:gd name="connsiteY3540" fmla="*/ 3148343 h 4457244"/>
              <a:gd name="connsiteX3541" fmla="*/ 1689754 w 13465725"/>
              <a:gd name="connsiteY3541" fmla="*/ 3143325 h 4457244"/>
              <a:gd name="connsiteX3542" fmla="*/ 1725625 w 13465725"/>
              <a:gd name="connsiteY3542" fmla="*/ 3119284 h 4457244"/>
              <a:gd name="connsiteX3543" fmla="*/ 1286480 w 13465725"/>
              <a:gd name="connsiteY3543" fmla="*/ 3119284 h 4457244"/>
              <a:gd name="connsiteX3544" fmla="*/ 1282119 w 13465725"/>
              <a:gd name="connsiteY3544" fmla="*/ 3122266 h 4457244"/>
              <a:gd name="connsiteX3545" fmla="*/ 1278603 w 13465725"/>
              <a:gd name="connsiteY3545" fmla="*/ 3120832 h 4457244"/>
              <a:gd name="connsiteX3546" fmla="*/ 1278100 w 13465725"/>
              <a:gd name="connsiteY3546" fmla="*/ 3119399 h 4457244"/>
              <a:gd name="connsiteX3547" fmla="*/ 1277750 w 13465725"/>
              <a:gd name="connsiteY3547" fmla="*/ 3119284 h 4457244"/>
              <a:gd name="connsiteX3548" fmla="*/ 1203197 w 13465725"/>
              <a:gd name="connsiteY3548" fmla="*/ 3119284 h 4457244"/>
              <a:gd name="connsiteX3549" fmla="*/ 1188171 w 13465725"/>
              <a:gd name="connsiteY3549" fmla="*/ 3127284 h 4457244"/>
              <a:gd name="connsiteX3550" fmla="*/ 1157525 w 13465725"/>
              <a:gd name="connsiteY3550" fmla="*/ 3145205 h 4457244"/>
              <a:gd name="connsiteX3551" fmla="*/ 1145468 w 13465725"/>
              <a:gd name="connsiteY3551" fmla="*/ 3158825 h 4457244"/>
              <a:gd name="connsiteX3552" fmla="*/ 1121352 w 13465725"/>
              <a:gd name="connsiteY3552" fmla="*/ 3168144 h 4457244"/>
              <a:gd name="connsiteX3553" fmla="*/ 1127381 w 13465725"/>
              <a:gd name="connsiteY3553" fmla="*/ 3174417 h 4457244"/>
              <a:gd name="connsiteX3554" fmla="*/ 1133410 w 13465725"/>
              <a:gd name="connsiteY3554" fmla="*/ 3179614 h 4457244"/>
              <a:gd name="connsiteX3555" fmla="*/ 1136927 w 13465725"/>
              <a:gd name="connsiteY3555" fmla="*/ 3177464 h 4457244"/>
              <a:gd name="connsiteX3556" fmla="*/ 1137429 w 13465725"/>
              <a:gd name="connsiteY3556" fmla="*/ 3175313 h 4457244"/>
              <a:gd name="connsiteX3557" fmla="*/ 1177621 w 13465725"/>
              <a:gd name="connsiteY3557" fmla="*/ 3150761 h 4457244"/>
              <a:gd name="connsiteX3558" fmla="*/ 1205755 w 13465725"/>
              <a:gd name="connsiteY3558" fmla="*/ 3125133 h 4457244"/>
              <a:gd name="connsiteX3559" fmla="*/ 1225851 w 13465725"/>
              <a:gd name="connsiteY3559" fmla="*/ 3125133 h 4457244"/>
              <a:gd name="connsiteX3560" fmla="*/ 1258005 w 13465725"/>
              <a:gd name="connsiteY3560" fmla="*/ 3126029 h 4457244"/>
              <a:gd name="connsiteX3561" fmla="*/ 1278100 w 13465725"/>
              <a:gd name="connsiteY3561" fmla="*/ 3132302 h 4457244"/>
              <a:gd name="connsiteX3562" fmla="*/ 1265541 w 13465725"/>
              <a:gd name="connsiteY3562" fmla="*/ 3151299 h 4457244"/>
              <a:gd name="connsiteX3563" fmla="*/ 1237909 w 13465725"/>
              <a:gd name="connsiteY3563" fmla="*/ 3168144 h 4457244"/>
              <a:gd name="connsiteX3564" fmla="*/ 1243937 w 13465725"/>
              <a:gd name="connsiteY3564" fmla="*/ 3177464 h 4457244"/>
              <a:gd name="connsiteX3565" fmla="*/ 1249966 w 13465725"/>
              <a:gd name="connsiteY3565" fmla="*/ 3186782 h 4457244"/>
              <a:gd name="connsiteX3566" fmla="*/ 1221832 w 13465725"/>
              <a:gd name="connsiteY3566" fmla="*/ 3183915 h 4457244"/>
              <a:gd name="connsiteX3567" fmla="*/ 1217812 w 13465725"/>
              <a:gd name="connsiteY3567" fmla="*/ 3198252 h 4457244"/>
              <a:gd name="connsiteX3568" fmla="*/ 1201736 w 13465725"/>
              <a:gd name="connsiteY3568" fmla="*/ 3212589 h 4457244"/>
              <a:gd name="connsiteX3569" fmla="*/ 1181640 w 13465725"/>
              <a:gd name="connsiteY3569" fmla="*/ 3202553 h 4457244"/>
              <a:gd name="connsiteX3570" fmla="*/ 1193698 w 13465725"/>
              <a:gd name="connsiteY3570" fmla="*/ 3189650 h 4457244"/>
              <a:gd name="connsiteX3571" fmla="*/ 1186161 w 13465725"/>
              <a:gd name="connsiteY3571" fmla="*/ 3187499 h 4457244"/>
              <a:gd name="connsiteX3572" fmla="*/ 1181640 w 13465725"/>
              <a:gd name="connsiteY3572" fmla="*/ 3185349 h 4457244"/>
              <a:gd name="connsiteX3573" fmla="*/ 1192190 w 13465725"/>
              <a:gd name="connsiteY3573" fmla="*/ 3182840 h 4457244"/>
              <a:gd name="connsiteX3574" fmla="*/ 1205755 w 13465725"/>
              <a:gd name="connsiteY3574" fmla="*/ 3182482 h 4457244"/>
              <a:gd name="connsiteX3575" fmla="*/ 1229870 w 13465725"/>
              <a:gd name="connsiteY3575" fmla="*/ 3158108 h 4457244"/>
              <a:gd name="connsiteX3576" fmla="*/ 1225851 w 13465725"/>
              <a:gd name="connsiteY3576" fmla="*/ 3152374 h 4457244"/>
              <a:gd name="connsiteX3577" fmla="*/ 1209775 w 13465725"/>
              <a:gd name="connsiteY3577" fmla="*/ 3145205 h 4457244"/>
              <a:gd name="connsiteX3578" fmla="*/ 1189678 w 13465725"/>
              <a:gd name="connsiteY3578" fmla="*/ 3152374 h 4457244"/>
              <a:gd name="connsiteX3579" fmla="*/ 1177621 w 13465725"/>
              <a:gd name="connsiteY3579" fmla="*/ 3182482 h 4457244"/>
              <a:gd name="connsiteX3580" fmla="*/ 1143458 w 13465725"/>
              <a:gd name="connsiteY3580" fmla="*/ 3199328 h 4457244"/>
              <a:gd name="connsiteX3581" fmla="*/ 1121352 w 13465725"/>
              <a:gd name="connsiteY3581" fmla="*/ 3218324 h 4457244"/>
              <a:gd name="connsiteX3582" fmla="*/ 1112309 w 13465725"/>
              <a:gd name="connsiteY3582" fmla="*/ 3232661 h 4457244"/>
              <a:gd name="connsiteX3583" fmla="*/ 1097237 w 13465725"/>
              <a:gd name="connsiteY3583" fmla="*/ 3246998 h 4457244"/>
              <a:gd name="connsiteX3584" fmla="*/ 1044988 w 13465725"/>
              <a:gd name="connsiteY3584" fmla="*/ 3267070 h 4457244"/>
              <a:gd name="connsiteX3585" fmla="*/ 1016854 w 13465725"/>
              <a:gd name="connsiteY3585" fmla="*/ 3295744 h 4457244"/>
              <a:gd name="connsiteX3586" fmla="*/ 1007308 w 13465725"/>
              <a:gd name="connsiteY3586" fmla="*/ 3296103 h 4457244"/>
              <a:gd name="connsiteX3587" fmla="*/ 1000777 w 13465725"/>
              <a:gd name="connsiteY3587" fmla="*/ 3298612 h 4457244"/>
              <a:gd name="connsiteX3588" fmla="*/ 1007308 w 13465725"/>
              <a:gd name="connsiteY3588" fmla="*/ 3301479 h 4457244"/>
              <a:gd name="connsiteX3589" fmla="*/ 1016854 w 13465725"/>
              <a:gd name="connsiteY3589" fmla="*/ 3304346 h 4457244"/>
              <a:gd name="connsiteX3590" fmla="*/ 972642 w 13465725"/>
              <a:gd name="connsiteY3590" fmla="*/ 3312949 h 4457244"/>
              <a:gd name="connsiteX3591" fmla="*/ 944508 w 13465725"/>
              <a:gd name="connsiteY3591" fmla="*/ 3312949 h 4457244"/>
              <a:gd name="connsiteX3592" fmla="*/ 951542 w 13465725"/>
              <a:gd name="connsiteY3592" fmla="*/ 3297536 h 4457244"/>
              <a:gd name="connsiteX3593" fmla="*/ 952547 w 13465725"/>
              <a:gd name="connsiteY3593" fmla="*/ 3275672 h 4457244"/>
              <a:gd name="connsiteX3594" fmla="*/ 928432 w 13465725"/>
              <a:gd name="connsiteY3594" fmla="*/ 3288217 h 4457244"/>
              <a:gd name="connsiteX3595" fmla="*/ 916374 w 13465725"/>
              <a:gd name="connsiteY3595" fmla="*/ 3302913 h 4457244"/>
              <a:gd name="connsiteX3596" fmla="*/ 864125 w 13465725"/>
              <a:gd name="connsiteY3596" fmla="*/ 3321551 h 4457244"/>
              <a:gd name="connsiteX3597" fmla="*/ 838503 w 13465725"/>
              <a:gd name="connsiteY3597" fmla="*/ 3330153 h 4457244"/>
              <a:gd name="connsiteX3598" fmla="*/ 827952 w 13465725"/>
              <a:gd name="connsiteY3598" fmla="*/ 3338756 h 4457244"/>
              <a:gd name="connsiteX3599" fmla="*/ 811875 w 13465725"/>
              <a:gd name="connsiteY3599" fmla="*/ 3338756 h 4457244"/>
              <a:gd name="connsiteX3600" fmla="*/ 803837 w 13465725"/>
              <a:gd name="connsiteY3600" fmla="*/ 3347895 h 4457244"/>
              <a:gd name="connsiteX3601" fmla="*/ 795799 w 13465725"/>
              <a:gd name="connsiteY3601" fmla="*/ 3355960 h 4457244"/>
              <a:gd name="connsiteX3602" fmla="*/ 767664 w 13465725"/>
              <a:gd name="connsiteY3602" fmla="*/ 3364562 h 4457244"/>
              <a:gd name="connsiteX3603" fmla="*/ 751587 w 13465725"/>
              <a:gd name="connsiteY3603" fmla="*/ 3353093 h 4457244"/>
              <a:gd name="connsiteX3604" fmla="*/ 739530 w 13465725"/>
              <a:gd name="connsiteY3604" fmla="*/ 3348791 h 4457244"/>
              <a:gd name="connsiteX3605" fmla="*/ 753597 w 13465725"/>
              <a:gd name="connsiteY3605" fmla="*/ 3332124 h 4457244"/>
              <a:gd name="connsiteX3606" fmla="*/ 767664 w 13465725"/>
              <a:gd name="connsiteY3606" fmla="*/ 3314382 h 4457244"/>
              <a:gd name="connsiteX3607" fmla="*/ 767162 w 13465725"/>
              <a:gd name="connsiteY3607" fmla="*/ 3312949 h 4457244"/>
              <a:gd name="connsiteX3608" fmla="*/ 763645 w 13465725"/>
              <a:gd name="connsiteY3608" fmla="*/ 3311515 h 4457244"/>
              <a:gd name="connsiteX3609" fmla="*/ 755607 w 13465725"/>
              <a:gd name="connsiteY3609" fmla="*/ 3315995 h 4457244"/>
              <a:gd name="connsiteX3610" fmla="*/ 747568 w 13465725"/>
              <a:gd name="connsiteY3610" fmla="*/ 3321551 h 4457244"/>
              <a:gd name="connsiteX3611" fmla="*/ 739530 w 13465725"/>
              <a:gd name="connsiteY3611" fmla="*/ 3325852 h 4457244"/>
              <a:gd name="connsiteX3612" fmla="*/ 739530 w 13465725"/>
              <a:gd name="connsiteY3612" fmla="*/ 3331766 h 4457244"/>
              <a:gd name="connsiteX3613" fmla="*/ 727472 w 13465725"/>
              <a:gd name="connsiteY3613" fmla="*/ 3334454 h 4457244"/>
              <a:gd name="connsiteX3614" fmla="*/ 711396 w 13465725"/>
              <a:gd name="connsiteY3614" fmla="*/ 3337322 h 4457244"/>
              <a:gd name="connsiteX3615" fmla="*/ 671204 w 13465725"/>
              <a:gd name="connsiteY3615" fmla="*/ 3338756 h 4457244"/>
              <a:gd name="connsiteX3616" fmla="*/ 659146 w 13465725"/>
              <a:gd name="connsiteY3616" fmla="*/ 3350225 h 4457244"/>
              <a:gd name="connsiteX3617" fmla="*/ 641563 w 13465725"/>
              <a:gd name="connsiteY3617" fmla="*/ 3353989 h 4457244"/>
              <a:gd name="connsiteX3618" fmla="*/ 626992 w 13465725"/>
              <a:gd name="connsiteY3618" fmla="*/ 3358827 h 4457244"/>
              <a:gd name="connsiteX3619" fmla="*/ 613930 w 13465725"/>
              <a:gd name="connsiteY3619" fmla="*/ 3360082 h 4457244"/>
              <a:gd name="connsiteX3620" fmla="*/ 606896 w 13465725"/>
              <a:gd name="connsiteY3620" fmla="*/ 3364562 h 4457244"/>
              <a:gd name="connsiteX3621" fmla="*/ 610916 w 13465725"/>
              <a:gd name="connsiteY3621" fmla="*/ 3370297 h 4457244"/>
              <a:gd name="connsiteX3622" fmla="*/ 574743 w 13465725"/>
              <a:gd name="connsiteY3622" fmla="*/ 3370297 h 4457244"/>
              <a:gd name="connsiteX3623" fmla="*/ 586299 w 13465725"/>
              <a:gd name="connsiteY3623" fmla="*/ 3357931 h 4457244"/>
              <a:gd name="connsiteX3624" fmla="*/ 582782 w 13465725"/>
              <a:gd name="connsiteY3624" fmla="*/ 3348791 h 4457244"/>
              <a:gd name="connsiteX3625" fmla="*/ 571226 w 13465725"/>
              <a:gd name="connsiteY3625" fmla="*/ 3350404 h 4457244"/>
              <a:gd name="connsiteX3626" fmla="*/ 562685 w 13465725"/>
              <a:gd name="connsiteY3626" fmla="*/ 3353093 h 4457244"/>
              <a:gd name="connsiteX3627" fmla="*/ 554647 w 13465725"/>
              <a:gd name="connsiteY3627" fmla="*/ 3370297 h 4457244"/>
              <a:gd name="connsiteX3628" fmla="*/ 534551 w 13465725"/>
              <a:gd name="connsiteY3628" fmla="*/ 3380333 h 4457244"/>
              <a:gd name="connsiteX3629" fmla="*/ 528522 w 13465725"/>
              <a:gd name="connsiteY3629" fmla="*/ 3391444 h 4457244"/>
              <a:gd name="connsiteX3630" fmla="*/ 510436 w 13465725"/>
              <a:gd name="connsiteY3630" fmla="*/ 3400405 h 4457244"/>
              <a:gd name="connsiteX3631" fmla="*/ 510436 w 13465725"/>
              <a:gd name="connsiteY3631" fmla="*/ 3411875 h 4457244"/>
              <a:gd name="connsiteX3632" fmla="*/ 494360 w 13465725"/>
              <a:gd name="connsiteY3632" fmla="*/ 3427645 h 4457244"/>
              <a:gd name="connsiteX3633" fmla="*/ 475770 w 13465725"/>
              <a:gd name="connsiteY3633" fmla="*/ 3428541 h 4457244"/>
              <a:gd name="connsiteX3634" fmla="*/ 466226 w 13465725"/>
              <a:gd name="connsiteY3634" fmla="*/ 3434814 h 4457244"/>
              <a:gd name="connsiteX3635" fmla="*/ 442110 w 13465725"/>
              <a:gd name="connsiteY3635" fmla="*/ 3447717 h 4457244"/>
              <a:gd name="connsiteX3636" fmla="*/ 409956 w 13465725"/>
              <a:gd name="connsiteY3636" fmla="*/ 3443416 h 4457244"/>
              <a:gd name="connsiteX3637" fmla="*/ 420507 w 13465725"/>
              <a:gd name="connsiteY3637" fmla="*/ 3427287 h 4457244"/>
              <a:gd name="connsiteX3638" fmla="*/ 434072 w 13465725"/>
              <a:gd name="connsiteY3638" fmla="*/ 3413308 h 4457244"/>
              <a:gd name="connsiteX3639" fmla="*/ 450148 w 13465725"/>
              <a:gd name="connsiteY3639" fmla="*/ 3406139 h 4457244"/>
              <a:gd name="connsiteX3640" fmla="*/ 482302 w 13465725"/>
              <a:gd name="connsiteY3640" fmla="*/ 3405960 h 4457244"/>
              <a:gd name="connsiteX3641" fmla="*/ 478282 w 13465725"/>
              <a:gd name="connsiteY3641" fmla="*/ 3400405 h 4457244"/>
              <a:gd name="connsiteX3642" fmla="*/ 494360 w 13465725"/>
              <a:gd name="connsiteY3642" fmla="*/ 3386068 h 4457244"/>
              <a:gd name="connsiteX3643" fmla="*/ 478282 w 13465725"/>
              <a:gd name="connsiteY3643" fmla="*/ 3386068 h 4457244"/>
              <a:gd name="connsiteX3644" fmla="*/ 494360 w 13465725"/>
              <a:gd name="connsiteY3644" fmla="*/ 3378899 h 4457244"/>
              <a:gd name="connsiteX3645" fmla="*/ 494360 w 13465725"/>
              <a:gd name="connsiteY3645" fmla="*/ 3364562 h 4457244"/>
              <a:gd name="connsiteX3646" fmla="*/ 522494 w 13465725"/>
              <a:gd name="connsiteY3646" fmla="*/ 3357394 h 4457244"/>
              <a:gd name="connsiteX3647" fmla="*/ 522494 w 13465725"/>
              <a:gd name="connsiteY3647" fmla="*/ 3344490 h 4457244"/>
              <a:gd name="connsiteX3648" fmla="*/ 550628 w 13465725"/>
              <a:gd name="connsiteY3648" fmla="*/ 3333021 h 4457244"/>
              <a:gd name="connsiteX3649" fmla="*/ 562685 w 13465725"/>
              <a:gd name="connsiteY3649" fmla="*/ 3321551 h 4457244"/>
              <a:gd name="connsiteX3650" fmla="*/ 550628 w 13465725"/>
              <a:gd name="connsiteY3650" fmla="*/ 3306855 h 4457244"/>
              <a:gd name="connsiteX3651" fmla="*/ 562685 w 13465725"/>
              <a:gd name="connsiteY3651" fmla="*/ 3290009 h 4457244"/>
              <a:gd name="connsiteX3652" fmla="*/ 574743 w 13465725"/>
              <a:gd name="connsiteY3652" fmla="*/ 3281049 h 4457244"/>
              <a:gd name="connsiteX3653" fmla="*/ 574743 w 13465725"/>
              <a:gd name="connsiteY3653" fmla="*/ 3269938 h 4457244"/>
              <a:gd name="connsiteX3654" fmla="*/ 587303 w 13465725"/>
              <a:gd name="connsiteY3654" fmla="*/ 3265278 h 4457244"/>
              <a:gd name="connsiteX3655" fmla="*/ 590819 w 13465725"/>
              <a:gd name="connsiteY3655" fmla="*/ 3258468 h 4457244"/>
              <a:gd name="connsiteX3656" fmla="*/ 582782 w 13465725"/>
              <a:gd name="connsiteY3656" fmla="*/ 3252016 h 4457244"/>
              <a:gd name="connsiteX3657" fmla="*/ 574743 w 13465725"/>
              <a:gd name="connsiteY3657" fmla="*/ 3245564 h 4457244"/>
              <a:gd name="connsiteX3658" fmla="*/ 553140 w 13465725"/>
              <a:gd name="connsiteY3658" fmla="*/ 3258468 h 4457244"/>
              <a:gd name="connsiteX3659" fmla="*/ 534551 w 13465725"/>
              <a:gd name="connsiteY3659" fmla="*/ 3271371 h 4457244"/>
              <a:gd name="connsiteX3660" fmla="*/ 521992 w 13465725"/>
              <a:gd name="connsiteY3660" fmla="*/ 3283737 h 4457244"/>
              <a:gd name="connsiteX3661" fmla="*/ 494360 w 13465725"/>
              <a:gd name="connsiteY3661" fmla="*/ 3292877 h 4457244"/>
              <a:gd name="connsiteX3662" fmla="*/ 494360 w 13465725"/>
              <a:gd name="connsiteY3662" fmla="*/ 3311515 h 4457244"/>
              <a:gd name="connsiteX3663" fmla="*/ 431560 w 13465725"/>
              <a:gd name="connsiteY3663" fmla="*/ 3332124 h 4457244"/>
              <a:gd name="connsiteX3664" fmla="*/ 401919 w 13465725"/>
              <a:gd name="connsiteY3664" fmla="*/ 3364562 h 4457244"/>
              <a:gd name="connsiteX3665" fmla="*/ 365746 w 13465725"/>
              <a:gd name="connsiteY3665" fmla="*/ 3369580 h 4457244"/>
              <a:gd name="connsiteX3666" fmla="*/ 329573 w 13465725"/>
              <a:gd name="connsiteY3666" fmla="*/ 3374598 h 4457244"/>
              <a:gd name="connsiteX3667" fmla="*/ 329573 w 13465725"/>
              <a:gd name="connsiteY3667" fmla="*/ 3390369 h 4457244"/>
              <a:gd name="connsiteX3668" fmla="*/ 317515 w 13465725"/>
              <a:gd name="connsiteY3668" fmla="*/ 3390369 h 4457244"/>
              <a:gd name="connsiteX3669" fmla="*/ 303448 w 13465725"/>
              <a:gd name="connsiteY3669" fmla="*/ 3388218 h 4457244"/>
              <a:gd name="connsiteX3670" fmla="*/ 301439 w 13465725"/>
              <a:gd name="connsiteY3670" fmla="*/ 3381767 h 4457244"/>
              <a:gd name="connsiteX3671" fmla="*/ 313496 w 13465725"/>
              <a:gd name="connsiteY3671" fmla="*/ 3370297 h 4457244"/>
              <a:gd name="connsiteX3672" fmla="*/ 308975 w 13465725"/>
              <a:gd name="connsiteY3672" fmla="*/ 3364741 h 4457244"/>
              <a:gd name="connsiteX3673" fmla="*/ 301439 w 13465725"/>
              <a:gd name="connsiteY3673" fmla="*/ 3360261 h 4457244"/>
              <a:gd name="connsiteX3674" fmla="*/ 301439 w 13465725"/>
              <a:gd name="connsiteY3674" fmla="*/ 3364562 h 4457244"/>
              <a:gd name="connsiteX3675" fmla="*/ 269285 w 13465725"/>
              <a:gd name="connsiteY3675" fmla="*/ 3374240 h 4457244"/>
              <a:gd name="connsiteX3676" fmla="*/ 249190 w 13465725"/>
              <a:gd name="connsiteY3676" fmla="*/ 3386068 h 4457244"/>
              <a:gd name="connsiteX3677" fmla="*/ 236629 w 13465725"/>
              <a:gd name="connsiteY3677" fmla="*/ 3392878 h 4457244"/>
              <a:gd name="connsiteX3678" fmla="*/ 233113 w 13465725"/>
              <a:gd name="connsiteY3678" fmla="*/ 3401838 h 4457244"/>
              <a:gd name="connsiteX3679" fmla="*/ 204978 w 13465725"/>
              <a:gd name="connsiteY3679" fmla="*/ 3407573 h 4457244"/>
              <a:gd name="connsiteX3680" fmla="*/ 201461 w 13465725"/>
              <a:gd name="connsiteY3680" fmla="*/ 3415279 h 4457244"/>
              <a:gd name="connsiteX3681" fmla="*/ 188902 w 13465725"/>
              <a:gd name="connsiteY3681" fmla="*/ 3421910 h 4457244"/>
              <a:gd name="connsiteX3682" fmla="*/ 188902 w 13465725"/>
              <a:gd name="connsiteY3682" fmla="*/ 3433380 h 4457244"/>
              <a:gd name="connsiteX3683" fmla="*/ 172825 w 13465725"/>
              <a:gd name="connsiteY3683" fmla="*/ 3437681 h 4457244"/>
              <a:gd name="connsiteX3684" fmla="*/ 160264 w 13465725"/>
              <a:gd name="connsiteY3684" fmla="*/ 3450226 h 4457244"/>
              <a:gd name="connsiteX3685" fmla="*/ 132633 w 13465725"/>
              <a:gd name="connsiteY3685" fmla="*/ 3460620 h 4457244"/>
              <a:gd name="connsiteX3686" fmla="*/ 103494 w 13465725"/>
              <a:gd name="connsiteY3686" fmla="*/ 3476212 h 4457244"/>
              <a:gd name="connsiteX3687" fmla="*/ 68326 w 13465725"/>
              <a:gd name="connsiteY3687" fmla="*/ 3490728 h 4457244"/>
              <a:gd name="connsiteX3688" fmla="*/ 66818 w 13465725"/>
              <a:gd name="connsiteY3688" fmla="*/ 3497717 h 4457244"/>
              <a:gd name="connsiteX3689" fmla="*/ 56269 w 13465725"/>
              <a:gd name="connsiteY3689" fmla="*/ 3503632 h 4457244"/>
              <a:gd name="connsiteX3690" fmla="*/ 46221 w 13465725"/>
              <a:gd name="connsiteY3690" fmla="*/ 3516893 h 4457244"/>
              <a:gd name="connsiteX3691" fmla="*/ 24115 w 13465725"/>
              <a:gd name="connsiteY3691" fmla="*/ 3528004 h 4457244"/>
              <a:gd name="connsiteX3692" fmla="*/ 21101 w 13465725"/>
              <a:gd name="connsiteY3692" fmla="*/ 3531947 h 4457244"/>
              <a:gd name="connsiteX3693" fmla="*/ 12057 w 13465725"/>
              <a:gd name="connsiteY3693" fmla="*/ 3533739 h 4457244"/>
              <a:gd name="connsiteX3694" fmla="*/ 0 w 13465725"/>
              <a:gd name="connsiteY3694" fmla="*/ 3532306 h 4457244"/>
              <a:gd name="connsiteX3695" fmla="*/ 12057 w 13465725"/>
              <a:gd name="connsiteY3695" fmla="*/ 3517969 h 4457244"/>
              <a:gd name="connsiteX3696" fmla="*/ 21101 w 13465725"/>
              <a:gd name="connsiteY3696" fmla="*/ 3512054 h 4457244"/>
              <a:gd name="connsiteX3697" fmla="*/ 24115 w 13465725"/>
              <a:gd name="connsiteY3697" fmla="*/ 3505065 h 4457244"/>
              <a:gd name="connsiteX3698" fmla="*/ 40191 w 13465725"/>
              <a:gd name="connsiteY3698" fmla="*/ 3492162 h 4457244"/>
              <a:gd name="connsiteX3699" fmla="*/ 39187 w 13465725"/>
              <a:gd name="connsiteY3699" fmla="*/ 3481409 h 4457244"/>
              <a:gd name="connsiteX3700" fmla="*/ 56269 w 13465725"/>
              <a:gd name="connsiteY3700" fmla="*/ 3474957 h 4457244"/>
              <a:gd name="connsiteX3701" fmla="*/ 90432 w 13465725"/>
              <a:gd name="connsiteY3701" fmla="*/ 3425495 h 4457244"/>
              <a:gd name="connsiteX3702" fmla="*/ 160768 w 13465725"/>
              <a:gd name="connsiteY3702" fmla="*/ 3380333 h 4457244"/>
              <a:gd name="connsiteX3703" fmla="*/ 166796 w 13465725"/>
              <a:gd name="connsiteY3703" fmla="*/ 3366713 h 4457244"/>
              <a:gd name="connsiteX3704" fmla="*/ 172825 w 13465725"/>
              <a:gd name="connsiteY3704" fmla="*/ 3353093 h 4457244"/>
              <a:gd name="connsiteX3705" fmla="*/ 185384 w 13465725"/>
              <a:gd name="connsiteY3705" fmla="*/ 3350404 h 4457244"/>
              <a:gd name="connsiteX3706" fmla="*/ 188902 w 13465725"/>
              <a:gd name="connsiteY3706" fmla="*/ 3344490 h 4457244"/>
              <a:gd name="connsiteX3707" fmla="*/ 196940 w 13465725"/>
              <a:gd name="connsiteY3707" fmla="*/ 3334275 h 4457244"/>
              <a:gd name="connsiteX3708" fmla="*/ 204978 w 13465725"/>
              <a:gd name="connsiteY3708" fmla="*/ 3327286 h 4457244"/>
              <a:gd name="connsiteX3709" fmla="*/ 225074 w 13465725"/>
              <a:gd name="connsiteY3709" fmla="*/ 3312949 h 4457244"/>
              <a:gd name="connsiteX3710" fmla="*/ 237634 w 13465725"/>
              <a:gd name="connsiteY3710" fmla="*/ 3309006 h 4457244"/>
              <a:gd name="connsiteX3711" fmla="*/ 241151 w 13465725"/>
              <a:gd name="connsiteY3711" fmla="*/ 3302913 h 4457244"/>
              <a:gd name="connsiteX3712" fmla="*/ 237132 w 13465725"/>
              <a:gd name="connsiteY3712" fmla="*/ 3295744 h 4457244"/>
              <a:gd name="connsiteX3713" fmla="*/ 273305 w 13465725"/>
              <a:gd name="connsiteY3713" fmla="*/ 3251300 h 4457244"/>
              <a:gd name="connsiteX3714" fmla="*/ 289381 w 13465725"/>
              <a:gd name="connsiteY3714" fmla="*/ 3246998 h 4457244"/>
              <a:gd name="connsiteX3715" fmla="*/ 301439 w 13465725"/>
              <a:gd name="connsiteY3715" fmla="*/ 3239830 h 4457244"/>
              <a:gd name="connsiteX3716" fmla="*/ 304453 w 13465725"/>
              <a:gd name="connsiteY3716" fmla="*/ 3232123 h 4457244"/>
              <a:gd name="connsiteX3717" fmla="*/ 313496 w 13465725"/>
              <a:gd name="connsiteY3717" fmla="*/ 3225493 h 4457244"/>
              <a:gd name="connsiteX3718" fmla="*/ 312492 w 13465725"/>
              <a:gd name="connsiteY3718" fmla="*/ 3215277 h 4457244"/>
              <a:gd name="connsiteX3719" fmla="*/ 329573 w 13465725"/>
              <a:gd name="connsiteY3719" fmla="*/ 3208288 h 4457244"/>
              <a:gd name="connsiteX3720" fmla="*/ 351176 w 13465725"/>
              <a:gd name="connsiteY3720" fmla="*/ 3188933 h 4457244"/>
              <a:gd name="connsiteX3721" fmla="*/ 381822 w 13465725"/>
              <a:gd name="connsiteY3721" fmla="*/ 3173879 h 4457244"/>
              <a:gd name="connsiteX3722" fmla="*/ 393880 w 13465725"/>
              <a:gd name="connsiteY3722" fmla="*/ 3163843 h 4457244"/>
              <a:gd name="connsiteX3723" fmla="*/ 407948 w 13465725"/>
              <a:gd name="connsiteY3723" fmla="*/ 3140187 h 4457244"/>
              <a:gd name="connsiteX3724" fmla="*/ 422014 w 13465725"/>
              <a:gd name="connsiteY3724" fmla="*/ 3116531 h 4457244"/>
              <a:gd name="connsiteX3725" fmla="*/ 434072 w 13465725"/>
              <a:gd name="connsiteY3725" fmla="*/ 3110796 h 4457244"/>
              <a:gd name="connsiteX3726" fmla="*/ 456177 w 13465725"/>
              <a:gd name="connsiteY3726" fmla="*/ 3092158 h 4457244"/>
              <a:gd name="connsiteX3727" fmla="*/ 478282 w 13465725"/>
              <a:gd name="connsiteY3727" fmla="*/ 3073520 h 4457244"/>
              <a:gd name="connsiteX3728" fmla="*/ 494360 w 13465725"/>
              <a:gd name="connsiteY3728" fmla="*/ 3060617 h 4457244"/>
              <a:gd name="connsiteX3729" fmla="*/ 510436 w 13465725"/>
              <a:gd name="connsiteY3729" fmla="*/ 3047713 h 4457244"/>
              <a:gd name="connsiteX3730" fmla="*/ 541082 w 13465725"/>
              <a:gd name="connsiteY3730" fmla="*/ 3013663 h 4457244"/>
              <a:gd name="connsiteX3731" fmla="*/ 574743 w 13465725"/>
              <a:gd name="connsiteY3731" fmla="*/ 2981763 h 4457244"/>
              <a:gd name="connsiteX3732" fmla="*/ 573738 w 13465725"/>
              <a:gd name="connsiteY3732" fmla="*/ 2973698 h 4457244"/>
              <a:gd name="connsiteX3733" fmla="*/ 590819 w 13465725"/>
              <a:gd name="connsiteY3733" fmla="*/ 2968860 h 4457244"/>
              <a:gd name="connsiteX3734" fmla="*/ 636538 w 13465725"/>
              <a:gd name="connsiteY3734" fmla="*/ 2937856 h 4457244"/>
              <a:gd name="connsiteX3735" fmla="*/ 667185 w 13465725"/>
              <a:gd name="connsiteY3735" fmla="*/ 2905776 h 4457244"/>
              <a:gd name="connsiteX3736" fmla="*/ 676731 w 13465725"/>
              <a:gd name="connsiteY3736" fmla="*/ 2903447 h 4457244"/>
              <a:gd name="connsiteX3737" fmla="*/ 683262 w 13465725"/>
              <a:gd name="connsiteY3737" fmla="*/ 2900042 h 4457244"/>
              <a:gd name="connsiteX3738" fmla="*/ 677233 w 13465725"/>
              <a:gd name="connsiteY3738" fmla="*/ 2898787 h 4457244"/>
              <a:gd name="connsiteX3739" fmla="*/ 671204 w 13465725"/>
              <a:gd name="connsiteY3739" fmla="*/ 2898608 h 4457244"/>
              <a:gd name="connsiteX3740" fmla="*/ 683262 w 13465725"/>
              <a:gd name="connsiteY3740" fmla="*/ 2885705 h 4457244"/>
              <a:gd name="connsiteX3741" fmla="*/ 699338 w 13465725"/>
              <a:gd name="connsiteY3741" fmla="*/ 2882837 h 4457244"/>
              <a:gd name="connsiteX3742" fmla="*/ 720439 w 13465725"/>
              <a:gd name="connsiteY3742" fmla="*/ 2866887 h 4457244"/>
              <a:gd name="connsiteX3743" fmla="*/ 735511 w 13465725"/>
              <a:gd name="connsiteY3743" fmla="*/ 2849862 h 4457244"/>
              <a:gd name="connsiteX3744" fmla="*/ 736516 w 13465725"/>
              <a:gd name="connsiteY3744" fmla="*/ 2841977 h 4457244"/>
              <a:gd name="connsiteX3745" fmla="*/ 755607 w 13465725"/>
              <a:gd name="connsiteY3745" fmla="*/ 2838392 h 4457244"/>
              <a:gd name="connsiteX3746" fmla="*/ 767664 w 13465725"/>
              <a:gd name="connsiteY3746" fmla="*/ 2828356 h 4457244"/>
              <a:gd name="connsiteX3747" fmla="*/ 784746 w 13465725"/>
              <a:gd name="connsiteY3747" fmla="*/ 2812406 h 4457244"/>
              <a:gd name="connsiteX3748" fmla="*/ 795799 w 13465725"/>
              <a:gd name="connsiteY3748" fmla="*/ 2795381 h 4457244"/>
              <a:gd name="connsiteX3749" fmla="*/ 809865 w 13465725"/>
              <a:gd name="connsiteY3749" fmla="*/ 2785345 h 4457244"/>
              <a:gd name="connsiteX3750" fmla="*/ 822541 w 13465725"/>
              <a:gd name="connsiteY3750" fmla="*/ 2776302 h 445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Lst>
            <a:rect l="l" t="t" r="r" b="b"/>
            <a:pathLst>
              <a:path w="13465725" h="4457244">
                <a:moveTo>
                  <a:pt x="5429122" y="4167673"/>
                </a:moveTo>
                <a:cubicBezTo>
                  <a:pt x="5429256" y="4168946"/>
                  <a:pt x="5430575" y="4170360"/>
                  <a:pt x="5433087" y="4171916"/>
                </a:cubicBezTo>
                <a:cubicBezTo>
                  <a:pt x="5435597" y="4173470"/>
                  <a:pt x="5438503" y="4174319"/>
                  <a:pt x="5441806" y="4174460"/>
                </a:cubicBezTo>
                <a:cubicBezTo>
                  <a:pt x="5449205" y="4174083"/>
                  <a:pt x="5453434" y="4172575"/>
                  <a:pt x="5454489" y="4169936"/>
                </a:cubicBezTo>
                <a:close/>
                <a:moveTo>
                  <a:pt x="5454489" y="4149575"/>
                </a:moveTo>
                <a:cubicBezTo>
                  <a:pt x="5454225" y="4150848"/>
                  <a:pt x="5454754" y="4152262"/>
                  <a:pt x="5456076" y="4153817"/>
                </a:cubicBezTo>
                <a:cubicBezTo>
                  <a:pt x="5457398" y="4155373"/>
                  <a:pt x="5461096" y="4156221"/>
                  <a:pt x="5467174" y="4156362"/>
                </a:cubicBezTo>
                <a:lnTo>
                  <a:pt x="5473517" y="4156362"/>
                </a:lnTo>
                <a:cubicBezTo>
                  <a:pt x="5473517" y="4151838"/>
                  <a:pt x="5467174" y="4149575"/>
                  <a:pt x="5454489" y="4149575"/>
                </a:cubicBezTo>
                <a:close/>
                <a:moveTo>
                  <a:pt x="11114524" y="4125111"/>
                </a:moveTo>
                <a:cubicBezTo>
                  <a:pt x="11114608" y="4125918"/>
                  <a:pt x="11115445" y="4126814"/>
                  <a:pt x="11117036" y="4127799"/>
                </a:cubicBezTo>
                <a:cubicBezTo>
                  <a:pt x="11118627" y="4128785"/>
                  <a:pt x="11120469" y="4129323"/>
                  <a:pt x="11122562" y="4129412"/>
                </a:cubicBezTo>
                <a:cubicBezTo>
                  <a:pt x="11127251" y="4129173"/>
                  <a:pt x="11129931" y="4128217"/>
                  <a:pt x="11130600" y="4126545"/>
                </a:cubicBezTo>
                <a:close/>
                <a:moveTo>
                  <a:pt x="6012582" y="4117903"/>
                </a:moveTo>
                <a:cubicBezTo>
                  <a:pt x="6012450" y="4119176"/>
                  <a:pt x="6012714" y="4120590"/>
                  <a:pt x="6013375" y="4122146"/>
                </a:cubicBezTo>
                <a:cubicBezTo>
                  <a:pt x="6014035" y="4123700"/>
                  <a:pt x="6015885" y="4124549"/>
                  <a:pt x="6018925" y="4124690"/>
                </a:cubicBezTo>
                <a:lnTo>
                  <a:pt x="6037950" y="4122428"/>
                </a:lnTo>
                <a:close/>
                <a:moveTo>
                  <a:pt x="11130600" y="4113642"/>
                </a:moveTo>
                <a:cubicBezTo>
                  <a:pt x="11130433" y="4114448"/>
                  <a:pt x="11130768" y="4115344"/>
                  <a:pt x="11131605" y="4116330"/>
                </a:cubicBezTo>
                <a:cubicBezTo>
                  <a:pt x="11132443" y="4117315"/>
                  <a:pt x="11134787" y="4117853"/>
                  <a:pt x="11138639" y="4117943"/>
                </a:cubicBezTo>
                <a:lnTo>
                  <a:pt x="11142658" y="4117943"/>
                </a:lnTo>
                <a:cubicBezTo>
                  <a:pt x="11142658" y="4115075"/>
                  <a:pt x="11138639" y="4113642"/>
                  <a:pt x="11130600" y="4113642"/>
                </a:cubicBezTo>
                <a:close/>
                <a:moveTo>
                  <a:pt x="6494570" y="4108854"/>
                </a:moveTo>
                <a:lnTo>
                  <a:pt x="6519938" y="4124690"/>
                </a:lnTo>
                <a:lnTo>
                  <a:pt x="6513596" y="4142789"/>
                </a:lnTo>
                <a:cubicBezTo>
                  <a:pt x="6497874" y="4143448"/>
                  <a:pt x="6489681" y="4146088"/>
                  <a:pt x="6489021" y="4150707"/>
                </a:cubicBezTo>
                <a:cubicBezTo>
                  <a:pt x="6488360" y="4155325"/>
                  <a:pt x="6475413" y="4157964"/>
                  <a:pt x="6450176" y="4158624"/>
                </a:cubicBezTo>
                <a:cubicBezTo>
                  <a:pt x="6452026" y="4149764"/>
                  <a:pt x="6459426" y="4141469"/>
                  <a:pt x="6472373" y="4133739"/>
                </a:cubicBezTo>
                <a:cubicBezTo>
                  <a:pt x="6485320" y="4126010"/>
                  <a:pt x="6492720" y="4117715"/>
                  <a:pt x="6494570" y="4108854"/>
                </a:cubicBezTo>
                <a:close/>
                <a:moveTo>
                  <a:pt x="11484289" y="4093569"/>
                </a:moveTo>
                <a:cubicBezTo>
                  <a:pt x="11484205" y="4094376"/>
                  <a:pt x="11484373" y="4095272"/>
                  <a:pt x="11484791" y="4096258"/>
                </a:cubicBezTo>
                <a:cubicBezTo>
                  <a:pt x="11485210" y="4097243"/>
                  <a:pt x="11486382" y="4097781"/>
                  <a:pt x="11488308" y="4097871"/>
                </a:cubicBezTo>
                <a:lnTo>
                  <a:pt x="11500365" y="4096437"/>
                </a:lnTo>
                <a:close/>
                <a:moveTo>
                  <a:pt x="11789747" y="4087835"/>
                </a:moveTo>
                <a:lnTo>
                  <a:pt x="11805824" y="4097871"/>
                </a:lnTo>
                <a:lnTo>
                  <a:pt x="11801805" y="4109340"/>
                </a:lnTo>
                <a:cubicBezTo>
                  <a:pt x="11791840" y="4109758"/>
                  <a:pt x="11786648" y="4111431"/>
                  <a:pt x="11786230" y="4114359"/>
                </a:cubicBezTo>
                <a:cubicBezTo>
                  <a:pt x="11785811" y="4117285"/>
                  <a:pt x="11777606" y="4118958"/>
                  <a:pt x="11761612" y="4119376"/>
                </a:cubicBezTo>
                <a:cubicBezTo>
                  <a:pt x="11762785" y="4113761"/>
                  <a:pt x="11767474" y="4108504"/>
                  <a:pt x="11775680" y="4103605"/>
                </a:cubicBezTo>
                <a:cubicBezTo>
                  <a:pt x="11783885" y="4098707"/>
                  <a:pt x="11788575" y="4093450"/>
                  <a:pt x="11789747" y="4087835"/>
                </a:cubicBezTo>
                <a:close/>
                <a:moveTo>
                  <a:pt x="3718342" y="4075951"/>
                </a:moveTo>
                <a:cubicBezTo>
                  <a:pt x="3718474" y="4077224"/>
                  <a:pt x="3719795" y="4078638"/>
                  <a:pt x="3722305" y="4080194"/>
                </a:cubicBezTo>
                <a:cubicBezTo>
                  <a:pt x="3724816" y="4081748"/>
                  <a:pt x="3727723" y="4082597"/>
                  <a:pt x="3731025" y="4082738"/>
                </a:cubicBezTo>
                <a:cubicBezTo>
                  <a:pt x="3738424" y="4082361"/>
                  <a:pt x="3742653" y="4080853"/>
                  <a:pt x="3743709" y="4078214"/>
                </a:cubicBezTo>
                <a:close/>
                <a:moveTo>
                  <a:pt x="3743709" y="4057853"/>
                </a:moveTo>
                <a:cubicBezTo>
                  <a:pt x="3743445" y="4059126"/>
                  <a:pt x="3743974" y="4060540"/>
                  <a:pt x="3745295" y="4062095"/>
                </a:cubicBezTo>
                <a:cubicBezTo>
                  <a:pt x="3746616" y="4063651"/>
                  <a:pt x="3750315" y="4064499"/>
                  <a:pt x="3756394" y="4064640"/>
                </a:cubicBezTo>
                <a:lnTo>
                  <a:pt x="3762735" y="4064640"/>
                </a:lnTo>
                <a:cubicBezTo>
                  <a:pt x="3762735" y="4060116"/>
                  <a:pt x="3756394" y="4057853"/>
                  <a:pt x="3743709" y="4057853"/>
                </a:cubicBezTo>
                <a:close/>
                <a:moveTo>
                  <a:pt x="6145762" y="4052297"/>
                </a:moveTo>
                <a:cubicBezTo>
                  <a:pt x="6145498" y="4053570"/>
                  <a:pt x="6146027" y="4054984"/>
                  <a:pt x="6147349" y="4056539"/>
                </a:cubicBezTo>
                <a:cubicBezTo>
                  <a:pt x="6148669" y="4058095"/>
                  <a:pt x="6152371" y="4058943"/>
                  <a:pt x="6158448" y="4059084"/>
                </a:cubicBezTo>
                <a:lnTo>
                  <a:pt x="6171131" y="4059084"/>
                </a:lnTo>
                <a:cubicBezTo>
                  <a:pt x="6170867" y="4056822"/>
                  <a:pt x="6168224" y="4055125"/>
                  <a:pt x="6163204" y="4053994"/>
                </a:cubicBezTo>
                <a:cubicBezTo>
                  <a:pt x="6158183" y="4052863"/>
                  <a:pt x="6152371" y="4052297"/>
                  <a:pt x="6145762" y="4052297"/>
                </a:cubicBezTo>
                <a:close/>
                <a:moveTo>
                  <a:pt x="11568691" y="4051992"/>
                </a:moveTo>
                <a:cubicBezTo>
                  <a:pt x="11568525" y="4052798"/>
                  <a:pt x="11568859" y="4053695"/>
                  <a:pt x="11569696" y="4054680"/>
                </a:cubicBezTo>
                <a:cubicBezTo>
                  <a:pt x="11570533" y="4055666"/>
                  <a:pt x="11572879" y="4056203"/>
                  <a:pt x="11576730" y="4056293"/>
                </a:cubicBezTo>
                <a:lnTo>
                  <a:pt x="11584769" y="4056293"/>
                </a:lnTo>
                <a:cubicBezTo>
                  <a:pt x="11584601" y="4054860"/>
                  <a:pt x="11582927" y="4053784"/>
                  <a:pt x="11579745" y="4053067"/>
                </a:cubicBezTo>
                <a:cubicBezTo>
                  <a:pt x="11576562" y="4052350"/>
                  <a:pt x="11572879" y="4051992"/>
                  <a:pt x="11568691" y="4051992"/>
                </a:cubicBezTo>
                <a:close/>
                <a:moveTo>
                  <a:pt x="4301802" y="4026181"/>
                </a:moveTo>
                <a:cubicBezTo>
                  <a:pt x="4301670" y="4027454"/>
                  <a:pt x="4301934" y="4028868"/>
                  <a:pt x="4302593" y="4030424"/>
                </a:cubicBezTo>
                <a:cubicBezTo>
                  <a:pt x="4303255" y="4031978"/>
                  <a:pt x="4305104" y="4032827"/>
                  <a:pt x="4308143" y="4032968"/>
                </a:cubicBezTo>
                <a:lnTo>
                  <a:pt x="4327169" y="4030706"/>
                </a:lnTo>
                <a:close/>
                <a:moveTo>
                  <a:pt x="1616002" y="4024332"/>
                </a:moveTo>
                <a:cubicBezTo>
                  <a:pt x="1616134" y="4025605"/>
                  <a:pt x="1617456" y="4027019"/>
                  <a:pt x="1619966" y="4028575"/>
                </a:cubicBezTo>
                <a:cubicBezTo>
                  <a:pt x="1622476" y="4030129"/>
                  <a:pt x="1625383" y="4030978"/>
                  <a:pt x="1628685" y="4031119"/>
                </a:cubicBezTo>
                <a:cubicBezTo>
                  <a:pt x="1636085" y="4030742"/>
                  <a:pt x="1640313" y="4029234"/>
                  <a:pt x="1641369" y="4026595"/>
                </a:cubicBezTo>
                <a:close/>
                <a:moveTo>
                  <a:pt x="4783790" y="4017132"/>
                </a:moveTo>
                <a:lnTo>
                  <a:pt x="4809158" y="4032968"/>
                </a:lnTo>
                <a:lnTo>
                  <a:pt x="4802817" y="4051067"/>
                </a:lnTo>
                <a:cubicBezTo>
                  <a:pt x="4787092" y="4051726"/>
                  <a:pt x="4778901" y="4054366"/>
                  <a:pt x="4778241" y="4058985"/>
                </a:cubicBezTo>
                <a:cubicBezTo>
                  <a:pt x="4777580" y="4063603"/>
                  <a:pt x="4764632" y="4066242"/>
                  <a:pt x="4739395" y="4066902"/>
                </a:cubicBezTo>
                <a:cubicBezTo>
                  <a:pt x="4741246" y="4058042"/>
                  <a:pt x="4748645" y="4049747"/>
                  <a:pt x="4761593" y="4042017"/>
                </a:cubicBezTo>
                <a:cubicBezTo>
                  <a:pt x="4774540" y="4034288"/>
                  <a:pt x="4781940" y="4025993"/>
                  <a:pt x="4783790" y="4017132"/>
                </a:cubicBezTo>
                <a:close/>
                <a:moveTo>
                  <a:pt x="1641369" y="4006234"/>
                </a:moveTo>
                <a:cubicBezTo>
                  <a:pt x="1641105" y="4007507"/>
                  <a:pt x="1641634" y="4008921"/>
                  <a:pt x="1642955" y="4010476"/>
                </a:cubicBezTo>
                <a:cubicBezTo>
                  <a:pt x="1644276" y="4012032"/>
                  <a:pt x="1647976" y="4012880"/>
                  <a:pt x="1654054" y="4013021"/>
                </a:cubicBezTo>
                <a:lnTo>
                  <a:pt x="1660396" y="4013021"/>
                </a:lnTo>
                <a:cubicBezTo>
                  <a:pt x="1660396" y="4008497"/>
                  <a:pt x="1654054" y="4006234"/>
                  <a:pt x="1641369" y="4006234"/>
                </a:cubicBezTo>
                <a:close/>
                <a:moveTo>
                  <a:pt x="11829939" y="4004680"/>
                </a:moveTo>
                <a:cubicBezTo>
                  <a:pt x="11830023" y="4005546"/>
                  <a:pt x="11830860" y="4006681"/>
                  <a:pt x="11832451" y="4008085"/>
                </a:cubicBezTo>
                <a:cubicBezTo>
                  <a:pt x="11834041" y="4009489"/>
                  <a:pt x="11835884" y="4010265"/>
                  <a:pt x="11837977" y="4010415"/>
                </a:cubicBezTo>
                <a:cubicBezTo>
                  <a:pt x="11841829" y="4010325"/>
                  <a:pt x="11844173" y="4009787"/>
                  <a:pt x="11845010" y="4008802"/>
                </a:cubicBezTo>
                <a:cubicBezTo>
                  <a:pt x="11845848" y="4007816"/>
                  <a:pt x="11846183" y="4006920"/>
                  <a:pt x="11846015" y="4006113"/>
                </a:cubicBezTo>
                <a:close/>
                <a:moveTo>
                  <a:pt x="11411943" y="3987475"/>
                </a:moveTo>
                <a:lnTo>
                  <a:pt x="11411943" y="3994644"/>
                </a:lnTo>
                <a:cubicBezTo>
                  <a:pt x="11412111" y="3996705"/>
                  <a:pt x="11413786" y="3997959"/>
                  <a:pt x="11416967" y="3998407"/>
                </a:cubicBezTo>
                <a:cubicBezTo>
                  <a:pt x="11420149" y="3998855"/>
                  <a:pt x="11423833" y="3999034"/>
                  <a:pt x="11428020" y="3998945"/>
                </a:cubicBezTo>
                <a:close/>
                <a:moveTo>
                  <a:pt x="6557990" y="3977643"/>
                </a:moveTo>
                <a:cubicBezTo>
                  <a:pt x="6558123" y="3979009"/>
                  <a:pt x="6559444" y="3980800"/>
                  <a:pt x="6561953" y="3983016"/>
                </a:cubicBezTo>
                <a:cubicBezTo>
                  <a:pt x="6564463" y="3985231"/>
                  <a:pt x="6567371" y="3986456"/>
                  <a:pt x="6570672" y="3986692"/>
                </a:cubicBezTo>
                <a:cubicBezTo>
                  <a:pt x="6576751" y="3986551"/>
                  <a:pt x="6580450" y="3985702"/>
                  <a:pt x="6581772" y="3984147"/>
                </a:cubicBezTo>
                <a:cubicBezTo>
                  <a:pt x="6583092" y="3982592"/>
                  <a:pt x="6583622" y="3981178"/>
                  <a:pt x="6583357" y="3979905"/>
                </a:cubicBezTo>
                <a:close/>
                <a:moveTo>
                  <a:pt x="11701325" y="3977439"/>
                </a:moveTo>
                <a:cubicBezTo>
                  <a:pt x="11689267" y="3977559"/>
                  <a:pt x="11680224" y="3979112"/>
                  <a:pt x="11674195" y="3982099"/>
                </a:cubicBezTo>
                <a:cubicBezTo>
                  <a:pt x="11668166" y="3985086"/>
                  <a:pt x="11665152" y="3988790"/>
                  <a:pt x="11665152" y="3993210"/>
                </a:cubicBezTo>
                <a:lnTo>
                  <a:pt x="11665152" y="3994644"/>
                </a:lnTo>
                <a:cubicBezTo>
                  <a:pt x="11664315" y="3994614"/>
                  <a:pt x="11660966" y="3994674"/>
                  <a:pt x="11655105" y="3994823"/>
                </a:cubicBezTo>
                <a:cubicBezTo>
                  <a:pt x="11649243" y="3994973"/>
                  <a:pt x="11645893" y="3995391"/>
                  <a:pt x="11645056" y="3996078"/>
                </a:cubicBezTo>
                <a:cubicBezTo>
                  <a:pt x="11646312" y="3996824"/>
                  <a:pt x="11651839" y="3997481"/>
                  <a:pt x="11661635" y="3998049"/>
                </a:cubicBezTo>
                <a:cubicBezTo>
                  <a:pt x="11671433" y="3998617"/>
                  <a:pt x="11677963" y="3998915"/>
                  <a:pt x="11681229" y="3998945"/>
                </a:cubicBezTo>
                <a:lnTo>
                  <a:pt x="11705344" y="3991776"/>
                </a:lnTo>
                <a:cubicBezTo>
                  <a:pt x="11699399" y="3991597"/>
                  <a:pt x="11695212" y="3990522"/>
                  <a:pt x="11692784" y="3988551"/>
                </a:cubicBezTo>
                <a:cubicBezTo>
                  <a:pt x="11690356" y="3986579"/>
                  <a:pt x="11689184" y="3984787"/>
                  <a:pt x="11689267" y="3983174"/>
                </a:cubicBezTo>
                <a:close/>
                <a:moveTo>
                  <a:pt x="2199462" y="3974562"/>
                </a:moveTo>
                <a:cubicBezTo>
                  <a:pt x="2199329" y="3975835"/>
                  <a:pt x="2199594" y="3977249"/>
                  <a:pt x="2200254" y="3978805"/>
                </a:cubicBezTo>
                <a:cubicBezTo>
                  <a:pt x="2200915" y="3980359"/>
                  <a:pt x="2202764" y="3981208"/>
                  <a:pt x="2205803" y="3981349"/>
                </a:cubicBezTo>
                <a:lnTo>
                  <a:pt x="2224829" y="3979087"/>
                </a:lnTo>
                <a:close/>
                <a:moveTo>
                  <a:pt x="11452135" y="3971705"/>
                </a:moveTo>
                <a:cubicBezTo>
                  <a:pt x="11450294" y="3971765"/>
                  <a:pt x="11448953" y="3972003"/>
                  <a:pt x="11448116" y="3972421"/>
                </a:cubicBezTo>
                <a:cubicBezTo>
                  <a:pt x="11447279" y="3972840"/>
                  <a:pt x="11445940" y="3973078"/>
                  <a:pt x="11444097" y="3973138"/>
                </a:cubicBezTo>
                <a:cubicBezTo>
                  <a:pt x="11444181" y="3974004"/>
                  <a:pt x="11445018" y="3975139"/>
                  <a:pt x="11446609" y="3976543"/>
                </a:cubicBezTo>
                <a:cubicBezTo>
                  <a:pt x="11448200" y="3977947"/>
                  <a:pt x="11450042" y="3978724"/>
                  <a:pt x="11452135" y="3978873"/>
                </a:cubicBezTo>
                <a:cubicBezTo>
                  <a:pt x="11455987" y="3978784"/>
                  <a:pt x="11458331" y="3978246"/>
                  <a:pt x="11459169" y="3977260"/>
                </a:cubicBezTo>
                <a:cubicBezTo>
                  <a:pt x="11460006" y="3976275"/>
                  <a:pt x="11460341" y="3975379"/>
                  <a:pt x="11460174" y="3974572"/>
                </a:cubicBezTo>
                <a:cubicBezTo>
                  <a:pt x="11459504" y="3972899"/>
                  <a:pt x="11456825" y="3971944"/>
                  <a:pt x="11452135" y="3971705"/>
                </a:cubicBezTo>
                <a:close/>
                <a:moveTo>
                  <a:pt x="2681451" y="3965513"/>
                </a:moveTo>
                <a:lnTo>
                  <a:pt x="2706818" y="3981349"/>
                </a:lnTo>
                <a:lnTo>
                  <a:pt x="2700476" y="3999448"/>
                </a:lnTo>
                <a:cubicBezTo>
                  <a:pt x="2684753" y="4000107"/>
                  <a:pt x="2676561" y="4002747"/>
                  <a:pt x="2675901" y="4007366"/>
                </a:cubicBezTo>
                <a:cubicBezTo>
                  <a:pt x="2675239" y="4011984"/>
                  <a:pt x="2662292" y="4014623"/>
                  <a:pt x="2637055" y="4015283"/>
                </a:cubicBezTo>
                <a:cubicBezTo>
                  <a:pt x="2638905" y="4006423"/>
                  <a:pt x="2646305" y="3998128"/>
                  <a:pt x="2659253" y="3990398"/>
                </a:cubicBezTo>
                <a:cubicBezTo>
                  <a:pt x="2672200" y="3982669"/>
                  <a:pt x="2679600" y="3974374"/>
                  <a:pt x="2681451" y="3965513"/>
                </a:cubicBezTo>
                <a:close/>
                <a:moveTo>
                  <a:pt x="4434981" y="3960575"/>
                </a:moveTo>
                <a:cubicBezTo>
                  <a:pt x="4434719" y="3961848"/>
                  <a:pt x="4435246" y="3963262"/>
                  <a:pt x="4436568" y="3964817"/>
                </a:cubicBezTo>
                <a:cubicBezTo>
                  <a:pt x="4437889" y="3966373"/>
                  <a:pt x="4441589" y="3967221"/>
                  <a:pt x="4447666" y="3967362"/>
                </a:cubicBezTo>
                <a:lnTo>
                  <a:pt x="4460351" y="3967362"/>
                </a:lnTo>
                <a:cubicBezTo>
                  <a:pt x="4460086" y="3965100"/>
                  <a:pt x="4457444" y="3963403"/>
                  <a:pt x="4452423" y="3962272"/>
                </a:cubicBezTo>
                <a:cubicBezTo>
                  <a:pt x="4447402" y="3961141"/>
                  <a:pt x="4441589" y="3960575"/>
                  <a:pt x="4434981" y="3960575"/>
                </a:cubicBezTo>
                <a:close/>
                <a:moveTo>
                  <a:pt x="11922380" y="3957368"/>
                </a:moveTo>
                <a:cubicBezTo>
                  <a:pt x="11909066" y="3957756"/>
                  <a:pt x="11901530" y="3960205"/>
                  <a:pt x="11899771" y="3964715"/>
                </a:cubicBezTo>
                <a:cubicBezTo>
                  <a:pt x="11898013" y="3969226"/>
                  <a:pt x="11897511" y="3973467"/>
                  <a:pt x="11898265" y="3977439"/>
                </a:cubicBezTo>
                <a:cubicBezTo>
                  <a:pt x="11891984" y="3977439"/>
                  <a:pt x="11885453" y="3977798"/>
                  <a:pt x="11878671" y="3978515"/>
                </a:cubicBezTo>
                <a:cubicBezTo>
                  <a:pt x="11871889" y="3979232"/>
                  <a:pt x="11866362" y="3980307"/>
                  <a:pt x="11862092" y="3981741"/>
                </a:cubicBezTo>
                <a:lnTo>
                  <a:pt x="11870131" y="3994644"/>
                </a:lnTo>
                <a:cubicBezTo>
                  <a:pt x="11872057" y="3990791"/>
                  <a:pt x="11876243" y="3987027"/>
                  <a:pt x="11882690" y="3983354"/>
                </a:cubicBezTo>
                <a:cubicBezTo>
                  <a:pt x="11889138" y="3979680"/>
                  <a:pt x="11898349" y="3977708"/>
                  <a:pt x="11910322" y="3977439"/>
                </a:cubicBezTo>
                <a:cubicBezTo>
                  <a:pt x="11910824" y="3973915"/>
                  <a:pt x="11912834" y="3970569"/>
                  <a:pt x="11916351" y="3967404"/>
                </a:cubicBezTo>
                <a:cubicBezTo>
                  <a:pt x="11919868" y="3964237"/>
                  <a:pt x="11921878" y="3960892"/>
                  <a:pt x="11922380" y="3957368"/>
                </a:cubicBezTo>
                <a:close/>
                <a:moveTo>
                  <a:pt x="5898426" y="3950495"/>
                </a:moveTo>
                <a:lnTo>
                  <a:pt x="5898426" y="3961807"/>
                </a:lnTo>
                <a:cubicBezTo>
                  <a:pt x="5898691" y="3965059"/>
                  <a:pt x="5901334" y="3967038"/>
                  <a:pt x="5906354" y="3967745"/>
                </a:cubicBezTo>
                <a:cubicBezTo>
                  <a:pt x="5911373" y="3968452"/>
                  <a:pt x="5917188" y="3968735"/>
                  <a:pt x="5923794" y="3968594"/>
                </a:cubicBezTo>
                <a:close/>
                <a:moveTo>
                  <a:pt x="6355047" y="3934659"/>
                </a:moveTo>
                <a:cubicBezTo>
                  <a:pt x="6336021" y="3934848"/>
                  <a:pt x="6321751" y="3937298"/>
                  <a:pt x="6312239" y="3942012"/>
                </a:cubicBezTo>
                <a:cubicBezTo>
                  <a:pt x="6302725" y="3946725"/>
                  <a:pt x="6297970" y="3952569"/>
                  <a:pt x="6297970" y="3959544"/>
                </a:cubicBezTo>
                <a:lnTo>
                  <a:pt x="6297970" y="3961807"/>
                </a:lnTo>
                <a:cubicBezTo>
                  <a:pt x="6296648" y="3961760"/>
                  <a:pt x="6291364" y="3961854"/>
                  <a:pt x="6282115" y="3962089"/>
                </a:cubicBezTo>
                <a:cubicBezTo>
                  <a:pt x="6272867" y="3962325"/>
                  <a:pt x="6267579" y="3962985"/>
                  <a:pt x="6266259" y="3964069"/>
                </a:cubicBezTo>
                <a:cubicBezTo>
                  <a:pt x="6268243" y="3965247"/>
                  <a:pt x="6276963" y="3966284"/>
                  <a:pt x="6292421" y="3967179"/>
                </a:cubicBezTo>
                <a:cubicBezTo>
                  <a:pt x="6307879" y="3968075"/>
                  <a:pt x="6318185" y="3968547"/>
                  <a:pt x="6323337" y="3968594"/>
                </a:cubicBezTo>
                <a:lnTo>
                  <a:pt x="6361389" y="3957282"/>
                </a:lnTo>
                <a:cubicBezTo>
                  <a:pt x="6352009" y="3957000"/>
                  <a:pt x="6345402" y="3955303"/>
                  <a:pt x="6341571" y="3952192"/>
                </a:cubicBezTo>
                <a:cubicBezTo>
                  <a:pt x="6337739" y="3949081"/>
                  <a:pt x="6335890" y="3946254"/>
                  <a:pt x="6336021" y="3943708"/>
                </a:cubicBezTo>
                <a:close/>
                <a:moveTo>
                  <a:pt x="11753574" y="3932994"/>
                </a:moveTo>
                <a:cubicBezTo>
                  <a:pt x="11749722" y="3933204"/>
                  <a:pt x="11747378" y="3934219"/>
                  <a:pt x="11746541" y="3936041"/>
                </a:cubicBezTo>
                <a:cubicBezTo>
                  <a:pt x="11745703" y="3937863"/>
                  <a:pt x="11745368" y="3939237"/>
                  <a:pt x="11745536" y="3940163"/>
                </a:cubicBezTo>
                <a:cubicBezTo>
                  <a:pt x="11745368" y="3943777"/>
                  <a:pt x="11742689" y="3946943"/>
                  <a:pt x="11737498" y="3949661"/>
                </a:cubicBezTo>
                <a:cubicBezTo>
                  <a:pt x="11732306" y="3952380"/>
                  <a:pt x="11725607" y="3954470"/>
                  <a:pt x="11717401" y="3955934"/>
                </a:cubicBezTo>
                <a:cubicBezTo>
                  <a:pt x="11716899" y="3959458"/>
                  <a:pt x="11714890" y="3962804"/>
                  <a:pt x="11711373" y="3965970"/>
                </a:cubicBezTo>
                <a:cubicBezTo>
                  <a:pt x="11707856" y="3969136"/>
                  <a:pt x="11705846" y="3972481"/>
                  <a:pt x="11705344" y="3976006"/>
                </a:cubicBezTo>
                <a:cubicBezTo>
                  <a:pt x="11717234" y="3970958"/>
                  <a:pt x="11727617" y="3965641"/>
                  <a:pt x="11736493" y="3960056"/>
                </a:cubicBezTo>
                <a:cubicBezTo>
                  <a:pt x="11745368" y="3954470"/>
                  <a:pt x="11753742" y="3948795"/>
                  <a:pt x="11761612" y="3943030"/>
                </a:cubicBezTo>
                <a:cubicBezTo>
                  <a:pt x="11761529" y="3941985"/>
                  <a:pt x="11760692" y="3940133"/>
                  <a:pt x="11759100" y="3937475"/>
                </a:cubicBezTo>
                <a:cubicBezTo>
                  <a:pt x="11757509" y="3934816"/>
                  <a:pt x="11755667" y="3933323"/>
                  <a:pt x="11753574" y="3932994"/>
                </a:cubicBezTo>
                <a:close/>
                <a:moveTo>
                  <a:pt x="5961846" y="3925611"/>
                </a:moveTo>
                <a:cubicBezTo>
                  <a:pt x="5958940" y="3925705"/>
                  <a:pt x="5956827" y="3926082"/>
                  <a:pt x="5955505" y="3926741"/>
                </a:cubicBezTo>
                <a:cubicBezTo>
                  <a:pt x="5954183" y="3927401"/>
                  <a:pt x="5952071" y="3927778"/>
                  <a:pt x="5949164" y="3927873"/>
                </a:cubicBezTo>
                <a:cubicBezTo>
                  <a:pt x="5949295" y="3929239"/>
                  <a:pt x="5950617" y="3931030"/>
                  <a:pt x="5953127" y="3933246"/>
                </a:cubicBezTo>
                <a:cubicBezTo>
                  <a:pt x="5955636" y="3935460"/>
                  <a:pt x="5958544" y="3936686"/>
                  <a:pt x="5961846" y="3936922"/>
                </a:cubicBezTo>
                <a:cubicBezTo>
                  <a:pt x="5967925" y="3936781"/>
                  <a:pt x="5971624" y="3935932"/>
                  <a:pt x="5972944" y="3934377"/>
                </a:cubicBezTo>
                <a:cubicBezTo>
                  <a:pt x="5974266" y="3932821"/>
                  <a:pt x="5974795" y="3931408"/>
                  <a:pt x="5974530" y="3930135"/>
                </a:cubicBezTo>
                <a:cubicBezTo>
                  <a:pt x="5973474" y="3927496"/>
                  <a:pt x="5969245" y="3925987"/>
                  <a:pt x="5961846" y="3925611"/>
                </a:cubicBezTo>
                <a:close/>
                <a:moveTo>
                  <a:pt x="11500365" y="3920091"/>
                </a:moveTo>
                <a:lnTo>
                  <a:pt x="11484289" y="3937296"/>
                </a:lnTo>
                <a:cubicBezTo>
                  <a:pt x="11483619" y="3937266"/>
                  <a:pt x="11480940" y="3937326"/>
                  <a:pt x="11476250" y="3937475"/>
                </a:cubicBezTo>
                <a:cubicBezTo>
                  <a:pt x="11471562" y="3937624"/>
                  <a:pt x="11468882" y="3938043"/>
                  <a:pt x="11468213" y="3938729"/>
                </a:cubicBezTo>
                <a:cubicBezTo>
                  <a:pt x="11469050" y="3940253"/>
                  <a:pt x="11473404" y="3941866"/>
                  <a:pt x="11481274" y="3943568"/>
                </a:cubicBezTo>
                <a:cubicBezTo>
                  <a:pt x="11489145" y="3945271"/>
                  <a:pt x="11495509" y="3946525"/>
                  <a:pt x="11500365" y="3947331"/>
                </a:cubicBezTo>
                <a:lnTo>
                  <a:pt x="11528500" y="3932994"/>
                </a:lnTo>
                <a:close/>
                <a:moveTo>
                  <a:pt x="2332642" y="3908956"/>
                </a:moveTo>
                <a:cubicBezTo>
                  <a:pt x="2332379" y="3910229"/>
                  <a:pt x="2332906" y="3911643"/>
                  <a:pt x="2334227" y="3913198"/>
                </a:cubicBezTo>
                <a:cubicBezTo>
                  <a:pt x="2335548" y="3914754"/>
                  <a:pt x="2339250" y="3915602"/>
                  <a:pt x="2345326" y="3915743"/>
                </a:cubicBezTo>
                <a:lnTo>
                  <a:pt x="2358011" y="3915743"/>
                </a:lnTo>
                <a:cubicBezTo>
                  <a:pt x="2357746" y="3913481"/>
                  <a:pt x="2355104" y="3911784"/>
                  <a:pt x="2350084" y="3910653"/>
                </a:cubicBezTo>
                <a:cubicBezTo>
                  <a:pt x="2345062" y="3909522"/>
                  <a:pt x="2339250" y="3908956"/>
                  <a:pt x="2332642" y="3908956"/>
                </a:cubicBezTo>
                <a:close/>
                <a:moveTo>
                  <a:pt x="6703854" y="3902988"/>
                </a:moveTo>
                <a:cubicBezTo>
                  <a:pt x="6682846" y="3903600"/>
                  <a:pt x="6670955" y="3907465"/>
                  <a:pt x="6668180" y="3914581"/>
                </a:cubicBezTo>
                <a:cubicBezTo>
                  <a:pt x="6665405" y="3921699"/>
                  <a:pt x="6664613" y="3928391"/>
                  <a:pt x="6665802" y="3934659"/>
                </a:cubicBezTo>
                <a:cubicBezTo>
                  <a:pt x="6655892" y="3934659"/>
                  <a:pt x="6645587" y="3935225"/>
                  <a:pt x="6634886" y="3936356"/>
                </a:cubicBezTo>
                <a:cubicBezTo>
                  <a:pt x="6624184" y="3937487"/>
                  <a:pt x="6615462" y="3939184"/>
                  <a:pt x="6608724" y="3941446"/>
                </a:cubicBezTo>
                <a:lnTo>
                  <a:pt x="6621409" y="3961807"/>
                </a:lnTo>
                <a:cubicBezTo>
                  <a:pt x="6624449" y="3955727"/>
                  <a:pt x="6631055" y="3949789"/>
                  <a:pt x="6641227" y="3943992"/>
                </a:cubicBezTo>
                <a:cubicBezTo>
                  <a:pt x="6651401" y="3938194"/>
                  <a:pt x="6665935" y="3935084"/>
                  <a:pt x="6684828" y="3934659"/>
                </a:cubicBezTo>
                <a:cubicBezTo>
                  <a:pt x="6685620" y="3929098"/>
                  <a:pt x="6688791" y="3923819"/>
                  <a:pt x="6694342" y="3918824"/>
                </a:cubicBezTo>
                <a:cubicBezTo>
                  <a:pt x="6699891" y="3913828"/>
                  <a:pt x="6703062" y="3908549"/>
                  <a:pt x="6703854" y="3902988"/>
                </a:cubicBezTo>
                <a:close/>
                <a:moveTo>
                  <a:pt x="7544817" y="3894829"/>
                </a:moveTo>
                <a:cubicBezTo>
                  <a:pt x="7544950" y="3896102"/>
                  <a:pt x="7546271" y="3897516"/>
                  <a:pt x="7548781" y="3899072"/>
                </a:cubicBezTo>
                <a:cubicBezTo>
                  <a:pt x="7551291" y="3900626"/>
                  <a:pt x="7554198" y="3901475"/>
                  <a:pt x="7557500" y="3901616"/>
                </a:cubicBezTo>
                <a:cubicBezTo>
                  <a:pt x="7564900" y="3901239"/>
                  <a:pt x="7569128" y="3899731"/>
                  <a:pt x="7570185" y="3897092"/>
                </a:cubicBezTo>
                <a:close/>
                <a:moveTo>
                  <a:pt x="4847210" y="3885921"/>
                </a:moveTo>
                <a:cubicBezTo>
                  <a:pt x="4847342" y="3887287"/>
                  <a:pt x="4848663" y="3889078"/>
                  <a:pt x="4851173" y="3891294"/>
                </a:cubicBezTo>
                <a:cubicBezTo>
                  <a:pt x="4853683" y="3893509"/>
                  <a:pt x="4856590" y="3894734"/>
                  <a:pt x="4859892" y="3894970"/>
                </a:cubicBezTo>
                <a:cubicBezTo>
                  <a:pt x="4865971" y="3894829"/>
                  <a:pt x="4869670" y="3893980"/>
                  <a:pt x="4870991" y="3892425"/>
                </a:cubicBezTo>
                <a:cubicBezTo>
                  <a:pt x="4872312" y="3890870"/>
                  <a:pt x="4872841" y="3889456"/>
                  <a:pt x="4872577" y="3888183"/>
                </a:cubicBezTo>
                <a:close/>
                <a:moveTo>
                  <a:pt x="7570185" y="3876731"/>
                </a:moveTo>
                <a:cubicBezTo>
                  <a:pt x="7569920" y="3878004"/>
                  <a:pt x="7570449" y="3879418"/>
                  <a:pt x="7571771" y="3880973"/>
                </a:cubicBezTo>
                <a:cubicBezTo>
                  <a:pt x="7573092" y="3882529"/>
                  <a:pt x="7576791" y="3883377"/>
                  <a:pt x="7582869" y="3883518"/>
                </a:cubicBezTo>
                <a:lnTo>
                  <a:pt x="7589211" y="3883518"/>
                </a:lnTo>
                <a:cubicBezTo>
                  <a:pt x="7589211" y="3878994"/>
                  <a:pt x="7582869" y="3876731"/>
                  <a:pt x="7570185" y="3876731"/>
                </a:cubicBezTo>
                <a:close/>
                <a:moveTo>
                  <a:pt x="11556635" y="3869912"/>
                </a:moveTo>
                <a:cubicBezTo>
                  <a:pt x="11539887" y="3881142"/>
                  <a:pt x="11525150" y="3893090"/>
                  <a:pt x="11512423" y="3905754"/>
                </a:cubicBezTo>
                <a:cubicBezTo>
                  <a:pt x="11514517" y="3908681"/>
                  <a:pt x="11518368" y="3911071"/>
                  <a:pt x="11523979" y="3912923"/>
                </a:cubicBezTo>
                <a:cubicBezTo>
                  <a:pt x="11529588" y="3914775"/>
                  <a:pt x="11536455" y="3915731"/>
                  <a:pt x="11544577" y="3915790"/>
                </a:cubicBezTo>
                <a:cubicBezTo>
                  <a:pt x="11548764" y="3911370"/>
                  <a:pt x="11554457" y="3904799"/>
                  <a:pt x="11561659" y="3896077"/>
                </a:cubicBezTo>
                <a:cubicBezTo>
                  <a:pt x="11568859" y="3887355"/>
                  <a:pt x="11576562" y="3881501"/>
                  <a:pt x="11584769" y="3878514"/>
                </a:cubicBezTo>
                <a:close/>
                <a:moveTo>
                  <a:pt x="6437494" y="3864529"/>
                </a:moveTo>
                <a:cubicBezTo>
                  <a:pt x="6431414" y="3864859"/>
                  <a:pt x="6427715" y="3866461"/>
                  <a:pt x="6426395" y="3869336"/>
                </a:cubicBezTo>
                <a:cubicBezTo>
                  <a:pt x="6425073" y="3872211"/>
                  <a:pt x="6424544" y="3874379"/>
                  <a:pt x="6424808" y="3875840"/>
                </a:cubicBezTo>
                <a:cubicBezTo>
                  <a:pt x="6424544" y="3881543"/>
                  <a:pt x="6420318" y="3886539"/>
                  <a:pt x="6412125" y="3890828"/>
                </a:cubicBezTo>
                <a:cubicBezTo>
                  <a:pt x="6403933" y="3895117"/>
                  <a:pt x="6393362" y="3898416"/>
                  <a:pt x="6380415" y="3900725"/>
                </a:cubicBezTo>
                <a:cubicBezTo>
                  <a:pt x="6379623" y="3906287"/>
                  <a:pt x="6376451" y="3911566"/>
                  <a:pt x="6370902" y="3916561"/>
                </a:cubicBezTo>
                <a:cubicBezTo>
                  <a:pt x="6365353" y="3921557"/>
                  <a:pt x="6362182" y="3926836"/>
                  <a:pt x="6361389" y="3932397"/>
                </a:cubicBezTo>
                <a:cubicBezTo>
                  <a:pt x="6380150" y="3924432"/>
                  <a:pt x="6396534" y="3916043"/>
                  <a:pt x="6410540" y="3907230"/>
                </a:cubicBezTo>
                <a:cubicBezTo>
                  <a:pt x="6424544" y="3898416"/>
                  <a:pt x="6437757" y="3889461"/>
                  <a:pt x="6450176" y="3880365"/>
                </a:cubicBezTo>
                <a:cubicBezTo>
                  <a:pt x="6450045" y="3878715"/>
                  <a:pt x="6448723" y="3875793"/>
                  <a:pt x="6446211" y="3871599"/>
                </a:cubicBezTo>
                <a:cubicBezTo>
                  <a:pt x="6443702" y="3867404"/>
                  <a:pt x="6440795" y="3865047"/>
                  <a:pt x="6437494" y="3864529"/>
                </a:cubicBezTo>
                <a:close/>
                <a:moveTo>
                  <a:pt x="4187646" y="3858773"/>
                </a:moveTo>
                <a:lnTo>
                  <a:pt x="4187646" y="3870085"/>
                </a:lnTo>
                <a:cubicBezTo>
                  <a:pt x="4187911" y="3873337"/>
                  <a:pt x="4190553" y="3875316"/>
                  <a:pt x="4195574" y="3876023"/>
                </a:cubicBezTo>
                <a:cubicBezTo>
                  <a:pt x="4200593" y="3876730"/>
                  <a:pt x="4206408" y="3877013"/>
                  <a:pt x="4213013" y="3876872"/>
                </a:cubicBezTo>
                <a:close/>
                <a:moveTo>
                  <a:pt x="8128277" y="3845059"/>
                </a:moveTo>
                <a:cubicBezTo>
                  <a:pt x="8128145" y="3846332"/>
                  <a:pt x="8128409" y="3847746"/>
                  <a:pt x="8129069" y="3849302"/>
                </a:cubicBezTo>
                <a:cubicBezTo>
                  <a:pt x="8129731" y="3850856"/>
                  <a:pt x="8131579" y="3851705"/>
                  <a:pt x="8134619" y="3851846"/>
                </a:cubicBezTo>
                <a:lnTo>
                  <a:pt x="8153645" y="3849584"/>
                </a:lnTo>
                <a:close/>
                <a:moveTo>
                  <a:pt x="6037950" y="3844168"/>
                </a:moveTo>
                <a:lnTo>
                  <a:pt x="6012582" y="3871316"/>
                </a:lnTo>
                <a:cubicBezTo>
                  <a:pt x="6011527" y="3871269"/>
                  <a:pt x="6007297" y="3871363"/>
                  <a:pt x="5999897" y="3871599"/>
                </a:cubicBezTo>
                <a:cubicBezTo>
                  <a:pt x="5992500" y="3871834"/>
                  <a:pt x="5988272" y="3872494"/>
                  <a:pt x="5987215" y="3873578"/>
                </a:cubicBezTo>
                <a:cubicBezTo>
                  <a:pt x="5988537" y="3875981"/>
                  <a:pt x="5995407" y="3878527"/>
                  <a:pt x="6007824" y="3881213"/>
                </a:cubicBezTo>
                <a:cubicBezTo>
                  <a:pt x="6020244" y="3883900"/>
                  <a:pt x="6030286" y="3885879"/>
                  <a:pt x="6037950" y="3887151"/>
                </a:cubicBezTo>
                <a:lnTo>
                  <a:pt x="6082343" y="3864529"/>
                </a:lnTo>
                <a:close/>
                <a:moveTo>
                  <a:pt x="4644268" y="3842937"/>
                </a:moveTo>
                <a:cubicBezTo>
                  <a:pt x="4625241" y="3843126"/>
                  <a:pt x="4610970" y="3845576"/>
                  <a:pt x="4601458" y="3850290"/>
                </a:cubicBezTo>
                <a:cubicBezTo>
                  <a:pt x="4591945" y="3855003"/>
                  <a:pt x="4587189" y="3860847"/>
                  <a:pt x="4587189" y="3867822"/>
                </a:cubicBezTo>
                <a:lnTo>
                  <a:pt x="4587189" y="3870085"/>
                </a:lnTo>
                <a:cubicBezTo>
                  <a:pt x="4585868" y="3870038"/>
                  <a:pt x="4580583" y="3870132"/>
                  <a:pt x="4571335" y="3870367"/>
                </a:cubicBezTo>
                <a:cubicBezTo>
                  <a:pt x="4562087" y="3870603"/>
                  <a:pt x="4556800" y="3871263"/>
                  <a:pt x="4555479" y="3872347"/>
                </a:cubicBezTo>
                <a:cubicBezTo>
                  <a:pt x="4557462" y="3873525"/>
                  <a:pt x="4566183" y="3874562"/>
                  <a:pt x="4581640" y="3875457"/>
                </a:cubicBezTo>
                <a:cubicBezTo>
                  <a:pt x="4597099" y="3876353"/>
                  <a:pt x="4607404" y="3876825"/>
                  <a:pt x="4612556" y="3876872"/>
                </a:cubicBezTo>
                <a:lnTo>
                  <a:pt x="4650609" y="3865560"/>
                </a:lnTo>
                <a:cubicBezTo>
                  <a:pt x="4641227" y="3865278"/>
                  <a:pt x="4634622" y="3863581"/>
                  <a:pt x="4630790" y="3860470"/>
                </a:cubicBezTo>
                <a:cubicBezTo>
                  <a:pt x="4626959" y="3857359"/>
                  <a:pt x="4625109" y="3854532"/>
                  <a:pt x="4625241" y="3851986"/>
                </a:cubicBezTo>
                <a:close/>
                <a:moveTo>
                  <a:pt x="8610266" y="3836010"/>
                </a:moveTo>
                <a:lnTo>
                  <a:pt x="8635633" y="3851846"/>
                </a:lnTo>
                <a:lnTo>
                  <a:pt x="8629292" y="3869945"/>
                </a:lnTo>
                <a:cubicBezTo>
                  <a:pt x="8613568" y="3870604"/>
                  <a:pt x="8605376" y="3873244"/>
                  <a:pt x="8604716" y="3877863"/>
                </a:cubicBezTo>
                <a:cubicBezTo>
                  <a:pt x="8604055" y="3882481"/>
                  <a:pt x="8591108" y="3885120"/>
                  <a:pt x="8565871" y="3885780"/>
                </a:cubicBezTo>
                <a:cubicBezTo>
                  <a:pt x="8567721" y="3876920"/>
                  <a:pt x="8575121" y="3868625"/>
                  <a:pt x="8588068" y="3860895"/>
                </a:cubicBezTo>
                <a:cubicBezTo>
                  <a:pt x="8601016" y="3853166"/>
                  <a:pt x="8608415" y="3844871"/>
                  <a:pt x="8610266" y="3836010"/>
                </a:cubicBezTo>
                <a:close/>
                <a:moveTo>
                  <a:pt x="2744870" y="3834302"/>
                </a:moveTo>
                <a:cubicBezTo>
                  <a:pt x="2745002" y="3835668"/>
                  <a:pt x="2746323" y="3837459"/>
                  <a:pt x="2748833" y="3839675"/>
                </a:cubicBezTo>
                <a:cubicBezTo>
                  <a:pt x="2751343" y="3841890"/>
                  <a:pt x="2754250" y="3843115"/>
                  <a:pt x="2757552" y="3843351"/>
                </a:cubicBezTo>
                <a:cubicBezTo>
                  <a:pt x="2763631" y="3843210"/>
                  <a:pt x="2767330" y="3842361"/>
                  <a:pt x="2768651" y="3840806"/>
                </a:cubicBezTo>
                <a:cubicBezTo>
                  <a:pt x="2769972" y="3839251"/>
                  <a:pt x="2770502" y="3837837"/>
                  <a:pt x="2770237" y="3836564"/>
                </a:cubicBezTo>
                <a:close/>
                <a:moveTo>
                  <a:pt x="4251065" y="3833889"/>
                </a:moveTo>
                <a:cubicBezTo>
                  <a:pt x="4248160" y="3833983"/>
                  <a:pt x="4246045" y="3834360"/>
                  <a:pt x="4244723" y="3835019"/>
                </a:cubicBezTo>
                <a:cubicBezTo>
                  <a:pt x="4243403" y="3835679"/>
                  <a:pt x="4241290" y="3836056"/>
                  <a:pt x="4238382" y="3836151"/>
                </a:cubicBezTo>
                <a:cubicBezTo>
                  <a:pt x="4238515" y="3837517"/>
                  <a:pt x="4239836" y="3839308"/>
                  <a:pt x="4242346" y="3841524"/>
                </a:cubicBezTo>
                <a:cubicBezTo>
                  <a:pt x="4244856" y="3843738"/>
                  <a:pt x="4247764" y="3844964"/>
                  <a:pt x="4251065" y="3845200"/>
                </a:cubicBezTo>
                <a:cubicBezTo>
                  <a:pt x="4257144" y="3845059"/>
                  <a:pt x="4260843" y="3844210"/>
                  <a:pt x="4262164" y="3842655"/>
                </a:cubicBezTo>
                <a:cubicBezTo>
                  <a:pt x="4263485" y="3841099"/>
                  <a:pt x="4264014" y="3839686"/>
                  <a:pt x="4263750" y="3838413"/>
                </a:cubicBezTo>
                <a:cubicBezTo>
                  <a:pt x="4262694" y="3835774"/>
                  <a:pt x="4258465" y="3834265"/>
                  <a:pt x="4251065" y="3833889"/>
                </a:cubicBezTo>
                <a:close/>
                <a:moveTo>
                  <a:pt x="11632998" y="3819732"/>
                </a:moveTo>
                <a:lnTo>
                  <a:pt x="11612903" y="3828334"/>
                </a:lnTo>
                <a:lnTo>
                  <a:pt x="11612903" y="3832635"/>
                </a:lnTo>
                <a:lnTo>
                  <a:pt x="11620942" y="3832635"/>
                </a:lnTo>
                <a:cubicBezTo>
                  <a:pt x="11628812" y="3832755"/>
                  <a:pt x="11634171" y="3832516"/>
                  <a:pt x="11637018" y="3831919"/>
                </a:cubicBezTo>
                <a:cubicBezTo>
                  <a:pt x="11639864" y="3831321"/>
                  <a:pt x="11641205" y="3829648"/>
                  <a:pt x="11641037" y="3826900"/>
                </a:cubicBezTo>
                <a:close/>
                <a:moveTo>
                  <a:pt x="4993075" y="3811266"/>
                </a:moveTo>
                <a:cubicBezTo>
                  <a:pt x="4972066" y="3811878"/>
                  <a:pt x="4960175" y="3815743"/>
                  <a:pt x="4957400" y="3822859"/>
                </a:cubicBezTo>
                <a:cubicBezTo>
                  <a:pt x="4954625" y="3829977"/>
                  <a:pt x="4953834" y="3836669"/>
                  <a:pt x="4955022" y="3842937"/>
                </a:cubicBezTo>
                <a:cubicBezTo>
                  <a:pt x="4945113" y="3842937"/>
                  <a:pt x="4934807" y="3843503"/>
                  <a:pt x="4924105" y="3844634"/>
                </a:cubicBezTo>
                <a:cubicBezTo>
                  <a:pt x="4913403" y="3845765"/>
                  <a:pt x="4904683" y="3847462"/>
                  <a:pt x="4897944" y="3849724"/>
                </a:cubicBezTo>
                <a:lnTo>
                  <a:pt x="4910629" y="3870085"/>
                </a:lnTo>
                <a:cubicBezTo>
                  <a:pt x="4913668" y="3864005"/>
                  <a:pt x="4920274" y="3858067"/>
                  <a:pt x="4930447" y="3852270"/>
                </a:cubicBezTo>
                <a:cubicBezTo>
                  <a:pt x="4940622" y="3846472"/>
                  <a:pt x="4955155" y="3843362"/>
                  <a:pt x="4974048" y="3842937"/>
                </a:cubicBezTo>
                <a:cubicBezTo>
                  <a:pt x="4974840" y="3837376"/>
                  <a:pt x="4978012" y="3832097"/>
                  <a:pt x="4983562" y="3827102"/>
                </a:cubicBezTo>
                <a:cubicBezTo>
                  <a:pt x="4989111" y="3822106"/>
                  <a:pt x="4992283" y="3816827"/>
                  <a:pt x="4993075" y="3811266"/>
                </a:cubicBezTo>
                <a:close/>
                <a:moveTo>
                  <a:pt x="12111282" y="3809696"/>
                </a:moveTo>
                <a:lnTo>
                  <a:pt x="12079128" y="3828334"/>
                </a:lnTo>
                <a:cubicBezTo>
                  <a:pt x="12087167" y="3832874"/>
                  <a:pt x="12091185" y="3838131"/>
                  <a:pt x="12091185" y="3844105"/>
                </a:cubicBezTo>
                <a:cubicBezTo>
                  <a:pt x="12088925" y="3844045"/>
                  <a:pt x="12086413" y="3844165"/>
                  <a:pt x="12083650" y="3844463"/>
                </a:cubicBezTo>
                <a:cubicBezTo>
                  <a:pt x="12080886" y="3844762"/>
                  <a:pt x="12079379" y="3845598"/>
                  <a:pt x="12079128" y="3846972"/>
                </a:cubicBezTo>
                <a:cubicBezTo>
                  <a:pt x="12079379" y="3848406"/>
                  <a:pt x="12080886" y="3849840"/>
                  <a:pt x="12083650" y="3851274"/>
                </a:cubicBezTo>
                <a:cubicBezTo>
                  <a:pt x="12086413" y="3852707"/>
                  <a:pt x="12088925" y="3854141"/>
                  <a:pt x="12091185" y="3855574"/>
                </a:cubicBezTo>
                <a:lnTo>
                  <a:pt x="12119319" y="3859876"/>
                </a:lnTo>
                <a:lnTo>
                  <a:pt x="12123339" y="3855574"/>
                </a:lnTo>
                <a:lnTo>
                  <a:pt x="12103243" y="3849840"/>
                </a:lnTo>
                <a:cubicBezTo>
                  <a:pt x="12103159" y="3847629"/>
                  <a:pt x="12104332" y="3845598"/>
                  <a:pt x="12106760" y="3843746"/>
                </a:cubicBezTo>
                <a:cubicBezTo>
                  <a:pt x="12109188" y="3841895"/>
                  <a:pt x="12113375" y="3840580"/>
                  <a:pt x="12119319" y="3839804"/>
                </a:cubicBezTo>
                <a:cubicBezTo>
                  <a:pt x="12119739" y="3834786"/>
                  <a:pt x="12119906" y="3829768"/>
                  <a:pt x="12119823" y="3824750"/>
                </a:cubicBezTo>
                <a:cubicBezTo>
                  <a:pt x="12119739" y="3819732"/>
                  <a:pt x="12116891" y="3814714"/>
                  <a:pt x="12111282" y="3809696"/>
                </a:cubicBezTo>
                <a:close/>
                <a:moveTo>
                  <a:pt x="2085306" y="3807154"/>
                </a:moveTo>
                <a:lnTo>
                  <a:pt x="2085306" y="3818466"/>
                </a:lnTo>
                <a:cubicBezTo>
                  <a:pt x="2085571" y="3821718"/>
                  <a:pt x="2088213" y="3823697"/>
                  <a:pt x="2093234" y="3824404"/>
                </a:cubicBezTo>
                <a:cubicBezTo>
                  <a:pt x="2098253" y="3825111"/>
                  <a:pt x="2104067" y="3825394"/>
                  <a:pt x="2110673" y="3825253"/>
                </a:cubicBezTo>
                <a:close/>
                <a:moveTo>
                  <a:pt x="11677210" y="3796793"/>
                </a:moveTo>
                <a:lnTo>
                  <a:pt x="11669171" y="3802528"/>
                </a:lnTo>
                <a:cubicBezTo>
                  <a:pt x="11673861" y="3801094"/>
                  <a:pt x="11676540" y="3799660"/>
                  <a:pt x="11677210" y="3798226"/>
                </a:cubicBezTo>
                <a:close/>
                <a:moveTo>
                  <a:pt x="1086876" y="3792793"/>
                </a:moveTo>
                <a:cubicBezTo>
                  <a:pt x="1086960" y="3793600"/>
                  <a:pt x="1087797" y="3794496"/>
                  <a:pt x="1089388" y="3795481"/>
                </a:cubicBezTo>
                <a:cubicBezTo>
                  <a:pt x="1090979" y="3796467"/>
                  <a:pt x="1092821" y="3797005"/>
                  <a:pt x="1094914" y="3797094"/>
                </a:cubicBezTo>
                <a:cubicBezTo>
                  <a:pt x="1099604" y="3796855"/>
                  <a:pt x="1102283" y="3795899"/>
                  <a:pt x="1102953" y="3794227"/>
                </a:cubicBezTo>
                <a:close/>
                <a:moveTo>
                  <a:pt x="2541928" y="3791318"/>
                </a:moveTo>
                <a:cubicBezTo>
                  <a:pt x="2522901" y="3791507"/>
                  <a:pt x="2508631" y="3793957"/>
                  <a:pt x="2499118" y="3798671"/>
                </a:cubicBezTo>
                <a:cubicBezTo>
                  <a:pt x="2489605" y="3803384"/>
                  <a:pt x="2484849" y="3809228"/>
                  <a:pt x="2484849" y="3816203"/>
                </a:cubicBezTo>
                <a:lnTo>
                  <a:pt x="2484849" y="3818466"/>
                </a:lnTo>
                <a:cubicBezTo>
                  <a:pt x="2483528" y="3818419"/>
                  <a:pt x="2478243" y="3818513"/>
                  <a:pt x="2468995" y="3818748"/>
                </a:cubicBezTo>
                <a:cubicBezTo>
                  <a:pt x="2459746" y="3818984"/>
                  <a:pt x="2454460" y="3819644"/>
                  <a:pt x="2453139" y="3820728"/>
                </a:cubicBezTo>
                <a:cubicBezTo>
                  <a:pt x="2455122" y="3821906"/>
                  <a:pt x="2463842" y="3822943"/>
                  <a:pt x="2479300" y="3823838"/>
                </a:cubicBezTo>
                <a:cubicBezTo>
                  <a:pt x="2494759" y="3824734"/>
                  <a:pt x="2505064" y="3825206"/>
                  <a:pt x="2510217" y="3825253"/>
                </a:cubicBezTo>
                <a:lnTo>
                  <a:pt x="2548269" y="3813941"/>
                </a:lnTo>
                <a:cubicBezTo>
                  <a:pt x="2538888" y="3813659"/>
                  <a:pt x="2532282" y="3811962"/>
                  <a:pt x="2528451" y="3808851"/>
                </a:cubicBezTo>
                <a:cubicBezTo>
                  <a:pt x="2524619" y="3805740"/>
                  <a:pt x="2522769" y="3802913"/>
                  <a:pt x="2522901" y="3800367"/>
                </a:cubicBezTo>
                <a:close/>
                <a:moveTo>
                  <a:pt x="2148725" y="3782270"/>
                </a:moveTo>
                <a:cubicBezTo>
                  <a:pt x="2145820" y="3782364"/>
                  <a:pt x="2143705" y="3782741"/>
                  <a:pt x="2142384" y="3783400"/>
                </a:cubicBezTo>
                <a:cubicBezTo>
                  <a:pt x="2141063" y="3784060"/>
                  <a:pt x="2138950" y="3784437"/>
                  <a:pt x="2136043" y="3784532"/>
                </a:cubicBezTo>
                <a:cubicBezTo>
                  <a:pt x="2136175" y="3785898"/>
                  <a:pt x="2137496" y="3787689"/>
                  <a:pt x="2140006" y="3789905"/>
                </a:cubicBezTo>
                <a:cubicBezTo>
                  <a:pt x="2142516" y="3792119"/>
                  <a:pt x="2145423" y="3793345"/>
                  <a:pt x="2148725" y="3793581"/>
                </a:cubicBezTo>
                <a:cubicBezTo>
                  <a:pt x="2154804" y="3793440"/>
                  <a:pt x="2158503" y="3792591"/>
                  <a:pt x="2159824" y="3791036"/>
                </a:cubicBezTo>
                <a:cubicBezTo>
                  <a:pt x="2161145" y="3789480"/>
                  <a:pt x="2161674" y="3788067"/>
                  <a:pt x="2161410" y="3786794"/>
                </a:cubicBezTo>
                <a:cubicBezTo>
                  <a:pt x="2160353" y="3784155"/>
                  <a:pt x="2156125" y="3782646"/>
                  <a:pt x="2148725" y="3782270"/>
                </a:cubicBezTo>
                <a:close/>
                <a:moveTo>
                  <a:pt x="1102953" y="3781324"/>
                </a:moveTo>
                <a:cubicBezTo>
                  <a:pt x="1102785" y="3782130"/>
                  <a:pt x="1103120" y="3783026"/>
                  <a:pt x="1103958" y="3784012"/>
                </a:cubicBezTo>
                <a:cubicBezTo>
                  <a:pt x="1104795" y="3784997"/>
                  <a:pt x="1107139" y="3785535"/>
                  <a:pt x="1110992" y="3785625"/>
                </a:cubicBezTo>
                <a:lnTo>
                  <a:pt x="1115010" y="3785625"/>
                </a:lnTo>
                <a:cubicBezTo>
                  <a:pt x="1115010" y="3782757"/>
                  <a:pt x="1110992" y="3781324"/>
                  <a:pt x="1102953" y="3781324"/>
                </a:cubicBezTo>
                <a:close/>
                <a:moveTo>
                  <a:pt x="8261457" y="3779453"/>
                </a:moveTo>
                <a:cubicBezTo>
                  <a:pt x="8261194" y="3780726"/>
                  <a:pt x="8261722" y="3782140"/>
                  <a:pt x="8263043" y="3783695"/>
                </a:cubicBezTo>
                <a:cubicBezTo>
                  <a:pt x="8264364" y="3785251"/>
                  <a:pt x="8268065" y="3786099"/>
                  <a:pt x="8274142" y="3786240"/>
                </a:cubicBezTo>
                <a:lnTo>
                  <a:pt x="8286826" y="3786240"/>
                </a:lnTo>
                <a:cubicBezTo>
                  <a:pt x="8286562" y="3783978"/>
                  <a:pt x="8283919" y="3782281"/>
                  <a:pt x="8278899" y="3781150"/>
                </a:cubicBezTo>
                <a:cubicBezTo>
                  <a:pt x="8273877" y="3780019"/>
                  <a:pt x="8268065" y="3779453"/>
                  <a:pt x="8261457" y="3779453"/>
                </a:cubicBezTo>
                <a:close/>
                <a:moveTo>
                  <a:pt x="4726713" y="3772807"/>
                </a:moveTo>
                <a:cubicBezTo>
                  <a:pt x="4720634" y="3773137"/>
                  <a:pt x="4716935" y="3774739"/>
                  <a:pt x="4715613" y="3777614"/>
                </a:cubicBezTo>
                <a:cubicBezTo>
                  <a:pt x="4714292" y="3780489"/>
                  <a:pt x="4713764" y="3782657"/>
                  <a:pt x="4714027" y="3784118"/>
                </a:cubicBezTo>
                <a:cubicBezTo>
                  <a:pt x="4713764" y="3789821"/>
                  <a:pt x="4709537" y="3794817"/>
                  <a:pt x="4701345" y="3799106"/>
                </a:cubicBezTo>
                <a:cubicBezTo>
                  <a:pt x="4693153" y="3803395"/>
                  <a:pt x="4682582" y="3806694"/>
                  <a:pt x="4669634" y="3809003"/>
                </a:cubicBezTo>
                <a:cubicBezTo>
                  <a:pt x="4668842" y="3814565"/>
                  <a:pt x="4665671" y="3819844"/>
                  <a:pt x="4660122" y="3824839"/>
                </a:cubicBezTo>
                <a:cubicBezTo>
                  <a:pt x="4654572" y="3829835"/>
                  <a:pt x="4651400" y="3835114"/>
                  <a:pt x="4650609" y="3840675"/>
                </a:cubicBezTo>
                <a:cubicBezTo>
                  <a:pt x="4669370" y="3832710"/>
                  <a:pt x="4685753" y="3824321"/>
                  <a:pt x="4699760" y="3815508"/>
                </a:cubicBezTo>
                <a:cubicBezTo>
                  <a:pt x="4713764" y="3806694"/>
                  <a:pt x="4726977" y="3797739"/>
                  <a:pt x="4739395" y="3788643"/>
                </a:cubicBezTo>
                <a:cubicBezTo>
                  <a:pt x="4739264" y="3786993"/>
                  <a:pt x="4737944" y="3784071"/>
                  <a:pt x="4735432" y="3779877"/>
                </a:cubicBezTo>
                <a:cubicBezTo>
                  <a:pt x="4732921" y="3775682"/>
                  <a:pt x="4730015" y="3773325"/>
                  <a:pt x="4726713" y="3772807"/>
                </a:cubicBezTo>
                <a:close/>
                <a:moveTo>
                  <a:pt x="2869171" y="3766655"/>
                </a:moveTo>
                <a:lnTo>
                  <a:pt x="2855060" y="3771240"/>
                </a:lnTo>
                <a:cubicBezTo>
                  <a:pt x="2852285" y="3778358"/>
                  <a:pt x="2851493" y="3785050"/>
                  <a:pt x="2852682" y="3791318"/>
                </a:cubicBezTo>
                <a:cubicBezTo>
                  <a:pt x="2842773" y="3791318"/>
                  <a:pt x="2832467" y="3791884"/>
                  <a:pt x="2821766" y="3793015"/>
                </a:cubicBezTo>
                <a:cubicBezTo>
                  <a:pt x="2811064" y="3794146"/>
                  <a:pt x="2802343" y="3795843"/>
                  <a:pt x="2795604" y="3798105"/>
                </a:cubicBezTo>
                <a:lnTo>
                  <a:pt x="2808289" y="3818466"/>
                </a:lnTo>
                <a:cubicBezTo>
                  <a:pt x="2811328" y="3812386"/>
                  <a:pt x="2817934" y="3806448"/>
                  <a:pt x="2828107" y="3800651"/>
                </a:cubicBezTo>
                <a:cubicBezTo>
                  <a:pt x="2838281" y="3794853"/>
                  <a:pt x="2852815" y="3791743"/>
                  <a:pt x="2871708" y="3791318"/>
                </a:cubicBezTo>
                <a:cubicBezTo>
                  <a:pt x="2872500" y="3785757"/>
                  <a:pt x="2875672" y="3780478"/>
                  <a:pt x="2881221" y="3775483"/>
                </a:cubicBezTo>
                <a:lnTo>
                  <a:pt x="2886035" y="3767469"/>
                </a:lnTo>
                <a:lnTo>
                  <a:pt x="2882280" y="3768213"/>
                </a:lnTo>
                <a:close/>
                <a:moveTo>
                  <a:pt x="6126738" y="3764989"/>
                </a:moveTo>
                <a:cubicBezTo>
                  <a:pt x="6100311" y="3782710"/>
                  <a:pt x="6077059" y="3801563"/>
                  <a:pt x="6056976" y="3821546"/>
                </a:cubicBezTo>
                <a:cubicBezTo>
                  <a:pt x="6060280" y="3826165"/>
                  <a:pt x="6066356" y="3829935"/>
                  <a:pt x="6075209" y="3832857"/>
                </a:cubicBezTo>
                <a:cubicBezTo>
                  <a:pt x="6084062" y="3835779"/>
                  <a:pt x="6094896" y="3837288"/>
                  <a:pt x="6107713" y="3837382"/>
                </a:cubicBezTo>
                <a:cubicBezTo>
                  <a:pt x="6114318" y="3830406"/>
                  <a:pt x="6123302" y="3820038"/>
                  <a:pt x="6134666" y="3806276"/>
                </a:cubicBezTo>
                <a:cubicBezTo>
                  <a:pt x="6146027" y="3792514"/>
                  <a:pt x="6158183" y="3783276"/>
                  <a:pt x="6171131" y="3778562"/>
                </a:cubicBezTo>
                <a:close/>
                <a:moveTo>
                  <a:pt x="1456641" y="3761251"/>
                </a:moveTo>
                <a:cubicBezTo>
                  <a:pt x="1456558" y="3762058"/>
                  <a:pt x="1456725" y="3762954"/>
                  <a:pt x="1457143" y="3763940"/>
                </a:cubicBezTo>
                <a:cubicBezTo>
                  <a:pt x="1457563" y="3764925"/>
                  <a:pt x="1458734" y="3765463"/>
                  <a:pt x="1460660" y="3765553"/>
                </a:cubicBezTo>
                <a:lnTo>
                  <a:pt x="1472718" y="3764119"/>
                </a:lnTo>
                <a:close/>
                <a:moveTo>
                  <a:pt x="12195684" y="3759516"/>
                </a:moveTo>
                <a:cubicBezTo>
                  <a:pt x="12195014" y="3760950"/>
                  <a:pt x="12196354" y="3762384"/>
                  <a:pt x="12199703" y="3763817"/>
                </a:cubicBezTo>
                <a:lnTo>
                  <a:pt x="12199703" y="3759516"/>
                </a:lnTo>
                <a:close/>
                <a:moveTo>
                  <a:pt x="2911667" y="3753956"/>
                </a:moveTo>
                <a:lnTo>
                  <a:pt x="2909608" y="3754991"/>
                </a:lnTo>
                <a:lnTo>
                  <a:pt x="2909760" y="3755122"/>
                </a:lnTo>
                <a:close/>
                <a:moveTo>
                  <a:pt x="4327169" y="3752446"/>
                </a:moveTo>
                <a:lnTo>
                  <a:pt x="4301802" y="3779594"/>
                </a:lnTo>
                <a:cubicBezTo>
                  <a:pt x="4300745" y="3779547"/>
                  <a:pt x="4296517" y="3779641"/>
                  <a:pt x="4289117" y="3779877"/>
                </a:cubicBezTo>
                <a:cubicBezTo>
                  <a:pt x="4281719" y="3780112"/>
                  <a:pt x="4277491" y="3780772"/>
                  <a:pt x="4276434" y="3781856"/>
                </a:cubicBezTo>
                <a:cubicBezTo>
                  <a:pt x="4277756" y="3784259"/>
                  <a:pt x="4284627" y="3786805"/>
                  <a:pt x="4297044" y="3789491"/>
                </a:cubicBezTo>
                <a:cubicBezTo>
                  <a:pt x="4309464" y="3792178"/>
                  <a:pt x="4319507" y="3794157"/>
                  <a:pt x="4327169" y="3795429"/>
                </a:cubicBezTo>
                <a:lnTo>
                  <a:pt x="4371562" y="3772807"/>
                </a:lnTo>
                <a:close/>
                <a:moveTo>
                  <a:pt x="12243915" y="3743746"/>
                </a:moveTo>
                <a:cubicBezTo>
                  <a:pt x="12236546" y="3743746"/>
                  <a:pt x="12231187" y="3745179"/>
                  <a:pt x="12227838" y="3748047"/>
                </a:cubicBezTo>
                <a:lnTo>
                  <a:pt x="12239896" y="3748047"/>
                </a:lnTo>
                <a:cubicBezTo>
                  <a:pt x="12240062" y="3747330"/>
                  <a:pt x="12240733" y="3746613"/>
                  <a:pt x="12241905" y="3745896"/>
                </a:cubicBezTo>
                <a:cubicBezTo>
                  <a:pt x="12243077" y="3745179"/>
                  <a:pt x="12243747" y="3744463"/>
                  <a:pt x="12243915" y="3743746"/>
                </a:cubicBezTo>
                <a:close/>
                <a:moveTo>
                  <a:pt x="2893634" y="3735903"/>
                </a:moveTo>
                <a:lnTo>
                  <a:pt x="2890734" y="3737024"/>
                </a:lnTo>
                <a:lnTo>
                  <a:pt x="2891192" y="3737500"/>
                </a:lnTo>
                <a:close/>
                <a:moveTo>
                  <a:pt x="10173653" y="3723035"/>
                </a:moveTo>
                <a:cubicBezTo>
                  <a:pt x="10173755" y="3724024"/>
                  <a:pt x="10174781" y="3725122"/>
                  <a:pt x="10176730" y="3726330"/>
                </a:cubicBezTo>
                <a:cubicBezTo>
                  <a:pt x="10178680" y="3727537"/>
                  <a:pt x="10180937" y="3728196"/>
                  <a:pt x="10183501" y="3728305"/>
                </a:cubicBezTo>
                <a:cubicBezTo>
                  <a:pt x="10189247" y="3728013"/>
                  <a:pt x="10192530" y="3726842"/>
                  <a:pt x="10193351" y="3724792"/>
                </a:cubicBezTo>
                <a:close/>
                <a:moveTo>
                  <a:pt x="12268030" y="3722240"/>
                </a:moveTo>
                <a:lnTo>
                  <a:pt x="12268030" y="3729409"/>
                </a:lnTo>
                <a:lnTo>
                  <a:pt x="12239896" y="3729409"/>
                </a:lnTo>
                <a:lnTo>
                  <a:pt x="12239896" y="3735143"/>
                </a:lnTo>
                <a:lnTo>
                  <a:pt x="12247933" y="3739444"/>
                </a:lnTo>
                <a:lnTo>
                  <a:pt x="12280087" y="3729409"/>
                </a:lnTo>
                <a:lnTo>
                  <a:pt x="12280087" y="3723674"/>
                </a:lnTo>
                <a:close/>
                <a:moveTo>
                  <a:pt x="2624372" y="3721188"/>
                </a:moveTo>
                <a:cubicBezTo>
                  <a:pt x="2618294" y="3721518"/>
                  <a:pt x="2614595" y="3723120"/>
                  <a:pt x="2613274" y="3725995"/>
                </a:cubicBezTo>
                <a:cubicBezTo>
                  <a:pt x="2611952" y="3728870"/>
                  <a:pt x="2611424" y="3731038"/>
                  <a:pt x="2611688" y="3732499"/>
                </a:cubicBezTo>
                <a:cubicBezTo>
                  <a:pt x="2611424" y="3738202"/>
                  <a:pt x="2607197" y="3743198"/>
                  <a:pt x="2599005" y="3747487"/>
                </a:cubicBezTo>
                <a:cubicBezTo>
                  <a:pt x="2590813" y="3751776"/>
                  <a:pt x="2580242" y="3755075"/>
                  <a:pt x="2567295" y="3757384"/>
                </a:cubicBezTo>
                <a:cubicBezTo>
                  <a:pt x="2566503" y="3762946"/>
                  <a:pt x="2563331" y="3768225"/>
                  <a:pt x="2557782" y="3773220"/>
                </a:cubicBezTo>
                <a:cubicBezTo>
                  <a:pt x="2552232" y="3778216"/>
                  <a:pt x="2549061" y="3783495"/>
                  <a:pt x="2548269" y="3789056"/>
                </a:cubicBezTo>
                <a:cubicBezTo>
                  <a:pt x="2567030" y="3781091"/>
                  <a:pt x="2583414" y="3772702"/>
                  <a:pt x="2597419" y="3763889"/>
                </a:cubicBezTo>
                <a:cubicBezTo>
                  <a:pt x="2611424" y="3755075"/>
                  <a:pt x="2624637" y="3746120"/>
                  <a:pt x="2637055" y="3737024"/>
                </a:cubicBezTo>
                <a:cubicBezTo>
                  <a:pt x="2636925" y="3735374"/>
                  <a:pt x="2635603" y="3732452"/>
                  <a:pt x="2633092" y="3728258"/>
                </a:cubicBezTo>
                <a:cubicBezTo>
                  <a:pt x="2630582" y="3724063"/>
                  <a:pt x="2627675" y="3721706"/>
                  <a:pt x="2624372" y="3721188"/>
                </a:cubicBezTo>
                <a:close/>
                <a:moveTo>
                  <a:pt x="1541044" y="3719674"/>
                </a:moveTo>
                <a:cubicBezTo>
                  <a:pt x="1540877" y="3720480"/>
                  <a:pt x="1541211" y="3721377"/>
                  <a:pt x="1542048" y="3722362"/>
                </a:cubicBezTo>
                <a:cubicBezTo>
                  <a:pt x="1542886" y="3723348"/>
                  <a:pt x="1545231" y="3723885"/>
                  <a:pt x="1549082" y="3723975"/>
                </a:cubicBezTo>
                <a:lnTo>
                  <a:pt x="1557121" y="3723975"/>
                </a:lnTo>
                <a:cubicBezTo>
                  <a:pt x="1556954" y="3722542"/>
                  <a:pt x="1555279" y="3721466"/>
                  <a:pt x="1552097" y="3720749"/>
                </a:cubicBezTo>
                <a:cubicBezTo>
                  <a:pt x="1548915" y="3720032"/>
                  <a:pt x="1545231" y="3719674"/>
                  <a:pt x="1541044" y="3719674"/>
                </a:cubicBezTo>
                <a:close/>
                <a:moveTo>
                  <a:pt x="10193351" y="3708982"/>
                </a:moveTo>
                <a:cubicBezTo>
                  <a:pt x="10193145" y="3709970"/>
                  <a:pt x="10193556" y="3711068"/>
                  <a:pt x="10194582" y="3712276"/>
                </a:cubicBezTo>
                <a:cubicBezTo>
                  <a:pt x="10195608" y="3713484"/>
                  <a:pt x="10198480" y="3714143"/>
                  <a:pt x="10203200" y="3714252"/>
                </a:cubicBezTo>
                <a:lnTo>
                  <a:pt x="10208124" y="3714252"/>
                </a:lnTo>
                <a:cubicBezTo>
                  <a:pt x="10208124" y="3710739"/>
                  <a:pt x="10203200" y="3708982"/>
                  <a:pt x="10193351" y="3708982"/>
                </a:cubicBezTo>
                <a:close/>
                <a:moveTo>
                  <a:pt x="12296164" y="3707903"/>
                </a:moveTo>
                <a:lnTo>
                  <a:pt x="12284106" y="3709336"/>
                </a:lnTo>
                <a:lnTo>
                  <a:pt x="12284106" y="3720806"/>
                </a:lnTo>
                <a:cubicBezTo>
                  <a:pt x="12289883" y="3719283"/>
                  <a:pt x="12293400" y="3717312"/>
                  <a:pt x="12294657" y="3714892"/>
                </a:cubicBezTo>
                <a:cubicBezTo>
                  <a:pt x="12295912" y="3712473"/>
                  <a:pt x="12296415" y="3710143"/>
                  <a:pt x="12296164" y="3707903"/>
                </a:cubicBezTo>
                <a:close/>
                <a:moveTo>
                  <a:pt x="8673685" y="3704799"/>
                </a:moveTo>
                <a:cubicBezTo>
                  <a:pt x="8673817" y="3706165"/>
                  <a:pt x="8675139" y="3707956"/>
                  <a:pt x="8677649" y="3710172"/>
                </a:cubicBezTo>
                <a:cubicBezTo>
                  <a:pt x="8680159" y="3712387"/>
                  <a:pt x="8683066" y="3713612"/>
                  <a:pt x="8686368" y="3713848"/>
                </a:cubicBezTo>
                <a:cubicBezTo>
                  <a:pt x="8692446" y="3713707"/>
                  <a:pt x="8696145" y="3712858"/>
                  <a:pt x="8697467" y="3711303"/>
                </a:cubicBezTo>
                <a:cubicBezTo>
                  <a:pt x="8698788" y="3709748"/>
                  <a:pt x="8699317" y="3708334"/>
                  <a:pt x="8699052" y="3707061"/>
                </a:cubicBezTo>
                <a:close/>
                <a:moveTo>
                  <a:pt x="2224829" y="3700827"/>
                </a:moveTo>
                <a:lnTo>
                  <a:pt x="2199462" y="3727975"/>
                </a:lnTo>
                <a:cubicBezTo>
                  <a:pt x="2198405" y="3727928"/>
                  <a:pt x="2194177" y="3728022"/>
                  <a:pt x="2186777" y="3728258"/>
                </a:cubicBezTo>
                <a:cubicBezTo>
                  <a:pt x="2179379" y="3728493"/>
                  <a:pt x="2175151" y="3729153"/>
                  <a:pt x="2174094" y="3730237"/>
                </a:cubicBezTo>
                <a:cubicBezTo>
                  <a:pt x="2175415" y="3732640"/>
                  <a:pt x="2182286" y="3735186"/>
                  <a:pt x="2194704" y="3737872"/>
                </a:cubicBezTo>
                <a:cubicBezTo>
                  <a:pt x="2207124" y="3740559"/>
                  <a:pt x="2217167" y="3742538"/>
                  <a:pt x="2224829" y="3743810"/>
                </a:cubicBezTo>
                <a:lnTo>
                  <a:pt x="2269223" y="3721188"/>
                </a:lnTo>
                <a:close/>
                <a:moveTo>
                  <a:pt x="3005093" y="3686301"/>
                </a:moveTo>
                <a:lnTo>
                  <a:pt x="2971068" y="3700345"/>
                </a:lnTo>
                <a:cubicBezTo>
                  <a:pt x="2971463" y="3703880"/>
                  <a:pt x="2970671" y="3707556"/>
                  <a:pt x="2968689" y="3711374"/>
                </a:cubicBezTo>
                <a:cubicBezTo>
                  <a:pt x="2966707" y="3715191"/>
                  <a:pt x="2961159" y="3718302"/>
                  <a:pt x="2952043" y="3720706"/>
                </a:cubicBezTo>
                <a:lnTo>
                  <a:pt x="2944039" y="3731269"/>
                </a:lnTo>
                <a:lnTo>
                  <a:pt x="2979521" y="3709594"/>
                </a:lnTo>
                <a:close/>
                <a:moveTo>
                  <a:pt x="6247233" y="3685810"/>
                </a:moveTo>
                <a:lnTo>
                  <a:pt x="6215525" y="3699384"/>
                </a:lnTo>
                <a:lnTo>
                  <a:pt x="6215525" y="3706170"/>
                </a:lnTo>
                <a:lnTo>
                  <a:pt x="6228209" y="3706170"/>
                </a:lnTo>
                <a:cubicBezTo>
                  <a:pt x="6240627" y="3706359"/>
                  <a:pt x="6249084" y="3705982"/>
                  <a:pt x="6253577" y="3705039"/>
                </a:cubicBezTo>
                <a:cubicBezTo>
                  <a:pt x="6258067" y="3704096"/>
                  <a:pt x="6260183" y="3701457"/>
                  <a:pt x="6259918" y="3697121"/>
                </a:cubicBezTo>
                <a:close/>
                <a:moveTo>
                  <a:pt x="10626709" y="3684389"/>
                </a:moveTo>
                <a:cubicBezTo>
                  <a:pt x="10626607" y="3685377"/>
                  <a:pt x="10626812" y="3686475"/>
                  <a:pt x="10627324" y="3687683"/>
                </a:cubicBezTo>
                <a:cubicBezTo>
                  <a:pt x="10627838" y="3688890"/>
                  <a:pt x="10629273" y="3689550"/>
                  <a:pt x="10631633" y="3689659"/>
                </a:cubicBezTo>
                <a:lnTo>
                  <a:pt x="10646407" y="3687903"/>
                </a:lnTo>
                <a:close/>
                <a:moveTo>
                  <a:pt x="8014121" y="3677651"/>
                </a:moveTo>
                <a:lnTo>
                  <a:pt x="8014121" y="3688963"/>
                </a:lnTo>
                <a:cubicBezTo>
                  <a:pt x="8014386" y="3692215"/>
                  <a:pt x="8017028" y="3694194"/>
                  <a:pt x="8022049" y="3694901"/>
                </a:cubicBezTo>
                <a:cubicBezTo>
                  <a:pt x="8027069" y="3695608"/>
                  <a:pt x="8032883" y="3695891"/>
                  <a:pt x="8039489" y="3695750"/>
                </a:cubicBezTo>
                <a:close/>
                <a:moveTo>
                  <a:pt x="11000973" y="3677363"/>
                </a:moveTo>
                <a:lnTo>
                  <a:pt x="11020671" y="3689659"/>
                </a:lnTo>
                <a:lnTo>
                  <a:pt x="11015747" y="3703712"/>
                </a:lnTo>
                <a:cubicBezTo>
                  <a:pt x="11003538" y="3704225"/>
                  <a:pt x="10997177" y="3706274"/>
                  <a:pt x="10996664" y="3709861"/>
                </a:cubicBezTo>
                <a:cubicBezTo>
                  <a:pt x="10996151" y="3713447"/>
                  <a:pt x="10986097" y="3715496"/>
                  <a:pt x="10966501" y="3716009"/>
                </a:cubicBezTo>
                <a:cubicBezTo>
                  <a:pt x="10967937" y="3709129"/>
                  <a:pt x="10973683" y="3702688"/>
                  <a:pt x="10983737" y="3696686"/>
                </a:cubicBezTo>
                <a:cubicBezTo>
                  <a:pt x="10993791" y="3690684"/>
                  <a:pt x="10999537" y="3684243"/>
                  <a:pt x="11000973" y="3677363"/>
                </a:cubicBezTo>
                <a:close/>
                <a:moveTo>
                  <a:pt x="12328317" y="3673494"/>
                </a:moveTo>
                <a:cubicBezTo>
                  <a:pt x="12324465" y="3678034"/>
                  <a:pt x="12320111" y="3682216"/>
                  <a:pt x="12315255" y="3686039"/>
                </a:cubicBezTo>
                <a:cubicBezTo>
                  <a:pt x="12310398" y="3689862"/>
                  <a:pt x="12304035" y="3691893"/>
                  <a:pt x="12296164" y="3692132"/>
                </a:cubicBezTo>
                <a:cubicBezTo>
                  <a:pt x="12296415" y="3693237"/>
                  <a:pt x="12297922" y="3695328"/>
                  <a:pt x="12300686" y="3698405"/>
                </a:cubicBezTo>
                <a:cubicBezTo>
                  <a:pt x="12303448" y="3701481"/>
                  <a:pt x="12305961" y="3703214"/>
                  <a:pt x="12308221" y="3703602"/>
                </a:cubicBezTo>
                <a:cubicBezTo>
                  <a:pt x="12310147" y="3703512"/>
                  <a:pt x="12311319" y="3702974"/>
                  <a:pt x="12311738" y="3701989"/>
                </a:cubicBezTo>
                <a:cubicBezTo>
                  <a:pt x="12312156" y="3701003"/>
                  <a:pt x="12312324" y="3700107"/>
                  <a:pt x="12312240" y="3699301"/>
                </a:cubicBezTo>
                <a:cubicBezTo>
                  <a:pt x="12318855" y="3696165"/>
                  <a:pt x="12325721" y="3692043"/>
                  <a:pt x="12332839" y="3686935"/>
                </a:cubicBezTo>
                <a:cubicBezTo>
                  <a:pt x="12339956" y="3681827"/>
                  <a:pt x="12343807" y="3677347"/>
                  <a:pt x="12344394" y="3673494"/>
                </a:cubicBezTo>
                <a:close/>
                <a:moveTo>
                  <a:pt x="4415958" y="3673267"/>
                </a:moveTo>
                <a:cubicBezTo>
                  <a:pt x="4389532" y="3690988"/>
                  <a:pt x="4366278" y="3709841"/>
                  <a:pt x="4346195" y="3729824"/>
                </a:cubicBezTo>
                <a:cubicBezTo>
                  <a:pt x="4349499" y="3734443"/>
                  <a:pt x="4355575" y="3738213"/>
                  <a:pt x="4364429" y="3741135"/>
                </a:cubicBezTo>
                <a:cubicBezTo>
                  <a:pt x="4373280" y="3744057"/>
                  <a:pt x="4384114" y="3745566"/>
                  <a:pt x="4396931" y="3745660"/>
                </a:cubicBezTo>
                <a:cubicBezTo>
                  <a:pt x="4403538" y="3738684"/>
                  <a:pt x="4412521" y="3728316"/>
                  <a:pt x="4423885" y="3714554"/>
                </a:cubicBezTo>
                <a:cubicBezTo>
                  <a:pt x="4435246" y="3700792"/>
                  <a:pt x="4447402" y="3691554"/>
                  <a:pt x="4460351" y="3686840"/>
                </a:cubicBezTo>
                <a:close/>
                <a:moveTo>
                  <a:pt x="7001926" y="3669973"/>
                </a:moveTo>
                <a:lnTo>
                  <a:pt x="6951190" y="3699384"/>
                </a:lnTo>
                <a:cubicBezTo>
                  <a:pt x="6963874" y="3706547"/>
                  <a:pt x="6970215" y="3714842"/>
                  <a:pt x="6970215" y="3724268"/>
                </a:cubicBezTo>
                <a:cubicBezTo>
                  <a:pt x="6966649" y="3724174"/>
                  <a:pt x="6962685" y="3724363"/>
                  <a:pt x="6958324" y="3724834"/>
                </a:cubicBezTo>
                <a:cubicBezTo>
                  <a:pt x="6953964" y="3725305"/>
                  <a:pt x="6951586" y="3726625"/>
                  <a:pt x="6951190" y="3728792"/>
                </a:cubicBezTo>
                <a:cubicBezTo>
                  <a:pt x="6951586" y="3731055"/>
                  <a:pt x="6953964" y="3733317"/>
                  <a:pt x="6958324" y="3735580"/>
                </a:cubicBezTo>
                <a:cubicBezTo>
                  <a:pt x="6962685" y="3737842"/>
                  <a:pt x="6966649" y="3740104"/>
                  <a:pt x="6970215" y="3742366"/>
                </a:cubicBezTo>
                <a:lnTo>
                  <a:pt x="7014609" y="3749153"/>
                </a:lnTo>
                <a:lnTo>
                  <a:pt x="7020952" y="3742366"/>
                </a:lnTo>
                <a:lnTo>
                  <a:pt x="6989241" y="3733317"/>
                </a:lnTo>
                <a:cubicBezTo>
                  <a:pt x="6989109" y="3729829"/>
                  <a:pt x="6990959" y="3726625"/>
                  <a:pt x="6994791" y="3723703"/>
                </a:cubicBezTo>
                <a:cubicBezTo>
                  <a:pt x="6998622" y="3720780"/>
                  <a:pt x="7005228" y="3718707"/>
                  <a:pt x="7014609" y="3717481"/>
                </a:cubicBezTo>
                <a:cubicBezTo>
                  <a:pt x="7015270" y="3709563"/>
                  <a:pt x="7015535" y="3701646"/>
                  <a:pt x="7015402" y="3693727"/>
                </a:cubicBezTo>
                <a:cubicBezTo>
                  <a:pt x="7015270" y="3685810"/>
                  <a:pt x="7010777" y="3677892"/>
                  <a:pt x="7001926" y="3669973"/>
                </a:cubicBezTo>
                <a:close/>
                <a:moveTo>
                  <a:pt x="8470743" y="3661815"/>
                </a:moveTo>
                <a:cubicBezTo>
                  <a:pt x="8451717" y="3662004"/>
                  <a:pt x="8437446" y="3664454"/>
                  <a:pt x="8427933" y="3669168"/>
                </a:cubicBezTo>
                <a:cubicBezTo>
                  <a:pt x="8418420" y="3673881"/>
                  <a:pt x="8413665" y="3679725"/>
                  <a:pt x="8413665" y="3686700"/>
                </a:cubicBezTo>
                <a:lnTo>
                  <a:pt x="8413665" y="3688963"/>
                </a:lnTo>
                <a:cubicBezTo>
                  <a:pt x="8412344" y="3688916"/>
                  <a:pt x="8407059" y="3689010"/>
                  <a:pt x="8397810" y="3689245"/>
                </a:cubicBezTo>
                <a:cubicBezTo>
                  <a:pt x="8388562" y="3689481"/>
                  <a:pt x="8383275" y="3690141"/>
                  <a:pt x="8381954" y="3691225"/>
                </a:cubicBezTo>
                <a:cubicBezTo>
                  <a:pt x="8383937" y="3692403"/>
                  <a:pt x="8392658" y="3693440"/>
                  <a:pt x="8408115" y="3694335"/>
                </a:cubicBezTo>
                <a:cubicBezTo>
                  <a:pt x="8423575" y="3695231"/>
                  <a:pt x="8433880" y="3695703"/>
                  <a:pt x="8439032" y="3695750"/>
                </a:cubicBezTo>
                <a:lnTo>
                  <a:pt x="8477084" y="3684438"/>
                </a:lnTo>
                <a:cubicBezTo>
                  <a:pt x="8467703" y="3684156"/>
                  <a:pt x="8461097" y="3682459"/>
                  <a:pt x="8457266" y="3679348"/>
                </a:cubicBezTo>
                <a:cubicBezTo>
                  <a:pt x="8453435" y="3676237"/>
                  <a:pt x="8451584" y="3673410"/>
                  <a:pt x="8451717" y="3670864"/>
                </a:cubicBezTo>
                <a:close/>
                <a:moveTo>
                  <a:pt x="1384296" y="3655157"/>
                </a:moveTo>
                <a:lnTo>
                  <a:pt x="1384296" y="3662326"/>
                </a:lnTo>
                <a:cubicBezTo>
                  <a:pt x="1384463" y="3664387"/>
                  <a:pt x="1386138" y="3665641"/>
                  <a:pt x="1389320" y="3666089"/>
                </a:cubicBezTo>
                <a:cubicBezTo>
                  <a:pt x="1392501" y="3666537"/>
                  <a:pt x="1396186" y="3666716"/>
                  <a:pt x="1400372" y="3666627"/>
                </a:cubicBezTo>
                <a:close/>
                <a:moveTo>
                  <a:pt x="8077541" y="3652767"/>
                </a:moveTo>
                <a:cubicBezTo>
                  <a:pt x="8074635" y="3652861"/>
                  <a:pt x="8072521" y="3653238"/>
                  <a:pt x="8071199" y="3653897"/>
                </a:cubicBezTo>
                <a:cubicBezTo>
                  <a:pt x="8069878" y="3654557"/>
                  <a:pt x="8067765" y="3654934"/>
                  <a:pt x="8064858" y="3655029"/>
                </a:cubicBezTo>
                <a:cubicBezTo>
                  <a:pt x="8064990" y="3656395"/>
                  <a:pt x="8066311" y="3658186"/>
                  <a:pt x="8068822" y="3660402"/>
                </a:cubicBezTo>
                <a:cubicBezTo>
                  <a:pt x="8071332" y="3662616"/>
                  <a:pt x="8074239" y="3663842"/>
                  <a:pt x="8077541" y="3664078"/>
                </a:cubicBezTo>
                <a:cubicBezTo>
                  <a:pt x="8083619" y="3663937"/>
                  <a:pt x="8087318" y="3663088"/>
                  <a:pt x="8088639" y="3661533"/>
                </a:cubicBezTo>
                <a:cubicBezTo>
                  <a:pt x="8089961" y="3659977"/>
                  <a:pt x="8090490" y="3658564"/>
                  <a:pt x="8090225" y="3657291"/>
                </a:cubicBezTo>
                <a:cubicBezTo>
                  <a:pt x="8089169" y="3654652"/>
                  <a:pt x="8084940" y="3653143"/>
                  <a:pt x="8077541" y="3652767"/>
                </a:cubicBezTo>
                <a:close/>
                <a:moveTo>
                  <a:pt x="6316995" y="3649614"/>
                </a:moveTo>
                <a:lnTo>
                  <a:pt x="6304312" y="3658662"/>
                </a:lnTo>
                <a:cubicBezTo>
                  <a:pt x="6311711" y="3656400"/>
                  <a:pt x="6315939" y="3654138"/>
                  <a:pt x="6316995" y="3651876"/>
                </a:cubicBezTo>
                <a:close/>
                <a:moveTo>
                  <a:pt x="1673677" y="3645121"/>
                </a:moveTo>
                <a:cubicBezTo>
                  <a:pt x="1661620" y="3645241"/>
                  <a:pt x="1652576" y="3646794"/>
                  <a:pt x="1646547" y="3649781"/>
                </a:cubicBezTo>
                <a:cubicBezTo>
                  <a:pt x="1640518" y="3652768"/>
                  <a:pt x="1637504" y="3656472"/>
                  <a:pt x="1637504" y="3660892"/>
                </a:cubicBezTo>
                <a:lnTo>
                  <a:pt x="1637504" y="3662326"/>
                </a:lnTo>
                <a:cubicBezTo>
                  <a:pt x="1636667" y="3662296"/>
                  <a:pt x="1633318" y="3662356"/>
                  <a:pt x="1627457" y="3662505"/>
                </a:cubicBezTo>
                <a:cubicBezTo>
                  <a:pt x="1621596" y="3662655"/>
                  <a:pt x="1618245" y="3663073"/>
                  <a:pt x="1617408" y="3663760"/>
                </a:cubicBezTo>
                <a:cubicBezTo>
                  <a:pt x="1618665" y="3664506"/>
                  <a:pt x="1624192" y="3665163"/>
                  <a:pt x="1633988" y="3665731"/>
                </a:cubicBezTo>
                <a:cubicBezTo>
                  <a:pt x="1643785" y="3666299"/>
                  <a:pt x="1650316" y="3666597"/>
                  <a:pt x="1653581" y="3666627"/>
                </a:cubicBezTo>
                <a:lnTo>
                  <a:pt x="1677696" y="3659458"/>
                </a:lnTo>
                <a:cubicBezTo>
                  <a:pt x="1671751" y="3659279"/>
                  <a:pt x="1667565" y="3658204"/>
                  <a:pt x="1665137" y="3656233"/>
                </a:cubicBezTo>
                <a:cubicBezTo>
                  <a:pt x="1662709" y="3654261"/>
                  <a:pt x="1661536" y="3652469"/>
                  <a:pt x="1661620" y="3650856"/>
                </a:cubicBezTo>
                <a:close/>
                <a:moveTo>
                  <a:pt x="1424487" y="3639387"/>
                </a:moveTo>
                <a:cubicBezTo>
                  <a:pt x="1422646" y="3639447"/>
                  <a:pt x="1421306" y="3639685"/>
                  <a:pt x="1420468" y="3640103"/>
                </a:cubicBezTo>
                <a:cubicBezTo>
                  <a:pt x="1419631" y="3640522"/>
                  <a:pt x="1418292" y="3640760"/>
                  <a:pt x="1416450" y="3640820"/>
                </a:cubicBezTo>
                <a:cubicBezTo>
                  <a:pt x="1416534" y="3641686"/>
                  <a:pt x="1417371" y="3642821"/>
                  <a:pt x="1418962" y="3644225"/>
                </a:cubicBezTo>
                <a:cubicBezTo>
                  <a:pt x="1420553" y="3645629"/>
                  <a:pt x="1422395" y="3646406"/>
                  <a:pt x="1424487" y="3646555"/>
                </a:cubicBezTo>
                <a:cubicBezTo>
                  <a:pt x="1428340" y="3646466"/>
                  <a:pt x="1430684" y="3645928"/>
                  <a:pt x="1431521" y="3644942"/>
                </a:cubicBezTo>
                <a:cubicBezTo>
                  <a:pt x="1432358" y="3643957"/>
                  <a:pt x="1432694" y="3643061"/>
                  <a:pt x="1432526" y="3642254"/>
                </a:cubicBezTo>
                <a:cubicBezTo>
                  <a:pt x="1431856" y="3640581"/>
                  <a:pt x="1429177" y="3639626"/>
                  <a:pt x="1424487" y="3639387"/>
                </a:cubicBezTo>
                <a:close/>
                <a:moveTo>
                  <a:pt x="10730124" y="3633446"/>
                </a:moveTo>
                <a:cubicBezTo>
                  <a:pt x="10729919" y="3634434"/>
                  <a:pt x="10730329" y="3635532"/>
                  <a:pt x="10731355" y="3636740"/>
                </a:cubicBezTo>
                <a:cubicBezTo>
                  <a:pt x="10732381" y="3637948"/>
                  <a:pt x="10735254" y="3638606"/>
                  <a:pt x="10739973" y="3638716"/>
                </a:cubicBezTo>
                <a:lnTo>
                  <a:pt x="10749823" y="3638716"/>
                </a:lnTo>
                <a:cubicBezTo>
                  <a:pt x="10749617" y="3636960"/>
                  <a:pt x="10747565" y="3635642"/>
                  <a:pt x="10743667" y="3634764"/>
                </a:cubicBezTo>
                <a:cubicBezTo>
                  <a:pt x="10739768" y="3633885"/>
                  <a:pt x="10735254" y="3633446"/>
                  <a:pt x="10730124" y="3633446"/>
                </a:cubicBezTo>
                <a:close/>
                <a:moveTo>
                  <a:pt x="5388044" y="3630942"/>
                </a:moveTo>
                <a:lnTo>
                  <a:pt x="5373592" y="3634808"/>
                </a:lnTo>
                <a:lnTo>
                  <a:pt x="5360906" y="3643858"/>
                </a:lnTo>
                <a:lnTo>
                  <a:pt x="5376077" y="3656485"/>
                </a:lnTo>
                <a:lnTo>
                  <a:pt x="5389428" y="3645768"/>
                </a:lnTo>
                <a:close/>
                <a:moveTo>
                  <a:pt x="8819550" y="3630144"/>
                </a:moveTo>
                <a:cubicBezTo>
                  <a:pt x="8798541" y="3630756"/>
                  <a:pt x="8786650" y="3634621"/>
                  <a:pt x="8783875" y="3641737"/>
                </a:cubicBezTo>
                <a:cubicBezTo>
                  <a:pt x="8781101" y="3648855"/>
                  <a:pt x="8780309" y="3655547"/>
                  <a:pt x="8781498" y="3661815"/>
                </a:cubicBezTo>
                <a:cubicBezTo>
                  <a:pt x="8771588" y="3661815"/>
                  <a:pt x="8761283" y="3662381"/>
                  <a:pt x="8750581" y="3663512"/>
                </a:cubicBezTo>
                <a:cubicBezTo>
                  <a:pt x="8739879" y="3664643"/>
                  <a:pt x="8731158" y="3666340"/>
                  <a:pt x="8724420" y="3668602"/>
                </a:cubicBezTo>
                <a:lnTo>
                  <a:pt x="8737104" y="3688963"/>
                </a:lnTo>
                <a:cubicBezTo>
                  <a:pt x="8740144" y="3682883"/>
                  <a:pt x="8746750" y="3676945"/>
                  <a:pt x="8756922" y="3671148"/>
                </a:cubicBezTo>
                <a:cubicBezTo>
                  <a:pt x="8767097" y="3665350"/>
                  <a:pt x="8781630" y="3662240"/>
                  <a:pt x="8800524" y="3661815"/>
                </a:cubicBezTo>
                <a:cubicBezTo>
                  <a:pt x="8801316" y="3656254"/>
                  <a:pt x="8804487" y="3650975"/>
                  <a:pt x="8810037" y="3645980"/>
                </a:cubicBezTo>
                <a:cubicBezTo>
                  <a:pt x="8815586" y="3640984"/>
                  <a:pt x="8818758" y="3635705"/>
                  <a:pt x="8819550" y="3630144"/>
                </a:cubicBezTo>
                <a:close/>
                <a:moveTo>
                  <a:pt x="12460951" y="3627616"/>
                </a:moveTo>
                <a:cubicBezTo>
                  <a:pt x="12459024" y="3628989"/>
                  <a:pt x="12457852" y="3630184"/>
                  <a:pt x="12457433" y="3631200"/>
                </a:cubicBezTo>
                <a:cubicBezTo>
                  <a:pt x="12457014" y="3632215"/>
                  <a:pt x="12456848" y="3633410"/>
                  <a:pt x="12456931" y="3634784"/>
                </a:cubicBezTo>
                <a:cubicBezTo>
                  <a:pt x="12461620" y="3633111"/>
                  <a:pt x="12464300" y="3630722"/>
                  <a:pt x="12464969" y="3627616"/>
                </a:cubicBezTo>
                <a:close/>
                <a:moveTo>
                  <a:pt x="2313617" y="3621648"/>
                </a:moveTo>
                <a:cubicBezTo>
                  <a:pt x="2287192" y="3639369"/>
                  <a:pt x="2263938" y="3658222"/>
                  <a:pt x="2243855" y="3678205"/>
                </a:cubicBezTo>
                <a:cubicBezTo>
                  <a:pt x="2247159" y="3682824"/>
                  <a:pt x="2253236" y="3686594"/>
                  <a:pt x="2262089" y="3689516"/>
                </a:cubicBezTo>
                <a:cubicBezTo>
                  <a:pt x="2270940" y="3692438"/>
                  <a:pt x="2281775" y="3693947"/>
                  <a:pt x="2294592" y="3694041"/>
                </a:cubicBezTo>
                <a:cubicBezTo>
                  <a:pt x="2301198" y="3687065"/>
                  <a:pt x="2310181" y="3676697"/>
                  <a:pt x="2321545" y="3662935"/>
                </a:cubicBezTo>
                <a:cubicBezTo>
                  <a:pt x="2332906" y="3649173"/>
                  <a:pt x="2345062" y="3639935"/>
                  <a:pt x="2358011" y="3635221"/>
                </a:cubicBezTo>
                <a:close/>
                <a:moveTo>
                  <a:pt x="1725927" y="3600676"/>
                </a:moveTo>
                <a:cubicBezTo>
                  <a:pt x="1722074" y="3600886"/>
                  <a:pt x="1719730" y="3601901"/>
                  <a:pt x="1718893" y="3603723"/>
                </a:cubicBezTo>
                <a:cubicBezTo>
                  <a:pt x="1718055" y="3605545"/>
                  <a:pt x="1717720" y="3606919"/>
                  <a:pt x="1717888" y="3607845"/>
                </a:cubicBezTo>
                <a:cubicBezTo>
                  <a:pt x="1717720" y="3611459"/>
                  <a:pt x="1715042" y="3614625"/>
                  <a:pt x="1709850" y="3617343"/>
                </a:cubicBezTo>
                <a:cubicBezTo>
                  <a:pt x="1704659" y="3620062"/>
                  <a:pt x="1697959" y="3622152"/>
                  <a:pt x="1689754" y="3623616"/>
                </a:cubicBezTo>
                <a:cubicBezTo>
                  <a:pt x="1689252" y="3627140"/>
                  <a:pt x="1687242" y="3630486"/>
                  <a:pt x="1683725" y="3633652"/>
                </a:cubicBezTo>
                <a:cubicBezTo>
                  <a:pt x="1680208" y="3636818"/>
                  <a:pt x="1678198" y="3640163"/>
                  <a:pt x="1677696" y="3643688"/>
                </a:cubicBezTo>
                <a:cubicBezTo>
                  <a:pt x="1689586" y="3638640"/>
                  <a:pt x="1699969" y="3633323"/>
                  <a:pt x="1708845" y="3627738"/>
                </a:cubicBezTo>
                <a:cubicBezTo>
                  <a:pt x="1717720" y="3622152"/>
                  <a:pt x="1726094" y="3616477"/>
                  <a:pt x="1733964" y="3610712"/>
                </a:cubicBezTo>
                <a:cubicBezTo>
                  <a:pt x="1733882" y="3609667"/>
                  <a:pt x="1733044" y="3607815"/>
                  <a:pt x="1731453" y="3605157"/>
                </a:cubicBezTo>
                <a:cubicBezTo>
                  <a:pt x="1729862" y="3602498"/>
                  <a:pt x="1728019" y="3601005"/>
                  <a:pt x="1725927" y="3600676"/>
                </a:cubicBezTo>
                <a:close/>
                <a:moveTo>
                  <a:pt x="12436835" y="3598941"/>
                </a:moveTo>
                <a:cubicBezTo>
                  <a:pt x="12435495" y="3604437"/>
                  <a:pt x="12430137" y="3609216"/>
                  <a:pt x="12420759" y="3613278"/>
                </a:cubicBezTo>
                <a:cubicBezTo>
                  <a:pt x="12411381" y="3617340"/>
                  <a:pt x="12406021" y="3622120"/>
                  <a:pt x="12404681" y="3627616"/>
                </a:cubicBezTo>
                <a:lnTo>
                  <a:pt x="12380566" y="3639085"/>
                </a:lnTo>
                <a:cubicBezTo>
                  <a:pt x="12378891" y="3639891"/>
                  <a:pt x="12379227" y="3640788"/>
                  <a:pt x="12381571" y="3641773"/>
                </a:cubicBezTo>
                <a:cubicBezTo>
                  <a:pt x="12383916" y="3642759"/>
                  <a:pt x="12386261" y="3643296"/>
                  <a:pt x="12388605" y="3643386"/>
                </a:cubicBezTo>
                <a:lnTo>
                  <a:pt x="12412720" y="3641953"/>
                </a:lnTo>
                <a:cubicBezTo>
                  <a:pt x="12417074" y="3638339"/>
                  <a:pt x="12421428" y="3634455"/>
                  <a:pt x="12425783" y="3630304"/>
                </a:cubicBezTo>
                <a:cubicBezTo>
                  <a:pt x="12430137" y="3626152"/>
                  <a:pt x="12432481" y="3621910"/>
                  <a:pt x="12432816" y="3617580"/>
                </a:cubicBezTo>
                <a:cubicBezTo>
                  <a:pt x="12436751" y="3614563"/>
                  <a:pt x="12440938" y="3611277"/>
                  <a:pt x="12445376" y="3607723"/>
                </a:cubicBezTo>
                <a:cubicBezTo>
                  <a:pt x="12449814" y="3604168"/>
                  <a:pt x="12455005" y="3601241"/>
                  <a:pt x="12460951" y="3598941"/>
                </a:cubicBezTo>
                <a:close/>
                <a:moveTo>
                  <a:pt x="4536453" y="3594088"/>
                </a:moveTo>
                <a:lnTo>
                  <a:pt x="4504744" y="3607662"/>
                </a:lnTo>
                <a:lnTo>
                  <a:pt x="4504744" y="3614448"/>
                </a:lnTo>
                <a:lnTo>
                  <a:pt x="4517428" y="3614448"/>
                </a:lnTo>
                <a:cubicBezTo>
                  <a:pt x="4529847" y="3614637"/>
                  <a:pt x="4538303" y="3614260"/>
                  <a:pt x="4542796" y="3613317"/>
                </a:cubicBezTo>
                <a:cubicBezTo>
                  <a:pt x="4547287" y="3612374"/>
                  <a:pt x="4549402" y="3609735"/>
                  <a:pt x="4549137" y="3605399"/>
                </a:cubicBezTo>
                <a:close/>
                <a:moveTo>
                  <a:pt x="5424326" y="3591825"/>
                </a:moveTo>
                <a:lnTo>
                  <a:pt x="5386274" y="3623497"/>
                </a:lnTo>
                <a:lnTo>
                  <a:pt x="5394304" y="3626361"/>
                </a:lnTo>
                <a:lnTo>
                  <a:pt x="5414797" y="3618621"/>
                </a:lnTo>
                <a:lnTo>
                  <a:pt x="5425897" y="3592049"/>
                </a:lnTo>
                <a:close/>
                <a:moveTo>
                  <a:pt x="8553188" y="3591685"/>
                </a:moveTo>
                <a:cubicBezTo>
                  <a:pt x="8547109" y="3592015"/>
                  <a:pt x="8543410" y="3593617"/>
                  <a:pt x="8542089" y="3596492"/>
                </a:cubicBezTo>
                <a:cubicBezTo>
                  <a:pt x="8540768" y="3599367"/>
                  <a:pt x="8540239" y="3601535"/>
                  <a:pt x="8540503" y="3602996"/>
                </a:cubicBezTo>
                <a:cubicBezTo>
                  <a:pt x="8540239" y="3608699"/>
                  <a:pt x="8536012" y="3613695"/>
                  <a:pt x="8527821" y="3617984"/>
                </a:cubicBezTo>
                <a:cubicBezTo>
                  <a:pt x="8519629" y="3622273"/>
                  <a:pt x="8509057" y="3625572"/>
                  <a:pt x="8496110" y="3627881"/>
                </a:cubicBezTo>
                <a:cubicBezTo>
                  <a:pt x="8495318" y="3633443"/>
                  <a:pt x="8492146" y="3638722"/>
                  <a:pt x="8486597" y="3643717"/>
                </a:cubicBezTo>
                <a:cubicBezTo>
                  <a:pt x="8481048" y="3648713"/>
                  <a:pt x="8477876" y="3653992"/>
                  <a:pt x="8477084" y="3659553"/>
                </a:cubicBezTo>
                <a:cubicBezTo>
                  <a:pt x="8495845" y="3651588"/>
                  <a:pt x="8512229" y="3643199"/>
                  <a:pt x="8526235" y="3634386"/>
                </a:cubicBezTo>
                <a:cubicBezTo>
                  <a:pt x="8540239" y="3625572"/>
                  <a:pt x="8553452" y="3616617"/>
                  <a:pt x="8565871" y="3607521"/>
                </a:cubicBezTo>
                <a:cubicBezTo>
                  <a:pt x="8565740" y="3605871"/>
                  <a:pt x="8564419" y="3602949"/>
                  <a:pt x="8561907" y="3598755"/>
                </a:cubicBezTo>
                <a:cubicBezTo>
                  <a:pt x="8559397" y="3594560"/>
                  <a:pt x="8556490" y="3592203"/>
                  <a:pt x="8553188" y="3591685"/>
                </a:cubicBezTo>
                <a:close/>
                <a:moveTo>
                  <a:pt x="7135106" y="3590794"/>
                </a:moveTo>
                <a:cubicBezTo>
                  <a:pt x="7134049" y="3593057"/>
                  <a:pt x="7136162" y="3595319"/>
                  <a:pt x="7141447" y="3597581"/>
                </a:cubicBezTo>
                <a:lnTo>
                  <a:pt x="7141447" y="3590794"/>
                </a:lnTo>
                <a:close/>
                <a:moveTo>
                  <a:pt x="1472718" y="3587773"/>
                </a:moveTo>
                <a:lnTo>
                  <a:pt x="1456641" y="3604978"/>
                </a:lnTo>
                <a:cubicBezTo>
                  <a:pt x="1455972" y="3604948"/>
                  <a:pt x="1453292" y="3605008"/>
                  <a:pt x="1448603" y="3605157"/>
                </a:cubicBezTo>
                <a:cubicBezTo>
                  <a:pt x="1443914" y="3605306"/>
                  <a:pt x="1441235" y="3605725"/>
                  <a:pt x="1440565" y="3606411"/>
                </a:cubicBezTo>
                <a:cubicBezTo>
                  <a:pt x="1441402" y="3607935"/>
                  <a:pt x="1445756" y="3609548"/>
                  <a:pt x="1453626" y="3611250"/>
                </a:cubicBezTo>
                <a:cubicBezTo>
                  <a:pt x="1461497" y="3612953"/>
                  <a:pt x="1467862" y="3614207"/>
                  <a:pt x="1472718" y="3615013"/>
                </a:cubicBezTo>
                <a:lnTo>
                  <a:pt x="1500852" y="3600676"/>
                </a:lnTo>
                <a:close/>
                <a:moveTo>
                  <a:pt x="3181130" y="3581300"/>
                </a:moveTo>
                <a:lnTo>
                  <a:pt x="3161326" y="3591756"/>
                </a:lnTo>
                <a:lnTo>
                  <a:pt x="3161326" y="3599672"/>
                </a:lnTo>
                <a:lnTo>
                  <a:pt x="3201489" y="3605812"/>
                </a:lnTo>
                <a:lnTo>
                  <a:pt x="3207833" y="3599025"/>
                </a:lnTo>
                <a:lnTo>
                  <a:pt x="3176122" y="3589976"/>
                </a:lnTo>
                <a:close/>
                <a:moveTo>
                  <a:pt x="12509181" y="3580303"/>
                </a:moveTo>
                <a:lnTo>
                  <a:pt x="12485066" y="3588905"/>
                </a:lnTo>
                <a:cubicBezTo>
                  <a:pt x="12485987" y="3586755"/>
                  <a:pt x="12483139" y="3585680"/>
                  <a:pt x="12476525" y="3585680"/>
                </a:cubicBezTo>
                <a:cubicBezTo>
                  <a:pt x="12469909" y="3585680"/>
                  <a:pt x="12466058" y="3586755"/>
                  <a:pt x="12464969" y="3588905"/>
                </a:cubicBezTo>
                <a:lnTo>
                  <a:pt x="12493103" y="3601809"/>
                </a:lnTo>
                <a:lnTo>
                  <a:pt x="12509181" y="3601809"/>
                </a:lnTo>
                <a:lnTo>
                  <a:pt x="12513200" y="3588905"/>
                </a:lnTo>
                <a:close/>
                <a:moveTo>
                  <a:pt x="5291145" y="3578251"/>
                </a:moveTo>
                <a:lnTo>
                  <a:pt x="5240409" y="3607662"/>
                </a:lnTo>
                <a:cubicBezTo>
                  <a:pt x="5253093" y="3614825"/>
                  <a:pt x="5259435" y="3623120"/>
                  <a:pt x="5259435" y="3632546"/>
                </a:cubicBezTo>
                <a:cubicBezTo>
                  <a:pt x="5255869" y="3632452"/>
                  <a:pt x="5251905" y="3632641"/>
                  <a:pt x="5247544" y="3633112"/>
                </a:cubicBezTo>
                <a:cubicBezTo>
                  <a:pt x="5243184" y="3633583"/>
                  <a:pt x="5240808" y="3634903"/>
                  <a:pt x="5240409" y="3637070"/>
                </a:cubicBezTo>
                <a:cubicBezTo>
                  <a:pt x="5240808" y="3639333"/>
                  <a:pt x="5243184" y="3641595"/>
                  <a:pt x="5247544" y="3643858"/>
                </a:cubicBezTo>
                <a:cubicBezTo>
                  <a:pt x="5251905" y="3646120"/>
                  <a:pt x="5255869" y="3648382"/>
                  <a:pt x="5259435" y="3650644"/>
                </a:cubicBezTo>
                <a:lnTo>
                  <a:pt x="5303830" y="3657431"/>
                </a:lnTo>
                <a:lnTo>
                  <a:pt x="5310172" y="3650644"/>
                </a:lnTo>
                <a:lnTo>
                  <a:pt x="5278461" y="3641595"/>
                </a:lnTo>
                <a:cubicBezTo>
                  <a:pt x="5278328" y="3638107"/>
                  <a:pt x="5280178" y="3634903"/>
                  <a:pt x="5284011" y="3631981"/>
                </a:cubicBezTo>
                <a:cubicBezTo>
                  <a:pt x="5287843" y="3629058"/>
                  <a:pt x="5294447" y="3626985"/>
                  <a:pt x="5303830" y="3625759"/>
                </a:cubicBezTo>
                <a:cubicBezTo>
                  <a:pt x="5304489" y="3617841"/>
                  <a:pt x="5304754" y="3609924"/>
                  <a:pt x="5304622" y="3602005"/>
                </a:cubicBezTo>
                <a:cubicBezTo>
                  <a:pt x="5304489" y="3594088"/>
                  <a:pt x="5299997" y="3586170"/>
                  <a:pt x="5291145" y="3578251"/>
                </a:cubicBezTo>
                <a:close/>
                <a:moveTo>
                  <a:pt x="11050219" y="3575477"/>
                </a:moveTo>
                <a:cubicBezTo>
                  <a:pt x="11050321" y="3576538"/>
                  <a:pt x="11051347" y="3577928"/>
                  <a:pt x="11053296" y="3579649"/>
                </a:cubicBezTo>
                <a:cubicBezTo>
                  <a:pt x="11055245" y="3581369"/>
                  <a:pt x="11057503" y="3582320"/>
                  <a:pt x="11060067" y="3582503"/>
                </a:cubicBezTo>
                <a:cubicBezTo>
                  <a:pt x="11064787" y="3582394"/>
                  <a:pt x="11067659" y="3581735"/>
                  <a:pt x="11068685" y="3580527"/>
                </a:cubicBezTo>
                <a:cubicBezTo>
                  <a:pt x="11069711" y="3579319"/>
                  <a:pt x="11070122" y="3578222"/>
                  <a:pt x="11069916" y="3577233"/>
                </a:cubicBezTo>
                <a:close/>
                <a:moveTo>
                  <a:pt x="8153645" y="3571324"/>
                </a:moveTo>
                <a:lnTo>
                  <a:pt x="8128277" y="3598472"/>
                </a:lnTo>
                <a:cubicBezTo>
                  <a:pt x="8127221" y="3598425"/>
                  <a:pt x="8122992" y="3598519"/>
                  <a:pt x="8115593" y="3598755"/>
                </a:cubicBezTo>
                <a:cubicBezTo>
                  <a:pt x="8108195" y="3598990"/>
                  <a:pt x="8103966" y="3599650"/>
                  <a:pt x="8102910" y="3600734"/>
                </a:cubicBezTo>
                <a:cubicBezTo>
                  <a:pt x="8104231" y="3603137"/>
                  <a:pt x="8111102" y="3605683"/>
                  <a:pt x="8123520" y="3608369"/>
                </a:cubicBezTo>
                <a:cubicBezTo>
                  <a:pt x="8135940" y="3611056"/>
                  <a:pt x="8145982" y="3613035"/>
                  <a:pt x="8153645" y="3614307"/>
                </a:cubicBezTo>
                <a:lnTo>
                  <a:pt x="8198038" y="3591685"/>
                </a:lnTo>
                <a:close/>
                <a:moveTo>
                  <a:pt x="3201759" y="3566063"/>
                </a:moveTo>
                <a:lnTo>
                  <a:pt x="3186694" y="3569134"/>
                </a:lnTo>
                <a:lnTo>
                  <a:pt x="3181181" y="3581212"/>
                </a:lnTo>
                <a:lnTo>
                  <a:pt x="3181672" y="3580362"/>
                </a:lnTo>
                <a:cubicBezTo>
                  <a:pt x="3185503" y="3577439"/>
                  <a:pt x="3192109" y="3575366"/>
                  <a:pt x="3201489" y="3574140"/>
                </a:cubicBezTo>
                <a:close/>
                <a:moveTo>
                  <a:pt x="7211209" y="3565909"/>
                </a:moveTo>
                <a:cubicBezTo>
                  <a:pt x="7199583" y="3565909"/>
                  <a:pt x="7191127" y="3568171"/>
                  <a:pt x="7185842" y="3572696"/>
                </a:cubicBezTo>
                <a:lnTo>
                  <a:pt x="7204868" y="3572696"/>
                </a:lnTo>
                <a:cubicBezTo>
                  <a:pt x="7205131" y="3571565"/>
                  <a:pt x="7206189" y="3570434"/>
                  <a:pt x="7208038" y="3569303"/>
                </a:cubicBezTo>
                <a:cubicBezTo>
                  <a:pt x="7209888" y="3568171"/>
                  <a:pt x="7210945" y="3567041"/>
                  <a:pt x="7211209" y="3565909"/>
                </a:cubicBezTo>
                <a:close/>
                <a:moveTo>
                  <a:pt x="4606215" y="3557892"/>
                </a:moveTo>
                <a:lnTo>
                  <a:pt x="4593530" y="3566940"/>
                </a:lnTo>
                <a:cubicBezTo>
                  <a:pt x="4600930" y="3564678"/>
                  <a:pt x="4605159" y="3562416"/>
                  <a:pt x="4606215" y="3560154"/>
                </a:cubicBezTo>
                <a:close/>
                <a:moveTo>
                  <a:pt x="12553391" y="3554497"/>
                </a:moveTo>
                <a:lnTo>
                  <a:pt x="12533295" y="3565966"/>
                </a:lnTo>
                <a:lnTo>
                  <a:pt x="12545353" y="3565966"/>
                </a:lnTo>
                <a:cubicBezTo>
                  <a:pt x="12550042" y="3562860"/>
                  <a:pt x="12552722" y="3559037"/>
                  <a:pt x="12553391" y="3554497"/>
                </a:cubicBezTo>
                <a:close/>
                <a:moveTo>
                  <a:pt x="10538067" y="3554397"/>
                </a:moveTo>
                <a:lnTo>
                  <a:pt x="10538067" y="3563180"/>
                </a:lnTo>
                <a:cubicBezTo>
                  <a:pt x="10538273" y="3565705"/>
                  <a:pt x="10540325" y="3567242"/>
                  <a:pt x="10544223" y="3567791"/>
                </a:cubicBezTo>
                <a:cubicBezTo>
                  <a:pt x="10548121" y="3568340"/>
                  <a:pt x="10552636" y="3568560"/>
                  <a:pt x="10557765" y="3568450"/>
                </a:cubicBezTo>
                <a:close/>
                <a:moveTo>
                  <a:pt x="12468988" y="3550195"/>
                </a:moveTo>
                <a:cubicBezTo>
                  <a:pt x="12468821" y="3550853"/>
                  <a:pt x="12468151" y="3551330"/>
                  <a:pt x="12466979" y="3551629"/>
                </a:cubicBezTo>
                <a:cubicBezTo>
                  <a:pt x="12465807" y="3551928"/>
                  <a:pt x="12465137" y="3552406"/>
                  <a:pt x="12464969" y="3553063"/>
                </a:cubicBezTo>
                <a:lnTo>
                  <a:pt x="12464969" y="3560231"/>
                </a:lnTo>
                <a:cubicBezTo>
                  <a:pt x="12464969" y="3563188"/>
                  <a:pt x="12465974" y="3566235"/>
                  <a:pt x="12467984" y="3569371"/>
                </a:cubicBezTo>
                <a:cubicBezTo>
                  <a:pt x="12469993" y="3572507"/>
                  <a:pt x="12473008" y="3575196"/>
                  <a:pt x="12477027" y="3577436"/>
                </a:cubicBezTo>
                <a:lnTo>
                  <a:pt x="12489085" y="3551629"/>
                </a:lnTo>
                <a:close/>
                <a:moveTo>
                  <a:pt x="2434113" y="3542469"/>
                </a:moveTo>
                <a:lnTo>
                  <a:pt x="2402404" y="3556043"/>
                </a:lnTo>
                <a:lnTo>
                  <a:pt x="2402404" y="3562829"/>
                </a:lnTo>
                <a:lnTo>
                  <a:pt x="2415089" y="3562829"/>
                </a:lnTo>
                <a:cubicBezTo>
                  <a:pt x="2427507" y="3563018"/>
                  <a:pt x="2435963" y="3562641"/>
                  <a:pt x="2440456" y="3561698"/>
                </a:cubicBezTo>
                <a:cubicBezTo>
                  <a:pt x="2444947" y="3560755"/>
                  <a:pt x="2447062" y="3558116"/>
                  <a:pt x="2446797" y="3553780"/>
                </a:cubicBezTo>
                <a:close/>
                <a:moveTo>
                  <a:pt x="10892634" y="3542100"/>
                </a:moveTo>
                <a:cubicBezTo>
                  <a:pt x="10877860" y="3542247"/>
                  <a:pt x="10866779" y="3544149"/>
                  <a:pt x="10859392" y="3547809"/>
                </a:cubicBezTo>
                <a:cubicBezTo>
                  <a:pt x="10852005" y="3551469"/>
                  <a:pt x="10848313" y="3556007"/>
                  <a:pt x="10848313" y="3561423"/>
                </a:cubicBezTo>
                <a:lnTo>
                  <a:pt x="10848313" y="3563180"/>
                </a:lnTo>
                <a:cubicBezTo>
                  <a:pt x="10847287" y="3563144"/>
                  <a:pt x="10843183" y="3563217"/>
                  <a:pt x="10836002" y="3563400"/>
                </a:cubicBezTo>
                <a:cubicBezTo>
                  <a:pt x="10828821" y="3563583"/>
                  <a:pt x="10824715" y="3564095"/>
                  <a:pt x="10823690" y="3564937"/>
                </a:cubicBezTo>
                <a:cubicBezTo>
                  <a:pt x="10825229" y="3565851"/>
                  <a:pt x="10832001" y="3566657"/>
                  <a:pt x="10844004" y="3567352"/>
                </a:cubicBezTo>
                <a:cubicBezTo>
                  <a:pt x="10856008" y="3568048"/>
                  <a:pt x="10864010" y="3568414"/>
                  <a:pt x="10868011" y="3568450"/>
                </a:cubicBezTo>
                <a:lnTo>
                  <a:pt x="10897558" y="3559667"/>
                </a:lnTo>
                <a:cubicBezTo>
                  <a:pt x="10890274" y="3559447"/>
                  <a:pt x="10885144" y="3558130"/>
                  <a:pt x="10882169" y="3555714"/>
                </a:cubicBezTo>
                <a:cubicBezTo>
                  <a:pt x="10879194" y="3553299"/>
                  <a:pt x="10877757" y="3551103"/>
                  <a:pt x="10877860" y="3549127"/>
                </a:cubicBezTo>
                <a:close/>
                <a:moveTo>
                  <a:pt x="1528987" y="3537594"/>
                </a:moveTo>
                <a:cubicBezTo>
                  <a:pt x="1512240" y="3548824"/>
                  <a:pt x="1497503" y="3560772"/>
                  <a:pt x="1484776" y="3573436"/>
                </a:cubicBezTo>
                <a:cubicBezTo>
                  <a:pt x="1486869" y="3576363"/>
                  <a:pt x="1490720" y="3578753"/>
                  <a:pt x="1496331" y="3580605"/>
                </a:cubicBezTo>
                <a:cubicBezTo>
                  <a:pt x="1501941" y="3582457"/>
                  <a:pt x="1508807" y="3583413"/>
                  <a:pt x="1516929" y="3583472"/>
                </a:cubicBezTo>
                <a:cubicBezTo>
                  <a:pt x="1521116" y="3579052"/>
                  <a:pt x="1526809" y="3572481"/>
                  <a:pt x="1534011" y="3563759"/>
                </a:cubicBezTo>
                <a:cubicBezTo>
                  <a:pt x="1541211" y="3555037"/>
                  <a:pt x="1548915" y="3549183"/>
                  <a:pt x="1557121" y="3546196"/>
                </a:cubicBezTo>
                <a:close/>
                <a:moveTo>
                  <a:pt x="10587312" y="3535074"/>
                </a:moveTo>
                <a:cubicBezTo>
                  <a:pt x="10585057" y="3535147"/>
                  <a:pt x="10583414" y="3535440"/>
                  <a:pt x="10582388" y="3535952"/>
                </a:cubicBezTo>
                <a:cubicBezTo>
                  <a:pt x="10581362" y="3536464"/>
                  <a:pt x="10579721" y="3536757"/>
                  <a:pt x="10577464" y="3536830"/>
                </a:cubicBezTo>
                <a:cubicBezTo>
                  <a:pt x="10577567" y="3537891"/>
                  <a:pt x="10578593" y="3539282"/>
                  <a:pt x="10580542" y="3541002"/>
                </a:cubicBezTo>
                <a:cubicBezTo>
                  <a:pt x="10582491" y="3542722"/>
                  <a:pt x="10584748" y="3543674"/>
                  <a:pt x="10587312" y="3543857"/>
                </a:cubicBezTo>
                <a:cubicBezTo>
                  <a:pt x="10592032" y="3543747"/>
                  <a:pt x="10594905" y="3543088"/>
                  <a:pt x="10595931" y="3541881"/>
                </a:cubicBezTo>
                <a:cubicBezTo>
                  <a:pt x="10596957" y="3540673"/>
                  <a:pt x="10597367" y="3539575"/>
                  <a:pt x="10597162" y="3538587"/>
                </a:cubicBezTo>
                <a:cubicBezTo>
                  <a:pt x="10596342" y="3536538"/>
                  <a:pt x="10593058" y="3535366"/>
                  <a:pt x="10587312" y="3535074"/>
                </a:cubicBezTo>
                <a:close/>
                <a:moveTo>
                  <a:pt x="7249261" y="3531975"/>
                </a:moveTo>
                <a:lnTo>
                  <a:pt x="7249261" y="3543287"/>
                </a:lnTo>
                <a:lnTo>
                  <a:pt x="7204868" y="3543287"/>
                </a:lnTo>
                <a:lnTo>
                  <a:pt x="7204868" y="3552336"/>
                </a:lnTo>
                <a:lnTo>
                  <a:pt x="7217551" y="3559122"/>
                </a:lnTo>
                <a:lnTo>
                  <a:pt x="7268287" y="3543287"/>
                </a:lnTo>
                <a:lnTo>
                  <a:pt x="7268287" y="3534238"/>
                </a:lnTo>
                <a:close/>
                <a:moveTo>
                  <a:pt x="12513200" y="3528690"/>
                </a:moveTo>
                <a:lnTo>
                  <a:pt x="12497123" y="3531557"/>
                </a:lnTo>
                <a:lnTo>
                  <a:pt x="12481046" y="3541593"/>
                </a:lnTo>
                <a:lnTo>
                  <a:pt x="12501142" y="3538726"/>
                </a:lnTo>
                <a:lnTo>
                  <a:pt x="12513200" y="3531557"/>
                </a:lnTo>
                <a:close/>
                <a:moveTo>
                  <a:pt x="11163482" y="3517507"/>
                </a:moveTo>
                <a:cubicBezTo>
                  <a:pt x="11147169" y="3517983"/>
                  <a:pt x="11137936" y="3520984"/>
                  <a:pt x="11135781" y="3526510"/>
                </a:cubicBezTo>
                <a:cubicBezTo>
                  <a:pt x="11133627" y="3532036"/>
                  <a:pt x="11133012" y="3537233"/>
                  <a:pt x="11133935" y="3542100"/>
                </a:cubicBezTo>
                <a:cubicBezTo>
                  <a:pt x="11126240" y="3542100"/>
                  <a:pt x="11118238" y="3542539"/>
                  <a:pt x="11109928" y="3543417"/>
                </a:cubicBezTo>
                <a:cubicBezTo>
                  <a:pt x="11101618" y="3544296"/>
                  <a:pt x="11094846" y="3545614"/>
                  <a:pt x="11089614" y="3547370"/>
                </a:cubicBezTo>
                <a:lnTo>
                  <a:pt x="11099464" y="3563180"/>
                </a:lnTo>
                <a:cubicBezTo>
                  <a:pt x="11101824" y="3558459"/>
                  <a:pt x="11106953" y="3553848"/>
                  <a:pt x="11114852" y="3549347"/>
                </a:cubicBezTo>
                <a:cubicBezTo>
                  <a:pt x="11122753" y="3544845"/>
                  <a:pt x="11134038" y="3542430"/>
                  <a:pt x="11148709" y="3542100"/>
                </a:cubicBezTo>
                <a:cubicBezTo>
                  <a:pt x="11149324" y="3537782"/>
                  <a:pt x="11151787" y="3533683"/>
                  <a:pt x="11156095" y="3529804"/>
                </a:cubicBezTo>
                <a:cubicBezTo>
                  <a:pt x="11160405" y="3525924"/>
                  <a:pt x="11162867" y="3521825"/>
                  <a:pt x="11163482" y="3517507"/>
                </a:cubicBezTo>
                <a:close/>
                <a:moveTo>
                  <a:pt x="7293655" y="3509352"/>
                </a:moveTo>
                <a:lnTo>
                  <a:pt x="7274629" y="3511614"/>
                </a:lnTo>
                <a:lnTo>
                  <a:pt x="7274629" y="3529713"/>
                </a:lnTo>
                <a:cubicBezTo>
                  <a:pt x="7283745" y="3527309"/>
                  <a:pt x="7289294" y="3524199"/>
                  <a:pt x="7291277" y="3520381"/>
                </a:cubicBezTo>
                <a:cubicBezTo>
                  <a:pt x="7293258" y="3516563"/>
                  <a:pt x="7294052" y="3512887"/>
                  <a:pt x="7293655" y="3509352"/>
                </a:cubicBezTo>
                <a:close/>
                <a:moveTo>
                  <a:pt x="2503875" y="3506273"/>
                </a:moveTo>
                <a:lnTo>
                  <a:pt x="2491191" y="3515321"/>
                </a:lnTo>
                <a:cubicBezTo>
                  <a:pt x="2498591" y="3513059"/>
                  <a:pt x="2502819" y="3510797"/>
                  <a:pt x="2503875" y="3508535"/>
                </a:cubicBezTo>
                <a:close/>
                <a:moveTo>
                  <a:pt x="5424326" y="3499072"/>
                </a:moveTo>
                <a:cubicBezTo>
                  <a:pt x="5423269" y="3501335"/>
                  <a:pt x="5425382" y="3503597"/>
                  <a:pt x="5430666" y="3505859"/>
                </a:cubicBezTo>
                <a:lnTo>
                  <a:pt x="5430666" y="3499072"/>
                </a:lnTo>
                <a:close/>
                <a:moveTo>
                  <a:pt x="8242433" y="3492145"/>
                </a:moveTo>
                <a:cubicBezTo>
                  <a:pt x="8216007" y="3509866"/>
                  <a:pt x="8192753" y="3528719"/>
                  <a:pt x="8172670" y="3548702"/>
                </a:cubicBezTo>
                <a:cubicBezTo>
                  <a:pt x="8175974" y="3553321"/>
                  <a:pt x="8182051" y="3557091"/>
                  <a:pt x="8190904" y="3560013"/>
                </a:cubicBezTo>
                <a:cubicBezTo>
                  <a:pt x="8199756" y="3562935"/>
                  <a:pt x="8210590" y="3564444"/>
                  <a:pt x="8223407" y="3564538"/>
                </a:cubicBezTo>
                <a:cubicBezTo>
                  <a:pt x="8230013" y="3557562"/>
                  <a:pt x="8238997" y="3547194"/>
                  <a:pt x="8250360" y="3533432"/>
                </a:cubicBezTo>
                <a:cubicBezTo>
                  <a:pt x="8261722" y="3519670"/>
                  <a:pt x="8273877" y="3510432"/>
                  <a:pt x="8286826" y="3505718"/>
                </a:cubicBezTo>
                <a:close/>
                <a:moveTo>
                  <a:pt x="10956653" y="3487644"/>
                </a:moveTo>
                <a:cubicBezTo>
                  <a:pt x="10951933" y="3487900"/>
                  <a:pt x="10949060" y="3489144"/>
                  <a:pt x="10948034" y="3491377"/>
                </a:cubicBezTo>
                <a:cubicBezTo>
                  <a:pt x="10947008" y="3493609"/>
                  <a:pt x="10946597" y="3495293"/>
                  <a:pt x="10946803" y="3496427"/>
                </a:cubicBezTo>
                <a:cubicBezTo>
                  <a:pt x="10946597" y="3500855"/>
                  <a:pt x="10943316" y="3504735"/>
                  <a:pt x="10936955" y="3508065"/>
                </a:cubicBezTo>
                <a:cubicBezTo>
                  <a:pt x="10930594" y="3511395"/>
                  <a:pt x="10922385" y="3513957"/>
                  <a:pt x="10912331" y="3515750"/>
                </a:cubicBezTo>
                <a:cubicBezTo>
                  <a:pt x="10911717" y="3520069"/>
                  <a:pt x="10909254" y="3524168"/>
                  <a:pt x="10904945" y="3528047"/>
                </a:cubicBezTo>
                <a:cubicBezTo>
                  <a:pt x="10900636" y="3531926"/>
                  <a:pt x="10898173" y="3536025"/>
                  <a:pt x="10897558" y="3540344"/>
                </a:cubicBezTo>
                <a:cubicBezTo>
                  <a:pt x="10912126" y="3534159"/>
                  <a:pt x="10924848" y="3527644"/>
                  <a:pt x="10935723" y="3520801"/>
                </a:cubicBezTo>
                <a:cubicBezTo>
                  <a:pt x="10946597" y="3513957"/>
                  <a:pt x="10956858" y="3507003"/>
                  <a:pt x="10966501" y="3499940"/>
                </a:cubicBezTo>
                <a:cubicBezTo>
                  <a:pt x="10966399" y="3498660"/>
                  <a:pt x="10965373" y="3496391"/>
                  <a:pt x="10963423" y="3493134"/>
                </a:cubicBezTo>
                <a:cubicBezTo>
                  <a:pt x="10961474" y="3489876"/>
                  <a:pt x="10959217" y="3488046"/>
                  <a:pt x="10956653" y="3487644"/>
                </a:cubicBezTo>
                <a:close/>
                <a:moveTo>
                  <a:pt x="1605351" y="3487414"/>
                </a:moveTo>
                <a:lnTo>
                  <a:pt x="1585255" y="3496016"/>
                </a:lnTo>
                <a:lnTo>
                  <a:pt x="1585255" y="3500317"/>
                </a:lnTo>
                <a:lnTo>
                  <a:pt x="1593294" y="3500317"/>
                </a:lnTo>
                <a:cubicBezTo>
                  <a:pt x="1601164" y="3500437"/>
                  <a:pt x="1606523" y="3500198"/>
                  <a:pt x="1609370" y="3499601"/>
                </a:cubicBezTo>
                <a:cubicBezTo>
                  <a:pt x="1612217" y="3499003"/>
                  <a:pt x="1613557" y="3497330"/>
                  <a:pt x="1613389" y="3494582"/>
                </a:cubicBezTo>
                <a:close/>
                <a:moveTo>
                  <a:pt x="5500430" y="3474187"/>
                </a:moveTo>
                <a:cubicBezTo>
                  <a:pt x="5488803" y="3474187"/>
                  <a:pt x="5480347" y="3476449"/>
                  <a:pt x="5475063" y="3480974"/>
                </a:cubicBezTo>
                <a:lnTo>
                  <a:pt x="5494088" y="3480974"/>
                </a:lnTo>
                <a:cubicBezTo>
                  <a:pt x="5494351" y="3479843"/>
                  <a:pt x="5495409" y="3478712"/>
                  <a:pt x="5497258" y="3477581"/>
                </a:cubicBezTo>
                <a:cubicBezTo>
                  <a:pt x="5499108" y="3476449"/>
                  <a:pt x="5500164" y="3475319"/>
                  <a:pt x="5500430" y="3474187"/>
                </a:cubicBezTo>
                <a:close/>
                <a:moveTo>
                  <a:pt x="10646407" y="3471834"/>
                </a:moveTo>
                <a:lnTo>
                  <a:pt x="10626709" y="3492914"/>
                </a:lnTo>
                <a:cubicBezTo>
                  <a:pt x="10625889" y="3492877"/>
                  <a:pt x="10622606" y="3492950"/>
                  <a:pt x="10616860" y="3493134"/>
                </a:cubicBezTo>
                <a:cubicBezTo>
                  <a:pt x="10611115" y="3493316"/>
                  <a:pt x="10607832" y="3493829"/>
                  <a:pt x="10607012" y="3494670"/>
                </a:cubicBezTo>
                <a:cubicBezTo>
                  <a:pt x="10608037" y="3496537"/>
                  <a:pt x="10613372" y="3498513"/>
                  <a:pt x="10623015" y="3500599"/>
                </a:cubicBezTo>
                <a:cubicBezTo>
                  <a:pt x="10632659" y="3502685"/>
                  <a:pt x="10640457" y="3504222"/>
                  <a:pt x="10646407" y="3505210"/>
                </a:cubicBezTo>
                <a:lnTo>
                  <a:pt x="10680879" y="3487644"/>
                </a:lnTo>
                <a:close/>
                <a:moveTo>
                  <a:pt x="9022492" y="3471785"/>
                </a:moveTo>
                <a:cubicBezTo>
                  <a:pt x="9020642" y="3479373"/>
                  <a:pt x="9013244" y="3486254"/>
                  <a:pt x="9000294" y="3492428"/>
                </a:cubicBezTo>
                <a:cubicBezTo>
                  <a:pt x="8987347" y="3498602"/>
                  <a:pt x="8979947" y="3506049"/>
                  <a:pt x="8978099" y="3514768"/>
                </a:cubicBezTo>
                <a:cubicBezTo>
                  <a:pt x="8959205" y="3523911"/>
                  <a:pt x="8941500" y="3533337"/>
                  <a:pt x="8924984" y="3543046"/>
                </a:cubicBezTo>
                <a:cubicBezTo>
                  <a:pt x="8908469" y="3552755"/>
                  <a:pt x="8892350" y="3562181"/>
                  <a:pt x="8876627" y="3571324"/>
                </a:cubicBezTo>
                <a:cubicBezTo>
                  <a:pt x="8873456" y="3576792"/>
                  <a:pt x="8867114" y="3583955"/>
                  <a:pt x="8857601" y="3592816"/>
                </a:cubicBezTo>
                <a:cubicBezTo>
                  <a:pt x="8848089" y="3601677"/>
                  <a:pt x="8835404" y="3606578"/>
                  <a:pt x="8819550" y="3607521"/>
                </a:cubicBezTo>
                <a:cubicBezTo>
                  <a:pt x="8820342" y="3609265"/>
                  <a:pt x="8823513" y="3612564"/>
                  <a:pt x="8829063" y="3617418"/>
                </a:cubicBezTo>
                <a:cubicBezTo>
                  <a:pt x="8834612" y="3622273"/>
                  <a:pt x="8837782" y="3625006"/>
                  <a:pt x="8838576" y="3625619"/>
                </a:cubicBezTo>
                <a:cubicBezTo>
                  <a:pt x="8841615" y="3625337"/>
                  <a:pt x="8843463" y="3624205"/>
                  <a:pt x="8844125" y="3622226"/>
                </a:cubicBezTo>
                <a:cubicBezTo>
                  <a:pt x="8844785" y="3620246"/>
                  <a:pt x="8845049" y="3619115"/>
                  <a:pt x="8844917" y="3618832"/>
                </a:cubicBezTo>
                <a:cubicBezTo>
                  <a:pt x="8862886" y="3605495"/>
                  <a:pt x="8884025" y="3592580"/>
                  <a:pt x="8908336" y="3580091"/>
                </a:cubicBezTo>
                <a:cubicBezTo>
                  <a:pt x="8932647" y="3567601"/>
                  <a:pt x="8947445" y="3554122"/>
                  <a:pt x="8952730" y="3539653"/>
                </a:cubicBezTo>
                <a:lnTo>
                  <a:pt x="8984440" y="3539653"/>
                </a:lnTo>
                <a:cubicBezTo>
                  <a:pt x="8998973" y="3539417"/>
                  <a:pt x="9015886" y="3539889"/>
                  <a:pt x="9035177" y="3541067"/>
                </a:cubicBezTo>
                <a:cubicBezTo>
                  <a:pt x="9054465" y="3542245"/>
                  <a:pt x="9065035" y="3545544"/>
                  <a:pt x="9066885" y="3550964"/>
                </a:cubicBezTo>
                <a:cubicBezTo>
                  <a:pt x="9066226" y="3561238"/>
                  <a:pt x="9059618" y="3571231"/>
                  <a:pt x="9047067" y="3580940"/>
                </a:cubicBezTo>
                <a:cubicBezTo>
                  <a:pt x="9034515" y="3590648"/>
                  <a:pt x="9019982" y="3599509"/>
                  <a:pt x="9003466" y="3607521"/>
                </a:cubicBezTo>
                <a:cubicBezTo>
                  <a:pt x="9004258" y="3612988"/>
                  <a:pt x="9007430" y="3617890"/>
                  <a:pt x="9012979" y="3622226"/>
                </a:cubicBezTo>
                <a:lnTo>
                  <a:pt x="9021738" y="3635764"/>
                </a:lnTo>
                <a:lnTo>
                  <a:pt x="9021087" y="3628800"/>
                </a:lnTo>
                <a:cubicBezTo>
                  <a:pt x="9021350" y="3622579"/>
                  <a:pt x="9030336" y="3619186"/>
                  <a:pt x="9048041" y="3618620"/>
                </a:cubicBezTo>
                <a:cubicBezTo>
                  <a:pt x="9050154" y="3596563"/>
                  <a:pt x="9068123" y="3570547"/>
                  <a:pt x="9101947" y="3540572"/>
                </a:cubicBezTo>
                <a:lnTo>
                  <a:pt x="9138035" y="3513192"/>
                </a:lnTo>
                <a:lnTo>
                  <a:pt x="9130305" y="3514768"/>
                </a:lnTo>
                <a:lnTo>
                  <a:pt x="9130305" y="3503456"/>
                </a:lnTo>
                <a:lnTo>
                  <a:pt x="9111279" y="3505718"/>
                </a:lnTo>
                <a:cubicBezTo>
                  <a:pt x="9107315" y="3508924"/>
                  <a:pt x="9100974" y="3514390"/>
                  <a:pt x="9092253" y="3522120"/>
                </a:cubicBezTo>
                <a:cubicBezTo>
                  <a:pt x="9083533" y="3529849"/>
                  <a:pt x="9077192" y="3534186"/>
                  <a:pt x="9073227" y="3535128"/>
                </a:cubicBezTo>
                <a:cubicBezTo>
                  <a:pt x="9070189" y="3534940"/>
                  <a:pt x="9068339" y="3534186"/>
                  <a:pt x="9067679" y="3532866"/>
                </a:cubicBezTo>
                <a:cubicBezTo>
                  <a:pt x="9067018" y="3531546"/>
                  <a:pt x="9066753" y="3530792"/>
                  <a:pt x="9066885" y="3530604"/>
                </a:cubicBezTo>
                <a:cubicBezTo>
                  <a:pt x="9049445" y="3530226"/>
                  <a:pt x="9043104" y="3528153"/>
                  <a:pt x="9047859" y="3524383"/>
                </a:cubicBezTo>
                <a:cubicBezTo>
                  <a:pt x="9052617" y="3520612"/>
                  <a:pt x="9058958" y="3517407"/>
                  <a:pt x="9066885" y="3514768"/>
                </a:cubicBezTo>
                <a:lnTo>
                  <a:pt x="9041518" y="3494407"/>
                </a:lnTo>
                <a:lnTo>
                  <a:pt x="9066885" y="3478572"/>
                </a:lnTo>
                <a:close/>
                <a:moveTo>
                  <a:pt x="12565449" y="3471342"/>
                </a:moveTo>
                <a:cubicBezTo>
                  <a:pt x="12565783" y="3475882"/>
                  <a:pt x="12566119" y="3481139"/>
                  <a:pt x="12566454" y="3487112"/>
                </a:cubicBezTo>
                <a:cubicBezTo>
                  <a:pt x="12566788" y="3493086"/>
                  <a:pt x="12565114" y="3498343"/>
                  <a:pt x="12561430" y="3502883"/>
                </a:cubicBezTo>
                <a:cubicBezTo>
                  <a:pt x="12569468" y="3500016"/>
                  <a:pt x="12573487" y="3495715"/>
                  <a:pt x="12573487" y="3489980"/>
                </a:cubicBezTo>
                <a:lnTo>
                  <a:pt x="12593583" y="3475643"/>
                </a:lnTo>
                <a:close/>
                <a:moveTo>
                  <a:pt x="1649562" y="3464475"/>
                </a:moveTo>
                <a:lnTo>
                  <a:pt x="1641523" y="3470210"/>
                </a:lnTo>
                <a:cubicBezTo>
                  <a:pt x="1646213" y="3468776"/>
                  <a:pt x="1648893" y="3467342"/>
                  <a:pt x="1649562" y="3465908"/>
                </a:cubicBezTo>
                <a:close/>
                <a:moveTo>
                  <a:pt x="7344389" y="3455058"/>
                </a:moveTo>
                <a:cubicBezTo>
                  <a:pt x="7338313" y="3462222"/>
                  <a:pt x="7331442" y="3468820"/>
                  <a:pt x="7323779" y="3474853"/>
                </a:cubicBezTo>
                <a:cubicBezTo>
                  <a:pt x="7316115" y="3480885"/>
                  <a:pt x="7306075" y="3484090"/>
                  <a:pt x="7293655" y="3484468"/>
                </a:cubicBezTo>
                <a:cubicBezTo>
                  <a:pt x="7294052" y="3486211"/>
                  <a:pt x="7296429" y="3489510"/>
                  <a:pt x="7300790" y="3494365"/>
                </a:cubicBezTo>
                <a:cubicBezTo>
                  <a:pt x="7305149" y="3499219"/>
                  <a:pt x="7309114" y="3501953"/>
                  <a:pt x="7312681" y="3502565"/>
                </a:cubicBezTo>
                <a:cubicBezTo>
                  <a:pt x="7315720" y="3502424"/>
                  <a:pt x="7317569" y="3501576"/>
                  <a:pt x="7318230" y="3500021"/>
                </a:cubicBezTo>
                <a:cubicBezTo>
                  <a:pt x="7318890" y="3498465"/>
                  <a:pt x="7319154" y="3497052"/>
                  <a:pt x="7319022" y="3495779"/>
                </a:cubicBezTo>
                <a:cubicBezTo>
                  <a:pt x="7329459" y="3490830"/>
                  <a:pt x="7340294" y="3484326"/>
                  <a:pt x="7351525" y="3476267"/>
                </a:cubicBezTo>
                <a:cubicBezTo>
                  <a:pt x="7362756" y="3468207"/>
                  <a:pt x="7368832" y="3461138"/>
                  <a:pt x="7369759" y="3455058"/>
                </a:cubicBezTo>
                <a:close/>
                <a:moveTo>
                  <a:pt x="9222504" y="3447683"/>
                </a:moveTo>
                <a:lnTo>
                  <a:pt x="9200067" y="3453686"/>
                </a:lnTo>
                <a:lnTo>
                  <a:pt x="9187382" y="3462736"/>
                </a:lnTo>
                <a:lnTo>
                  <a:pt x="9202188" y="3475059"/>
                </a:lnTo>
                <a:lnTo>
                  <a:pt x="9212931" y="3469310"/>
                </a:lnTo>
                <a:cubicBezTo>
                  <a:pt x="9213723" y="3461581"/>
                  <a:pt x="9216894" y="3454417"/>
                  <a:pt x="9222444" y="3447818"/>
                </a:cubicBezTo>
                <a:close/>
                <a:moveTo>
                  <a:pt x="5538481" y="3440253"/>
                </a:moveTo>
                <a:lnTo>
                  <a:pt x="5538481" y="3451565"/>
                </a:lnTo>
                <a:lnTo>
                  <a:pt x="5494088" y="3451565"/>
                </a:lnTo>
                <a:lnTo>
                  <a:pt x="5494088" y="3460614"/>
                </a:lnTo>
                <a:lnTo>
                  <a:pt x="5506770" y="3467400"/>
                </a:lnTo>
                <a:lnTo>
                  <a:pt x="5557506" y="3451565"/>
                </a:lnTo>
                <a:lnTo>
                  <a:pt x="5557506" y="3442516"/>
                </a:lnTo>
                <a:close/>
                <a:moveTo>
                  <a:pt x="4213878" y="3434893"/>
                </a:moveTo>
                <a:lnTo>
                  <a:pt x="4190210" y="3437639"/>
                </a:lnTo>
                <a:cubicBezTo>
                  <a:pt x="4183471" y="3439901"/>
                  <a:pt x="4182183" y="3443012"/>
                  <a:pt x="4186345" y="3446971"/>
                </a:cubicBezTo>
                <a:lnTo>
                  <a:pt x="4187622" y="3452699"/>
                </a:lnTo>
                <a:close/>
                <a:moveTo>
                  <a:pt x="3941387" y="3428872"/>
                </a:moveTo>
                <a:cubicBezTo>
                  <a:pt x="3941255" y="3430145"/>
                  <a:pt x="3941519" y="3431559"/>
                  <a:pt x="3942179" y="3433115"/>
                </a:cubicBezTo>
                <a:cubicBezTo>
                  <a:pt x="3942841" y="3434669"/>
                  <a:pt x="3944689" y="3435518"/>
                  <a:pt x="3947728" y="3435659"/>
                </a:cubicBezTo>
                <a:lnTo>
                  <a:pt x="3966754" y="3433397"/>
                </a:lnTo>
                <a:close/>
                <a:moveTo>
                  <a:pt x="9231915" y="3426423"/>
                </a:moveTo>
                <a:lnTo>
                  <a:pt x="9212749" y="3442375"/>
                </a:lnTo>
                <a:lnTo>
                  <a:pt x="9223203" y="3446104"/>
                </a:lnTo>
                <a:close/>
                <a:moveTo>
                  <a:pt x="5820680" y="3421803"/>
                </a:moveTo>
                <a:cubicBezTo>
                  <a:pt x="5820813" y="3423076"/>
                  <a:pt x="5822134" y="3424490"/>
                  <a:pt x="5824645" y="3426046"/>
                </a:cubicBezTo>
                <a:cubicBezTo>
                  <a:pt x="5827154" y="3427600"/>
                  <a:pt x="5830062" y="3428449"/>
                  <a:pt x="5833364" y="3428590"/>
                </a:cubicBezTo>
                <a:cubicBezTo>
                  <a:pt x="5840764" y="3428213"/>
                  <a:pt x="5844992" y="3426705"/>
                  <a:pt x="5846048" y="3424066"/>
                </a:cubicBezTo>
                <a:close/>
                <a:moveTo>
                  <a:pt x="9453925" y="3421802"/>
                </a:moveTo>
                <a:cubicBezTo>
                  <a:pt x="9454057" y="3423075"/>
                  <a:pt x="9455379" y="3424489"/>
                  <a:pt x="9457889" y="3426045"/>
                </a:cubicBezTo>
                <a:cubicBezTo>
                  <a:pt x="9460399" y="3427599"/>
                  <a:pt x="9463306" y="3428448"/>
                  <a:pt x="9466608" y="3428589"/>
                </a:cubicBezTo>
                <a:cubicBezTo>
                  <a:pt x="9474008" y="3428212"/>
                  <a:pt x="9478236" y="3426704"/>
                  <a:pt x="9479293" y="3424065"/>
                </a:cubicBezTo>
                <a:close/>
                <a:moveTo>
                  <a:pt x="5582875" y="3417630"/>
                </a:moveTo>
                <a:lnTo>
                  <a:pt x="5563850" y="3419892"/>
                </a:lnTo>
                <a:lnTo>
                  <a:pt x="5563850" y="3437991"/>
                </a:lnTo>
                <a:cubicBezTo>
                  <a:pt x="5572965" y="3435587"/>
                  <a:pt x="5578513" y="3432477"/>
                  <a:pt x="5580497" y="3428659"/>
                </a:cubicBezTo>
                <a:cubicBezTo>
                  <a:pt x="5582478" y="3424841"/>
                  <a:pt x="5583272" y="3421165"/>
                  <a:pt x="5582875" y="3417630"/>
                </a:cubicBezTo>
                <a:close/>
                <a:moveTo>
                  <a:pt x="8362928" y="3412966"/>
                </a:moveTo>
                <a:lnTo>
                  <a:pt x="8331220" y="3426540"/>
                </a:lnTo>
                <a:lnTo>
                  <a:pt x="8331220" y="3433326"/>
                </a:lnTo>
                <a:lnTo>
                  <a:pt x="8343904" y="3433326"/>
                </a:lnTo>
                <a:cubicBezTo>
                  <a:pt x="8356322" y="3433515"/>
                  <a:pt x="8364779" y="3433138"/>
                  <a:pt x="8369271" y="3432195"/>
                </a:cubicBezTo>
                <a:cubicBezTo>
                  <a:pt x="8373762" y="3431252"/>
                  <a:pt x="8375877" y="3428613"/>
                  <a:pt x="8375613" y="3424277"/>
                </a:cubicBezTo>
                <a:close/>
                <a:moveTo>
                  <a:pt x="9250801" y="3410703"/>
                </a:moveTo>
                <a:lnTo>
                  <a:pt x="9232055" y="3426306"/>
                </a:lnTo>
                <a:lnTo>
                  <a:pt x="9251775" y="3422085"/>
                </a:lnTo>
                <a:cubicBezTo>
                  <a:pt x="9255606" y="3419399"/>
                  <a:pt x="9257456" y="3416288"/>
                  <a:pt x="9257324" y="3412753"/>
                </a:cubicBezTo>
                <a:lnTo>
                  <a:pt x="9258116" y="3411747"/>
                </a:lnTo>
                <a:close/>
                <a:moveTo>
                  <a:pt x="10715351" y="3410351"/>
                </a:moveTo>
                <a:cubicBezTo>
                  <a:pt x="10694832" y="3424112"/>
                  <a:pt x="10676775" y="3438751"/>
                  <a:pt x="10661181" y="3454267"/>
                </a:cubicBezTo>
                <a:cubicBezTo>
                  <a:pt x="10663746" y="3457854"/>
                  <a:pt x="10668465" y="3460782"/>
                  <a:pt x="10675339" y="3463051"/>
                </a:cubicBezTo>
                <a:cubicBezTo>
                  <a:pt x="10682213" y="3465320"/>
                  <a:pt x="10690625" y="3466491"/>
                  <a:pt x="10700578" y="3466564"/>
                </a:cubicBezTo>
                <a:cubicBezTo>
                  <a:pt x="10705707" y="3461148"/>
                  <a:pt x="10712683" y="3453097"/>
                  <a:pt x="10721507" y="3442410"/>
                </a:cubicBezTo>
                <a:cubicBezTo>
                  <a:pt x="10730329" y="3431724"/>
                  <a:pt x="10739768" y="3424551"/>
                  <a:pt x="10749823" y="3420891"/>
                </a:cubicBezTo>
                <a:close/>
                <a:moveTo>
                  <a:pt x="5846048" y="3403705"/>
                </a:moveTo>
                <a:cubicBezTo>
                  <a:pt x="5845783" y="3404978"/>
                  <a:pt x="5846313" y="3406392"/>
                  <a:pt x="5847634" y="3407947"/>
                </a:cubicBezTo>
                <a:cubicBezTo>
                  <a:pt x="5848956" y="3409503"/>
                  <a:pt x="5852654" y="3410351"/>
                  <a:pt x="5858732" y="3410492"/>
                </a:cubicBezTo>
                <a:lnTo>
                  <a:pt x="5865075" y="3410492"/>
                </a:lnTo>
                <a:cubicBezTo>
                  <a:pt x="5865075" y="3405968"/>
                  <a:pt x="5858732" y="3403705"/>
                  <a:pt x="5846048" y="3403705"/>
                </a:cubicBezTo>
                <a:close/>
                <a:moveTo>
                  <a:pt x="9479293" y="3403704"/>
                </a:moveTo>
                <a:cubicBezTo>
                  <a:pt x="9479028" y="3404977"/>
                  <a:pt x="9479557" y="3406391"/>
                  <a:pt x="9480878" y="3407946"/>
                </a:cubicBezTo>
                <a:cubicBezTo>
                  <a:pt x="9482199" y="3409502"/>
                  <a:pt x="9485899" y="3410350"/>
                  <a:pt x="9491977" y="3410491"/>
                </a:cubicBezTo>
                <a:lnTo>
                  <a:pt x="9498319" y="3410491"/>
                </a:lnTo>
                <a:cubicBezTo>
                  <a:pt x="9498319" y="3405967"/>
                  <a:pt x="9491977" y="3403704"/>
                  <a:pt x="9479293" y="3403704"/>
                </a:cubicBezTo>
                <a:close/>
                <a:moveTo>
                  <a:pt x="9117622" y="3397129"/>
                </a:moveTo>
                <a:lnTo>
                  <a:pt x="9066885" y="3426540"/>
                </a:lnTo>
                <a:cubicBezTo>
                  <a:pt x="9079570" y="3433703"/>
                  <a:pt x="9085911" y="3441998"/>
                  <a:pt x="9085911" y="3451424"/>
                </a:cubicBezTo>
                <a:cubicBezTo>
                  <a:pt x="9082345" y="3451330"/>
                  <a:pt x="9078381" y="3451519"/>
                  <a:pt x="9074020" y="3451990"/>
                </a:cubicBezTo>
                <a:cubicBezTo>
                  <a:pt x="9069660" y="3452461"/>
                  <a:pt x="9067282" y="3453781"/>
                  <a:pt x="9066885" y="3455948"/>
                </a:cubicBezTo>
                <a:cubicBezTo>
                  <a:pt x="9067282" y="3458211"/>
                  <a:pt x="9069660" y="3460473"/>
                  <a:pt x="9074020" y="3462736"/>
                </a:cubicBezTo>
                <a:cubicBezTo>
                  <a:pt x="9078381" y="3464998"/>
                  <a:pt x="9082345" y="3467260"/>
                  <a:pt x="9085911" y="3469522"/>
                </a:cubicBezTo>
                <a:lnTo>
                  <a:pt x="9130305" y="3476309"/>
                </a:lnTo>
                <a:lnTo>
                  <a:pt x="9136648" y="3469522"/>
                </a:lnTo>
                <a:lnTo>
                  <a:pt x="9104937" y="3460473"/>
                </a:lnTo>
                <a:cubicBezTo>
                  <a:pt x="9104805" y="3456985"/>
                  <a:pt x="9106655" y="3453781"/>
                  <a:pt x="9110487" y="3450859"/>
                </a:cubicBezTo>
                <a:cubicBezTo>
                  <a:pt x="9114318" y="3447936"/>
                  <a:pt x="9120924" y="3445863"/>
                  <a:pt x="9130305" y="3444637"/>
                </a:cubicBezTo>
                <a:cubicBezTo>
                  <a:pt x="9130966" y="3436719"/>
                  <a:pt x="9131231" y="3428802"/>
                  <a:pt x="9131098" y="3420883"/>
                </a:cubicBezTo>
                <a:cubicBezTo>
                  <a:pt x="9130966" y="3412966"/>
                  <a:pt x="9126473" y="3405048"/>
                  <a:pt x="9117622" y="3397129"/>
                </a:cubicBezTo>
                <a:close/>
                <a:moveTo>
                  <a:pt x="7553675" y="3382665"/>
                </a:moveTo>
                <a:cubicBezTo>
                  <a:pt x="7550636" y="3384833"/>
                  <a:pt x="7548785" y="3386718"/>
                  <a:pt x="7548126" y="3388321"/>
                </a:cubicBezTo>
                <a:cubicBezTo>
                  <a:pt x="7547464" y="3389924"/>
                  <a:pt x="7547201" y="3391809"/>
                  <a:pt x="7547332" y="3393976"/>
                </a:cubicBezTo>
                <a:cubicBezTo>
                  <a:pt x="7554732" y="3391337"/>
                  <a:pt x="7558960" y="3387567"/>
                  <a:pt x="7560016" y="3382665"/>
                </a:cubicBezTo>
                <a:close/>
                <a:moveTo>
                  <a:pt x="12694063" y="3381018"/>
                </a:moveTo>
                <a:lnTo>
                  <a:pt x="12690044" y="3391054"/>
                </a:lnTo>
                <a:cubicBezTo>
                  <a:pt x="12683931" y="3393294"/>
                  <a:pt x="12678070" y="3395983"/>
                  <a:pt x="12672460" y="3399119"/>
                </a:cubicBezTo>
                <a:cubicBezTo>
                  <a:pt x="12666850" y="3402255"/>
                  <a:pt x="12661993" y="3405302"/>
                  <a:pt x="12657890" y="3408259"/>
                </a:cubicBezTo>
                <a:cubicBezTo>
                  <a:pt x="12658560" y="3414232"/>
                  <a:pt x="12653202" y="3419489"/>
                  <a:pt x="12641814" y="3424029"/>
                </a:cubicBezTo>
                <a:cubicBezTo>
                  <a:pt x="12637124" y="3422864"/>
                  <a:pt x="12632436" y="3423044"/>
                  <a:pt x="12627746" y="3424567"/>
                </a:cubicBezTo>
                <a:cubicBezTo>
                  <a:pt x="12623057" y="3426090"/>
                  <a:pt x="12622387" y="3427345"/>
                  <a:pt x="12625737" y="3428330"/>
                </a:cubicBezTo>
                <a:lnTo>
                  <a:pt x="12601622" y="3438366"/>
                </a:lnTo>
                <a:lnTo>
                  <a:pt x="12589564" y="3452703"/>
                </a:lnTo>
                <a:lnTo>
                  <a:pt x="12581525" y="3452703"/>
                </a:lnTo>
                <a:lnTo>
                  <a:pt x="12581525" y="3462740"/>
                </a:lnTo>
                <a:lnTo>
                  <a:pt x="12601622" y="3465607"/>
                </a:lnTo>
                <a:cubicBezTo>
                  <a:pt x="12599780" y="3464830"/>
                  <a:pt x="12599444" y="3464233"/>
                  <a:pt x="12600617" y="3463815"/>
                </a:cubicBezTo>
                <a:cubicBezTo>
                  <a:pt x="12601789" y="3463396"/>
                  <a:pt x="12603464" y="3463516"/>
                  <a:pt x="12605641" y="3464173"/>
                </a:cubicBezTo>
                <a:lnTo>
                  <a:pt x="12613679" y="3458438"/>
                </a:lnTo>
                <a:cubicBezTo>
                  <a:pt x="12615940" y="3458886"/>
                  <a:pt x="12618452" y="3458349"/>
                  <a:pt x="12621215" y="3456825"/>
                </a:cubicBezTo>
                <a:cubicBezTo>
                  <a:pt x="12623979" y="3455302"/>
                  <a:pt x="12625486" y="3454406"/>
                  <a:pt x="12625737" y="3454137"/>
                </a:cubicBezTo>
                <a:lnTo>
                  <a:pt x="12653871" y="3436933"/>
                </a:lnTo>
                <a:cubicBezTo>
                  <a:pt x="12654625" y="3433050"/>
                  <a:pt x="12659147" y="3426479"/>
                  <a:pt x="12667436" y="3417219"/>
                </a:cubicBezTo>
                <a:cubicBezTo>
                  <a:pt x="12675725" y="3407960"/>
                  <a:pt x="12683261" y="3402106"/>
                  <a:pt x="12690044" y="3399656"/>
                </a:cubicBezTo>
                <a:lnTo>
                  <a:pt x="12710139" y="3403958"/>
                </a:lnTo>
                <a:cubicBezTo>
                  <a:pt x="12711982" y="3401001"/>
                  <a:pt x="12714326" y="3397954"/>
                  <a:pt x="12717173" y="3394818"/>
                </a:cubicBezTo>
                <a:cubicBezTo>
                  <a:pt x="12720020" y="3391681"/>
                  <a:pt x="12724373" y="3388993"/>
                  <a:pt x="12730236" y="3386753"/>
                </a:cubicBezTo>
                <a:lnTo>
                  <a:pt x="12710139" y="3385319"/>
                </a:lnTo>
                <a:close/>
                <a:moveTo>
                  <a:pt x="8432691" y="3376770"/>
                </a:moveTo>
                <a:lnTo>
                  <a:pt x="8420006" y="3385818"/>
                </a:lnTo>
                <a:cubicBezTo>
                  <a:pt x="8427406" y="3383556"/>
                  <a:pt x="8431634" y="3381294"/>
                  <a:pt x="8432691" y="3379032"/>
                </a:cubicBezTo>
                <a:close/>
                <a:moveTo>
                  <a:pt x="10037385" y="3372032"/>
                </a:moveTo>
                <a:cubicBezTo>
                  <a:pt x="10037253" y="3373305"/>
                  <a:pt x="10037517" y="3374719"/>
                  <a:pt x="10038177" y="3376275"/>
                </a:cubicBezTo>
                <a:cubicBezTo>
                  <a:pt x="10038839" y="3377829"/>
                  <a:pt x="10040687" y="3378678"/>
                  <a:pt x="10043726" y="3378819"/>
                </a:cubicBezTo>
                <a:lnTo>
                  <a:pt x="10062752" y="3376557"/>
                </a:lnTo>
                <a:close/>
                <a:moveTo>
                  <a:pt x="12758370" y="3366681"/>
                </a:moveTo>
                <a:cubicBezTo>
                  <a:pt x="12759039" y="3368354"/>
                  <a:pt x="12757700" y="3369310"/>
                  <a:pt x="12754351" y="3369549"/>
                </a:cubicBezTo>
                <a:lnTo>
                  <a:pt x="12750331" y="3381018"/>
                </a:lnTo>
                <a:lnTo>
                  <a:pt x="12754351" y="3385319"/>
                </a:lnTo>
                <a:cubicBezTo>
                  <a:pt x="12758537" y="3383109"/>
                  <a:pt x="12762221" y="3380720"/>
                  <a:pt x="12765404" y="3378151"/>
                </a:cubicBezTo>
                <a:cubicBezTo>
                  <a:pt x="12768585" y="3375582"/>
                  <a:pt x="12770260" y="3373193"/>
                  <a:pt x="12770427" y="3370982"/>
                </a:cubicBezTo>
                <a:cubicBezTo>
                  <a:pt x="12770427" y="3368115"/>
                  <a:pt x="12766407" y="3366681"/>
                  <a:pt x="12758370" y="3366681"/>
                </a:cubicBezTo>
                <a:close/>
                <a:moveTo>
                  <a:pt x="5633609" y="3363336"/>
                </a:moveTo>
                <a:cubicBezTo>
                  <a:pt x="5627533" y="3370500"/>
                  <a:pt x="5620662" y="3377098"/>
                  <a:pt x="5612999" y="3383131"/>
                </a:cubicBezTo>
                <a:cubicBezTo>
                  <a:pt x="5605334" y="3389163"/>
                  <a:pt x="5595294" y="3392368"/>
                  <a:pt x="5582875" y="3392746"/>
                </a:cubicBezTo>
                <a:cubicBezTo>
                  <a:pt x="5583272" y="3394489"/>
                  <a:pt x="5585648" y="3397788"/>
                  <a:pt x="5590010" y="3402643"/>
                </a:cubicBezTo>
                <a:cubicBezTo>
                  <a:pt x="5594369" y="3407497"/>
                  <a:pt x="5598335" y="3410231"/>
                  <a:pt x="5601900" y="3410843"/>
                </a:cubicBezTo>
                <a:cubicBezTo>
                  <a:pt x="5604940" y="3410702"/>
                  <a:pt x="5606790" y="3409854"/>
                  <a:pt x="5607450" y="3408299"/>
                </a:cubicBezTo>
                <a:cubicBezTo>
                  <a:pt x="5608110" y="3406743"/>
                  <a:pt x="5608374" y="3405330"/>
                  <a:pt x="5608243" y="3404057"/>
                </a:cubicBezTo>
                <a:cubicBezTo>
                  <a:pt x="5618680" y="3399108"/>
                  <a:pt x="5629514" y="3392604"/>
                  <a:pt x="5640744" y="3384545"/>
                </a:cubicBezTo>
                <a:cubicBezTo>
                  <a:pt x="5651975" y="3376485"/>
                  <a:pt x="5658052" y="3369416"/>
                  <a:pt x="5658979" y="3363336"/>
                </a:cubicBezTo>
                <a:close/>
                <a:moveTo>
                  <a:pt x="4074567" y="3363266"/>
                </a:moveTo>
                <a:cubicBezTo>
                  <a:pt x="4074304" y="3364539"/>
                  <a:pt x="4074832" y="3365953"/>
                  <a:pt x="4076153" y="3367508"/>
                </a:cubicBezTo>
                <a:cubicBezTo>
                  <a:pt x="4077474" y="3369064"/>
                  <a:pt x="4081174" y="3369912"/>
                  <a:pt x="4087252" y="3370053"/>
                </a:cubicBezTo>
                <a:lnTo>
                  <a:pt x="4099936" y="3370053"/>
                </a:lnTo>
                <a:cubicBezTo>
                  <a:pt x="4099671" y="3367791"/>
                  <a:pt x="4097029" y="3366094"/>
                  <a:pt x="4092008" y="3364963"/>
                </a:cubicBezTo>
                <a:cubicBezTo>
                  <a:pt x="4086987" y="3363832"/>
                  <a:pt x="4081174" y="3363266"/>
                  <a:pt x="4074567" y="3363266"/>
                </a:cubicBezTo>
                <a:close/>
                <a:moveTo>
                  <a:pt x="12722197" y="3362380"/>
                </a:moveTo>
                <a:lnTo>
                  <a:pt x="12722197" y="3368115"/>
                </a:lnTo>
                <a:cubicBezTo>
                  <a:pt x="12724291" y="3367338"/>
                  <a:pt x="12726132" y="3366383"/>
                  <a:pt x="12727724" y="3365247"/>
                </a:cubicBezTo>
                <a:cubicBezTo>
                  <a:pt x="12729315" y="3364112"/>
                  <a:pt x="12730152" y="3363157"/>
                  <a:pt x="12730236" y="3362380"/>
                </a:cubicBezTo>
                <a:close/>
                <a:moveTo>
                  <a:pt x="313496" y="3350225"/>
                </a:moveTo>
                <a:cubicBezTo>
                  <a:pt x="313581" y="3351032"/>
                  <a:pt x="314418" y="3351928"/>
                  <a:pt x="316008" y="3352913"/>
                </a:cubicBezTo>
                <a:cubicBezTo>
                  <a:pt x="317599" y="3353899"/>
                  <a:pt x="319441" y="3354437"/>
                  <a:pt x="321534" y="3354526"/>
                </a:cubicBezTo>
                <a:cubicBezTo>
                  <a:pt x="326224" y="3354287"/>
                  <a:pt x="328903" y="3353331"/>
                  <a:pt x="329573" y="3351659"/>
                </a:cubicBezTo>
                <a:close/>
                <a:moveTo>
                  <a:pt x="10808916" y="3348868"/>
                </a:moveTo>
                <a:lnTo>
                  <a:pt x="10784294" y="3359408"/>
                </a:lnTo>
                <a:lnTo>
                  <a:pt x="10784294" y="3364678"/>
                </a:lnTo>
                <a:lnTo>
                  <a:pt x="10794144" y="3364678"/>
                </a:lnTo>
                <a:cubicBezTo>
                  <a:pt x="10803786" y="3364825"/>
                  <a:pt x="10810353" y="3364532"/>
                  <a:pt x="10813841" y="3363800"/>
                </a:cubicBezTo>
                <a:cubicBezTo>
                  <a:pt x="10817329" y="3363068"/>
                  <a:pt x="10818971" y="3361018"/>
                  <a:pt x="10818765" y="3357651"/>
                </a:cubicBezTo>
                <a:close/>
                <a:moveTo>
                  <a:pt x="329573" y="3338756"/>
                </a:moveTo>
                <a:cubicBezTo>
                  <a:pt x="329405" y="3339562"/>
                  <a:pt x="329741" y="3340458"/>
                  <a:pt x="330578" y="3341444"/>
                </a:cubicBezTo>
                <a:cubicBezTo>
                  <a:pt x="331415" y="3342429"/>
                  <a:pt x="333759" y="3342967"/>
                  <a:pt x="337612" y="3343057"/>
                </a:cubicBezTo>
                <a:lnTo>
                  <a:pt x="341631" y="3343057"/>
                </a:lnTo>
                <a:cubicBezTo>
                  <a:pt x="341631" y="3340189"/>
                  <a:pt x="337612" y="3338756"/>
                  <a:pt x="329573" y="3338756"/>
                </a:cubicBezTo>
                <a:close/>
                <a:moveTo>
                  <a:pt x="7515623" y="3337419"/>
                </a:moveTo>
                <a:cubicBezTo>
                  <a:pt x="7513508" y="3346092"/>
                  <a:pt x="7505053" y="3353633"/>
                  <a:pt x="7490256" y="3360042"/>
                </a:cubicBezTo>
                <a:cubicBezTo>
                  <a:pt x="7475458" y="3366452"/>
                  <a:pt x="7467002" y="3373993"/>
                  <a:pt x="7464887" y="3382665"/>
                </a:cubicBezTo>
                <a:lnTo>
                  <a:pt x="7426835" y="3400763"/>
                </a:lnTo>
                <a:cubicBezTo>
                  <a:pt x="7424192" y="3402036"/>
                  <a:pt x="7424721" y="3403450"/>
                  <a:pt x="7428420" y="3405005"/>
                </a:cubicBezTo>
                <a:cubicBezTo>
                  <a:pt x="7432121" y="3406560"/>
                  <a:pt x="7435820" y="3407409"/>
                  <a:pt x="7439519" y="3407550"/>
                </a:cubicBezTo>
                <a:lnTo>
                  <a:pt x="7477571" y="3405288"/>
                </a:lnTo>
                <a:cubicBezTo>
                  <a:pt x="7484442" y="3399585"/>
                  <a:pt x="7491312" y="3393458"/>
                  <a:pt x="7498183" y="3386907"/>
                </a:cubicBezTo>
                <a:cubicBezTo>
                  <a:pt x="7505053" y="3380356"/>
                  <a:pt x="7508752" y="3373663"/>
                  <a:pt x="7509282" y="3366830"/>
                </a:cubicBezTo>
                <a:cubicBezTo>
                  <a:pt x="7515491" y="3362069"/>
                  <a:pt x="7522097" y="3356885"/>
                  <a:pt x="7529100" y="3351276"/>
                </a:cubicBezTo>
                <a:cubicBezTo>
                  <a:pt x="7536103" y="3345667"/>
                  <a:pt x="7544294" y="3341049"/>
                  <a:pt x="7553675" y="3337419"/>
                </a:cubicBezTo>
                <a:close/>
                <a:moveTo>
                  <a:pt x="11394935" y="3336571"/>
                </a:moveTo>
                <a:lnTo>
                  <a:pt x="11355539" y="3359408"/>
                </a:lnTo>
                <a:cubicBezTo>
                  <a:pt x="11365388" y="3364971"/>
                  <a:pt x="11370312" y="3371412"/>
                  <a:pt x="11370312" y="3378731"/>
                </a:cubicBezTo>
                <a:cubicBezTo>
                  <a:pt x="11367543" y="3378658"/>
                  <a:pt x="11364465" y="3378805"/>
                  <a:pt x="11361079" y="3379171"/>
                </a:cubicBezTo>
                <a:cubicBezTo>
                  <a:pt x="11357693" y="3379537"/>
                  <a:pt x="11355847" y="3380561"/>
                  <a:pt x="11355539" y="3382244"/>
                </a:cubicBezTo>
                <a:cubicBezTo>
                  <a:pt x="11355847" y="3384001"/>
                  <a:pt x="11357693" y="3385758"/>
                  <a:pt x="11361079" y="3387515"/>
                </a:cubicBezTo>
                <a:cubicBezTo>
                  <a:pt x="11364465" y="3389271"/>
                  <a:pt x="11367543" y="3391028"/>
                  <a:pt x="11370312" y="3392784"/>
                </a:cubicBezTo>
                <a:lnTo>
                  <a:pt x="11404784" y="3398054"/>
                </a:lnTo>
                <a:lnTo>
                  <a:pt x="11409709" y="3392784"/>
                </a:lnTo>
                <a:lnTo>
                  <a:pt x="11385086" y="3385758"/>
                </a:lnTo>
                <a:cubicBezTo>
                  <a:pt x="11384983" y="3383050"/>
                  <a:pt x="11386420" y="3380561"/>
                  <a:pt x="11389395" y="3378292"/>
                </a:cubicBezTo>
                <a:cubicBezTo>
                  <a:pt x="11392370" y="3376023"/>
                  <a:pt x="11397499" y="3374413"/>
                  <a:pt x="11404784" y="3373461"/>
                </a:cubicBezTo>
                <a:cubicBezTo>
                  <a:pt x="11405297" y="3367313"/>
                  <a:pt x="11405503" y="3361165"/>
                  <a:pt x="11405400" y="3355016"/>
                </a:cubicBezTo>
                <a:cubicBezTo>
                  <a:pt x="11405297" y="3348868"/>
                  <a:pt x="11401809" y="3342720"/>
                  <a:pt x="11394935" y="3336571"/>
                </a:cubicBezTo>
                <a:close/>
                <a:moveTo>
                  <a:pt x="10863087" y="3320762"/>
                </a:moveTo>
                <a:lnTo>
                  <a:pt x="10853237" y="3327788"/>
                </a:lnTo>
                <a:cubicBezTo>
                  <a:pt x="10858983" y="3326031"/>
                  <a:pt x="10862266" y="3324275"/>
                  <a:pt x="10863087" y="3322518"/>
                </a:cubicBezTo>
                <a:close/>
                <a:moveTo>
                  <a:pt x="683262" y="3318683"/>
                </a:moveTo>
                <a:cubicBezTo>
                  <a:pt x="683178" y="3319490"/>
                  <a:pt x="683345" y="3320386"/>
                  <a:pt x="683764" y="3321372"/>
                </a:cubicBezTo>
                <a:cubicBezTo>
                  <a:pt x="684183" y="3322357"/>
                  <a:pt x="685354" y="3322895"/>
                  <a:pt x="687281" y="3322985"/>
                </a:cubicBezTo>
                <a:lnTo>
                  <a:pt x="699338" y="3321551"/>
                </a:lnTo>
                <a:close/>
                <a:moveTo>
                  <a:pt x="9250801" y="3317950"/>
                </a:moveTo>
                <a:cubicBezTo>
                  <a:pt x="9249745" y="3320213"/>
                  <a:pt x="9251858" y="3322475"/>
                  <a:pt x="9257143" y="3324737"/>
                </a:cubicBezTo>
                <a:lnTo>
                  <a:pt x="9257143" y="3317950"/>
                </a:lnTo>
                <a:close/>
                <a:moveTo>
                  <a:pt x="988720" y="3312949"/>
                </a:moveTo>
                <a:lnTo>
                  <a:pt x="1004796" y="3322985"/>
                </a:lnTo>
                <a:lnTo>
                  <a:pt x="1000777" y="3334454"/>
                </a:lnTo>
                <a:cubicBezTo>
                  <a:pt x="990812" y="3334872"/>
                  <a:pt x="985621" y="3336545"/>
                  <a:pt x="985203" y="3339473"/>
                </a:cubicBezTo>
                <a:cubicBezTo>
                  <a:pt x="984784" y="3342399"/>
                  <a:pt x="976578" y="3344072"/>
                  <a:pt x="960585" y="3344490"/>
                </a:cubicBezTo>
                <a:cubicBezTo>
                  <a:pt x="961757" y="3338875"/>
                  <a:pt x="966447" y="3333618"/>
                  <a:pt x="974652" y="3328719"/>
                </a:cubicBezTo>
                <a:cubicBezTo>
                  <a:pt x="982857" y="3323821"/>
                  <a:pt x="987547" y="3318564"/>
                  <a:pt x="988720" y="3312949"/>
                </a:cubicBezTo>
                <a:close/>
                <a:moveTo>
                  <a:pt x="12786504" y="3312200"/>
                </a:moveTo>
                <a:cubicBezTo>
                  <a:pt x="12783908" y="3312200"/>
                  <a:pt x="12780057" y="3312559"/>
                  <a:pt x="12774949" y="3313276"/>
                </a:cubicBezTo>
                <a:cubicBezTo>
                  <a:pt x="12769841" y="3313993"/>
                  <a:pt x="12766994" y="3315068"/>
                  <a:pt x="12766407" y="3316502"/>
                </a:cubicBezTo>
                <a:cubicBezTo>
                  <a:pt x="12766659" y="3317189"/>
                  <a:pt x="12768166" y="3317607"/>
                  <a:pt x="12770929" y="3317756"/>
                </a:cubicBezTo>
                <a:cubicBezTo>
                  <a:pt x="12773693" y="3317905"/>
                  <a:pt x="12776205" y="3317965"/>
                  <a:pt x="12778465" y="3317935"/>
                </a:cubicBezTo>
                <a:close/>
                <a:moveTo>
                  <a:pt x="7629779" y="3308010"/>
                </a:moveTo>
                <a:lnTo>
                  <a:pt x="7591727" y="3321584"/>
                </a:lnTo>
                <a:cubicBezTo>
                  <a:pt x="7593180" y="3318190"/>
                  <a:pt x="7588688" y="3316494"/>
                  <a:pt x="7578250" y="3316494"/>
                </a:cubicBezTo>
                <a:cubicBezTo>
                  <a:pt x="7567811" y="3316494"/>
                  <a:pt x="7561734" y="3318190"/>
                  <a:pt x="7560016" y="3321584"/>
                </a:cubicBezTo>
                <a:lnTo>
                  <a:pt x="7604410" y="3341944"/>
                </a:lnTo>
                <a:lnTo>
                  <a:pt x="7629779" y="3341944"/>
                </a:lnTo>
                <a:lnTo>
                  <a:pt x="7636120" y="3321584"/>
                </a:lnTo>
                <a:close/>
                <a:moveTo>
                  <a:pt x="10170565" y="3306426"/>
                </a:moveTo>
                <a:cubicBezTo>
                  <a:pt x="10170302" y="3307699"/>
                  <a:pt x="10170829" y="3309113"/>
                  <a:pt x="10172151" y="3310668"/>
                </a:cubicBezTo>
                <a:cubicBezTo>
                  <a:pt x="10173472" y="3312224"/>
                  <a:pt x="10177173" y="3313072"/>
                  <a:pt x="10183249" y="3313213"/>
                </a:cubicBezTo>
                <a:lnTo>
                  <a:pt x="10195934" y="3313213"/>
                </a:lnTo>
                <a:cubicBezTo>
                  <a:pt x="10195669" y="3310951"/>
                  <a:pt x="10193027" y="3309254"/>
                  <a:pt x="10188007" y="3308123"/>
                </a:cubicBezTo>
                <a:cubicBezTo>
                  <a:pt x="10182985" y="3306992"/>
                  <a:pt x="10177173" y="3306426"/>
                  <a:pt x="10170565" y="3306426"/>
                </a:cubicBezTo>
                <a:close/>
                <a:moveTo>
                  <a:pt x="5725744" y="3304433"/>
                </a:moveTo>
                <a:lnTo>
                  <a:pt x="5716055" y="3309041"/>
                </a:lnTo>
                <a:cubicBezTo>
                  <a:pt x="5713413" y="3310314"/>
                  <a:pt x="5713941" y="3311728"/>
                  <a:pt x="5717640" y="3313283"/>
                </a:cubicBezTo>
                <a:lnTo>
                  <a:pt x="5718399" y="3313457"/>
                </a:lnTo>
                <a:close/>
                <a:moveTo>
                  <a:pt x="9326905" y="3293065"/>
                </a:moveTo>
                <a:cubicBezTo>
                  <a:pt x="9315279" y="3293065"/>
                  <a:pt x="9306823" y="3295327"/>
                  <a:pt x="9301538" y="3299852"/>
                </a:cubicBezTo>
                <a:lnTo>
                  <a:pt x="9320564" y="3299852"/>
                </a:lnTo>
                <a:cubicBezTo>
                  <a:pt x="9320827" y="3298721"/>
                  <a:pt x="9321885" y="3297590"/>
                  <a:pt x="9323734" y="3296459"/>
                </a:cubicBezTo>
                <a:cubicBezTo>
                  <a:pt x="9325584" y="3295327"/>
                  <a:pt x="9326641" y="3294197"/>
                  <a:pt x="9326905" y="3293065"/>
                </a:cubicBezTo>
                <a:close/>
                <a:moveTo>
                  <a:pt x="767664" y="3277106"/>
                </a:moveTo>
                <a:cubicBezTo>
                  <a:pt x="767497" y="3277912"/>
                  <a:pt x="767832" y="3278809"/>
                  <a:pt x="768669" y="3279794"/>
                </a:cubicBezTo>
                <a:cubicBezTo>
                  <a:pt x="769506" y="3280780"/>
                  <a:pt x="771851" y="3281317"/>
                  <a:pt x="775703" y="3281407"/>
                </a:cubicBezTo>
                <a:lnTo>
                  <a:pt x="783741" y="3281407"/>
                </a:lnTo>
                <a:cubicBezTo>
                  <a:pt x="783574" y="3279974"/>
                  <a:pt x="781899" y="3278898"/>
                  <a:pt x="778718" y="3278181"/>
                </a:cubicBezTo>
                <a:cubicBezTo>
                  <a:pt x="775535" y="3277464"/>
                  <a:pt x="771851" y="3277106"/>
                  <a:pt x="767664" y="3277106"/>
                </a:cubicBezTo>
                <a:close/>
                <a:moveTo>
                  <a:pt x="11498350" y="3275089"/>
                </a:moveTo>
                <a:cubicBezTo>
                  <a:pt x="11497529" y="3276846"/>
                  <a:pt x="11499170" y="3278602"/>
                  <a:pt x="11503274" y="3280359"/>
                </a:cubicBezTo>
                <a:lnTo>
                  <a:pt x="11503274" y="3275089"/>
                </a:lnTo>
                <a:close/>
                <a:moveTo>
                  <a:pt x="7699540" y="3267289"/>
                </a:moveTo>
                <a:lnTo>
                  <a:pt x="7667829" y="3285387"/>
                </a:lnTo>
                <a:lnTo>
                  <a:pt x="7686855" y="3285387"/>
                </a:lnTo>
                <a:cubicBezTo>
                  <a:pt x="7694255" y="3280486"/>
                  <a:pt x="7698483" y="3274453"/>
                  <a:pt x="7699540" y="3267289"/>
                </a:cubicBezTo>
                <a:close/>
                <a:moveTo>
                  <a:pt x="3827231" y="3261464"/>
                </a:moveTo>
                <a:lnTo>
                  <a:pt x="3827231" y="3272776"/>
                </a:lnTo>
                <a:cubicBezTo>
                  <a:pt x="3827496" y="3276028"/>
                  <a:pt x="3830138" y="3278007"/>
                  <a:pt x="3835158" y="3278714"/>
                </a:cubicBezTo>
                <a:cubicBezTo>
                  <a:pt x="3840178" y="3279421"/>
                  <a:pt x="3845993" y="3279704"/>
                  <a:pt x="3852599" y="3279563"/>
                </a:cubicBezTo>
                <a:close/>
                <a:moveTo>
                  <a:pt x="7566358" y="3260503"/>
                </a:moveTo>
                <a:cubicBezTo>
                  <a:pt x="7566095" y="3261540"/>
                  <a:pt x="7565037" y="3262293"/>
                  <a:pt x="7563188" y="3262765"/>
                </a:cubicBezTo>
                <a:cubicBezTo>
                  <a:pt x="7561338" y="3263236"/>
                  <a:pt x="7560281" y="3263990"/>
                  <a:pt x="7560016" y="3265027"/>
                </a:cubicBezTo>
                <a:lnTo>
                  <a:pt x="7560016" y="3276338"/>
                </a:lnTo>
                <a:cubicBezTo>
                  <a:pt x="7560016" y="3281004"/>
                  <a:pt x="7561602" y="3285811"/>
                  <a:pt x="7564774" y="3290760"/>
                </a:cubicBezTo>
                <a:cubicBezTo>
                  <a:pt x="7567944" y="3295709"/>
                  <a:pt x="7572701" y="3299951"/>
                  <a:pt x="7579042" y="3303486"/>
                </a:cubicBezTo>
                <a:lnTo>
                  <a:pt x="7598068" y="3262765"/>
                </a:lnTo>
                <a:close/>
                <a:moveTo>
                  <a:pt x="9364957" y="3259131"/>
                </a:moveTo>
                <a:lnTo>
                  <a:pt x="9364957" y="3270443"/>
                </a:lnTo>
                <a:lnTo>
                  <a:pt x="9320564" y="3270443"/>
                </a:lnTo>
                <a:lnTo>
                  <a:pt x="9320564" y="3279492"/>
                </a:lnTo>
                <a:lnTo>
                  <a:pt x="9333247" y="3286278"/>
                </a:lnTo>
                <a:lnTo>
                  <a:pt x="9383983" y="3270443"/>
                </a:lnTo>
                <a:lnTo>
                  <a:pt x="9383983" y="3261394"/>
                </a:lnTo>
                <a:close/>
                <a:moveTo>
                  <a:pt x="6232907" y="3256657"/>
                </a:moveTo>
                <a:cubicBezTo>
                  <a:pt x="6208465" y="3258354"/>
                  <a:pt x="6197102" y="3265141"/>
                  <a:pt x="6198820" y="3277018"/>
                </a:cubicBezTo>
                <a:lnTo>
                  <a:pt x="6193217" y="3289991"/>
                </a:lnTo>
                <a:lnTo>
                  <a:pt x="6212353" y="3276338"/>
                </a:lnTo>
                <a:cubicBezTo>
                  <a:pt x="6225304" y="3273039"/>
                  <a:pt x="6232701" y="3267761"/>
                  <a:pt x="6234550" y="3260503"/>
                </a:cubicBezTo>
                <a:lnTo>
                  <a:pt x="6236322" y="3259397"/>
                </a:lnTo>
                <a:close/>
                <a:moveTo>
                  <a:pt x="11557444" y="3255766"/>
                </a:moveTo>
                <a:cubicBezTo>
                  <a:pt x="11548417" y="3255766"/>
                  <a:pt x="11541850" y="3257522"/>
                  <a:pt x="11537747" y="3261036"/>
                </a:cubicBezTo>
                <a:lnTo>
                  <a:pt x="11552520" y="3261036"/>
                </a:lnTo>
                <a:cubicBezTo>
                  <a:pt x="11552724" y="3260157"/>
                  <a:pt x="11553546" y="3259279"/>
                  <a:pt x="11554982" y="3258401"/>
                </a:cubicBezTo>
                <a:cubicBezTo>
                  <a:pt x="11556418" y="3257522"/>
                  <a:pt x="11557239" y="3256644"/>
                  <a:pt x="11557444" y="3255766"/>
                </a:cubicBezTo>
                <a:close/>
                <a:moveTo>
                  <a:pt x="4283852" y="3245628"/>
                </a:moveTo>
                <a:cubicBezTo>
                  <a:pt x="4264826" y="3245817"/>
                  <a:pt x="4250556" y="3248267"/>
                  <a:pt x="4241043" y="3252981"/>
                </a:cubicBezTo>
                <a:cubicBezTo>
                  <a:pt x="4231530" y="3257694"/>
                  <a:pt x="4226774" y="3263538"/>
                  <a:pt x="4226774" y="3270513"/>
                </a:cubicBezTo>
                <a:lnTo>
                  <a:pt x="4226774" y="3272776"/>
                </a:lnTo>
                <a:cubicBezTo>
                  <a:pt x="4225454" y="3272729"/>
                  <a:pt x="4220168" y="3272823"/>
                  <a:pt x="4210921" y="3273058"/>
                </a:cubicBezTo>
                <a:cubicBezTo>
                  <a:pt x="4201672" y="3273294"/>
                  <a:pt x="4196385" y="3273954"/>
                  <a:pt x="4195064" y="3275038"/>
                </a:cubicBezTo>
                <a:cubicBezTo>
                  <a:pt x="4197047" y="3276216"/>
                  <a:pt x="4205768" y="3277253"/>
                  <a:pt x="4221225" y="3278148"/>
                </a:cubicBezTo>
                <a:cubicBezTo>
                  <a:pt x="4236684" y="3279044"/>
                  <a:pt x="4246990" y="3279516"/>
                  <a:pt x="4252142" y="3279563"/>
                </a:cubicBezTo>
                <a:lnTo>
                  <a:pt x="4290194" y="3268251"/>
                </a:lnTo>
                <a:cubicBezTo>
                  <a:pt x="4280814" y="3267969"/>
                  <a:pt x="4274208" y="3266272"/>
                  <a:pt x="4270376" y="3263161"/>
                </a:cubicBezTo>
                <a:cubicBezTo>
                  <a:pt x="4266544" y="3260050"/>
                  <a:pt x="4264694" y="3257223"/>
                  <a:pt x="4264826" y="3254677"/>
                </a:cubicBezTo>
                <a:close/>
                <a:moveTo>
                  <a:pt x="3890650" y="3236580"/>
                </a:moveTo>
                <a:cubicBezTo>
                  <a:pt x="3887745" y="3236674"/>
                  <a:pt x="3885630" y="3237051"/>
                  <a:pt x="3884309" y="3237710"/>
                </a:cubicBezTo>
                <a:cubicBezTo>
                  <a:pt x="3882988" y="3238370"/>
                  <a:pt x="3880875" y="3238747"/>
                  <a:pt x="3877968" y="3238842"/>
                </a:cubicBezTo>
                <a:cubicBezTo>
                  <a:pt x="3878100" y="3240208"/>
                  <a:pt x="3879421" y="3241999"/>
                  <a:pt x="3881931" y="3244215"/>
                </a:cubicBezTo>
                <a:cubicBezTo>
                  <a:pt x="3884441" y="3246429"/>
                  <a:pt x="3887349" y="3247655"/>
                  <a:pt x="3890650" y="3247891"/>
                </a:cubicBezTo>
                <a:cubicBezTo>
                  <a:pt x="3896729" y="3247750"/>
                  <a:pt x="3900428" y="3246901"/>
                  <a:pt x="3901749" y="3245346"/>
                </a:cubicBezTo>
                <a:cubicBezTo>
                  <a:pt x="3903070" y="3243790"/>
                  <a:pt x="3903599" y="3242377"/>
                  <a:pt x="3903335" y="3241104"/>
                </a:cubicBezTo>
                <a:cubicBezTo>
                  <a:pt x="3902278" y="3238465"/>
                  <a:pt x="3898050" y="3236956"/>
                  <a:pt x="3890650" y="3236580"/>
                </a:cubicBezTo>
                <a:close/>
                <a:moveTo>
                  <a:pt x="9409351" y="3236508"/>
                </a:moveTo>
                <a:lnTo>
                  <a:pt x="9390325" y="3238770"/>
                </a:lnTo>
                <a:lnTo>
                  <a:pt x="9390325" y="3256869"/>
                </a:lnTo>
                <a:cubicBezTo>
                  <a:pt x="9399441" y="3254465"/>
                  <a:pt x="9404990" y="3251355"/>
                  <a:pt x="9406973" y="3247537"/>
                </a:cubicBezTo>
                <a:cubicBezTo>
                  <a:pt x="9408954" y="3243719"/>
                  <a:pt x="9409747" y="3240043"/>
                  <a:pt x="9409351" y="3236508"/>
                </a:cubicBezTo>
                <a:close/>
                <a:moveTo>
                  <a:pt x="1028911" y="3229794"/>
                </a:moveTo>
                <a:cubicBezTo>
                  <a:pt x="1028995" y="3230660"/>
                  <a:pt x="1029833" y="3231795"/>
                  <a:pt x="1031423" y="3233199"/>
                </a:cubicBezTo>
                <a:cubicBezTo>
                  <a:pt x="1033014" y="3234603"/>
                  <a:pt x="1034856" y="3235379"/>
                  <a:pt x="1036949" y="3235529"/>
                </a:cubicBezTo>
                <a:cubicBezTo>
                  <a:pt x="1040801" y="3235439"/>
                  <a:pt x="1043146" y="3234901"/>
                  <a:pt x="1043983" y="3233916"/>
                </a:cubicBezTo>
                <a:cubicBezTo>
                  <a:pt x="1044820" y="3232930"/>
                  <a:pt x="1045156" y="3232034"/>
                  <a:pt x="1044988" y="3231227"/>
                </a:cubicBezTo>
                <a:close/>
                <a:moveTo>
                  <a:pt x="11586992" y="3229416"/>
                </a:moveTo>
                <a:lnTo>
                  <a:pt x="11586992" y="3238199"/>
                </a:lnTo>
                <a:lnTo>
                  <a:pt x="11552520" y="3238199"/>
                </a:lnTo>
                <a:lnTo>
                  <a:pt x="11552520" y="3245226"/>
                </a:lnTo>
                <a:lnTo>
                  <a:pt x="11562368" y="3250496"/>
                </a:lnTo>
                <a:lnTo>
                  <a:pt x="11601765" y="3238199"/>
                </a:lnTo>
                <a:lnTo>
                  <a:pt x="11601765" y="3231173"/>
                </a:lnTo>
                <a:close/>
                <a:moveTo>
                  <a:pt x="610916" y="3212589"/>
                </a:moveTo>
                <a:lnTo>
                  <a:pt x="610916" y="3219758"/>
                </a:lnTo>
                <a:cubicBezTo>
                  <a:pt x="611084" y="3221819"/>
                  <a:pt x="612758" y="3223073"/>
                  <a:pt x="615940" y="3223521"/>
                </a:cubicBezTo>
                <a:cubicBezTo>
                  <a:pt x="619121" y="3223969"/>
                  <a:pt x="622806" y="3224148"/>
                  <a:pt x="626992" y="3224059"/>
                </a:cubicBezTo>
                <a:close/>
                <a:moveTo>
                  <a:pt x="11621463" y="3211849"/>
                </a:moveTo>
                <a:lnTo>
                  <a:pt x="11606689" y="3213606"/>
                </a:lnTo>
                <a:lnTo>
                  <a:pt x="11606689" y="3227659"/>
                </a:lnTo>
                <a:cubicBezTo>
                  <a:pt x="11613768" y="3225793"/>
                  <a:pt x="11618077" y="3223378"/>
                  <a:pt x="11619617" y="3220413"/>
                </a:cubicBezTo>
                <a:cubicBezTo>
                  <a:pt x="11621155" y="3217448"/>
                  <a:pt x="11621771" y="3214594"/>
                  <a:pt x="11621463" y="3211849"/>
                </a:cubicBezTo>
                <a:close/>
                <a:moveTo>
                  <a:pt x="6289985" y="3204625"/>
                </a:moveTo>
                <a:lnTo>
                  <a:pt x="6289985" y="3215937"/>
                </a:lnTo>
                <a:lnTo>
                  <a:pt x="6294245" y="3219128"/>
                </a:lnTo>
                <a:lnTo>
                  <a:pt x="6296186" y="3217025"/>
                </a:lnTo>
                <a:lnTo>
                  <a:pt x="6301131" y="3212578"/>
                </a:lnTo>
                <a:close/>
                <a:moveTo>
                  <a:pt x="9923229" y="3204624"/>
                </a:moveTo>
                <a:lnTo>
                  <a:pt x="9923229" y="3215936"/>
                </a:lnTo>
                <a:cubicBezTo>
                  <a:pt x="9923494" y="3219188"/>
                  <a:pt x="9926136" y="3221167"/>
                  <a:pt x="9931156" y="3221874"/>
                </a:cubicBezTo>
                <a:cubicBezTo>
                  <a:pt x="9936177" y="3222581"/>
                  <a:pt x="9941991" y="3222864"/>
                  <a:pt x="9948597" y="3222723"/>
                </a:cubicBezTo>
                <a:close/>
                <a:moveTo>
                  <a:pt x="900298" y="3202553"/>
                </a:moveTo>
                <a:cubicBezTo>
                  <a:pt x="888240" y="3202673"/>
                  <a:pt x="879196" y="3204226"/>
                  <a:pt x="873167" y="3207213"/>
                </a:cubicBezTo>
                <a:cubicBezTo>
                  <a:pt x="867139" y="3210200"/>
                  <a:pt x="864125" y="3213904"/>
                  <a:pt x="864125" y="3218324"/>
                </a:cubicBezTo>
                <a:lnTo>
                  <a:pt x="864125" y="3219758"/>
                </a:lnTo>
                <a:cubicBezTo>
                  <a:pt x="863287" y="3219728"/>
                  <a:pt x="859938" y="3219788"/>
                  <a:pt x="854077" y="3219937"/>
                </a:cubicBezTo>
                <a:cubicBezTo>
                  <a:pt x="848216" y="3220087"/>
                  <a:pt x="844866" y="3220505"/>
                  <a:pt x="844028" y="3221192"/>
                </a:cubicBezTo>
                <a:cubicBezTo>
                  <a:pt x="845285" y="3221938"/>
                  <a:pt x="850812" y="3222595"/>
                  <a:pt x="860608" y="3223163"/>
                </a:cubicBezTo>
                <a:cubicBezTo>
                  <a:pt x="870405" y="3223731"/>
                  <a:pt x="876936" y="3224029"/>
                  <a:pt x="880201" y="3224059"/>
                </a:cubicBezTo>
                <a:lnTo>
                  <a:pt x="904317" y="3216890"/>
                </a:lnTo>
                <a:cubicBezTo>
                  <a:pt x="898372" y="3216711"/>
                  <a:pt x="894185" y="3215636"/>
                  <a:pt x="891757" y="3213665"/>
                </a:cubicBezTo>
                <a:cubicBezTo>
                  <a:pt x="889329" y="3211693"/>
                  <a:pt x="888156" y="3209901"/>
                  <a:pt x="888240" y="3208288"/>
                </a:cubicBezTo>
                <a:close/>
                <a:moveTo>
                  <a:pt x="651108" y="3196819"/>
                </a:moveTo>
                <a:cubicBezTo>
                  <a:pt x="649266" y="3196879"/>
                  <a:pt x="647926" y="3197117"/>
                  <a:pt x="647089" y="3197535"/>
                </a:cubicBezTo>
                <a:cubicBezTo>
                  <a:pt x="646252" y="3197954"/>
                  <a:pt x="644912" y="3198192"/>
                  <a:pt x="643070" y="3198252"/>
                </a:cubicBezTo>
                <a:cubicBezTo>
                  <a:pt x="643154" y="3199118"/>
                  <a:pt x="643991" y="3200253"/>
                  <a:pt x="645582" y="3201657"/>
                </a:cubicBezTo>
                <a:cubicBezTo>
                  <a:pt x="647173" y="3203061"/>
                  <a:pt x="649015" y="3203838"/>
                  <a:pt x="651108" y="3203987"/>
                </a:cubicBezTo>
                <a:cubicBezTo>
                  <a:pt x="654960" y="3203898"/>
                  <a:pt x="657304" y="3203360"/>
                  <a:pt x="658141" y="3202374"/>
                </a:cubicBezTo>
                <a:cubicBezTo>
                  <a:pt x="658979" y="3201389"/>
                  <a:pt x="659314" y="3200493"/>
                  <a:pt x="659146" y="3199686"/>
                </a:cubicBezTo>
                <a:cubicBezTo>
                  <a:pt x="658477" y="3198013"/>
                  <a:pt x="655797" y="3197058"/>
                  <a:pt x="651108" y="3196819"/>
                </a:cubicBezTo>
                <a:close/>
                <a:moveTo>
                  <a:pt x="12955309" y="3188902"/>
                </a:moveTo>
                <a:lnTo>
                  <a:pt x="12955309" y="3194637"/>
                </a:lnTo>
                <a:lnTo>
                  <a:pt x="12959329" y="3190335"/>
                </a:lnTo>
                <a:close/>
                <a:moveTo>
                  <a:pt x="10379851" y="3188788"/>
                </a:moveTo>
                <a:cubicBezTo>
                  <a:pt x="10360825" y="3188977"/>
                  <a:pt x="10346554" y="3191427"/>
                  <a:pt x="10337041" y="3196141"/>
                </a:cubicBezTo>
                <a:cubicBezTo>
                  <a:pt x="10327528" y="3200854"/>
                  <a:pt x="10322773" y="3206698"/>
                  <a:pt x="10322773" y="3213673"/>
                </a:cubicBezTo>
                <a:lnTo>
                  <a:pt x="10322773" y="3215936"/>
                </a:lnTo>
                <a:cubicBezTo>
                  <a:pt x="10321451" y="3215889"/>
                  <a:pt x="10316167" y="3215983"/>
                  <a:pt x="10306918" y="3216218"/>
                </a:cubicBezTo>
                <a:cubicBezTo>
                  <a:pt x="10297670" y="3216454"/>
                  <a:pt x="10292383" y="3217114"/>
                  <a:pt x="10291062" y="3218198"/>
                </a:cubicBezTo>
                <a:cubicBezTo>
                  <a:pt x="10293045" y="3219376"/>
                  <a:pt x="10301766" y="3220413"/>
                  <a:pt x="10317223" y="3221308"/>
                </a:cubicBezTo>
                <a:cubicBezTo>
                  <a:pt x="10332683" y="3222204"/>
                  <a:pt x="10342987" y="3222676"/>
                  <a:pt x="10348140" y="3222723"/>
                </a:cubicBezTo>
                <a:lnTo>
                  <a:pt x="10386192" y="3211411"/>
                </a:lnTo>
                <a:cubicBezTo>
                  <a:pt x="10376811" y="3211129"/>
                  <a:pt x="10370205" y="3209432"/>
                  <a:pt x="10366374" y="3206321"/>
                </a:cubicBezTo>
                <a:cubicBezTo>
                  <a:pt x="10362543" y="3203210"/>
                  <a:pt x="10360692" y="3200383"/>
                  <a:pt x="10360825" y="3197837"/>
                </a:cubicBezTo>
                <a:close/>
                <a:moveTo>
                  <a:pt x="1121352" y="3182482"/>
                </a:moveTo>
                <a:cubicBezTo>
                  <a:pt x="1108038" y="3182870"/>
                  <a:pt x="1100503" y="3185319"/>
                  <a:pt x="1098744" y="3189829"/>
                </a:cubicBezTo>
                <a:cubicBezTo>
                  <a:pt x="1096986" y="3194340"/>
                  <a:pt x="1096484" y="3198581"/>
                  <a:pt x="1097237" y="3202553"/>
                </a:cubicBezTo>
                <a:cubicBezTo>
                  <a:pt x="1090957" y="3202553"/>
                  <a:pt x="1084426" y="3202912"/>
                  <a:pt x="1077644" y="3203629"/>
                </a:cubicBezTo>
                <a:cubicBezTo>
                  <a:pt x="1070862" y="3204346"/>
                  <a:pt x="1065335" y="3205421"/>
                  <a:pt x="1061064" y="3206855"/>
                </a:cubicBezTo>
                <a:lnTo>
                  <a:pt x="1069103" y="3219758"/>
                </a:lnTo>
                <a:cubicBezTo>
                  <a:pt x="1071029" y="3215905"/>
                  <a:pt x="1075216" y="3212141"/>
                  <a:pt x="1081663" y="3208468"/>
                </a:cubicBezTo>
                <a:cubicBezTo>
                  <a:pt x="1088111" y="3204794"/>
                  <a:pt x="1097321" y="3202822"/>
                  <a:pt x="1109295" y="3202553"/>
                </a:cubicBezTo>
                <a:cubicBezTo>
                  <a:pt x="1109797" y="3199029"/>
                  <a:pt x="1111807" y="3195683"/>
                  <a:pt x="1115323" y="3192518"/>
                </a:cubicBezTo>
                <a:cubicBezTo>
                  <a:pt x="1118840" y="3189351"/>
                  <a:pt x="1120850" y="3186006"/>
                  <a:pt x="1121352" y="3182482"/>
                </a:cubicBezTo>
                <a:close/>
                <a:moveTo>
                  <a:pt x="9460085" y="3182214"/>
                </a:moveTo>
                <a:cubicBezTo>
                  <a:pt x="9454009" y="3189378"/>
                  <a:pt x="9447138" y="3195976"/>
                  <a:pt x="9439475" y="3202009"/>
                </a:cubicBezTo>
                <a:cubicBezTo>
                  <a:pt x="9431811" y="3208041"/>
                  <a:pt x="9421771" y="3211246"/>
                  <a:pt x="9409351" y="3211624"/>
                </a:cubicBezTo>
                <a:cubicBezTo>
                  <a:pt x="9409747" y="3213367"/>
                  <a:pt x="9412125" y="3216666"/>
                  <a:pt x="9416486" y="3221521"/>
                </a:cubicBezTo>
                <a:cubicBezTo>
                  <a:pt x="9420845" y="3226375"/>
                  <a:pt x="9424810" y="3229109"/>
                  <a:pt x="9428377" y="3229721"/>
                </a:cubicBezTo>
                <a:cubicBezTo>
                  <a:pt x="9431416" y="3229580"/>
                  <a:pt x="9433265" y="3228732"/>
                  <a:pt x="9433926" y="3227177"/>
                </a:cubicBezTo>
                <a:cubicBezTo>
                  <a:pt x="9434586" y="3225621"/>
                  <a:pt x="9434850" y="3224208"/>
                  <a:pt x="9434718" y="3222935"/>
                </a:cubicBezTo>
                <a:lnTo>
                  <a:pt x="9452663" y="3212162"/>
                </a:lnTo>
                <a:lnTo>
                  <a:pt x="9452339" y="3208866"/>
                </a:lnTo>
                <a:lnTo>
                  <a:pt x="9468078" y="3202426"/>
                </a:lnTo>
                <a:lnTo>
                  <a:pt x="9485455" y="3182214"/>
                </a:lnTo>
                <a:close/>
                <a:moveTo>
                  <a:pt x="9986649" y="3179740"/>
                </a:moveTo>
                <a:cubicBezTo>
                  <a:pt x="9983743" y="3179834"/>
                  <a:pt x="9981628" y="3180211"/>
                  <a:pt x="9980307" y="3180870"/>
                </a:cubicBezTo>
                <a:cubicBezTo>
                  <a:pt x="9978986" y="3181530"/>
                  <a:pt x="9976873" y="3181907"/>
                  <a:pt x="9973966" y="3182002"/>
                </a:cubicBezTo>
                <a:cubicBezTo>
                  <a:pt x="9974098" y="3183368"/>
                  <a:pt x="9975419" y="3185159"/>
                  <a:pt x="9977929" y="3187375"/>
                </a:cubicBezTo>
                <a:cubicBezTo>
                  <a:pt x="9980439" y="3189589"/>
                  <a:pt x="9983346" y="3190815"/>
                  <a:pt x="9986649" y="3191051"/>
                </a:cubicBezTo>
                <a:cubicBezTo>
                  <a:pt x="9992727" y="3190910"/>
                  <a:pt x="9996426" y="3190061"/>
                  <a:pt x="9997747" y="3188506"/>
                </a:cubicBezTo>
                <a:cubicBezTo>
                  <a:pt x="9999069" y="3186950"/>
                  <a:pt x="9999598" y="3185537"/>
                  <a:pt x="9999333" y="3184264"/>
                </a:cubicBezTo>
                <a:cubicBezTo>
                  <a:pt x="9998276" y="3181625"/>
                  <a:pt x="9994048" y="3180116"/>
                  <a:pt x="9986649" y="3179740"/>
                </a:cubicBezTo>
                <a:close/>
                <a:moveTo>
                  <a:pt x="4366298" y="3175498"/>
                </a:moveTo>
                <a:cubicBezTo>
                  <a:pt x="4360219" y="3175828"/>
                  <a:pt x="4356520" y="3177430"/>
                  <a:pt x="4355199" y="3180305"/>
                </a:cubicBezTo>
                <a:cubicBezTo>
                  <a:pt x="4353877" y="3183180"/>
                  <a:pt x="4353348" y="3185348"/>
                  <a:pt x="4353613" y="3186809"/>
                </a:cubicBezTo>
                <a:cubicBezTo>
                  <a:pt x="4353348" y="3192512"/>
                  <a:pt x="4349122" y="3197508"/>
                  <a:pt x="4340930" y="3201797"/>
                </a:cubicBezTo>
                <a:cubicBezTo>
                  <a:pt x="4332739" y="3206086"/>
                  <a:pt x="4322167" y="3209385"/>
                  <a:pt x="4309220" y="3211694"/>
                </a:cubicBezTo>
                <a:cubicBezTo>
                  <a:pt x="4308428" y="3217256"/>
                  <a:pt x="4305256" y="3222535"/>
                  <a:pt x="4299707" y="3227530"/>
                </a:cubicBezTo>
                <a:cubicBezTo>
                  <a:pt x="4294157" y="3232526"/>
                  <a:pt x="4290986" y="3237805"/>
                  <a:pt x="4290194" y="3243366"/>
                </a:cubicBezTo>
                <a:cubicBezTo>
                  <a:pt x="4308956" y="3235401"/>
                  <a:pt x="4325339" y="3227012"/>
                  <a:pt x="4339345" y="3218199"/>
                </a:cubicBezTo>
                <a:cubicBezTo>
                  <a:pt x="4353348" y="3209385"/>
                  <a:pt x="4366563" y="3200430"/>
                  <a:pt x="4378980" y="3191334"/>
                </a:cubicBezTo>
                <a:cubicBezTo>
                  <a:pt x="4378850" y="3189684"/>
                  <a:pt x="4377528" y="3186762"/>
                  <a:pt x="4375017" y="3182568"/>
                </a:cubicBezTo>
                <a:cubicBezTo>
                  <a:pt x="4372507" y="3178373"/>
                  <a:pt x="4369600" y="3176016"/>
                  <a:pt x="4366298" y="3175498"/>
                </a:cubicBezTo>
                <a:close/>
                <a:moveTo>
                  <a:pt x="11660859" y="3169690"/>
                </a:moveTo>
                <a:cubicBezTo>
                  <a:pt x="11656140" y="3175252"/>
                  <a:pt x="11650805" y="3180376"/>
                  <a:pt x="11644855" y="3185060"/>
                </a:cubicBezTo>
                <a:cubicBezTo>
                  <a:pt x="11638903" y="3189745"/>
                  <a:pt x="11631107" y="3192233"/>
                  <a:pt x="11621463" y="3192526"/>
                </a:cubicBezTo>
                <a:cubicBezTo>
                  <a:pt x="11621771" y="3193880"/>
                  <a:pt x="11623618" y="3196442"/>
                  <a:pt x="11627003" y="3200211"/>
                </a:cubicBezTo>
                <a:cubicBezTo>
                  <a:pt x="11630388" y="3203981"/>
                  <a:pt x="11633467" y="3206104"/>
                  <a:pt x="11636237" y="3206579"/>
                </a:cubicBezTo>
                <a:cubicBezTo>
                  <a:pt x="11638597" y="3206470"/>
                  <a:pt x="11640032" y="3205811"/>
                  <a:pt x="11640546" y="3204603"/>
                </a:cubicBezTo>
                <a:cubicBezTo>
                  <a:pt x="11641058" y="3203395"/>
                  <a:pt x="11641263" y="3202298"/>
                  <a:pt x="11641161" y="3201309"/>
                </a:cubicBezTo>
                <a:cubicBezTo>
                  <a:pt x="11649265" y="3197467"/>
                  <a:pt x="11657678" y="3192416"/>
                  <a:pt x="11666399" y="3186158"/>
                </a:cubicBezTo>
                <a:cubicBezTo>
                  <a:pt x="11675120" y="3179900"/>
                  <a:pt x="11679839" y="3174410"/>
                  <a:pt x="11680558" y="3169690"/>
                </a:cubicBezTo>
                <a:close/>
                <a:moveTo>
                  <a:pt x="5855578" y="3168781"/>
                </a:moveTo>
                <a:cubicBezTo>
                  <a:pt x="5855315" y="3169818"/>
                  <a:pt x="5854257" y="3170571"/>
                  <a:pt x="5852409" y="3171043"/>
                </a:cubicBezTo>
                <a:cubicBezTo>
                  <a:pt x="5850557" y="3171514"/>
                  <a:pt x="5849501" y="3172268"/>
                  <a:pt x="5849236" y="3173305"/>
                </a:cubicBezTo>
                <a:lnTo>
                  <a:pt x="5849236" y="3184616"/>
                </a:lnTo>
                <a:lnTo>
                  <a:pt x="5851875" y="3192618"/>
                </a:lnTo>
                <a:lnTo>
                  <a:pt x="5876793" y="3170294"/>
                </a:lnTo>
                <a:close/>
                <a:moveTo>
                  <a:pt x="952547" y="3158108"/>
                </a:moveTo>
                <a:cubicBezTo>
                  <a:pt x="948695" y="3158318"/>
                  <a:pt x="946350" y="3159333"/>
                  <a:pt x="945513" y="3161155"/>
                </a:cubicBezTo>
                <a:cubicBezTo>
                  <a:pt x="944676" y="3162977"/>
                  <a:pt x="944341" y="3164351"/>
                  <a:pt x="944508" y="3165277"/>
                </a:cubicBezTo>
                <a:cubicBezTo>
                  <a:pt x="944341" y="3168891"/>
                  <a:pt x="941662" y="3172057"/>
                  <a:pt x="936470" y="3174775"/>
                </a:cubicBezTo>
                <a:cubicBezTo>
                  <a:pt x="931279" y="3177494"/>
                  <a:pt x="924579" y="3179584"/>
                  <a:pt x="916374" y="3181048"/>
                </a:cubicBezTo>
                <a:cubicBezTo>
                  <a:pt x="915872" y="3184572"/>
                  <a:pt x="913862" y="3187918"/>
                  <a:pt x="910345" y="3191084"/>
                </a:cubicBezTo>
                <a:cubicBezTo>
                  <a:pt x="906828" y="3194250"/>
                  <a:pt x="904818" y="3197595"/>
                  <a:pt x="904317" y="3201120"/>
                </a:cubicBezTo>
                <a:cubicBezTo>
                  <a:pt x="916206" y="3196072"/>
                  <a:pt x="926589" y="3190755"/>
                  <a:pt x="935466" y="3185170"/>
                </a:cubicBezTo>
                <a:cubicBezTo>
                  <a:pt x="944341" y="3179584"/>
                  <a:pt x="952715" y="3173909"/>
                  <a:pt x="960585" y="3168144"/>
                </a:cubicBezTo>
                <a:cubicBezTo>
                  <a:pt x="960502" y="3167099"/>
                  <a:pt x="959665" y="3165247"/>
                  <a:pt x="958073" y="3162589"/>
                </a:cubicBezTo>
                <a:cubicBezTo>
                  <a:pt x="956482" y="3159930"/>
                  <a:pt x="954640" y="3158437"/>
                  <a:pt x="952547" y="3158108"/>
                </a:cubicBezTo>
                <a:close/>
                <a:moveTo>
                  <a:pt x="3966754" y="3155137"/>
                </a:moveTo>
                <a:lnTo>
                  <a:pt x="3941387" y="3182285"/>
                </a:lnTo>
                <a:cubicBezTo>
                  <a:pt x="3940330" y="3182238"/>
                  <a:pt x="3936102" y="3182332"/>
                  <a:pt x="3928703" y="3182568"/>
                </a:cubicBezTo>
                <a:cubicBezTo>
                  <a:pt x="3921304" y="3182803"/>
                  <a:pt x="3917076" y="3183463"/>
                  <a:pt x="3916019" y="3184547"/>
                </a:cubicBezTo>
                <a:cubicBezTo>
                  <a:pt x="3917341" y="3186950"/>
                  <a:pt x="3924211" y="3189496"/>
                  <a:pt x="3936629" y="3192182"/>
                </a:cubicBezTo>
                <a:cubicBezTo>
                  <a:pt x="3949050" y="3194869"/>
                  <a:pt x="3959092" y="3196848"/>
                  <a:pt x="3966754" y="3198120"/>
                </a:cubicBezTo>
                <a:lnTo>
                  <a:pt x="4011147" y="3175498"/>
                </a:lnTo>
                <a:close/>
                <a:moveTo>
                  <a:pt x="12975406" y="3150192"/>
                </a:moveTo>
                <a:lnTo>
                  <a:pt x="12975406" y="3151626"/>
                </a:lnTo>
                <a:cubicBezTo>
                  <a:pt x="12974736" y="3156166"/>
                  <a:pt x="12980094" y="3158555"/>
                  <a:pt x="12991482" y="3158794"/>
                </a:cubicBezTo>
                <a:close/>
                <a:moveTo>
                  <a:pt x="699338" y="3145205"/>
                </a:moveTo>
                <a:lnTo>
                  <a:pt x="683262" y="3162410"/>
                </a:lnTo>
                <a:cubicBezTo>
                  <a:pt x="682592" y="3162380"/>
                  <a:pt x="679912" y="3162440"/>
                  <a:pt x="675223" y="3162589"/>
                </a:cubicBezTo>
                <a:cubicBezTo>
                  <a:pt x="670534" y="3162738"/>
                  <a:pt x="667855" y="3163157"/>
                  <a:pt x="667185" y="3163843"/>
                </a:cubicBezTo>
                <a:cubicBezTo>
                  <a:pt x="668022" y="3165367"/>
                  <a:pt x="672377" y="3166980"/>
                  <a:pt x="680247" y="3168682"/>
                </a:cubicBezTo>
                <a:cubicBezTo>
                  <a:pt x="688118" y="3170385"/>
                  <a:pt x="694482" y="3171639"/>
                  <a:pt x="699338" y="3172445"/>
                </a:cubicBezTo>
                <a:lnTo>
                  <a:pt x="727472" y="3158108"/>
                </a:lnTo>
                <a:close/>
                <a:moveTo>
                  <a:pt x="5925340" y="3134846"/>
                </a:moveTo>
                <a:lnTo>
                  <a:pt x="5899973" y="3139371"/>
                </a:lnTo>
                <a:lnTo>
                  <a:pt x="5874604" y="3155207"/>
                </a:lnTo>
                <a:lnTo>
                  <a:pt x="5906314" y="3150682"/>
                </a:lnTo>
                <a:lnTo>
                  <a:pt x="5925340" y="3139371"/>
                </a:lnTo>
                <a:close/>
                <a:moveTo>
                  <a:pt x="11818861" y="3119284"/>
                </a:moveTo>
                <a:lnTo>
                  <a:pt x="11818443" y="3122260"/>
                </a:lnTo>
                <a:lnTo>
                  <a:pt x="11821780" y="3119284"/>
                </a:lnTo>
                <a:close/>
                <a:moveTo>
                  <a:pt x="11742214" y="3119284"/>
                </a:moveTo>
                <a:lnTo>
                  <a:pt x="11724877" y="3127530"/>
                </a:lnTo>
                <a:cubicBezTo>
                  <a:pt x="11722825" y="3128518"/>
                  <a:pt x="11723236" y="3129616"/>
                  <a:pt x="11726109" y="3130823"/>
                </a:cubicBezTo>
                <a:cubicBezTo>
                  <a:pt x="11728982" y="3132031"/>
                  <a:pt x="11731855" y="3132690"/>
                  <a:pt x="11734727" y="3132800"/>
                </a:cubicBezTo>
                <a:lnTo>
                  <a:pt x="11764274" y="3131043"/>
                </a:lnTo>
                <a:lnTo>
                  <a:pt x="11777460" y="3119284"/>
                </a:lnTo>
                <a:close/>
                <a:moveTo>
                  <a:pt x="10460851" y="3119284"/>
                </a:moveTo>
                <a:lnTo>
                  <a:pt x="10451197" y="3123465"/>
                </a:lnTo>
                <a:cubicBezTo>
                  <a:pt x="10449876" y="3126340"/>
                  <a:pt x="10449347" y="3128508"/>
                  <a:pt x="10449611" y="3129969"/>
                </a:cubicBezTo>
                <a:cubicBezTo>
                  <a:pt x="10449347" y="3135672"/>
                  <a:pt x="10445120" y="3140668"/>
                  <a:pt x="10436928" y="3144957"/>
                </a:cubicBezTo>
                <a:cubicBezTo>
                  <a:pt x="10428737" y="3149246"/>
                  <a:pt x="10418165" y="3152545"/>
                  <a:pt x="10405218" y="3154854"/>
                </a:cubicBezTo>
                <a:cubicBezTo>
                  <a:pt x="10404426" y="3160416"/>
                  <a:pt x="10401254" y="3165695"/>
                  <a:pt x="10395705" y="3170690"/>
                </a:cubicBezTo>
                <a:cubicBezTo>
                  <a:pt x="10390155" y="3175686"/>
                  <a:pt x="10386984" y="3180965"/>
                  <a:pt x="10386192" y="3186526"/>
                </a:cubicBezTo>
                <a:cubicBezTo>
                  <a:pt x="10404953" y="3178561"/>
                  <a:pt x="10421337" y="3170172"/>
                  <a:pt x="10435343" y="3161359"/>
                </a:cubicBezTo>
                <a:cubicBezTo>
                  <a:pt x="10449347" y="3152545"/>
                  <a:pt x="10462560" y="3143590"/>
                  <a:pt x="10474979" y="3134494"/>
                </a:cubicBezTo>
                <a:cubicBezTo>
                  <a:pt x="10474848" y="3132844"/>
                  <a:pt x="10473527" y="3129922"/>
                  <a:pt x="10471015" y="3125728"/>
                </a:cubicBezTo>
                <a:lnTo>
                  <a:pt x="10463068" y="3119284"/>
                </a:lnTo>
                <a:close/>
                <a:moveTo>
                  <a:pt x="10043141" y="3119284"/>
                </a:moveTo>
                <a:lnTo>
                  <a:pt x="10037385" y="3125445"/>
                </a:lnTo>
                <a:cubicBezTo>
                  <a:pt x="10036328" y="3125398"/>
                  <a:pt x="10032100" y="3125492"/>
                  <a:pt x="10024700" y="3125728"/>
                </a:cubicBezTo>
                <a:cubicBezTo>
                  <a:pt x="10017302" y="3125963"/>
                  <a:pt x="10013074" y="3126623"/>
                  <a:pt x="10012018" y="3127707"/>
                </a:cubicBezTo>
                <a:cubicBezTo>
                  <a:pt x="10013339" y="3130110"/>
                  <a:pt x="10020209" y="3132656"/>
                  <a:pt x="10032628" y="3135342"/>
                </a:cubicBezTo>
                <a:cubicBezTo>
                  <a:pt x="10045048" y="3138029"/>
                  <a:pt x="10055090" y="3140008"/>
                  <a:pt x="10062752" y="3141280"/>
                </a:cubicBezTo>
                <a:lnTo>
                  <a:pt x="10105918" y="3119284"/>
                </a:lnTo>
                <a:close/>
                <a:moveTo>
                  <a:pt x="9560687" y="3119284"/>
                </a:moveTo>
                <a:lnTo>
                  <a:pt x="9542531" y="3127919"/>
                </a:lnTo>
                <a:cubicBezTo>
                  <a:pt x="9539888" y="3129192"/>
                  <a:pt x="9540417" y="3130606"/>
                  <a:pt x="9544116" y="3132161"/>
                </a:cubicBezTo>
                <a:cubicBezTo>
                  <a:pt x="9547817" y="3133716"/>
                  <a:pt x="9551516" y="3134565"/>
                  <a:pt x="9555215" y="3134706"/>
                </a:cubicBezTo>
                <a:lnTo>
                  <a:pt x="9573673" y="3133609"/>
                </a:lnTo>
                <a:lnTo>
                  <a:pt x="9580764" y="3127707"/>
                </a:lnTo>
                <a:lnTo>
                  <a:pt x="9585773" y="3119284"/>
                </a:lnTo>
                <a:close/>
                <a:moveTo>
                  <a:pt x="6409898" y="3119284"/>
                </a:moveTo>
                <a:lnTo>
                  <a:pt x="6404141" y="3125446"/>
                </a:lnTo>
                <a:cubicBezTo>
                  <a:pt x="6403084" y="3125399"/>
                  <a:pt x="6398856" y="3125493"/>
                  <a:pt x="6391457" y="3125729"/>
                </a:cubicBezTo>
                <a:cubicBezTo>
                  <a:pt x="6384059" y="3125964"/>
                  <a:pt x="6379830" y="3126624"/>
                  <a:pt x="6378774" y="3127708"/>
                </a:cubicBezTo>
                <a:lnTo>
                  <a:pt x="6394395" y="3133495"/>
                </a:lnTo>
                <a:lnTo>
                  <a:pt x="6415599" y="3119284"/>
                </a:lnTo>
                <a:close/>
                <a:moveTo>
                  <a:pt x="4002100" y="3119284"/>
                </a:moveTo>
                <a:lnTo>
                  <a:pt x="3985780" y="3132515"/>
                </a:lnTo>
                <a:cubicBezTo>
                  <a:pt x="3989084" y="3137134"/>
                  <a:pt x="3995161" y="3140904"/>
                  <a:pt x="4004014" y="3143826"/>
                </a:cubicBezTo>
                <a:cubicBezTo>
                  <a:pt x="4012866" y="3146748"/>
                  <a:pt x="4023700" y="3148257"/>
                  <a:pt x="4036517" y="3148351"/>
                </a:cubicBezTo>
                <a:lnTo>
                  <a:pt x="4061703" y="3119284"/>
                </a:lnTo>
                <a:close/>
                <a:moveTo>
                  <a:pt x="13104020" y="3117216"/>
                </a:moveTo>
                <a:cubicBezTo>
                  <a:pt x="13103350" y="3118650"/>
                  <a:pt x="13100671" y="3120084"/>
                  <a:pt x="13095981" y="3121518"/>
                </a:cubicBezTo>
                <a:lnTo>
                  <a:pt x="13075885" y="3125819"/>
                </a:lnTo>
                <a:lnTo>
                  <a:pt x="13067847" y="3122952"/>
                </a:lnTo>
                <a:cubicBezTo>
                  <a:pt x="13063157" y="3127253"/>
                  <a:pt x="13060479" y="3130120"/>
                  <a:pt x="13059808" y="3131554"/>
                </a:cubicBezTo>
                <a:cubicBezTo>
                  <a:pt x="13051101" y="3135735"/>
                  <a:pt x="13042392" y="3139917"/>
                  <a:pt x="13033684" y="3144099"/>
                </a:cubicBezTo>
                <a:cubicBezTo>
                  <a:pt x="13024975" y="3148280"/>
                  <a:pt x="13020286" y="3153179"/>
                  <a:pt x="13019616" y="3158794"/>
                </a:cubicBezTo>
                <a:lnTo>
                  <a:pt x="13003540" y="3171697"/>
                </a:lnTo>
                <a:cubicBezTo>
                  <a:pt x="12997763" y="3173221"/>
                  <a:pt x="12994246" y="3175192"/>
                  <a:pt x="12992989" y="3177611"/>
                </a:cubicBezTo>
                <a:cubicBezTo>
                  <a:pt x="12991734" y="3180031"/>
                  <a:pt x="12991231" y="3182361"/>
                  <a:pt x="12991482" y="3184601"/>
                </a:cubicBezTo>
                <a:cubicBezTo>
                  <a:pt x="12989472" y="3191052"/>
                  <a:pt x="12981435" y="3197504"/>
                  <a:pt x="12967367" y="3203956"/>
                </a:cubicBezTo>
                <a:cubicBezTo>
                  <a:pt x="12953301" y="3210407"/>
                  <a:pt x="12945262" y="3216859"/>
                  <a:pt x="12943252" y="3223311"/>
                </a:cubicBezTo>
                <a:lnTo>
                  <a:pt x="12927175" y="3227612"/>
                </a:lnTo>
                <a:cubicBezTo>
                  <a:pt x="12924915" y="3230479"/>
                  <a:pt x="12921398" y="3233347"/>
                  <a:pt x="12916625" y="3236214"/>
                </a:cubicBezTo>
                <a:cubicBezTo>
                  <a:pt x="12911852" y="3239081"/>
                  <a:pt x="12907331" y="3241949"/>
                  <a:pt x="12903060" y="3244816"/>
                </a:cubicBezTo>
                <a:lnTo>
                  <a:pt x="12903060" y="3254852"/>
                </a:lnTo>
                <a:cubicBezTo>
                  <a:pt x="12917713" y="3253001"/>
                  <a:pt x="12930609" y="3249177"/>
                  <a:pt x="12941745" y="3243383"/>
                </a:cubicBezTo>
                <a:cubicBezTo>
                  <a:pt x="12952881" y="3237588"/>
                  <a:pt x="12958743" y="3232331"/>
                  <a:pt x="12959329" y="3227612"/>
                </a:cubicBezTo>
                <a:cubicBezTo>
                  <a:pt x="12963516" y="3227671"/>
                  <a:pt x="12967199" y="3227552"/>
                  <a:pt x="12970382" y="3227254"/>
                </a:cubicBezTo>
                <a:cubicBezTo>
                  <a:pt x="12973563" y="3226955"/>
                  <a:pt x="12975238" y="3226118"/>
                  <a:pt x="12975406" y="3224744"/>
                </a:cubicBezTo>
                <a:cubicBezTo>
                  <a:pt x="12974903" y="3222504"/>
                  <a:pt x="12974903" y="3220533"/>
                  <a:pt x="12975406" y="3218830"/>
                </a:cubicBezTo>
                <a:cubicBezTo>
                  <a:pt x="12975908" y="3217128"/>
                  <a:pt x="12979928" y="3216232"/>
                  <a:pt x="12987463" y="3216142"/>
                </a:cubicBezTo>
                <a:lnTo>
                  <a:pt x="13035693" y="3170264"/>
                </a:lnTo>
                <a:cubicBezTo>
                  <a:pt x="13048421" y="3170264"/>
                  <a:pt x="13055119" y="3168830"/>
                  <a:pt x="13055789" y="3165963"/>
                </a:cubicBezTo>
                <a:cubicBezTo>
                  <a:pt x="13055454" y="3163155"/>
                  <a:pt x="13056125" y="3161243"/>
                  <a:pt x="13057799" y="3160228"/>
                </a:cubicBezTo>
                <a:cubicBezTo>
                  <a:pt x="13059474" y="3159212"/>
                  <a:pt x="13064162" y="3158734"/>
                  <a:pt x="13071866" y="3158794"/>
                </a:cubicBezTo>
                <a:lnTo>
                  <a:pt x="13091962" y="3144457"/>
                </a:lnTo>
                <a:cubicBezTo>
                  <a:pt x="13091962" y="3142157"/>
                  <a:pt x="13092967" y="3138513"/>
                  <a:pt x="13094976" y="3133525"/>
                </a:cubicBezTo>
                <a:cubicBezTo>
                  <a:pt x="13096986" y="3128537"/>
                  <a:pt x="13100001" y="3123101"/>
                  <a:pt x="13104020" y="3117216"/>
                </a:cubicBezTo>
                <a:close/>
                <a:moveTo>
                  <a:pt x="13112057" y="3110048"/>
                </a:moveTo>
                <a:lnTo>
                  <a:pt x="13100001" y="3114349"/>
                </a:lnTo>
                <a:cubicBezTo>
                  <a:pt x="13102177" y="3115006"/>
                  <a:pt x="13103852" y="3115484"/>
                  <a:pt x="13105025" y="3115783"/>
                </a:cubicBezTo>
                <a:lnTo>
                  <a:pt x="13105433" y="3116162"/>
                </a:lnTo>
                <a:lnTo>
                  <a:pt x="13109545" y="3113095"/>
                </a:lnTo>
                <a:cubicBezTo>
                  <a:pt x="13110886" y="3111900"/>
                  <a:pt x="13111723" y="3110884"/>
                  <a:pt x="13112057" y="3110048"/>
                </a:cubicBezTo>
                <a:close/>
                <a:moveTo>
                  <a:pt x="755607" y="3095026"/>
                </a:moveTo>
                <a:cubicBezTo>
                  <a:pt x="738860" y="3106256"/>
                  <a:pt x="724123" y="3118204"/>
                  <a:pt x="711396" y="3130868"/>
                </a:cubicBezTo>
                <a:cubicBezTo>
                  <a:pt x="713489" y="3133795"/>
                  <a:pt x="717341" y="3136185"/>
                  <a:pt x="722951" y="3138037"/>
                </a:cubicBezTo>
                <a:cubicBezTo>
                  <a:pt x="728561" y="3139889"/>
                  <a:pt x="735427" y="3140845"/>
                  <a:pt x="743550" y="3140904"/>
                </a:cubicBezTo>
                <a:cubicBezTo>
                  <a:pt x="747736" y="3136484"/>
                  <a:pt x="753430" y="3129913"/>
                  <a:pt x="760631" y="3121191"/>
                </a:cubicBezTo>
                <a:cubicBezTo>
                  <a:pt x="767832" y="3112469"/>
                  <a:pt x="775535" y="3106615"/>
                  <a:pt x="783741" y="3103628"/>
                </a:cubicBezTo>
                <a:close/>
                <a:moveTo>
                  <a:pt x="13112057" y="3091410"/>
                </a:moveTo>
                <a:lnTo>
                  <a:pt x="13110167" y="3092591"/>
                </a:lnTo>
                <a:lnTo>
                  <a:pt x="13120096" y="3091410"/>
                </a:lnTo>
                <a:close/>
                <a:moveTo>
                  <a:pt x="13167321" y="3083883"/>
                </a:moveTo>
                <a:cubicBezTo>
                  <a:pt x="13161795" y="3084002"/>
                  <a:pt x="13156771" y="3084122"/>
                  <a:pt x="13152250" y="3084241"/>
                </a:cubicBezTo>
                <a:cubicBezTo>
                  <a:pt x="13148482" y="3087109"/>
                  <a:pt x="13144965" y="3089976"/>
                  <a:pt x="13141699" y="3092844"/>
                </a:cubicBezTo>
                <a:cubicBezTo>
                  <a:pt x="13138434" y="3095711"/>
                  <a:pt x="13133912" y="3098579"/>
                  <a:pt x="13128135" y="3101446"/>
                </a:cubicBezTo>
                <a:cubicBezTo>
                  <a:pt x="13136173" y="3101446"/>
                  <a:pt x="13144211" y="3102879"/>
                  <a:pt x="13152250" y="3105747"/>
                </a:cubicBezTo>
                <a:lnTo>
                  <a:pt x="13164307" y="3091410"/>
                </a:lnTo>
                <a:cubicBezTo>
                  <a:pt x="13166568" y="3090633"/>
                  <a:pt x="13169080" y="3089678"/>
                  <a:pt x="13171843" y="3088542"/>
                </a:cubicBezTo>
                <a:cubicBezTo>
                  <a:pt x="13174607" y="3087408"/>
                  <a:pt x="13176114" y="3086452"/>
                  <a:pt x="13176364" y="3085675"/>
                </a:cubicBezTo>
                <a:cubicBezTo>
                  <a:pt x="13175862" y="3084361"/>
                  <a:pt x="13172849" y="3083764"/>
                  <a:pt x="13167321" y="3083883"/>
                </a:cubicBezTo>
                <a:close/>
                <a:moveTo>
                  <a:pt x="822541" y="3048883"/>
                </a:moveTo>
                <a:lnTo>
                  <a:pt x="811875" y="3053448"/>
                </a:lnTo>
                <a:lnTo>
                  <a:pt x="811875" y="3057749"/>
                </a:lnTo>
                <a:lnTo>
                  <a:pt x="819914" y="3057749"/>
                </a:lnTo>
                <a:lnTo>
                  <a:pt x="822541" y="3057632"/>
                </a:lnTo>
                <a:close/>
                <a:moveTo>
                  <a:pt x="13168327" y="3044098"/>
                </a:moveTo>
                <a:lnTo>
                  <a:pt x="13152250" y="3046965"/>
                </a:lnTo>
                <a:cubicBezTo>
                  <a:pt x="13151579" y="3052461"/>
                  <a:pt x="13148900" y="3057240"/>
                  <a:pt x="13144211" y="3061302"/>
                </a:cubicBezTo>
                <a:cubicBezTo>
                  <a:pt x="13149989" y="3058435"/>
                  <a:pt x="13154511" y="3055567"/>
                  <a:pt x="13157776" y="3052700"/>
                </a:cubicBezTo>
                <a:cubicBezTo>
                  <a:pt x="13161041" y="3049833"/>
                  <a:pt x="13164558" y="3046965"/>
                  <a:pt x="13168327" y="3044098"/>
                </a:cubicBezTo>
                <a:close/>
                <a:moveTo>
                  <a:pt x="13196461" y="3029761"/>
                </a:moveTo>
                <a:cubicBezTo>
                  <a:pt x="13195791" y="3032389"/>
                  <a:pt x="13197130" y="3034301"/>
                  <a:pt x="13200479" y="3035496"/>
                </a:cubicBezTo>
                <a:lnTo>
                  <a:pt x="13208518" y="3035496"/>
                </a:lnTo>
                <a:cubicBezTo>
                  <a:pt x="13211867" y="3035257"/>
                  <a:pt x="13213207" y="3034301"/>
                  <a:pt x="13212537" y="3032628"/>
                </a:cubicBezTo>
                <a:cubicBezTo>
                  <a:pt x="13212537" y="3031254"/>
                  <a:pt x="13211532" y="3030418"/>
                  <a:pt x="13209523" y="3030119"/>
                </a:cubicBezTo>
                <a:cubicBezTo>
                  <a:pt x="13207513" y="3029821"/>
                  <a:pt x="13204499" y="3029701"/>
                  <a:pt x="13200479" y="3029761"/>
                </a:cubicBezTo>
                <a:close/>
                <a:moveTo>
                  <a:pt x="13228613" y="2995352"/>
                </a:moveTo>
                <a:lnTo>
                  <a:pt x="13228613" y="3005388"/>
                </a:lnTo>
                <a:cubicBezTo>
                  <a:pt x="13224427" y="3005388"/>
                  <a:pt x="13220743" y="3005746"/>
                  <a:pt x="13217561" y="3006463"/>
                </a:cubicBezTo>
                <a:cubicBezTo>
                  <a:pt x="13214379" y="3007180"/>
                  <a:pt x="13212705" y="3008255"/>
                  <a:pt x="13212537" y="3009689"/>
                </a:cubicBezTo>
                <a:cubicBezTo>
                  <a:pt x="13212537" y="3011242"/>
                  <a:pt x="13213542" y="3012795"/>
                  <a:pt x="13215552" y="3014348"/>
                </a:cubicBezTo>
                <a:cubicBezTo>
                  <a:pt x="13217561" y="3015902"/>
                  <a:pt x="13220576" y="3016738"/>
                  <a:pt x="13224595" y="3016857"/>
                </a:cubicBezTo>
                <a:cubicBezTo>
                  <a:pt x="13226521" y="3016738"/>
                  <a:pt x="13227693" y="3016260"/>
                  <a:pt x="13228112" y="3015423"/>
                </a:cubicBezTo>
                <a:cubicBezTo>
                  <a:pt x="13228531" y="3014587"/>
                  <a:pt x="13228697" y="3014109"/>
                  <a:pt x="13228613" y="3013990"/>
                </a:cubicBezTo>
                <a:lnTo>
                  <a:pt x="13248710" y="3001086"/>
                </a:lnTo>
                <a:close/>
                <a:moveTo>
                  <a:pt x="13244691" y="2976714"/>
                </a:moveTo>
                <a:lnTo>
                  <a:pt x="13244691" y="2981015"/>
                </a:lnTo>
                <a:lnTo>
                  <a:pt x="13228613" y="2988183"/>
                </a:lnTo>
                <a:lnTo>
                  <a:pt x="13228613" y="2991051"/>
                </a:lnTo>
                <a:lnTo>
                  <a:pt x="13248710" y="2985316"/>
                </a:lnTo>
                <a:lnTo>
                  <a:pt x="13248710" y="2981015"/>
                </a:lnTo>
                <a:cubicBezTo>
                  <a:pt x="13248794" y="2980835"/>
                  <a:pt x="13248626" y="2980119"/>
                  <a:pt x="13248208" y="2978864"/>
                </a:cubicBezTo>
                <a:cubicBezTo>
                  <a:pt x="13247789" y="2977610"/>
                  <a:pt x="13246616" y="2976893"/>
                  <a:pt x="13244691" y="2976714"/>
                </a:cubicBezTo>
                <a:close/>
                <a:moveTo>
                  <a:pt x="13014539" y="2611420"/>
                </a:moveTo>
                <a:lnTo>
                  <a:pt x="13014539" y="2613119"/>
                </a:lnTo>
                <a:lnTo>
                  <a:pt x="13015597" y="2612553"/>
                </a:lnTo>
                <a:close/>
                <a:moveTo>
                  <a:pt x="13014539" y="1282030"/>
                </a:moveTo>
                <a:lnTo>
                  <a:pt x="13014539" y="1323440"/>
                </a:lnTo>
                <a:lnTo>
                  <a:pt x="13016516" y="1322414"/>
                </a:lnTo>
                <a:cubicBezTo>
                  <a:pt x="13021536" y="1319681"/>
                  <a:pt x="13024178" y="1316664"/>
                  <a:pt x="13024443" y="1313365"/>
                </a:cubicBezTo>
                <a:cubicBezTo>
                  <a:pt x="13030389" y="1310914"/>
                  <a:pt x="13034353" y="1307333"/>
                  <a:pt x="13036334" y="1302619"/>
                </a:cubicBezTo>
                <a:cubicBezTo>
                  <a:pt x="13038317" y="1297906"/>
                  <a:pt x="13040694" y="1293193"/>
                  <a:pt x="13043469" y="1288480"/>
                </a:cubicBezTo>
                <a:close/>
                <a:moveTo>
                  <a:pt x="822541" y="0"/>
                </a:moveTo>
                <a:lnTo>
                  <a:pt x="13014539" y="0"/>
                </a:lnTo>
                <a:lnTo>
                  <a:pt x="13014539" y="1095787"/>
                </a:lnTo>
                <a:lnTo>
                  <a:pt x="13016516" y="1094207"/>
                </a:lnTo>
                <a:cubicBezTo>
                  <a:pt x="13034221" y="1085206"/>
                  <a:pt x="13055889" y="1078324"/>
                  <a:pt x="13081521" y="1073564"/>
                </a:cubicBezTo>
                <a:lnTo>
                  <a:pt x="13075179" y="1062253"/>
                </a:lnTo>
                <a:cubicBezTo>
                  <a:pt x="13072273" y="1058812"/>
                  <a:pt x="13073329" y="1055513"/>
                  <a:pt x="13078349" y="1052356"/>
                </a:cubicBezTo>
                <a:cubicBezTo>
                  <a:pt x="13083369" y="1049197"/>
                  <a:pt x="13090769" y="1046464"/>
                  <a:pt x="13100547" y="1044155"/>
                </a:cubicBezTo>
                <a:cubicBezTo>
                  <a:pt x="13113229" y="1034728"/>
                  <a:pt x="13125914" y="1033220"/>
                  <a:pt x="13138599" y="1039630"/>
                </a:cubicBezTo>
                <a:cubicBezTo>
                  <a:pt x="13151943" y="1044013"/>
                  <a:pt x="13160135" y="1048255"/>
                  <a:pt x="13163174" y="1052356"/>
                </a:cubicBezTo>
                <a:cubicBezTo>
                  <a:pt x="13166211" y="1056456"/>
                  <a:pt x="13160135" y="1061263"/>
                  <a:pt x="13144940" y="1066777"/>
                </a:cubicBezTo>
                <a:cubicBezTo>
                  <a:pt x="13132653" y="1070877"/>
                  <a:pt x="13117590" y="1077947"/>
                  <a:pt x="13099753" y="1087986"/>
                </a:cubicBezTo>
                <a:cubicBezTo>
                  <a:pt x="13081918" y="1098025"/>
                  <a:pt x="13077954" y="1106791"/>
                  <a:pt x="13087862" y="1114285"/>
                </a:cubicBezTo>
                <a:cubicBezTo>
                  <a:pt x="13084295" y="1121119"/>
                  <a:pt x="13075575" y="1131770"/>
                  <a:pt x="13061701" y="1146239"/>
                </a:cubicBezTo>
                <a:lnTo>
                  <a:pt x="13014539" y="1178017"/>
                </a:lnTo>
                <a:lnTo>
                  <a:pt x="13014539" y="1182595"/>
                </a:lnTo>
                <a:lnTo>
                  <a:pt x="13020479" y="1188374"/>
                </a:lnTo>
                <a:lnTo>
                  <a:pt x="13014539" y="1190382"/>
                </a:lnTo>
                <a:lnTo>
                  <a:pt x="13014539" y="1214276"/>
                </a:lnTo>
                <a:lnTo>
                  <a:pt x="13037127" y="1227399"/>
                </a:lnTo>
                <a:lnTo>
                  <a:pt x="13014539" y="1241419"/>
                </a:lnTo>
                <a:lnTo>
                  <a:pt x="13014539" y="1263167"/>
                </a:lnTo>
                <a:lnTo>
                  <a:pt x="13024443" y="1256808"/>
                </a:lnTo>
                <a:lnTo>
                  <a:pt x="13087862" y="1261333"/>
                </a:lnTo>
                <a:cubicBezTo>
                  <a:pt x="13079011" y="1264726"/>
                  <a:pt x="13072932" y="1268120"/>
                  <a:pt x="13069630" y="1271513"/>
                </a:cubicBezTo>
                <a:cubicBezTo>
                  <a:pt x="13066326" y="1274907"/>
                  <a:pt x="13061833" y="1278300"/>
                  <a:pt x="13056153" y="1281693"/>
                </a:cubicBezTo>
                <a:lnTo>
                  <a:pt x="13081521" y="1288480"/>
                </a:lnTo>
                <a:cubicBezTo>
                  <a:pt x="13094204" y="1288480"/>
                  <a:pt x="13100547" y="1290742"/>
                  <a:pt x="13100547" y="1295267"/>
                </a:cubicBezTo>
                <a:cubicBezTo>
                  <a:pt x="13100017" y="1299838"/>
                  <a:pt x="13096319" y="1304269"/>
                  <a:pt x="13089448" y="1308558"/>
                </a:cubicBezTo>
                <a:cubicBezTo>
                  <a:pt x="13082577" y="1312847"/>
                  <a:pt x="13075707" y="1316711"/>
                  <a:pt x="13068836" y="1320152"/>
                </a:cubicBezTo>
                <a:cubicBezTo>
                  <a:pt x="13078746" y="1321094"/>
                  <a:pt x="13089051" y="1321471"/>
                  <a:pt x="13099753" y="1321283"/>
                </a:cubicBezTo>
                <a:cubicBezTo>
                  <a:pt x="13110457" y="1321094"/>
                  <a:pt x="13119176" y="1321471"/>
                  <a:pt x="13125914" y="1322414"/>
                </a:cubicBezTo>
                <a:cubicBezTo>
                  <a:pt x="13130539" y="1326184"/>
                  <a:pt x="13126047" y="1331086"/>
                  <a:pt x="13112437" y="1337119"/>
                </a:cubicBezTo>
                <a:cubicBezTo>
                  <a:pt x="13098829" y="1343151"/>
                  <a:pt x="13086409" y="1348053"/>
                  <a:pt x="13075179" y="1351823"/>
                </a:cubicBezTo>
                <a:cubicBezTo>
                  <a:pt x="13074915" y="1356536"/>
                  <a:pt x="13072273" y="1360684"/>
                  <a:pt x="13067251" y="1364266"/>
                </a:cubicBezTo>
                <a:cubicBezTo>
                  <a:pt x="13062230" y="1367848"/>
                  <a:pt x="13056416" y="1369733"/>
                  <a:pt x="13049810" y="1369922"/>
                </a:cubicBezTo>
                <a:lnTo>
                  <a:pt x="13018101" y="1385758"/>
                </a:lnTo>
                <a:lnTo>
                  <a:pt x="13018101" y="1406118"/>
                </a:lnTo>
                <a:lnTo>
                  <a:pt x="13037127" y="1399331"/>
                </a:lnTo>
                <a:lnTo>
                  <a:pt x="13062495" y="1381233"/>
                </a:lnTo>
                <a:cubicBezTo>
                  <a:pt x="13065929" y="1378971"/>
                  <a:pt x="13070157" y="1377274"/>
                  <a:pt x="13075179" y="1376143"/>
                </a:cubicBezTo>
                <a:cubicBezTo>
                  <a:pt x="13080200" y="1375012"/>
                  <a:pt x="13084428" y="1374446"/>
                  <a:pt x="13087862" y="1374446"/>
                </a:cubicBezTo>
                <a:cubicBezTo>
                  <a:pt x="13087335" y="1375719"/>
                  <a:pt x="13085220" y="1377699"/>
                  <a:pt x="13081521" y="1380385"/>
                </a:cubicBezTo>
                <a:cubicBezTo>
                  <a:pt x="13077822" y="1383071"/>
                  <a:pt x="13075707" y="1385616"/>
                  <a:pt x="13075179" y="1388020"/>
                </a:cubicBezTo>
                <a:cubicBezTo>
                  <a:pt x="13082577" y="1394147"/>
                  <a:pt x="13074121" y="1401688"/>
                  <a:pt x="13049810" y="1410642"/>
                </a:cubicBezTo>
                <a:cubicBezTo>
                  <a:pt x="13025499" y="1419598"/>
                  <a:pt x="13017043" y="1427138"/>
                  <a:pt x="13024443" y="1433265"/>
                </a:cubicBezTo>
                <a:lnTo>
                  <a:pt x="13014539" y="1439448"/>
                </a:lnTo>
                <a:lnTo>
                  <a:pt x="13014539" y="1453394"/>
                </a:lnTo>
                <a:lnTo>
                  <a:pt x="13024443" y="1448536"/>
                </a:lnTo>
                <a:cubicBezTo>
                  <a:pt x="13036334" y="1441749"/>
                  <a:pt x="13042677" y="1434396"/>
                  <a:pt x="13043469" y="1426479"/>
                </a:cubicBezTo>
                <a:lnTo>
                  <a:pt x="13094204" y="1433265"/>
                </a:lnTo>
                <a:lnTo>
                  <a:pt x="13081521" y="1458150"/>
                </a:lnTo>
                <a:lnTo>
                  <a:pt x="13113229" y="1455888"/>
                </a:lnTo>
                <a:lnTo>
                  <a:pt x="13144940" y="1469462"/>
                </a:lnTo>
                <a:lnTo>
                  <a:pt x="13113229" y="1503396"/>
                </a:lnTo>
                <a:cubicBezTo>
                  <a:pt x="13088656" y="1511832"/>
                  <a:pt x="13068044" y="1521541"/>
                  <a:pt x="13051396" y="1532523"/>
                </a:cubicBezTo>
                <a:lnTo>
                  <a:pt x="13014539" y="1551845"/>
                </a:lnTo>
                <a:lnTo>
                  <a:pt x="13014539" y="1872790"/>
                </a:lnTo>
                <a:lnTo>
                  <a:pt x="13020028" y="1870424"/>
                </a:lnTo>
                <a:cubicBezTo>
                  <a:pt x="13024952" y="1869839"/>
                  <a:pt x="13029877" y="1870790"/>
                  <a:pt x="13034802" y="1873279"/>
                </a:cubicBezTo>
                <a:cubicBezTo>
                  <a:pt x="13045164" y="1876682"/>
                  <a:pt x="13051525" y="1879976"/>
                  <a:pt x="13053885" y="1883160"/>
                </a:cubicBezTo>
                <a:cubicBezTo>
                  <a:pt x="13056243" y="1886344"/>
                  <a:pt x="13051525" y="1890077"/>
                  <a:pt x="13039726" y="1894359"/>
                </a:cubicBezTo>
                <a:lnTo>
                  <a:pt x="13014539" y="1906180"/>
                </a:lnTo>
                <a:lnTo>
                  <a:pt x="13014539" y="2092410"/>
                </a:lnTo>
                <a:lnTo>
                  <a:pt x="13024952" y="2092861"/>
                </a:lnTo>
                <a:lnTo>
                  <a:pt x="13014539" y="2104224"/>
                </a:lnTo>
                <a:lnTo>
                  <a:pt x="13014539" y="2196544"/>
                </a:lnTo>
                <a:lnTo>
                  <a:pt x="13015103" y="2196503"/>
                </a:lnTo>
                <a:lnTo>
                  <a:pt x="13039726" y="2207043"/>
                </a:lnTo>
                <a:lnTo>
                  <a:pt x="13015103" y="2233393"/>
                </a:lnTo>
                <a:lnTo>
                  <a:pt x="13014539" y="2233659"/>
                </a:lnTo>
                <a:lnTo>
                  <a:pt x="13014539" y="2516305"/>
                </a:lnTo>
                <a:lnTo>
                  <a:pt x="13032177" y="2506638"/>
                </a:lnTo>
                <a:cubicBezTo>
                  <a:pt x="13036782" y="2502784"/>
                  <a:pt x="13044653" y="2499379"/>
                  <a:pt x="13055789" y="2496422"/>
                </a:cubicBezTo>
                <a:cubicBezTo>
                  <a:pt x="13055957" y="2494182"/>
                  <a:pt x="13057631" y="2491852"/>
                  <a:pt x="13060813" y="2489433"/>
                </a:cubicBezTo>
                <a:cubicBezTo>
                  <a:pt x="13063995" y="2487014"/>
                  <a:pt x="13067679" y="2485042"/>
                  <a:pt x="13071866" y="2483519"/>
                </a:cubicBezTo>
                <a:lnTo>
                  <a:pt x="13087943" y="2473483"/>
                </a:lnTo>
                <a:cubicBezTo>
                  <a:pt x="13092297" y="2472019"/>
                  <a:pt x="13097655" y="2471004"/>
                  <a:pt x="13104020" y="2470436"/>
                </a:cubicBezTo>
                <a:cubicBezTo>
                  <a:pt x="13110383" y="2469869"/>
                  <a:pt x="13115742" y="2469929"/>
                  <a:pt x="13120096" y="2470615"/>
                </a:cubicBezTo>
                <a:cubicBezTo>
                  <a:pt x="13122106" y="2474110"/>
                  <a:pt x="13115072" y="2481816"/>
                  <a:pt x="13098996" y="2493734"/>
                </a:cubicBezTo>
                <a:cubicBezTo>
                  <a:pt x="13082918" y="2505652"/>
                  <a:pt x="13069857" y="2513717"/>
                  <a:pt x="13059808" y="2517928"/>
                </a:cubicBezTo>
                <a:lnTo>
                  <a:pt x="13063828" y="2517928"/>
                </a:lnTo>
                <a:cubicBezTo>
                  <a:pt x="13069773" y="2520019"/>
                  <a:pt x="13072955" y="2521930"/>
                  <a:pt x="13073373" y="2523663"/>
                </a:cubicBezTo>
                <a:cubicBezTo>
                  <a:pt x="13073792" y="2525395"/>
                  <a:pt x="13071949" y="2527307"/>
                  <a:pt x="13067847" y="2529397"/>
                </a:cubicBezTo>
                <a:cubicBezTo>
                  <a:pt x="13062823" y="2540270"/>
                  <a:pt x="13053779" y="2551500"/>
                  <a:pt x="13040718" y="2563090"/>
                </a:cubicBezTo>
                <a:lnTo>
                  <a:pt x="13014539" y="2589689"/>
                </a:lnTo>
                <a:lnTo>
                  <a:pt x="13014539" y="2606961"/>
                </a:lnTo>
                <a:lnTo>
                  <a:pt x="13025143" y="2602337"/>
                </a:lnTo>
                <a:cubicBezTo>
                  <a:pt x="13029915" y="2599918"/>
                  <a:pt x="13033433" y="2597588"/>
                  <a:pt x="13035693" y="2595348"/>
                </a:cubicBezTo>
                <a:lnTo>
                  <a:pt x="13067847" y="2569541"/>
                </a:lnTo>
                <a:lnTo>
                  <a:pt x="13091962" y="2562373"/>
                </a:lnTo>
                <a:cubicBezTo>
                  <a:pt x="13096316" y="2560879"/>
                  <a:pt x="13099665" y="2559207"/>
                  <a:pt x="13102010" y="2557355"/>
                </a:cubicBezTo>
                <a:cubicBezTo>
                  <a:pt x="13104354" y="2555503"/>
                  <a:pt x="13103684" y="2553830"/>
                  <a:pt x="13100001" y="2552337"/>
                </a:cubicBezTo>
                <a:lnTo>
                  <a:pt x="13116077" y="2540867"/>
                </a:lnTo>
                <a:cubicBezTo>
                  <a:pt x="13114067" y="2536088"/>
                  <a:pt x="13118086" y="2532026"/>
                  <a:pt x="13128135" y="2528681"/>
                </a:cubicBezTo>
                <a:cubicBezTo>
                  <a:pt x="13138183" y="2525335"/>
                  <a:pt x="13142201" y="2521273"/>
                  <a:pt x="13140193" y="2516494"/>
                </a:cubicBezTo>
                <a:lnTo>
                  <a:pt x="13192442" y="2500723"/>
                </a:lnTo>
                <a:cubicBezTo>
                  <a:pt x="13202489" y="2504726"/>
                  <a:pt x="13207513" y="2507474"/>
                  <a:pt x="13207513" y="2508967"/>
                </a:cubicBezTo>
                <a:cubicBezTo>
                  <a:pt x="13207513" y="2510461"/>
                  <a:pt x="13202489" y="2512492"/>
                  <a:pt x="13192442" y="2515060"/>
                </a:cubicBezTo>
                <a:cubicBezTo>
                  <a:pt x="13200061" y="2519093"/>
                  <a:pt x="13199894" y="2522139"/>
                  <a:pt x="13191939" y="2524200"/>
                </a:cubicBezTo>
                <a:cubicBezTo>
                  <a:pt x="13183985" y="2526261"/>
                  <a:pt x="13182812" y="2528950"/>
                  <a:pt x="13188422" y="2532265"/>
                </a:cubicBezTo>
                <a:cubicBezTo>
                  <a:pt x="13181305" y="2535999"/>
                  <a:pt x="13173434" y="2542152"/>
                  <a:pt x="13164810" y="2550724"/>
                </a:cubicBezTo>
                <a:cubicBezTo>
                  <a:pt x="13156185" y="2559296"/>
                  <a:pt x="13153338" y="2565091"/>
                  <a:pt x="13156269" y="2568108"/>
                </a:cubicBezTo>
                <a:lnTo>
                  <a:pt x="13124115" y="2595348"/>
                </a:lnTo>
                <a:cubicBezTo>
                  <a:pt x="13132489" y="2598992"/>
                  <a:pt x="13136842" y="2602815"/>
                  <a:pt x="13137177" y="2606818"/>
                </a:cubicBezTo>
                <a:cubicBezTo>
                  <a:pt x="13137513" y="2610820"/>
                  <a:pt x="13131818" y="2614643"/>
                  <a:pt x="13120096" y="2618287"/>
                </a:cubicBezTo>
                <a:cubicBezTo>
                  <a:pt x="13116077" y="2624201"/>
                  <a:pt x="13110049" y="2630294"/>
                  <a:pt x="13102010" y="2636567"/>
                </a:cubicBezTo>
                <a:cubicBezTo>
                  <a:pt x="13093971" y="2642839"/>
                  <a:pt x="13083923" y="2648216"/>
                  <a:pt x="13071866" y="2652696"/>
                </a:cubicBezTo>
                <a:lnTo>
                  <a:pt x="13083923" y="2664166"/>
                </a:lnTo>
                <a:lnTo>
                  <a:pt x="13055789" y="2671334"/>
                </a:lnTo>
                <a:lnTo>
                  <a:pt x="13055789" y="2687105"/>
                </a:lnTo>
                <a:cubicBezTo>
                  <a:pt x="13050514" y="2690032"/>
                  <a:pt x="13046997" y="2692780"/>
                  <a:pt x="13045239" y="2695349"/>
                </a:cubicBezTo>
                <a:cubicBezTo>
                  <a:pt x="13043480" y="2697917"/>
                  <a:pt x="13038959" y="2699949"/>
                  <a:pt x="13031674" y="2701442"/>
                </a:cubicBezTo>
                <a:cubicBezTo>
                  <a:pt x="13029832" y="2703085"/>
                  <a:pt x="13029497" y="2705176"/>
                  <a:pt x="13030669" y="2707714"/>
                </a:cubicBezTo>
                <a:cubicBezTo>
                  <a:pt x="13031842" y="2710253"/>
                  <a:pt x="13033516" y="2711986"/>
                  <a:pt x="13035693" y="2712912"/>
                </a:cubicBezTo>
                <a:cubicBezTo>
                  <a:pt x="13037954" y="2714256"/>
                  <a:pt x="13040466" y="2714793"/>
                  <a:pt x="13043230" y="2714525"/>
                </a:cubicBezTo>
                <a:cubicBezTo>
                  <a:pt x="13045992" y="2714256"/>
                  <a:pt x="13047500" y="2713718"/>
                  <a:pt x="13047751" y="2712912"/>
                </a:cubicBezTo>
                <a:cubicBezTo>
                  <a:pt x="13039545" y="2708611"/>
                  <a:pt x="13040884" y="2705026"/>
                  <a:pt x="13051770" y="2702159"/>
                </a:cubicBezTo>
                <a:cubicBezTo>
                  <a:pt x="13062655" y="2699292"/>
                  <a:pt x="13072033" y="2697141"/>
                  <a:pt x="13079905" y="2695707"/>
                </a:cubicBezTo>
                <a:lnTo>
                  <a:pt x="13079905" y="2674202"/>
                </a:lnTo>
                <a:lnTo>
                  <a:pt x="13083923" y="2674202"/>
                </a:lnTo>
                <a:cubicBezTo>
                  <a:pt x="13086185" y="2672708"/>
                  <a:pt x="13087692" y="2671036"/>
                  <a:pt x="13088445" y="2669184"/>
                </a:cubicBezTo>
                <a:cubicBezTo>
                  <a:pt x="13089199" y="2667332"/>
                  <a:pt x="13087692" y="2665659"/>
                  <a:pt x="13083923" y="2664166"/>
                </a:cubicBezTo>
                <a:cubicBezTo>
                  <a:pt x="13095143" y="2660432"/>
                  <a:pt x="13103852" y="2656430"/>
                  <a:pt x="13110049" y="2652159"/>
                </a:cubicBezTo>
                <a:cubicBezTo>
                  <a:pt x="13116245" y="2647887"/>
                  <a:pt x="13124952" y="2644243"/>
                  <a:pt x="13136173" y="2641227"/>
                </a:cubicBezTo>
                <a:cubicBezTo>
                  <a:pt x="13122943" y="2636597"/>
                  <a:pt x="13119259" y="2633311"/>
                  <a:pt x="13125120" y="2631370"/>
                </a:cubicBezTo>
                <a:cubicBezTo>
                  <a:pt x="13130981" y="2629428"/>
                  <a:pt x="13141364" y="2626501"/>
                  <a:pt x="13156269" y="2622588"/>
                </a:cubicBezTo>
                <a:cubicBezTo>
                  <a:pt x="13165395" y="2618735"/>
                  <a:pt x="13172261" y="2611746"/>
                  <a:pt x="13176867" y="2601620"/>
                </a:cubicBezTo>
                <a:cubicBezTo>
                  <a:pt x="13181473" y="2591495"/>
                  <a:pt x="13189343" y="2584147"/>
                  <a:pt x="13200479" y="2579577"/>
                </a:cubicBezTo>
                <a:cubicBezTo>
                  <a:pt x="13204583" y="2578920"/>
                  <a:pt x="13208435" y="2578801"/>
                  <a:pt x="13212035" y="2579219"/>
                </a:cubicBezTo>
                <a:cubicBezTo>
                  <a:pt x="13215636" y="2579637"/>
                  <a:pt x="13218482" y="2580234"/>
                  <a:pt x="13220576" y="2581011"/>
                </a:cubicBezTo>
                <a:cubicBezTo>
                  <a:pt x="13229703" y="2584954"/>
                  <a:pt x="13231545" y="2589613"/>
                  <a:pt x="13226102" y="2594990"/>
                </a:cubicBezTo>
                <a:cubicBezTo>
                  <a:pt x="13220660" y="2600366"/>
                  <a:pt x="13213458" y="2604308"/>
                  <a:pt x="13204499" y="2606818"/>
                </a:cubicBezTo>
                <a:cubicBezTo>
                  <a:pt x="13194954" y="2616047"/>
                  <a:pt x="13186915" y="2624828"/>
                  <a:pt x="13180384" y="2633162"/>
                </a:cubicBezTo>
                <a:cubicBezTo>
                  <a:pt x="13173852" y="2641495"/>
                  <a:pt x="13165815" y="2649918"/>
                  <a:pt x="13156269" y="2658431"/>
                </a:cubicBezTo>
                <a:cubicBezTo>
                  <a:pt x="13159953" y="2659805"/>
                  <a:pt x="13160623" y="2661000"/>
                  <a:pt x="13158279" y="2662015"/>
                </a:cubicBezTo>
                <a:cubicBezTo>
                  <a:pt x="13155933" y="2663031"/>
                  <a:pt x="13152585" y="2664225"/>
                  <a:pt x="13148230" y="2665599"/>
                </a:cubicBezTo>
                <a:cubicBezTo>
                  <a:pt x="13144379" y="2667063"/>
                  <a:pt x="13143039" y="2668437"/>
                  <a:pt x="13144211" y="2669721"/>
                </a:cubicBezTo>
                <a:cubicBezTo>
                  <a:pt x="13145384" y="2671006"/>
                  <a:pt x="13148063" y="2672021"/>
                  <a:pt x="13152250" y="2672768"/>
                </a:cubicBezTo>
                <a:cubicBezTo>
                  <a:pt x="13145970" y="2674978"/>
                  <a:pt x="13140443" y="2677368"/>
                  <a:pt x="13135671" y="2679936"/>
                </a:cubicBezTo>
                <a:cubicBezTo>
                  <a:pt x="13130897" y="2682505"/>
                  <a:pt x="13128385" y="2684895"/>
                  <a:pt x="13128135" y="2687105"/>
                </a:cubicBezTo>
                <a:lnTo>
                  <a:pt x="13112057" y="2697141"/>
                </a:lnTo>
                <a:cubicBezTo>
                  <a:pt x="13117919" y="2700068"/>
                  <a:pt x="13120264" y="2702816"/>
                  <a:pt x="13119091" y="2705385"/>
                </a:cubicBezTo>
                <a:cubicBezTo>
                  <a:pt x="13117919" y="2707954"/>
                  <a:pt x="13114235" y="2709985"/>
                  <a:pt x="13108039" y="2711478"/>
                </a:cubicBezTo>
                <a:cubicBezTo>
                  <a:pt x="13121687" y="2711120"/>
                  <a:pt x="13139606" y="2710761"/>
                  <a:pt x="13161795" y="2710403"/>
                </a:cubicBezTo>
                <a:cubicBezTo>
                  <a:pt x="13183985" y="2710044"/>
                  <a:pt x="13200899" y="2711837"/>
                  <a:pt x="13212537" y="2715779"/>
                </a:cubicBezTo>
                <a:cubicBezTo>
                  <a:pt x="13218566" y="2718796"/>
                  <a:pt x="13221581" y="2721723"/>
                  <a:pt x="13221581" y="2724561"/>
                </a:cubicBezTo>
                <a:cubicBezTo>
                  <a:pt x="13221581" y="2727398"/>
                  <a:pt x="13218566" y="2729250"/>
                  <a:pt x="13212537" y="2730116"/>
                </a:cubicBezTo>
                <a:cubicBezTo>
                  <a:pt x="13212119" y="2730952"/>
                  <a:pt x="13210946" y="2732147"/>
                  <a:pt x="13209020" y="2733700"/>
                </a:cubicBezTo>
                <a:cubicBezTo>
                  <a:pt x="13207095" y="2735254"/>
                  <a:pt x="13206927" y="2736449"/>
                  <a:pt x="13208518" y="2737285"/>
                </a:cubicBezTo>
                <a:lnTo>
                  <a:pt x="13220576" y="2734417"/>
                </a:lnTo>
                <a:lnTo>
                  <a:pt x="13272825" y="2720080"/>
                </a:lnTo>
                <a:lnTo>
                  <a:pt x="13280864" y="2710044"/>
                </a:lnTo>
                <a:cubicBezTo>
                  <a:pt x="13277179" y="2708043"/>
                  <a:pt x="13276510" y="2706669"/>
                  <a:pt x="13278854" y="2705922"/>
                </a:cubicBezTo>
                <a:cubicBezTo>
                  <a:pt x="13281198" y="2705176"/>
                  <a:pt x="13284547" y="2704160"/>
                  <a:pt x="13288902" y="2702876"/>
                </a:cubicBezTo>
                <a:cubicBezTo>
                  <a:pt x="13290744" y="2701472"/>
                  <a:pt x="13291079" y="2700337"/>
                  <a:pt x="13289907" y="2699471"/>
                </a:cubicBezTo>
                <a:cubicBezTo>
                  <a:pt x="13288734" y="2698605"/>
                  <a:pt x="13287059" y="2697828"/>
                  <a:pt x="13284883" y="2697141"/>
                </a:cubicBezTo>
                <a:cubicBezTo>
                  <a:pt x="13296605" y="2692720"/>
                  <a:pt x="13307323" y="2687941"/>
                  <a:pt x="13317036" y="2682804"/>
                </a:cubicBezTo>
                <a:cubicBezTo>
                  <a:pt x="13326749" y="2677667"/>
                  <a:pt x="13337467" y="2672887"/>
                  <a:pt x="13349190" y="2668467"/>
                </a:cubicBezTo>
                <a:cubicBezTo>
                  <a:pt x="13353376" y="2661866"/>
                  <a:pt x="13361080" y="2655713"/>
                  <a:pt x="13372300" y="2650008"/>
                </a:cubicBezTo>
                <a:cubicBezTo>
                  <a:pt x="13383520" y="2644303"/>
                  <a:pt x="13397253" y="2639942"/>
                  <a:pt x="13413497" y="2636925"/>
                </a:cubicBezTo>
                <a:lnTo>
                  <a:pt x="13409478" y="2629757"/>
                </a:lnTo>
                <a:cubicBezTo>
                  <a:pt x="13407635" y="2627576"/>
                  <a:pt x="13408305" y="2625486"/>
                  <a:pt x="13411487" y="2623485"/>
                </a:cubicBezTo>
                <a:cubicBezTo>
                  <a:pt x="13414668" y="2621483"/>
                  <a:pt x="13419358" y="2619751"/>
                  <a:pt x="13425554" y="2618287"/>
                </a:cubicBezTo>
                <a:cubicBezTo>
                  <a:pt x="13433592" y="2612313"/>
                  <a:pt x="13441631" y="2611358"/>
                  <a:pt x="13449669" y="2615420"/>
                </a:cubicBezTo>
                <a:cubicBezTo>
                  <a:pt x="13458127" y="2618198"/>
                  <a:pt x="13463318" y="2620886"/>
                  <a:pt x="13465244" y="2623485"/>
                </a:cubicBezTo>
                <a:cubicBezTo>
                  <a:pt x="13467169" y="2626083"/>
                  <a:pt x="13463318" y="2629130"/>
                  <a:pt x="13453688" y="2632624"/>
                </a:cubicBezTo>
                <a:cubicBezTo>
                  <a:pt x="13445901" y="2635223"/>
                  <a:pt x="13436355" y="2639703"/>
                  <a:pt x="13425051" y="2646065"/>
                </a:cubicBezTo>
                <a:cubicBezTo>
                  <a:pt x="13413748" y="2652427"/>
                  <a:pt x="13411236" y="2657983"/>
                  <a:pt x="13417515" y="2662732"/>
                </a:cubicBezTo>
                <a:cubicBezTo>
                  <a:pt x="13415255" y="2667063"/>
                  <a:pt x="13409728" y="2673813"/>
                  <a:pt x="13400936" y="2682983"/>
                </a:cubicBezTo>
                <a:cubicBezTo>
                  <a:pt x="13392145" y="2692153"/>
                  <a:pt x="13381594" y="2699262"/>
                  <a:pt x="13369285" y="2704309"/>
                </a:cubicBezTo>
                <a:cubicBezTo>
                  <a:pt x="13374896" y="2706460"/>
                  <a:pt x="13376738" y="2708252"/>
                  <a:pt x="13374812" y="2709686"/>
                </a:cubicBezTo>
                <a:cubicBezTo>
                  <a:pt x="13372886" y="2711120"/>
                  <a:pt x="13369704" y="2712195"/>
                  <a:pt x="13365266" y="2712912"/>
                </a:cubicBezTo>
                <a:cubicBezTo>
                  <a:pt x="13358819" y="2715510"/>
                  <a:pt x="13359657" y="2719274"/>
                  <a:pt x="13367778" y="2724202"/>
                </a:cubicBezTo>
                <a:cubicBezTo>
                  <a:pt x="13375901" y="2729130"/>
                  <a:pt x="13381762" y="2732536"/>
                  <a:pt x="13385363" y="2734417"/>
                </a:cubicBezTo>
                <a:cubicBezTo>
                  <a:pt x="13376403" y="2739017"/>
                  <a:pt x="13362169" y="2748814"/>
                  <a:pt x="13342658" y="2763808"/>
                </a:cubicBezTo>
                <a:cubicBezTo>
                  <a:pt x="13323148" y="2778802"/>
                  <a:pt x="13315948" y="2788599"/>
                  <a:pt x="13321056" y="2793199"/>
                </a:cubicBezTo>
                <a:lnTo>
                  <a:pt x="13288902" y="2803235"/>
                </a:lnTo>
                <a:cubicBezTo>
                  <a:pt x="13282789" y="2807476"/>
                  <a:pt x="13276928" y="2811539"/>
                  <a:pt x="13271318" y="2815422"/>
                </a:cubicBezTo>
                <a:cubicBezTo>
                  <a:pt x="13265707" y="2819304"/>
                  <a:pt x="13260851" y="2823367"/>
                  <a:pt x="13256749" y="2827608"/>
                </a:cubicBezTo>
                <a:lnTo>
                  <a:pt x="13260767" y="2831909"/>
                </a:lnTo>
                <a:cubicBezTo>
                  <a:pt x="13273579" y="2830894"/>
                  <a:pt x="13283124" y="2826832"/>
                  <a:pt x="13289405" y="2819723"/>
                </a:cubicBezTo>
                <a:cubicBezTo>
                  <a:pt x="13295684" y="2812614"/>
                  <a:pt x="13306235" y="2808552"/>
                  <a:pt x="13321056" y="2807536"/>
                </a:cubicBezTo>
                <a:cubicBezTo>
                  <a:pt x="13328424" y="2807297"/>
                  <a:pt x="13337802" y="2806342"/>
                  <a:pt x="13349190" y="2804669"/>
                </a:cubicBezTo>
                <a:lnTo>
                  <a:pt x="13321056" y="2800368"/>
                </a:lnTo>
                <a:lnTo>
                  <a:pt x="13333113" y="2797500"/>
                </a:lnTo>
                <a:cubicBezTo>
                  <a:pt x="13339058" y="2796186"/>
                  <a:pt x="13344250" y="2795947"/>
                  <a:pt x="13348688" y="2796783"/>
                </a:cubicBezTo>
                <a:cubicBezTo>
                  <a:pt x="13353125" y="2797620"/>
                  <a:pt x="13357312" y="2798815"/>
                  <a:pt x="13361247" y="2800368"/>
                </a:cubicBezTo>
                <a:cubicBezTo>
                  <a:pt x="13365434" y="2798277"/>
                  <a:pt x="13369119" y="2796365"/>
                  <a:pt x="13372300" y="2794633"/>
                </a:cubicBezTo>
                <a:cubicBezTo>
                  <a:pt x="13375481" y="2792901"/>
                  <a:pt x="13377156" y="2790989"/>
                  <a:pt x="13377324" y="2788898"/>
                </a:cubicBezTo>
                <a:cubicBezTo>
                  <a:pt x="13381092" y="2787345"/>
                  <a:pt x="13383604" y="2785075"/>
                  <a:pt x="13384859" y="2782088"/>
                </a:cubicBezTo>
                <a:cubicBezTo>
                  <a:pt x="13386116" y="2779101"/>
                  <a:pt x="13387623" y="2776114"/>
                  <a:pt x="13389381" y="2773128"/>
                </a:cubicBezTo>
                <a:cubicBezTo>
                  <a:pt x="13376654" y="2772888"/>
                  <a:pt x="13365936" y="2770499"/>
                  <a:pt x="13357227" y="2765959"/>
                </a:cubicBezTo>
                <a:cubicBezTo>
                  <a:pt x="13369956" y="2763091"/>
                  <a:pt x="13376654" y="2758790"/>
                  <a:pt x="13377324" y="2753055"/>
                </a:cubicBezTo>
                <a:lnTo>
                  <a:pt x="13417515" y="2755923"/>
                </a:lnTo>
                <a:cubicBezTo>
                  <a:pt x="13411906" y="2758074"/>
                  <a:pt x="13408054" y="2760224"/>
                  <a:pt x="13405961" y="2762375"/>
                </a:cubicBezTo>
                <a:cubicBezTo>
                  <a:pt x="13403867" y="2764525"/>
                  <a:pt x="13401020" y="2766676"/>
                  <a:pt x="13397420" y="2768826"/>
                </a:cubicBezTo>
                <a:lnTo>
                  <a:pt x="13413497" y="2773128"/>
                </a:lnTo>
                <a:cubicBezTo>
                  <a:pt x="13421534" y="2773128"/>
                  <a:pt x="13425554" y="2774561"/>
                  <a:pt x="13425554" y="2777428"/>
                </a:cubicBezTo>
                <a:cubicBezTo>
                  <a:pt x="13425219" y="2780326"/>
                  <a:pt x="13422875" y="2783134"/>
                  <a:pt x="13418521" y="2785852"/>
                </a:cubicBezTo>
                <a:cubicBezTo>
                  <a:pt x="13414166" y="2788570"/>
                  <a:pt x="13409812" y="2791019"/>
                  <a:pt x="13405458" y="2793199"/>
                </a:cubicBezTo>
                <a:cubicBezTo>
                  <a:pt x="13411738" y="2793797"/>
                  <a:pt x="13418269" y="2794036"/>
                  <a:pt x="13425051" y="2793916"/>
                </a:cubicBezTo>
                <a:cubicBezTo>
                  <a:pt x="13431835" y="2793797"/>
                  <a:pt x="13437360" y="2794036"/>
                  <a:pt x="13441631" y="2794633"/>
                </a:cubicBezTo>
                <a:cubicBezTo>
                  <a:pt x="13444562" y="2797022"/>
                  <a:pt x="13441715" y="2800129"/>
                  <a:pt x="13433090" y="2803952"/>
                </a:cubicBezTo>
                <a:cubicBezTo>
                  <a:pt x="13424465" y="2807775"/>
                  <a:pt x="13416594" y="2810882"/>
                  <a:pt x="13409478" y="2813271"/>
                </a:cubicBezTo>
                <a:cubicBezTo>
                  <a:pt x="13409310" y="2816258"/>
                  <a:pt x="13407635" y="2818886"/>
                  <a:pt x="13404453" y="2821157"/>
                </a:cubicBezTo>
                <a:cubicBezTo>
                  <a:pt x="13401271" y="2823427"/>
                  <a:pt x="13397587" y="2824621"/>
                  <a:pt x="13393400" y="2824741"/>
                </a:cubicBezTo>
                <a:lnTo>
                  <a:pt x="13373305" y="2834777"/>
                </a:lnTo>
                <a:lnTo>
                  <a:pt x="13373305" y="2847680"/>
                </a:lnTo>
                <a:lnTo>
                  <a:pt x="13385363" y="2843379"/>
                </a:lnTo>
                <a:lnTo>
                  <a:pt x="13401439" y="2831909"/>
                </a:lnTo>
                <a:cubicBezTo>
                  <a:pt x="13403615" y="2830476"/>
                  <a:pt x="13406295" y="2829400"/>
                  <a:pt x="13409478" y="2828683"/>
                </a:cubicBezTo>
                <a:cubicBezTo>
                  <a:pt x="13412659" y="2827967"/>
                  <a:pt x="13415339" y="2827608"/>
                  <a:pt x="13417515" y="2827608"/>
                </a:cubicBezTo>
                <a:cubicBezTo>
                  <a:pt x="13417181" y="2828415"/>
                  <a:pt x="13415841" y="2829669"/>
                  <a:pt x="13413497" y="2831372"/>
                </a:cubicBezTo>
                <a:cubicBezTo>
                  <a:pt x="13411153" y="2833074"/>
                  <a:pt x="13409812" y="2834687"/>
                  <a:pt x="13409478" y="2836210"/>
                </a:cubicBezTo>
                <a:cubicBezTo>
                  <a:pt x="13414166" y="2840094"/>
                  <a:pt x="13408807" y="2844872"/>
                  <a:pt x="13393400" y="2850547"/>
                </a:cubicBezTo>
                <a:cubicBezTo>
                  <a:pt x="13377993" y="2856223"/>
                  <a:pt x="13372634" y="2861001"/>
                  <a:pt x="13377324" y="2864884"/>
                </a:cubicBezTo>
                <a:lnTo>
                  <a:pt x="13361247" y="2874921"/>
                </a:lnTo>
                <a:cubicBezTo>
                  <a:pt x="13360578" y="2878027"/>
                  <a:pt x="13357898" y="2881850"/>
                  <a:pt x="13353209" y="2886390"/>
                </a:cubicBezTo>
                <a:cubicBezTo>
                  <a:pt x="13361749" y="2882806"/>
                  <a:pt x="13369788" y="2878863"/>
                  <a:pt x="13377324" y="2874562"/>
                </a:cubicBezTo>
                <a:cubicBezTo>
                  <a:pt x="13384859" y="2870261"/>
                  <a:pt x="13388879" y="2865601"/>
                  <a:pt x="13389381" y="2860584"/>
                </a:cubicBezTo>
                <a:lnTo>
                  <a:pt x="13421534" y="2864884"/>
                </a:lnTo>
                <a:lnTo>
                  <a:pt x="13413497" y="2880655"/>
                </a:lnTo>
                <a:lnTo>
                  <a:pt x="13433592" y="2879222"/>
                </a:lnTo>
                <a:lnTo>
                  <a:pt x="13453688" y="2887824"/>
                </a:lnTo>
                <a:lnTo>
                  <a:pt x="13433592" y="2909329"/>
                </a:lnTo>
                <a:cubicBezTo>
                  <a:pt x="13418019" y="2914676"/>
                  <a:pt x="13404956" y="2920829"/>
                  <a:pt x="13394405" y="2927788"/>
                </a:cubicBezTo>
                <a:cubicBezTo>
                  <a:pt x="13383855" y="2934748"/>
                  <a:pt x="13372802" y="2940542"/>
                  <a:pt x="13361247" y="2945172"/>
                </a:cubicBezTo>
                <a:lnTo>
                  <a:pt x="13353209" y="2945172"/>
                </a:lnTo>
                <a:lnTo>
                  <a:pt x="13353209" y="2949473"/>
                </a:lnTo>
                <a:lnTo>
                  <a:pt x="13329093" y="2963810"/>
                </a:lnTo>
                <a:cubicBezTo>
                  <a:pt x="13327419" y="2969903"/>
                  <a:pt x="13320720" y="2975280"/>
                  <a:pt x="13308998" y="2979939"/>
                </a:cubicBezTo>
                <a:cubicBezTo>
                  <a:pt x="13297275" y="2984599"/>
                  <a:pt x="13290576" y="2990692"/>
                  <a:pt x="13288902" y="2998219"/>
                </a:cubicBezTo>
                <a:cubicBezTo>
                  <a:pt x="13284045" y="3001236"/>
                  <a:pt x="13276676" y="3006314"/>
                  <a:pt x="13266797" y="3013452"/>
                </a:cubicBezTo>
                <a:cubicBezTo>
                  <a:pt x="13256915" y="3020591"/>
                  <a:pt x="13249547" y="3024593"/>
                  <a:pt x="13244691" y="3025460"/>
                </a:cubicBezTo>
                <a:cubicBezTo>
                  <a:pt x="13245361" y="3030000"/>
                  <a:pt x="13244021" y="3035257"/>
                  <a:pt x="13240671" y="3041230"/>
                </a:cubicBezTo>
                <a:lnTo>
                  <a:pt x="13244691" y="3041230"/>
                </a:lnTo>
                <a:cubicBezTo>
                  <a:pt x="13249379" y="3042664"/>
                  <a:pt x="13248040" y="3044098"/>
                  <a:pt x="13240671" y="3045531"/>
                </a:cubicBezTo>
                <a:lnTo>
                  <a:pt x="13232633" y="3045531"/>
                </a:lnTo>
                <a:cubicBezTo>
                  <a:pt x="13227944" y="3049594"/>
                  <a:pt x="13221245" y="3051505"/>
                  <a:pt x="13212537" y="3051266"/>
                </a:cubicBezTo>
                <a:cubicBezTo>
                  <a:pt x="13211867" y="3056224"/>
                  <a:pt x="13209188" y="3061004"/>
                  <a:pt x="13204499" y="3065603"/>
                </a:cubicBezTo>
                <a:cubicBezTo>
                  <a:pt x="13199810" y="3070203"/>
                  <a:pt x="13197130" y="3074982"/>
                  <a:pt x="13196461" y="3079941"/>
                </a:cubicBezTo>
                <a:lnTo>
                  <a:pt x="13220576" y="3091410"/>
                </a:lnTo>
                <a:cubicBezTo>
                  <a:pt x="13225264" y="3091171"/>
                  <a:pt x="13227944" y="3091649"/>
                  <a:pt x="13228613" y="3092844"/>
                </a:cubicBezTo>
                <a:cubicBezTo>
                  <a:pt x="13228447" y="3094367"/>
                  <a:pt x="13226773" y="3095980"/>
                  <a:pt x="13223590" y="3097682"/>
                </a:cubicBezTo>
                <a:cubicBezTo>
                  <a:pt x="13220408" y="3099385"/>
                  <a:pt x="13216724" y="3100640"/>
                  <a:pt x="13212537" y="3101446"/>
                </a:cubicBezTo>
                <a:cubicBezTo>
                  <a:pt x="13212705" y="3103686"/>
                  <a:pt x="13211365" y="3105657"/>
                  <a:pt x="13208518" y="3107360"/>
                </a:cubicBezTo>
                <a:cubicBezTo>
                  <a:pt x="13205671" y="3109062"/>
                  <a:pt x="13200313" y="3109958"/>
                  <a:pt x="13192442" y="3110048"/>
                </a:cubicBezTo>
                <a:lnTo>
                  <a:pt x="13180384" y="3110048"/>
                </a:lnTo>
                <a:lnTo>
                  <a:pt x="13176364" y="3125819"/>
                </a:lnTo>
                <a:lnTo>
                  <a:pt x="13136173" y="3153059"/>
                </a:lnTo>
                <a:lnTo>
                  <a:pt x="13120096" y="3157360"/>
                </a:lnTo>
                <a:cubicBezTo>
                  <a:pt x="13119678" y="3161781"/>
                  <a:pt x="13116495" y="3166560"/>
                  <a:pt x="13110551" y="3171697"/>
                </a:cubicBezTo>
                <a:cubicBezTo>
                  <a:pt x="13104605" y="3176835"/>
                  <a:pt x="13098409" y="3181614"/>
                  <a:pt x="13091962" y="3186034"/>
                </a:cubicBezTo>
                <a:lnTo>
                  <a:pt x="13091962" y="3203239"/>
                </a:lnTo>
                <a:lnTo>
                  <a:pt x="13059808" y="3213275"/>
                </a:lnTo>
                <a:lnTo>
                  <a:pt x="13043731" y="3227612"/>
                </a:lnTo>
                <a:lnTo>
                  <a:pt x="13019616" y="3234780"/>
                </a:lnTo>
                <a:cubicBezTo>
                  <a:pt x="13018445" y="3239470"/>
                  <a:pt x="13013755" y="3243353"/>
                  <a:pt x="13005550" y="3246429"/>
                </a:cubicBezTo>
                <a:cubicBezTo>
                  <a:pt x="12997343" y="3249506"/>
                  <a:pt x="12992655" y="3253747"/>
                  <a:pt x="12991482" y="3259153"/>
                </a:cubicBezTo>
                <a:lnTo>
                  <a:pt x="12955309" y="3283526"/>
                </a:lnTo>
                <a:cubicBezTo>
                  <a:pt x="12943252" y="3284482"/>
                  <a:pt x="12936218" y="3288305"/>
                  <a:pt x="12934209" y="3294996"/>
                </a:cubicBezTo>
                <a:cubicBezTo>
                  <a:pt x="12932199" y="3301686"/>
                  <a:pt x="12923157" y="3305510"/>
                  <a:pt x="12907080" y="3306466"/>
                </a:cubicBezTo>
                <a:lnTo>
                  <a:pt x="12911099" y="3266322"/>
                </a:lnTo>
                <a:lnTo>
                  <a:pt x="12886984" y="3263454"/>
                </a:lnTo>
                <a:lnTo>
                  <a:pt x="12870907" y="3273491"/>
                </a:lnTo>
                <a:cubicBezTo>
                  <a:pt x="12866050" y="3279285"/>
                  <a:pt x="12859687" y="3287409"/>
                  <a:pt x="12851816" y="3297863"/>
                </a:cubicBezTo>
                <a:cubicBezTo>
                  <a:pt x="12843945" y="3308318"/>
                  <a:pt x="12839591" y="3316442"/>
                  <a:pt x="12838753" y="3322236"/>
                </a:cubicBezTo>
                <a:cubicBezTo>
                  <a:pt x="12839423" y="3328359"/>
                  <a:pt x="12837079" y="3331884"/>
                  <a:pt x="12831719" y="3332810"/>
                </a:cubicBezTo>
                <a:cubicBezTo>
                  <a:pt x="12826361" y="3333736"/>
                  <a:pt x="12813968" y="3334035"/>
                  <a:pt x="12794543" y="3333706"/>
                </a:cubicBezTo>
                <a:lnTo>
                  <a:pt x="12790523" y="3338007"/>
                </a:lnTo>
                <a:cubicBezTo>
                  <a:pt x="12795548" y="3339799"/>
                  <a:pt x="12799567" y="3342308"/>
                  <a:pt x="12802580" y="3345534"/>
                </a:cubicBezTo>
                <a:cubicBezTo>
                  <a:pt x="12805595" y="3348760"/>
                  <a:pt x="12801575" y="3350552"/>
                  <a:pt x="12790523" y="3350910"/>
                </a:cubicBezTo>
                <a:cubicBezTo>
                  <a:pt x="12787760" y="3350940"/>
                  <a:pt x="12783239" y="3351239"/>
                  <a:pt x="12776958" y="3351807"/>
                </a:cubicBezTo>
                <a:cubicBezTo>
                  <a:pt x="12770679" y="3352374"/>
                  <a:pt x="12767162" y="3353031"/>
                  <a:pt x="12766407" y="3353778"/>
                </a:cubicBezTo>
                <a:lnTo>
                  <a:pt x="12766407" y="3355212"/>
                </a:lnTo>
                <a:lnTo>
                  <a:pt x="12822677" y="3366681"/>
                </a:lnTo>
                <a:cubicBezTo>
                  <a:pt x="12832641" y="3362978"/>
                  <a:pt x="12839842" y="3358557"/>
                  <a:pt x="12844280" y="3353419"/>
                </a:cubicBezTo>
                <a:cubicBezTo>
                  <a:pt x="12848717" y="3348282"/>
                  <a:pt x="12850895" y="3343145"/>
                  <a:pt x="12850811" y="3338007"/>
                </a:cubicBezTo>
                <a:cubicBezTo>
                  <a:pt x="12862199" y="3333945"/>
                  <a:pt x="12867558" y="3329166"/>
                  <a:pt x="12866887" y="3323670"/>
                </a:cubicBezTo>
                <a:lnTo>
                  <a:pt x="12882965" y="3310767"/>
                </a:lnTo>
                <a:cubicBezTo>
                  <a:pt x="12882881" y="3309901"/>
                  <a:pt x="12883049" y="3308765"/>
                  <a:pt x="12883467" y="3307362"/>
                </a:cubicBezTo>
                <a:cubicBezTo>
                  <a:pt x="12883885" y="3305958"/>
                  <a:pt x="12885057" y="3305181"/>
                  <a:pt x="12886984" y="3305032"/>
                </a:cubicBezTo>
                <a:cubicBezTo>
                  <a:pt x="12895189" y="3305540"/>
                  <a:pt x="12901889" y="3308108"/>
                  <a:pt x="12907080" y="3312738"/>
                </a:cubicBezTo>
                <a:cubicBezTo>
                  <a:pt x="12912271" y="3317368"/>
                  <a:pt x="12914950" y="3321012"/>
                  <a:pt x="12915118" y="3323670"/>
                </a:cubicBezTo>
                <a:cubicBezTo>
                  <a:pt x="12915285" y="3324477"/>
                  <a:pt x="12914950" y="3325373"/>
                  <a:pt x="12914113" y="3326358"/>
                </a:cubicBezTo>
                <a:cubicBezTo>
                  <a:pt x="12913275" y="3327344"/>
                  <a:pt x="12910931" y="3327882"/>
                  <a:pt x="12907080" y="3327971"/>
                </a:cubicBezTo>
                <a:cubicBezTo>
                  <a:pt x="12902976" y="3334184"/>
                  <a:pt x="12896110" y="3341472"/>
                  <a:pt x="12886482" y="3349835"/>
                </a:cubicBezTo>
                <a:cubicBezTo>
                  <a:pt x="12876852" y="3358199"/>
                  <a:pt x="12864962" y="3364770"/>
                  <a:pt x="12850811" y="3369549"/>
                </a:cubicBezTo>
                <a:cubicBezTo>
                  <a:pt x="12850309" y="3372237"/>
                  <a:pt x="12848299" y="3374388"/>
                  <a:pt x="12844782" y="3376000"/>
                </a:cubicBezTo>
                <a:cubicBezTo>
                  <a:pt x="12841265" y="3377613"/>
                  <a:pt x="12839256" y="3379764"/>
                  <a:pt x="12838753" y="3382452"/>
                </a:cubicBezTo>
                <a:cubicBezTo>
                  <a:pt x="12832724" y="3387560"/>
                  <a:pt x="12825691" y="3392757"/>
                  <a:pt x="12817653" y="3398043"/>
                </a:cubicBezTo>
                <a:cubicBezTo>
                  <a:pt x="12809614" y="3403330"/>
                  <a:pt x="12800571" y="3408169"/>
                  <a:pt x="12790523" y="3412560"/>
                </a:cubicBezTo>
                <a:cubicBezTo>
                  <a:pt x="12790523" y="3414113"/>
                  <a:pt x="12789519" y="3415666"/>
                  <a:pt x="12787509" y="3417219"/>
                </a:cubicBezTo>
                <a:cubicBezTo>
                  <a:pt x="12785499" y="3418772"/>
                  <a:pt x="12782485" y="3419609"/>
                  <a:pt x="12778465" y="3419728"/>
                </a:cubicBezTo>
                <a:cubicBezTo>
                  <a:pt x="12770929" y="3419250"/>
                  <a:pt x="12766911" y="3416980"/>
                  <a:pt x="12766407" y="3412918"/>
                </a:cubicBezTo>
                <a:cubicBezTo>
                  <a:pt x="12765905" y="3408856"/>
                  <a:pt x="12765905" y="3405869"/>
                  <a:pt x="12766407" y="3403958"/>
                </a:cubicBezTo>
                <a:lnTo>
                  <a:pt x="12734255" y="3408259"/>
                </a:lnTo>
                <a:lnTo>
                  <a:pt x="12730236" y="3422596"/>
                </a:lnTo>
                <a:lnTo>
                  <a:pt x="12694063" y="3448403"/>
                </a:lnTo>
                <a:lnTo>
                  <a:pt x="12690044" y="3448403"/>
                </a:lnTo>
                <a:lnTo>
                  <a:pt x="12657890" y="3474209"/>
                </a:lnTo>
                <a:cubicBezTo>
                  <a:pt x="12654205" y="3475344"/>
                  <a:pt x="12652531" y="3477734"/>
                  <a:pt x="12652866" y="3481378"/>
                </a:cubicBezTo>
                <a:cubicBezTo>
                  <a:pt x="12653202" y="3485022"/>
                  <a:pt x="12653536" y="3487411"/>
                  <a:pt x="12653871" y="3488546"/>
                </a:cubicBezTo>
                <a:cubicBezTo>
                  <a:pt x="12658643" y="3486814"/>
                  <a:pt x="12663165" y="3487053"/>
                  <a:pt x="12667436" y="3489263"/>
                </a:cubicBezTo>
                <a:cubicBezTo>
                  <a:pt x="12671706" y="3491473"/>
                  <a:pt x="12671203" y="3493146"/>
                  <a:pt x="12665929" y="3494281"/>
                </a:cubicBezTo>
                <a:cubicBezTo>
                  <a:pt x="12663667" y="3494221"/>
                  <a:pt x="12661155" y="3494341"/>
                  <a:pt x="12658392" y="3494639"/>
                </a:cubicBezTo>
                <a:cubicBezTo>
                  <a:pt x="12655630" y="3494938"/>
                  <a:pt x="12654122" y="3495774"/>
                  <a:pt x="12653871" y="3497148"/>
                </a:cubicBezTo>
                <a:cubicBezTo>
                  <a:pt x="12654205" y="3498642"/>
                  <a:pt x="12656551" y="3500314"/>
                  <a:pt x="12660905" y="3502166"/>
                </a:cubicBezTo>
                <a:cubicBezTo>
                  <a:pt x="12665259" y="3504018"/>
                  <a:pt x="12669612" y="3505691"/>
                  <a:pt x="12673967" y="3507184"/>
                </a:cubicBezTo>
                <a:cubicBezTo>
                  <a:pt x="12673129" y="3510082"/>
                  <a:pt x="12668775" y="3514681"/>
                  <a:pt x="12660905" y="3520984"/>
                </a:cubicBezTo>
                <a:cubicBezTo>
                  <a:pt x="12653034" y="3527286"/>
                  <a:pt x="12646670" y="3530810"/>
                  <a:pt x="12641814" y="3531557"/>
                </a:cubicBezTo>
                <a:cubicBezTo>
                  <a:pt x="12642399" y="3536426"/>
                  <a:pt x="12641227" y="3539592"/>
                  <a:pt x="12638297" y="3541056"/>
                </a:cubicBezTo>
                <a:cubicBezTo>
                  <a:pt x="12635366" y="3542519"/>
                  <a:pt x="12627160" y="3543176"/>
                  <a:pt x="12613679" y="3543027"/>
                </a:cubicBezTo>
                <a:lnTo>
                  <a:pt x="12613679" y="3558798"/>
                </a:lnTo>
                <a:cubicBezTo>
                  <a:pt x="12603464" y="3556647"/>
                  <a:pt x="12593751" y="3554138"/>
                  <a:pt x="12584541" y="3551271"/>
                </a:cubicBezTo>
                <a:cubicBezTo>
                  <a:pt x="12575329" y="3548403"/>
                  <a:pt x="12567626" y="3545177"/>
                  <a:pt x="12561430" y="3541593"/>
                </a:cubicBezTo>
                <a:cubicBezTo>
                  <a:pt x="12562100" y="3544461"/>
                  <a:pt x="12560759" y="3547328"/>
                  <a:pt x="12557410" y="3550195"/>
                </a:cubicBezTo>
                <a:lnTo>
                  <a:pt x="12581525" y="3564532"/>
                </a:lnTo>
                <a:cubicBezTo>
                  <a:pt x="12577004" y="3570058"/>
                  <a:pt x="12566956" y="3580512"/>
                  <a:pt x="12551381" y="3595895"/>
                </a:cubicBezTo>
                <a:cubicBezTo>
                  <a:pt x="12535807" y="3611277"/>
                  <a:pt x="12517722" y="3619939"/>
                  <a:pt x="12497123" y="3621880"/>
                </a:cubicBezTo>
                <a:cubicBezTo>
                  <a:pt x="12496704" y="3624658"/>
                  <a:pt x="12493523" y="3628780"/>
                  <a:pt x="12487578" y="3634246"/>
                </a:cubicBezTo>
                <a:cubicBezTo>
                  <a:pt x="12481633" y="3639712"/>
                  <a:pt x="12475436" y="3642759"/>
                  <a:pt x="12468988" y="3643386"/>
                </a:cubicBezTo>
                <a:cubicBezTo>
                  <a:pt x="12467063" y="3643207"/>
                  <a:pt x="12465890" y="3642490"/>
                  <a:pt x="12465471" y="3641236"/>
                </a:cubicBezTo>
                <a:cubicBezTo>
                  <a:pt x="12465053" y="3639981"/>
                  <a:pt x="12464885" y="3639264"/>
                  <a:pt x="12464969" y="3639085"/>
                </a:cubicBezTo>
                <a:lnTo>
                  <a:pt x="12448893" y="3637651"/>
                </a:lnTo>
                <a:lnTo>
                  <a:pt x="12436835" y="3643386"/>
                </a:lnTo>
                <a:lnTo>
                  <a:pt x="12464969" y="3653422"/>
                </a:lnTo>
                <a:cubicBezTo>
                  <a:pt x="12464635" y="3661218"/>
                  <a:pt x="12460281" y="3668207"/>
                  <a:pt x="12451907" y="3674390"/>
                </a:cubicBezTo>
                <a:cubicBezTo>
                  <a:pt x="12443534" y="3680573"/>
                  <a:pt x="12433151" y="3686487"/>
                  <a:pt x="12420759" y="3692132"/>
                </a:cubicBezTo>
                <a:cubicBezTo>
                  <a:pt x="12422014" y="3694342"/>
                  <a:pt x="12425531" y="3698524"/>
                  <a:pt x="12431308" y="3704677"/>
                </a:cubicBezTo>
                <a:cubicBezTo>
                  <a:pt x="12437087" y="3710830"/>
                  <a:pt x="12437589" y="3714295"/>
                  <a:pt x="12432816" y="3715072"/>
                </a:cubicBezTo>
                <a:cubicBezTo>
                  <a:pt x="12426871" y="3715012"/>
                  <a:pt x="12421680" y="3714414"/>
                  <a:pt x="12417242" y="3713279"/>
                </a:cubicBezTo>
                <a:cubicBezTo>
                  <a:pt x="12412804" y="3712144"/>
                  <a:pt x="12408617" y="3710830"/>
                  <a:pt x="12404681" y="3709336"/>
                </a:cubicBezTo>
                <a:cubicBezTo>
                  <a:pt x="12404681" y="3714593"/>
                  <a:pt x="12402672" y="3720209"/>
                  <a:pt x="12398652" y="3726182"/>
                </a:cubicBezTo>
                <a:cubicBezTo>
                  <a:pt x="12394633" y="3732156"/>
                  <a:pt x="12388605" y="3737055"/>
                  <a:pt x="12380566" y="3740878"/>
                </a:cubicBezTo>
                <a:lnTo>
                  <a:pt x="12360471" y="3729409"/>
                </a:lnTo>
                <a:lnTo>
                  <a:pt x="12372528" y="3715072"/>
                </a:lnTo>
                <a:cubicBezTo>
                  <a:pt x="12370268" y="3714355"/>
                  <a:pt x="12367755" y="3713638"/>
                  <a:pt x="12364993" y="3712921"/>
                </a:cubicBezTo>
                <a:cubicBezTo>
                  <a:pt x="12362229" y="3712204"/>
                  <a:pt x="12360722" y="3711487"/>
                  <a:pt x="12360471" y="3710770"/>
                </a:cubicBezTo>
                <a:cubicBezTo>
                  <a:pt x="12361392" y="3709396"/>
                  <a:pt x="12365578" y="3708560"/>
                  <a:pt x="12373030" y="3708261"/>
                </a:cubicBezTo>
                <a:cubicBezTo>
                  <a:pt x="12380483" y="3707963"/>
                  <a:pt x="12385675" y="3707843"/>
                  <a:pt x="12388605" y="3707903"/>
                </a:cubicBezTo>
                <a:cubicBezTo>
                  <a:pt x="12388856" y="3703542"/>
                  <a:pt x="12391368" y="3699002"/>
                  <a:pt x="12396141" y="3694283"/>
                </a:cubicBezTo>
                <a:cubicBezTo>
                  <a:pt x="12400914" y="3689563"/>
                  <a:pt x="12406440" y="3685023"/>
                  <a:pt x="12412720" y="3680662"/>
                </a:cubicBezTo>
                <a:cubicBezTo>
                  <a:pt x="12412636" y="3679826"/>
                  <a:pt x="12411799" y="3678631"/>
                  <a:pt x="12410208" y="3677078"/>
                </a:cubicBezTo>
                <a:cubicBezTo>
                  <a:pt x="12408617" y="3675525"/>
                  <a:pt x="12406775" y="3674330"/>
                  <a:pt x="12404681" y="3673494"/>
                </a:cubicBezTo>
                <a:lnTo>
                  <a:pt x="12376547" y="3686397"/>
                </a:lnTo>
                <a:lnTo>
                  <a:pt x="12356452" y="3687831"/>
                </a:lnTo>
                <a:lnTo>
                  <a:pt x="12356452" y="3707903"/>
                </a:lnTo>
                <a:cubicBezTo>
                  <a:pt x="12342133" y="3712025"/>
                  <a:pt x="12329573" y="3718118"/>
                  <a:pt x="12318772" y="3726182"/>
                </a:cubicBezTo>
                <a:cubicBezTo>
                  <a:pt x="12307970" y="3734247"/>
                  <a:pt x="12300434" y="3741057"/>
                  <a:pt x="12296164" y="3746613"/>
                </a:cubicBezTo>
                <a:cubicBezTo>
                  <a:pt x="12295494" y="3749361"/>
                  <a:pt x="12292815" y="3751750"/>
                  <a:pt x="12288125" y="3753781"/>
                </a:cubicBezTo>
                <a:cubicBezTo>
                  <a:pt x="12283437" y="3755813"/>
                  <a:pt x="12280757" y="3758202"/>
                  <a:pt x="12280087" y="3760950"/>
                </a:cubicBezTo>
                <a:lnTo>
                  <a:pt x="12268030" y="3772420"/>
                </a:lnTo>
                <a:lnTo>
                  <a:pt x="12272049" y="3772420"/>
                </a:lnTo>
                <a:cubicBezTo>
                  <a:pt x="12271379" y="3775167"/>
                  <a:pt x="12268699" y="3777557"/>
                  <a:pt x="12264010" y="3779588"/>
                </a:cubicBezTo>
                <a:cubicBezTo>
                  <a:pt x="12259321" y="3781619"/>
                  <a:pt x="12256642" y="3784009"/>
                  <a:pt x="12255972" y="3786757"/>
                </a:cubicBezTo>
                <a:cubicBezTo>
                  <a:pt x="12256306" y="3788997"/>
                  <a:pt x="12255637" y="3790968"/>
                  <a:pt x="12253962" y="3792671"/>
                </a:cubicBezTo>
                <a:cubicBezTo>
                  <a:pt x="12252287" y="3794373"/>
                  <a:pt x="12247599" y="3795269"/>
                  <a:pt x="12239896" y="3795359"/>
                </a:cubicBezTo>
                <a:cubicBezTo>
                  <a:pt x="12240397" y="3799541"/>
                  <a:pt x="12239393" y="3802289"/>
                  <a:pt x="12236881" y="3803603"/>
                </a:cubicBezTo>
                <a:cubicBezTo>
                  <a:pt x="12234369" y="3804917"/>
                  <a:pt x="12227335" y="3805514"/>
                  <a:pt x="12215780" y="3805395"/>
                </a:cubicBezTo>
                <a:lnTo>
                  <a:pt x="12215780" y="3821166"/>
                </a:lnTo>
                <a:lnTo>
                  <a:pt x="12195684" y="3818298"/>
                </a:lnTo>
                <a:lnTo>
                  <a:pt x="12171569" y="3838370"/>
                </a:lnTo>
                <a:lnTo>
                  <a:pt x="12179607" y="3841237"/>
                </a:lnTo>
                <a:lnTo>
                  <a:pt x="12163531" y="3845539"/>
                </a:lnTo>
                <a:lnTo>
                  <a:pt x="12155492" y="3851274"/>
                </a:lnTo>
                <a:lnTo>
                  <a:pt x="12167550" y="3861309"/>
                </a:lnTo>
                <a:lnTo>
                  <a:pt x="12163531" y="3872779"/>
                </a:lnTo>
                <a:cubicBezTo>
                  <a:pt x="12153650" y="3873257"/>
                  <a:pt x="12148291" y="3875168"/>
                  <a:pt x="12147453" y="3878514"/>
                </a:cubicBezTo>
                <a:cubicBezTo>
                  <a:pt x="12146616" y="3881859"/>
                  <a:pt x="12137238" y="3883771"/>
                  <a:pt x="12119319" y="3884249"/>
                </a:cubicBezTo>
                <a:lnTo>
                  <a:pt x="12119319" y="3877080"/>
                </a:lnTo>
                <a:lnTo>
                  <a:pt x="12107262" y="3878514"/>
                </a:lnTo>
                <a:cubicBezTo>
                  <a:pt x="12104750" y="3880545"/>
                  <a:pt x="12100731" y="3884010"/>
                  <a:pt x="12095204" y="3888908"/>
                </a:cubicBezTo>
                <a:cubicBezTo>
                  <a:pt x="12089679" y="3893807"/>
                  <a:pt x="12085660" y="3896555"/>
                  <a:pt x="12083147" y="3897152"/>
                </a:cubicBezTo>
                <a:cubicBezTo>
                  <a:pt x="12081222" y="3897033"/>
                  <a:pt x="12080049" y="3896555"/>
                  <a:pt x="12079631" y="3895718"/>
                </a:cubicBezTo>
                <a:cubicBezTo>
                  <a:pt x="12079212" y="3894882"/>
                  <a:pt x="12079044" y="3894404"/>
                  <a:pt x="12079128" y="3894285"/>
                </a:cubicBezTo>
                <a:cubicBezTo>
                  <a:pt x="12068075" y="3894045"/>
                  <a:pt x="12064056" y="3892731"/>
                  <a:pt x="12067070" y="3890342"/>
                </a:cubicBezTo>
                <a:cubicBezTo>
                  <a:pt x="12070085" y="3887953"/>
                  <a:pt x="12074104" y="3885921"/>
                  <a:pt x="12079128" y="3884249"/>
                </a:cubicBezTo>
                <a:lnTo>
                  <a:pt x="12063051" y="3871345"/>
                </a:lnTo>
                <a:lnTo>
                  <a:pt x="12079128" y="3861309"/>
                </a:lnTo>
                <a:lnTo>
                  <a:pt x="12050994" y="3857008"/>
                </a:lnTo>
                <a:cubicBezTo>
                  <a:pt x="12049821" y="3861817"/>
                  <a:pt x="12045133" y="3866178"/>
                  <a:pt x="12036926" y="3870091"/>
                </a:cubicBezTo>
                <a:cubicBezTo>
                  <a:pt x="12028721" y="3874004"/>
                  <a:pt x="12024031" y="3878723"/>
                  <a:pt x="12022860" y="3884249"/>
                </a:cubicBezTo>
                <a:cubicBezTo>
                  <a:pt x="12010886" y="3890043"/>
                  <a:pt x="11999665" y="3896017"/>
                  <a:pt x="11989199" y="3902170"/>
                </a:cubicBezTo>
                <a:cubicBezTo>
                  <a:pt x="11978732" y="3908323"/>
                  <a:pt x="11968517" y="3914297"/>
                  <a:pt x="11958553" y="3920091"/>
                </a:cubicBezTo>
                <a:cubicBezTo>
                  <a:pt x="11956543" y="3923556"/>
                  <a:pt x="11952524" y="3928096"/>
                  <a:pt x="11946495" y="3933711"/>
                </a:cubicBezTo>
                <a:cubicBezTo>
                  <a:pt x="11940466" y="3939327"/>
                  <a:pt x="11932427" y="3942433"/>
                  <a:pt x="11922380" y="3943030"/>
                </a:cubicBezTo>
                <a:cubicBezTo>
                  <a:pt x="11922882" y="3944136"/>
                  <a:pt x="11924892" y="3946226"/>
                  <a:pt x="11928409" y="3949303"/>
                </a:cubicBezTo>
                <a:cubicBezTo>
                  <a:pt x="11931925" y="3952380"/>
                  <a:pt x="11933934" y="3954112"/>
                  <a:pt x="11934437" y="3954500"/>
                </a:cubicBezTo>
                <a:cubicBezTo>
                  <a:pt x="11936364" y="3954321"/>
                  <a:pt x="11937535" y="3953604"/>
                  <a:pt x="11937954" y="3952350"/>
                </a:cubicBezTo>
                <a:cubicBezTo>
                  <a:pt x="11938373" y="3951095"/>
                  <a:pt x="11938540" y="3950378"/>
                  <a:pt x="11938456" y="3950199"/>
                </a:cubicBezTo>
                <a:cubicBezTo>
                  <a:pt x="11949844" y="3941746"/>
                  <a:pt x="11963241" y="3933562"/>
                  <a:pt x="11978648" y="3925647"/>
                </a:cubicBezTo>
                <a:cubicBezTo>
                  <a:pt x="11994055" y="3917732"/>
                  <a:pt x="12003433" y="3909189"/>
                  <a:pt x="12006782" y="3900019"/>
                </a:cubicBezTo>
                <a:lnTo>
                  <a:pt x="12026879" y="3900019"/>
                </a:lnTo>
                <a:cubicBezTo>
                  <a:pt x="12036089" y="3899870"/>
                  <a:pt x="12046807" y="3900169"/>
                  <a:pt x="12059033" y="3900915"/>
                </a:cubicBezTo>
                <a:cubicBezTo>
                  <a:pt x="12071257" y="3901662"/>
                  <a:pt x="12077955" y="3903753"/>
                  <a:pt x="12079128" y="3907188"/>
                </a:cubicBezTo>
                <a:cubicBezTo>
                  <a:pt x="12078710" y="3913699"/>
                  <a:pt x="12074522" y="3920032"/>
                  <a:pt x="12066568" y="3926185"/>
                </a:cubicBezTo>
                <a:cubicBezTo>
                  <a:pt x="12058613" y="3932337"/>
                  <a:pt x="12049403" y="3937953"/>
                  <a:pt x="12038936" y="3943030"/>
                </a:cubicBezTo>
                <a:cubicBezTo>
                  <a:pt x="12039438" y="3946495"/>
                  <a:pt x="12041448" y="3949602"/>
                  <a:pt x="12044965" y="3952350"/>
                </a:cubicBezTo>
                <a:cubicBezTo>
                  <a:pt x="12048482" y="3955098"/>
                  <a:pt x="12050491" y="3958204"/>
                  <a:pt x="12050994" y="3961668"/>
                </a:cubicBezTo>
                <a:lnTo>
                  <a:pt x="12022860" y="3958801"/>
                </a:lnTo>
                <a:cubicBezTo>
                  <a:pt x="12023027" y="3963222"/>
                  <a:pt x="12021687" y="3968001"/>
                  <a:pt x="12018840" y="3973138"/>
                </a:cubicBezTo>
                <a:cubicBezTo>
                  <a:pt x="12015993" y="3978276"/>
                  <a:pt x="12010634" y="3983055"/>
                  <a:pt x="12002763" y="3987475"/>
                </a:cubicBezTo>
                <a:lnTo>
                  <a:pt x="11982668" y="3977439"/>
                </a:lnTo>
                <a:lnTo>
                  <a:pt x="11994725" y="3964536"/>
                </a:lnTo>
                <a:cubicBezTo>
                  <a:pt x="11992464" y="3963819"/>
                  <a:pt x="11989952" y="3963102"/>
                  <a:pt x="11987189" y="3962385"/>
                </a:cubicBezTo>
                <a:cubicBezTo>
                  <a:pt x="11984426" y="3961668"/>
                  <a:pt x="11982918" y="3960952"/>
                  <a:pt x="11982668" y="3960235"/>
                </a:cubicBezTo>
                <a:cubicBezTo>
                  <a:pt x="11983421" y="3958861"/>
                  <a:pt x="11986938" y="3958025"/>
                  <a:pt x="11993217" y="3957726"/>
                </a:cubicBezTo>
                <a:cubicBezTo>
                  <a:pt x="11999498" y="3957427"/>
                  <a:pt x="12004020" y="3957308"/>
                  <a:pt x="12006782" y="3957368"/>
                </a:cubicBezTo>
                <a:lnTo>
                  <a:pt x="12030897" y="3932994"/>
                </a:lnTo>
                <a:lnTo>
                  <a:pt x="12026879" y="3927260"/>
                </a:lnTo>
                <a:lnTo>
                  <a:pt x="12010802" y="3920091"/>
                </a:lnTo>
                <a:lnTo>
                  <a:pt x="11990706" y="3927260"/>
                </a:lnTo>
                <a:lnTo>
                  <a:pt x="11978648" y="3957368"/>
                </a:lnTo>
                <a:cubicBezTo>
                  <a:pt x="11966256" y="3961370"/>
                  <a:pt x="11954868" y="3966985"/>
                  <a:pt x="11944485" y="3974214"/>
                </a:cubicBezTo>
                <a:cubicBezTo>
                  <a:pt x="11934102" y="3981442"/>
                  <a:pt x="11926734" y="3987774"/>
                  <a:pt x="11922380" y="3993210"/>
                </a:cubicBezTo>
                <a:cubicBezTo>
                  <a:pt x="11921878" y="3998168"/>
                  <a:pt x="11918863" y="4002948"/>
                  <a:pt x="11913336" y="4007547"/>
                </a:cubicBezTo>
                <a:cubicBezTo>
                  <a:pt x="11907810" y="4012147"/>
                  <a:pt x="11902787" y="4016926"/>
                  <a:pt x="11898265" y="4021884"/>
                </a:cubicBezTo>
                <a:cubicBezTo>
                  <a:pt x="11878839" y="4027858"/>
                  <a:pt x="11861422" y="4034549"/>
                  <a:pt x="11846015" y="4041956"/>
                </a:cubicBezTo>
                <a:lnTo>
                  <a:pt x="11817881" y="4070630"/>
                </a:lnTo>
                <a:cubicBezTo>
                  <a:pt x="11815453" y="4070571"/>
                  <a:pt x="11812271" y="4070690"/>
                  <a:pt x="11808335" y="4070989"/>
                </a:cubicBezTo>
                <a:cubicBezTo>
                  <a:pt x="11804401" y="4071287"/>
                  <a:pt x="11802223" y="4072124"/>
                  <a:pt x="11801805" y="4073498"/>
                </a:cubicBezTo>
                <a:cubicBezTo>
                  <a:pt x="11802223" y="4074274"/>
                  <a:pt x="11804401" y="4075230"/>
                  <a:pt x="11808335" y="4076365"/>
                </a:cubicBezTo>
                <a:cubicBezTo>
                  <a:pt x="11812271" y="4077500"/>
                  <a:pt x="11815453" y="4078456"/>
                  <a:pt x="11817881" y="4079232"/>
                </a:cubicBezTo>
                <a:lnTo>
                  <a:pt x="11773670" y="4087835"/>
                </a:lnTo>
                <a:lnTo>
                  <a:pt x="11745536" y="4087835"/>
                </a:lnTo>
                <a:cubicBezTo>
                  <a:pt x="11746373" y="4082518"/>
                  <a:pt x="11748717" y="4077381"/>
                  <a:pt x="11752569" y="4072422"/>
                </a:cubicBezTo>
                <a:cubicBezTo>
                  <a:pt x="11756422" y="4067464"/>
                  <a:pt x="11756756" y="4060176"/>
                  <a:pt x="11753574" y="4050558"/>
                </a:cubicBezTo>
                <a:cubicBezTo>
                  <a:pt x="11745034" y="4054740"/>
                  <a:pt x="11736995" y="4058922"/>
                  <a:pt x="11729459" y="4063103"/>
                </a:cubicBezTo>
                <a:cubicBezTo>
                  <a:pt x="11721923" y="4067285"/>
                  <a:pt x="11717903" y="4072183"/>
                  <a:pt x="11717401" y="4077799"/>
                </a:cubicBezTo>
                <a:cubicBezTo>
                  <a:pt x="11697976" y="4083295"/>
                  <a:pt x="11680559" y="4089508"/>
                  <a:pt x="11665152" y="4096437"/>
                </a:cubicBezTo>
                <a:cubicBezTo>
                  <a:pt x="11642795" y="4097154"/>
                  <a:pt x="11634255" y="4100021"/>
                  <a:pt x="11639530" y="4105039"/>
                </a:cubicBezTo>
                <a:cubicBezTo>
                  <a:pt x="11644805" y="4110057"/>
                  <a:pt x="11641288" y="4112925"/>
                  <a:pt x="11628979" y="4113642"/>
                </a:cubicBezTo>
                <a:lnTo>
                  <a:pt x="11612903" y="4113642"/>
                </a:lnTo>
                <a:cubicBezTo>
                  <a:pt x="11612233" y="4117674"/>
                  <a:pt x="11609554" y="4120721"/>
                  <a:pt x="11604864" y="4122781"/>
                </a:cubicBezTo>
                <a:cubicBezTo>
                  <a:pt x="11600176" y="4124842"/>
                  <a:pt x="11597496" y="4127530"/>
                  <a:pt x="11596826" y="4130846"/>
                </a:cubicBezTo>
                <a:lnTo>
                  <a:pt x="11568691" y="4139448"/>
                </a:lnTo>
                <a:lnTo>
                  <a:pt x="11552615" y="4127979"/>
                </a:lnTo>
                <a:cubicBezTo>
                  <a:pt x="11544577" y="4127979"/>
                  <a:pt x="11540557" y="4126545"/>
                  <a:pt x="11540557" y="4123677"/>
                </a:cubicBezTo>
                <a:cubicBezTo>
                  <a:pt x="11541730" y="4118032"/>
                  <a:pt x="11546418" y="4112477"/>
                  <a:pt x="11554625" y="4107010"/>
                </a:cubicBezTo>
                <a:cubicBezTo>
                  <a:pt x="11562830" y="4101544"/>
                  <a:pt x="11567520" y="4095631"/>
                  <a:pt x="11568691" y="4089268"/>
                </a:cubicBezTo>
                <a:cubicBezTo>
                  <a:pt x="11568775" y="4089149"/>
                  <a:pt x="11568609" y="4088671"/>
                  <a:pt x="11568189" y="4087835"/>
                </a:cubicBezTo>
                <a:cubicBezTo>
                  <a:pt x="11567771" y="4086998"/>
                  <a:pt x="11566599" y="4086520"/>
                  <a:pt x="11564672" y="4086401"/>
                </a:cubicBezTo>
                <a:cubicBezTo>
                  <a:pt x="11562496" y="4086730"/>
                  <a:pt x="11559816" y="4088223"/>
                  <a:pt x="11556635" y="4090881"/>
                </a:cubicBezTo>
                <a:cubicBezTo>
                  <a:pt x="11553452" y="4093540"/>
                  <a:pt x="11550773" y="4095392"/>
                  <a:pt x="11548596" y="4096437"/>
                </a:cubicBezTo>
                <a:cubicBezTo>
                  <a:pt x="11543906" y="4097871"/>
                  <a:pt x="11541227" y="4099305"/>
                  <a:pt x="11540557" y="4100738"/>
                </a:cubicBezTo>
                <a:cubicBezTo>
                  <a:pt x="11541060" y="4102978"/>
                  <a:pt x="11541060" y="4104950"/>
                  <a:pt x="11540557" y="4106652"/>
                </a:cubicBezTo>
                <a:cubicBezTo>
                  <a:pt x="11540055" y="4108355"/>
                  <a:pt x="11536036" y="4109251"/>
                  <a:pt x="11528500" y="4109340"/>
                </a:cubicBezTo>
                <a:lnTo>
                  <a:pt x="11512423" y="4112208"/>
                </a:lnTo>
                <a:lnTo>
                  <a:pt x="11472231" y="4113642"/>
                </a:lnTo>
                <a:lnTo>
                  <a:pt x="11460174" y="4125111"/>
                </a:lnTo>
                <a:cubicBezTo>
                  <a:pt x="11454061" y="4125918"/>
                  <a:pt x="11448200" y="4127172"/>
                  <a:pt x="11442590" y="4128875"/>
                </a:cubicBezTo>
                <a:cubicBezTo>
                  <a:pt x="11436980" y="4130577"/>
                  <a:pt x="11432122" y="4132190"/>
                  <a:pt x="11428020" y="4133713"/>
                </a:cubicBezTo>
                <a:cubicBezTo>
                  <a:pt x="11423666" y="4133683"/>
                  <a:pt x="11419311" y="4134102"/>
                  <a:pt x="11414957" y="4134968"/>
                </a:cubicBezTo>
                <a:cubicBezTo>
                  <a:pt x="11410603" y="4135834"/>
                  <a:pt x="11408259" y="4137327"/>
                  <a:pt x="11407923" y="4139448"/>
                </a:cubicBezTo>
                <a:lnTo>
                  <a:pt x="11411943" y="4145183"/>
                </a:lnTo>
                <a:lnTo>
                  <a:pt x="11375770" y="4145183"/>
                </a:lnTo>
                <a:cubicBezTo>
                  <a:pt x="11377361" y="4142405"/>
                  <a:pt x="11381213" y="4138283"/>
                  <a:pt x="11387326" y="4132817"/>
                </a:cubicBezTo>
                <a:cubicBezTo>
                  <a:pt x="11393438" y="4127351"/>
                  <a:pt x="11392266" y="4124305"/>
                  <a:pt x="11383809" y="4123677"/>
                </a:cubicBezTo>
                <a:cubicBezTo>
                  <a:pt x="11379705" y="4123767"/>
                  <a:pt x="11375854" y="4124305"/>
                  <a:pt x="11372254" y="4125290"/>
                </a:cubicBezTo>
                <a:cubicBezTo>
                  <a:pt x="11368653" y="4126276"/>
                  <a:pt x="11365807" y="4127172"/>
                  <a:pt x="11363713" y="4127979"/>
                </a:cubicBezTo>
                <a:lnTo>
                  <a:pt x="11355674" y="4145183"/>
                </a:lnTo>
                <a:lnTo>
                  <a:pt x="11335579" y="4155219"/>
                </a:lnTo>
                <a:cubicBezTo>
                  <a:pt x="11335579" y="4159460"/>
                  <a:pt x="11333569" y="4163164"/>
                  <a:pt x="11329550" y="4166330"/>
                </a:cubicBezTo>
                <a:cubicBezTo>
                  <a:pt x="11325531" y="4169496"/>
                  <a:pt x="11319502" y="4172483"/>
                  <a:pt x="11311464" y="4175291"/>
                </a:cubicBezTo>
                <a:lnTo>
                  <a:pt x="11311464" y="4186761"/>
                </a:lnTo>
                <a:cubicBezTo>
                  <a:pt x="11300076" y="4191301"/>
                  <a:pt x="11294717" y="4196557"/>
                  <a:pt x="11295387" y="4202531"/>
                </a:cubicBezTo>
                <a:cubicBezTo>
                  <a:pt x="11288939" y="4201844"/>
                  <a:pt x="11282743" y="4202143"/>
                  <a:pt x="11276798" y="4203427"/>
                </a:cubicBezTo>
                <a:cubicBezTo>
                  <a:pt x="11270853" y="4204712"/>
                  <a:pt x="11267671" y="4206802"/>
                  <a:pt x="11267253" y="4209700"/>
                </a:cubicBezTo>
                <a:lnTo>
                  <a:pt x="11243138" y="4222603"/>
                </a:lnTo>
                <a:lnTo>
                  <a:pt x="11210984" y="4218302"/>
                </a:lnTo>
                <a:cubicBezTo>
                  <a:pt x="11216259" y="4213642"/>
                  <a:pt x="11219776" y="4208266"/>
                  <a:pt x="11221534" y="4202173"/>
                </a:cubicBezTo>
                <a:cubicBezTo>
                  <a:pt x="11223293" y="4196079"/>
                  <a:pt x="11227815" y="4191420"/>
                  <a:pt x="11235099" y="4188194"/>
                </a:cubicBezTo>
                <a:cubicBezTo>
                  <a:pt x="11234429" y="4183654"/>
                  <a:pt x="11239789" y="4181265"/>
                  <a:pt x="11251175" y="4181025"/>
                </a:cubicBezTo>
                <a:cubicBezTo>
                  <a:pt x="11259884" y="4181235"/>
                  <a:pt x="11270602" y="4181175"/>
                  <a:pt x="11283329" y="4180846"/>
                </a:cubicBezTo>
                <a:cubicBezTo>
                  <a:pt x="11296057" y="4180518"/>
                  <a:pt x="11294717" y="4178666"/>
                  <a:pt x="11279310" y="4175291"/>
                </a:cubicBezTo>
                <a:lnTo>
                  <a:pt x="11295387" y="4160954"/>
                </a:lnTo>
                <a:lnTo>
                  <a:pt x="11279310" y="4160954"/>
                </a:lnTo>
                <a:lnTo>
                  <a:pt x="11295387" y="4153785"/>
                </a:lnTo>
                <a:lnTo>
                  <a:pt x="11295387" y="4139448"/>
                </a:lnTo>
                <a:lnTo>
                  <a:pt x="11323521" y="4132280"/>
                </a:lnTo>
                <a:lnTo>
                  <a:pt x="11323521" y="4119376"/>
                </a:lnTo>
                <a:cubicBezTo>
                  <a:pt x="11330889" y="4114836"/>
                  <a:pt x="11340267" y="4111013"/>
                  <a:pt x="11351655" y="4107907"/>
                </a:cubicBezTo>
                <a:lnTo>
                  <a:pt x="11363713" y="4096437"/>
                </a:lnTo>
                <a:cubicBezTo>
                  <a:pt x="11351153" y="4095302"/>
                  <a:pt x="11347133" y="4090404"/>
                  <a:pt x="11351655" y="4081741"/>
                </a:cubicBezTo>
                <a:cubicBezTo>
                  <a:pt x="11356177" y="4073079"/>
                  <a:pt x="11360196" y="4067464"/>
                  <a:pt x="11363713" y="4064895"/>
                </a:cubicBezTo>
                <a:cubicBezTo>
                  <a:pt x="11371249" y="4064238"/>
                  <a:pt x="11375269" y="4061251"/>
                  <a:pt x="11375770" y="4055935"/>
                </a:cubicBezTo>
                <a:cubicBezTo>
                  <a:pt x="11376272" y="4050618"/>
                  <a:pt x="11376272" y="4046914"/>
                  <a:pt x="11375770" y="4044824"/>
                </a:cubicBezTo>
                <a:cubicBezTo>
                  <a:pt x="11381715" y="4043987"/>
                  <a:pt x="11385902" y="4042434"/>
                  <a:pt x="11388330" y="4040164"/>
                </a:cubicBezTo>
                <a:cubicBezTo>
                  <a:pt x="11390759" y="4037894"/>
                  <a:pt x="11391931" y="4035624"/>
                  <a:pt x="11391847" y="4033354"/>
                </a:cubicBezTo>
                <a:cubicBezTo>
                  <a:pt x="11391177" y="4030666"/>
                  <a:pt x="11388498" y="4028515"/>
                  <a:pt x="11383809" y="4026902"/>
                </a:cubicBezTo>
                <a:cubicBezTo>
                  <a:pt x="11379120" y="4025290"/>
                  <a:pt x="11376440" y="4023139"/>
                  <a:pt x="11375770" y="4020450"/>
                </a:cubicBezTo>
                <a:cubicBezTo>
                  <a:pt x="11360280" y="4021526"/>
                  <a:pt x="11353078" y="4025827"/>
                  <a:pt x="11354167" y="4033354"/>
                </a:cubicBezTo>
                <a:cubicBezTo>
                  <a:pt x="11355256" y="4040881"/>
                  <a:pt x="11349059" y="4045182"/>
                  <a:pt x="11335579" y="4046257"/>
                </a:cubicBezTo>
                <a:cubicBezTo>
                  <a:pt x="11335160" y="4050648"/>
                  <a:pt x="11330973" y="4054770"/>
                  <a:pt x="11323019" y="4058623"/>
                </a:cubicBezTo>
                <a:cubicBezTo>
                  <a:pt x="11315064" y="4062476"/>
                  <a:pt x="11305854" y="4065523"/>
                  <a:pt x="11295387" y="4067763"/>
                </a:cubicBezTo>
                <a:lnTo>
                  <a:pt x="11295387" y="4086401"/>
                </a:lnTo>
                <a:cubicBezTo>
                  <a:pt x="11260135" y="4092464"/>
                  <a:pt x="11239202" y="4099334"/>
                  <a:pt x="11232587" y="4107010"/>
                </a:cubicBezTo>
                <a:cubicBezTo>
                  <a:pt x="11225973" y="4114687"/>
                  <a:pt x="11216091" y="4125499"/>
                  <a:pt x="11202946" y="4139448"/>
                </a:cubicBezTo>
                <a:cubicBezTo>
                  <a:pt x="11189380" y="4139866"/>
                  <a:pt x="11177323" y="4141539"/>
                  <a:pt x="11166773" y="4144466"/>
                </a:cubicBezTo>
                <a:cubicBezTo>
                  <a:pt x="11156223" y="4147393"/>
                  <a:pt x="11144165" y="4149066"/>
                  <a:pt x="11130600" y="4149484"/>
                </a:cubicBezTo>
                <a:lnTo>
                  <a:pt x="11130600" y="4165255"/>
                </a:lnTo>
                <a:lnTo>
                  <a:pt x="11118543" y="4165255"/>
                </a:lnTo>
                <a:cubicBezTo>
                  <a:pt x="11110839" y="4165255"/>
                  <a:pt x="11106150" y="4164538"/>
                  <a:pt x="11104475" y="4163104"/>
                </a:cubicBezTo>
                <a:cubicBezTo>
                  <a:pt x="11102801" y="4161671"/>
                  <a:pt x="11102131" y="4159520"/>
                  <a:pt x="11102466" y="4156653"/>
                </a:cubicBezTo>
                <a:lnTo>
                  <a:pt x="11114524" y="4145183"/>
                </a:lnTo>
                <a:cubicBezTo>
                  <a:pt x="11114272" y="4144138"/>
                  <a:pt x="11112765" y="4142286"/>
                  <a:pt x="11110002" y="4139627"/>
                </a:cubicBezTo>
                <a:cubicBezTo>
                  <a:pt x="11107239" y="4136969"/>
                  <a:pt x="11104727" y="4135476"/>
                  <a:pt x="11102466" y="4135147"/>
                </a:cubicBezTo>
                <a:lnTo>
                  <a:pt x="11102466" y="4139448"/>
                </a:lnTo>
                <a:cubicBezTo>
                  <a:pt x="11093255" y="4141778"/>
                  <a:pt x="11082538" y="4145004"/>
                  <a:pt x="11070312" y="4149126"/>
                </a:cubicBezTo>
                <a:cubicBezTo>
                  <a:pt x="11058088" y="4153247"/>
                  <a:pt x="11051389" y="4157190"/>
                  <a:pt x="11050217" y="4160954"/>
                </a:cubicBezTo>
                <a:cubicBezTo>
                  <a:pt x="11044272" y="4162507"/>
                  <a:pt x="11040086" y="4164777"/>
                  <a:pt x="11037656" y="4167764"/>
                </a:cubicBezTo>
                <a:cubicBezTo>
                  <a:pt x="11035228" y="4170751"/>
                  <a:pt x="11034057" y="4173737"/>
                  <a:pt x="11034141" y="4176724"/>
                </a:cubicBezTo>
                <a:lnTo>
                  <a:pt x="11006005" y="4182459"/>
                </a:lnTo>
                <a:cubicBezTo>
                  <a:pt x="11006089" y="4184759"/>
                  <a:pt x="11004918" y="4187328"/>
                  <a:pt x="11002488" y="4190165"/>
                </a:cubicBezTo>
                <a:cubicBezTo>
                  <a:pt x="11000060" y="4193003"/>
                  <a:pt x="10995874" y="4195213"/>
                  <a:pt x="10989929" y="4196796"/>
                </a:cubicBezTo>
                <a:lnTo>
                  <a:pt x="10989929" y="4208266"/>
                </a:lnTo>
                <a:lnTo>
                  <a:pt x="10973852" y="4212567"/>
                </a:lnTo>
                <a:cubicBezTo>
                  <a:pt x="10973433" y="4216928"/>
                  <a:pt x="10969247" y="4221109"/>
                  <a:pt x="10961292" y="4225112"/>
                </a:cubicBezTo>
                <a:cubicBezTo>
                  <a:pt x="10953338" y="4229114"/>
                  <a:pt x="10944127" y="4232579"/>
                  <a:pt x="10933661" y="4235506"/>
                </a:cubicBezTo>
                <a:cubicBezTo>
                  <a:pt x="10925454" y="4240076"/>
                  <a:pt x="10915742" y="4245273"/>
                  <a:pt x="10904522" y="4251098"/>
                </a:cubicBezTo>
                <a:cubicBezTo>
                  <a:pt x="10893301" y="4256922"/>
                  <a:pt x="10881578" y="4261761"/>
                  <a:pt x="10869354" y="4265614"/>
                </a:cubicBezTo>
                <a:cubicBezTo>
                  <a:pt x="10869604" y="4267854"/>
                  <a:pt x="10869102" y="4270184"/>
                  <a:pt x="10867846" y="4272603"/>
                </a:cubicBezTo>
                <a:cubicBezTo>
                  <a:pt x="10866590" y="4275023"/>
                  <a:pt x="10863074" y="4276994"/>
                  <a:pt x="10857296" y="4278518"/>
                </a:cubicBezTo>
                <a:cubicBezTo>
                  <a:pt x="10856961" y="4282938"/>
                  <a:pt x="10853612" y="4287359"/>
                  <a:pt x="10847249" y="4291779"/>
                </a:cubicBezTo>
                <a:cubicBezTo>
                  <a:pt x="10840884" y="4296200"/>
                  <a:pt x="10833515" y="4299904"/>
                  <a:pt x="10825142" y="4302890"/>
                </a:cubicBezTo>
                <a:cubicBezTo>
                  <a:pt x="10825142" y="4304384"/>
                  <a:pt x="10824137" y="4305698"/>
                  <a:pt x="10822128" y="4306833"/>
                </a:cubicBezTo>
                <a:cubicBezTo>
                  <a:pt x="10820118" y="4307968"/>
                  <a:pt x="10817105" y="4308565"/>
                  <a:pt x="10813085" y="4308625"/>
                </a:cubicBezTo>
                <a:lnTo>
                  <a:pt x="10801027" y="4307192"/>
                </a:lnTo>
                <a:lnTo>
                  <a:pt x="10813085" y="4292855"/>
                </a:lnTo>
                <a:cubicBezTo>
                  <a:pt x="10817105" y="4291331"/>
                  <a:pt x="10820118" y="4289360"/>
                  <a:pt x="10822128" y="4286940"/>
                </a:cubicBezTo>
                <a:cubicBezTo>
                  <a:pt x="10824137" y="4284521"/>
                  <a:pt x="10825142" y="4282191"/>
                  <a:pt x="10825142" y="4279951"/>
                </a:cubicBezTo>
                <a:lnTo>
                  <a:pt x="10841219" y="4267048"/>
                </a:lnTo>
                <a:cubicBezTo>
                  <a:pt x="10840381" y="4263822"/>
                  <a:pt x="10840047" y="4260238"/>
                  <a:pt x="10840215" y="4256295"/>
                </a:cubicBezTo>
                <a:cubicBezTo>
                  <a:pt x="10840381" y="4252352"/>
                  <a:pt x="10846076" y="4250202"/>
                  <a:pt x="10857296" y="4249843"/>
                </a:cubicBezTo>
                <a:cubicBezTo>
                  <a:pt x="10858635" y="4235865"/>
                  <a:pt x="10870023" y="4219377"/>
                  <a:pt x="10891459" y="4200381"/>
                </a:cubicBezTo>
                <a:cubicBezTo>
                  <a:pt x="10912895" y="4181384"/>
                  <a:pt x="10936340" y="4166330"/>
                  <a:pt x="10961795" y="4155219"/>
                </a:cubicBezTo>
                <a:cubicBezTo>
                  <a:pt x="10962297" y="4150320"/>
                  <a:pt x="10964307" y="4145780"/>
                  <a:pt x="10967824" y="4141599"/>
                </a:cubicBezTo>
                <a:cubicBezTo>
                  <a:pt x="10971341" y="4137417"/>
                  <a:pt x="10973349" y="4132877"/>
                  <a:pt x="10973852" y="4127979"/>
                </a:cubicBezTo>
                <a:cubicBezTo>
                  <a:pt x="10979797" y="4127889"/>
                  <a:pt x="10983984" y="4126993"/>
                  <a:pt x="10986412" y="4125290"/>
                </a:cubicBezTo>
                <a:cubicBezTo>
                  <a:pt x="10988840" y="4123588"/>
                  <a:pt x="10990013" y="4121617"/>
                  <a:pt x="10989929" y="4119376"/>
                </a:cubicBezTo>
                <a:cubicBezTo>
                  <a:pt x="10990599" y="4113552"/>
                  <a:pt x="10993278" y="4110147"/>
                  <a:pt x="10997968" y="4109161"/>
                </a:cubicBezTo>
                <a:cubicBezTo>
                  <a:pt x="11002656" y="4108176"/>
                  <a:pt x="11005336" y="4105846"/>
                  <a:pt x="11006005" y="4102172"/>
                </a:cubicBezTo>
                <a:lnTo>
                  <a:pt x="11026102" y="4087835"/>
                </a:lnTo>
                <a:cubicBezTo>
                  <a:pt x="11032047" y="4087058"/>
                  <a:pt x="11036233" y="4085744"/>
                  <a:pt x="11038661" y="4083892"/>
                </a:cubicBezTo>
                <a:cubicBezTo>
                  <a:pt x="11041089" y="4082040"/>
                  <a:pt x="11042262" y="4080009"/>
                  <a:pt x="11042178" y="4077799"/>
                </a:cubicBezTo>
                <a:lnTo>
                  <a:pt x="11038159" y="4070630"/>
                </a:lnTo>
                <a:lnTo>
                  <a:pt x="11074332" y="4026186"/>
                </a:lnTo>
                <a:lnTo>
                  <a:pt x="11090409" y="4021884"/>
                </a:lnTo>
                <a:lnTo>
                  <a:pt x="11102466" y="4014716"/>
                </a:lnTo>
                <a:cubicBezTo>
                  <a:pt x="11102466" y="4012416"/>
                  <a:pt x="11103471" y="4009847"/>
                  <a:pt x="11105480" y="4007009"/>
                </a:cubicBezTo>
                <a:cubicBezTo>
                  <a:pt x="11107490" y="4004172"/>
                  <a:pt x="11110504" y="4001962"/>
                  <a:pt x="11114524" y="4000379"/>
                </a:cubicBezTo>
                <a:cubicBezTo>
                  <a:pt x="11112179" y="3997780"/>
                  <a:pt x="11111844" y="3994375"/>
                  <a:pt x="11113519" y="3990163"/>
                </a:cubicBezTo>
                <a:cubicBezTo>
                  <a:pt x="11115194" y="3985952"/>
                  <a:pt x="11120887" y="3983622"/>
                  <a:pt x="11130600" y="3983174"/>
                </a:cubicBezTo>
                <a:cubicBezTo>
                  <a:pt x="11132023" y="3979232"/>
                  <a:pt x="11139225" y="3972780"/>
                  <a:pt x="11152204" y="3963819"/>
                </a:cubicBezTo>
                <a:cubicBezTo>
                  <a:pt x="11165182" y="3954859"/>
                  <a:pt x="11175398" y="3949841"/>
                  <a:pt x="11182850" y="3948765"/>
                </a:cubicBezTo>
                <a:lnTo>
                  <a:pt x="11194907" y="3938729"/>
                </a:lnTo>
                <a:cubicBezTo>
                  <a:pt x="11196080" y="3929769"/>
                  <a:pt x="11200768" y="3921883"/>
                  <a:pt x="11208975" y="3915073"/>
                </a:cubicBezTo>
                <a:cubicBezTo>
                  <a:pt x="11217180" y="3908263"/>
                  <a:pt x="11221869" y="3900378"/>
                  <a:pt x="11223041" y="3891417"/>
                </a:cubicBezTo>
                <a:lnTo>
                  <a:pt x="11235099" y="3885682"/>
                </a:lnTo>
                <a:cubicBezTo>
                  <a:pt x="11236941" y="3880366"/>
                  <a:pt x="11244309" y="3874153"/>
                  <a:pt x="11257204" y="3867044"/>
                </a:cubicBezTo>
                <a:cubicBezTo>
                  <a:pt x="11270099" y="3859935"/>
                  <a:pt x="11277468" y="3853722"/>
                  <a:pt x="11279310" y="3848406"/>
                </a:cubicBezTo>
                <a:cubicBezTo>
                  <a:pt x="11291201" y="3845718"/>
                  <a:pt x="11296559" y="3841417"/>
                  <a:pt x="11295387" y="3835503"/>
                </a:cubicBezTo>
                <a:cubicBezTo>
                  <a:pt x="11294214" y="3829588"/>
                  <a:pt x="11299574" y="3825287"/>
                  <a:pt x="11311464" y="3822599"/>
                </a:cubicBezTo>
                <a:cubicBezTo>
                  <a:pt x="11313892" y="3818059"/>
                  <a:pt x="11324107" y="3806709"/>
                  <a:pt x="11342109" y="3788549"/>
                </a:cubicBezTo>
                <a:cubicBezTo>
                  <a:pt x="11360112" y="3770389"/>
                  <a:pt x="11371332" y="3759755"/>
                  <a:pt x="11375770" y="3756649"/>
                </a:cubicBezTo>
                <a:cubicBezTo>
                  <a:pt x="11373426" y="3754230"/>
                  <a:pt x="11373091" y="3751542"/>
                  <a:pt x="11374765" y="3748584"/>
                </a:cubicBezTo>
                <a:cubicBezTo>
                  <a:pt x="11376440" y="3745627"/>
                  <a:pt x="11382135" y="3744014"/>
                  <a:pt x="11391847" y="3743746"/>
                </a:cubicBezTo>
                <a:cubicBezTo>
                  <a:pt x="11403821" y="3733680"/>
                  <a:pt x="11419060" y="3723345"/>
                  <a:pt x="11437565" y="3712742"/>
                </a:cubicBezTo>
                <a:cubicBezTo>
                  <a:pt x="11456071" y="3702138"/>
                  <a:pt x="11466286" y="3691445"/>
                  <a:pt x="11468213" y="3680662"/>
                </a:cubicBezTo>
                <a:cubicBezTo>
                  <a:pt x="11470641" y="3679975"/>
                  <a:pt x="11473822" y="3679199"/>
                  <a:pt x="11477758" y="3678333"/>
                </a:cubicBezTo>
                <a:cubicBezTo>
                  <a:pt x="11481693" y="3677467"/>
                  <a:pt x="11483870" y="3676331"/>
                  <a:pt x="11484289" y="3674928"/>
                </a:cubicBezTo>
                <a:cubicBezTo>
                  <a:pt x="11483786" y="3674241"/>
                  <a:pt x="11481777" y="3673823"/>
                  <a:pt x="11478260" y="3673673"/>
                </a:cubicBezTo>
                <a:cubicBezTo>
                  <a:pt x="11474743" y="3673524"/>
                  <a:pt x="11472733" y="3673464"/>
                  <a:pt x="11472231" y="3673494"/>
                </a:cubicBezTo>
                <a:lnTo>
                  <a:pt x="11484289" y="3660591"/>
                </a:lnTo>
                <a:lnTo>
                  <a:pt x="11500365" y="3657723"/>
                </a:lnTo>
                <a:cubicBezTo>
                  <a:pt x="11508404" y="3653751"/>
                  <a:pt x="11515438" y="3648434"/>
                  <a:pt x="11521467" y="3641773"/>
                </a:cubicBezTo>
                <a:cubicBezTo>
                  <a:pt x="11527496" y="3635112"/>
                  <a:pt x="11532519" y="3629438"/>
                  <a:pt x="11536538" y="3624748"/>
                </a:cubicBezTo>
                <a:cubicBezTo>
                  <a:pt x="11534361" y="3621761"/>
                  <a:pt x="11534696" y="3619133"/>
                  <a:pt x="11537543" y="3616863"/>
                </a:cubicBezTo>
                <a:cubicBezTo>
                  <a:pt x="11540389" y="3614593"/>
                  <a:pt x="11546754" y="3613398"/>
                  <a:pt x="11556635" y="3613278"/>
                </a:cubicBezTo>
                <a:lnTo>
                  <a:pt x="11568691" y="3603242"/>
                </a:lnTo>
                <a:cubicBezTo>
                  <a:pt x="11573381" y="3600883"/>
                  <a:pt x="11579074" y="3595566"/>
                  <a:pt x="11585774" y="3587292"/>
                </a:cubicBezTo>
                <a:cubicBezTo>
                  <a:pt x="11592472" y="3579019"/>
                  <a:pt x="11596156" y="3573344"/>
                  <a:pt x="11596826" y="3570267"/>
                </a:cubicBezTo>
                <a:cubicBezTo>
                  <a:pt x="11597998" y="3565667"/>
                  <a:pt x="11602687" y="3562322"/>
                  <a:pt x="11610893" y="3560231"/>
                </a:cubicBezTo>
                <a:cubicBezTo>
                  <a:pt x="11619099" y="3558141"/>
                  <a:pt x="11623788" y="3554795"/>
                  <a:pt x="11624960" y="3550195"/>
                </a:cubicBezTo>
                <a:lnTo>
                  <a:pt x="11657113" y="3530123"/>
                </a:lnTo>
                <a:cubicBezTo>
                  <a:pt x="11658956" y="3527196"/>
                  <a:pt x="11666325" y="3520147"/>
                  <a:pt x="11679220" y="3508976"/>
                </a:cubicBezTo>
                <a:cubicBezTo>
                  <a:pt x="11692115" y="3497805"/>
                  <a:pt x="11699483" y="3491473"/>
                  <a:pt x="11701325" y="3489980"/>
                </a:cubicBezTo>
                <a:cubicBezTo>
                  <a:pt x="11700488" y="3486874"/>
                  <a:pt x="11700152" y="3483767"/>
                  <a:pt x="11700320" y="3480661"/>
                </a:cubicBezTo>
                <a:cubicBezTo>
                  <a:pt x="11700488" y="3477554"/>
                  <a:pt x="11706181" y="3475882"/>
                  <a:pt x="11717401" y="3475643"/>
                </a:cubicBezTo>
                <a:cubicBezTo>
                  <a:pt x="11729711" y="3465428"/>
                  <a:pt x="11746289" y="3454316"/>
                  <a:pt x="11767139" y="3442309"/>
                </a:cubicBezTo>
                <a:cubicBezTo>
                  <a:pt x="11787989" y="3430302"/>
                  <a:pt x="11799543" y="3418474"/>
                  <a:pt x="11801805" y="3406825"/>
                </a:cubicBezTo>
                <a:cubicBezTo>
                  <a:pt x="11804233" y="3406048"/>
                  <a:pt x="11807414" y="3405092"/>
                  <a:pt x="11811349" y="3403958"/>
                </a:cubicBezTo>
                <a:cubicBezTo>
                  <a:pt x="11815285" y="3402823"/>
                  <a:pt x="11817462" y="3401867"/>
                  <a:pt x="11817881" y="3401090"/>
                </a:cubicBezTo>
                <a:cubicBezTo>
                  <a:pt x="11817630" y="3399716"/>
                  <a:pt x="11816123" y="3398880"/>
                  <a:pt x="11813359" y="3398581"/>
                </a:cubicBezTo>
                <a:cubicBezTo>
                  <a:pt x="11810596" y="3398282"/>
                  <a:pt x="11808084" y="3398163"/>
                  <a:pt x="11805824" y="3398223"/>
                </a:cubicBezTo>
                <a:lnTo>
                  <a:pt x="11817881" y="3385319"/>
                </a:lnTo>
                <a:cubicBezTo>
                  <a:pt x="11830609" y="3382213"/>
                  <a:pt x="11841326" y="3378390"/>
                  <a:pt x="11850034" y="3373850"/>
                </a:cubicBezTo>
                <a:lnTo>
                  <a:pt x="11874149" y="3345176"/>
                </a:lnTo>
                <a:cubicBezTo>
                  <a:pt x="11872141" y="3342189"/>
                  <a:pt x="11873144" y="3339561"/>
                  <a:pt x="11877164" y="3337290"/>
                </a:cubicBezTo>
                <a:cubicBezTo>
                  <a:pt x="11881183" y="3335020"/>
                  <a:pt x="11888217" y="3333825"/>
                  <a:pt x="11898265" y="3333706"/>
                </a:cubicBezTo>
                <a:cubicBezTo>
                  <a:pt x="11898767" y="3331077"/>
                  <a:pt x="11900777" y="3329166"/>
                  <a:pt x="11904293" y="3327971"/>
                </a:cubicBezTo>
                <a:cubicBezTo>
                  <a:pt x="11907810" y="3326776"/>
                  <a:pt x="11909820" y="3324865"/>
                  <a:pt x="11910322" y="3322236"/>
                </a:cubicBezTo>
                <a:cubicBezTo>
                  <a:pt x="11913420" y="3320295"/>
                  <a:pt x="11919282" y="3314500"/>
                  <a:pt x="11927906" y="3304853"/>
                </a:cubicBezTo>
                <a:cubicBezTo>
                  <a:pt x="11936530" y="3295205"/>
                  <a:pt x="11941387" y="3289052"/>
                  <a:pt x="11942476" y="3286394"/>
                </a:cubicBezTo>
                <a:cubicBezTo>
                  <a:pt x="11943648" y="3281734"/>
                  <a:pt x="11948337" y="3278150"/>
                  <a:pt x="11956543" y="3275641"/>
                </a:cubicBezTo>
                <a:cubicBezTo>
                  <a:pt x="11964749" y="3273132"/>
                  <a:pt x="11969438" y="3269548"/>
                  <a:pt x="11970610" y="3264888"/>
                </a:cubicBezTo>
                <a:lnTo>
                  <a:pt x="11986687" y="3253418"/>
                </a:lnTo>
                <a:cubicBezTo>
                  <a:pt x="11987692" y="3250073"/>
                  <a:pt x="11991711" y="3247445"/>
                  <a:pt x="11998744" y="3245533"/>
                </a:cubicBezTo>
                <a:cubicBezTo>
                  <a:pt x="12005778" y="3243621"/>
                  <a:pt x="12009797" y="3240993"/>
                  <a:pt x="12010802" y="3237648"/>
                </a:cubicBezTo>
                <a:cubicBezTo>
                  <a:pt x="12022860" y="3237409"/>
                  <a:pt x="12030897" y="3235019"/>
                  <a:pt x="12034917" y="3230479"/>
                </a:cubicBezTo>
                <a:cubicBezTo>
                  <a:pt x="12035001" y="3229822"/>
                  <a:pt x="12034833" y="3229344"/>
                  <a:pt x="12034414" y="3229046"/>
                </a:cubicBezTo>
                <a:cubicBezTo>
                  <a:pt x="12033996" y="3228747"/>
                  <a:pt x="12032823" y="3228269"/>
                  <a:pt x="12030897" y="3227612"/>
                </a:cubicBezTo>
                <a:lnTo>
                  <a:pt x="12038936" y="3223311"/>
                </a:lnTo>
                <a:cubicBezTo>
                  <a:pt x="12040862" y="3221937"/>
                  <a:pt x="12042034" y="3220742"/>
                  <a:pt x="12042453" y="3219726"/>
                </a:cubicBezTo>
                <a:cubicBezTo>
                  <a:pt x="12042871" y="3218711"/>
                  <a:pt x="12043039" y="3217516"/>
                  <a:pt x="12042955" y="3216142"/>
                </a:cubicBezTo>
                <a:cubicBezTo>
                  <a:pt x="12058949" y="3207481"/>
                  <a:pt x="12073183" y="3198280"/>
                  <a:pt x="12085660" y="3188543"/>
                </a:cubicBezTo>
                <a:cubicBezTo>
                  <a:pt x="12098135" y="3178806"/>
                  <a:pt x="12109356" y="3168890"/>
                  <a:pt x="12119319" y="3158794"/>
                </a:cubicBezTo>
                <a:cubicBezTo>
                  <a:pt x="12120408" y="3156464"/>
                  <a:pt x="12125264" y="3151805"/>
                  <a:pt x="12133889" y="3144815"/>
                </a:cubicBezTo>
                <a:cubicBezTo>
                  <a:pt x="12142513" y="3137826"/>
                  <a:pt x="12148375" y="3133883"/>
                  <a:pt x="12151473" y="3132987"/>
                </a:cubicBezTo>
                <a:cubicBezTo>
                  <a:pt x="12151891" y="3128059"/>
                  <a:pt x="12155074" y="3123579"/>
                  <a:pt x="12161019" y="3119546"/>
                </a:cubicBezTo>
                <a:lnTo>
                  <a:pt x="12161413" y="3119284"/>
                </a:lnTo>
                <a:lnTo>
                  <a:pt x="11857783" y="3119284"/>
                </a:lnTo>
                <a:lnTo>
                  <a:pt x="11855994" y="3121601"/>
                </a:lnTo>
                <a:cubicBezTo>
                  <a:pt x="11848710" y="3128298"/>
                  <a:pt x="11841117" y="3132031"/>
                  <a:pt x="11833217" y="3132800"/>
                </a:cubicBezTo>
                <a:cubicBezTo>
                  <a:pt x="11830858" y="3132580"/>
                  <a:pt x="11829421" y="3131702"/>
                  <a:pt x="11828908" y="3130165"/>
                </a:cubicBezTo>
                <a:cubicBezTo>
                  <a:pt x="11828396" y="3128628"/>
                  <a:pt x="11828190" y="3127750"/>
                  <a:pt x="11828293" y="3127530"/>
                </a:cubicBezTo>
                <a:lnTo>
                  <a:pt x="11808595" y="3125773"/>
                </a:lnTo>
                <a:lnTo>
                  <a:pt x="11793821" y="3132800"/>
                </a:lnTo>
                <a:lnTo>
                  <a:pt x="11828293" y="3145096"/>
                </a:lnTo>
                <a:cubicBezTo>
                  <a:pt x="11827883" y="3154648"/>
                  <a:pt x="11822548" y="3163212"/>
                  <a:pt x="11812288" y="3170788"/>
                </a:cubicBezTo>
                <a:cubicBezTo>
                  <a:pt x="11802029" y="3178363"/>
                  <a:pt x="11789307" y="3185609"/>
                  <a:pt x="11774124" y="3192526"/>
                </a:cubicBezTo>
                <a:cubicBezTo>
                  <a:pt x="11775662" y="3195234"/>
                  <a:pt x="11779971" y="3200358"/>
                  <a:pt x="11787050" y="3207897"/>
                </a:cubicBezTo>
                <a:cubicBezTo>
                  <a:pt x="11794130" y="3215435"/>
                  <a:pt x="11794745" y="3219681"/>
                  <a:pt x="11788897" y="3220633"/>
                </a:cubicBezTo>
                <a:cubicBezTo>
                  <a:pt x="11781613" y="3220559"/>
                  <a:pt x="11775252" y="3219827"/>
                  <a:pt x="11769815" y="3218437"/>
                </a:cubicBezTo>
                <a:cubicBezTo>
                  <a:pt x="11764377" y="3217046"/>
                  <a:pt x="11759247" y="3215435"/>
                  <a:pt x="11754425" y="3213606"/>
                </a:cubicBezTo>
                <a:cubicBezTo>
                  <a:pt x="11754425" y="3220047"/>
                  <a:pt x="11751963" y="3226927"/>
                  <a:pt x="11747038" y="3234246"/>
                </a:cubicBezTo>
                <a:cubicBezTo>
                  <a:pt x="11742114" y="3241566"/>
                  <a:pt x="11734727" y="3247568"/>
                  <a:pt x="11724877" y="3252252"/>
                </a:cubicBezTo>
                <a:lnTo>
                  <a:pt x="11700255" y="3238199"/>
                </a:lnTo>
                <a:lnTo>
                  <a:pt x="11715029" y="3220633"/>
                </a:lnTo>
                <a:cubicBezTo>
                  <a:pt x="11712259" y="3219754"/>
                  <a:pt x="11709181" y="3218876"/>
                  <a:pt x="11705796" y="3217998"/>
                </a:cubicBezTo>
                <a:cubicBezTo>
                  <a:pt x="11702410" y="3217119"/>
                  <a:pt x="11700564" y="3216241"/>
                  <a:pt x="11700255" y="3215363"/>
                </a:cubicBezTo>
                <a:cubicBezTo>
                  <a:pt x="11701384" y="3213679"/>
                  <a:pt x="11706514" y="3212654"/>
                  <a:pt x="11715644" y="3212288"/>
                </a:cubicBezTo>
                <a:cubicBezTo>
                  <a:pt x="11724776" y="3211922"/>
                  <a:pt x="11731137" y="3211776"/>
                  <a:pt x="11734727" y="3211849"/>
                </a:cubicBezTo>
                <a:cubicBezTo>
                  <a:pt x="11735035" y="3206506"/>
                  <a:pt x="11738113" y="3200943"/>
                  <a:pt x="11743960" y="3195161"/>
                </a:cubicBezTo>
                <a:cubicBezTo>
                  <a:pt x="11749809" y="3189379"/>
                  <a:pt x="11756579" y="3183816"/>
                  <a:pt x="11764274" y="3178473"/>
                </a:cubicBezTo>
                <a:cubicBezTo>
                  <a:pt x="11764171" y="3177448"/>
                  <a:pt x="11763145" y="3175984"/>
                  <a:pt x="11761196" y="3174081"/>
                </a:cubicBezTo>
                <a:cubicBezTo>
                  <a:pt x="11759247" y="3172178"/>
                  <a:pt x="11756990" y="3170714"/>
                  <a:pt x="11754425" y="3169690"/>
                </a:cubicBezTo>
                <a:lnTo>
                  <a:pt x="11719953" y="3185499"/>
                </a:lnTo>
                <a:lnTo>
                  <a:pt x="11695331" y="3187256"/>
                </a:lnTo>
                <a:lnTo>
                  <a:pt x="11695331" y="3211849"/>
                </a:lnTo>
                <a:cubicBezTo>
                  <a:pt x="11677787" y="3216900"/>
                  <a:pt x="11662398" y="3224365"/>
                  <a:pt x="11649164" y="3234246"/>
                </a:cubicBezTo>
                <a:cubicBezTo>
                  <a:pt x="11635929" y="3244128"/>
                  <a:pt x="11626695" y="3252472"/>
                  <a:pt x="11621463" y="3259279"/>
                </a:cubicBezTo>
                <a:cubicBezTo>
                  <a:pt x="11620643" y="3262646"/>
                  <a:pt x="11617359" y="3265574"/>
                  <a:pt x="11611613" y="3268062"/>
                </a:cubicBezTo>
                <a:cubicBezTo>
                  <a:pt x="11605869" y="3270551"/>
                  <a:pt x="11602586" y="3273479"/>
                  <a:pt x="11601765" y="3276846"/>
                </a:cubicBezTo>
                <a:lnTo>
                  <a:pt x="11586992" y="3290899"/>
                </a:lnTo>
                <a:lnTo>
                  <a:pt x="11591916" y="3290899"/>
                </a:lnTo>
                <a:cubicBezTo>
                  <a:pt x="11591095" y="3294265"/>
                  <a:pt x="11587812" y="3297194"/>
                  <a:pt x="11582066" y="3299682"/>
                </a:cubicBezTo>
                <a:cubicBezTo>
                  <a:pt x="11576322" y="3302170"/>
                  <a:pt x="11573038" y="3305099"/>
                  <a:pt x="11572218" y="3308465"/>
                </a:cubicBezTo>
                <a:cubicBezTo>
                  <a:pt x="11572627" y="3311210"/>
                  <a:pt x="11571807" y="3313626"/>
                  <a:pt x="11569755" y="3315711"/>
                </a:cubicBezTo>
                <a:cubicBezTo>
                  <a:pt x="11567703" y="3317797"/>
                  <a:pt x="11561959" y="3318896"/>
                  <a:pt x="11552520" y="3319005"/>
                </a:cubicBezTo>
                <a:cubicBezTo>
                  <a:pt x="11553135" y="3324129"/>
                  <a:pt x="11551904" y="3327496"/>
                  <a:pt x="11548826" y="3329106"/>
                </a:cubicBezTo>
                <a:cubicBezTo>
                  <a:pt x="11545748" y="3330716"/>
                  <a:pt x="11537130" y="3331448"/>
                  <a:pt x="11522973" y="3331301"/>
                </a:cubicBezTo>
                <a:lnTo>
                  <a:pt x="11522973" y="3350625"/>
                </a:lnTo>
                <a:lnTo>
                  <a:pt x="11498350" y="3347111"/>
                </a:lnTo>
                <a:lnTo>
                  <a:pt x="11468802" y="3371705"/>
                </a:lnTo>
                <a:lnTo>
                  <a:pt x="11478652" y="3375218"/>
                </a:lnTo>
                <a:lnTo>
                  <a:pt x="11458954" y="3380488"/>
                </a:lnTo>
                <a:lnTo>
                  <a:pt x="11449105" y="3387515"/>
                </a:lnTo>
                <a:lnTo>
                  <a:pt x="11463878" y="3399811"/>
                </a:lnTo>
                <a:lnTo>
                  <a:pt x="11458954" y="3413864"/>
                </a:lnTo>
                <a:cubicBezTo>
                  <a:pt x="11446847" y="3414450"/>
                  <a:pt x="11440281" y="3416792"/>
                  <a:pt x="11439255" y="3420891"/>
                </a:cubicBezTo>
                <a:cubicBezTo>
                  <a:pt x="11438229" y="3424990"/>
                  <a:pt x="11426739" y="3427332"/>
                  <a:pt x="11404784" y="3427918"/>
                </a:cubicBezTo>
                <a:lnTo>
                  <a:pt x="11404784" y="3419134"/>
                </a:lnTo>
                <a:lnTo>
                  <a:pt x="11390010" y="3420891"/>
                </a:lnTo>
                <a:cubicBezTo>
                  <a:pt x="11386932" y="3423380"/>
                  <a:pt x="11382008" y="3427625"/>
                  <a:pt x="11375236" y="3433627"/>
                </a:cubicBezTo>
                <a:cubicBezTo>
                  <a:pt x="11368466" y="3439629"/>
                  <a:pt x="11363542" y="3442996"/>
                  <a:pt x="11360463" y="3443727"/>
                </a:cubicBezTo>
                <a:cubicBezTo>
                  <a:pt x="11358104" y="3443581"/>
                  <a:pt x="11356667" y="3442996"/>
                  <a:pt x="11356155" y="3441971"/>
                </a:cubicBezTo>
                <a:cubicBezTo>
                  <a:pt x="11355641" y="3440946"/>
                  <a:pt x="11355436" y="3440360"/>
                  <a:pt x="11355539" y="3440214"/>
                </a:cubicBezTo>
                <a:cubicBezTo>
                  <a:pt x="11341996" y="3439921"/>
                  <a:pt x="11337072" y="3438311"/>
                  <a:pt x="11340765" y="3435384"/>
                </a:cubicBezTo>
                <a:cubicBezTo>
                  <a:pt x="11344459" y="3432456"/>
                  <a:pt x="11349383" y="3429967"/>
                  <a:pt x="11355539" y="3427918"/>
                </a:cubicBezTo>
                <a:lnTo>
                  <a:pt x="11335841" y="3412108"/>
                </a:lnTo>
                <a:lnTo>
                  <a:pt x="11355539" y="3399811"/>
                </a:lnTo>
                <a:lnTo>
                  <a:pt x="11321067" y="3394541"/>
                </a:lnTo>
                <a:cubicBezTo>
                  <a:pt x="11319630" y="3400433"/>
                  <a:pt x="11313886" y="3405777"/>
                  <a:pt x="11303831" y="3410571"/>
                </a:cubicBezTo>
                <a:cubicBezTo>
                  <a:pt x="11293777" y="3415365"/>
                  <a:pt x="11288031" y="3421147"/>
                  <a:pt x="11286596" y="3427918"/>
                </a:cubicBezTo>
                <a:cubicBezTo>
                  <a:pt x="11271925" y="3435018"/>
                  <a:pt x="11258177" y="3442337"/>
                  <a:pt x="11245353" y="3449876"/>
                </a:cubicBezTo>
                <a:cubicBezTo>
                  <a:pt x="11232528" y="3457415"/>
                  <a:pt x="11220011" y="3464734"/>
                  <a:pt x="11207803" y="3471834"/>
                </a:cubicBezTo>
                <a:cubicBezTo>
                  <a:pt x="11205341" y="3476079"/>
                  <a:pt x="11200417" y="3481642"/>
                  <a:pt x="11193030" y="3488522"/>
                </a:cubicBezTo>
                <a:cubicBezTo>
                  <a:pt x="11185643" y="3495403"/>
                  <a:pt x="11175793" y="3499208"/>
                  <a:pt x="11163482" y="3499940"/>
                </a:cubicBezTo>
                <a:cubicBezTo>
                  <a:pt x="11164097" y="3501295"/>
                  <a:pt x="11166560" y="3503856"/>
                  <a:pt x="11170869" y="3507626"/>
                </a:cubicBezTo>
                <a:cubicBezTo>
                  <a:pt x="11175178" y="3511395"/>
                  <a:pt x="11177640" y="3513518"/>
                  <a:pt x="11178256" y="3513994"/>
                </a:cubicBezTo>
                <a:cubicBezTo>
                  <a:pt x="11180616" y="3513774"/>
                  <a:pt x="11182051" y="3512896"/>
                  <a:pt x="11182565" y="3511359"/>
                </a:cubicBezTo>
                <a:cubicBezTo>
                  <a:pt x="11183077" y="3509822"/>
                  <a:pt x="11183283" y="3508943"/>
                  <a:pt x="11183180" y="3508724"/>
                </a:cubicBezTo>
                <a:cubicBezTo>
                  <a:pt x="11197133" y="3498367"/>
                  <a:pt x="11213548" y="3488339"/>
                  <a:pt x="11232425" y="3478641"/>
                </a:cubicBezTo>
                <a:cubicBezTo>
                  <a:pt x="11251303" y="3468943"/>
                  <a:pt x="11262793" y="3458476"/>
                  <a:pt x="11266897" y="3447241"/>
                </a:cubicBezTo>
                <a:lnTo>
                  <a:pt x="11291520" y="3447241"/>
                </a:lnTo>
                <a:cubicBezTo>
                  <a:pt x="11302805" y="3447058"/>
                  <a:pt x="11315938" y="3447424"/>
                  <a:pt x="11330917" y="3448339"/>
                </a:cubicBezTo>
                <a:cubicBezTo>
                  <a:pt x="11345895" y="3449254"/>
                  <a:pt x="11354102" y="3451816"/>
                  <a:pt x="11355539" y="3456024"/>
                </a:cubicBezTo>
                <a:cubicBezTo>
                  <a:pt x="11355026" y="3464002"/>
                  <a:pt x="11349895" y="3471761"/>
                  <a:pt x="11340150" y="3479300"/>
                </a:cubicBezTo>
                <a:cubicBezTo>
                  <a:pt x="11330403" y="3486839"/>
                  <a:pt x="11319118" y="3493719"/>
                  <a:pt x="11306293" y="3499940"/>
                </a:cubicBezTo>
                <a:cubicBezTo>
                  <a:pt x="11306909" y="3504186"/>
                  <a:pt x="11309371" y="3507992"/>
                  <a:pt x="11313680" y="3511359"/>
                </a:cubicBezTo>
                <a:cubicBezTo>
                  <a:pt x="11317989" y="3514726"/>
                  <a:pt x="11320451" y="3518532"/>
                  <a:pt x="11321067" y="3522777"/>
                </a:cubicBezTo>
                <a:lnTo>
                  <a:pt x="11286596" y="3519264"/>
                </a:lnTo>
                <a:cubicBezTo>
                  <a:pt x="11286801" y="3524680"/>
                  <a:pt x="11285159" y="3530536"/>
                  <a:pt x="11281670" y="3536830"/>
                </a:cubicBezTo>
                <a:cubicBezTo>
                  <a:pt x="11278183" y="3543125"/>
                  <a:pt x="11271617" y="3548981"/>
                  <a:pt x="11261973" y="3554397"/>
                </a:cubicBezTo>
                <a:lnTo>
                  <a:pt x="11237351" y="3542100"/>
                </a:lnTo>
                <a:lnTo>
                  <a:pt x="11252124" y="3526290"/>
                </a:lnTo>
                <a:cubicBezTo>
                  <a:pt x="11249353" y="3525412"/>
                  <a:pt x="11246276" y="3524534"/>
                  <a:pt x="11242890" y="3523655"/>
                </a:cubicBezTo>
                <a:cubicBezTo>
                  <a:pt x="11239505" y="3522777"/>
                  <a:pt x="11237657" y="3521899"/>
                  <a:pt x="11237351" y="3521020"/>
                </a:cubicBezTo>
                <a:cubicBezTo>
                  <a:pt x="11238274" y="3519337"/>
                  <a:pt x="11242583" y="3518312"/>
                  <a:pt x="11250277" y="3517946"/>
                </a:cubicBezTo>
                <a:cubicBezTo>
                  <a:pt x="11257972" y="3517580"/>
                  <a:pt x="11263512" y="3517434"/>
                  <a:pt x="11266897" y="3517507"/>
                </a:cubicBezTo>
                <a:lnTo>
                  <a:pt x="11296444" y="3487644"/>
                </a:lnTo>
                <a:lnTo>
                  <a:pt x="11291520" y="3480617"/>
                </a:lnTo>
                <a:lnTo>
                  <a:pt x="11271822" y="3471834"/>
                </a:lnTo>
                <a:lnTo>
                  <a:pt x="11247199" y="3480617"/>
                </a:lnTo>
                <a:lnTo>
                  <a:pt x="11232425" y="3517507"/>
                </a:lnTo>
                <a:cubicBezTo>
                  <a:pt x="11217242" y="3522411"/>
                  <a:pt x="11203289" y="3529291"/>
                  <a:pt x="11190567" y="3538148"/>
                </a:cubicBezTo>
                <a:cubicBezTo>
                  <a:pt x="11177845" y="3547004"/>
                  <a:pt x="11168817" y="3554763"/>
                  <a:pt x="11163482" y="3561423"/>
                </a:cubicBezTo>
                <a:cubicBezTo>
                  <a:pt x="11162867" y="3567498"/>
                  <a:pt x="11159173" y="3573354"/>
                  <a:pt x="11152401" y="3578990"/>
                </a:cubicBezTo>
                <a:cubicBezTo>
                  <a:pt x="11145631" y="3584626"/>
                  <a:pt x="11139475" y="3590481"/>
                  <a:pt x="11133935" y="3596557"/>
                </a:cubicBezTo>
                <a:cubicBezTo>
                  <a:pt x="11110134" y="3603876"/>
                  <a:pt x="11088794" y="3612073"/>
                  <a:pt x="11069916" y="3621150"/>
                </a:cubicBezTo>
                <a:lnTo>
                  <a:pt x="11035445" y="3656283"/>
                </a:lnTo>
                <a:cubicBezTo>
                  <a:pt x="11032470" y="3656210"/>
                  <a:pt x="11028570" y="3656356"/>
                  <a:pt x="11023749" y="3656722"/>
                </a:cubicBezTo>
                <a:cubicBezTo>
                  <a:pt x="11018928" y="3657088"/>
                  <a:pt x="11016259" y="3658112"/>
                  <a:pt x="11015747" y="3659796"/>
                </a:cubicBezTo>
                <a:cubicBezTo>
                  <a:pt x="11016259" y="3660747"/>
                  <a:pt x="11018928" y="3661919"/>
                  <a:pt x="11023749" y="3663310"/>
                </a:cubicBezTo>
                <a:cubicBezTo>
                  <a:pt x="11028570" y="3664700"/>
                  <a:pt x="11032470" y="3665871"/>
                  <a:pt x="11035445" y="3666823"/>
                </a:cubicBezTo>
                <a:lnTo>
                  <a:pt x="10981274" y="3677363"/>
                </a:lnTo>
                <a:lnTo>
                  <a:pt x="10946803" y="3677363"/>
                </a:lnTo>
                <a:cubicBezTo>
                  <a:pt x="10947829" y="3670849"/>
                  <a:pt x="10950701" y="3664554"/>
                  <a:pt x="10955421" y="3658478"/>
                </a:cubicBezTo>
                <a:cubicBezTo>
                  <a:pt x="10960141" y="3652404"/>
                  <a:pt x="10960551" y="3643474"/>
                  <a:pt x="10956653" y="3631690"/>
                </a:cubicBezTo>
                <a:cubicBezTo>
                  <a:pt x="10946188" y="3636813"/>
                  <a:pt x="10936338" y="3641937"/>
                  <a:pt x="10927105" y="3647060"/>
                </a:cubicBezTo>
                <a:cubicBezTo>
                  <a:pt x="10917872" y="3652184"/>
                  <a:pt x="10912947" y="3658186"/>
                  <a:pt x="10912331" y="3665066"/>
                </a:cubicBezTo>
                <a:cubicBezTo>
                  <a:pt x="10888530" y="3671800"/>
                  <a:pt x="10867190" y="3679412"/>
                  <a:pt x="10848313" y="3687903"/>
                </a:cubicBezTo>
                <a:cubicBezTo>
                  <a:pt x="10820920" y="3688781"/>
                  <a:pt x="10810455" y="3692294"/>
                  <a:pt x="10816919" y="3698443"/>
                </a:cubicBezTo>
                <a:cubicBezTo>
                  <a:pt x="10823383" y="3704591"/>
                  <a:pt x="10819074" y="3708104"/>
                  <a:pt x="10803992" y="3708982"/>
                </a:cubicBezTo>
                <a:lnTo>
                  <a:pt x="10784294" y="3708982"/>
                </a:lnTo>
                <a:cubicBezTo>
                  <a:pt x="10783474" y="3713923"/>
                  <a:pt x="10780190" y="3717656"/>
                  <a:pt x="10774445" y="3720181"/>
                </a:cubicBezTo>
                <a:cubicBezTo>
                  <a:pt x="10768700" y="3722706"/>
                  <a:pt x="10765417" y="3726000"/>
                  <a:pt x="10764596" y="3730062"/>
                </a:cubicBezTo>
                <a:lnTo>
                  <a:pt x="10730124" y="3740602"/>
                </a:lnTo>
                <a:lnTo>
                  <a:pt x="10710426" y="3726549"/>
                </a:lnTo>
                <a:cubicBezTo>
                  <a:pt x="10700578" y="3726549"/>
                  <a:pt x="10695652" y="3724792"/>
                  <a:pt x="10695652" y="3721279"/>
                </a:cubicBezTo>
                <a:cubicBezTo>
                  <a:pt x="10697089" y="3714362"/>
                  <a:pt x="10702833" y="3707555"/>
                  <a:pt x="10712889" y="3700858"/>
                </a:cubicBezTo>
                <a:cubicBezTo>
                  <a:pt x="10722942" y="3694160"/>
                  <a:pt x="10728688" y="3686915"/>
                  <a:pt x="10730124" y="3679119"/>
                </a:cubicBezTo>
                <a:cubicBezTo>
                  <a:pt x="10730226" y="3678973"/>
                  <a:pt x="10730022" y="3678388"/>
                  <a:pt x="10729509" y="3677363"/>
                </a:cubicBezTo>
                <a:cubicBezTo>
                  <a:pt x="10728996" y="3676338"/>
                  <a:pt x="10727559" y="3675752"/>
                  <a:pt x="10725199" y="3675606"/>
                </a:cubicBezTo>
                <a:cubicBezTo>
                  <a:pt x="10722533" y="3676009"/>
                  <a:pt x="10719249" y="3677838"/>
                  <a:pt x="10715351" y="3681095"/>
                </a:cubicBezTo>
                <a:cubicBezTo>
                  <a:pt x="10711452" y="3684352"/>
                  <a:pt x="10708169" y="3686622"/>
                  <a:pt x="10705502" y="3687903"/>
                </a:cubicBezTo>
                <a:cubicBezTo>
                  <a:pt x="10699756" y="3689659"/>
                  <a:pt x="10696473" y="3691416"/>
                  <a:pt x="10695652" y="3693173"/>
                </a:cubicBezTo>
                <a:cubicBezTo>
                  <a:pt x="10696269" y="3695917"/>
                  <a:pt x="10696269" y="3698333"/>
                  <a:pt x="10695652" y="3700419"/>
                </a:cubicBezTo>
                <a:cubicBezTo>
                  <a:pt x="10695037" y="3702505"/>
                  <a:pt x="10690113" y="3703603"/>
                  <a:pt x="10680879" y="3703712"/>
                </a:cubicBezTo>
                <a:lnTo>
                  <a:pt x="10661181" y="3707226"/>
                </a:lnTo>
                <a:lnTo>
                  <a:pt x="10611936" y="3708982"/>
                </a:lnTo>
                <a:lnTo>
                  <a:pt x="10597162" y="3723035"/>
                </a:lnTo>
                <a:cubicBezTo>
                  <a:pt x="10589672" y="3724024"/>
                  <a:pt x="10582491" y="3725561"/>
                  <a:pt x="10575618" y="3727647"/>
                </a:cubicBezTo>
                <a:cubicBezTo>
                  <a:pt x="10568743" y="3729733"/>
                  <a:pt x="10562792" y="3731709"/>
                  <a:pt x="10557765" y="3733575"/>
                </a:cubicBezTo>
                <a:cubicBezTo>
                  <a:pt x="10552430" y="3733539"/>
                  <a:pt x="10547095" y="3734051"/>
                  <a:pt x="10541760" y="3735113"/>
                </a:cubicBezTo>
                <a:cubicBezTo>
                  <a:pt x="10536425" y="3736174"/>
                  <a:pt x="10533553" y="3738004"/>
                  <a:pt x="10533142" y="3740602"/>
                </a:cubicBezTo>
                <a:lnTo>
                  <a:pt x="10538067" y="3747629"/>
                </a:lnTo>
                <a:lnTo>
                  <a:pt x="10493746" y="3747629"/>
                </a:lnTo>
                <a:cubicBezTo>
                  <a:pt x="10495695" y="3744225"/>
                  <a:pt x="10500415" y="3739175"/>
                  <a:pt x="10507905" y="3732478"/>
                </a:cubicBezTo>
                <a:cubicBezTo>
                  <a:pt x="10515393" y="3725780"/>
                  <a:pt x="10513958" y="3722048"/>
                  <a:pt x="10503596" y="3721279"/>
                </a:cubicBezTo>
                <a:cubicBezTo>
                  <a:pt x="10498568" y="3721389"/>
                  <a:pt x="10493849" y="3722048"/>
                  <a:pt x="10489437" y="3723255"/>
                </a:cubicBezTo>
                <a:cubicBezTo>
                  <a:pt x="10485025" y="3724463"/>
                  <a:pt x="10481538" y="3725561"/>
                  <a:pt x="10478973" y="3726549"/>
                </a:cubicBezTo>
                <a:lnTo>
                  <a:pt x="10469123" y="3747629"/>
                </a:lnTo>
                <a:lnTo>
                  <a:pt x="10444501" y="3759925"/>
                </a:lnTo>
                <a:cubicBezTo>
                  <a:pt x="10444501" y="3765122"/>
                  <a:pt x="10442039" y="3769660"/>
                  <a:pt x="10437115" y="3773539"/>
                </a:cubicBezTo>
                <a:cubicBezTo>
                  <a:pt x="10432190" y="3777419"/>
                  <a:pt x="10424804" y="3781078"/>
                  <a:pt x="10414954" y="3784518"/>
                </a:cubicBezTo>
                <a:lnTo>
                  <a:pt x="10414954" y="3798572"/>
                </a:lnTo>
                <a:cubicBezTo>
                  <a:pt x="10401001" y="3804134"/>
                  <a:pt x="10394436" y="3810576"/>
                  <a:pt x="10395256" y="3817895"/>
                </a:cubicBezTo>
                <a:cubicBezTo>
                  <a:pt x="10387356" y="3817053"/>
                  <a:pt x="10379763" y="3817419"/>
                  <a:pt x="10372479" y="3818993"/>
                </a:cubicBezTo>
                <a:cubicBezTo>
                  <a:pt x="10365195" y="3820566"/>
                  <a:pt x="10361297" y="3823128"/>
                  <a:pt x="10360785" y="3826678"/>
                </a:cubicBezTo>
                <a:lnTo>
                  <a:pt x="10331237" y="3842488"/>
                </a:lnTo>
                <a:lnTo>
                  <a:pt x="10291841" y="3837218"/>
                </a:lnTo>
                <a:cubicBezTo>
                  <a:pt x="10298304" y="3831509"/>
                  <a:pt x="10302613" y="3824921"/>
                  <a:pt x="10304768" y="3817456"/>
                </a:cubicBezTo>
                <a:cubicBezTo>
                  <a:pt x="10306922" y="3809990"/>
                  <a:pt x="10312463" y="3804281"/>
                  <a:pt x="10321388" y="3800328"/>
                </a:cubicBezTo>
                <a:cubicBezTo>
                  <a:pt x="10320567" y="3794766"/>
                  <a:pt x="10327134" y="3791838"/>
                  <a:pt x="10341086" y="3791545"/>
                </a:cubicBezTo>
                <a:cubicBezTo>
                  <a:pt x="10351756" y="3791801"/>
                  <a:pt x="10364889" y="3791728"/>
                  <a:pt x="10380483" y="3791326"/>
                </a:cubicBezTo>
                <a:cubicBezTo>
                  <a:pt x="10396077" y="3790923"/>
                  <a:pt x="10394436" y="3788654"/>
                  <a:pt x="10375557" y="3784518"/>
                </a:cubicBezTo>
                <a:lnTo>
                  <a:pt x="10395256" y="3766952"/>
                </a:lnTo>
                <a:lnTo>
                  <a:pt x="10375557" y="3766952"/>
                </a:lnTo>
                <a:lnTo>
                  <a:pt x="10395256" y="3758168"/>
                </a:lnTo>
                <a:lnTo>
                  <a:pt x="10395256" y="3740602"/>
                </a:lnTo>
                <a:lnTo>
                  <a:pt x="10429728" y="3731819"/>
                </a:lnTo>
                <a:lnTo>
                  <a:pt x="10429728" y="3716009"/>
                </a:lnTo>
                <a:cubicBezTo>
                  <a:pt x="10438755" y="3710446"/>
                  <a:pt x="10450246" y="3705762"/>
                  <a:pt x="10464199" y="3701956"/>
                </a:cubicBezTo>
                <a:lnTo>
                  <a:pt x="10478973" y="3687903"/>
                </a:lnTo>
                <a:cubicBezTo>
                  <a:pt x="10463584" y="3686512"/>
                  <a:pt x="10458659" y="3680510"/>
                  <a:pt x="10464199" y="3669897"/>
                </a:cubicBezTo>
                <a:cubicBezTo>
                  <a:pt x="10469740" y="3659284"/>
                  <a:pt x="10474664" y="3652404"/>
                  <a:pt x="10478973" y="3649256"/>
                </a:cubicBezTo>
                <a:cubicBezTo>
                  <a:pt x="10488206" y="3648451"/>
                  <a:pt x="10493131" y="3644791"/>
                  <a:pt x="10493746" y="3638277"/>
                </a:cubicBezTo>
                <a:cubicBezTo>
                  <a:pt x="10494361" y="3631763"/>
                  <a:pt x="10494361" y="3627225"/>
                  <a:pt x="10493746" y="3624663"/>
                </a:cubicBezTo>
                <a:cubicBezTo>
                  <a:pt x="10501031" y="3623638"/>
                  <a:pt x="10506160" y="3621735"/>
                  <a:pt x="10509135" y="3618954"/>
                </a:cubicBezTo>
                <a:cubicBezTo>
                  <a:pt x="10512111" y="3616172"/>
                  <a:pt x="10513547" y="3613391"/>
                  <a:pt x="10513444" y="3610610"/>
                </a:cubicBezTo>
                <a:cubicBezTo>
                  <a:pt x="10512624" y="3607316"/>
                  <a:pt x="10509341" y="3604681"/>
                  <a:pt x="10503596" y="3602705"/>
                </a:cubicBezTo>
                <a:cubicBezTo>
                  <a:pt x="10497850" y="3600729"/>
                  <a:pt x="10494567" y="3598093"/>
                  <a:pt x="10493746" y="3594800"/>
                </a:cubicBezTo>
                <a:cubicBezTo>
                  <a:pt x="10474766" y="3596117"/>
                  <a:pt x="10465943" y="3601387"/>
                  <a:pt x="10467277" y="3610610"/>
                </a:cubicBezTo>
                <a:cubicBezTo>
                  <a:pt x="10468611" y="3619832"/>
                  <a:pt x="10461019" y="3625102"/>
                  <a:pt x="10444501" y="3626420"/>
                </a:cubicBezTo>
                <a:cubicBezTo>
                  <a:pt x="10443988" y="3631800"/>
                  <a:pt x="10438858" y="3636850"/>
                  <a:pt x="10429113" y="3641571"/>
                </a:cubicBezTo>
                <a:cubicBezTo>
                  <a:pt x="10419366" y="3646292"/>
                  <a:pt x="10408081" y="3650025"/>
                  <a:pt x="10395256" y="3652770"/>
                </a:cubicBezTo>
                <a:lnTo>
                  <a:pt x="10395256" y="3675606"/>
                </a:lnTo>
                <a:cubicBezTo>
                  <a:pt x="10352064" y="3683035"/>
                  <a:pt x="10326415" y="3691452"/>
                  <a:pt x="10318310" y="3700858"/>
                </a:cubicBezTo>
                <a:cubicBezTo>
                  <a:pt x="10310206" y="3710263"/>
                  <a:pt x="10298099" y="3723511"/>
                  <a:pt x="10281992" y="3740602"/>
                </a:cubicBezTo>
                <a:cubicBezTo>
                  <a:pt x="10265371" y="3741114"/>
                  <a:pt x="10250597" y="3743164"/>
                  <a:pt x="10237671" y="3746750"/>
                </a:cubicBezTo>
                <a:cubicBezTo>
                  <a:pt x="10224744" y="3750337"/>
                  <a:pt x="10209971" y="3752386"/>
                  <a:pt x="10193351" y="3752899"/>
                </a:cubicBezTo>
                <a:lnTo>
                  <a:pt x="10193351" y="3772222"/>
                </a:lnTo>
                <a:lnTo>
                  <a:pt x="10178577" y="3772222"/>
                </a:lnTo>
                <a:cubicBezTo>
                  <a:pt x="10169138" y="3772222"/>
                  <a:pt x="10163392" y="3771343"/>
                  <a:pt x="10161340" y="3769587"/>
                </a:cubicBezTo>
                <a:cubicBezTo>
                  <a:pt x="10159289" y="3767830"/>
                  <a:pt x="10158468" y="3765195"/>
                  <a:pt x="10158879" y="3761682"/>
                </a:cubicBezTo>
                <a:lnTo>
                  <a:pt x="10173653" y="3747629"/>
                </a:lnTo>
                <a:cubicBezTo>
                  <a:pt x="10173345" y="3746348"/>
                  <a:pt x="10171498" y="3744079"/>
                  <a:pt x="10168112" y="3740822"/>
                </a:cubicBezTo>
                <a:cubicBezTo>
                  <a:pt x="10164726" y="3737565"/>
                  <a:pt x="10161649" y="3735735"/>
                  <a:pt x="10158879" y="3735332"/>
                </a:cubicBezTo>
                <a:lnTo>
                  <a:pt x="10158879" y="3740602"/>
                </a:lnTo>
                <a:cubicBezTo>
                  <a:pt x="10147593" y="3743457"/>
                  <a:pt x="10134461" y="3747409"/>
                  <a:pt x="10119482" y="3752460"/>
                </a:cubicBezTo>
                <a:cubicBezTo>
                  <a:pt x="10104504" y="3757510"/>
                  <a:pt x="10096296" y="3762341"/>
                  <a:pt x="10094860" y="3766952"/>
                </a:cubicBezTo>
                <a:cubicBezTo>
                  <a:pt x="10087576" y="3768855"/>
                  <a:pt x="10082447" y="3771637"/>
                  <a:pt x="10079470" y="3775296"/>
                </a:cubicBezTo>
                <a:cubicBezTo>
                  <a:pt x="10076495" y="3778956"/>
                  <a:pt x="10075060" y="3782615"/>
                  <a:pt x="10075163" y="3786275"/>
                </a:cubicBezTo>
                <a:lnTo>
                  <a:pt x="10040690" y="3793302"/>
                </a:lnTo>
                <a:cubicBezTo>
                  <a:pt x="10040793" y="3796120"/>
                  <a:pt x="10039357" y="3799267"/>
                  <a:pt x="10036381" y="3802743"/>
                </a:cubicBezTo>
                <a:cubicBezTo>
                  <a:pt x="10033406" y="3806220"/>
                  <a:pt x="10028276" y="3808929"/>
                  <a:pt x="10020992" y="3810868"/>
                </a:cubicBezTo>
                <a:lnTo>
                  <a:pt x="10020992" y="3824921"/>
                </a:lnTo>
                <a:lnTo>
                  <a:pt x="10001294" y="3830191"/>
                </a:lnTo>
                <a:cubicBezTo>
                  <a:pt x="10000781" y="3835535"/>
                  <a:pt x="9995651" y="3840658"/>
                  <a:pt x="9985904" y="3845562"/>
                </a:cubicBezTo>
                <a:cubicBezTo>
                  <a:pt x="9976159" y="3850466"/>
                  <a:pt x="9964872" y="3854711"/>
                  <a:pt x="9952049" y="3858298"/>
                </a:cubicBezTo>
                <a:cubicBezTo>
                  <a:pt x="9941994" y="3863897"/>
                  <a:pt x="9930094" y="3870265"/>
                  <a:pt x="9916346" y="3877401"/>
                </a:cubicBezTo>
                <a:cubicBezTo>
                  <a:pt x="9902599" y="3884538"/>
                  <a:pt x="9888235" y="3890467"/>
                  <a:pt x="9873257" y="3895188"/>
                </a:cubicBezTo>
                <a:cubicBezTo>
                  <a:pt x="9873564" y="3897932"/>
                  <a:pt x="9872949" y="3900787"/>
                  <a:pt x="9871409" y="3903751"/>
                </a:cubicBezTo>
                <a:cubicBezTo>
                  <a:pt x="9869871" y="3906716"/>
                  <a:pt x="9865562" y="3909131"/>
                  <a:pt x="9858483" y="3910998"/>
                </a:cubicBezTo>
                <a:cubicBezTo>
                  <a:pt x="9858072" y="3916414"/>
                  <a:pt x="9853969" y="3921830"/>
                  <a:pt x="9846172" y="3927246"/>
                </a:cubicBezTo>
                <a:cubicBezTo>
                  <a:pt x="9838375" y="3932663"/>
                  <a:pt x="9829345" y="3937201"/>
                  <a:pt x="9819086" y="3940861"/>
                </a:cubicBezTo>
                <a:cubicBezTo>
                  <a:pt x="9819086" y="3942690"/>
                  <a:pt x="9817855" y="3944301"/>
                  <a:pt x="9815394" y="3945691"/>
                </a:cubicBezTo>
                <a:cubicBezTo>
                  <a:pt x="9812931" y="3947082"/>
                  <a:pt x="9809238" y="3947814"/>
                  <a:pt x="9804313" y="3947887"/>
                </a:cubicBezTo>
                <a:lnTo>
                  <a:pt x="9789539" y="3946131"/>
                </a:lnTo>
                <a:lnTo>
                  <a:pt x="9804313" y="3928564"/>
                </a:lnTo>
                <a:cubicBezTo>
                  <a:pt x="9809238" y="3926698"/>
                  <a:pt x="9812931" y="3924282"/>
                  <a:pt x="9815394" y="3921318"/>
                </a:cubicBezTo>
                <a:cubicBezTo>
                  <a:pt x="9817855" y="3918353"/>
                  <a:pt x="9819086" y="3915499"/>
                  <a:pt x="9819086" y="3912754"/>
                </a:cubicBezTo>
                <a:lnTo>
                  <a:pt x="9838784" y="3896944"/>
                </a:lnTo>
                <a:cubicBezTo>
                  <a:pt x="9837758" y="3892992"/>
                  <a:pt x="9837349" y="3888600"/>
                  <a:pt x="9837554" y="3883769"/>
                </a:cubicBezTo>
                <a:cubicBezTo>
                  <a:pt x="9837758" y="3878938"/>
                  <a:pt x="9844735" y="3876303"/>
                  <a:pt x="9858483" y="3875864"/>
                </a:cubicBezTo>
                <a:cubicBezTo>
                  <a:pt x="9860124" y="3858737"/>
                  <a:pt x="9874077" y="3838536"/>
                  <a:pt x="9900341" y="3815260"/>
                </a:cubicBezTo>
                <a:cubicBezTo>
                  <a:pt x="9926606" y="3791984"/>
                  <a:pt x="9955332" y="3773539"/>
                  <a:pt x="9986521" y="3759925"/>
                </a:cubicBezTo>
                <a:cubicBezTo>
                  <a:pt x="9987136" y="3753924"/>
                  <a:pt x="9989598" y="3748361"/>
                  <a:pt x="9993907" y="3743237"/>
                </a:cubicBezTo>
                <a:cubicBezTo>
                  <a:pt x="9998217" y="3738114"/>
                  <a:pt x="10000678" y="3732551"/>
                  <a:pt x="10001294" y="3726549"/>
                </a:cubicBezTo>
                <a:cubicBezTo>
                  <a:pt x="10008578" y="3726439"/>
                  <a:pt x="10013708" y="3725341"/>
                  <a:pt x="10016683" y="3723255"/>
                </a:cubicBezTo>
                <a:cubicBezTo>
                  <a:pt x="10019658" y="3721169"/>
                  <a:pt x="10021095" y="3718754"/>
                  <a:pt x="10020992" y="3716009"/>
                </a:cubicBezTo>
                <a:cubicBezTo>
                  <a:pt x="10021813" y="3708873"/>
                  <a:pt x="10025096" y="3704700"/>
                  <a:pt x="10030842" y="3703493"/>
                </a:cubicBezTo>
                <a:cubicBezTo>
                  <a:pt x="10036586" y="3702285"/>
                  <a:pt x="10039869" y="3699430"/>
                  <a:pt x="10040690" y="3694929"/>
                </a:cubicBezTo>
                <a:lnTo>
                  <a:pt x="10065313" y="3677363"/>
                </a:lnTo>
                <a:cubicBezTo>
                  <a:pt x="10072597" y="3676411"/>
                  <a:pt x="10077727" y="3674801"/>
                  <a:pt x="10080702" y="3672532"/>
                </a:cubicBezTo>
                <a:cubicBezTo>
                  <a:pt x="10083677" y="3670263"/>
                  <a:pt x="10085114" y="3667774"/>
                  <a:pt x="10085011" y="3665066"/>
                </a:cubicBezTo>
                <a:lnTo>
                  <a:pt x="10080087" y="3656283"/>
                </a:lnTo>
                <a:lnTo>
                  <a:pt x="10124408" y="3601827"/>
                </a:lnTo>
                <a:lnTo>
                  <a:pt x="10144105" y="3596557"/>
                </a:lnTo>
                <a:lnTo>
                  <a:pt x="10158879" y="3587773"/>
                </a:lnTo>
                <a:cubicBezTo>
                  <a:pt x="10158879" y="3584955"/>
                  <a:pt x="10160110" y="3581808"/>
                  <a:pt x="10162572" y="3578331"/>
                </a:cubicBezTo>
                <a:cubicBezTo>
                  <a:pt x="10165035" y="3574855"/>
                  <a:pt x="10168727" y="3572146"/>
                  <a:pt x="10173653" y="3570207"/>
                </a:cubicBezTo>
                <a:cubicBezTo>
                  <a:pt x="10170779" y="3567022"/>
                  <a:pt x="10170370" y="3562851"/>
                  <a:pt x="10172421" y="3557690"/>
                </a:cubicBezTo>
                <a:cubicBezTo>
                  <a:pt x="10174473" y="3552530"/>
                  <a:pt x="10181449" y="3549676"/>
                  <a:pt x="10193351" y="3549127"/>
                </a:cubicBezTo>
                <a:cubicBezTo>
                  <a:pt x="10195094" y="3544296"/>
                  <a:pt x="10203918" y="3536391"/>
                  <a:pt x="10219820" y="3525412"/>
                </a:cubicBezTo>
                <a:cubicBezTo>
                  <a:pt x="10235722" y="3514433"/>
                  <a:pt x="10248239" y="3508285"/>
                  <a:pt x="10257369" y="3506967"/>
                </a:cubicBezTo>
                <a:lnTo>
                  <a:pt x="10272143" y="3494670"/>
                </a:lnTo>
                <a:cubicBezTo>
                  <a:pt x="10273580" y="3483692"/>
                  <a:pt x="10279324" y="3474030"/>
                  <a:pt x="10289379" y="3465686"/>
                </a:cubicBezTo>
                <a:cubicBezTo>
                  <a:pt x="10299433" y="3457342"/>
                  <a:pt x="10305177" y="3447680"/>
                  <a:pt x="10306614" y="3436701"/>
                </a:cubicBezTo>
                <a:lnTo>
                  <a:pt x="10321388" y="3429674"/>
                </a:lnTo>
                <a:cubicBezTo>
                  <a:pt x="10323645" y="3423160"/>
                  <a:pt x="10332673" y="3415548"/>
                  <a:pt x="10348473" y="3406838"/>
                </a:cubicBezTo>
                <a:cubicBezTo>
                  <a:pt x="10364272" y="3398128"/>
                  <a:pt x="10373301" y="3390515"/>
                  <a:pt x="10375557" y="3384001"/>
                </a:cubicBezTo>
                <a:cubicBezTo>
                  <a:pt x="10390127" y="3380707"/>
                  <a:pt x="10396692" y="3375438"/>
                  <a:pt x="10395256" y="3368191"/>
                </a:cubicBezTo>
                <a:cubicBezTo>
                  <a:pt x="10393819" y="3360945"/>
                  <a:pt x="10400386" y="3355675"/>
                  <a:pt x="10414954" y="3352381"/>
                </a:cubicBezTo>
                <a:cubicBezTo>
                  <a:pt x="10417929" y="3346819"/>
                  <a:pt x="10430445" y="3332912"/>
                  <a:pt x="10452503" y="3310661"/>
                </a:cubicBezTo>
                <a:lnTo>
                  <a:pt x="10455519" y="3307690"/>
                </a:lnTo>
                <a:lnTo>
                  <a:pt x="10424244" y="3323959"/>
                </a:lnTo>
                <a:cubicBezTo>
                  <a:pt x="10412353" y="3330557"/>
                  <a:pt x="10406010" y="3338287"/>
                  <a:pt x="10405218" y="3347148"/>
                </a:cubicBezTo>
                <a:cubicBezTo>
                  <a:pt x="10374566" y="3355820"/>
                  <a:pt x="10347083" y="3365623"/>
                  <a:pt x="10322773" y="3376557"/>
                </a:cubicBezTo>
                <a:cubicBezTo>
                  <a:pt x="10287495" y="3377688"/>
                  <a:pt x="10274019" y="3382213"/>
                  <a:pt x="10282343" y="3390131"/>
                </a:cubicBezTo>
                <a:cubicBezTo>
                  <a:pt x="10290667" y="3398048"/>
                  <a:pt x="10285118" y="3402573"/>
                  <a:pt x="10265695" y="3403704"/>
                </a:cubicBezTo>
                <a:lnTo>
                  <a:pt x="10240327" y="3403704"/>
                </a:lnTo>
                <a:cubicBezTo>
                  <a:pt x="10239271" y="3410067"/>
                  <a:pt x="10235043" y="3414875"/>
                  <a:pt x="10227643" y="3418126"/>
                </a:cubicBezTo>
                <a:cubicBezTo>
                  <a:pt x="10220245" y="3421378"/>
                  <a:pt x="10216017" y="3425620"/>
                  <a:pt x="10214960" y="3430852"/>
                </a:cubicBezTo>
                <a:lnTo>
                  <a:pt x="10170565" y="3444425"/>
                </a:lnTo>
                <a:lnTo>
                  <a:pt x="10145198" y="3426327"/>
                </a:lnTo>
                <a:cubicBezTo>
                  <a:pt x="10132515" y="3426327"/>
                  <a:pt x="10126172" y="3424065"/>
                  <a:pt x="10126172" y="3419540"/>
                </a:cubicBezTo>
                <a:cubicBezTo>
                  <a:pt x="10128022" y="3410633"/>
                  <a:pt x="10135420" y="3401867"/>
                  <a:pt x="10148369" y="3393241"/>
                </a:cubicBezTo>
                <a:cubicBezTo>
                  <a:pt x="10161317" y="3384616"/>
                  <a:pt x="10168716" y="3375285"/>
                  <a:pt x="10170565" y="3365245"/>
                </a:cubicBezTo>
                <a:cubicBezTo>
                  <a:pt x="10170697" y="3365057"/>
                  <a:pt x="10170434" y="3364303"/>
                  <a:pt x="10169773" y="3362983"/>
                </a:cubicBezTo>
                <a:cubicBezTo>
                  <a:pt x="10169113" y="3361664"/>
                  <a:pt x="10167263" y="3360909"/>
                  <a:pt x="10164223" y="3360721"/>
                </a:cubicBezTo>
                <a:cubicBezTo>
                  <a:pt x="10160789" y="3361240"/>
                  <a:pt x="10156561" y="3363596"/>
                  <a:pt x="10151541" y="3367791"/>
                </a:cubicBezTo>
                <a:cubicBezTo>
                  <a:pt x="10146519" y="3371985"/>
                  <a:pt x="10142291" y="3374908"/>
                  <a:pt x="10138856" y="3376557"/>
                </a:cubicBezTo>
                <a:cubicBezTo>
                  <a:pt x="10131456" y="3378819"/>
                  <a:pt x="10127228" y="3381082"/>
                  <a:pt x="10126172" y="3383344"/>
                </a:cubicBezTo>
                <a:cubicBezTo>
                  <a:pt x="10126965" y="3386879"/>
                  <a:pt x="10126965" y="3389989"/>
                  <a:pt x="10126172" y="3392676"/>
                </a:cubicBezTo>
                <a:cubicBezTo>
                  <a:pt x="10125380" y="3395362"/>
                  <a:pt x="10119038" y="3396776"/>
                  <a:pt x="10107146" y="3396918"/>
                </a:cubicBezTo>
                <a:lnTo>
                  <a:pt x="10081778" y="3401442"/>
                </a:lnTo>
                <a:lnTo>
                  <a:pt x="10018359" y="3403704"/>
                </a:lnTo>
                <a:lnTo>
                  <a:pt x="9999333" y="3421802"/>
                </a:lnTo>
                <a:cubicBezTo>
                  <a:pt x="9989688" y="3423075"/>
                  <a:pt x="9980439" y="3425054"/>
                  <a:pt x="9971588" y="3427741"/>
                </a:cubicBezTo>
                <a:cubicBezTo>
                  <a:pt x="9962735" y="3430427"/>
                  <a:pt x="9955070" y="3432972"/>
                  <a:pt x="9948597" y="3435376"/>
                </a:cubicBezTo>
                <a:cubicBezTo>
                  <a:pt x="9941726" y="3435329"/>
                  <a:pt x="9934855" y="3435989"/>
                  <a:pt x="9927985" y="3437356"/>
                </a:cubicBezTo>
                <a:cubicBezTo>
                  <a:pt x="9921114" y="3438722"/>
                  <a:pt x="9917415" y="3441079"/>
                  <a:pt x="9916886" y="3444425"/>
                </a:cubicBezTo>
                <a:lnTo>
                  <a:pt x="9923229" y="3453475"/>
                </a:lnTo>
                <a:lnTo>
                  <a:pt x="9866151" y="3453475"/>
                </a:lnTo>
                <a:cubicBezTo>
                  <a:pt x="9868661" y="3449091"/>
                  <a:pt x="9874740" y="3442587"/>
                  <a:pt x="9884385" y="3433962"/>
                </a:cubicBezTo>
                <a:cubicBezTo>
                  <a:pt x="9894029" y="3425337"/>
                  <a:pt x="9892180" y="3420530"/>
                  <a:pt x="9878836" y="3419540"/>
                </a:cubicBezTo>
                <a:cubicBezTo>
                  <a:pt x="9872360" y="3419682"/>
                  <a:pt x="9866284" y="3420530"/>
                  <a:pt x="9860602" y="3422085"/>
                </a:cubicBezTo>
                <a:cubicBezTo>
                  <a:pt x="9854920" y="3423640"/>
                  <a:pt x="9850429" y="3425054"/>
                  <a:pt x="9847125" y="3426327"/>
                </a:cubicBezTo>
                <a:lnTo>
                  <a:pt x="9834441" y="3453475"/>
                </a:lnTo>
                <a:lnTo>
                  <a:pt x="9802732" y="3469310"/>
                </a:lnTo>
                <a:cubicBezTo>
                  <a:pt x="9802732" y="3476003"/>
                  <a:pt x="9799561" y="3481847"/>
                  <a:pt x="9793219" y="3486843"/>
                </a:cubicBezTo>
                <a:cubicBezTo>
                  <a:pt x="9786878" y="3491839"/>
                  <a:pt x="9777365" y="3496552"/>
                  <a:pt x="9764680" y="3500982"/>
                </a:cubicBezTo>
                <a:lnTo>
                  <a:pt x="9764680" y="3519080"/>
                </a:lnTo>
                <a:cubicBezTo>
                  <a:pt x="9746711" y="3526244"/>
                  <a:pt x="9738256" y="3534539"/>
                  <a:pt x="9739313" y="3543965"/>
                </a:cubicBezTo>
                <a:cubicBezTo>
                  <a:pt x="9729138" y="3542881"/>
                  <a:pt x="9719361" y="3543352"/>
                  <a:pt x="9709980" y="3545379"/>
                </a:cubicBezTo>
                <a:cubicBezTo>
                  <a:pt x="9700599" y="3547406"/>
                  <a:pt x="9695579" y="3550705"/>
                  <a:pt x="9694919" y="3555277"/>
                </a:cubicBezTo>
                <a:lnTo>
                  <a:pt x="9656868" y="3575637"/>
                </a:lnTo>
                <a:lnTo>
                  <a:pt x="9606131" y="3568850"/>
                </a:lnTo>
                <a:cubicBezTo>
                  <a:pt x="9614455" y="3561498"/>
                  <a:pt x="9620005" y="3553014"/>
                  <a:pt x="9622779" y="3543399"/>
                </a:cubicBezTo>
                <a:cubicBezTo>
                  <a:pt x="9625554" y="3533785"/>
                  <a:pt x="9632689" y="3526432"/>
                  <a:pt x="9644183" y="3521342"/>
                </a:cubicBezTo>
                <a:cubicBezTo>
                  <a:pt x="9643126" y="3514179"/>
                  <a:pt x="9651583" y="3510408"/>
                  <a:pt x="9669550" y="3510031"/>
                </a:cubicBezTo>
                <a:cubicBezTo>
                  <a:pt x="9683291" y="3510361"/>
                  <a:pt x="9700204" y="3510267"/>
                  <a:pt x="9720287" y="3509748"/>
                </a:cubicBezTo>
                <a:cubicBezTo>
                  <a:pt x="9740369" y="3509230"/>
                  <a:pt x="9738256" y="3506308"/>
                  <a:pt x="9713944" y="3500982"/>
                </a:cubicBezTo>
                <a:lnTo>
                  <a:pt x="9739313" y="3478359"/>
                </a:lnTo>
                <a:lnTo>
                  <a:pt x="9713944" y="3478359"/>
                </a:lnTo>
                <a:lnTo>
                  <a:pt x="9739313" y="3467048"/>
                </a:lnTo>
                <a:lnTo>
                  <a:pt x="9739313" y="3444425"/>
                </a:lnTo>
                <a:lnTo>
                  <a:pt x="9783706" y="3433114"/>
                </a:lnTo>
                <a:lnTo>
                  <a:pt x="9783706" y="3412753"/>
                </a:lnTo>
                <a:cubicBezTo>
                  <a:pt x="9795332" y="3405590"/>
                  <a:pt x="9810130" y="3399557"/>
                  <a:pt x="9828099" y="3394656"/>
                </a:cubicBezTo>
                <a:lnTo>
                  <a:pt x="9847125" y="3376557"/>
                </a:lnTo>
                <a:cubicBezTo>
                  <a:pt x="9827307" y="3374766"/>
                  <a:pt x="9820964" y="3367037"/>
                  <a:pt x="9828099" y="3353369"/>
                </a:cubicBezTo>
                <a:cubicBezTo>
                  <a:pt x="9835235" y="3339701"/>
                  <a:pt x="9841576" y="3330840"/>
                  <a:pt x="9847125" y="3326787"/>
                </a:cubicBezTo>
                <a:cubicBezTo>
                  <a:pt x="9859016" y="3325750"/>
                  <a:pt x="9865359" y="3321037"/>
                  <a:pt x="9866151" y="3312648"/>
                </a:cubicBezTo>
                <a:cubicBezTo>
                  <a:pt x="9866943" y="3304259"/>
                  <a:pt x="9866943" y="3298414"/>
                  <a:pt x="9866151" y="3295115"/>
                </a:cubicBezTo>
                <a:cubicBezTo>
                  <a:pt x="9875532" y="3293795"/>
                  <a:pt x="9882138" y="3291345"/>
                  <a:pt x="9885969" y="3287763"/>
                </a:cubicBezTo>
                <a:cubicBezTo>
                  <a:pt x="9889802" y="3284181"/>
                  <a:pt x="9891651" y="3280599"/>
                  <a:pt x="9891519" y="3277017"/>
                </a:cubicBezTo>
                <a:cubicBezTo>
                  <a:pt x="9890462" y="3272775"/>
                  <a:pt x="9886234" y="3269382"/>
                  <a:pt x="9878836" y="3266837"/>
                </a:cubicBezTo>
                <a:cubicBezTo>
                  <a:pt x="9871436" y="3264292"/>
                  <a:pt x="9867208" y="3260898"/>
                  <a:pt x="9866151" y="3256656"/>
                </a:cubicBezTo>
                <a:cubicBezTo>
                  <a:pt x="9841708" y="3258353"/>
                  <a:pt x="9830345" y="3265140"/>
                  <a:pt x="9832063" y="3277017"/>
                </a:cubicBezTo>
                <a:cubicBezTo>
                  <a:pt x="9833781" y="3288894"/>
                  <a:pt x="9824004" y="3295681"/>
                  <a:pt x="9802732" y="3297378"/>
                </a:cubicBezTo>
                <a:cubicBezTo>
                  <a:pt x="9802071" y="3304306"/>
                  <a:pt x="9795465" y="3310810"/>
                  <a:pt x="9782914" y="3316890"/>
                </a:cubicBezTo>
                <a:cubicBezTo>
                  <a:pt x="9770362" y="3322969"/>
                  <a:pt x="9755829" y="3327777"/>
                  <a:pt x="9739313" y="3331312"/>
                </a:cubicBezTo>
                <a:lnTo>
                  <a:pt x="9739313" y="3360721"/>
                </a:lnTo>
                <a:cubicBezTo>
                  <a:pt x="9683688" y="3370289"/>
                  <a:pt x="9650657" y="3381128"/>
                  <a:pt x="9640219" y="3393241"/>
                </a:cubicBezTo>
                <a:cubicBezTo>
                  <a:pt x="9629782" y="3405354"/>
                  <a:pt x="9614191" y="3422415"/>
                  <a:pt x="9593448" y="3444425"/>
                </a:cubicBezTo>
                <a:cubicBezTo>
                  <a:pt x="9572043" y="3445085"/>
                  <a:pt x="9553017" y="3447725"/>
                  <a:pt x="9536370" y="3452343"/>
                </a:cubicBezTo>
                <a:cubicBezTo>
                  <a:pt x="9519722" y="3456962"/>
                  <a:pt x="9500696" y="3459601"/>
                  <a:pt x="9479293" y="3460261"/>
                </a:cubicBezTo>
                <a:lnTo>
                  <a:pt x="9479293" y="3485146"/>
                </a:lnTo>
                <a:lnTo>
                  <a:pt x="9460267" y="3485146"/>
                </a:lnTo>
                <a:cubicBezTo>
                  <a:pt x="9448111" y="3485146"/>
                  <a:pt x="9440711" y="3484015"/>
                  <a:pt x="9438069" y="3481753"/>
                </a:cubicBezTo>
                <a:cubicBezTo>
                  <a:pt x="9435427" y="3479491"/>
                  <a:pt x="9434370" y="3476097"/>
                  <a:pt x="9434899" y="3471572"/>
                </a:cubicBezTo>
                <a:lnTo>
                  <a:pt x="9453925" y="3453475"/>
                </a:lnTo>
                <a:cubicBezTo>
                  <a:pt x="9453528" y="3451825"/>
                  <a:pt x="9451150" y="3448903"/>
                  <a:pt x="9446790" y="3444708"/>
                </a:cubicBezTo>
                <a:cubicBezTo>
                  <a:pt x="9442430" y="3440514"/>
                  <a:pt x="9438466" y="3438157"/>
                  <a:pt x="9434899" y="3437638"/>
                </a:cubicBezTo>
                <a:lnTo>
                  <a:pt x="9434899" y="3444425"/>
                </a:lnTo>
                <a:cubicBezTo>
                  <a:pt x="9420364" y="3448102"/>
                  <a:pt x="9403453" y="3453191"/>
                  <a:pt x="9384163" y="3459696"/>
                </a:cubicBezTo>
                <a:cubicBezTo>
                  <a:pt x="9364874" y="3466199"/>
                  <a:pt x="9354303" y="3472421"/>
                  <a:pt x="9352454" y="3478359"/>
                </a:cubicBezTo>
                <a:cubicBezTo>
                  <a:pt x="9343073" y="3480810"/>
                  <a:pt x="9336467" y="3484392"/>
                  <a:pt x="9332634" y="3489105"/>
                </a:cubicBezTo>
                <a:cubicBezTo>
                  <a:pt x="9328803" y="3493818"/>
                  <a:pt x="9326954" y="3498531"/>
                  <a:pt x="9327087" y="3503244"/>
                </a:cubicBezTo>
                <a:lnTo>
                  <a:pt x="9282692" y="3512294"/>
                </a:lnTo>
                <a:cubicBezTo>
                  <a:pt x="9282824" y="3515922"/>
                  <a:pt x="9280975" y="3519976"/>
                  <a:pt x="9277142" y="3524453"/>
                </a:cubicBezTo>
                <a:cubicBezTo>
                  <a:pt x="9273311" y="3528930"/>
                  <a:pt x="9266705" y="3532418"/>
                  <a:pt x="9257324" y="3534916"/>
                </a:cubicBezTo>
                <a:lnTo>
                  <a:pt x="9257324" y="3553014"/>
                </a:lnTo>
                <a:lnTo>
                  <a:pt x="9231957" y="3559801"/>
                </a:lnTo>
                <a:cubicBezTo>
                  <a:pt x="9231295" y="3566682"/>
                  <a:pt x="9224689" y="3573280"/>
                  <a:pt x="9212137" y="3579596"/>
                </a:cubicBezTo>
                <a:cubicBezTo>
                  <a:pt x="9199587" y="3585911"/>
                  <a:pt x="9185052" y="3591379"/>
                  <a:pt x="9168538" y="3595997"/>
                </a:cubicBezTo>
                <a:cubicBezTo>
                  <a:pt x="9155589" y="3603208"/>
                  <a:pt x="9140263" y="3611409"/>
                  <a:pt x="9122559" y="3620599"/>
                </a:cubicBezTo>
                <a:cubicBezTo>
                  <a:pt x="9104854" y="3629790"/>
                  <a:pt x="9086355" y="3637426"/>
                  <a:pt x="9067067" y="3643505"/>
                </a:cubicBezTo>
                <a:cubicBezTo>
                  <a:pt x="9067462" y="3647040"/>
                  <a:pt x="9066670" y="3650716"/>
                  <a:pt x="9064687" y="3654534"/>
                </a:cubicBezTo>
                <a:cubicBezTo>
                  <a:pt x="9062706" y="3658351"/>
                  <a:pt x="9057157" y="3661462"/>
                  <a:pt x="9048041" y="3663866"/>
                </a:cubicBezTo>
                <a:cubicBezTo>
                  <a:pt x="9047511" y="3670841"/>
                  <a:pt x="9042227" y="3677816"/>
                  <a:pt x="9032186" y="3684791"/>
                </a:cubicBezTo>
                <a:cubicBezTo>
                  <a:pt x="9022144" y="3691767"/>
                  <a:pt x="9010516" y="3697611"/>
                  <a:pt x="8997304" y="3702324"/>
                </a:cubicBezTo>
                <a:cubicBezTo>
                  <a:pt x="8997304" y="3704681"/>
                  <a:pt x="8995718" y="3706755"/>
                  <a:pt x="8992549" y="3708545"/>
                </a:cubicBezTo>
                <a:cubicBezTo>
                  <a:pt x="8989377" y="3710336"/>
                  <a:pt x="8984621" y="3711279"/>
                  <a:pt x="8978278" y="3711373"/>
                </a:cubicBezTo>
                <a:lnTo>
                  <a:pt x="8959252" y="3709111"/>
                </a:lnTo>
                <a:lnTo>
                  <a:pt x="8978278" y="3686488"/>
                </a:lnTo>
                <a:cubicBezTo>
                  <a:pt x="8984621" y="3684085"/>
                  <a:pt x="8989377" y="3680974"/>
                  <a:pt x="8992549" y="3677156"/>
                </a:cubicBezTo>
                <a:cubicBezTo>
                  <a:pt x="8995718" y="3673339"/>
                  <a:pt x="8997304" y="3669663"/>
                  <a:pt x="8997304" y="3666128"/>
                </a:cubicBezTo>
                <a:lnTo>
                  <a:pt x="9022672" y="3645767"/>
                </a:lnTo>
                <a:lnTo>
                  <a:pt x="9021840" y="3636864"/>
                </a:lnTo>
                <a:lnTo>
                  <a:pt x="8978099" y="3632406"/>
                </a:lnTo>
                <a:cubicBezTo>
                  <a:pt x="8978363" y="3639381"/>
                  <a:pt x="8976248" y="3646922"/>
                  <a:pt x="8971755" y="3655029"/>
                </a:cubicBezTo>
                <a:cubicBezTo>
                  <a:pt x="8967264" y="3663135"/>
                  <a:pt x="8958808" y="3670676"/>
                  <a:pt x="8946388" y="3677651"/>
                </a:cubicBezTo>
                <a:lnTo>
                  <a:pt x="8914679" y="3661815"/>
                </a:lnTo>
                <a:lnTo>
                  <a:pt x="8933705" y="3641455"/>
                </a:lnTo>
                <a:cubicBezTo>
                  <a:pt x="8930137" y="3640324"/>
                  <a:pt x="8926173" y="3639193"/>
                  <a:pt x="8921813" y="3638061"/>
                </a:cubicBezTo>
                <a:cubicBezTo>
                  <a:pt x="8917454" y="3636930"/>
                  <a:pt x="8915075" y="3635799"/>
                  <a:pt x="8914679" y="3634668"/>
                </a:cubicBezTo>
                <a:cubicBezTo>
                  <a:pt x="8915868" y="3632500"/>
                  <a:pt x="8921418" y="3631180"/>
                  <a:pt x="8931326" y="3630709"/>
                </a:cubicBezTo>
                <a:cubicBezTo>
                  <a:pt x="8941236" y="3630238"/>
                  <a:pt x="8948371" y="3630050"/>
                  <a:pt x="8952730" y="3630144"/>
                </a:cubicBezTo>
                <a:lnTo>
                  <a:pt x="8990781" y="3591685"/>
                </a:lnTo>
                <a:lnTo>
                  <a:pt x="8984440" y="3582636"/>
                </a:lnTo>
                <a:lnTo>
                  <a:pt x="8959073" y="3571324"/>
                </a:lnTo>
                <a:lnTo>
                  <a:pt x="8927362" y="3582636"/>
                </a:lnTo>
                <a:lnTo>
                  <a:pt x="8908336" y="3630144"/>
                </a:lnTo>
                <a:cubicBezTo>
                  <a:pt x="8888783" y="3636459"/>
                  <a:pt x="8870813" y="3645320"/>
                  <a:pt x="8854430" y="3656726"/>
                </a:cubicBezTo>
                <a:cubicBezTo>
                  <a:pt x="8838046" y="3668131"/>
                  <a:pt x="8826420" y="3678123"/>
                  <a:pt x="8819550" y="3686700"/>
                </a:cubicBezTo>
                <a:cubicBezTo>
                  <a:pt x="8818758" y="3694524"/>
                  <a:pt x="8814000" y="3702065"/>
                  <a:pt x="8805279" y="3709323"/>
                </a:cubicBezTo>
                <a:cubicBezTo>
                  <a:pt x="8796560" y="3716581"/>
                  <a:pt x="8788633" y="3724122"/>
                  <a:pt x="8781498" y="3731946"/>
                </a:cubicBezTo>
                <a:cubicBezTo>
                  <a:pt x="8750845" y="3741372"/>
                  <a:pt x="8723363" y="3751929"/>
                  <a:pt x="8699052" y="3763618"/>
                </a:cubicBezTo>
                <a:lnTo>
                  <a:pt x="8654659" y="3808863"/>
                </a:lnTo>
                <a:cubicBezTo>
                  <a:pt x="8650828" y="3808769"/>
                  <a:pt x="8645806" y="3808957"/>
                  <a:pt x="8639597" y="3809429"/>
                </a:cubicBezTo>
                <a:cubicBezTo>
                  <a:pt x="8633388" y="3809900"/>
                  <a:pt x="8629951" y="3811219"/>
                  <a:pt x="8629292" y="3813388"/>
                </a:cubicBezTo>
                <a:cubicBezTo>
                  <a:pt x="8629951" y="3814613"/>
                  <a:pt x="8633388" y="3816121"/>
                  <a:pt x="8639597" y="3817912"/>
                </a:cubicBezTo>
                <a:cubicBezTo>
                  <a:pt x="8645806" y="3819703"/>
                  <a:pt x="8650828" y="3821212"/>
                  <a:pt x="8654659" y="3822437"/>
                </a:cubicBezTo>
                <a:lnTo>
                  <a:pt x="8584897" y="3836010"/>
                </a:lnTo>
                <a:lnTo>
                  <a:pt x="8540503" y="3836010"/>
                </a:lnTo>
                <a:cubicBezTo>
                  <a:pt x="8541825" y="3827621"/>
                  <a:pt x="8545524" y="3819515"/>
                  <a:pt x="8551602" y="3811691"/>
                </a:cubicBezTo>
                <a:cubicBezTo>
                  <a:pt x="8557681" y="3803867"/>
                  <a:pt x="8558208" y="3792367"/>
                  <a:pt x="8553188" y="3777191"/>
                </a:cubicBezTo>
                <a:cubicBezTo>
                  <a:pt x="8539711" y="3783789"/>
                  <a:pt x="8527027" y="3790388"/>
                  <a:pt x="8515136" y="3796986"/>
                </a:cubicBezTo>
                <a:cubicBezTo>
                  <a:pt x="8503245" y="3803584"/>
                  <a:pt x="8496902" y="3811314"/>
                  <a:pt x="8496110" y="3820175"/>
                </a:cubicBezTo>
                <a:cubicBezTo>
                  <a:pt x="8465458" y="3828847"/>
                  <a:pt x="8437976" y="3838650"/>
                  <a:pt x="8413665" y="3849584"/>
                </a:cubicBezTo>
                <a:cubicBezTo>
                  <a:pt x="8378388" y="3850715"/>
                  <a:pt x="8364911" y="3855240"/>
                  <a:pt x="8373235" y="3863158"/>
                </a:cubicBezTo>
                <a:cubicBezTo>
                  <a:pt x="8381559" y="3871075"/>
                  <a:pt x="8376010" y="3875600"/>
                  <a:pt x="8356587" y="3876731"/>
                </a:cubicBezTo>
                <a:lnTo>
                  <a:pt x="8331220" y="3876731"/>
                </a:lnTo>
                <a:cubicBezTo>
                  <a:pt x="8330163" y="3883094"/>
                  <a:pt x="8325935" y="3887902"/>
                  <a:pt x="8318535" y="3891153"/>
                </a:cubicBezTo>
                <a:cubicBezTo>
                  <a:pt x="8311137" y="3894405"/>
                  <a:pt x="8306909" y="3898647"/>
                  <a:pt x="8305852" y="3903879"/>
                </a:cubicBezTo>
                <a:lnTo>
                  <a:pt x="8261457" y="3917452"/>
                </a:lnTo>
                <a:lnTo>
                  <a:pt x="8236090" y="3899354"/>
                </a:lnTo>
                <a:cubicBezTo>
                  <a:pt x="8223407" y="3899354"/>
                  <a:pt x="8217064" y="3897092"/>
                  <a:pt x="8217064" y="3892567"/>
                </a:cubicBezTo>
                <a:cubicBezTo>
                  <a:pt x="8218914" y="3883660"/>
                  <a:pt x="8226312" y="3874894"/>
                  <a:pt x="8239261" y="3866268"/>
                </a:cubicBezTo>
                <a:cubicBezTo>
                  <a:pt x="8252209" y="3857643"/>
                  <a:pt x="8259608" y="3848312"/>
                  <a:pt x="8261457" y="3838272"/>
                </a:cubicBezTo>
                <a:cubicBezTo>
                  <a:pt x="8261589" y="3838084"/>
                  <a:pt x="8261327" y="3837330"/>
                  <a:pt x="8260665" y="3836010"/>
                </a:cubicBezTo>
                <a:cubicBezTo>
                  <a:pt x="8260005" y="3834691"/>
                  <a:pt x="8258155" y="3833936"/>
                  <a:pt x="8255116" y="3833748"/>
                </a:cubicBezTo>
                <a:cubicBezTo>
                  <a:pt x="8251681" y="3834267"/>
                  <a:pt x="8247453" y="3836623"/>
                  <a:pt x="8242433" y="3840818"/>
                </a:cubicBezTo>
                <a:cubicBezTo>
                  <a:pt x="8237411" y="3845012"/>
                  <a:pt x="8233183" y="3847935"/>
                  <a:pt x="8229748" y="3849584"/>
                </a:cubicBezTo>
                <a:cubicBezTo>
                  <a:pt x="8222349" y="3851846"/>
                  <a:pt x="8218120" y="3854109"/>
                  <a:pt x="8217064" y="3856371"/>
                </a:cubicBezTo>
                <a:cubicBezTo>
                  <a:pt x="8217858" y="3859906"/>
                  <a:pt x="8217858" y="3863016"/>
                  <a:pt x="8217064" y="3865703"/>
                </a:cubicBezTo>
                <a:cubicBezTo>
                  <a:pt x="8216272" y="3868389"/>
                  <a:pt x="8209930" y="3869803"/>
                  <a:pt x="8198038" y="3869945"/>
                </a:cubicBezTo>
                <a:lnTo>
                  <a:pt x="8172670" y="3874469"/>
                </a:lnTo>
                <a:lnTo>
                  <a:pt x="8109251" y="3876731"/>
                </a:lnTo>
                <a:lnTo>
                  <a:pt x="8090225" y="3894829"/>
                </a:lnTo>
                <a:cubicBezTo>
                  <a:pt x="8080580" y="3896102"/>
                  <a:pt x="8071332" y="3898081"/>
                  <a:pt x="8062480" y="3900768"/>
                </a:cubicBezTo>
                <a:cubicBezTo>
                  <a:pt x="8053627" y="3903454"/>
                  <a:pt x="8045963" y="3905999"/>
                  <a:pt x="8039489" y="3908403"/>
                </a:cubicBezTo>
                <a:cubicBezTo>
                  <a:pt x="8032618" y="3908356"/>
                  <a:pt x="8025748" y="3909016"/>
                  <a:pt x="8018877" y="3910383"/>
                </a:cubicBezTo>
                <a:cubicBezTo>
                  <a:pt x="8012006" y="3911749"/>
                  <a:pt x="8008307" y="3914106"/>
                  <a:pt x="8007778" y="3917452"/>
                </a:cubicBezTo>
                <a:lnTo>
                  <a:pt x="8014121" y="3926502"/>
                </a:lnTo>
                <a:lnTo>
                  <a:pt x="7957044" y="3926502"/>
                </a:lnTo>
                <a:cubicBezTo>
                  <a:pt x="7959554" y="3922118"/>
                  <a:pt x="7965632" y="3915614"/>
                  <a:pt x="7975278" y="3906989"/>
                </a:cubicBezTo>
                <a:cubicBezTo>
                  <a:pt x="7984921" y="3898364"/>
                  <a:pt x="7983072" y="3893557"/>
                  <a:pt x="7969728" y="3892567"/>
                </a:cubicBezTo>
                <a:cubicBezTo>
                  <a:pt x="7963253" y="3892709"/>
                  <a:pt x="7957176" y="3893557"/>
                  <a:pt x="7951494" y="3895112"/>
                </a:cubicBezTo>
                <a:cubicBezTo>
                  <a:pt x="7945813" y="3896667"/>
                  <a:pt x="7941321" y="3898081"/>
                  <a:pt x="7938018" y="3899354"/>
                </a:cubicBezTo>
                <a:lnTo>
                  <a:pt x="7925333" y="3926502"/>
                </a:lnTo>
                <a:lnTo>
                  <a:pt x="7893624" y="3942337"/>
                </a:lnTo>
                <a:cubicBezTo>
                  <a:pt x="7893624" y="3949030"/>
                  <a:pt x="7890453" y="3954874"/>
                  <a:pt x="7884111" y="3959870"/>
                </a:cubicBezTo>
                <a:cubicBezTo>
                  <a:pt x="7877770" y="3964866"/>
                  <a:pt x="7868257" y="3969579"/>
                  <a:pt x="7855572" y="3974009"/>
                </a:cubicBezTo>
                <a:lnTo>
                  <a:pt x="7855572" y="3992107"/>
                </a:lnTo>
                <a:cubicBezTo>
                  <a:pt x="7837603" y="3999271"/>
                  <a:pt x="7829148" y="4007566"/>
                  <a:pt x="7830205" y="4016992"/>
                </a:cubicBezTo>
                <a:cubicBezTo>
                  <a:pt x="7820031" y="4015908"/>
                  <a:pt x="7810253" y="4016379"/>
                  <a:pt x="7800872" y="4018406"/>
                </a:cubicBezTo>
                <a:cubicBezTo>
                  <a:pt x="7791492" y="4020433"/>
                  <a:pt x="7786471" y="4023732"/>
                  <a:pt x="7785812" y="4028304"/>
                </a:cubicBezTo>
                <a:lnTo>
                  <a:pt x="7747760" y="4048664"/>
                </a:lnTo>
                <a:lnTo>
                  <a:pt x="7697023" y="4041877"/>
                </a:lnTo>
                <a:cubicBezTo>
                  <a:pt x="7705347" y="4034525"/>
                  <a:pt x="7710897" y="4026041"/>
                  <a:pt x="7713671" y="4016426"/>
                </a:cubicBezTo>
                <a:cubicBezTo>
                  <a:pt x="7716446" y="4006812"/>
                  <a:pt x="7723581" y="3999459"/>
                  <a:pt x="7735075" y="3994369"/>
                </a:cubicBezTo>
                <a:cubicBezTo>
                  <a:pt x="7734019" y="3987206"/>
                  <a:pt x="7742475" y="3983435"/>
                  <a:pt x="7760443" y="3983058"/>
                </a:cubicBezTo>
                <a:cubicBezTo>
                  <a:pt x="7774184" y="3983388"/>
                  <a:pt x="7791096" y="3983294"/>
                  <a:pt x="7811179" y="3982775"/>
                </a:cubicBezTo>
                <a:cubicBezTo>
                  <a:pt x="7831262" y="3982257"/>
                  <a:pt x="7829148" y="3979335"/>
                  <a:pt x="7804836" y="3974009"/>
                </a:cubicBezTo>
                <a:lnTo>
                  <a:pt x="7830205" y="3951386"/>
                </a:lnTo>
                <a:lnTo>
                  <a:pt x="7804836" y="3951386"/>
                </a:lnTo>
                <a:lnTo>
                  <a:pt x="7830205" y="3940075"/>
                </a:lnTo>
                <a:lnTo>
                  <a:pt x="7830205" y="3917452"/>
                </a:lnTo>
                <a:lnTo>
                  <a:pt x="7874598" y="3906141"/>
                </a:lnTo>
                <a:lnTo>
                  <a:pt x="7874598" y="3885780"/>
                </a:lnTo>
                <a:cubicBezTo>
                  <a:pt x="7886225" y="3878617"/>
                  <a:pt x="7901022" y="3872584"/>
                  <a:pt x="7918992" y="3867683"/>
                </a:cubicBezTo>
                <a:lnTo>
                  <a:pt x="7938018" y="3849584"/>
                </a:lnTo>
                <a:cubicBezTo>
                  <a:pt x="7918200" y="3847793"/>
                  <a:pt x="7911856" y="3840064"/>
                  <a:pt x="7918992" y="3826396"/>
                </a:cubicBezTo>
                <a:cubicBezTo>
                  <a:pt x="7926127" y="3812728"/>
                  <a:pt x="7932468" y="3803867"/>
                  <a:pt x="7938018" y="3799814"/>
                </a:cubicBezTo>
                <a:cubicBezTo>
                  <a:pt x="7949908" y="3798777"/>
                  <a:pt x="7956252" y="3794064"/>
                  <a:pt x="7957044" y="3785675"/>
                </a:cubicBezTo>
                <a:cubicBezTo>
                  <a:pt x="7957836" y="3777286"/>
                  <a:pt x="7957836" y="3771441"/>
                  <a:pt x="7957044" y="3768142"/>
                </a:cubicBezTo>
                <a:cubicBezTo>
                  <a:pt x="7966424" y="3766822"/>
                  <a:pt x="7973030" y="3764372"/>
                  <a:pt x="7976862" y="3760790"/>
                </a:cubicBezTo>
                <a:cubicBezTo>
                  <a:pt x="7980695" y="3757208"/>
                  <a:pt x="7982543" y="3753626"/>
                  <a:pt x="7982411" y="3750044"/>
                </a:cubicBezTo>
                <a:cubicBezTo>
                  <a:pt x="7981354" y="3745802"/>
                  <a:pt x="7977126" y="3742409"/>
                  <a:pt x="7969728" y="3739864"/>
                </a:cubicBezTo>
                <a:cubicBezTo>
                  <a:pt x="7962328" y="3737319"/>
                  <a:pt x="7958100" y="3733925"/>
                  <a:pt x="7957044" y="3729683"/>
                </a:cubicBezTo>
                <a:cubicBezTo>
                  <a:pt x="7932601" y="3731380"/>
                  <a:pt x="7921237" y="3738167"/>
                  <a:pt x="7922955" y="3750044"/>
                </a:cubicBezTo>
                <a:cubicBezTo>
                  <a:pt x="7924673" y="3761921"/>
                  <a:pt x="7914896" y="3768708"/>
                  <a:pt x="7893624" y="3770405"/>
                </a:cubicBezTo>
                <a:cubicBezTo>
                  <a:pt x="7892963" y="3777333"/>
                  <a:pt x="7886357" y="3783837"/>
                  <a:pt x="7873806" y="3789917"/>
                </a:cubicBezTo>
                <a:cubicBezTo>
                  <a:pt x="7861254" y="3795996"/>
                  <a:pt x="7846721" y="3800804"/>
                  <a:pt x="7830205" y="3804339"/>
                </a:cubicBezTo>
                <a:lnTo>
                  <a:pt x="7830205" y="3833748"/>
                </a:lnTo>
                <a:cubicBezTo>
                  <a:pt x="7774581" y="3843316"/>
                  <a:pt x="7741549" y="3854155"/>
                  <a:pt x="7731112" y="3866268"/>
                </a:cubicBezTo>
                <a:cubicBezTo>
                  <a:pt x="7720674" y="3878381"/>
                  <a:pt x="7705083" y="3895442"/>
                  <a:pt x="7684340" y="3917452"/>
                </a:cubicBezTo>
                <a:cubicBezTo>
                  <a:pt x="7662935" y="3918112"/>
                  <a:pt x="7643909" y="3920752"/>
                  <a:pt x="7627263" y="3925370"/>
                </a:cubicBezTo>
                <a:cubicBezTo>
                  <a:pt x="7610614" y="3929989"/>
                  <a:pt x="7591589" y="3932628"/>
                  <a:pt x="7570185" y="3933288"/>
                </a:cubicBezTo>
                <a:lnTo>
                  <a:pt x="7570185" y="3958173"/>
                </a:lnTo>
                <a:lnTo>
                  <a:pt x="7551159" y="3958173"/>
                </a:lnTo>
                <a:cubicBezTo>
                  <a:pt x="7539003" y="3958173"/>
                  <a:pt x="7531604" y="3957042"/>
                  <a:pt x="7528961" y="3954780"/>
                </a:cubicBezTo>
                <a:cubicBezTo>
                  <a:pt x="7526319" y="3952518"/>
                  <a:pt x="7525262" y="3949124"/>
                  <a:pt x="7525791" y="3944599"/>
                </a:cubicBezTo>
                <a:lnTo>
                  <a:pt x="7544817" y="3926502"/>
                </a:lnTo>
                <a:cubicBezTo>
                  <a:pt x="7544421" y="3924852"/>
                  <a:pt x="7542043" y="3921930"/>
                  <a:pt x="7537682" y="3917735"/>
                </a:cubicBezTo>
                <a:cubicBezTo>
                  <a:pt x="7533322" y="3913541"/>
                  <a:pt x="7529358" y="3911184"/>
                  <a:pt x="7525791" y="3910665"/>
                </a:cubicBezTo>
                <a:lnTo>
                  <a:pt x="7525791" y="3917452"/>
                </a:lnTo>
                <a:cubicBezTo>
                  <a:pt x="7511257" y="3921129"/>
                  <a:pt x="7494346" y="3926218"/>
                  <a:pt x="7475055" y="3932723"/>
                </a:cubicBezTo>
                <a:cubicBezTo>
                  <a:pt x="7455766" y="3939226"/>
                  <a:pt x="7445195" y="3945448"/>
                  <a:pt x="7443346" y="3951386"/>
                </a:cubicBezTo>
                <a:cubicBezTo>
                  <a:pt x="7433966" y="3953837"/>
                  <a:pt x="7427360" y="3957419"/>
                  <a:pt x="7423526" y="3962132"/>
                </a:cubicBezTo>
                <a:cubicBezTo>
                  <a:pt x="7419695" y="3966845"/>
                  <a:pt x="7417847" y="3971558"/>
                  <a:pt x="7417979" y="3976271"/>
                </a:cubicBezTo>
                <a:lnTo>
                  <a:pt x="7373584" y="3985321"/>
                </a:lnTo>
                <a:cubicBezTo>
                  <a:pt x="7373716" y="3988949"/>
                  <a:pt x="7371867" y="3993003"/>
                  <a:pt x="7368034" y="3997480"/>
                </a:cubicBezTo>
                <a:cubicBezTo>
                  <a:pt x="7364203" y="4001957"/>
                  <a:pt x="7357597" y="4005445"/>
                  <a:pt x="7348216" y="4007943"/>
                </a:cubicBezTo>
                <a:lnTo>
                  <a:pt x="7348216" y="4026041"/>
                </a:lnTo>
                <a:lnTo>
                  <a:pt x="7322849" y="4032828"/>
                </a:lnTo>
                <a:cubicBezTo>
                  <a:pt x="7322188" y="4039709"/>
                  <a:pt x="7315582" y="4046307"/>
                  <a:pt x="7303029" y="4052623"/>
                </a:cubicBezTo>
                <a:cubicBezTo>
                  <a:pt x="7290479" y="4058938"/>
                  <a:pt x="7275944" y="4064406"/>
                  <a:pt x="7259430" y="4069024"/>
                </a:cubicBezTo>
                <a:cubicBezTo>
                  <a:pt x="7246481" y="4076235"/>
                  <a:pt x="7231155" y="4084436"/>
                  <a:pt x="7213451" y="4093626"/>
                </a:cubicBezTo>
                <a:cubicBezTo>
                  <a:pt x="7195746" y="4102817"/>
                  <a:pt x="7177247" y="4110453"/>
                  <a:pt x="7157959" y="4116532"/>
                </a:cubicBezTo>
                <a:cubicBezTo>
                  <a:pt x="7158354" y="4120067"/>
                  <a:pt x="7157562" y="4123743"/>
                  <a:pt x="7155579" y="4127561"/>
                </a:cubicBezTo>
                <a:cubicBezTo>
                  <a:pt x="7153598" y="4131378"/>
                  <a:pt x="7148049" y="4134489"/>
                  <a:pt x="7138933" y="4136893"/>
                </a:cubicBezTo>
                <a:cubicBezTo>
                  <a:pt x="7138403" y="4143868"/>
                  <a:pt x="7133119" y="4150843"/>
                  <a:pt x="7123078" y="4157818"/>
                </a:cubicBezTo>
                <a:cubicBezTo>
                  <a:pt x="7113036" y="4164794"/>
                  <a:pt x="7101408" y="4170638"/>
                  <a:pt x="7088196" y="4175351"/>
                </a:cubicBezTo>
                <a:cubicBezTo>
                  <a:pt x="7088196" y="4177708"/>
                  <a:pt x="7086610" y="4179782"/>
                  <a:pt x="7083441" y="4181572"/>
                </a:cubicBezTo>
                <a:cubicBezTo>
                  <a:pt x="7080269" y="4183363"/>
                  <a:pt x="7075513" y="4184306"/>
                  <a:pt x="7069170" y="4184400"/>
                </a:cubicBezTo>
                <a:lnTo>
                  <a:pt x="7050144" y="4182138"/>
                </a:lnTo>
                <a:lnTo>
                  <a:pt x="7069170" y="4159515"/>
                </a:lnTo>
                <a:cubicBezTo>
                  <a:pt x="7075513" y="4157112"/>
                  <a:pt x="7080269" y="4154001"/>
                  <a:pt x="7083441" y="4150183"/>
                </a:cubicBezTo>
                <a:cubicBezTo>
                  <a:pt x="7086610" y="4146366"/>
                  <a:pt x="7088196" y="4142690"/>
                  <a:pt x="7088196" y="4139155"/>
                </a:cubicBezTo>
                <a:lnTo>
                  <a:pt x="7113564" y="4118794"/>
                </a:lnTo>
                <a:cubicBezTo>
                  <a:pt x="7112242" y="4113704"/>
                  <a:pt x="7111715" y="4108049"/>
                  <a:pt x="7111979" y="4101827"/>
                </a:cubicBezTo>
                <a:cubicBezTo>
                  <a:pt x="7112242" y="4095606"/>
                  <a:pt x="7121228" y="4092213"/>
                  <a:pt x="7138933" y="4091647"/>
                </a:cubicBezTo>
                <a:cubicBezTo>
                  <a:pt x="7141046" y="4069590"/>
                  <a:pt x="7159015" y="4043574"/>
                  <a:pt x="7192839" y="4013599"/>
                </a:cubicBezTo>
                <a:cubicBezTo>
                  <a:pt x="7226663" y="3983624"/>
                  <a:pt x="7263658" y="3959870"/>
                  <a:pt x="7303823" y="3942337"/>
                </a:cubicBezTo>
                <a:cubicBezTo>
                  <a:pt x="7304615" y="3934608"/>
                  <a:pt x="7307787" y="3927444"/>
                  <a:pt x="7313336" y="3920845"/>
                </a:cubicBezTo>
                <a:cubicBezTo>
                  <a:pt x="7318885" y="3914247"/>
                  <a:pt x="7322055" y="3907084"/>
                  <a:pt x="7322849" y="3899354"/>
                </a:cubicBezTo>
                <a:cubicBezTo>
                  <a:pt x="7332230" y="3899213"/>
                  <a:pt x="7338836" y="3897799"/>
                  <a:pt x="7342667" y="3895112"/>
                </a:cubicBezTo>
                <a:cubicBezTo>
                  <a:pt x="7346498" y="3892426"/>
                  <a:pt x="7348349" y="3889315"/>
                  <a:pt x="7348216" y="3885780"/>
                </a:cubicBezTo>
                <a:cubicBezTo>
                  <a:pt x="7349273" y="3876590"/>
                  <a:pt x="7353501" y="3871217"/>
                  <a:pt x="7360901" y="3869661"/>
                </a:cubicBezTo>
                <a:cubicBezTo>
                  <a:pt x="7368299" y="3868107"/>
                  <a:pt x="7372527" y="3864430"/>
                  <a:pt x="7373584" y="3858633"/>
                </a:cubicBezTo>
                <a:lnTo>
                  <a:pt x="7405294" y="3836010"/>
                </a:lnTo>
                <a:cubicBezTo>
                  <a:pt x="7414675" y="3834785"/>
                  <a:pt x="7421281" y="3832711"/>
                  <a:pt x="7425112" y="3829789"/>
                </a:cubicBezTo>
                <a:cubicBezTo>
                  <a:pt x="7428944" y="3826867"/>
                  <a:pt x="7430794" y="3823662"/>
                  <a:pt x="7430662" y="3820175"/>
                </a:cubicBezTo>
                <a:lnTo>
                  <a:pt x="7424320" y="3808863"/>
                </a:lnTo>
                <a:lnTo>
                  <a:pt x="7481398" y="3738733"/>
                </a:lnTo>
                <a:lnTo>
                  <a:pt x="7506765" y="3731946"/>
                </a:lnTo>
                <a:lnTo>
                  <a:pt x="7525791" y="3720634"/>
                </a:lnTo>
                <a:cubicBezTo>
                  <a:pt x="7525791" y="3717006"/>
                  <a:pt x="7527377" y="3712952"/>
                  <a:pt x="7530547" y="3708475"/>
                </a:cubicBezTo>
                <a:cubicBezTo>
                  <a:pt x="7533719" y="3703998"/>
                  <a:pt x="7538474" y="3700510"/>
                  <a:pt x="7544817" y="3698012"/>
                </a:cubicBezTo>
                <a:cubicBezTo>
                  <a:pt x="7541117" y="3693911"/>
                  <a:pt x="7540589" y="3688539"/>
                  <a:pt x="7543232" y="3681893"/>
                </a:cubicBezTo>
                <a:cubicBezTo>
                  <a:pt x="7545874" y="3675248"/>
                  <a:pt x="7554858" y="3671572"/>
                  <a:pt x="7570185" y="3670864"/>
                </a:cubicBezTo>
                <a:cubicBezTo>
                  <a:pt x="7572430" y="3664643"/>
                  <a:pt x="7583794" y="3654463"/>
                  <a:pt x="7604273" y="3640324"/>
                </a:cubicBezTo>
                <a:cubicBezTo>
                  <a:pt x="7624753" y="3626185"/>
                  <a:pt x="7640871" y="3618267"/>
                  <a:pt x="7652630" y="3616570"/>
                </a:cubicBezTo>
                <a:lnTo>
                  <a:pt x="7671656" y="3600734"/>
                </a:lnTo>
                <a:cubicBezTo>
                  <a:pt x="7673506" y="3586595"/>
                  <a:pt x="7680904" y="3574152"/>
                  <a:pt x="7693853" y="3563407"/>
                </a:cubicBezTo>
                <a:cubicBezTo>
                  <a:pt x="7706801" y="3552661"/>
                  <a:pt x="7714199" y="3540218"/>
                  <a:pt x="7716049" y="3526079"/>
                </a:cubicBezTo>
                <a:lnTo>
                  <a:pt x="7735075" y="3517030"/>
                </a:lnTo>
                <a:cubicBezTo>
                  <a:pt x="7737982" y="3508641"/>
                  <a:pt x="7749608" y="3498838"/>
                  <a:pt x="7769956" y="3487621"/>
                </a:cubicBezTo>
                <a:cubicBezTo>
                  <a:pt x="7790303" y="3476403"/>
                  <a:pt x="7801931" y="3466600"/>
                  <a:pt x="7804836" y="3458211"/>
                </a:cubicBezTo>
                <a:cubicBezTo>
                  <a:pt x="7823599" y="3453969"/>
                  <a:pt x="7832054" y="3447183"/>
                  <a:pt x="7830205" y="3437851"/>
                </a:cubicBezTo>
                <a:cubicBezTo>
                  <a:pt x="7828355" y="3428518"/>
                  <a:pt x="7836811" y="3421732"/>
                  <a:pt x="7855572" y="3417490"/>
                </a:cubicBezTo>
                <a:cubicBezTo>
                  <a:pt x="7859404" y="3410326"/>
                  <a:pt x="7875523" y="3392416"/>
                  <a:pt x="7903929" y="3363762"/>
                </a:cubicBezTo>
                <a:cubicBezTo>
                  <a:pt x="7932336" y="3335106"/>
                  <a:pt x="7950041" y="3318327"/>
                  <a:pt x="7957044" y="3313426"/>
                </a:cubicBezTo>
                <a:cubicBezTo>
                  <a:pt x="7953345" y="3309608"/>
                  <a:pt x="7952815" y="3305367"/>
                  <a:pt x="7955458" y="3300700"/>
                </a:cubicBezTo>
                <a:cubicBezTo>
                  <a:pt x="7958100" y="3296035"/>
                  <a:pt x="7967086" y="3293489"/>
                  <a:pt x="7982411" y="3293065"/>
                </a:cubicBezTo>
                <a:cubicBezTo>
                  <a:pt x="8001305" y="3277182"/>
                  <a:pt x="8025351" y="3260875"/>
                  <a:pt x="8054551" y="3244143"/>
                </a:cubicBezTo>
                <a:cubicBezTo>
                  <a:pt x="8083752" y="3227412"/>
                  <a:pt x="8099871" y="3210539"/>
                  <a:pt x="8102910" y="3193525"/>
                </a:cubicBezTo>
                <a:cubicBezTo>
                  <a:pt x="8106741" y="3192441"/>
                  <a:pt x="8111761" y="3191216"/>
                  <a:pt x="8117972" y="3189849"/>
                </a:cubicBezTo>
                <a:cubicBezTo>
                  <a:pt x="8124181" y="3188482"/>
                  <a:pt x="8127616" y="3186691"/>
                  <a:pt x="8128277" y="3184476"/>
                </a:cubicBezTo>
                <a:cubicBezTo>
                  <a:pt x="8127483" y="3183392"/>
                  <a:pt x="8124314" y="3182733"/>
                  <a:pt x="8118764" y="3182497"/>
                </a:cubicBezTo>
                <a:cubicBezTo>
                  <a:pt x="8113215" y="3182261"/>
                  <a:pt x="8110043" y="3182167"/>
                  <a:pt x="8109251" y="3182214"/>
                </a:cubicBezTo>
                <a:lnTo>
                  <a:pt x="8128277" y="3161854"/>
                </a:lnTo>
                <a:lnTo>
                  <a:pt x="8153645" y="3157329"/>
                </a:lnTo>
                <a:cubicBezTo>
                  <a:pt x="8166329" y="3151060"/>
                  <a:pt x="8177428" y="3142672"/>
                  <a:pt x="8186941" y="3132161"/>
                </a:cubicBezTo>
                <a:lnTo>
                  <a:pt x="8198340" y="3119284"/>
                </a:lnTo>
                <a:lnTo>
                  <a:pt x="8149140" y="3119284"/>
                </a:lnTo>
                <a:lnTo>
                  <a:pt x="8129852" y="3125181"/>
                </a:lnTo>
                <a:lnTo>
                  <a:pt x="8121587" y="3119284"/>
                </a:lnTo>
                <a:lnTo>
                  <a:pt x="7890991" y="3119284"/>
                </a:lnTo>
                <a:lnTo>
                  <a:pt x="7878863" y="3129019"/>
                </a:lnTo>
                <a:lnTo>
                  <a:pt x="7882516" y="3134231"/>
                </a:lnTo>
                <a:lnTo>
                  <a:pt x="7872369" y="3134231"/>
                </a:lnTo>
                <a:lnTo>
                  <a:pt x="7864430" y="3140602"/>
                </a:lnTo>
                <a:cubicBezTo>
                  <a:pt x="7858616" y="3142393"/>
                  <a:pt x="7855974" y="3146164"/>
                  <a:pt x="7856503" y="3151914"/>
                </a:cubicBezTo>
                <a:cubicBezTo>
                  <a:pt x="7857032" y="3157663"/>
                  <a:pt x="7857559" y="3161434"/>
                  <a:pt x="7858089" y="3163225"/>
                </a:cubicBezTo>
                <a:cubicBezTo>
                  <a:pt x="7865619" y="3160491"/>
                  <a:pt x="7872754" y="3160868"/>
                  <a:pt x="7879492" y="3164356"/>
                </a:cubicBezTo>
                <a:cubicBezTo>
                  <a:pt x="7886231" y="3167844"/>
                  <a:pt x="7885437" y="3170483"/>
                  <a:pt x="7877115" y="3172274"/>
                </a:cubicBezTo>
                <a:cubicBezTo>
                  <a:pt x="7873546" y="3172180"/>
                  <a:pt x="7869582" y="3172369"/>
                  <a:pt x="7865222" y="3172839"/>
                </a:cubicBezTo>
                <a:cubicBezTo>
                  <a:pt x="7860863" y="3173311"/>
                  <a:pt x="7858484" y="3174631"/>
                  <a:pt x="7858089" y="3176798"/>
                </a:cubicBezTo>
                <a:cubicBezTo>
                  <a:pt x="7858616" y="3179155"/>
                  <a:pt x="7862317" y="3181794"/>
                  <a:pt x="7869187" y="3184717"/>
                </a:cubicBezTo>
                <a:cubicBezTo>
                  <a:pt x="7876058" y="3187639"/>
                  <a:pt x="7882927" y="3190278"/>
                  <a:pt x="7889797" y="3192634"/>
                </a:cubicBezTo>
                <a:cubicBezTo>
                  <a:pt x="7888476" y="3197206"/>
                  <a:pt x="7881606" y="3204464"/>
                  <a:pt x="7869187" y="3214409"/>
                </a:cubicBezTo>
                <a:cubicBezTo>
                  <a:pt x="7856767" y="3224353"/>
                  <a:pt x="7846725" y="3229915"/>
                  <a:pt x="7839063" y="3231093"/>
                </a:cubicBezTo>
                <a:cubicBezTo>
                  <a:pt x="7839987" y="3238775"/>
                  <a:pt x="7838137" y="3243771"/>
                  <a:pt x="7833513" y="3246081"/>
                </a:cubicBezTo>
                <a:cubicBezTo>
                  <a:pt x="7828888" y="3248390"/>
                  <a:pt x="7815941" y="3249427"/>
                  <a:pt x="7794669" y="3249191"/>
                </a:cubicBezTo>
                <a:lnTo>
                  <a:pt x="7794669" y="3274076"/>
                </a:lnTo>
                <a:cubicBezTo>
                  <a:pt x="7778550" y="3270683"/>
                  <a:pt x="7763223" y="3266724"/>
                  <a:pt x="7748690" y="3262199"/>
                </a:cubicBezTo>
                <a:cubicBezTo>
                  <a:pt x="7734155" y="3257675"/>
                  <a:pt x="7722000" y="3252584"/>
                  <a:pt x="7712224" y="3246929"/>
                </a:cubicBezTo>
                <a:cubicBezTo>
                  <a:pt x="7713281" y="3251454"/>
                  <a:pt x="7711166" y="3255978"/>
                  <a:pt x="7705881" y="3260503"/>
                </a:cubicBezTo>
                <a:lnTo>
                  <a:pt x="7743933" y="3283125"/>
                </a:lnTo>
                <a:cubicBezTo>
                  <a:pt x="7736798" y="3291844"/>
                  <a:pt x="7720943" y="3308340"/>
                  <a:pt x="7696368" y="3332612"/>
                </a:cubicBezTo>
                <a:cubicBezTo>
                  <a:pt x="7671793" y="3356885"/>
                  <a:pt x="7643255" y="3370553"/>
                  <a:pt x="7610753" y="3373616"/>
                </a:cubicBezTo>
                <a:cubicBezTo>
                  <a:pt x="7610091" y="3377999"/>
                  <a:pt x="7605071" y="3384503"/>
                  <a:pt x="7595691" y="3393128"/>
                </a:cubicBezTo>
                <a:cubicBezTo>
                  <a:pt x="7586310" y="3401753"/>
                  <a:pt x="7576532" y="3406560"/>
                  <a:pt x="7566358" y="3407550"/>
                </a:cubicBezTo>
                <a:cubicBezTo>
                  <a:pt x="7563320" y="3407268"/>
                  <a:pt x="7561470" y="3406136"/>
                  <a:pt x="7560808" y="3404157"/>
                </a:cubicBezTo>
                <a:cubicBezTo>
                  <a:pt x="7560149" y="3402177"/>
                  <a:pt x="7559884" y="3401046"/>
                  <a:pt x="7560016" y="3400763"/>
                </a:cubicBezTo>
                <a:lnTo>
                  <a:pt x="7534649" y="3398501"/>
                </a:lnTo>
                <a:lnTo>
                  <a:pt x="7515623" y="3407550"/>
                </a:lnTo>
                <a:lnTo>
                  <a:pt x="7560016" y="3423386"/>
                </a:lnTo>
                <a:cubicBezTo>
                  <a:pt x="7559489" y="3435687"/>
                  <a:pt x="7552618" y="3446716"/>
                  <a:pt x="7539405" y="3456472"/>
                </a:cubicBezTo>
                <a:cubicBezTo>
                  <a:pt x="7526193" y="3466228"/>
                  <a:pt x="7509809" y="3475560"/>
                  <a:pt x="7490256" y="3484468"/>
                </a:cubicBezTo>
                <a:cubicBezTo>
                  <a:pt x="7492237" y="3487955"/>
                  <a:pt x="7497786" y="3494553"/>
                  <a:pt x="7506902" y="3504262"/>
                </a:cubicBezTo>
                <a:cubicBezTo>
                  <a:pt x="7516020" y="3513971"/>
                  <a:pt x="7516812" y="3519438"/>
                  <a:pt x="7509282" y="3520664"/>
                </a:cubicBezTo>
                <a:cubicBezTo>
                  <a:pt x="7499901" y="3520570"/>
                  <a:pt x="7491709" y="3519627"/>
                  <a:pt x="7484706" y="3517836"/>
                </a:cubicBezTo>
                <a:cubicBezTo>
                  <a:pt x="7477703" y="3516045"/>
                  <a:pt x="7471097" y="3513971"/>
                  <a:pt x="7464887" y="3511614"/>
                </a:cubicBezTo>
                <a:cubicBezTo>
                  <a:pt x="7464887" y="3519909"/>
                  <a:pt x="7461717" y="3528770"/>
                  <a:pt x="7455374" y="3538196"/>
                </a:cubicBezTo>
                <a:cubicBezTo>
                  <a:pt x="7449032" y="3547623"/>
                  <a:pt x="7439519" y="3555352"/>
                  <a:pt x="7426835" y="3561384"/>
                </a:cubicBezTo>
                <a:lnTo>
                  <a:pt x="7395126" y="3543287"/>
                </a:lnTo>
                <a:lnTo>
                  <a:pt x="7414152" y="3520664"/>
                </a:lnTo>
                <a:cubicBezTo>
                  <a:pt x="7410585" y="3519533"/>
                  <a:pt x="7406620" y="3518402"/>
                  <a:pt x="7402261" y="3517271"/>
                </a:cubicBezTo>
                <a:cubicBezTo>
                  <a:pt x="7397901" y="3516139"/>
                  <a:pt x="7395523" y="3515008"/>
                  <a:pt x="7395126" y="3513877"/>
                </a:cubicBezTo>
                <a:cubicBezTo>
                  <a:pt x="7396579" y="3511709"/>
                  <a:pt x="7403185" y="3510389"/>
                  <a:pt x="7414944" y="3509918"/>
                </a:cubicBezTo>
                <a:cubicBezTo>
                  <a:pt x="7426704" y="3509447"/>
                  <a:pt x="7434896" y="3509258"/>
                  <a:pt x="7439519" y="3509352"/>
                </a:cubicBezTo>
                <a:cubicBezTo>
                  <a:pt x="7439916" y="3502471"/>
                  <a:pt x="7443880" y="3495307"/>
                  <a:pt x="7451410" y="3487861"/>
                </a:cubicBezTo>
                <a:cubicBezTo>
                  <a:pt x="7458942" y="3480414"/>
                  <a:pt x="7467661" y="3473250"/>
                  <a:pt x="7477571" y="3466369"/>
                </a:cubicBezTo>
                <a:cubicBezTo>
                  <a:pt x="7477439" y="3465050"/>
                  <a:pt x="7476118" y="3463164"/>
                  <a:pt x="7473608" y="3460714"/>
                </a:cubicBezTo>
                <a:cubicBezTo>
                  <a:pt x="7471097" y="3458263"/>
                  <a:pt x="7468190" y="3456378"/>
                  <a:pt x="7464887" y="3455058"/>
                </a:cubicBezTo>
                <a:lnTo>
                  <a:pt x="7420493" y="3475418"/>
                </a:lnTo>
                <a:lnTo>
                  <a:pt x="7388785" y="3477681"/>
                </a:lnTo>
                <a:lnTo>
                  <a:pt x="7388785" y="3509352"/>
                </a:lnTo>
                <a:cubicBezTo>
                  <a:pt x="7366190" y="3515857"/>
                  <a:pt x="7346372" y="3525471"/>
                  <a:pt x="7329329" y="3538196"/>
                </a:cubicBezTo>
                <a:cubicBezTo>
                  <a:pt x="7312284" y="3550922"/>
                  <a:pt x="7300393" y="3561668"/>
                  <a:pt x="7293655" y="3570434"/>
                </a:cubicBezTo>
                <a:cubicBezTo>
                  <a:pt x="7292598" y="3574770"/>
                  <a:pt x="7288370" y="3578540"/>
                  <a:pt x="7280970" y="3581745"/>
                </a:cubicBezTo>
                <a:cubicBezTo>
                  <a:pt x="7273572" y="3584950"/>
                  <a:pt x="7269344" y="3588721"/>
                  <a:pt x="7268287" y="3593057"/>
                </a:cubicBezTo>
                <a:lnTo>
                  <a:pt x="7249261" y="3611154"/>
                </a:lnTo>
                <a:lnTo>
                  <a:pt x="7255603" y="3611154"/>
                </a:lnTo>
                <a:cubicBezTo>
                  <a:pt x="7254546" y="3615490"/>
                  <a:pt x="7250318" y="3619261"/>
                  <a:pt x="7242918" y="3622466"/>
                </a:cubicBezTo>
                <a:cubicBezTo>
                  <a:pt x="7235520" y="3625671"/>
                  <a:pt x="7231292" y="3629442"/>
                  <a:pt x="7230235" y="3633778"/>
                </a:cubicBezTo>
                <a:cubicBezTo>
                  <a:pt x="7230763" y="3637312"/>
                  <a:pt x="7229706" y="3640423"/>
                  <a:pt x="7227064" y="3643109"/>
                </a:cubicBezTo>
                <a:cubicBezTo>
                  <a:pt x="7224421" y="3645795"/>
                  <a:pt x="7217023" y="3647210"/>
                  <a:pt x="7204868" y="3647351"/>
                </a:cubicBezTo>
                <a:cubicBezTo>
                  <a:pt x="7205660" y="3653949"/>
                  <a:pt x="7204074" y="3658285"/>
                  <a:pt x="7200111" y="3660359"/>
                </a:cubicBezTo>
                <a:cubicBezTo>
                  <a:pt x="7196147" y="3662433"/>
                  <a:pt x="7185048" y="3663375"/>
                  <a:pt x="7166816" y="3663187"/>
                </a:cubicBezTo>
                <a:lnTo>
                  <a:pt x="7166816" y="3688072"/>
                </a:lnTo>
                <a:lnTo>
                  <a:pt x="7135106" y="3683547"/>
                </a:lnTo>
                <a:lnTo>
                  <a:pt x="7097054" y="3715219"/>
                </a:lnTo>
                <a:lnTo>
                  <a:pt x="7109738" y="3719743"/>
                </a:lnTo>
                <a:lnTo>
                  <a:pt x="7084371" y="3726530"/>
                </a:lnTo>
                <a:lnTo>
                  <a:pt x="7071686" y="3735580"/>
                </a:lnTo>
                <a:lnTo>
                  <a:pt x="7090712" y="3751416"/>
                </a:lnTo>
                <a:lnTo>
                  <a:pt x="7084371" y="3769514"/>
                </a:lnTo>
                <a:cubicBezTo>
                  <a:pt x="7068779" y="3770268"/>
                  <a:pt x="7060323" y="3773284"/>
                  <a:pt x="7059002" y="3778562"/>
                </a:cubicBezTo>
                <a:cubicBezTo>
                  <a:pt x="7057681" y="3783842"/>
                  <a:pt x="7042883" y="3786858"/>
                  <a:pt x="7014609" y="3787612"/>
                </a:cubicBezTo>
                <a:lnTo>
                  <a:pt x="7014609" y="3776300"/>
                </a:lnTo>
                <a:lnTo>
                  <a:pt x="6995583" y="3778562"/>
                </a:lnTo>
                <a:cubicBezTo>
                  <a:pt x="6991620" y="3781768"/>
                  <a:pt x="6985278" y="3787234"/>
                  <a:pt x="6976557" y="3794964"/>
                </a:cubicBezTo>
                <a:cubicBezTo>
                  <a:pt x="6967838" y="3802693"/>
                  <a:pt x="6961497" y="3807030"/>
                  <a:pt x="6957531" y="3807972"/>
                </a:cubicBezTo>
                <a:cubicBezTo>
                  <a:pt x="6954493" y="3807784"/>
                  <a:pt x="6952643" y="3807030"/>
                  <a:pt x="6951984" y="3805710"/>
                </a:cubicBezTo>
                <a:cubicBezTo>
                  <a:pt x="6951322" y="3804390"/>
                  <a:pt x="6951057" y="3803636"/>
                  <a:pt x="6951190" y="3803448"/>
                </a:cubicBezTo>
                <a:cubicBezTo>
                  <a:pt x="6933749" y="3803070"/>
                  <a:pt x="6927408" y="3800997"/>
                  <a:pt x="6932163" y="3797227"/>
                </a:cubicBezTo>
                <a:cubicBezTo>
                  <a:pt x="6936921" y="3793456"/>
                  <a:pt x="6943262" y="3790251"/>
                  <a:pt x="6951190" y="3787612"/>
                </a:cubicBezTo>
                <a:lnTo>
                  <a:pt x="6925822" y="3767251"/>
                </a:lnTo>
                <a:lnTo>
                  <a:pt x="6951190" y="3751416"/>
                </a:lnTo>
                <a:lnTo>
                  <a:pt x="6906797" y="3744629"/>
                </a:lnTo>
                <a:cubicBezTo>
                  <a:pt x="6904946" y="3752217"/>
                  <a:pt x="6897548" y="3759098"/>
                  <a:pt x="6884598" y="3765272"/>
                </a:cubicBezTo>
                <a:cubicBezTo>
                  <a:pt x="6871651" y="3771446"/>
                  <a:pt x="6864252" y="3778893"/>
                  <a:pt x="6862403" y="3787612"/>
                </a:cubicBezTo>
                <a:cubicBezTo>
                  <a:pt x="6843509" y="3796755"/>
                  <a:pt x="6825804" y="3806181"/>
                  <a:pt x="6809288" y="3815890"/>
                </a:cubicBezTo>
                <a:cubicBezTo>
                  <a:pt x="6792773" y="3825599"/>
                  <a:pt x="6776655" y="3835025"/>
                  <a:pt x="6760932" y="3844168"/>
                </a:cubicBezTo>
                <a:cubicBezTo>
                  <a:pt x="6757761" y="3849636"/>
                  <a:pt x="6751418" y="3856799"/>
                  <a:pt x="6741906" y="3865660"/>
                </a:cubicBezTo>
                <a:cubicBezTo>
                  <a:pt x="6732394" y="3874521"/>
                  <a:pt x="6719709" y="3879422"/>
                  <a:pt x="6703854" y="3880365"/>
                </a:cubicBezTo>
                <a:cubicBezTo>
                  <a:pt x="6704646" y="3882109"/>
                  <a:pt x="6707818" y="3885408"/>
                  <a:pt x="6713368" y="3890262"/>
                </a:cubicBezTo>
                <a:cubicBezTo>
                  <a:pt x="6718917" y="3895117"/>
                  <a:pt x="6722086" y="3897850"/>
                  <a:pt x="6722880" y="3898463"/>
                </a:cubicBezTo>
                <a:cubicBezTo>
                  <a:pt x="6725920" y="3898181"/>
                  <a:pt x="6727767" y="3897049"/>
                  <a:pt x="6728430" y="3895070"/>
                </a:cubicBezTo>
                <a:cubicBezTo>
                  <a:pt x="6729089" y="3893090"/>
                  <a:pt x="6729354" y="3891959"/>
                  <a:pt x="6729222" y="3891676"/>
                </a:cubicBezTo>
                <a:cubicBezTo>
                  <a:pt x="6747191" y="3878339"/>
                  <a:pt x="6768330" y="3865424"/>
                  <a:pt x="6792641" y="3852935"/>
                </a:cubicBezTo>
                <a:cubicBezTo>
                  <a:pt x="6816952" y="3840445"/>
                  <a:pt x="6831749" y="3826966"/>
                  <a:pt x="6837034" y="3812497"/>
                </a:cubicBezTo>
                <a:lnTo>
                  <a:pt x="6868745" y="3812497"/>
                </a:lnTo>
                <a:cubicBezTo>
                  <a:pt x="6883278" y="3812261"/>
                  <a:pt x="6900191" y="3812733"/>
                  <a:pt x="6919481" y="3813911"/>
                </a:cubicBezTo>
                <a:cubicBezTo>
                  <a:pt x="6938769" y="3815089"/>
                  <a:pt x="6949339" y="3818388"/>
                  <a:pt x="6951190" y="3823808"/>
                </a:cubicBezTo>
                <a:cubicBezTo>
                  <a:pt x="6950530" y="3834082"/>
                  <a:pt x="6943922" y="3844075"/>
                  <a:pt x="6931372" y="3853784"/>
                </a:cubicBezTo>
                <a:cubicBezTo>
                  <a:pt x="6918820" y="3863492"/>
                  <a:pt x="6904286" y="3872353"/>
                  <a:pt x="6887771" y="3880365"/>
                </a:cubicBezTo>
                <a:cubicBezTo>
                  <a:pt x="6888563" y="3885832"/>
                  <a:pt x="6891734" y="3890734"/>
                  <a:pt x="6897283" y="3895070"/>
                </a:cubicBezTo>
                <a:cubicBezTo>
                  <a:pt x="6902832" y="3899406"/>
                  <a:pt x="6906002" y="3904307"/>
                  <a:pt x="6906797" y="3909774"/>
                </a:cubicBezTo>
                <a:lnTo>
                  <a:pt x="6862403" y="3905250"/>
                </a:lnTo>
                <a:cubicBezTo>
                  <a:pt x="6862667" y="3912225"/>
                  <a:pt x="6860553" y="3919766"/>
                  <a:pt x="6856060" y="3927873"/>
                </a:cubicBezTo>
                <a:cubicBezTo>
                  <a:pt x="6851569" y="3935979"/>
                  <a:pt x="6843112" y="3943520"/>
                  <a:pt x="6830693" y="3950495"/>
                </a:cubicBezTo>
                <a:lnTo>
                  <a:pt x="6798984" y="3934659"/>
                </a:lnTo>
                <a:lnTo>
                  <a:pt x="6818010" y="3914299"/>
                </a:lnTo>
                <a:cubicBezTo>
                  <a:pt x="6814441" y="3913168"/>
                  <a:pt x="6810478" y="3912037"/>
                  <a:pt x="6806117" y="3910905"/>
                </a:cubicBezTo>
                <a:cubicBezTo>
                  <a:pt x="6801759" y="3909774"/>
                  <a:pt x="6799379" y="3908643"/>
                  <a:pt x="6798984" y="3907512"/>
                </a:cubicBezTo>
                <a:cubicBezTo>
                  <a:pt x="6800173" y="3905344"/>
                  <a:pt x="6805722" y="3904024"/>
                  <a:pt x="6815630" y="3903553"/>
                </a:cubicBezTo>
                <a:cubicBezTo>
                  <a:pt x="6825540" y="3903082"/>
                  <a:pt x="6832675" y="3902894"/>
                  <a:pt x="6837034" y="3902988"/>
                </a:cubicBezTo>
                <a:lnTo>
                  <a:pt x="6875086" y="3864529"/>
                </a:lnTo>
                <a:lnTo>
                  <a:pt x="6868745" y="3855480"/>
                </a:lnTo>
                <a:lnTo>
                  <a:pt x="6843377" y="3844168"/>
                </a:lnTo>
                <a:lnTo>
                  <a:pt x="6811667" y="3855480"/>
                </a:lnTo>
                <a:lnTo>
                  <a:pt x="6792641" y="3902988"/>
                </a:lnTo>
                <a:cubicBezTo>
                  <a:pt x="6773087" y="3909303"/>
                  <a:pt x="6755117" y="3918164"/>
                  <a:pt x="6738734" y="3929570"/>
                </a:cubicBezTo>
                <a:cubicBezTo>
                  <a:pt x="6722350" y="3940975"/>
                  <a:pt x="6710724" y="3950967"/>
                  <a:pt x="6703854" y="3959544"/>
                </a:cubicBezTo>
                <a:cubicBezTo>
                  <a:pt x="6703062" y="3967368"/>
                  <a:pt x="6698305" y="3974909"/>
                  <a:pt x="6689584" y="3982167"/>
                </a:cubicBezTo>
                <a:cubicBezTo>
                  <a:pt x="6680865" y="3989425"/>
                  <a:pt x="6672937" y="3996966"/>
                  <a:pt x="6665802" y="4004790"/>
                </a:cubicBezTo>
                <a:cubicBezTo>
                  <a:pt x="6635150" y="4014216"/>
                  <a:pt x="6607668" y="4024773"/>
                  <a:pt x="6583357" y="4036462"/>
                </a:cubicBezTo>
                <a:lnTo>
                  <a:pt x="6538964" y="4081707"/>
                </a:lnTo>
                <a:cubicBezTo>
                  <a:pt x="6535132" y="4081613"/>
                  <a:pt x="6530111" y="4081801"/>
                  <a:pt x="6523902" y="4082273"/>
                </a:cubicBezTo>
                <a:cubicBezTo>
                  <a:pt x="6517693" y="4082744"/>
                  <a:pt x="6514257" y="4084063"/>
                  <a:pt x="6513596" y="4086232"/>
                </a:cubicBezTo>
                <a:cubicBezTo>
                  <a:pt x="6514257" y="4087457"/>
                  <a:pt x="6517693" y="4088965"/>
                  <a:pt x="6523902" y="4090756"/>
                </a:cubicBezTo>
                <a:cubicBezTo>
                  <a:pt x="6530111" y="4092547"/>
                  <a:pt x="6535132" y="4094056"/>
                  <a:pt x="6538964" y="4095281"/>
                </a:cubicBezTo>
                <a:lnTo>
                  <a:pt x="6469201" y="4108854"/>
                </a:lnTo>
                <a:lnTo>
                  <a:pt x="6424808" y="4108854"/>
                </a:lnTo>
                <a:cubicBezTo>
                  <a:pt x="6426130" y="4100465"/>
                  <a:pt x="6429829" y="4092359"/>
                  <a:pt x="6435907" y="4084535"/>
                </a:cubicBezTo>
                <a:cubicBezTo>
                  <a:pt x="6441985" y="4076711"/>
                  <a:pt x="6442513" y="4065211"/>
                  <a:pt x="6437494" y="4050035"/>
                </a:cubicBezTo>
                <a:cubicBezTo>
                  <a:pt x="6424016" y="4056633"/>
                  <a:pt x="6411331" y="4063232"/>
                  <a:pt x="6399441" y="4069830"/>
                </a:cubicBezTo>
                <a:cubicBezTo>
                  <a:pt x="6387551" y="4076428"/>
                  <a:pt x="6381207" y="4084158"/>
                  <a:pt x="6380415" y="4093019"/>
                </a:cubicBezTo>
                <a:cubicBezTo>
                  <a:pt x="6349763" y="4101691"/>
                  <a:pt x="6322281" y="4111494"/>
                  <a:pt x="6297970" y="4122428"/>
                </a:cubicBezTo>
                <a:cubicBezTo>
                  <a:pt x="6262692" y="4123559"/>
                  <a:pt x="6249216" y="4128084"/>
                  <a:pt x="6257540" y="4136002"/>
                </a:cubicBezTo>
                <a:cubicBezTo>
                  <a:pt x="6265863" y="4143919"/>
                  <a:pt x="6260315" y="4148444"/>
                  <a:pt x="6240892" y="4149575"/>
                </a:cubicBezTo>
                <a:lnTo>
                  <a:pt x="6215525" y="4149575"/>
                </a:lnTo>
                <a:cubicBezTo>
                  <a:pt x="6214469" y="4155938"/>
                  <a:pt x="6210240" y="4160746"/>
                  <a:pt x="6202840" y="4163997"/>
                </a:cubicBezTo>
                <a:cubicBezTo>
                  <a:pt x="6195442" y="4167249"/>
                  <a:pt x="6191214" y="4171491"/>
                  <a:pt x="6190157" y="4176723"/>
                </a:cubicBezTo>
                <a:lnTo>
                  <a:pt x="6145762" y="4190296"/>
                </a:lnTo>
                <a:lnTo>
                  <a:pt x="6120395" y="4172198"/>
                </a:lnTo>
                <a:cubicBezTo>
                  <a:pt x="6107713" y="4172198"/>
                  <a:pt x="6101369" y="4169936"/>
                  <a:pt x="6101369" y="4165411"/>
                </a:cubicBezTo>
                <a:cubicBezTo>
                  <a:pt x="6103219" y="4156504"/>
                  <a:pt x="6110617" y="4147738"/>
                  <a:pt x="6123565" y="4139112"/>
                </a:cubicBezTo>
                <a:cubicBezTo>
                  <a:pt x="6136514" y="4130487"/>
                  <a:pt x="6143914" y="4121156"/>
                  <a:pt x="6145762" y="4111116"/>
                </a:cubicBezTo>
                <a:cubicBezTo>
                  <a:pt x="6145894" y="4110928"/>
                  <a:pt x="6145633" y="4110174"/>
                  <a:pt x="6144970" y="4108854"/>
                </a:cubicBezTo>
                <a:cubicBezTo>
                  <a:pt x="6144310" y="4107535"/>
                  <a:pt x="6142460" y="4106780"/>
                  <a:pt x="6139421" y="4106592"/>
                </a:cubicBezTo>
                <a:cubicBezTo>
                  <a:pt x="6135986" y="4107111"/>
                  <a:pt x="6131758" y="4109467"/>
                  <a:pt x="6126738" y="4113662"/>
                </a:cubicBezTo>
                <a:cubicBezTo>
                  <a:pt x="6121716" y="4117856"/>
                  <a:pt x="6117487" y="4120779"/>
                  <a:pt x="6114053" y="4122428"/>
                </a:cubicBezTo>
                <a:cubicBezTo>
                  <a:pt x="6106653" y="4124690"/>
                  <a:pt x="6102425" y="4126953"/>
                  <a:pt x="6101369" y="4129215"/>
                </a:cubicBezTo>
                <a:cubicBezTo>
                  <a:pt x="6102162" y="4132750"/>
                  <a:pt x="6102162" y="4135860"/>
                  <a:pt x="6101369" y="4138547"/>
                </a:cubicBezTo>
                <a:cubicBezTo>
                  <a:pt x="6100577" y="4141233"/>
                  <a:pt x="6094236" y="4142647"/>
                  <a:pt x="6082343" y="4142789"/>
                </a:cubicBezTo>
                <a:lnTo>
                  <a:pt x="6056976" y="4147313"/>
                </a:lnTo>
                <a:lnTo>
                  <a:pt x="5993557" y="4149575"/>
                </a:lnTo>
                <a:lnTo>
                  <a:pt x="5974530" y="4167673"/>
                </a:lnTo>
                <a:cubicBezTo>
                  <a:pt x="5964885" y="4168946"/>
                  <a:pt x="5955636" y="4170925"/>
                  <a:pt x="5946785" y="4173612"/>
                </a:cubicBezTo>
                <a:cubicBezTo>
                  <a:pt x="5937931" y="4176298"/>
                  <a:pt x="5930268" y="4178843"/>
                  <a:pt x="5923794" y="4181247"/>
                </a:cubicBezTo>
                <a:cubicBezTo>
                  <a:pt x="5916924" y="4181200"/>
                  <a:pt x="5910052" y="4181860"/>
                  <a:pt x="5903184" y="4183227"/>
                </a:cubicBezTo>
                <a:cubicBezTo>
                  <a:pt x="5896312" y="4184593"/>
                  <a:pt x="5892613" y="4186950"/>
                  <a:pt x="5892083" y="4190296"/>
                </a:cubicBezTo>
                <a:lnTo>
                  <a:pt x="5898426" y="4199346"/>
                </a:lnTo>
                <a:lnTo>
                  <a:pt x="5841349" y="4199346"/>
                </a:lnTo>
                <a:cubicBezTo>
                  <a:pt x="5843859" y="4194962"/>
                  <a:pt x="5849938" y="4188458"/>
                  <a:pt x="5859583" y="4179833"/>
                </a:cubicBezTo>
                <a:cubicBezTo>
                  <a:pt x="5869227" y="4171208"/>
                  <a:pt x="5867378" y="4166401"/>
                  <a:pt x="5854033" y="4165411"/>
                </a:cubicBezTo>
                <a:cubicBezTo>
                  <a:pt x="5847559" y="4165553"/>
                  <a:pt x="5841480" y="4166401"/>
                  <a:pt x="5835799" y="4167956"/>
                </a:cubicBezTo>
                <a:cubicBezTo>
                  <a:pt x="5830118" y="4169511"/>
                  <a:pt x="5825627" y="4170925"/>
                  <a:pt x="5822324" y="4172198"/>
                </a:cubicBezTo>
                <a:lnTo>
                  <a:pt x="5809638" y="4199346"/>
                </a:lnTo>
                <a:lnTo>
                  <a:pt x="5777929" y="4215181"/>
                </a:lnTo>
                <a:cubicBezTo>
                  <a:pt x="5777929" y="4221874"/>
                  <a:pt x="5774757" y="4227718"/>
                  <a:pt x="5768416" y="4232714"/>
                </a:cubicBezTo>
                <a:cubicBezTo>
                  <a:pt x="5762075" y="4237710"/>
                  <a:pt x="5752563" y="4242423"/>
                  <a:pt x="5739877" y="4246853"/>
                </a:cubicBezTo>
                <a:lnTo>
                  <a:pt x="5739877" y="4264951"/>
                </a:lnTo>
                <a:cubicBezTo>
                  <a:pt x="5721908" y="4272115"/>
                  <a:pt x="5713453" y="4280410"/>
                  <a:pt x="5714511" y="4289836"/>
                </a:cubicBezTo>
                <a:cubicBezTo>
                  <a:pt x="5704336" y="4288752"/>
                  <a:pt x="5694558" y="4289223"/>
                  <a:pt x="5685176" y="4291250"/>
                </a:cubicBezTo>
                <a:cubicBezTo>
                  <a:pt x="5675796" y="4293277"/>
                  <a:pt x="5670776" y="4296576"/>
                  <a:pt x="5670117" y="4301148"/>
                </a:cubicBezTo>
                <a:lnTo>
                  <a:pt x="5632065" y="4321508"/>
                </a:lnTo>
                <a:lnTo>
                  <a:pt x="5581328" y="4314721"/>
                </a:lnTo>
                <a:cubicBezTo>
                  <a:pt x="5589652" y="4307369"/>
                  <a:pt x="5595201" y="4298885"/>
                  <a:pt x="5597976" y="4289270"/>
                </a:cubicBezTo>
                <a:cubicBezTo>
                  <a:pt x="5600751" y="4279656"/>
                  <a:pt x="5607886" y="4272303"/>
                  <a:pt x="5619380" y="4267213"/>
                </a:cubicBezTo>
                <a:cubicBezTo>
                  <a:pt x="5618324" y="4260050"/>
                  <a:pt x="5626780" y="4256279"/>
                  <a:pt x="5644748" y="4255902"/>
                </a:cubicBezTo>
                <a:cubicBezTo>
                  <a:pt x="5658489" y="4256232"/>
                  <a:pt x="5675401" y="4256138"/>
                  <a:pt x="5695484" y="4255619"/>
                </a:cubicBezTo>
                <a:cubicBezTo>
                  <a:pt x="5715567" y="4255101"/>
                  <a:pt x="5713453" y="4252179"/>
                  <a:pt x="5689141" y="4246853"/>
                </a:cubicBezTo>
                <a:lnTo>
                  <a:pt x="5714511" y="4224230"/>
                </a:lnTo>
                <a:lnTo>
                  <a:pt x="5689141" y="4224230"/>
                </a:lnTo>
                <a:lnTo>
                  <a:pt x="5714511" y="4212919"/>
                </a:lnTo>
                <a:lnTo>
                  <a:pt x="5714511" y="4190296"/>
                </a:lnTo>
                <a:lnTo>
                  <a:pt x="5758904" y="4178985"/>
                </a:lnTo>
                <a:lnTo>
                  <a:pt x="5758904" y="4158624"/>
                </a:lnTo>
                <a:cubicBezTo>
                  <a:pt x="5770529" y="4151461"/>
                  <a:pt x="5785327" y="4145428"/>
                  <a:pt x="5803297" y="4140527"/>
                </a:cubicBezTo>
                <a:lnTo>
                  <a:pt x="5822324" y="4122428"/>
                </a:lnTo>
                <a:cubicBezTo>
                  <a:pt x="5802505" y="4120637"/>
                  <a:pt x="5796161" y="4112908"/>
                  <a:pt x="5803297" y="4099240"/>
                </a:cubicBezTo>
                <a:cubicBezTo>
                  <a:pt x="5810432" y="4085572"/>
                  <a:pt x="5816773" y="4076711"/>
                  <a:pt x="5822324" y="4072658"/>
                </a:cubicBezTo>
                <a:cubicBezTo>
                  <a:pt x="5834213" y="4071621"/>
                  <a:pt x="5840556" y="4066908"/>
                  <a:pt x="5841349" y="4058519"/>
                </a:cubicBezTo>
                <a:cubicBezTo>
                  <a:pt x="5842143" y="4050130"/>
                  <a:pt x="5842143" y="4044285"/>
                  <a:pt x="5841349" y="4040986"/>
                </a:cubicBezTo>
                <a:cubicBezTo>
                  <a:pt x="5850730" y="4039666"/>
                  <a:pt x="5857336" y="4037216"/>
                  <a:pt x="5861167" y="4033634"/>
                </a:cubicBezTo>
                <a:cubicBezTo>
                  <a:pt x="5865001" y="4030052"/>
                  <a:pt x="5866849" y="4026470"/>
                  <a:pt x="5866717" y="4022888"/>
                </a:cubicBezTo>
                <a:cubicBezTo>
                  <a:pt x="5865659" y="4018646"/>
                  <a:pt x="5861431" y="4015253"/>
                  <a:pt x="5854033" y="4012708"/>
                </a:cubicBezTo>
                <a:cubicBezTo>
                  <a:pt x="5846633" y="4010163"/>
                  <a:pt x="5842404" y="4006769"/>
                  <a:pt x="5841349" y="4002527"/>
                </a:cubicBezTo>
                <a:cubicBezTo>
                  <a:pt x="5816907" y="4004224"/>
                  <a:pt x="5805542" y="4011011"/>
                  <a:pt x="5807261" y="4022888"/>
                </a:cubicBezTo>
                <a:cubicBezTo>
                  <a:pt x="5808978" y="4034765"/>
                  <a:pt x="5799201" y="4041552"/>
                  <a:pt x="5777929" y="4043249"/>
                </a:cubicBezTo>
                <a:cubicBezTo>
                  <a:pt x="5777268" y="4050177"/>
                  <a:pt x="5770661" y="4056681"/>
                  <a:pt x="5758111" y="4062761"/>
                </a:cubicBezTo>
                <a:cubicBezTo>
                  <a:pt x="5745559" y="4068840"/>
                  <a:pt x="5731025" y="4073648"/>
                  <a:pt x="5714511" y="4077183"/>
                </a:cubicBezTo>
                <a:lnTo>
                  <a:pt x="5714511" y="4106592"/>
                </a:lnTo>
                <a:cubicBezTo>
                  <a:pt x="5658886" y="4116160"/>
                  <a:pt x="5625854" y="4126999"/>
                  <a:pt x="5615416" y="4139112"/>
                </a:cubicBezTo>
                <a:cubicBezTo>
                  <a:pt x="5604979" y="4151225"/>
                  <a:pt x="5589387" y="4168286"/>
                  <a:pt x="5568646" y="4190296"/>
                </a:cubicBezTo>
                <a:cubicBezTo>
                  <a:pt x="5547240" y="4190956"/>
                  <a:pt x="5528215" y="4193596"/>
                  <a:pt x="5511567" y="4198214"/>
                </a:cubicBezTo>
                <a:cubicBezTo>
                  <a:pt x="5494919" y="4202833"/>
                  <a:pt x="5475894" y="4205472"/>
                  <a:pt x="5454489" y="4206132"/>
                </a:cubicBezTo>
                <a:lnTo>
                  <a:pt x="5454489" y="4231017"/>
                </a:lnTo>
                <a:lnTo>
                  <a:pt x="5435464" y="4231017"/>
                </a:lnTo>
                <a:cubicBezTo>
                  <a:pt x="5423308" y="4231017"/>
                  <a:pt x="5415910" y="4229886"/>
                  <a:pt x="5413266" y="4227624"/>
                </a:cubicBezTo>
                <a:cubicBezTo>
                  <a:pt x="5410623" y="4225362"/>
                  <a:pt x="5409567" y="4221968"/>
                  <a:pt x="5410096" y="4217443"/>
                </a:cubicBezTo>
                <a:lnTo>
                  <a:pt x="5429122" y="4199346"/>
                </a:lnTo>
                <a:cubicBezTo>
                  <a:pt x="5428725" y="4197696"/>
                  <a:pt x="5426348" y="4194774"/>
                  <a:pt x="5421987" y="4190579"/>
                </a:cubicBezTo>
                <a:cubicBezTo>
                  <a:pt x="5417627" y="4186385"/>
                  <a:pt x="5413664" y="4184028"/>
                  <a:pt x="5410096" y="4183509"/>
                </a:cubicBezTo>
                <a:lnTo>
                  <a:pt x="5410096" y="4190296"/>
                </a:lnTo>
                <a:cubicBezTo>
                  <a:pt x="5395562" y="4193973"/>
                  <a:pt x="5378651" y="4199062"/>
                  <a:pt x="5359360" y="4205567"/>
                </a:cubicBezTo>
                <a:cubicBezTo>
                  <a:pt x="5340072" y="4212070"/>
                  <a:pt x="5329500" y="4218292"/>
                  <a:pt x="5327651" y="4224230"/>
                </a:cubicBezTo>
                <a:cubicBezTo>
                  <a:pt x="5318270" y="4226681"/>
                  <a:pt x="5311664" y="4230263"/>
                  <a:pt x="5307831" y="4234976"/>
                </a:cubicBezTo>
                <a:cubicBezTo>
                  <a:pt x="5304000" y="4239689"/>
                  <a:pt x="5302151" y="4244402"/>
                  <a:pt x="5302283" y="4249115"/>
                </a:cubicBezTo>
                <a:lnTo>
                  <a:pt x="5257888" y="4258165"/>
                </a:lnTo>
                <a:cubicBezTo>
                  <a:pt x="5258021" y="4261793"/>
                  <a:pt x="5256171" y="4265847"/>
                  <a:pt x="5252338" y="4270324"/>
                </a:cubicBezTo>
                <a:cubicBezTo>
                  <a:pt x="5248508" y="4274801"/>
                  <a:pt x="5241902" y="4278289"/>
                  <a:pt x="5232522" y="4280787"/>
                </a:cubicBezTo>
                <a:lnTo>
                  <a:pt x="5232522" y="4298885"/>
                </a:lnTo>
                <a:lnTo>
                  <a:pt x="5207154" y="4305672"/>
                </a:lnTo>
                <a:cubicBezTo>
                  <a:pt x="5206493" y="4312553"/>
                  <a:pt x="5199887" y="4319151"/>
                  <a:pt x="5187334" y="4325467"/>
                </a:cubicBezTo>
                <a:cubicBezTo>
                  <a:pt x="5174784" y="4331782"/>
                  <a:pt x="5160248" y="4337250"/>
                  <a:pt x="5143734" y="4341868"/>
                </a:cubicBezTo>
                <a:cubicBezTo>
                  <a:pt x="5130786" y="4349079"/>
                  <a:pt x="5115459" y="4357280"/>
                  <a:pt x="5097757" y="4366470"/>
                </a:cubicBezTo>
                <a:cubicBezTo>
                  <a:pt x="5080051" y="4375661"/>
                  <a:pt x="5061553" y="4383297"/>
                  <a:pt x="5042264" y="4389376"/>
                </a:cubicBezTo>
                <a:cubicBezTo>
                  <a:pt x="5042659" y="4392911"/>
                  <a:pt x="5041867" y="4396587"/>
                  <a:pt x="5039884" y="4400405"/>
                </a:cubicBezTo>
                <a:cubicBezTo>
                  <a:pt x="5037904" y="4404222"/>
                  <a:pt x="5032355" y="4407333"/>
                  <a:pt x="5023238" y="4409737"/>
                </a:cubicBezTo>
                <a:cubicBezTo>
                  <a:pt x="5022708" y="4416712"/>
                  <a:pt x="5017423" y="4423687"/>
                  <a:pt x="5007384" y="4430662"/>
                </a:cubicBezTo>
                <a:cubicBezTo>
                  <a:pt x="4997342" y="4437638"/>
                  <a:pt x="4985715" y="4443482"/>
                  <a:pt x="4972503" y="4448195"/>
                </a:cubicBezTo>
                <a:cubicBezTo>
                  <a:pt x="4972503" y="4450552"/>
                  <a:pt x="4970917" y="4452626"/>
                  <a:pt x="4967747" y="4454416"/>
                </a:cubicBezTo>
                <a:cubicBezTo>
                  <a:pt x="4964575" y="4456207"/>
                  <a:pt x="4959820" y="4457150"/>
                  <a:pt x="4953477" y="4457244"/>
                </a:cubicBezTo>
                <a:lnTo>
                  <a:pt x="4934450" y="4454982"/>
                </a:lnTo>
                <a:lnTo>
                  <a:pt x="4953477" y="4432359"/>
                </a:lnTo>
                <a:cubicBezTo>
                  <a:pt x="4959820" y="4429956"/>
                  <a:pt x="4964575" y="4426845"/>
                  <a:pt x="4967747" y="4423027"/>
                </a:cubicBezTo>
                <a:cubicBezTo>
                  <a:pt x="4970917" y="4419210"/>
                  <a:pt x="4972503" y="4415534"/>
                  <a:pt x="4972503" y="4411999"/>
                </a:cubicBezTo>
                <a:lnTo>
                  <a:pt x="4997870" y="4391638"/>
                </a:lnTo>
                <a:cubicBezTo>
                  <a:pt x="4996549" y="4386548"/>
                  <a:pt x="4996021" y="4380893"/>
                  <a:pt x="4996285" y="4374671"/>
                </a:cubicBezTo>
                <a:cubicBezTo>
                  <a:pt x="4996549" y="4368450"/>
                  <a:pt x="5005534" y="4365057"/>
                  <a:pt x="5023238" y="4364491"/>
                </a:cubicBezTo>
                <a:cubicBezTo>
                  <a:pt x="5025351" y="4342434"/>
                  <a:pt x="5043322" y="4316418"/>
                  <a:pt x="5077143" y="4286443"/>
                </a:cubicBezTo>
                <a:cubicBezTo>
                  <a:pt x="5110967" y="4256468"/>
                  <a:pt x="5147963" y="4232714"/>
                  <a:pt x="5188128" y="4215181"/>
                </a:cubicBezTo>
                <a:cubicBezTo>
                  <a:pt x="5188921" y="4207452"/>
                  <a:pt x="5192092" y="4200288"/>
                  <a:pt x="5197641" y="4193689"/>
                </a:cubicBezTo>
                <a:cubicBezTo>
                  <a:pt x="5203191" y="4187091"/>
                  <a:pt x="5206360" y="4179928"/>
                  <a:pt x="5207154" y="4172198"/>
                </a:cubicBezTo>
                <a:cubicBezTo>
                  <a:pt x="5216534" y="4172057"/>
                  <a:pt x="5223140" y="4170643"/>
                  <a:pt x="5226972" y="4167956"/>
                </a:cubicBezTo>
                <a:cubicBezTo>
                  <a:pt x="5230803" y="4165270"/>
                  <a:pt x="5232654" y="4162159"/>
                  <a:pt x="5232522" y="4158624"/>
                </a:cubicBezTo>
                <a:cubicBezTo>
                  <a:pt x="5233579" y="4149434"/>
                  <a:pt x="5237807" y="4144061"/>
                  <a:pt x="5245205" y="4142505"/>
                </a:cubicBezTo>
                <a:cubicBezTo>
                  <a:pt x="5252605" y="4140951"/>
                  <a:pt x="5256831" y="4137274"/>
                  <a:pt x="5257888" y="4131477"/>
                </a:cubicBezTo>
                <a:lnTo>
                  <a:pt x="5289599" y="4108854"/>
                </a:lnTo>
                <a:cubicBezTo>
                  <a:pt x="5298980" y="4107629"/>
                  <a:pt x="5305586" y="4105555"/>
                  <a:pt x="5309417" y="4102633"/>
                </a:cubicBezTo>
                <a:cubicBezTo>
                  <a:pt x="5313249" y="4099711"/>
                  <a:pt x="5315098" y="4096506"/>
                  <a:pt x="5314966" y="4093019"/>
                </a:cubicBezTo>
                <a:lnTo>
                  <a:pt x="5308624" y="4081707"/>
                </a:lnTo>
                <a:lnTo>
                  <a:pt x="5365703" y="4011577"/>
                </a:lnTo>
                <a:lnTo>
                  <a:pt x="5391069" y="4004790"/>
                </a:lnTo>
                <a:lnTo>
                  <a:pt x="5410096" y="3993478"/>
                </a:lnTo>
                <a:cubicBezTo>
                  <a:pt x="5410096" y="3989850"/>
                  <a:pt x="5411683" y="3985796"/>
                  <a:pt x="5414852" y="3981319"/>
                </a:cubicBezTo>
                <a:cubicBezTo>
                  <a:pt x="5418024" y="3976842"/>
                  <a:pt x="5422779" y="3973354"/>
                  <a:pt x="5429122" y="3970856"/>
                </a:cubicBezTo>
                <a:cubicBezTo>
                  <a:pt x="5425423" y="3966755"/>
                  <a:pt x="5424894" y="3961383"/>
                  <a:pt x="5427537" y="3954737"/>
                </a:cubicBezTo>
                <a:cubicBezTo>
                  <a:pt x="5430179" y="3948092"/>
                  <a:pt x="5439162" y="3944416"/>
                  <a:pt x="5454489" y="3943708"/>
                </a:cubicBezTo>
                <a:cubicBezTo>
                  <a:pt x="5456735" y="3937487"/>
                  <a:pt x="5468099" y="3927307"/>
                  <a:pt x="5488578" y="3913168"/>
                </a:cubicBezTo>
                <a:cubicBezTo>
                  <a:pt x="5509057" y="3899029"/>
                  <a:pt x="5525177" y="3891111"/>
                  <a:pt x="5536934" y="3889414"/>
                </a:cubicBezTo>
                <a:lnTo>
                  <a:pt x="5555961" y="3873578"/>
                </a:lnTo>
                <a:cubicBezTo>
                  <a:pt x="5557812" y="3859439"/>
                  <a:pt x="5565211" y="3846996"/>
                  <a:pt x="5578159" y="3836251"/>
                </a:cubicBezTo>
                <a:cubicBezTo>
                  <a:pt x="5591106" y="3825505"/>
                  <a:pt x="5598503" y="3813062"/>
                  <a:pt x="5600354" y="3798923"/>
                </a:cubicBezTo>
                <a:lnTo>
                  <a:pt x="5619380" y="3789874"/>
                </a:lnTo>
                <a:cubicBezTo>
                  <a:pt x="5622287" y="3781485"/>
                  <a:pt x="5633914" y="3771682"/>
                  <a:pt x="5654260" y="3760465"/>
                </a:cubicBezTo>
                <a:cubicBezTo>
                  <a:pt x="5674609" y="3749247"/>
                  <a:pt x="5686236" y="3739444"/>
                  <a:pt x="5689141" y="3731055"/>
                </a:cubicBezTo>
                <a:cubicBezTo>
                  <a:pt x="5707905" y="3726813"/>
                  <a:pt x="5716359" y="3720027"/>
                  <a:pt x="5714511" y="3710695"/>
                </a:cubicBezTo>
                <a:cubicBezTo>
                  <a:pt x="5712661" y="3701362"/>
                  <a:pt x="5721116" y="3694576"/>
                  <a:pt x="5739877" y="3690334"/>
                </a:cubicBezTo>
                <a:cubicBezTo>
                  <a:pt x="5743709" y="3683170"/>
                  <a:pt x="5759827" y="3665260"/>
                  <a:pt x="5788234" y="3636606"/>
                </a:cubicBezTo>
                <a:cubicBezTo>
                  <a:pt x="5816640" y="3607950"/>
                  <a:pt x="5834346" y="3591171"/>
                  <a:pt x="5841349" y="3586270"/>
                </a:cubicBezTo>
                <a:cubicBezTo>
                  <a:pt x="5837651" y="3582452"/>
                  <a:pt x="5837120" y="3578211"/>
                  <a:pt x="5839763" y="3573544"/>
                </a:cubicBezTo>
                <a:cubicBezTo>
                  <a:pt x="5842404" y="3568879"/>
                  <a:pt x="5851390" y="3566333"/>
                  <a:pt x="5866717" y="3565909"/>
                </a:cubicBezTo>
                <a:cubicBezTo>
                  <a:pt x="5885611" y="3550026"/>
                  <a:pt x="5909656" y="3533719"/>
                  <a:pt x="5938856" y="3516987"/>
                </a:cubicBezTo>
                <a:cubicBezTo>
                  <a:pt x="5968057" y="3500256"/>
                  <a:pt x="5984176" y="3483383"/>
                  <a:pt x="5987215" y="3466369"/>
                </a:cubicBezTo>
                <a:cubicBezTo>
                  <a:pt x="5991047" y="3465285"/>
                  <a:pt x="5996066" y="3464060"/>
                  <a:pt x="6002277" y="3462693"/>
                </a:cubicBezTo>
                <a:cubicBezTo>
                  <a:pt x="6008486" y="3461326"/>
                  <a:pt x="6011921" y="3459535"/>
                  <a:pt x="6012582" y="3457320"/>
                </a:cubicBezTo>
                <a:cubicBezTo>
                  <a:pt x="6011788" y="3456236"/>
                  <a:pt x="6008618" y="3455577"/>
                  <a:pt x="6003069" y="3455341"/>
                </a:cubicBezTo>
                <a:cubicBezTo>
                  <a:pt x="5997520" y="3455105"/>
                  <a:pt x="5994349" y="3455011"/>
                  <a:pt x="5993557" y="3455058"/>
                </a:cubicBezTo>
                <a:lnTo>
                  <a:pt x="6012582" y="3434698"/>
                </a:lnTo>
                <a:lnTo>
                  <a:pt x="6037950" y="3430173"/>
                </a:lnTo>
                <a:cubicBezTo>
                  <a:pt x="6050635" y="3423904"/>
                  <a:pt x="6061733" y="3415516"/>
                  <a:pt x="6071246" y="3405005"/>
                </a:cubicBezTo>
                <a:cubicBezTo>
                  <a:pt x="6080759" y="3394495"/>
                  <a:pt x="6088686" y="3385540"/>
                  <a:pt x="6095027" y="3378141"/>
                </a:cubicBezTo>
                <a:cubicBezTo>
                  <a:pt x="6091592" y="3373428"/>
                  <a:pt x="6092121" y="3369280"/>
                  <a:pt x="6096615" y="3365698"/>
                </a:cubicBezTo>
                <a:cubicBezTo>
                  <a:pt x="6101104" y="3362116"/>
                  <a:pt x="6111147" y="3360231"/>
                  <a:pt x="6126738" y="3360042"/>
                </a:cubicBezTo>
                <a:lnTo>
                  <a:pt x="6145762" y="3344206"/>
                </a:lnTo>
                <a:cubicBezTo>
                  <a:pt x="6153162" y="3340483"/>
                  <a:pt x="6162147" y="3332094"/>
                  <a:pt x="6172718" y="3319038"/>
                </a:cubicBezTo>
                <a:cubicBezTo>
                  <a:pt x="6183286" y="3305984"/>
                  <a:pt x="6189098" y="3297029"/>
                  <a:pt x="6190157" y="3292174"/>
                </a:cubicBezTo>
                <a:lnTo>
                  <a:pt x="6191164" y="3291456"/>
                </a:lnTo>
                <a:lnTo>
                  <a:pt x="6169488" y="3297379"/>
                </a:lnTo>
                <a:cubicBezTo>
                  <a:pt x="6168827" y="3304307"/>
                  <a:pt x="6162220" y="3310811"/>
                  <a:pt x="6149670" y="3316891"/>
                </a:cubicBezTo>
                <a:cubicBezTo>
                  <a:pt x="6137118" y="3322970"/>
                  <a:pt x="6122584" y="3327778"/>
                  <a:pt x="6106069" y="3331313"/>
                </a:cubicBezTo>
                <a:lnTo>
                  <a:pt x="6106069" y="3360722"/>
                </a:lnTo>
                <a:cubicBezTo>
                  <a:pt x="6050444" y="3370290"/>
                  <a:pt x="6017412" y="3381129"/>
                  <a:pt x="6006975" y="3393242"/>
                </a:cubicBezTo>
                <a:cubicBezTo>
                  <a:pt x="5996537" y="3405355"/>
                  <a:pt x="5980946" y="3422416"/>
                  <a:pt x="5960203" y="3444426"/>
                </a:cubicBezTo>
                <a:cubicBezTo>
                  <a:pt x="5938799" y="3445086"/>
                  <a:pt x="5919773" y="3447726"/>
                  <a:pt x="5903127" y="3452344"/>
                </a:cubicBezTo>
                <a:cubicBezTo>
                  <a:pt x="5886479" y="3456963"/>
                  <a:pt x="5867452" y="3459602"/>
                  <a:pt x="5846048" y="3460262"/>
                </a:cubicBezTo>
                <a:lnTo>
                  <a:pt x="5846048" y="3485147"/>
                </a:lnTo>
                <a:lnTo>
                  <a:pt x="5827023" y="3485147"/>
                </a:lnTo>
                <a:cubicBezTo>
                  <a:pt x="5814866" y="3485147"/>
                  <a:pt x="5807468" y="3484016"/>
                  <a:pt x="5804826" y="3481754"/>
                </a:cubicBezTo>
                <a:cubicBezTo>
                  <a:pt x="5802182" y="3479492"/>
                  <a:pt x="5801126" y="3476098"/>
                  <a:pt x="5801655" y="3471573"/>
                </a:cubicBezTo>
                <a:lnTo>
                  <a:pt x="5820680" y="3453476"/>
                </a:lnTo>
                <a:cubicBezTo>
                  <a:pt x="5820285" y="3451826"/>
                  <a:pt x="5817906" y="3448904"/>
                  <a:pt x="5813546" y="3444709"/>
                </a:cubicBezTo>
                <a:cubicBezTo>
                  <a:pt x="5809186" y="3440515"/>
                  <a:pt x="5805222" y="3438158"/>
                  <a:pt x="5801655" y="3437639"/>
                </a:cubicBezTo>
                <a:lnTo>
                  <a:pt x="5801655" y="3444426"/>
                </a:lnTo>
                <a:cubicBezTo>
                  <a:pt x="5787121" y="3448103"/>
                  <a:pt x="5770210" y="3453192"/>
                  <a:pt x="5750919" y="3459697"/>
                </a:cubicBezTo>
                <a:cubicBezTo>
                  <a:pt x="5731630" y="3466200"/>
                  <a:pt x="5721059" y="3472422"/>
                  <a:pt x="5719210" y="3478360"/>
                </a:cubicBezTo>
                <a:cubicBezTo>
                  <a:pt x="5709829" y="3480811"/>
                  <a:pt x="5703223" y="3484393"/>
                  <a:pt x="5699389" y="3489106"/>
                </a:cubicBezTo>
                <a:cubicBezTo>
                  <a:pt x="5695559" y="3493819"/>
                  <a:pt x="5693711" y="3498532"/>
                  <a:pt x="5693843" y="3503245"/>
                </a:cubicBezTo>
                <a:lnTo>
                  <a:pt x="5649447" y="3512295"/>
                </a:lnTo>
                <a:cubicBezTo>
                  <a:pt x="5649579" y="3515923"/>
                  <a:pt x="5647731" y="3519977"/>
                  <a:pt x="5643898" y="3524454"/>
                </a:cubicBezTo>
                <a:cubicBezTo>
                  <a:pt x="5640068" y="3528931"/>
                  <a:pt x="5633461" y="3532419"/>
                  <a:pt x="5624080" y="3534917"/>
                </a:cubicBezTo>
                <a:lnTo>
                  <a:pt x="5624080" y="3553015"/>
                </a:lnTo>
                <a:lnTo>
                  <a:pt x="5598713" y="3559802"/>
                </a:lnTo>
                <a:cubicBezTo>
                  <a:pt x="5598051" y="3566683"/>
                  <a:pt x="5591447" y="3573281"/>
                  <a:pt x="5578893" y="3579597"/>
                </a:cubicBezTo>
                <a:cubicBezTo>
                  <a:pt x="5566343" y="3585912"/>
                  <a:pt x="5551808" y="3591380"/>
                  <a:pt x="5535293" y="3595998"/>
                </a:cubicBezTo>
                <a:cubicBezTo>
                  <a:pt x="5522345" y="3603209"/>
                  <a:pt x="5507019" y="3611410"/>
                  <a:pt x="5489314" y="3620600"/>
                </a:cubicBezTo>
                <a:cubicBezTo>
                  <a:pt x="5471610" y="3629791"/>
                  <a:pt x="5453111" y="3637427"/>
                  <a:pt x="5433823" y="3643506"/>
                </a:cubicBezTo>
                <a:cubicBezTo>
                  <a:pt x="5434219" y="3647041"/>
                  <a:pt x="5433425" y="3650717"/>
                  <a:pt x="5431442" y="3654535"/>
                </a:cubicBezTo>
                <a:cubicBezTo>
                  <a:pt x="5429461" y="3658352"/>
                  <a:pt x="5423912" y="3661463"/>
                  <a:pt x="5414797" y="3663867"/>
                </a:cubicBezTo>
                <a:cubicBezTo>
                  <a:pt x="5414267" y="3670842"/>
                  <a:pt x="5408982" y="3677817"/>
                  <a:pt x="5398942" y="3684792"/>
                </a:cubicBezTo>
                <a:cubicBezTo>
                  <a:pt x="5388900" y="3691768"/>
                  <a:pt x="5377273" y="3697612"/>
                  <a:pt x="5364059" y="3702325"/>
                </a:cubicBezTo>
                <a:cubicBezTo>
                  <a:pt x="5364059" y="3704682"/>
                  <a:pt x="5362473" y="3706756"/>
                  <a:pt x="5359304" y="3708546"/>
                </a:cubicBezTo>
                <a:cubicBezTo>
                  <a:pt x="5356133" y="3710337"/>
                  <a:pt x="5351377" y="3711280"/>
                  <a:pt x="5345034" y="3711374"/>
                </a:cubicBezTo>
                <a:lnTo>
                  <a:pt x="5326008" y="3709112"/>
                </a:lnTo>
                <a:lnTo>
                  <a:pt x="5344017" y="3687697"/>
                </a:lnTo>
                <a:lnTo>
                  <a:pt x="5303830" y="3695890"/>
                </a:lnTo>
                <a:lnTo>
                  <a:pt x="5303830" y="3684578"/>
                </a:lnTo>
                <a:lnTo>
                  <a:pt x="5284803" y="3686840"/>
                </a:lnTo>
                <a:cubicBezTo>
                  <a:pt x="5280840" y="3690046"/>
                  <a:pt x="5274499" y="3695512"/>
                  <a:pt x="5265776" y="3703242"/>
                </a:cubicBezTo>
                <a:cubicBezTo>
                  <a:pt x="5257058" y="3710971"/>
                  <a:pt x="5250717" y="3715308"/>
                  <a:pt x="5246751" y="3716250"/>
                </a:cubicBezTo>
                <a:cubicBezTo>
                  <a:pt x="5243713" y="3716062"/>
                  <a:pt x="5241864" y="3715308"/>
                  <a:pt x="5241202" y="3713988"/>
                </a:cubicBezTo>
                <a:cubicBezTo>
                  <a:pt x="5240542" y="3712668"/>
                  <a:pt x="5240277" y="3711914"/>
                  <a:pt x="5240409" y="3711726"/>
                </a:cubicBezTo>
                <a:cubicBezTo>
                  <a:pt x="5222969" y="3711348"/>
                  <a:pt x="5216627" y="3709275"/>
                  <a:pt x="5221384" y="3705505"/>
                </a:cubicBezTo>
                <a:cubicBezTo>
                  <a:pt x="5226140" y="3701734"/>
                  <a:pt x="5232483" y="3698529"/>
                  <a:pt x="5240409" y="3695890"/>
                </a:cubicBezTo>
                <a:lnTo>
                  <a:pt x="5215042" y="3675529"/>
                </a:lnTo>
                <a:lnTo>
                  <a:pt x="5240409" y="3659694"/>
                </a:lnTo>
                <a:lnTo>
                  <a:pt x="5196017" y="3652907"/>
                </a:lnTo>
                <a:cubicBezTo>
                  <a:pt x="5194166" y="3660495"/>
                  <a:pt x="5186768" y="3667376"/>
                  <a:pt x="5173818" y="3673550"/>
                </a:cubicBezTo>
                <a:cubicBezTo>
                  <a:pt x="5160871" y="3679724"/>
                  <a:pt x="5153470" y="3687171"/>
                  <a:pt x="5151622" y="3695890"/>
                </a:cubicBezTo>
                <a:cubicBezTo>
                  <a:pt x="5132729" y="3705033"/>
                  <a:pt x="5115024" y="3714459"/>
                  <a:pt x="5098508" y="3724168"/>
                </a:cubicBezTo>
                <a:cubicBezTo>
                  <a:pt x="5081993" y="3733877"/>
                  <a:pt x="5065874" y="3743303"/>
                  <a:pt x="5050151" y="3752446"/>
                </a:cubicBezTo>
                <a:cubicBezTo>
                  <a:pt x="5046979" y="3757914"/>
                  <a:pt x="5040638" y="3765077"/>
                  <a:pt x="5031126" y="3773938"/>
                </a:cubicBezTo>
                <a:cubicBezTo>
                  <a:pt x="5021613" y="3782799"/>
                  <a:pt x="5008928" y="3787700"/>
                  <a:pt x="4993075" y="3788643"/>
                </a:cubicBezTo>
                <a:cubicBezTo>
                  <a:pt x="4993867" y="3790387"/>
                  <a:pt x="4997038" y="3793686"/>
                  <a:pt x="5002587" y="3798540"/>
                </a:cubicBezTo>
                <a:cubicBezTo>
                  <a:pt x="5008137" y="3803395"/>
                  <a:pt x="5011307" y="3806128"/>
                  <a:pt x="5012100" y="3806741"/>
                </a:cubicBezTo>
                <a:cubicBezTo>
                  <a:pt x="5015139" y="3806459"/>
                  <a:pt x="5016988" y="3805327"/>
                  <a:pt x="5017649" y="3803348"/>
                </a:cubicBezTo>
                <a:cubicBezTo>
                  <a:pt x="5018308" y="3801368"/>
                  <a:pt x="5018573" y="3800237"/>
                  <a:pt x="5018443" y="3799954"/>
                </a:cubicBezTo>
                <a:cubicBezTo>
                  <a:pt x="5036410" y="3786617"/>
                  <a:pt x="5057549" y="3773702"/>
                  <a:pt x="5081860" y="3761213"/>
                </a:cubicBezTo>
                <a:cubicBezTo>
                  <a:pt x="5106171" y="3748723"/>
                  <a:pt x="5120969" y="3735244"/>
                  <a:pt x="5126253" y="3720775"/>
                </a:cubicBezTo>
                <a:lnTo>
                  <a:pt x="5157966" y="3720775"/>
                </a:lnTo>
                <a:cubicBezTo>
                  <a:pt x="5172498" y="3720539"/>
                  <a:pt x="5189411" y="3721011"/>
                  <a:pt x="5208700" y="3722189"/>
                </a:cubicBezTo>
                <a:cubicBezTo>
                  <a:pt x="5227989" y="3723367"/>
                  <a:pt x="5238559" y="3726666"/>
                  <a:pt x="5240409" y="3732086"/>
                </a:cubicBezTo>
                <a:cubicBezTo>
                  <a:pt x="5239750" y="3742360"/>
                  <a:pt x="5233141" y="3752353"/>
                  <a:pt x="5220591" y="3762062"/>
                </a:cubicBezTo>
                <a:cubicBezTo>
                  <a:pt x="5208038" y="3771770"/>
                  <a:pt x="5193506" y="3780631"/>
                  <a:pt x="5176990" y="3788643"/>
                </a:cubicBezTo>
                <a:cubicBezTo>
                  <a:pt x="5177782" y="3794110"/>
                  <a:pt x="5180954" y="3799012"/>
                  <a:pt x="5186503" y="3803348"/>
                </a:cubicBezTo>
                <a:cubicBezTo>
                  <a:pt x="5192051" y="3807684"/>
                  <a:pt x="5195222" y="3812585"/>
                  <a:pt x="5196017" y="3818052"/>
                </a:cubicBezTo>
                <a:lnTo>
                  <a:pt x="5151622" y="3813528"/>
                </a:lnTo>
                <a:cubicBezTo>
                  <a:pt x="5151887" y="3820503"/>
                  <a:pt x="5149772" y="3828044"/>
                  <a:pt x="5145280" y="3836151"/>
                </a:cubicBezTo>
                <a:cubicBezTo>
                  <a:pt x="5140788" y="3844257"/>
                  <a:pt x="5132332" y="3851798"/>
                  <a:pt x="5119912" y="3858773"/>
                </a:cubicBezTo>
                <a:lnTo>
                  <a:pt x="5088202" y="3842937"/>
                </a:lnTo>
                <a:lnTo>
                  <a:pt x="5107230" y="3822577"/>
                </a:lnTo>
                <a:cubicBezTo>
                  <a:pt x="5103660" y="3821446"/>
                  <a:pt x="5099697" y="3820315"/>
                  <a:pt x="5095337" y="3819183"/>
                </a:cubicBezTo>
                <a:cubicBezTo>
                  <a:pt x="5090978" y="3818052"/>
                  <a:pt x="5088598" y="3816921"/>
                  <a:pt x="5088202" y="3815790"/>
                </a:cubicBezTo>
                <a:cubicBezTo>
                  <a:pt x="5089392" y="3813622"/>
                  <a:pt x="5094941" y="3812302"/>
                  <a:pt x="5104850" y="3811831"/>
                </a:cubicBezTo>
                <a:cubicBezTo>
                  <a:pt x="5114759" y="3811360"/>
                  <a:pt x="5121895" y="3811172"/>
                  <a:pt x="5126253" y="3811266"/>
                </a:cubicBezTo>
                <a:lnTo>
                  <a:pt x="5164304" y="3772807"/>
                </a:lnTo>
                <a:lnTo>
                  <a:pt x="5157966" y="3763758"/>
                </a:lnTo>
                <a:lnTo>
                  <a:pt x="5132598" y="3752446"/>
                </a:lnTo>
                <a:lnTo>
                  <a:pt x="5100886" y="3763758"/>
                </a:lnTo>
                <a:lnTo>
                  <a:pt x="5081860" y="3811266"/>
                </a:lnTo>
                <a:cubicBezTo>
                  <a:pt x="5062306" y="3817581"/>
                  <a:pt x="5044337" y="3826442"/>
                  <a:pt x="5027955" y="3837848"/>
                </a:cubicBezTo>
                <a:cubicBezTo>
                  <a:pt x="5011571" y="3849253"/>
                  <a:pt x="4999945" y="3859245"/>
                  <a:pt x="4993075" y="3867822"/>
                </a:cubicBezTo>
                <a:cubicBezTo>
                  <a:pt x="4992283" y="3875646"/>
                  <a:pt x="4987525" y="3883187"/>
                  <a:pt x="4978804" y="3890445"/>
                </a:cubicBezTo>
                <a:cubicBezTo>
                  <a:pt x="4970085" y="3897703"/>
                  <a:pt x="4962158" y="3905244"/>
                  <a:pt x="4955022" y="3913068"/>
                </a:cubicBezTo>
                <a:cubicBezTo>
                  <a:pt x="4924370" y="3922494"/>
                  <a:pt x="4896887" y="3933051"/>
                  <a:pt x="4872577" y="3944740"/>
                </a:cubicBezTo>
                <a:lnTo>
                  <a:pt x="4828184" y="3989985"/>
                </a:lnTo>
                <a:cubicBezTo>
                  <a:pt x="4824352" y="3989891"/>
                  <a:pt x="4819331" y="3990079"/>
                  <a:pt x="4813121" y="3990551"/>
                </a:cubicBezTo>
                <a:cubicBezTo>
                  <a:pt x="4806912" y="3991022"/>
                  <a:pt x="4803476" y="3992341"/>
                  <a:pt x="4802817" y="3994510"/>
                </a:cubicBezTo>
                <a:cubicBezTo>
                  <a:pt x="4803476" y="3995735"/>
                  <a:pt x="4806912" y="3997243"/>
                  <a:pt x="4813121" y="3999034"/>
                </a:cubicBezTo>
                <a:cubicBezTo>
                  <a:pt x="4819331" y="4000825"/>
                  <a:pt x="4824352" y="4002334"/>
                  <a:pt x="4828184" y="4003559"/>
                </a:cubicBezTo>
                <a:lnTo>
                  <a:pt x="4758422" y="4017132"/>
                </a:lnTo>
                <a:lnTo>
                  <a:pt x="4714027" y="4017132"/>
                </a:lnTo>
                <a:cubicBezTo>
                  <a:pt x="4715349" y="4008743"/>
                  <a:pt x="4719048" y="4000637"/>
                  <a:pt x="4725127" y="3992813"/>
                </a:cubicBezTo>
                <a:cubicBezTo>
                  <a:pt x="4731205" y="3984989"/>
                  <a:pt x="4731732" y="3973489"/>
                  <a:pt x="4726713" y="3958313"/>
                </a:cubicBezTo>
                <a:cubicBezTo>
                  <a:pt x="4713235" y="3964911"/>
                  <a:pt x="4700552" y="3971510"/>
                  <a:pt x="4688661" y="3978108"/>
                </a:cubicBezTo>
                <a:cubicBezTo>
                  <a:pt x="4676770" y="3984706"/>
                  <a:pt x="4670427" y="3992436"/>
                  <a:pt x="4669634" y="4001297"/>
                </a:cubicBezTo>
                <a:cubicBezTo>
                  <a:pt x="4638982" y="4009969"/>
                  <a:pt x="4611500" y="4019772"/>
                  <a:pt x="4587189" y="4030706"/>
                </a:cubicBezTo>
                <a:cubicBezTo>
                  <a:pt x="4551912" y="4031837"/>
                  <a:pt x="4538435" y="4036362"/>
                  <a:pt x="4546760" y="4044280"/>
                </a:cubicBezTo>
                <a:cubicBezTo>
                  <a:pt x="4555084" y="4052197"/>
                  <a:pt x="4549534" y="4056722"/>
                  <a:pt x="4530112" y="4057853"/>
                </a:cubicBezTo>
                <a:lnTo>
                  <a:pt x="4504744" y="4057853"/>
                </a:lnTo>
                <a:cubicBezTo>
                  <a:pt x="4503687" y="4064216"/>
                  <a:pt x="4499459" y="4069024"/>
                  <a:pt x="4492060" y="4072275"/>
                </a:cubicBezTo>
                <a:cubicBezTo>
                  <a:pt x="4484662" y="4075527"/>
                  <a:pt x="4480433" y="4079769"/>
                  <a:pt x="4479377" y="4085001"/>
                </a:cubicBezTo>
                <a:lnTo>
                  <a:pt x="4434981" y="4098574"/>
                </a:lnTo>
                <a:lnTo>
                  <a:pt x="4409614" y="4080476"/>
                </a:lnTo>
                <a:cubicBezTo>
                  <a:pt x="4396931" y="4080476"/>
                  <a:pt x="4390588" y="4078214"/>
                  <a:pt x="4390588" y="4073689"/>
                </a:cubicBezTo>
                <a:cubicBezTo>
                  <a:pt x="4392438" y="4064782"/>
                  <a:pt x="4399837" y="4056016"/>
                  <a:pt x="4412786" y="4047390"/>
                </a:cubicBezTo>
                <a:cubicBezTo>
                  <a:pt x="4425733" y="4038765"/>
                  <a:pt x="4433133" y="4029434"/>
                  <a:pt x="4434981" y="4019394"/>
                </a:cubicBezTo>
                <a:cubicBezTo>
                  <a:pt x="4435114" y="4019206"/>
                  <a:pt x="4434851" y="4018452"/>
                  <a:pt x="4434189" y="4017132"/>
                </a:cubicBezTo>
                <a:cubicBezTo>
                  <a:pt x="4433529" y="4015813"/>
                  <a:pt x="4431679" y="4015058"/>
                  <a:pt x="4428640" y="4014870"/>
                </a:cubicBezTo>
                <a:cubicBezTo>
                  <a:pt x="4425205" y="4015389"/>
                  <a:pt x="4420978" y="4017745"/>
                  <a:pt x="4415958" y="4021940"/>
                </a:cubicBezTo>
                <a:cubicBezTo>
                  <a:pt x="4410936" y="4026134"/>
                  <a:pt x="4406707" y="4029057"/>
                  <a:pt x="4403272" y="4030706"/>
                </a:cubicBezTo>
                <a:cubicBezTo>
                  <a:pt x="4395873" y="4032968"/>
                  <a:pt x="4391645" y="4035231"/>
                  <a:pt x="4390588" y="4037493"/>
                </a:cubicBezTo>
                <a:cubicBezTo>
                  <a:pt x="4391382" y="4041028"/>
                  <a:pt x="4391382" y="4044138"/>
                  <a:pt x="4390588" y="4046825"/>
                </a:cubicBezTo>
                <a:cubicBezTo>
                  <a:pt x="4389797" y="4049511"/>
                  <a:pt x="4383455" y="4050925"/>
                  <a:pt x="4371562" y="4051067"/>
                </a:cubicBezTo>
                <a:lnTo>
                  <a:pt x="4346195" y="4055591"/>
                </a:lnTo>
                <a:lnTo>
                  <a:pt x="4282776" y="4057853"/>
                </a:lnTo>
                <a:lnTo>
                  <a:pt x="4263750" y="4075951"/>
                </a:lnTo>
                <a:cubicBezTo>
                  <a:pt x="4254104" y="4077224"/>
                  <a:pt x="4244856" y="4079203"/>
                  <a:pt x="4236005" y="4081890"/>
                </a:cubicBezTo>
                <a:cubicBezTo>
                  <a:pt x="4227151" y="4084576"/>
                  <a:pt x="4219487" y="4087121"/>
                  <a:pt x="4213013" y="4089525"/>
                </a:cubicBezTo>
                <a:cubicBezTo>
                  <a:pt x="4206143" y="4089478"/>
                  <a:pt x="4199272" y="4090138"/>
                  <a:pt x="4192402" y="4091505"/>
                </a:cubicBezTo>
                <a:cubicBezTo>
                  <a:pt x="4185531" y="4092871"/>
                  <a:pt x="4181832" y="4095228"/>
                  <a:pt x="4181303" y="4098574"/>
                </a:cubicBezTo>
                <a:lnTo>
                  <a:pt x="4187646" y="4107624"/>
                </a:lnTo>
                <a:lnTo>
                  <a:pt x="4130568" y="4107624"/>
                </a:lnTo>
                <a:cubicBezTo>
                  <a:pt x="4133078" y="4103240"/>
                  <a:pt x="4139156" y="4096736"/>
                  <a:pt x="4148802" y="4088111"/>
                </a:cubicBezTo>
                <a:cubicBezTo>
                  <a:pt x="4158446" y="4079486"/>
                  <a:pt x="4156597" y="4074679"/>
                  <a:pt x="4143253" y="4073689"/>
                </a:cubicBezTo>
                <a:cubicBezTo>
                  <a:pt x="4136777" y="4073831"/>
                  <a:pt x="4130700" y="4074679"/>
                  <a:pt x="4125019" y="4076234"/>
                </a:cubicBezTo>
                <a:cubicBezTo>
                  <a:pt x="4119337" y="4077789"/>
                  <a:pt x="4114846" y="4079203"/>
                  <a:pt x="4111542" y="4080476"/>
                </a:cubicBezTo>
                <a:lnTo>
                  <a:pt x="4098858" y="4107624"/>
                </a:lnTo>
                <a:lnTo>
                  <a:pt x="4067149" y="4123459"/>
                </a:lnTo>
                <a:cubicBezTo>
                  <a:pt x="4067149" y="4130152"/>
                  <a:pt x="4063977" y="4135996"/>
                  <a:pt x="4057636" y="4140992"/>
                </a:cubicBezTo>
                <a:cubicBezTo>
                  <a:pt x="4051295" y="4145988"/>
                  <a:pt x="4041781" y="4150701"/>
                  <a:pt x="4029097" y="4155131"/>
                </a:cubicBezTo>
                <a:lnTo>
                  <a:pt x="4029097" y="4173229"/>
                </a:lnTo>
                <a:cubicBezTo>
                  <a:pt x="4011127" y="4180393"/>
                  <a:pt x="4002673" y="4188688"/>
                  <a:pt x="4003729" y="4198114"/>
                </a:cubicBezTo>
                <a:cubicBezTo>
                  <a:pt x="3993556" y="4197030"/>
                  <a:pt x="3983778" y="4197501"/>
                  <a:pt x="3974397" y="4199528"/>
                </a:cubicBezTo>
                <a:cubicBezTo>
                  <a:pt x="3965016" y="4201555"/>
                  <a:pt x="3959996" y="4204854"/>
                  <a:pt x="3959336" y="4209426"/>
                </a:cubicBezTo>
                <a:lnTo>
                  <a:pt x="3921284" y="4229786"/>
                </a:lnTo>
                <a:lnTo>
                  <a:pt x="3870548" y="4222999"/>
                </a:lnTo>
                <a:cubicBezTo>
                  <a:pt x="3878872" y="4215647"/>
                  <a:pt x="3884421" y="4207163"/>
                  <a:pt x="3887196" y="4197548"/>
                </a:cubicBezTo>
                <a:cubicBezTo>
                  <a:pt x="3889971" y="4187934"/>
                  <a:pt x="3897105" y="4180581"/>
                  <a:pt x="3908600" y="4175491"/>
                </a:cubicBezTo>
                <a:cubicBezTo>
                  <a:pt x="3907543" y="4168328"/>
                  <a:pt x="3915999" y="4164557"/>
                  <a:pt x="3933967" y="4164180"/>
                </a:cubicBezTo>
                <a:cubicBezTo>
                  <a:pt x="3947709" y="4164510"/>
                  <a:pt x="3964621" y="4164416"/>
                  <a:pt x="3984704" y="4163897"/>
                </a:cubicBezTo>
                <a:cubicBezTo>
                  <a:pt x="4004786" y="4163379"/>
                  <a:pt x="4002673" y="4160457"/>
                  <a:pt x="3978361" y="4155131"/>
                </a:cubicBezTo>
                <a:lnTo>
                  <a:pt x="4003729" y="4132508"/>
                </a:lnTo>
                <a:lnTo>
                  <a:pt x="3978361" y="4132508"/>
                </a:lnTo>
                <a:lnTo>
                  <a:pt x="4003729" y="4121197"/>
                </a:lnTo>
                <a:lnTo>
                  <a:pt x="4003729" y="4098574"/>
                </a:lnTo>
                <a:lnTo>
                  <a:pt x="4048123" y="4087263"/>
                </a:lnTo>
                <a:lnTo>
                  <a:pt x="4048123" y="4066902"/>
                </a:lnTo>
                <a:cubicBezTo>
                  <a:pt x="4059749" y="4059739"/>
                  <a:pt x="4074547" y="4053706"/>
                  <a:pt x="4092516" y="4048805"/>
                </a:cubicBezTo>
                <a:lnTo>
                  <a:pt x="4111542" y="4030706"/>
                </a:lnTo>
                <a:cubicBezTo>
                  <a:pt x="4091724" y="4028915"/>
                  <a:pt x="4085381" y="4021186"/>
                  <a:pt x="4092516" y="4007518"/>
                </a:cubicBezTo>
                <a:cubicBezTo>
                  <a:pt x="4099651" y="3993850"/>
                  <a:pt x="4105993" y="3984989"/>
                  <a:pt x="4111542" y="3980936"/>
                </a:cubicBezTo>
                <a:cubicBezTo>
                  <a:pt x="4123433" y="3979899"/>
                  <a:pt x="4129776" y="3975186"/>
                  <a:pt x="4130568" y="3966797"/>
                </a:cubicBezTo>
                <a:cubicBezTo>
                  <a:pt x="4131361" y="3958408"/>
                  <a:pt x="4131361" y="3952563"/>
                  <a:pt x="4130568" y="3949264"/>
                </a:cubicBezTo>
                <a:cubicBezTo>
                  <a:pt x="4139949" y="3947944"/>
                  <a:pt x="4146555" y="3945494"/>
                  <a:pt x="4150386" y="3941912"/>
                </a:cubicBezTo>
                <a:cubicBezTo>
                  <a:pt x="4154220" y="3938330"/>
                  <a:pt x="4156067" y="3934748"/>
                  <a:pt x="4155935" y="3931166"/>
                </a:cubicBezTo>
                <a:cubicBezTo>
                  <a:pt x="4154879" y="3926924"/>
                  <a:pt x="4150650" y="3923531"/>
                  <a:pt x="4143253" y="3920986"/>
                </a:cubicBezTo>
                <a:cubicBezTo>
                  <a:pt x="4135853" y="3918441"/>
                  <a:pt x="4131625" y="3915047"/>
                  <a:pt x="4130568" y="3910805"/>
                </a:cubicBezTo>
                <a:cubicBezTo>
                  <a:pt x="4106125" y="3912502"/>
                  <a:pt x="4094762" y="3919289"/>
                  <a:pt x="4096480" y="3931166"/>
                </a:cubicBezTo>
                <a:cubicBezTo>
                  <a:pt x="4098198" y="3943043"/>
                  <a:pt x="4088420" y="3949830"/>
                  <a:pt x="4067149" y="3951527"/>
                </a:cubicBezTo>
                <a:cubicBezTo>
                  <a:pt x="4066487" y="3958455"/>
                  <a:pt x="4059881" y="3964959"/>
                  <a:pt x="4047331" y="3971039"/>
                </a:cubicBezTo>
                <a:cubicBezTo>
                  <a:pt x="4034779" y="3977118"/>
                  <a:pt x="4020245" y="3981926"/>
                  <a:pt x="4003729" y="3985461"/>
                </a:cubicBezTo>
                <a:lnTo>
                  <a:pt x="4003729" y="4014870"/>
                </a:lnTo>
                <a:cubicBezTo>
                  <a:pt x="3948105" y="4024438"/>
                  <a:pt x="3915074" y="4035277"/>
                  <a:pt x="3904636" y="4047390"/>
                </a:cubicBezTo>
                <a:cubicBezTo>
                  <a:pt x="3894199" y="4059503"/>
                  <a:pt x="3878607" y="4076564"/>
                  <a:pt x="3857865" y="4098574"/>
                </a:cubicBezTo>
                <a:cubicBezTo>
                  <a:pt x="3836459" y="4099234"/>
                  <a:pt x="3817434" y="4101874"/>
                  <a:pt x="3800788" y="4106492"/>
                </a:cubicBezTo>
                <a:cubicBezTo>
                  <a:pt x="3784138" y="4111111"/>
                  <a:pt x="3765113" y="4113750"/>
                  <a:pt x="3743709" y="4114410"/>
                </a:cubicBezTo>
                <a:lnTo>
                  <a:pt x="3743709" y="4139295"/>
                </a:lnTo>
                <a:lnTo>
                  <a:pt x="3724683" y="4139295"/>
                </a:lnTo>
                <a:cubicBezTo>
                  <a:pt x="3712528" y="4139295"/>
                  <a:pt x="3705128" y="4138164"/>
                  <a:pt x="3702486" y="4135902"/>
                </a:cubicBezTo>
                <a:cubicBezTo>
                  <a:pt x="3699844" y="4133640"/>
                  <a:pt x="3698787" y="4130246"/>
                  <a:pt x="3699316" y="4125721"/>
                </a:cubicBezTo>
                <a:lnTo>
                  <a:pt x="3718342" y="4107624"/>
                </a:lnTo>
                <a:cubicBezTo>
                  <a:pt x="3717945" y="4105974"/>
                  <a:pt x="3715567" y="4103052"/>
                  <a:pt x="3711207" y="4098857"/>
                </a:cubicBezTo>
                <a:cubicBezTo>
                  <a:pt x="3706846" y="4094663"/>
                  <a:pt x="3702883" y="4092306"/>
                  <a:pt x="3699316" y="4091787"/>
                </a:cubicBezTo>
                <a:lnTo>
                  <a:pt x="3699316" y="4098574"/>
                </a:lnTo>
                <a:cubicBezTo>
                  <a:pt x="3684781" y="4102251"/>
                  <a:pt x="3667870" y="4107340"/>
                  <a:pt x="3648579" y="4113845"/>
                </a:cubicBezTo>
                <a:cubicBezTo>
                  <a:pt x="3629291" y="4120348"/>
                  <a:pt x="3618719" y="4126570"/>
                  <a:pt x="3616870" y="4132508"/>
                </a:cubicBezTo>
                <a:cubicBezTo>
                  <a:pt x="3607490" y="4134959"/>
                  <a:pt x="3600884" y="4138541"/>
                  <a:pt x="3597051" y="4143254"/>
                </a:cubicBezTo>
                <a:cubicBezTo>
                  <a:pt x="3593220" y="4147967"/>
                  <a:pt x="3591371" y="4152680"/>
                  <a:pt x="3591503" y="4157393"/>
                </a:cubicBezTo>
                <a:lnTo>
                  <a:pt x="3547108" y="4166443"/>
                </a:lnTo>
                <a:cubicBezTo>
                  <a:pt x="3547241" y="4170071"/>
                  <a:pt x="3545392" y="4174125"/>
                  <a:pt x="3541559" y="4178602"/>
                </a:cubicBezTo>
                <a:cubicBezTo>
                  <a:pt x="3537728" y="4183079"/>
                  <a:pt x="3531122" y="4186567"/>
                  <a:pt x="3521741" y="4189065"/>
                </a:cubicBezTo>
                <a:lnTo>
                  <a:pt x="3521741" y="4207163"/>
                </a:lnTo>
                <a:lnTo>
                  <a:pt x="3496374" y="4213950"/>
                </a:lnTo>
                <a:cubicBezTo>
                  <a:pt x="3495712" y="4220831"/>
                  <a:pt x="3489106" y="4227429"/>
                  <a:pt x="3476554" y="4233745"/>
                </a:cubicBezTo>
                <a:cubicBezTo>
                  <a:pt x="3464003" y="4240060"/>
                  <a:pt x="3449469" y="4245528"/>
                  <a:pt x="3432954" y="4250146"/>
                </a:cubicBezTo>
                <a:cubicBezTo>
                  <a:pt x="3420005" y="4257357"/>
                  <a:pt x="3404680" y="4265558"/>
                  <a:pt x="3386975" y="4274748"/>
                </a:cubicBezTo>
                <a:cubicBezTo>
                  <a:pt x="3369270" y="4283939"/>
                  <a:pt x="3350772" y="4291575"/>
                  <a:pt x="3331483" y="4297654"/>
                </a:cubicBezTo>
                <a:cubicBezTo>
                  <a:pt x="3331878" y="4301189"/>
                  <a:pt x="3331086" y="4304865"/>
                  <a:pt x="3329104" y="4308683"/>
                </a:cubicBezTo>
                <a:cubicBezTo>
                  <a:pt x="3327123" y="4312500"/>
                  <a:pt x="3321573" y="4315611"/>
                  <a:pt x="3312458" y="4318015"/>
                </a:cubicBezTo>
                <a:cubicBezTo>
                  <a:pt x="3311928" y="4324990"/>
                  <a:pt x="3306643" y="4331965"/>
                  <a:pt x="3296603" y="4338940"/>
                </a:cubicBezTo>
                <a:cubicBezTo>
                  <a:pt x="3286561" y="4345916"/>
                  <a:pt x="3274933" y="4351760"/>
                  <a:pt x="3261720" y="4356473"/>
                </a:cubicBezTo>
                <a:cubicBezTo>
                  <a:pt x="3261720" y="4358830"/>
                  <a:pt x="3260135" y="4360904"/>
                  <a:pt x="3256965" y="4362694"/>
                </a:cubicBezTo>
                <a:cubicBezTo>
                  <a:pt x="3253793" y="4364485"/>
                  <a:pt x="3249037" y="4365428"/>
                  <a:pt x="3242695" y="4365522"/>
                </a:cubicBezTo>
                <a:lnTo>
                  <a:pt x="3223668" y="4363260"/>
                </a:lnTo>
                <a:lnTo>
                  <a:pt x="3242695" y="4340637"/>
                </a:lnTo>
                <a:cubicBezTo>
                  <a:pt x="3249037" y="4338234"/>
                  <a:pt x="3253793" y="4335123"/>
                  <a:pt x="3256965" y="4331305"/>
                </a:cubicBezTo>
                <a:cubicBezTo>
                  <a:pt x="3260135" y="4327488"/>
                  <a:pt x="3261720" y="4323812"/>
                  <a:pt x="3261720" y="4320277"/>
                </a:cubicBezTo>
                <a:lnTo>
                  <a:pt x="3287088" y="4299916"/>
                </a:lnTo>
                <a:cubicBezTo>
                  <a:pt x="3285767" y="4294826"/>
                  <a:pt x="3285240" y="4289171"/>
                  <a:pt x="3285504" y="4282949"/>
                </a:cubicBezTo>
                <a:cubicBezTo>
                  <a:pt x="3285767" y="4276728"/>
                  <a:pt x="3294752" y="4273335"/>
                  <a:pt x="3312458" y="4272769"/>
                </a:cubicBezTo>
                <a:cubicBezTo>
                  <a:pt x="3314570" y="4250712"/>
                  <a:pt x="3332540" y="4224696"/>
                  <a:pt x="3366364" y="4194721"/>
                </a:cubicBezTo>
                <a:cubicBezTo>
                  <a:pt x="3400187" y="4164746"/>
                  <a:pt x="3437182" y="4140992"/>
                  <a:pt x="3477348" y="4123459"/>
                </a:cubicBezTo>
                <a:cubicBezTo>
                  <a:pt x="3478139" y="4115730"/>
                  <a:pt x="3481311" y="4108566"/>
                  <a:pt x="3486861" y="4101967"/>
                </a:cubicBezTo>
                <a:cubicBezTo>
                  <a:pt x="3492410" y="4095369"/>
                  <a:pt x="3495580" y="4088206"/>
                  <a:pt x="3496374" y="4080476"/>
                </a:cubicBezTo>
                <a:cubicBezTo>
                  <a:pt x="3505754" y="4080335"/>
                  <a:pt x="3512360" y="4078921"/>
                  <a:pt x="3516192" y="4076234"/>
                </a:cubicBezTo>
                <a:cubicBezTo>
                  <a:pt x="3520023" y="4073548"/>
                  <a:pt x="3521873" y="4070437"/>
                  <a:pt x="3521741" y="4066902"/>
                </a:cubicBezTo>
                <a:cubicBezTo>
                  <a:pt x="3522797" y="4057712"/>
                  <a:pt x="3527026" y="4052339"/>
                  <a:pt x="3534426" y="4050783"/>
                </a:cubicBezTo>
                <a:cubicBezTo>
                  <a:pt x="3541823" y="4049229"/>
                  <a:pt x="3546051" y="4045552"/>
                  <a:pt x="3547108" y="4039755"/>
                </a:cubicBezTo>
                <a:lnTo>
                  <a:pt x="3578819" y="4017132"/>
                </a:lnTo>
                <a:cubicBezTo>
                  <a:pt x="3588200" y="4015907"/>
                  <a:pt x="3594805" y="4013833"/>
                  <a:pt x="3598637" y="4010911"/>
                </a:cubicBezTo>
                <a:cubicBezTo>
                  <a:pt x="3602468" y="4007989"/>
                  <a:pt x="3604319" y="4004784"/>
                  <a:pt x="3604187" y="4001297"/>
                </a:cubicBezTo>
                <a:lnTo>
                  <a:pt x="3597845" y="3989985"/>
                </a:lnTo>
                <a:lnTo>
                  <a:pt x="3654923" y="3919855"/>
                </a:lnTo>
                <a:lnTo>
                  <a:pt x="3680290" y="3913068"/>
                </a:lnTo>
                <a:lnTo>
                  <a:pt x="3699316" y="3901756"/>
                </a:lnTo>
                <a:cubicBezTo>
                  <a:pt x="3699316" y="3898128"/>
                  <a:pt x="3700902" y="3894074"/>
                  <a:pt x="3704072" y="3889597"/>
                </a:cubicBezTo>
                <a:cubicBezTo>
                  <a:pt x="3707243" y="3885120"/>
                  <a:pt x="3711999" y="3881632"/>
                  <a:pt x="3718342" y="3879134"/>
                </a:cubicBezTo>
                <a:cubicBezTo>
                  <a:pt x="3714641" y="3875033"/>
                  <a:pt x="3714114" y="3869661"/>
                  <a:pt x="3716756" y="3863015"/>
                </a:cubicBezTo>
                <a:cubicBezTo>
                  <a:pt x="3719399" y="3856370"/>
                  <a:pt x="3728382" y="3852694"/>
                  <a:pt x="3743709" y="3851986"/>
                </a:cubicBezTo>
                <a:cubicBezTo>
                  <a:pt x="3745955" y="3845765"/>
                  <a:pt x="3757319" y="3835585"/>
                  <a:pt x="3777798" y="3821446"/>
                </a:cubicBezTo>
                <a:cubicBezTo>
                  <a:pt x="3798277" y="3807307"/>
                  <a:pt x="3814396" y="3799389"/>
                  <a:pt x="3826155" y="3797692"/>
                </a:cubicBezTo>
                <a:lnTo>
                  <a:pt x="3845181" y="3781856"/>
                </a:lnTo>
                <a:cubicBezTo>
                  <a:pt x="3847031" y="3767717"/>
                  <a:pt x="3854429" y="3755274"/>
                  <a:pt x="3867378" y="3744529"/>
                </a:cubicBezTo>
                <a:cubicBezTo>
                  <a:pt x="3880326" y="3733783"/>
                  <a:pt x="3887724" y="3721340"/>
                  <a:pt x="3889574" y="3707201"/>
                </a:cubicBezTo>
                <a:lnTo>
                  <a:pt x="3908600" y="3698152"/>
                </a:lnTo>
                <a:cubicBezTo>
                  <a:pt x="3911507" y="3689763"/>
                  <a:pt x="3923133" y="3679960"/>
                  <a:pt x="3943480" y="3668743"/>
                </a:cubicBezTo>
                <a:cubicBezTo>
                  <a:pt x="3963827" y="3657525"/>
                  <a:pt x="3975455" y="3647722"/>
                  <a:pt x="3978361" y="3639333"/>
                </a:cubicBezTo>
                <a:cubicBezTo>
                  <a:pt x="3997123" y="3635091"/>
                  <a:pt x="4005578" y="3628305"/>
                  <a:pt x="4003729" y="3618973"/>
                </a:cubicBezTo>
                <a:cubicBezTo>
                  <a:pt x="4001879" y="3609640"/>
                  <a:pt x="4010336" y="3602854"/>
                  <a:pt x="4029097" y="3598612"/>
                </a:cubicBezTo>
                <a:cubicBezTo>
                  <a:pt x="4032928" y="3591448"/>
                  <a:pt x="4049047" y="3573538"/>
                  <a:pt x="4077453" y="3544884"/>
                </a:cubicBezTo>
                <a:cubicBezTo>
                  <a:pt x="4105860" y="3516228"/>
                  <a:pt x="4123565" y="3499449"/>
                  <a:pt x="4130568" y="3494548"/>
                </a:cubicBezTo>
                <a:cubicBezTo>
                  <a:pt x="4126870" y="3490730"/>
                  <a:pt x="4126340" y="3486489"/>
                  <a:pt x="4128982" y="3481822"/>
                </a:cubicBezTo>
                <a:cubicBezTo>
                  <a:pt x="4131625" y="3477157"/>
                  <a:pt x="4140610" y="3474611"/>
                  <a:pt x="4155935" y="3474187"/>
                </a:cubicBezTo>
                <a:lnTo>
                  <a:pt x="4179241" y="3458383"/>
                </a:lnTo>
                <a:lnTo>
                  <a:pt x="4169697" y="3460544"/>
                </a:lnTo>
                <a:lnTo>
                  <a:pt x="4144329" y="3460544"/>
                </a:lnTo>
                <a:cubicBezTo>
                  <a:pt x="4143273" y="3466907"/>
                  <a:pt x="4139045" y="3471715"/>
                  <a:pt x="4131645" y="3474966"/>
                </a:cubicBezTo>
                <a:cubicBezTo>
                  <a:pt x="4124247" y="3478218"/>
                  <a:pt x="4120019" y="3482460"/>
                  <a:pt x="4118962" y="3487692"/>
                </a:cubicBezTo>
                <a:lnTo>
                  <a:pt x="4074567" y="3501265"/>
                </a:lnTo>
                <a:lnTo>
                  <a:pt x="4049200" y="3483167"/>
                </a:lnTo>
                <a:cubicBezTo>
                  <a:pt x="4036517" y="3483167"/>
                  <a:pt x="4030173" y="3480905"/>
                  <a:pt x="4030173" y="3476380"/>
                </a:cubicBezTo>
                <a:cubicBezTo>
                  <a:pt x="4032024" y="3467473"/>
                  <a:pt x="4039422" y="3458707"/>
                  <a:pt x="4052371" y="3450081"/>
                </a:cubicBezTo>
                <a:cubicBezTo>
                  <a:pt x="4065318" y="3441456"/>
                  <a:pt x="4072718" y="3432125"/>
                  <a:pt x="4074567" y="3422085"/>
                </a:cubicBezTo>
                <a:cubicBezTo>
                  <a:pt x="4074699" y="3421897"/>
                  <a:pt x="4074436" y="3421143"/>
                  <a:pt x="4073775" y="3419823"/>
                </a:cubicBezTo>
                <a:cubicBezTo>
                  <a:pt x="4073115" y="3418504"/>
                  <a:pt x="4071265" y="3417749"/>
                  <a:pt x="4068225" y="3417561"/>
                </a:cubicBezTo>
                <a:cubicBezTo>
                  <a:pt x="4064791" y="3418080"/>
                  <a:pt x="4060563" y="3420436"/>
                  <a:pt x="4055543" y="3424631"/>
                </a:cubicBezTo>
                <a:cubicBezTo>
                  <a:pt x="4050521" y="3428825"/>
                  <a:pt x="4046292" y="3431748"/>
                  <a:pt x="4042858" y="3433397"/>
                </a:cubicBezTo>
                <a:cubicBezTo>
                  <a:pt x="4035458" y="3435659"/>
                  <a:pt x="4031230" y="3437922"/>
                  <a:pt x="4030173" y="3440184"/>
                </a:cubicBezTo>
                <a:cubicBezTo>
                  <a:pt x="4030967" y="3443719"/>
                  <a:pt x="4030967" y="3446829"/>
                  <a:pt x="4030173" y="3449516"/>
                </a:cubicBezTo>
                <a:cubicBezTo>
                  <a:pt x="4029382" y="3452202"/>
                  <a:pt x="4023040" y="3453616"/>
                  <a:pt x="4011147" y="3453758"/>
                </a:cubicBezTo>
                <a:lnTo>
                  <a:pt x="3985780" y="3458282"/>
                </a:lnTo>
                <a:lnTo>
                  <a:pt x="3922361" y="3460544"/>
                </a:lnTo>
                <a:lnTo>
                  <a:pt x="3903335" y="3478642"/>
                </a:lnTo>
                <a:cubicBezTo>
                  <a:pt x="3893690" y="3479915"/>
                  <a:pt x="3884441" y="3481894"/>
                  <a:pt x="3875590" y="3484581"/>
                </a:cubicBezTo>
                <a:cubicBezTo>
                  <a:pt x="3866737" y="3487267"/>
                  <a:pt x="3859072" y="3489812"/>
                  <a:pt x="3852599" y="3492216"/>
                </a:cubicBezTo>
                <a:cubicBezTo>
                  <a:pt x="3845728" y="3492169"/>
                  <a:pt x="3838857" y="3492829"/>
                  <a:pt x="3831987" y="3494196"/>
                </a:cubicBezTo>
                <a:cubicBezTo>
                  <a:pt x="3825116" y="3495562"/>
                  <a:pt x="3821417" y="3497919"/>
                  <a:pt x="3820888" y="3501265"/>
                </a:cubicBezTo>
                <a:lnTo>
                  <a:pt x="3827231" y="3510315"/>
                </a:lnTo>
                <a:lnTo>
                  <a:pt x="3770154" y="3510315"/>
                </a:lnTo>
                <a:cubicBezTo>
                  <a:pt x="3772663" y="3505931"/>
                  <a:pt x="3778742" y="3499427"/>
                  <a:pt x="3788387" y="3490802"/>
                </a:cubicBezTo>
                <a:cubicBezTo>
                  <a:pt x="3798031" y="3482177"/>
                  <a:pt x="3796182" y="3477370"/>
                  <a:pt x="3782838" y="3476380"/>
                </a:cubicBezTo>
                <a:cubicBezTo>
                  <a:pt x="3776362" y="3476522"/>
                  <a:pt x="3770285" y="3477370"/>
                  <a:pt x="3764604" y="3478925"/>
                </a:cubicBezTo>
                <a:cubicBezTo>
                  <a:pt x="3758922" y="3480480"/>
                  <a:pt x="3754431" y="3481894"/>
                  <a:pt x="3751127" y="3483167"/>
                </a:cubicBezTo>
                <a:lnTo>
                  <a:pt x="3738442" y="3510315"/>
                </a:lnTo>
                <a:lnTo>
                  <a:pt x="3706734" y="3526150"/>
                </a:lnTo>
                <a:cubicBezTo>
                  <a:pt x="3706734" y="3532843"/>
                  <a:pt x="3703562" y="3538687"/>
                  <a:pt x="3697221" y="3543683"/>
                </a:cubicBezTo>
                <a:cubicBezTo>
                  <a:pt x="3690880" y="3548679"/>
                  <a:pt x="3681367" y="3553392"/>
                  <a:pt x="3668682" y="3557822"/>
                </a:cubicBezTo>
                <a:lnTo>
                  <a:pt x="3668682" y="3575920"/>
                </a:lnTo>
                <a:cubicBezTo>
                  <a:pt x="3650713" y="3583084"/>
                  <a:pt x="3642258" y="3591379"/>
                  <a:pt x="3643315" y="3600805"/>
                </a:cubicBezTo>
                <a:cubicBezTo>
                  <a:pt x="3633140" y="3599721"/>
                  <a:pt x="3623363" y="3600192"/>
                  <a:pt x="3613982" y="3602219"/>
                </a:cubicBezTo>
                <a:cubicBezTo>
                  <a:pt x="3604601" y="3604246"/>
                  <a:pt x="3599581" y="3607545"/>
                  <a:pt x="3598922" y="3612117"/>
                </a:cubicBezTo>
                <a:lnTo>
                  <a:pt x="3560869" y="3632477"/>
                </a:lnTo>
                <a:lnTo>
                  <a:pt x="3510133" y="3625690"/>
                </a:lnTo>
                <a:cubicBezTo>
                  <a:pt x="3518457" y="3618338"/>
                  <a:pt x="3524006" y="3609854"/>
                  <a:pt x="3526781" y="3600239"/>
                </a:cubicBezTo>
                <a:cubicBezTo>
                  <a:pt x="3529556" y="3590625"/>
                  <a:pt x="3536691" y="3583272"/>
                  <a:pt x="3548185" y="3578182"/>
                </a:cubicBezTo>
                <a:cubicBezTo>
                  <a:pt x="3547128" y="3571019"/>
                  <a:pt x="3555584" y="3567248"/>
                  <a:pt x="3573552" y="3566871"/>
                </a:cubicBezTo>
                <a:cubicBezTo>
                  <a:pt x="3587293" y="3567201"/>
                  <a:pt x="3604206" y="3567107"/>
                  <a:pt x="3624288" y="3566588"/>
                </a:cubicBezTo>
                <a:cubicBezTo>
                  <a:pt x="3644371" y="3566070"/>
                  <a:pt x="3642258" y="3563148"/>
                  <a:pt x="3617946" y="3557822"/>
                </a:cubicBezTo>
                <a:lnTo>
                  <a:pt x="3643315" y="3535199"/>
                </a:lnTo>
                <a:lnTo>
                  <a:pt x="3617946" y="3535199"/>
                </a:lnTo>
                <a:lnTo>
                  <a:pt x="3643315" y="3523888"/>
                </a:lnTo>
                <a:lnTo>
                  <a:pt x="3643315" y="3501265"/>
                </a:lnTo>
                <a:lnTo>
                  <a:pt x="3687708" y="3489954"/>
                </a:lnTo>
                <a:lnTo>
                  <a:pt x="3687708" y="3469593"/>
                </a:lnTo>
                <a:cubicBezTo>
                  <a:pt x="3699334" y="3462430"/>
                  <a:pt x="3714132" y="3456397"/>
                  <a:pt x="3732101" y="3451496"/>
                </a:cubicBezTo>
                <a:lnTo>
                  <a:pt x="3751127" y="3433397"/>
                </a:lnTo>
                <a:cubicBezTo>
                  <a:pt x="3731309" y="3431606"/>
                  <a:pt x="3724966" y="3423877"/>
                  <a:pt x="3732101" y="3410209"/>
                </a:cubicBezTo>
                <a:cubicBezTo>
                  <a:pt x="3739236" y="3396541"/>
                  <a:pt x="3745578" y="3387680"/>
                  <a:pt x="3751127" y="3383627"/>
                </a:cubicBezTo>
                <a:cubicBezTo>
                  <a:pt x="3763018" y="3382590"/>
                  <a:pt x="3769361" y="3377877"/>
                  <a:pt x="3770154" y="3369488"/>
                </a:cubicBezTo>
                <a:cubicBezTo>
                  <a:pt x="3770945" y="3361099"/>
                  <a:pt x="3770945" y="3355254"/>
                  <a:pt x="3770154" y="3351955"/>
                </a:cubicBezTo>
                <a:cubicBezTo>
                  <a:pt x="3779534" y="3350635"/>
                  <a:pt x="3786140" y="3348185"/>
                  <a:pt x="3789971" y="3344603"/>
                </a:cubicBezTo>
                <a:cubicBezTo>
                  <a:pt x="3793804" y="3341021"/>
                  <a:pt x="3795653" y="3337439"/>
                  <a:pt x="3795521" y="3333857"/>
                </a:cubicBezTo>
                <a:cubicBezTo>
                  <a:pt x="3794464" y="3329615"/>
                  <a:pt x="3790236" y="3326222"/>
                  <a:pt x="3782838" y="3323677"/>
                </a:cubicBezTo>
                <a:cubicBezTo>
                  <a:pt x="3775438" y="3321132"/>
                  <a:pt x="3771210" y="3317738"/>
                  <a:pt x="3770154" y="3313496"/>
                </a:cubicBezTo>
                <a:cubicBezTo>
                  <a:pt x="3745710" y="3315193"/>
                  <a:pt x="3734347" y="3321980"/>
                  <a:pt x="3736065" y="3333857"/>
                </a:cubicBezTo>
                <a:cubicBezTo>
                  <a:pt x="3737783" y="3345734"/>
                  <a:pt x="3728005" y="3352521"/>
                  <a:pt x="3706734" y="3354218"/>
                </a:cubicBezTo>
                <a:lnTo>
                  <a:pt x="3694550" y="3366213"/>
                </a:lnTo>
                <a:lnTo>
                  <a:pt x="3696162" y="3377323"/>
                </a:lnTo>
                <a:lnTo>
                  <a:pt x="3681244" y="3375606"/>
                </a:lnTo>
                <a:lnTo>
                  <a:pt x="3644833" y="3387650"/>
                </a:lnTo>
                <a:lnTo>
                  <a:pt x="3643315" y="3391893"/>
                </a:lnTo>
                <a:lnTo>
                  <a:pt x="3643315" y="3417561"/>
                </a:lnTo>
                <a:cubicBezTo>
                  <a:pt x="3587690" y="3427129"/>
                  <a:pt x="3554658" y="3437968"/>
                  <a:pt x="3544221" y="3450081"/>
                </a:cubicBezTo>
                <a:cubicBezTo>
                  <a:pt x="3533784" y="3462194"/>
                  <a:pt x="3518192" y="3479255"/>
                  <a:pt x="3497450" y="3501265"/>
                </a:cubicBezTo>
                <a:cubicBezTo>
                  <a:pt x="3476045" y="3501925"/>
                  <a:pt x="3457019" y="3504565"/>
                  <a:pt x="3440372" y="3509183"/>
                </a:cubicBezTo>
                <a:lnTo>
                  <a:pt x="3387157" y="3516565"/>
                </a:lnTo>
                <a:lnTo>
                  <a:pt x="3386991" y="3517018"/>
                </a:lnTo>
                <a:lnTo>
                  <a:pt x="3383294" y="3517332"/>
                </a:lnTo>
                <a:lnTo>
                  <a:pt x="3383294" y="3541986"/>
                </a:lnTo>
                <a:lnTo>
                  <a:pt x="3364268" y="3541986"/>
                </a:lnTo>
                <a:lnTo>
                  <a:pt x="3353697" y="3540370"/>
                </a:lnTo>
                <a:lnTo>
                  <a:pt x="3353697" y="3544731"/>
                </a:lnTo>
                <a:lnTo>
                  <a:pt x="3321987" y="3540206"/>
                </a:lnTo>
                <a:lnTo>
                  <a:pt x="3283935" y="3571878"/>
                </a:lnTo>
                <a:lnTo>
                  <a:pt x="3296620" y="3576402"/>
                </a:lnTo>
                <a:lnTo>
                  <a:pt x="3271252" y="3583189"/>
                </a:lnTo>
                <a:lnTo>
                  <a:pt x="3258567" y="3592239"/>
                </a:lnTo>
                <a:lnTo>
                  <a:pt x="3277593" y="3608075"/>
                </a:lnTo>
                <a:lnTo>
                  <a:pt x="3271252" y="3626173"/>
                </a:lnTo>
                <a:cubicBezTo>
                  <a:pt x="3255661" y="3626927"/>
                  <a:pt x="3247204" y="3629943"/>
                  <a:pt x="3245883" y="3635221"/>
                </a:cubicBezTo>
                <a:cubicBezTo>
                  <a:pt x="3244561" y="3640501"/>
                  <a:pt x="3229764" y="3643517"/>
                  <a:pt x="3201489" y="3644271"/>
                </a:cubicBezTo>
                <a:lnTo>
                  <a:pt x="3201489" y="3632959"/>
                </a:lnTo>
                <a:lnTo>
                  <a:pt x="3182463" y="3635221"/>
                </a:lnTo>
                <a:cubicBezTo>
                  <a:pt x="3178501" y="3638427"/>
                  <a:pt x="3172159" y="3643893"/>
                  <a:pt x="3163438" y="3651623"/>
                </a:cubicBezTo>
                <a:cubicBezTo>
                  <a:pt x="3154719" y="3659352"/>
                  <a:pt x="3148377" y="3663689"/>
                  <a:pt x="3144412" y="3664631"/>
                </a:cubicBezTo>
                <a:cubicBezTo>
                  <a:pt x="3141374" y="3664443"/>
                  <a:pt x="3139524" y="3663689"/>
                  <a:pt x="3138864" y="3662369"/>
                </a:cubicBezTo>
                <a:cubicBezTo>
                  <a:pt x="3138203" y="3661049"/>
                  <a:pt x="3137938" y="3660295"/>
                  <a:pt x="3138070" y="3660107"/>
                </a:cubicBezTo>
                <a:cubicBezTo>
                  <a:pt x="3120630" y="3659729"/>
                  <a:pt x="3114289" y="3657656"/>
                  <a:pt x="3119044" y="3653886"/>
                </a:cubicBezTo>
                <a:cubicBezTo>
                  <a:pt x="3123802" y="3650115"/>
                  <a:pt x="3130143" y="3646910"/>
                  <a:pt x="3138070" y="3644271"/>
                </a:cubicBezTo>
                <a:lnTo>
                  <a:pt x="3121562" y="3631021"/>
                </a:lnTo>
                <a:lnTo>
                  <a:pt x="3116139" y="3636436"/>
                </a:lnTo>
                <a:cubicBezTo>
                  <a:pt x="3103588" y="3642751"/>
                  <a:pt x="3089054" y="3648219"/>
                  <a:pt x="3072540" y="3652837"/>
                </a:cubicBezTo>
                <a:lnTo>
                  <a:pt x="3042041" y="3669156"/>
                </a:lnTo>
                <a:lnTo>
                  <a:pt x="3055625" y="3669156"/>
                </a:lnTo>
                <a:cubicBezTo>
                  <a:pt x="3070158" y="3668920"/>
                  <a:pt x="3087071" y="3669392"/>
                  <a:pt x="3106362" y="3670570"/>
                </a:cubicBezTo>
                <a:cubicBezTo>
                  <a:pt x="3125650" y="3671748"/>
                  <a:pt x="3136220" y="3675047"/>
                  <a:pt x="3138070" y="3680467"/>
                </a:cubicBezTo>
                <a:cubicBezTo>
                  <a:pt x="3137411" y="3690741"/>
                  <a:pt x="3130803" y="3700734"/>
                  <a:pt x="3118252" y="3710443"/>
                </a:cubicBezTo>
                <a:cubicBezTo>
                  <a:pt x="3105700" y="3720151"/>
                  <a:pt x="3091167" y="3729012"/>
                  <a:pt x="3074651" y="3737024"/>
                </a:cubicBezTo>
                <a:cubicBezTo>
                  <a:pt x="3075443" y="3742491"/>
                  <a:pt x="3078614" y="3747393"/>
                  <a:pt x="3084164" y="3751729"/>
                </a:cubicBezTo>
                <a:cubicBezTo>
                  <a:pt x="3089713" y="3756065"/>
                  <a:pt x="3092883" y="3760966"/>
                  <a:pt x="3093677" y="3766433"/>
                </a:cubicBezTo>
                <a:lnTo>
                  <a:pt x="3049284" y="3761909"/>
                </a:lnTo>
                <a:cubicBezTo>
                  <a:pt x="3049548" y="3768884"/>
                  <a:pt x="3047433" y="3776425"/>
                  <a:pt x="3042940" y="3784532"/>
                </a:cubicBezTo>
                <a:cubicBezTo>
                  <a:pt x="3038449" y="3792638"/>
                  <a:pt x="3029993" y="3800179"/>
                  <a:pt x="3017573" y="3807154"/>
                </a:cubicBezTo>
                <a:lnTo>
                  <a:pt x="2985864" y="3791318"/>
                </a:lnTo>
                <a:lnTo>
                  <a:pt x="3004890" y="3770958"/>
                </a:lnTo>
                <a:cubicBezTo>
                  <a:pt x="3001322" y="3769827"/>
                  <a:pt x="2997358" y="3768696"/>
                  <a:pt x="2992997" y="3767564"/>
                </a:cubicBezTo>
                <a:cubicBezTo>
                  <a:pt x="2988639" y="3766433"/>
                  <a:pt x="2986260" y="3765302"/>
                  <a:pt x="2985864" y="3764171"/>
                </a:cubicBezTo>
                <a:cubicBezTo>
                  <a:pt x="2987053" y="3762003"/>
                  <a:pt x="2992603" y="3760683"/>
                  <a:pt x="3002511" y="3760212"/>
                </a:cubicBezTo>
                <a:cubicBezTo>
                  <a:pt x="3012421" y="3759741"/>
                  <a:pt x="3019556" y="3759553"/>
                  <a:pt x="3023914" y="3759647"/>
                </a:cubicBezTo>
                <a:lnTo>
                  <a:pt x="3061966" y="3721188"/>
                </a:lnTo>
                <a:lnTo>
                  <a:pt x="3055625" y="3712139"/>
                </a:lnTo>
                <a:lnTo>
                  <a:pt x="3030257" y="3700827"/>
                </a:lnTo>
                <a:lnTo>
                  <a:pt x="2998547" y="3712139"/>
                </a:lnTo>
                <a:lnTo>
                  <a:pt x="2979521" y="3759647"/>
                </a:lnTo>
                <a:cubicBezTo>
                  <a:pt x="2959967" y="3765962"/>
                  <a:pt x="2941998" y="3774823"/>
                  <a:pt x="2925615" y="3786229"/>
                </a:cubicBezTo>
                <a:cubicBezTo>
                  <a:pt x="2909231" y="3797634"/>
                  <a:pt x="2897605" y="3807626"/>
                  <a:pt x="2890734" y="3816203"/>
                </a:cubicBezTo>
                <a:cubicBezTo>
                  <a:pt x="2889942" y="3824027"/>
                  <a:pt x="2885185" y="3831568"/>
                  <a:pt x="2876464" y="3838826"/>
                </a:cubicBezTo>
                <a:cubicBezTo>
                  <a:pt x="2867745" y="3846084"/>
                  <a:pt x="2859817" y="3853625"/>
                  <a:pt x="2852682" y="3861449"/>
                </a:cubicBezTo>
                <a:cubicBezTo>
                  <a:pt x="2822030" y="3870875"/>
                  <a:pt x="2794548" y="3881432"/>
                  <a:pt x="2770237" y="3893121"/>
                </a:cubicBezTo>
                <a:lnTo>
                  <a:pt x="2725844" y="3938366"/>
                </a:lnTo>
                <a:cubicBezTo>
                  <a:pt x="2722012" y="3938272"/>
                  <a:pt x="2716990" y="3938460"/>
                  <a:pt x="2710781" y="3938932"/>
                </a:cubicBezTo>
                <a:cubicBezTo>
                  <a:pt x="2704572" y="3939403"/>
                  <a:pt x="2701136" y="3940722"/>
                  <a:pt x="2700476" y="3942891"/>
                </a:cubicBezTo>
                <a:cubicBezTo>
                  <a:pt x="2701136" y="3944116"/>
                  <a:pt x="2704572" y="3945624"/>
                  <a:pt x="2710781" y="3947415"/>
                </a:cubicBezTo>
                <a:cubicBezTo>
                  <a:pt x="2716990" y="3949206"/>
                  <a:pt x="2722012" y="3950715"/>
                  <a:pt x="2725844" y="3951940"/>
                </a:cubicBezTo>
                <a:lnTo>
                  <a:pt x="2656081" y="3965513"/>
                </a:lnTo>
                <a:lnTo>
                  <a:pt x="2611688" y="3965513"/>
                </a:lnTo>
                <a:cubicBezTo>
                  <a:pt x="2613009" y="3957124"/>
                  <a:pt x="2616708" y="3949018"/>
                  <a:pt x="2622786" y="3941194"/>
                </a:cubicBezTo>
                <a:cubicBezTo>
                  <a:pt x="2628865" y="3933370"/>
                  <a:pt x="2629393" y="3921870"/>
                  <a:pt x="2624372" y="3906694"/>
                </a:cubicBezTo>
                <a:cubicBezTo>
                  <a:pt x="2610896" y="3913292"/>
                  <a:pt x="2598211" y="3919891"/>
                  <a:pt x="2586320" y="3926489"/>
                </a:cubicBezTo>
                <a:cubicBezTo>
                  <a:pt x="2574430" y="3933087"/>
                  <a:pt x="2568087" y="3940817"/>
                  <a:pt x="2567295" y="3949678"/>
                </a:cubicBezTo>
                <a:cubicBezTo>
                  <a:pt x="2536642" y="3958350"/>
                  <a:pt x="2509160" y="3968153"/>
                  <a:pt x="2484849" y="3979087"/>
                </a:cubicBezTo>
                <a:cubicBezTo>
                  <a:pt x="2449572" y="3980218"/>
                  <a:pt x="2436095" y="3984743"/>
                  <a:pt x="2444419" y="3992661"/>
                </a:cubicBezTo>
                <a:cubicBezTo>
                  <a:pt x="2452744" y="4000578"/>
                  <a:pt x="2447195" y="4005103"/>
                  <a:pt x="2427771" y="4006234"/>
                </a:cubicBezTo>
                <a:lnTo>
                  <a:pt x="2402404" y="4006234"/>
                </a:lnTo>
                <a:cubicBezTo>
                  <a:pt x="2401347" y="4012597"/>
                  <a:pt x="2397120" y="4017405"/>
                  <a:pt x="2389719" y="4020656"/>
                </a:cubicBezTo>
                <a:cubicBezTo>
                  <a:pt x="2382321" y="4023908"/>
                  <a:pt x="2378093" y="4028150"/>
                  <a:pt x="2377037" y="4033382"/>
                </a:cubicBezTo>
                <a:lnTo>
                  <a:pt x="2332642" y="4046955"/>
                </a:lnTo>
                <a:lnTo>
                  <a:pt x="2307274" y="4028857"/>
                </a:lnTo>
                <a:cubicBezTo>
                  <a:pt x="2294592" y="4028857"/>
                  <a:pt x="2288248" y="4026595"/>
                  <a:pt x="2288248" y="4022070"/>
                </a:cubicBezTo>
                <a:cubicBezTo>
                  <a:pt x="2290099" y="4013163"/>
                  <a:pt x="2297497" y="4004397"/>
                  <a:pt x="2310446" y="3995771"/>
                </a:cubicBezTo>
                <a:cubicBezTo>
                  <a:pt x="2323393" y="3987146"/>
                  <a:pt x="2330793" y="3977815"/>
                  <a:pt x="2332642" y="3967775"/>
                </a:cubicBezTo>
                <a:cubicBezTo>
                  <a:pt x="2332774" y="3967587"/>
                  <a:pt x="2332511" y="3966833"/>
                  <a:pt x="2331849" y="3965513"/>
                </a:cubicBezTo>
                <a:cubicBezTo>
                  <a:pt x="2331190" y="3964194"/>
                  <a:pt x="2329339" y="3963439"/>
                  <a:pt x="2326300" y="3963251"/>
                </a:cubicBezTo>
                <a:cubicBezTo>
                  <a:pt x="2322866" y="3963770"/>
                  <a:pt x="2318638" y="3966126"/>
                  <a:pt x="2313617" y="3970321"/>
                </a:cubicBezTo>
                <a:cubicBezTo>
                  <a:pt x="2308596" y="3974515"/>
                  <a:pt x="2304368" y="3977438"/>
                  <a:pt x="2300933" y="3979087"/>
                </a:cubicBezTo>
                <a:cubicBezTo>
                  <a:pt x="2293533" y="3981349"/>
                  <a:pt x="2289305" y="3983612"/>
                  <a:pt x="2288248" y="3985874"/>
                </a:cubicBezTo>
                <a:cubicBezTo>
                  <a:pt x="2289042" y="3989409"/>
                  <a:pt x="2289042" y="3992519"/>
                  <a:pt x="2288248" y="3995206"/>
                </a:cubicBezTo>
                <a:cubicBezTo>
                  <a:pt x="2287457" y="3997892"/>
                  <a:pt x="2281115" y="3999306"/>
                  <a:pt x="2269223" y="3999448"/>
                </a:cubicBezTo>
                <a:lnTo>
                  <a:pt x="2243855" y="4003972"/>
                </a:lnTo>
                <a:lnTo>
                  <a:pt x="2180436" y="4006234"/>
                </a:lnTo>
                <a:lnTo>
                  <a:pt x="2161410" y="4024332"/>
                </a:lnTo>
                <a:cubicBezTo>
                  <a:pt x="2151765" y="4025605"/>
                  <a:pt x="2142516" y="4027584"/>
                  <a:pt x="2133665" y="4030271"/>
                </a:cubicBezTo>
                <a:cubicBezTo>
                  <a:pt x="2124811" y="4032957"/>
                  <a:pt x="2117147" y="4035502"/>
                  <a:pt x="2110673" y="4037906"/>
                </a:cubicBezTo>
                <a:cubicBezTo>
                  <a:pt x="2103803" y="4037859"/>
                  <a:pt x="2096932" y="4038519"/>
                  <a:pt x="2090062" y="4039886"/>
                </a:cubicBezTo>
                <a:cubicBezTo>
                  <a:pt x="2083191" y="4041252"/>
                  <a:pt x="2079492" y="4043609"/>
                  <a:pt x="2078963" y="4046955"/>
                </a:cubicBezTo>
                <a:lnTo>
                  <a:pt x="2085306" y="4056005"/>
                </a:lnTo>
                <a:lnTo>
                  <a:pt x="2028228" y="4056005"/>
                </a:lnTo>
                <a:cubicBezTo>
                  <a:pt x="2030738" y="4051621"/>
                  <a:pt x="2036817" y="4045117"/>
                  <a:pt x="2046462" y="4036492"/>
                </a:cubicBezTo>
                <a:cubicBezTo>
                  <a:pt x="2056106" y="4027867"/>
                  <a:pt x="2054257" y="4023060"/>
                  <a:pt x="2040913" y="4022070"/>
                </a:cubicBezTo>
                <a:cubicBezTo>
                  <a:pt x="2034437" y="4022212"/>
                  <a:pt x="2028360" y="4023060"/>
                  <a:pt x="2022679" y="4024615"/>
                </a:cubicBezTo>
                <a:cubicBezTo>
                  <a:pt x="2016997" y="4026170"/>
                  <a:pt x="2012506" y="4027584"/>
                  <a:pt x="2009202" y="4028857"/>
                </a:cubicBezTo>
                <a:lnTo>
                  <a:pt x="1996518" y="4056005"/>
                </a:lnTo>
                <a:lnTo>
                  <a:pt x="1964809" y="4071840"/>
                </a:lnTo>
                <a:cubicBezTo>
                  <a:pt x="1964809" y="4078533"/>
                  <a:pt x="1961637" y="4084377"/>
                  <a:pt x="1955296" y="4089373"/>
                </a:cubicBezTo>
                <a:cubicBezTo>
                  <a:pt x="1948955" y="4094369"/>
                  <a:pt x="1939441" y="4099082"/>
                  <a:pt x="1926757" y="4103512"/>
                </a:cubicBezTo>
                <a:lnTo>
                  <a:pt x="1926757" y="4121610"/>
                </a:lnTo>
                <a:cubicBezTo>
                  <a:pt x="1908788" y="4128774"/>
                  <a:pt x="1900333" y="4137069"/>
                  <a:pt x="1901390" y="4146495"/>
                </a:cubicBezTo>
                <a:cubicBezTo>
                  <a:pt x="1891215" y="4145411"/>
                  <a:pt x="1881438" y="4145882"/>
                  <a:pt x="1872057" y="4147909"/>
                </a:cubicBezTo>
                <a:cubicBezTo>
                  <a:pt x="1862676" y="4149936"/>
                  <a:pt x="1857656" y="4153235"/>
                  <a:pt x="1856996" y="4157807"/>
                </a:cubicBezTo>
                <a:lnTo>
                  <a:pt x="1818944" y="4178167"/>
                </a:lnTo>
                <a:lnTo>
                  <a:pt x="1768208" y="4171380"/>
                </a:lnTo>
                <a:cubicBezTo>
                  <a:pt x="1776532" y="4164028"/>
                  <a:pt x="1782081" y="4155544"/>
                  <a:pt x="1784856" y="4145929"/>
                </a:cubicBezTo>
                <a:cubicBezTo>
                  <a:pt x="1787631" y="4136315"/>
                  <a:pt x="1794766" y="4128962"/>
                  <a:pt x="1806260" y="4123872"/>
                </a:cubicBezTo>
                <a:cubicBezTo>
                  <a:pt x="1805203" y="4116709"/>
                  <a:pt x="1813660" y="4112938"/>
                  <a:pt x="1831627" y="4112561"/>
                </a:cubicBezTo>
                <a:cubicBezTo>
                  <a:pt x="1845368" y="4112891"/>
                  <a:pt x="1862281" y="4112797"/>
                  <a:pt x="1882364" y="4112278"/>
                </a:cubicBezTo>
                <a:cubicBezTo>
                  <a:pt x="1902446" y="4111760"/>
                  <a:pt x="1900333" y="4108838"/>
                  <a:pt x="1876021" y="4103512"/>
                </a:cubicBezTo>
                <a:lnTo>
                  <a:pt x="1901390" y="4080889"/>
                </a:lnTo>
                <a:lnTo>
                  <a:pt x="1876021" y="4080889"/>
                </a:lnTo>
                <a:lnTo>
                  <a:pt x="1901390" y="4069578"/>
                </a:lnTo>
                <a:lnTo>
                  <a:pt x="1901390" y="4046955"/>
                </a:lnTo>
                <a:lnTo>
                  <a:pt x="1945783" y="4035644"/>
                </a:lnTo>
                <a:lnTo>
                  <a:pt x="1945783" y="4015283"/>
                </a:lnTo>
                <a:cubicBezTo>
                  <a:pt x="1957409" y="4008120"/>
                  <a:pt x="1972207" y="4002087"/>
                  <a:pt x="1990176" y="3997186"/>
                </a:cubicBezTo>
                <a:lnTo>
                  <a:pt x="2009202" y="3979087"/>
                </a:lnTo>
                <a:cubicBezTo>
                  <a:pt x="1989384" y="3977296"/>
                  <a:pt x="1983041" y="3969567"/>
                  <a:pt x="1990176" y="3955899"/>
                </a:cubicBezTo>
                <a:cubicBezTo>
                  <a:pt x="1997311" y="3942231"/>
                  <a:pt x="2003653" y="3933370"/>
                  <a:pt x="2009202" y="3929317"/>
                </a:cubicBezTo>
                <a:cubicBezTo>
                  <a:pt x="2021093" y="3928280"/>
                  <a:pt x="2027436" y="3923567"/>
                  <a:pt x="2028228" y="3915178"/>
                </a:cubicBezTo>
                <a:cubicBezTo>
                  <a:pt x="2029020" y="3906789"/>
                  <a:pt x="2029020" y="3900944"/>
                  <a:pt x="2028228" y="3897645"/>
                </a:cubicBezTo>
                <a:cubicBezTo>
                  <a:pt x="2037609" y="3896325"/>
                  <a:pt x="2044215" y="3893875"/>
                  <a:pt x="2048046" y="3890293"/>
                </a:cubicBezTo>
                <a:cubicBezTo>
                  <a:pt x="2051879" y="3886711"/>
                  <a:pt x="2053728" y="3883129"/>
                  <a:pt x="2053596" y="3879547"/>
                </a:cubicBezTo>
                <a:cubicBezTo>
                  <a:pt x="2052539" y="3875305"/>
                  <a:pt x="2048311" y="3871912"/>
                  <a:pt x="2040913" y="3869367"/>
                </a:cubicBezTo>
                <a:cubicBezTo>
                  <a:pt x="2033513" y="3866822"/>
                  <a:pt x="2029285" y="3863428"/>
                  <a:pt x="2028228" y="3859186"/>
                </a:cubicBezTo>
                <a:cubicBezTo>
                  <a:pt x="2003785" y="3860883"/>
                  <a:pt x="1992422" y="3867670"/>
                  <a:pt x="1994140" y="3879547"/>
                </a:cubicBezTo>
                <a:cubicBezTo>
                  <a:pt x="1995858" y="3891424"/>
                  <a:pt x="1986080" y="3898211"/>
                  <a:pt x="1964809" y="3899908"/>
                </a:cubicBezTo>
                <a:cubicBezTo>
                  <a:pt x="1964147" y="3906836"/>
                  <a:pt x="1957541" y="3913340"/>
                  <a:pt x="1944991" y="3919420"/>
                </a:cubicBezTo>
                <a:cubicBezTo>
                  <a:pt x="1932439" y="3925499"/>
                  <a:pt x="1917905" y="3930307"/>
                  <a:pt x="1901390" y="3933842"/>
                </a:cubicBezTo>
                <a:lnTo>
                  <a:pt x="1901390" y="3963251"/>
                </a:lnTo>
                <a:cubicBezTo>
                  <a:pt x="1845765" y="3972819"/>
                  <a:pt x="1812734" y="3983658"/>
                  <a:pt x="1802296" y="3995771"/>
                </a:cubicBezTo>
                <a:cubicBezTo>
                  <a:pt x="1791859" y="4007884"/>
                  <a:pt x="1776267" y="4024945"/>
                  <a:pt x="1755525" y="4046955"/>
                </a:cubicBezTo>
                <a:cubicBezTo>
                  <a:pt x="1734120" y="4047615"/>
                  <a:pt x="1715094" y="4050255"/>
                  <a:pt x="1698447" y="4054873"/>
                </a:cubicBezTo>
                <a:cubicBezTo>
                  <a:pt x="1681799" y="4059492"/>
                  <a:pt x="1662773" y="4062131"/>
                  <a:pt x="1641369" y="4062791"/>
                </a:cubicBezTo>
                <a:lnTo>
                  <a:pt x="1641369" y="4087676"/>
                </a:lnTo>
                <a:lnTo>
                  <a:pt x="1622344" y="4087676"/>
                </a:lnTo>
                <a:cubicBezTo>
                  <a:pt x="1610188" y="4087676"/>
                  <a:pt x="1602788" y="4086545"/>
                  <a:pt x="1600146" y="4084283"/>
                </a:cubicBezTo>
                <a:cubicBezTo>
                  <a:pt x="1597504" y="4082021"/>
                  <a:pt x="1596447" y="4078627"/>
                  <a:pt x="1596976" y="4074102"/>
                </a:cubicBezTo>
                <a:lnTo>
                  <a:pt x="1616002" y="4056005"/>
                </a:lnTo>
                <a:cubicBezTo>
                  <a:pt x="1615605" y="4054355"/>
                  <a:pt x="1613227" y="4051433"/>
                  <a:pt x="1608867" y="4047238"/>
                </a:cubicBezTo>
                <a:cubicBezTo>
                  <a:pt x="1604506" y="4043044"/>
                  <a:pt x="1600543" y="4040687"/>
                  <a:pt x="1596976" y="4040168"/>
                </a:cubicBezTo>
                <a:lnTo>
                  <a:pt x="1596976" y="4046955"/>
                </a:lnTo>
                <a:cubicBezTo>
                  <a:pt x="1582441" y="4050632"/>
                  <a:pt x="1565530" y="4055721"/>
                  <a:pt x="1546240" y="4062226"/>
                </a:cubicBezTo>
                <a:cubicBezTo>
                  <a:pt x="1526951" y="4068729"/>
                  <a:pt x="1516380" y="4074951"/>
                  <a:pt x="1514531" y="4080889"/>
                </a:cubicBezTo>
                <a:cubicBezTo>
                  <a:pt x="1505150" y="4083340"/>
                  <a:pt x="1498544" y="4086922"/>
                  <a:pt x="1494711" y="4091635"/>
                </a:cubicBezTo>
                <a:cubicBezTo>
                  <a:pt x="1490880" y="4096348"/>
                  <a:pt x="1489031" y="4101061"/>
                  <a:pt x="1489164" y="4105774"/>
                </a:cubicBezTo>
                <a:lnTo>
                  <a:pt x="1444769" y="4114824"/>
                </a:lnTo>
                <a:cubicBezTo>
                  <a:pt x="1444901" y="4118452"/>
                  <a:pt x="1443052" y="4122506"/>
                  <a:pt x="1439219" y="4126983"/>
                </a:cubicBezTo>
                <a:cubicBezTo>
                  <a:pt x="1435388" y="4131460"/>
                  <a:pt x="1428782" y="4134948"/>
                  <a:pt x="1419401" y="4137446"/>
                </a:cubicBezTo>
                <a:lnTo>
                  <a:pt x="1419401" y="4155544"/>
                </a:lnTo>
                <a:lnTo>
                  <a:pt x="1394034" y="4162331"/>
                </a:lnTo>
                <a:cubicBezTo>
                  <a:pt x="1393372" y="4169212"/>
                  <a:pt x="1386766" y="4175810"/>
                  <a:pt x="1374214" y="4182126"/>
                </a:cubicBezTo>
                <a:cubicBezTo>
                  <a:pt x="1361664" y="4188441"/>
                  <a:pt x="1347128" y="4193909"/>
                  <a:pt x="1330614" y="4198527"/>
                </a:cubicBezTo>
                <a:cubicBezTo>
                  <a:pt x="1317665" y="4205738"/>
                  <a:pt x="1302340" y="4213939"/>
                  <a:pt x="1284635" y="4223129"/>
                </a:cubicBezTo>
                <a:cubicBezTo>
                  <a:pt x="1266931" y="4232320"/>
                  <a:pt x="1248432" y="4239956"/>
                  <a:pt x="1229143" y="4246035"/>
                </a:cubicBezTo>
                <a:cubicBezTo>
                  <a:pt x="1229538" y="4249570"/>
                  <a:pt x="1228746" y="4253246"/>
                  <a:pt x="1226764" y="4257064"/>
                </a:cubicBezTo>
                <a:cubicBezTo>
                  <a:pt x="1224783" y="4260881"/>
                  <a:pt x="1219233" y="4263992"/>
                  <a:pt x="1210117" y="4266396"/>
                </a:cubicBezTo>
                <a:cubicBezTo>
                  <a:pt x="1209588" y="4273371"/>
                  <a:pt x="1204303" y="4280346"/>
                  <a:pt x="1194263" y="4287321"/>
                </a:cubicBezTo>
                <a:cubicBezTo>
                  <a:pt x="1184221" y="4294297"/>
                  <a:pt x="1172593" y="4300141"/>
                  <a:pt x="1159381" y="4304854"/>
                </a:cubicBezTo>
                <a:cubicBezTo>
                  <a:pt x="1159381" y="4307211"/>
                  <a:pt x="1157795" y="4309285"/>
                  <a:pt x="1154625" y="4311075"/>
                </a:cubicBezTo>
                <a:cubicBezTo>
                  <a:pt x="1151454" y="4312866"/>
                  <a:pt x="1146698" y="4313809"/>
                  <a:pt x="1140355" y="4313903"/>
                </a:cubicBezTo>
                <a:lnTo>
                  <a:pt x="1121329" y="4311641"/>
                </a:lnTo>
                <a:lnTo>
                  <a:pt x="1140355" y="4289018"/>
                </a:lnTo>
                <a:cubicBezTo>
                  <a:pt x="1146698" y="4286615"/>
                  <a:pt x="1151454" y="4283504"/>
                  <a:pt x="1154625" y="4279686"/>
                </a:cubicBezTo>
                <a:cubicBezTo>
                  <a:pt x="1157795" y="4275869"/>
                  <a:pt x="1159381" y="4272193"/>
                  <a:pt x="1159381" y="4268658"/>
                </a:cubicBezTo>
                <a:lnTo>
                  <a:pt x="1184748" y="4248297"/>
                </a:lnTo>
                <a:cubicBezTo>
                  <a:pt x="1183427" y="4243207"/>
                  <a:pt x="1182900" y="4237552"/>
                  <a:pt x="1183164" y="4231330"/>
                </a:cubicBezTo>
                <a:cubicBezTo>
                  <a:pt x="1183427" y="4225109"/>
                  <a:pt x="1192412" y="4221716"/>
                  <a:pt x="1210117" y="4221150"/>
                </a:cubicBezTo>
                <a:cubicBezTo>
                  <a:pt x="1212231" y="4199093"/>
                  <a:pt x="1230200" y="4173077"/>
                  <a:pt x="1264024" y="4143102"/>
                </a:cubicBezTo>
                <a:cubicBezTo>
                  <a:pt x="1297847" y="4113127"/>
                  <a:pt x="1334843" y="4089373"/>
                  <a:pt x="1375008" y="4071840"/>
                </a:cubicBezTo>
                <a:cubicBezTo>
                  <a:pt x="1375800" y="4064111"/>
                  <a:pt x="1378971" y="4056947"/>
                  <a:pt x="1384521" y="4050348"/>
                </a:cubicBezTo>
                <a:cubicBezTo>
                  <a:pt x="1390070" y="4043750"/>
                  <a:pt x="1393240" y="4036587"/>
                  <a:pt x="1394034" y="4028857"/>
                </a:cubicBezTo>
                <a:cubicBezTo>
                  <a:pt x="1403415" y="4028716"/>
                  <a:pt x="1410021" y="4027302"/>
                  <a:pt x="1413852" y="4024615"/>
                </a:cubicBezTo>
                <a:cubicBezTo>
                  <a:pt x="1417683" y="4021929"/>
                  <a:pt x="1419533" y="4018818"/>
                  <a:pt x="1419401" y="4015283"/>
                </a:cubicBezTo>
                <a:cubicBezTo>
                  <a:pt x="1420458" y="4006093"/>
                  <a:pt x="1424686" y="4000720"/>
                  <a:pt x="1432086" y="3999164"/>
                </a:cubicBezTo>
                <a:cubicBezTo>
                  <a:pt x="1439484" y="3997610"/>
                  <a:pt x="1443712" y="3993933"/>
                  <a:pt x="1444769" y="3988136"/>
                </a:cubicBezTo>
                <a:lnTo>
                  <a:pt x="1476479" y="3965513"/>
                </a:lnTo>
                <a:cubicBezTo>
                  <a:pt x="1485860" y="3964288"/>
                  <a:pt x="1492466" y="3962214"/>
                  <a:pt x="1496297" y="3959292"/>
                </a:cubicBezTo>
                <a:cubicBezTo>
                  <a:pt x="1500128" y="3956370"/>
                  <a:pt x="1501979" y="3953165"/>
                  <a:pt x="1501846" y="3949678"/>
                </a:cubicBezTo>
                <a:lnTo>
                  <a:pt x="1495505" y="3938366"/>
                </a:lnTo>
                <a:lnTo>
                  <a:pt x="1552583" y="3868236"/>
                </a:lnTo>
                <a:lnTo>
                  <a:pt x="1577950" y="3861449"/>
                </a:lnTo>
                <a:lnTo>
                  <a:pt x="1596976" y="3850137"/>
                </a:lnTo>
                <a:cubicBezTo>
                  <a:pt x="1596976" y="3846509"/>
                  <a:pt x="1598562" y="3842455"/>
                  <a:pt x="1601732" y="3837978"/>
                </a:cubicBezTo>
                <a:cubicBezTo>
                  <a:pt x="1604903" y="3833501"/>
                  <a:pt x="1609659" y="3830013"/>
                  <a:pt x="1616002" y="3827515"/>
                </a:cubicBezTo>
                <a:cubicBezTo>
                  <a:pt x="1612301" y="3823414"/>
                  <a:pt x="1611774" y="3818042"/>
                  <a:pt x="1614416" y="3811396"/>
                </a:cubicBezTo>
                <a:cubicBezTo>
                  <a:pt x="1617059" y="3804751"/>
                  <a:pt x="1626042" y="3801075"/>
                  <a:pt x="1641369" y="3800367"/>
                </a:cubicBezTo>
                <a:cubicBezTo>
                  <a:pt x="1643615" y="3794146"/>
                  <a:pt x="1654978" y="3783966"/>
                  <a:pt x="1675458" y="3769827"/>
                </a:cubicBezTo>
                <a:cubicBezTo>
                  <a:pt x="1685698" y="3762758"/>
                  <a:pt x="1694847" y="3757243"/>
                  <a:pt x="1702907" y="3753284"/>
                </a:cubicBezTo>
                <a:lnTo>
                  <a:pt x="1721896" y="3746735"/>
                </a:lnTo>
                <a:lnTo>
                  <a:pt x="1724922" y="3740104"/>
                </a:lnTo>
                <a:cubicBezTo>
                  <a:pt x="1728774" y="3735146"/>
                  <a:pt x="1729108" y="3727858"/>
                  <a:pt x="1725927" y="3718240"/>
                </a:cubicBezTo>
                <a:cubicBezTo>
                  <a:pt x="1717386" y="3722422"/>
                  <a:pt x="1709347" y="3726604"/>
                  <a:pt x="1701812" y="3730785"/>
                </a:cubicBezTo>
                <a:cubicBezTo>
                  <a:pt x="1694276" y="3734967"/>
                  <a:pt x="1690256" y="3739865"/>
                  <a:pt x="1689754" y="3745481"/>
                </a:cubicBezTo>
                <a:cubicBezTo>
                  <a:pt x="1670328" y="3750977"/>
                  <a:pt x="1652912" y="3757190"/>
                  <a:pt x="1637504" y="3764119"/>
                </a:cubicBezTo>
                <a:cubicBezTo>
                  <a:pt x="1615148" y="3764836"/>
                  <a:pt x="1606607" y="3767703"/>
                  <a:pt x="1611882" y="3772721"/>
                </a:cubicBezTo>
                <a:cubicBezTo>
                  <a:pt x="1617158" y="3777739"/>
                  <a:pt x="1613641" y="3780607"/>
                  <a:pt x="1601332" y="3781324"/>
                </a:cubicBezTo>
                <a:lnTo>
                  <a:pt x="1585255" y="3781324"/>
                </a:lnTo>
                <a:cubicBezTo>
                  <a:pt x="1584586" y="3785356"/>
                  <a:pt x="1581906" y="3788403"/>
                  <a:pt x="1577216" y="3790463"/>
                </a:cubicBezTo>
                <a:cubicBezTo>
                  <a:pt x="1572528" y="3792524"/>
                  <a:pt x="1569848" y="3795212"/>
                  <a:pt x="1569179" y="3798528"/>
                </a:cubicBezTo>
                <a:lnTo>
                  <a:pt x="1541044" y="3807130"/>
                </a:lnTo>
                <a:lnTo>
                  <a:pt x="1524967" y="3795661"/>
                </a:lnTo>
                <a:cubicBezTo>
                  <a:pt x="1516929" y="3795661"/>
                  <a:pt x="1512909" y="3794227"/>
                  <a:pt x="1512909" y="3791359"/>
                </a:cubicBezTo>
                <a:cubicBezTo>
                  <a:pt x="1514082" y="3785714"/>
                  <a:pt x="1518771" y="3780159"/>
                  <a:pt x="1526977" y="3774692"/>
                </a:cubicBezTo>
                <a:cubicBezTo>
                  <a:pt x="1535183" y="3769226"/>
                  <a:pt x="1539872" y="3763313"/>
                  <a:pt x="1541044" y="3756950"/>
                </a:cubicBezTo>
                <a:cubicBezTo>
                  <a:pt x="1541127" y="3756831"/>
                  <a:pt x="1540961" y="3756353"/>
                  <a:pt x="1540542" y="3755517"/>
                </a:cubicBezTo>
                <a:cubicBezTo>
                  <a:pt x="1540124" y="3754680"/>
                  <a:pt x="1538951" y="3754202"/>
                  <a:pt x="1537025" y="3754083"/>
                </a:cubicBezTo>
                <a:cubicBezTo>
                  <a:pt x="1534848" y="3754412"/>
                  <a:pt x="1532169" y="3755905"/>
                  <a:pt x="1528987" y="3758563"/>
                </a:cubicBezTo>
                <a:cubicBezTo>
                  <a:pt x="1525804" y="3761222"/>
                  <a:pt x="1523125" y="3763074"/>
                  <a:pt x="1520948" y="3764119"/>
                </a:cubicBezTo>
                <a:cubicBezTo>
                  <a:pt x="1516259" y="3765553"/>
                  <a:pt x="1513579" y="3766987"/>
                  <a:pt x="1512909" y="3768420"/>
                </a:cubicBezTo>
                <a:cubicBezTo>
                  <a:pt x="1513413" y="3770660"/>
                  <a:pt x="1513413" y="3772632"/>
                  <a:pt x="1512909" y="3774334"/>
                </a:cubicBezTo>
                <a:cubicBezTo>
                  <a:pt x="1512408" y="3776037"/>
                  <a:pt x="1508389" y="3776933"/>
                  <a:pt x="1500852" y="3777022"/>
                </a:cubicBezTo>
                <a:lnTo>
                  <a:pt x="1484776" y="3779890"/>
                </a:lnTo>
                <a:lnTo>
                  <a:pt x="1444584" y="3781324"/>
                </a:lnTo>
                <a:lnTo>
                  <a:pt x="1432526" y="3792793"/>
                </a:lnTo>
                <a:cubicBezTo>
                  <a:pt x="1426413" y="3793600"/>
                  <a:pt x="1420553" y="3794854"/>
                  <a:pt x="1414943" y="3796557"/>
                </a:cubicBezTo>
                <a:cubicBezTo>
                  <a:pt x="1409332" y="3798259"/>
                  <a:pt x="1404475" y="3799872"/>
                  <a:pt x="1400372" y="3801395"/>
                </a:cubicBezTo>
                <a:cubicBezTo>
                  <a:pt x="1396018" y="3801365"/>
                  <a:pt x="1391664" y="3801784"/>
                  <a:pt x="1387310" y="3802650"/>
                </a:cubicBezTo>
                <a:cubicBezTo>
                  <a:pt x="1382955" y="3803516"/>
                  <a:pt x="1380611" y="3805009"/>
                  <a:pt x="1380276" y="3807130"/>
                </a:cubicBezTo>
                <a:lnTo>
                  <a:pt x="1384296" y="3812865"/>
                </a:lnTo>
                <a:lnTo>
                  <a:pt x="1348123" y="3812865"/>
                </a:lnTo>
                <a:cubicBezTo>
                  <a:pt x="1349713" y="3810087"/>
                  <a:pt x="1353566" y="3805965"/>
                  <a:pt x="1359679" y="3800499"/>
                </a:cubicBezTo>
                <a:cubicBezTo>
                  <a:pt x="1365790" y="3795033"/>
                  <a:pt x="1364619" y="3791987"/>
                  <a:pt x="1356162" y="3791359"/>
                </a:cubicBezTo>
                <a:cubicBezTo>
                  <a:pt x="1352058" y="3791449"/>
                  <a:pt x="1348207" y="3791987"/>
                  <a:pt x="1344606" y="3792972"/>
                </a:cubicBezTo>
                <a:cubicBezTo>
                  <a:pt x="1341005" y="3793958"/>
                  <a:pt x="1338159" y="3794854"/>
                  <a:pt x="1336065" y="3795661"/>
                </a:cubicBezTo>
                <a:lnTo>
                  <a:pt x="1328027" y="3812865"/>
                </a:lnTo>
                <a:lnTo>
                  <a:pt x="1307931" y="3822901"/>
                </a:lnTo>
                <a:cubicBezTo>
                  <a:pt x="1307931" y="3827142"/>
                  <a:pt x="1305921" y="3830846"/>
                  <a:pt x="1301902" y="3834012"/>
                </a:cubicBezTo>
                <a:cubicBezTo>
                  <a:pt x="1297884" y="3837178"/>
                  <a:pt x="1291855" y="3840165"/>
                  <a:pt x="1283816" y="3842973"/>
                </a:cubicBezTo>
                <a:lnTo>
                  <a:pt x="1283816" y="3854443"/>
                </a:lnTo>
                <a:cubicBezTo>
                  <a:pt x="1272428" y="3858983"/>
                  <a:pt x="1267070" y="3864239"/>
                  <a:pt x="1267740" y="3870213"/>
                </a:cubicBezTo>
                <a:cubicBezTo>
                  <a:pt x="1261291" y="3869526"/>
                  <a:pt x="1255095" y="3869825"/>
                  <a:pt x="1249150" y="3871109"/>
                </a:cubicBezTo>
                <a:cubicBezTo>
                  <a:pt x="1243205" y="3872394"/>
                  <a:pt x="1240023" y="3874484"/>
                  <a:pt x="1239605" y="3877382"/>
                </a:cubicBezTo>
                <a:lnTo>
                  <a:pt x="1215490" y="3890285"/>
                </a:lnTo>
                <a:lnTo>
                  <a:pt x="1183336" y="3885984"/>
                </a:lnTo>
                <a:cubicBezTo>
                  <a:pt x="1188611" y="3881324"/>
                  <a:pt x="1192128" y="3875948"/>
                  <a:pt x="1193887" y="3869855"/>
                </a:cubicBezTo>
                <a:cubicBezTo>
                  <a:pt x="1195645" y="3863761"/>
                  <a:pt x="1200167" y="3859102"/>
                  <a:pt x="1207451" y="3855876"/>
                </a:cubicBezTo>
                <a:cubicBezTo>
                  <a:pt x="1206782" y="3851336"/>
                  <a:pt x="1212141" y="3848947"/>
                  <a:pt x="1223528" y="3848707"/>
                </a:cubicBezTo>
                <a:cubicBezTo>
                  <a:pt x="1232236" y="3848917"/>
                  <a:pt x="1242955" y="3848857"/>
                  <a:pt x="1255682" y="3848528"/>
                </a:cubicBezTo>
                <a:cubicBezTo>
                  <a:pt x="1268409" y="3848200"/>
                  <a:pt x="1267070" y="3846348"/>
                  <a:pt x="1251662" y="3842973"/>
                </a:cubicBezTo>
                <a:lnTo>
                  <a:pt x="1267740" y="3828636"/>
                </a:lnTo>
                <a:lnTo>
                  <a:pt x="1251662" y="3828636"/>
                </a:lnTo>
                <a:lnTo>
                  <a:pt x="1267740" y="3821467"/>
                </a:lnTo>
                <a:lnTo>
                  <a:pt x="1267740" y="3807130"/>
                </a:lnTo>
                <a:lnTo>
                  <a:pt x="1295874" y="3799962"/>
                </a:lnTo>
                <a:lnTo>
                  <a:pt x="1295874" y="3787058"/>
                </a:lnTo>
                <a:cubicBezTo>
                  <a:pt x="1303242" y="3782518"/>
                  <a:pt x="1312620" y="3778695"/>
                  <a:pt x="1324008" y="3775589"/>
                </a:cubicBezTo>
                <a:lnTo>
                  <a:pt x="1336065" y="3764119"/>
                </a:lnTo>
                <a:cubicBezTo>
                  <a:pt x="1323506" y="3762984"/>
                  <a:pt x="1319486" y="3758086"/>
                  <a:pt x="1324008" y="3749423"/>
                </a:cubicBezTo>
                <a:cubicBezTo>
                  <a:pt x="1328530" y="3740761"/>
                  <a:pt x="1332548" y="3735146"/>
                  <a:pt x="1336065" y="3732577"/>
                </a:cubicBezTo>
                <a:cubicBezTo>
                  <a:pt x="1343601" y="3731920"/>
                  <a:pt x="1347621" y="3728933"/>
                  <a:pt x="1348123" y="3723617"/>
                </a:cubicBezTo>
                <a:cubicBezTo>
                  <a:pt x="1348625" y="3718300"/>
                  <a:pt x="1348625" y="3714596"/>
                  <a:pt x="1348123" y="3712506"/>
                </a:cubicBezTo>
                <a:cubicBezTo>
                  <a:pt x="1354068" y="3711669"/>
                  <a:pt x="1358254" y="3710116"/>
                  <a:pt x="1360682" y="3707846"/>
                </a:cubicBezTo>
                <a:cubicBezTo>
                  <a:pt x="1363111" y="3705576"/>
                  <a:pt x="1364283" y="3703306"/>
                  <a:pt x="1364199" y="3701036"/>
                </a:cubicBezTo>
                <a:cubicBezTo>
                  <a:pt x="1363530" y="3698348"/>
                  <a:pt x="1360850" y="3696197"/>
                  <a:pt x="1356162" y="3694584"/>
                </a:cubicBezTo>
                <a:cubicBezTo>
                  <a:pt x="1351472" y="3692972"/>
                  <a:pt x="1348792" y="3690821"/>
                  <a:pt x="1348123" y="3688132"/>
                </a:cubicBezTo>
                <a:cubicBezTo>
                  <a:pt x="1332632" y="3689208"/>
                  <a:pt x="1325431" y="3693509"/>
                  <a:pt x="1326519" y="3701036"/>
                </a:cubicBezTo>
                <a:cubicBezTo>
                  <a:pt x="1327608" y="3708563"/>
                  <a:pt x="1321412" y="3712864"/>
                  <a:pt x="1307931" y="3713939"/>
                </a:cubicBezTo>
                <a:cubicBezTo>
                  <a:pt x="1307512" y="3718330"/>
                  <a:pt x="1303325" y="3722452"/>
                  <a:pt x="1295372" y="3726305"/>
                </a:cubicBezTo>
                <a:cubicBezTo>
                  <a:pt x="1287417" y="3730158"/>
                  <a:pt x="1278206" y="3733205"/>
                  <a:pt x="1267740" y="3735445"/>
                </a:cubicBezTo>
                <a:lnTo>
                  <a:pt x="1267740" y="3754083"/>
                </a:lnTo>
                <a:cubicBezTo>
                  <a:pt x="1232488" y="3760146"/>
                  <a:pt x="1211554" y="3767016"/>
                  <a:pt x="1204939" y="3774692"/>
                </a:cubicBezTo>
                <a:cubicBezTo>
                  <a:pt x="1198325" y="3782369"/>
                  <a:pt x="1188444" y="3793181"/>
                  <a:pt x="1175299" y="3807130"/>
                </a:cubicBezTo>
                <a:cubicBezTo>
                  <a:pt x="1161733" y="3807548"/>
                  <a:pt x="1149675" y="3809221"/>
                  <a:pt x="1139126" y="3812148"/>
                </a:cubicBezTo>
                <a:cubicBezTo>
                  <a:pt x="1128575" y="3815075"/>
                  <a:pt x="1116517" y="3816748"/>
                  <a:pt x="1102953" y="3817166"/>
                </a:cubicBezTo>
                <a:lnTo>
                  <a:pt x="1102953" y="3832937"/>
                </a:lnTo>
                <a:lnTo>
                  <a:pt x="1090895" y="3832937"/>
                </a:lnTo>
                <a:cubicBezTo>
                  <a:pt x="1083192" y="3832937"/>
                  <a:pt x="1078502" y="3832220"/>
                  <a:pt x="1076828" y="3830786"/>
                </a:cubicBezTo>
                <a:cubicBezTo>
                  <a:pt x="1075153" y="3829353"/>
                  <a:pt x="1074483" y="3827202"/>
                  <a:pt x="1074819" y="3824335"/>
                </a:cubicBezTo>
                <a:lnTo>
                  <a:pt x="1086876" y="3812865"/>
                </a:lnTo>
                <a:cubicBezTo>
                  <a:pt x="1086625" y="3811820"/>
                  <a:pt x="1085118" y="3809968"/>
                  <a:pt x="1082354" y="3807309"/>
                </a:cubicBezTo>
                <a:cubicBezTo>
                  <a:pt x="1079591" y="3804651"/>
                  <a:pt x="1077079" y="3803158"/>
                  <a:pt x="1074819" y="3802829"/>
                </a:cubicBezTo>
                <a:lnTo>
                  <a:pt x="1074819" y="3807130"/>
                </a:lnTo>
                <a:cubicBezTo>
                  <a:pt x="1065607" y="3809460"/>
                  <a:pt x="1054890" y="3812686"/>
                  <a:pt x="1042665" y="3816808"/>
                </a:cubicBezTo>
                <a:cubicBezTo>
                  <a:pt x="1030440" y="3820929"/>
                  <a:pt x="1023741" y="3824872"/>
                  <a:pt x="1022570" y="3828636"/>
                </a:cubicBezTo>
                <a:cubicBezTo>
                  <a:pt x="1016624" y="3830189"/>
                  <a:pt x="1012438" y="3832459"/>
                  <a:pt x="1010009" y="3835446"/>
                </a:cubicBezTo>
                <a:cubicBezTo>
                  <a:pt x="1007581" y="3838433"/>
                  <a:pt x="1006409" y="3841419"/>
                  <a:pt x="1006493" y="3844406"/>
                </a:cubicBezTo>
                <a:lnTo>
                  <a:pt x="978358" y="3850141"/>
                </a:lnTo>
                <a:cubicBezTo>
                  <a:pt x="978442" y="3852441"/>
                  <a:pt x="977270" y="3855010"/>
                  <a:pt x="974841" y="3857847"/>
                </a:cubicBezTo>
                <a:cubicBezTo>
                  <a:pt x="972413" y="3860685"/>
                  <a:pt x="968226" y="3862895"/>
                  <a:pt x="962281" y="3864478"/>
                </a:cubicBezTo>
                <a:lnTo>
                  <a:pt x="962281" y="3875948"/>
                </a:lnTo>
                <a:lnTo>
                  <a:pt x="946205" y="3880249"/>
                </a:lnTo>
                <a:cubicBezTo>
                  <a:pt x="945786" y="3884610"/>
                  <a:pt x="941599" y="3888791"/>
                  <a:pt x="933644" y="3892794"/>
                </a:cubicBezTo>
                <a:cubicBezTo>
                  <a:pt x="925690" y="3896796"/>
                  <a:pt x="916479" y="3900261"/>
                  <a:pt x="906013" y="3903188"/>
                </a:cubicBezTo>
                <a:cubicBezTo>
                  <a:pt x="897807" y="3907758"/>
                  <a:pt x="888094" y="3912955"/>
                  <a:pt x="876874" y="3918780"/>
                </a:cubicBezTo>
                <a:cubicBezTo>
                  <a:pt x="865654" y="3924604"/>
                  <a:pt x="853930" y="3929443"/>
                  <a:pt x="841706" y="3933296"/>
                </a:cubicBezTo>
                <a:cubicBezTo>
                  <a:pt x="841957" y="3935536"/>
                  <a:pt x="841455" y="3937866"/>
                  <a:pt x="840198" y="3940285"/>
                </a:cubicBezTo>
                <a:cubicBezTo>
                  <a:pt x="838943" y="3942705"/>
                  <a:pt x="835426" y="3944676"/>
                  <a:pt x="829649" y="3946200"/>
                </a:cubicBezTo>
                <a:cubicBezTo>
                  <a:pt x="829313" y="3950620"/>
                  <a:pt x="825964" y="3955041"/>
                  <a:pt x="819601" y="3959461"/>
                </a:cubicBezTo>
                <a:cubicBezTo>
                  <a:pt x="813237" y="3963882"/>
                  <a:pt x="805868" y="3967586"/>
                  <a:pt x="797494" y="3970572"/>
                </a:cubicBezTo>
                <a:cubicBezTo>
                  <a:pt x="797494" y="3972066"/>
                  <a:pt x="796490" y="3973380"/>
                  <a:pt x="794481" y="3974515"/>
                </a:cubicBezTo>
                <a:cubicBezTo>
                  <a:pt x="792471" y="3975650"/>
                  <a:pt x="789457" y="3976247"/>
                  <a:pt x="785437" y="3976307"/>
                </a:cubicBezTo>
                <a:lnTo>
                  <a:pt x="773380" y="3974874"/>
                </a:lnTo>
                <a:lnTo>
                  <a:pt x="785437" y="3960537"/>
                </a:lnTo>
                <a:cubicBezTo>
                  <a:pt x="789457" y="3959013"/>
                  <a:pt x="792471" y="3957042"/>
                  <a:pt x="794481" y="3954622"/>
                </a:cubicBezTo>
                <a:cubicBezTo>
                  <a:pt x="796490" y="3952203"/>
                  <a:pt x="797494" y="3949873"/>
                  <a:pt x="797494" y="3947633"/>
                </a:cubicBezTo>
                <a:lnTo>
                  <a:pt x="813571" y="3934730"/>
                </a:lnTo>
                <a:cubicBezTo>
                  <a:pt x="812734" y="3931504"/>
                  <a:pt x="812400" y="3927920"/>
                  <a:pt x="812567" y="3923977"/>
                </a:cubicBezTo>
                <a:cubicBezTo>
                  <a:pt x="812734" y="3920034"/>
                  <a:pt x="818428" y="3917884"/>
                  <a:pt x="829649" y="3917525"/>
                </a:cubicBezTo>
                <a:cubicBezTo>
                  <a:pt x="830988" y="3903547"/>
                  <a:pt x="842376" y="3887059"/>
                  <a:pt x="863812" y="3868063"/>
                </a:cubicBezTo>
                <a:cubicBezTo>
                  <a:pt x="885247" y="3849066"/>
                  <a:pt x="908693" y="3834012"/>
                  <a:pt x="934147" y="3822901"/>
                </a:cubicBezTo>
                <a:cubicBezTo>
                  <a:pt x="934649" y="3818002"/>
                  <a:pt x="936659" y="3813462"/>
                  <a:pt x="940176" y="3809281"/>
                </a:cubicBezTo>
                <a:cubicBezTo>
                  <a:pt x="943693" y="3805099"/>
                  <a:pt x="945702" y="3800559"/>
                  <a:pt x="946205" y="3795661"/>
                </a:cubicBezTo>
                <a:cubicBezTo>
                  <a:pt x="952150" y="3795571"/>
                  <a:pt x="956336" y="3794675"/>
                  <a:pt x="958764" y="3792972"/>
                </a:cubicBezTo>
                <a:cubicBezTo>
                  <a:pt x="961192" y="3791270"/>
                  <a:pt x="962365" y="3789299"/>
                  <a:pt x="962281" y="3787058"/>
                </a:cubicBezTo>
                <a:cubicBezTo>
                  <a:pt x="962951" y="3781234"/>
                  <a:pt x="965630" y="3777829"/>
                  <a:pt x="970320" y="3776843"/>
                </a:cubicBezTo>
                <a:cubicBezTo>
                  <a:pt x="975009" y="3775858"/>
                  <a:pt x="977688" y="3773528"/>
                  <a:pt x="978358" y="3769854"/>
                </a:cubicBezTo>
                <a:lnTo>
                  <a:pt x="998454" y="3755517"/>
                </a:lnTo>
                <a:cubicBezTo>
                  <a:pt x="1004399" y="3754740"/>
                  <a:pt x="1008586" y="3753426"/>
                  <a:pt x="1011014" y="3751574"/>
                </a:cubicBezTo>
                <a:cubicBezTo>
                  <a:pt x="1013442" y="3749722"/>
                  <a:pt x="1014615" y="3747691"/>
                  <a:pt x="1014531" y="3745481"/>
                </a:cubicBezTo>
                <a:lnTo>
                  <a:pt x="1010512" y="3738312"/>
                </a:lnTo>
                <a:lnTo>
                  <a:pt x="1046685" y="3693868"/>
                </a:lnTo>
                <a:lnTo>
                  <a:pt x="1062761" y="3689566"/>
                </a:lnTo>
                <a:lnTo>
                  <a:pt x="1074819" y="3682398"/>
                </a:lnTo>
                <a:cubicBezTo>
                  <a:pt x="1074819" y="3680098"/>
                  <a:pt x="1075824" y="3677529"/>
                  <a:pt x="1077833" y="3674691"/>
                </a:cubicBezTo>
                <a:cubicBezTo>
                  <a:pt x="1079842" y="3671854"/>
                  <a:pt x="1082856" y="3669644"/>
                  <a:pt x="1086876" y="3668061"/>
                </a:cubicBezTo>
                <a:cubicBezTo>
                  <a:pt x="1084531" y="3665462"/>
                  <a:pt x="1084197" y="3662057"/>
                  <a:pt x="1085871" y="3657845"/>
                </a:cubicBezTo>
                <a:cubicBezTo>
                  <a:pt x="1087546" y="3653634"/>
                  <a:pt x="1093239" y="3651304"/>
                  <a:pt x="1102953" y="3650856"/>
                </a:cubicBezTo>
                <a:cubicBezTo>
                  <a:pt x="1104376" y="3646914"/>
                  <a:pt x="1111577" y="3640462"/>
                  <a:pt x="1124556" y="3631501"/>
                </a:cubicBezTo>
                <a:cubicBezTo>
                  <a:pt x="1137535" y="3622541"/>
                  <a:pt x="1147750" y="3617523"/>
                  <a:pt x="1155202" y="3616447"/>
                </a:cubicBezTo>
                <a:lnTo>
                  <a:pt x="1167260" y="3606411"/>
                </a:lnTo>
                <a:cubicBezTo>
                  <a:pt x="1168432" y="3597451"/>
                  <a:pt x="1173121" y="3589565"/>
                  <a:pt x="1181327" y="3582755"/>
                </a:cubicBezTo>
                <a:cubicBezTo>
                  <a:pt x="1189532" y="3575945"/>
                  <a:pt x="1194221" y="3568060"/>
                  <a:pt x="1195394" y="3559099"/>
                </a:cubicBezTo>
                <a:lnTo>
                  <a:pt x="1207451" y="3553364"/>
                </a:lnTo>
                <a:cubicBezTo>
                  <a:pt x="1209294" y="3548048"/>
                  <a:pt x="1216662" y="3541835"/>
                  <a:pt x="1229557" y="3534726"/>
                </a:cubicBezTo>
                <a:cubicBezTo>
                  <a:pt x="1242452" y="3527617"/>
                  <a:pt x="1249821" y="3521404"/>
                  <a:pt x="1251662" y="3516088"/>
                </a:cubicBezTo>
                <a:cubicBezTo>
                  <a:pt x="1263553" y="3513400"/>
                  <a:pt x="1268911" y="3509099"/>
                  <a:pt x="1267740" y="3503185"/>
                </a:cubicBezTo>
                <a:cubicBezTo>
                  <a:pt x="1266567" y="3497270"/>
                  <a:pt x="1271926" y="3492969"/>
                  <a:pt x="1283816" y="3490281"/>
                </a:cubicBezTo>
                <a:cubicBezTo>
                  <a:pt x="1286244" y="3485741"/>
                  <a:pt x="1296459" y="3474391"/>
                  <a:pt x="1314462" y="3456231"/>
                </a:cubicBezTo>
                <a:cubicBezTo>
                  <a:pt x="1332465" y="3438071"/>
                  <a:pt x="1343685" y="3427437"/>
                  <a:pt x="1348123" y="3424331"/>
                </a:cubicBezTo>
                <a:cubicBezTo>
                  <a:pt x="1345779" y="3421912"/>
                  <a:pt x="1345443" y="3419224"/>
                  <a:pt x="1347118" y="3416266"/>
                </a:cubicBezTo>
                <a:cubicBezTo>
                  <a:pt x="1348792" y="3413309"/>
                  <a:pt x="1354487" y="3411696"/>
                  <a:pt x="1364199" y="3411428"/>
                </a:cubicBezTo>
                <a:cubicBezTo>
                  <a:pt x="1376173" y="3401362"/>
                  <a:pt x="1391412" y="3391027"/>
                  <a:pt x="1409918" y="3380424"/>
                </a:cubicBezTo>
                <a:cubicBezTo>
                  <a:pt x="1428423" y="3369820"/>
                  <a:pt x="1438639" y="3359127"/>
                  <a:pt x="1440565" y="3348344"/>
                </a:cubicBezTo>
                <a:cubicBezTo>
                  <a:pt x="1442993" y="3347657"/>
                  <a:pt x="1446175" y="3346881"/>
                  <a:pt x="1450111" y="3346015"/>
                </a:cubicBezTo>
                <a:cubicBezTo>
                  <a:pt x="1454046" y="3345149"/>
                  <a:pt x="1456222" y="3344013"/>
                  <a:pt x="1456641" y="3342610"/>
                </a:cubicBezTo>
                <a:cubicBezTo>
                  <a:pt x="1456138" y="3341923"/>
                  <a:pt x="1454130" y="3341505"/>
                  <a:pt x="1450613" y="3341355"/>
                </a:cubicBezTo>
                <a:cubicBezTo>
                  <a:pt x="1447096" y="3341206"/>
                  <a:pt x="1445086" y="3341146"/>
                  <a:pt x="1444584" y="3341176"/>
                </a:cubicBezTo>
                <a:lnTo>
                  <a:pt x="1456641" y="3328273"/>
                </a:lnTo>
                <a:lnTo>
                  <a:pt x="1472718" y="3325405"/>
                </a:lnTo>
                <a:cubicBezTo>
                  <a:pt x="1480757" y="3321433"/>
                  <a:pt x="1487790" y="3316116"/>
                  <a:pt x="1493819" y="3309455"/>
                </a:cubicBezTo>
                <a:cubicBezTo>
                  <a:pt x="1499848" y="3302794"/>
                  <a:pt x="1504872" y="3297120"/>
                  <a:pt x="1508891" y="3292430"/>
                </a:cubicBezTo>
                <a:cubicBezTo>
                  <a:pt x="1506713" y="3289443"/>
                  <a:pt x="1507048" y="3286815"/>
                  <a:pt x="1509896" y="3284545"/>
                </a:cubicBezTo>
                <a:cubicBezTo>
                  <a:pt x="1512742" y="3282275"/>
                  <a:pt x="1519106" y="3281080"/>
                  <a:pt x="1528987" y="3280960"/>
                </a:cubicBezTo>
                <a:lnTo>
                  <a:pt x="1541044" y="3270924"/>
                </a:lnTo>
                <a:cubicBezTo>
                  <a:pt x="1545733" y="3268565"/>
                  <a:pt x="1551427" y="3263248"/>
                  <a:pt x="1558126" y="3254974"/>
                </a:cubicBezTo>
                <a:cubicBezTo>
                  <a:pt x="1564825" y="3246701"/>
                  <a:pt x="1568508" y="3241026"/>
                  <a:pt x="1569179" y="3237949"/>
                </a:cubicBezTo>
                <a:cubicBezTo>
                  <a:pt x="1570350" y="3233349"/>
                  <a:pt x="1575040" y="3230004"/>
                  <a:pt x="1583245" y="3227913"/>
                </a:cubicBezTo>
                <a:cubicBezTo>
                  <a:pt x="1591452" y="3225823"/>
                  <a:pt x="1596140" y="3222477"/>
                  <a:pt x="1597313" y="3217877"/>
                </a:cubicBezTo>
                <a:lnTo>
                  <a:pt x="1629466" y="3197805"/>
                </a:lnTo>
                <a:cubicBezTo>
                  <a:pt x="1631308" y="3194878"/>
                  <a:pt x="1638677" y="3187829"/>
                  <a:pt x="1651572" y="3176658"/>
                </a:cubicBezTo>
                <a:cubicBezTo>
                  <a:pt x="1664467" y="3165487"/>
                  <a:pt x="1671835" y="3159155"/>
                  <a:pt x="1673677" y="3157662"/>
                </a:cubicBezTo>
                <a:cubicBezTo>
                  <a:pt x="1672840" y="3154556"/>
                  <a:pt x="1672505" y="3151449"/>
                  <a:pt x="1672672" y="3148343"/>
                </a:cubicBezTo>
                <a:cubicBezTo>
                  <a:pt x="1672840" y="3145236"/>
                  <a:pt x="1678533" y="3143564"/>
                  <a:pt x="1689754" y="3143325"/>
                </a:cubicBezTo>
                <a:lnTo>
                  <a:pt x="1725625" y="3119284"/>
                </a:lnTo>
                <a:lnTo>
                  <a:pt x="1286480" y="3119284"/>
                </a:lnTo>
                <a:lnTo>
                  <a:pt x="1282119" y="3122266"/>
                </a:lnTo>
                <a:cubicBezTo>
                  <a:pt x="1280194" y="3122147"/>
                  <a:pt x="1279021" y="3121669"/>
                  <a:pt x="1278603" y="3120832"/>
                </a:cubicBezTo>
                <a:cubicBezTo>
                  <a:pt x="1278184" y="3119996"/>
                  <a:pt x="1278016" y="3119518"/>
                  <a:pt x="1278100" y="3119399"/>
                </a:cubicBezTo>
                <a:lnTo>
                  <a:pt x="1277750" y="3119284"/>
                </a:lnTo>
                <a:lnTo>
                  <a:pt x="1203197" y="3119284"/>
                </a:lnTo>
                <a:lnTo>
                  <a:pt x="1188171" y="3127284"/>
                </a:lnTo>
                <a:cubicBezTo>
                  <a:pt x="1177704" y="3133437"/>
                  <a:pt x="1167489" y="3139411"/>
                  <a:pt x="1157525" y="3145205"/>
                </a:cubicBezTo>
                <a:cubicBezTo>
                  <a:pt x="1155515" y="3148670"/>
                  <a:pt x="1151496" y="3153210"/>
                  <a:pt x="1145468" y="3158825"/>
                </a:cubicBezTo>
                <a:cubicBezTo>
                  <a:pt x="1139439" y="3164441"/>
                  <a:pt x="1131400" y="3167547"/>
                  <a:pt x="1121352" y="3168144"/>
                </a:cubicBezTo>
                <a:cubicBezTo>
                  <a:pt x="1121854" y="3169250"/>
                  <a:pt x="1123864" y="3171340"/>
                  <a:pt x="1127381" y="3174417"/>
                </a:cubicBezTo>
                <a:cubicBezTo>
                  <a:pt x="1130898" y="3177494"/>
                  <a:pt x="1132907" y="3179226"/>
                  <a:pt x="1133410" y="3179614"/>
                </a:cubicBezTo>
                <a:cubicBezTo>
                  <a:pt x="1135336" y="3179435"/>
                  <a:pt x="1136508" y="3178718"/>
                  <a:pt x="1136927" y="3177464"/>
                </a:cubicBezTo>
                <a:cubicBezTo>
                  <a:pt x="1137345" y="3176209"/>
                  <a:pt x="1137513" y="3175492"/>
                  <a:pt x="1137429" y="3175313"/>
                </a:cubicBezTo>
                <a:cubicBezTo>
                  <a:pt x="1148817" y="3166860"/>
                  <a:pt x="1162214" y="3158676"/>
                  <a:pt x="1177621" y="3150761"/>
                </a:cubicBezTo>
                <a:cubicBezTo>
                  <a:pt x="1193027" y="3142846"/>
                  <a:pt x="1202405" y="3134303"/>
                  <a:pt x="1205755" y="3125133"/>
                </a:cubicBezTo>
                <a:lnTo>
                  <a:pt x="1225851" y="3125133"/>
                </a:lnTo>
                <a:cubicBezTo>
                  <a:pt x="1235061" y="3124984"/>
                  <a:pt x="1245780" y="3125283"/>
                  <a:pt x="1258005" y="3126029"/>
                </a:cubicBezTo>
                <a:cubicBezTo>
                  <a:pt x="1270229" y="3126776"/>
                  <a:pt x="1276928" y="3128867"/>
                  <a:pt x="1278100" y="3132302"/>
                </a:cubicBezTo>
                <a:cubicBezTo>
                  <a:pt x="1277682" y="3138813"/>
                  <a:pt x="1273495" y="3145146"/>
                  <a:pt x="1265541" y="3151299"/>
                </a:cubicBezTo>
                <a:cubicBezTo>
                  <a:pt x="1257586" y="3157451"/>
                  <a:pt x="1248375" y="3163067"/>
                  <a:pt x="1237909" y="3168144"/>
                </a:cubicBezTo>
                <a:cubicBezTo>
                  <a:pt x="1238411" y="3171609"/>
                  <a:pt x="1240421" y="3174716"/>
                  <a:pt x="1243937" y="3177464"/>
                </a:cubicBezTo>
                <a:cubicBezTo>
                  <a:pt x="1247454" y="3180212"/>
                  <a:pt x="1249463" y="3183318"/>
                  <a:pt x="1249966" y="3186782"/>
                </a:cubicBezTo>
                <a:lnTo>
                  <a:pt x="1221832" y="3183915"/>
                </a:lnTo>
                <a:cubicBezTo>
                  <a:pt x="1222000" y="3188336"/>
                  <a:pt x="1220659" y="3193115"/>
                  <a:pt x="1217812" y="3198252"/>
                </a:cubicBezTo>
                <a:cubicBezTo>
                  <a:pt x="1214966" y="3203390"/>
                  <a:pt x="1209607" y="3208169"/>
                  <a:pt x="1201736" y="3212589"/>
                </a:cubicBezTo>
                <a:lnTo>
                  <a:pt x="1181640" y="3202553"/>
                </a:lnTo>
                <a:lnTo>
                  <a:pt x="1193698" y="3189650"/>
                </a:lnTo>
                <a:cubicBezTo>
                  <a:pt x="1191436" y="3188933"/>
                  <a:pt x="1188925" y="3188216"/>
                  <a:pt x="1186161" y="3187499"/>
                </a:cubicBezTo>
                <a:cubicBezTo>
                  <a:pt x="1183399" y="3186782"/>
                  <a:pt x="1181891" y="3186066"/>
                  <a:pt x="1181640" y="3185349"/>
                </a:cubicBezTo>
                <a:cubicBezTo>
                  <a:pt x="1182394" y="3183975"/>
                  <a:pt x="1185911" y="3183139"/>
                  <a:pt x="1192190" y="3182840"/>
                </a:cubicBezTo>
                <a:cubicBezTo>
                  <a:pt x="1198470" y="3182541"/>
                  <a:pt x="1202992" y="3182422"/>
                  <a:pt x="1205755" y="3182482"/>
                </a:cubicBezTo>
                <a:lnTo>
                  <a:pt x="1229870" y="3158108"/>
                </a:lnTo>
                <a:lnTo>
                  <a:pt x="1225851" y="3152374"/>
                </a:lnTo>
                <a:lnTo>
                  <a:pt x="1209775" y="3145205"/>
                </a:lnTo>
                <a:lnTo>
                  <a:pt x="1189678" y="3152374"/>
                </a:lnTo>
                <a:lnTo>
                  <a:pt x="1177621" y="3182482"/>
                </a:lnTo>
                <a:cubicBezTo>
                  <a:pt x="1165229" y="3186484"/>
                  <a:pt x="1153841" y="3192099"/>
                  <a:pt x="1143458" y="3199328"/>
                </a:cubicBezTo>
                <a:cubicBezTo>
                  <a:pt x="1133075" y="3206556"/>
                  <a:pt x="1125707" y="3212888"/>
                  <a:pt x="1121352" y="3218324"/>
                </a:cubicBezTo>
                <a:cubicBezTo>
                  <a:pt x="1120850" y="3223282"/>
                  <a:pt x="1117835" y="3228062"/>
                  <a:pt x="1112309" y="3232661"/>
                </a:cubicBezTo>
                <a:cubicBezTo>
                  <a:pt x="1106783" y="3237261"/>
                  <a:pt x="1101759" y="3242040"/>
                  <a:pt x="1097237" y="3246998"/>
                </a:cubicBezTo>
                <a:cubicBezTo>
                  <a:pt x="1077812" y="3252972"/>
                  <a:pt x="1060395" y="3259663"/>
                  <a:pt x="1044988" y="3267070"/>
                </a:cubicBezTo>
                <a:lnTo>
                  <a:pt x="1016854" y="3295744"/>
                </a:lnTo>
                <a:cubicBezTo>
                  <a:pt x="1014426" y="3295685"/>
                  <a:pt x="1011243" y="3295804"/>
                  <a:pt x="1007308" y="3296103"/>
                </a:cubicBezTo>
                <a:cubicBezTo>
                  <a:pt x="1003373" y="3296401"/>
                  <a:pt x="1001196" y="3297238"/>
                  <a:pt x="1000777" y="3298612"/>
                </a:cubicBezTo>
                <a:cubicBezTo>
                  <a:pt x="1001196" y="3299388"/>
                  <a:pt x="1003373" y="3300344"/>
                  <a:pt x="1007308" y="3301479"/>
                </a:cubicBezTo>
                <a:cubicBezTo>
                  <a:pt x="1011243" y="3302614"/>
                  <a:pt x="1014426" y="3303570"/>
                  <a:pt x="1016854" y="3304346"/>
                </a:cubicBezTo>
                <a:lnTo>
                  <a:pt x="972642" y="3312949"/>
                </a:lnTo>
                <a:lnTo>
                  <a:pt x="944508" y="3312949"/>
                </a:lnTo>
                <a:cubicBezTo>
                  <a:pt x="945345" y="3307632"/>
                  <a:pt x="947690" y="3302495"/>
                  <a:pt x="951542" y="3297536"/>
                </a:cubicBezTo>
                <a:cubicBezTo>
                  <a:pt x="955394" y="3292578"/>
                  <a:pt x="955729" y="3285290"/>
                  <a:pt x="952547" y="3275672"/>
                </a:cubicBezTo>
                <a:cubicBezTo>
                  <a:pt x="944006" y="3279854"/>
                  <a:pt x="935967" y="3284036"/>
                  <a:pt x="928432" y="3288217"/>
                </a:cubicBezTo>
                <a:cubicBezTo>
                  <a:pt x="920896" y="3292399"/>
                  <a:pt x="916876" y="3297297"/>
                  <a:pt x="916374" y="3302913"/>
                </a:cubicBezTo>
                <a:cubicBezTo>
                  <a:pt x="896948" y="3308409"/>
                  <a:pt x="879531" y="3314622"/>
                  <a:pt x="864125" y="3321551"/>
                </a:cubicBezTo>
                <a:cubicBezTo>
                  <a:pt x="841768" y="3322268"/>
                  <a:pt x="833227" y="3325135"/>
                  <a:pt x="838503" y="3330153"/>
                </a:cubicBezTo>
                <a:cubicBezTo>
                  <a:pt x="843778" y="3335171"/>
                  <a:pt x="840261" y="3338039"/>
                  <a:pt x="827952" y="3338756"/>
                </a:cubicBezTo>
                <a:lnTo>
                  <a:pt x="811875" y="3338756"/>
                </a:lnTo>
                <a:cubicBezTo>
                  <a:pt x="811206" y="3342788"/>
                  <a:pt x="808526" y="3345835"/>
                  <a:pt x="803837" y="3347895"/>
                </a:cubicBezTo>
                <a:cubicBezTo>
                  <a:pt x="799148" y="3349956"/>
                  <a:pt x="796469" y="3352644"/>
                  <a:pt x="795799" y="3355960"/>
                </a:cubicBezTo>
                <a:lnTo>
                  <a:pt x="767664" y="3364562"/>
                </a:lnTo>
                <a:lnTo>
                  <a:pt x="751587" y="3353093"/>
                </a:lnTo>
                <a:cubicBezTo>
                  <a:pt x="743550" y="3353093"/>
                  <a:pt x="739530" y="3351659"/>
                  <a:pt x="739530" y="3348791"/>
                </a:cubicBezTo>
                <a:cubicBezTo>
                  <a:pt x="740702" y="3343146"/>
                  <a:pt x="745391" y="3337591"/>
                  <a:pt x="753597" y="3332124"/>
                </a:cubicBezTo>
                <a:cubicBezTo>
                  <a:pt x="761803" y="3326658"/>
                  <a:pt x="766492" y="3320745"/>
                  <a:pt x="767664" y="3314382"/>
                </a:cubicBezTo>
                <a:cubicBezTo>
                  <a:pt x="767748" y="3314263"/>
                  <a:pt x="767581" y="3313785"/>
                  <a:pt x="767162" y="3312949"/>
                </a:cubicBezTo>
                <a:cubicBezTo>
                  <a:pt x="766744" y="3312112"/>
                  <a:pt x="765571" y="3311634"/>
                  <a:pt x="763645" y="3311515"/>
                </a:cubicBezTo>
                <a:cubicBezTo>
                  <a:pt x="761468" y="3311844"/>
                  <a:pt x="758789" y="3313337"/>
                  <a:pt x="755607" y="3315995"/>
                </a:cubicBezTo>
                <a:cubicBezTo>
                  <a:pt x="752425" y="3318654"/>
                  <a:pt x="749745" y="3320506"/>
                  <a:pt x="747568" y="3321551"/>
                </a:cubicBezTo>
                <a:cubicBezTo>
                  <a:pt x="742879" y="3322985"/>
                  <a:pt x="740199" y="3324419"/>
                  <a:pt x="739530" y="3325852"/>
                </a:cubicBezTo>
                <a:cubicBezTo>
                  <a:pt x="740033" y="3328092"/>
                  <a:pt x="740033" y="3330064"/>
                  <a:pt x="739530" y="3331766"/>
                </a:cubicBezTo>
                <a:cubicBezTo>
                  <a:pt x="739028" y="3333469"/>
                  <a:pt x="735009" y="3334365"/>
                  <a:pt x="727472" y="3334454"/>
                </a:cubicBezTo>
                <a:lnTo>
                  <a:pt x="711396" y="3337322"/>
                </a:lnTo>
                <a:lnTo>
                  <a:pt x="671204" y="3338756"/>
                </a:lnTo>
                <a:lnTo>
                  <a:pt x="659146" y="3350225"/>
                </a:lnTo>
                <a:cubicBezTo>
                  <a:pt x="653034" y="3351032"/>
                  <a:pt x="647173" y="3352286"/>
                  <a:pt x="641563" y="3353989"/>
                </a:cubicBezTo>
                <a:cubicBezTo>
                  <a:pt x="635952" y="3355691"/>
                  <a:pt x="631095" y="3357304"/>
                  <a:pt x="626992" y="3358827"/>
                </a:cubicBezTo>
                <a:cubicBezTo>
                  <a:pt x="622638" y="3358797"/>
                  <a:pt x="618284" y="3359216"/>
                  <a:pt x="613930" y="3360082"/>
                </a:cubicBezTo>
                <a:cubicBezTo>
                  <a:pt x="609575" y="3360948"/>
                  <a:pt x="607231" y="3362441"/>
                  <a:pt x="606896" y="3364562"/>
                </a:cubicBezTo>
                <a:lnTo>
                  <a:pt x="610916" y="3370297"/>
                </a:lnTo>
                <a:lnTo>
                  <a:pt x="574743" y="3370297"/>
                </a:lnTo>
                <a:cubicBezTo>
                  <a:pt x="576334" y="3367519"/>
                  <a:pt x="580186" y="3363397"/>
                  <a:pt x="586299" y="3357931"/>
                </a:cubicBezTo>
                <a:cubicBezTo>
                  <a:pt x="592410" y="3352465"/>
                  <a:pt x="591239" y="3349419"/>
                  <a:pt x="582782" y="3348791"/>
                </a:cubicBezTo>
                <a:cubicBezTo>
                  <a:pt x="578678" y="3348881"/>
                  <a:pt x="574827" y="3349419"/>
                  <a:pt x="571226" y="3350404"/>
                </a:cubicBezTo>
                <a:cubicBezTo>
                  <a:pt x="567625" y="3351390"/>
                  <a:pt x="564779" y="3352286"/>
                  <a:pt x="562685" y="3353093"/>
                </a:cubicBezTo>
                <a:lnTo>
                  <a:pt x="554647" y="3370297"/>
                </a:lnTo>
                <a:lnTo>
                  <a:pt x="534551" y="3380333"/>
                </a:lnTo>
                <a:cubicBezTo>
                  <a:pt x="534551" y="3384574"/>
                  <a:pt x="532541" y="3388278"/>
                  <a:pt x="528522" y="3391444"/>
                </a:cubicBezTo>
                <a:cubicBezTo>
                  <a:pt x="524504" y="3394610"/>
                  <a:pt x="518475" y="3397597"/>
                  <a:pt x="510436" y="3400405"/>
                </a:cubicBezTo>
                <a:lnTo>
                  <a:pt x="510436" y="3411875"/>
                </a:lnTo>
                <a:cubicBezTo>
                  <a:pt x="499048" y="3416415"/>
                  <a:pt x="493690" y="3421671"/>
                  <a:pt x="494360" y="3427645"/>
                </a:cubicBezTo>
                <a:cubicBezTo>
                  <a:pt x="487912" y="3426958"/>
                  <a:pt x="481715" y="3427257"/>
                  <a:pt x="475770" y="3428541"/>
                </a:cubicBezTo>
                <a:cubicBezTo>
                  <a:pt x="469825" y="3429826"/>
                  <a:pt x="466644" y="3431916"/>
                  <a:pt x="466226" y="3434814"/>
                </a:cubicBezTo>
                <a:lnTo>
                  <a:pt x="442110" y="3447717"/>
                </a:lnTo>
                <a:lnTo>
                  <a:pt x="409956" y="3443416"/>
                </a:lnTo>
                <a:cubicBezTo>
                  <a:pt x="415232" y="3438756"/>
                  <a:pt x="418749" y="3433380"/>
                  <a:pt x="420507" y="3427287"/>
                </a:cubicBezTo>
                <a:cubicBezTo>
                  <a:pt x="422265" y="3421193"/>
                  <a:pt x="426787" y="3416534"/>
                  <a:pt x="434072" y="3413308"/>
                </a:cubicBezTo>
                <a:cubicBezTo>
                  <a:pt x="433402" y="3408768"/>
                  <a:pt x="438761" y="3406379"/>
                  <a:pt x="450148" y="3406139"/>
                </a:cubicBezTo>
                <a:cubicBezTo>
                  <a:pt x="458856" y="3406349"/>
                  <a:pt x="469575" y="3406289"/>
                  <a:pt x="482302" y="3405960"/>
                </a:cubicBezTo>
                <a:cubicBezTo>
                  <a:pt x="495029" y="3405632"/>
                  <a:pt x="493690" y="3403780"/>
                  <a:pt x="478282" y="3400405"/>
                </a:cubicBezTo>
                <a:lnTo>
                  <a:pt x="494360" y="3386068"/>
                </a:lnTo>
                <a:lnTo>
                  <a:pt x="478282" y="3386068"/>
                </a:lnTo>
                <a:lnTo>
                  <a:pt x="494360" y="3378899"/>
                </a:lnTo>
                <a:lnTo>
                  <a:pt x="494360" y="3364562"/>
                </a:lnTo>
                <a:lnTo>
                  <a:pt x="522494" y="3357394"/>
                </a:lnTo>
                <a:lnTo>
                  <a:pt x="522494" y="3344490"/>
                </a:lnTo>
                <a:cubicBezTo>
                  <a:pt x="529862" y="3339950"/>
                  <a:pt x="539240" y="3336127"/>
                  <a:pt x="550628" y="3333021"/>
                </a:cubicBezTo>
                <a:lnTo>
                  <a:pt x="562685" y="3321551"/>
                </a:lnTo>
                <a:cubicBezTo>
                  <a:pt x="550126" y="3320416"/>
                  <a:pt x="546106" y="3315518"/>
                  <a:pt x="550628" y="3306855"/>
                </a:cubicBezTo>
                <a:cubicBezTo>
                  <a:pt x="555150" y="3298193"/>
                  <a:pt x="559169" y="3292578"/>
                  <a:pt x="562685" y="3290009"/>
                </a:cubicBezTo>
                <a:cubicBezTo>
                  <a:pt x="570221" y="3289352"/>
                  <a:pt x="574241" y="3286365"/>
                  <a:pt x="574743" y="3281049"/>
                </a:cubicBezTo>
                <a:cubicBezTo>
                  <a:pt x="575245" y="3275732"/>
                  <a:pt x="575245" y="3272028"/>
                  <a:pt x="574743" y="3269938"/>
                </a:cubicBezTo>
                <a:cubicBezTo>
                  <a:pt x="580688" y="3269101"/>
                  <a:pt x="584874" y="3267548"/>
                  <a:pt x="587303" y="3265278"/>
                </a:cubicBezTo>
                <a:cubicBezTo>
                  <a:pt x="589732" y="3263008"/>
                  <a:pt x="590903" y="3260738"/>
                  <a:pt x="590819" y="3258468"/>
                </a:cubicBezTo>
                <a:cubicBezTo>
                  <a:pt x="590150" y="3255780"/>
                  <a:pt x="587470" y="3253629"/>
                  <a:pt x="582782" y="3252016"/>
                </a:cubicBezTo>
                <a:cubicBezTo>
                  <a:pt x="578092" y="3250404"/>
                  <a:pt x="575413" y="3248253"/>
                  <a:pt x="574743" y="3245564"/>
                </a:cubicBezTo>
                <a:cubicBezTo>
                  <a:pt x="559252" y="3246640"/>
                  <a:pt x="552051" y="3250941"/>
                  <a:pt x="553140" y="3258468"/>
                </a:cubicBezTo>
                <a:cubicBezTo>
                  <a:pt x="554229" y="3265995"/>
                  <a:pt x="548032" y="3270296"/>
                  <a:pt x="534551" y="3271371"/>
                </a:cubicBezTo>
                <a:cubicBezTo>
                  <a:pt x="534132" y="3275762"/>
                  <a:pt x="529946" y="3279884"/>
                  <a:pt x="521992" y="3283737"/>
                </a:cubicBezTo>
                <a:cubicBezTo>
                  <a:pt x="514037" y="3287590"/>
                  <a:pt x="504827" y="3290637"/>
                  <a:pt x="494360" y="3292877"/>
                </a:cubicBezTo>
                <a:lnTo>
                  <a:pt x="494360" y="3311515"/>
                </a:lnTo>
                <a:cubicBezTo>
                  <a:pt x="459108" y="3317578"/>
                  <a:pt x="438174" y="3324448"/>
                  <a:pt x="431560" y="3332124"/>
                </a:cubicBezTo>
                <a:cubicBezTo>
                  <a:pt x="424945" y="3339801"/>
                  <a:pt x="415064" y="3350613"/>
                  <a:pt x="401919" y="3364562"/>
                </a:cubicBezTo>
                <a:cubicBezTo>
                  <a:pt x="388353" y="3364980"/>
                  <a:pt x="376295" y="3366653"/>
                  <a:pt x="365746" y="3369580"/>
                </a:cubicBezTo>
                <a:cubicBezTo>
                  <a:pt x="355195" y="3372507"/>
                  <a:pt x="343138" y="3374180"/>
                  <a:pt x="329573" y="3374598"/>
                </a:cubicBezTo>
                <a:lnTo>
                  <a:pt x="329573" y="3390369"/>
                </a:lnTo>
                <a:lnTo>
                  <a:pt x="317515" y="3390369"/>
                </a:lnTo>
                <a:cubicBezTo>
                  <a:pt x="309812" y="3390369"/>
                  <a:pt x="305122" y="3389652"/>
                  <a:pt x="303448" y="3388218"/>
                </a:cubicBezTo>
                <a:cubicBezTo>
                  <a:pt x="301773" y="3386785"/>
                  <a:pt x="301103" y="3384634"/>
                  <a:pt x="301439" y="3381767"/>
                </a:cubicBezTo>
                <a:lnTo>
                  <a:pt x="313496" y="3370297"/>
                </a:lnTo>
                <a:cubicBezTo>
                  <a:pt x="313245" y="3369252"/>
                  <a:pt x="311738" y="3367400"/>
                  <a:pt x="308975" y="3364741"/>
                </a:cubicBezTo>
                <a:cubicBezTo>
                  <a:pt x="306211" y="3362083"/>
                  <a:pt x="303699" y="3360590"/>
                  <a:pt x="301439" y="3360261"/>
                </a:cubicBezTo>
                <a:lnTo>
                  <a:pt x="301439" y="3364562"/>
                </a:lnTo>
                <a:cubicBezTo>
                  <a:pt x="292227" y="3366892"/>
                  <a:pt x="281510" y="3370118"/>
                  <a:pt x="269285" y="3374240"/>
                </a:cubicBezTo>
                <a:cubicBezTo>
                  <a:pt x="257061" y="3378361"/>
                  <a:pt x="250361" y="3382304"/>
                  <a:pt x="249190" y="3386068"/>
                </a:cubicBezTo>
                <a:cubicBezTo>
                  <a:pt x="243245" y="3387621"/>
                  <a:pt x="239058" y="3389891"/>
                  <a:pt x="236629" y="3392878"/>
                </a:cubicBezTo>
                <a:cubicBezTo>
                  <a:pt x="234201" y="3395865"/>
                  <a:pt x="233029" y="3398851"/>
                  <a:pt x="233113" y="3401838"/>
                </a:cubicBezTo>
                <a:lnTo>
                  <a:pt x="204978" y="3407573"/>
                </a:lnTo>
                <a:cubicBezTo>
                  <a:pt x="205062" y="3409873"/>
                  <a:pt x="203890" y="3412442"/>
                  <a:pt x="201461" y="3415279"/>
                </a:cubicBezTo>
                <a:cubicBezTo>
                  <a:pt x="199033" y="3418117"/>
                  <a:pt x="194846" y="3420327"/>
                  <a:pt x="188902" y="3421910"/>
                </a:cubicBezTo>
                <a:lnTo>
                  <a:pt x="188902" y="3433380"/>
                </a:lnTo>
                <a:lnTo>
                  <a:pt x="172825" y="3437681"/>
                </a:lnTo>
                <a:cubicBezTo>
                  <a:pt x="172406" y="3442042"/>
                  <a:pt x="168219" y="3446223"/>
                  <a:pt x="160264" y="3450226"/>
                </a:cubicBezTo>
                <a:cubicBezTo>
                  <a:pt x="152311" y="3454228"/>
                  <a:pt x="143099" y="3457693"/>
                  <a:pt x="132633" y="3460620"/>
                </a:cubicBezTo>
                <a:cubicBezTo>
                  <a:pt x="124427" y="3465190"/>
                  <a:pt x="114715" y="3470387"/>
                  <a:pt x="103494" y="3476212"/>
                </a:cubicBezTo>
                <a:cubicBezTo>
                  <a:pt x="92274" y="3482036"/>
                  <a:pt x="80551" y="3486875"/>
                  <a:pt x="68326" y="3490728"/>
                </a:cubicBezTo>
                <a:cubicBezTo>
                  <a:pt x="68577" y="3492968"/>
                  <a:pt x="68075" y="3495298"/>
                  <a:pt x="66818" y="3497717"/>
                </a:cubicBezTo>
                <a:cubicBezTo>
                  <a:pt x="65563" y="3500137"/>
                  <a:pt x="62046" y="3502108"/>
                  <a:pt x="56269" y="3503632"/>
                </a:cubicBezTo>
                <a:cubicBezTo>
                  <a:pt x="55934" y="3508052"/>
                  <a:pt x="52584" y="3512473"/>
                  <a:pt x="46221" y="3516893"/>
                </a:cubicBezTo>
                <a:cubicBezTo>
                  <a:pt x="39857" y="3521314"/>
                  <a:pt x="32488" y="3525018"/>
                  <a:pt x="24115" y="3528004"/>
                </a:cubicBezTo>
                <a:cubicBezTo>
                  <a:pt x="24115" y="3529498"/>
                  <a:pt x="23110" y="3530812"/>
                  <a:pt x="21101" y="3531947"/>
                </a:cubicBezTo>
                <a:cubicBezTo>
                  <a:pt x="19091" y="3533082"/>
                  <a:pt x="16077" y="3533679"/>
                  <a:pt x="12057" y="3533739"/>
                </a:cubicBezTo>
                <a:lnTo>
                  <a:pt x="0" y="3532306"/>
                </a:lnTo>
                <a:lnTo>
                  <a:pt x="12057" y="3517969"/>
                </a:lnTo>
                <a:cubicBezTo>
                  <a:pt x="16077" y="3516445"/>
                  <a:pt x="19091" y="3514474"/>
                  <a:pt x="21101" y="3512054"/>
                </a:cubicBezTo>
                <a:cubicBezTo>
                  <a:pt x="23110" y="3509635"/>
                  <a:pt x="24115" y="3507305"/>
                  <a:pt x="24115" y="3505065"/>
                </a:cubicBezTo>
                <a:lnTo>
                  <a:pt x="40191" y="3492162"/>
                </a:lnTo>
                <a:cubicBezTo>
                  <a:pt x="39354" y="3488936"/>
                  <a:pt x="39020" y="3485352"/>
                  <a:pt x="39187" y="3481409"/>
                </a:cubicBezTo>
                <a:cubicBezTo>
                  <a:pt x="39354" y="3477466"/>
                  <a:pt x="45048" y="3475316"/>
                  <a:pt x="56269" y="3474957"/>
                </a:cubicBezTo>
                <a:cubicBezTo>
                  <a:pt x="57608" y="3460979"/>
                  <a:pt x="68996" y="3444491"/>
                  <a:pt x="90432" y="3425495"/>
                </a:cubicBezTo>
                <a:cubicBezTo>
                  <a:pt x="111867" y="3406498"/>
                  <a:pt x="135313" y="3391444"/>
                  <a:pt x="160768" y="3380333"/>
                </a:cubicBezTo>
                <a:cubicBezTo>
                  <a:pt x="161269" y="3375434"/>
                  <a:pt x="163279" y="3370894"/>
                  <a:pt x="166796" y="3366713"/>
                </a:cubicBezTo>
                <a:cubicBezTo>
                  <a:pt x="170313" y="3362531"/>
                  <a:pt x="172322" y="3357991"/>
                  <a:pt x="172825" y="3353093"/>
                </a:cubicBezTo>
                <a:cubicBezTo>
                  <a:pt x="178770" y="3353003"/>
                  <a:pt x="182957" y="3352107"/>
                  <a:pt x="185384" y="3350404"/>
                </a:cubicBezTo>
                <a:cubicBezTo>
                  <a:pt x="187813" y="3348702"/>
                  <a:pt x="188985" y="3346731"/>
                  <a:pt x="188902" y="3344490"/>
                </a:cubicBezTo>
                <a:cubicBezTo>
                  <a:pt x="189571" y="3338666"/>
                  <a:pt x="192251" y="3335261"/>
                  <a:pt x="196940" y="3334275"/>
                </a:cubicBezTo>
                <a:cubicBezTo>
                  <a:pt x="201629" y="3333290"/>
                  <a:pt x="204308" y="3330960"/>
                  <a:pt x="204978" y="3327286"/>
                </a:cubicBezTo>
                <a:lnTo>
                  <a:pt x="225074" y="3312949"/>
                </a:lnTo>
                <a:cubicBezTo>
                  <a:pt x="231019" y="3312172"/>
                  <a:pt x="235206" y="3310858"/>
                  <a:pt x="237634" y="3309006"/>
                </a:cubicBezTo>
                <a:cubicBezTo>
                  <a:pt x="240062" y="3307154"/>
                  <a:pt x="241235" y="3305123"/>
                  <a:pt x="241151" y="3302913"/>
                </a:cubicBezTo>
                <a:lnTo>
                  <a:pt x="237132" y="3295744"/>
                </a:lnTo>
                <a:lnTo>
                  <a:pt x="273305" y="3251300"/>
                </a:lnTo>
                <a:lnTo>
                  <a:pt x="289381" y="3246998"/>
                </a:lnTo>
                <a:lnTo>
                  <a:pt x="301439" y="3239830"/>
                </a:lnTo>
                <a:cubicBezTo>
                  <a:pt x="301439" y="3237530"/>
                  <a:pt x="302444" y="3234961"/>
                  <a:pt x="304453" y="3232123"/>
                </a:cubicBezTo>
                <a:cubicBezTo>
                  <a:pt x="306463" y="3229286"/>
                  <a:pt x="309477" y="3227076"/>
                  <a:pt x="313496" y="3225493"/>
                </a:cubicBezTo>
                <a:cubicBezTo>
                  <a:pt x="311151" y="3222894"/>
                  <a:pt x="310817" y="3219489"/>
                  <a:pt x="312492" y="3215277"/>
                </a:cubicBezTo>
                <a:cubicBezTo>
                  <a:pt x="314166" y="3211066"/>
                  <a:pt x="319860" y="3208736"/>
                  <a:pt x="329573" y="3208288"/>
                </a:cubicBezTo>
                <a:cubicBezTo>
                  <a:pt x="330996" y="3204346"/>
                  <a:pt x="338197" y="3197894"/>
                  <a:pt x="351176" y="3188933"/>
                </a:cubicBezTo>
                <a:cubicBezTo>
                  <a:pt x="364155" y="3179973"/>
                  <a:pt x="374370" y="3174955"/>
                  <a:pt x="381822" y="3173879"/>
                </a:cubicBezTo>
                <a:lnTo>
                  <a:pt x="393880" y="3163843"/>
                </a:lnTo>
                <a:cubicBezTo>
                  <a:pt x="395052" y="3154883"/>
                  <a:pt x="399741" y="3146997"/>
                  <a:pt x="407948" y="3140187"/>
                </a:cubicBezTo>
                <a:cubicBezTo>
                  <a:pt x="416153" y="3133377"/>
                  <a:pt x="420841" y="3125492"/>
                  <a:pt x="422014" y="3116531"/>
                </a:cubicBezTo>
                <a:lnTo>
                  <a:pt x="434072" y="3110796"/>
                </a:lnTo>
                <a:cubicBezTo>
                  <a:pt x="435914" y="3105480"/>
                  <a:pt x="443282" y="3099267"/>
                  <a:pt x="456177" y="3092158"/>
                </a:cubicBezTo>
                <a:cubicBezTo>
                  <a:pt x="469072" y="3085049"/>
                  <a:pt x="476441" y="3078836"/>
                  <a:pt x="478282" y="3073520"/>
                </a:cubicBezTo>
                <a:cubicBezTo>
                  <a:pt x="490173" y="3070832"/>
                  <a:pt x="495531" y="3066531"/>
                  <a:pt x="494360" y="3060617"/>
                </a:cubicBezTo>
                <a:cubicBezTo>
                  <a:pt x="493187" y="3054702"/>
                  <a:pt x="498546" y="3050401"/>
                  <a:pt x="510436" y="3047713"/>
                </a:cubicBezTo>
                <a:cubicBezTo>
                  <a:pt x="512864" y="3043173"/>
                  <a:pt x="523080" y="3031823"/>
                  <a:pt x="541082" y="3013663"/>
                </a:cubicBezTo>
                <a:cubicBezTo>
                  <a:pt x="559085" y="2995503"/>
                  <a:pt x="570305" y="2984869"/>
                  <a:pt x="574743" y="2981763"/>
                </a:cubicBezTo>
                <a:cubicBezTo>
                  <a:pt x="572399" y="2979344"/>
                  <a:pt x="572063" y="2976656"/>
                  <a:pt x="573738" y="2973698"/>
                </a:cubicBezTo>
                <a:cubicBezTo>
                  <a:pt x="575413" y="2970741"/>
                  <a:pt x="581107" y="2969128"/>
                  <a:pt x="590819" y="2968860"/>
                </a:cubicBezTo>
                <a:cubicBezTo>
                  <a:pt x="602793" y="2958794"/>
                  <a:pt x="618032" y="2948459"/>
                  <a:pt x="636538" y="2937856"/>
                </a:cubicBezTo>
                <a:cubicBezTo>
                  <a:pt x="655044" y="2927252"/>
                  <a:pt x="665259" y="2916559"/>
                  <a:pt x="667185" y="2905776"/>
                </a:cubicBezTo>
                <a:cubicBezTo>
                  <a:pt x="669613" y="2905089"/>
                  <a:pt x="672795" y="2904313"/>
                  <a:pt x="676731" y="2903447"/>
                </a:cubicBezTo>
                <a:cubicBezTo>
                  <a:pt x="680666" y="2902581"/>
                  <a:pt x="682842" y="2901445"/>
                  <a:pt x="683262" y="2900042"/>
                </a:cubicBezTo>
                <a:cubicBezTo>
                  <a:pt x="682759" y="2899355"/>
                  <a:pt x="680750" y="2898937"/>
                  <a:pt x="677233" y="2898787"/>
                </a:cubicBezTo>
                <a:cubicBezTo>
                  <a:pt x="673716" y="2898638"/>
                  <a:pt x="671706" y="2898578"/>
                  <a:pt x="671204" y="2898608"/>
                </a:cubicBezTo>
                <a:lnTo>
                  <a:pt x="683262" y="2885705"/>
                </a:lnTo>
                <a:lnTo>
                  <a:pt x="699338" y="2882837"/>
                </a:lnTo>
                <a:cubicBezTo>
                  <a:pt x="707377" y="2878865"/>
                  <a:pt x="714411" y="2873548"/>
                  <a:pt x="720439" y="2866887"/>
                </a:cubicBezTo>
                <a:cubicBezTo>
                  <a:pt x="726468" y="2860226"/>
                  <a:pt x="731492" y="2854552"/>
                  <a:pt x="735511" y="2849862"/>
                </a:cubicBezTo>
                <a:cubicBezTo>
                  <a:pt x="733333" y="2846875"/>
                  <a:pt x="733669" y="2844247"/>
                  <a:pt x="736516" y="2841977"/>
                </a:cubicBezTo>
                <a:cubicBezTo>
                  <a:pt x="739362" y="2839707"/>
                  <a:pt x="745726" y="2838512"/>
                  <a:pt x="755607" y="2838392"/>
                </a:cubicBezTo>
                <a:lnTo>
                  <a:pt x="767664" y="2828356"/>
                </a:lnTo>
                <a:cubicBezTo>
                  <a:pt x="772353" y="2825997"/>
                  <a:pt x="778047" y="2820680"/>
                  <a:pt x="784746" y="2812406"/>
                </a:cubicBezTo>
                <a:cubicBezTo>
                  <a:pt x="791445" y="2804133"/>
                  <a:pt x="795128" y="2798458"/>
                  <a:pt x="795799" y="2795381"/>
                </a:cubicBezTo>
                <a:cubicBezTo>
                  <a:pt x="796971" y="2790781"/>
                  <a:pt x="801660" y="2787436"/>
                  <a:pt x="809865" y="2785345"/>
                </a:cubicBezTo>
                <a:lnTo>
                  <a:pt x="822541" y="2776302"/>
                </a:lnTo>
                <a:close/>
              </a:path>
            </a:pathLst>
          </a:custGeom>
          <a:blipFill dpi="0" rotWithShape="0">
            <a:blip r:embed="rId2" cstate="email">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4400" dirty="0">
              <a:latin typeface="Road Rage" pitchFamily="50" charset="0"/>
            </a:endParaRPr>
          </a:p>
        </p:txBody>
      </p:sp>
      <p:sp>
        <p:nvSpPr>
          <p:cNvPr id="12" name="Rectangle 11">
            <a:extLst>
              <a:ext uri="{FF2B5EF4-FFF2-40B4-BE49-F238E27FC236}">
                <a16:creationId xmlns:a16="http://schemas.microsoft.com/office/drawing/2014/main" id="{C68823E6-B859-48AD-AB88-25425DC444D8}"/>
              </a:ext>
            </a:extLst>
          </p:cNvPr>
          <p:cNvSpPr/>
          <p:nvPr/>
        </p:nvSpPr>
        <p:spPr>
          <a:xfrm>
            <a:off x="9008533" y="942258"/>
            <a:ext cx="2065866" cy="2065866"/>
          </a:xfrm>
          <a:prstGeom prst="rect">
            <a:avLst/>
          </a:prstGeom>
          <a:solidFill>
            <a:srgbClr val="5DC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03B1A1-F8A7-41E9-87E3-E4D0B517CC31}"/>
              </a:ext>
            </a:extLst>
          </p:cNvPr>
          <p:cNvSpPr/>
          <p:nvPr/>
        </p:nvSpPr>
        <p:spPr>
          <a:xfrm>
            <a:off x="9008533" y="3849876"/>
            <a:ext cx="2065866" cy="2065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4">
            <a:extLst>
              <a:ext uri="{FF2B5EF4-FFF2-40B4-BE49-F238E27FC236}">
                <a16:creationId xmlns:a16="http://schemas.microsoft.com/office/drawing/2014/main" id="{03DA3C8F-964F-4FA3-9841-5ED136DE207A}"/>
              </a:ext>
            </a:extLst>
          </p:cNvPr>
          <p:cNvSpPr txBox="1">
            <a:spLocks/>
          </p:cNvSpPr>
          <p:nvPr/>
        </p:nvSpPr>
        <p:spPr>
          <a:xfrm>
            <a:off x="677702" y="3996229"/>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Our</a:t>
            </a:r>
            <a:r>
              <a:rPr lang="en-US" dirty="0">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en-US" dirty="0">
                <a:solidFill>
                  <a:srgbClr val="FFC000"/>
                </a:solidFill>
                <a:effectLst>
                  <a:outerShdw blurRad="38100" dist="38100" dir="2700000" algn="tl">
                    <a:srgbClr val="000000">
                      <a:alpha val="43137"/>
                    </a:srgbClr>
                  </a:outerShdw>
                </a:effectLst>
              </a:rPr>
              <a:t>Story</a:t>
            </a:r>
          </a:p>
        </p:txBody>
      </p:sp>
      <p:sp>
        <p:nvSpPr>
          <p:cNvPr id="66" name="Title 20">
            <a:extLst>
              <a:ext uri="{FF2B5EF4-FFF2-40B4-BE49-F238E27FC236}">
                <a16:creationId xmlns:a16="http://schemas.microsoft.com/office/drawing/2014/main" id="{2A62451F-CC0A-4AD5-8ED1-C8B9D4FB0FF6}"/>
              </a:ext>
            </a:extLst>
          </p:cNvPr>
          <p:cNvSpPr txBox="1">
            <a:spLocks/>
          </p:cNvSpPr>
          <p:nvPr/>
        </p:nvSpPr>
        <p:spPr bwMode="auto">
          <a:xfrm>
            <a:off x="677702" y="5254185"/>
            <a:ext cx="7653129" cy="110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67" name="Rectangle 50">
            <a:extLst>
              <a:ext uri="{FF2B5EF4-FFF2-40B4-BE49-F238E27FC236}">
                <a16:creationId xmlns:a16="http://schemas.microsoft.com/office/drawing/2014/main" id="{CB6E34F5-9A12-4177-81B9-DC00A92C7B77}"/>
              </a:ext>
            </a:extLst>
          </p:cNvPr>
          <p:cNvSpPr>
            <a:spLocks noChangeArrowheads="1"/>
          </p:cNvSpPr>
          <p:nvPr/>
        </p:nvSpPr>
        <p:spPr bwMode="auto">
          <a:xfrm>
            <a:off x="9261930" y="1964889"/>
            <a:ext cx="1547019" cy="61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5000"/>
              </a:lnSpc>
            </a:pPr>
            <a:r>
              <a:rPr lang="en-US" altLang="es-MX" sz="1200" dirty="0">
                <a:solidFill>
                  <a:schemeClr val="bg1"/>
                </a:solidFill>
                <a:latin typeface="+mn-lt"/>
                <a:cs typeface="Calibri Light" panose="020F0302020204030204" pitchFamily="34" charset="0"/>
              </a:rPr>
              <a:t>Entrepreneurial activities differ substantially</a:t>
            </a:r>
          </a:p>
        </p:txBody>
      </p:sp>
      <p:grpSp>
        <p:nvGrpSpPr>
          <p:cNvPr id="68" name="Group 67">
            <a:extLst>
              <a:ext uri="{FF2B5EF4-FFF2-40B4-BE49-F238E27FC236}">
                <a16:creationId xmlns:a16="http://schemas.microsoft.com/office/drawing/2014/main" id="{E853FAA3-5275-461C-9A98-9ECFE4C685BE}"/>
              </a:ext>
            </a:extLst>
          </p:cNvPr>
          <p:cNvGrpSpPr/>
          <p:nvPr/>
        </p:nvGrpSpPr>
        <p:grpSpPr>
          <a:xfrm>
            <a:off x="9852197" y="1272941"/>
            <a:ext cx="508449" cy="441255"/>
            <a:chOff x="8783638" y="1235076"/>
            <a:chExt cx="360363" cy="312738"/>
          </a:xfrm>
          <a:solidFill>
            <a:schemeClr val="bg1"/>
          </a:solidFill>
        </p:grpSpPr>
        <p:sp>
          <p:nvSpPr>
            <p:cNvPr id="69" name="Freeform 51">
              <a:extLst>
                <a:ext uri="{FF2B5EF4-FFF2-40B4-BE49-F238E27FC236}">
                  <a16:creationId xmlns:a16="http://schemas.microsoft.com/office/drawing/2014/main" id="{3FC07B58-57E4-42AB-90CF-5231E19AE106}"/>
                </a:ext>
              </a:extLst>
            </p:cNvPr>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headEnd/>
              <a:tailEnd/>
            </a:ln>
          </p:spPr>
          <p:txBody>
            <a:bodyPr/>
            <a:lstStyle/>
            <a:p>
              <a:pPr defTabSz="914217">
                <a:defRPr/>
              </a:pPr>
              <a:endParaRPr lang="en-US" sz="900"/>
            </a:p>
          </p:txBody>
        </p:sp>
        <p:sp>
          <p:nvSpPr>
            <p:cNvPr id="70" name="Freeform 52">
              <a:extLst>
                <a:ext uri="{FF2B5EF4-FFF2-40B4-BE49-F238E27FC236}">
                  <a16:creationId xmlns:a16="http://schemas.microsoft.com/office/drawing/2014/main" id="{FC3AB8A6-D3C5-47AB-B26E-B577CCB9762E}"/>
                </a:ext>
              </a:extLst>
            </p:cNvPr>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headEnd/>
              <a:tailEnd/>
            </a:ln>
          </p:spPr>
          <p:txBody>
            <a:bodyPr/>
            <a:lstStyle/>
            <a:p>
              <a:pPr defTabSz="914217">
                <a:defRPr/>
              </a:pPr>
              <a:endParaRPr lang="en-US" sz="900"/>
            </a:p>
          </p:txBody>
        </p:sp>
      </p:grpSp>
      <p:sp>
        <p:nvSpPr>
          <p:cNvPr id="71" name="Rectangle 56">
            <a:extLst>
              <a:ext uri="{FF2B5EF4-FFF2-40B4-BE49-F238E27FC236}">
                <a16:creationId xmlns:a16="http://schemas.microsoft.com/office/drawing/2014/main" id="{2DE04AC0-B65D-4F90-B2AA-538F2AE2AB5F}"/>
              </a:ext>
            </a:extLst>
          </p:cNvPr>
          <p:cNvSpPr>
            <a:spLocks noChangeArrowheads="1"/>
          </p:cNvSpPr>
          <p:nvPr/>
        </p:nvSpPr>
        <p:spPr bwMode="auto">
          <a:xfrm>
            <a:off x="9261930" y="4831457"/>
            <a:ext cx="1547019" cy="61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5000"/>
              </a:lnSpc>
            </a:pPr>
            <a:r>
              <a:rPr lang="en-US" altLang="es-MX" sz="1200" dirty="0">
                <a:latin typeface="+mn-lt"/>
                <a:cs typeface="Calibri Light" panose="020F0302020204030204" pitchFamily="34" charset="0"/>
              </a:rPr>
              <a:t>Entrepreneurial activities differ substantially</a:t>
            </a:r>
          </a:p>
        </p:txBody>
      </p:sp>
      <p:sp>
        <p:nvSpPr>
          <p:cNvPr id="72" name="Freeform 101">
            <a:extLst>
              <a:ext uri="{FF2B5EF4-FFF2-40B4-BE49-F238E27FC236}">
                <a16:creationId xmlns:a16="http://schemas.microsoft.com/office/drawing/2014/main" id="{FEABC856-6328-4C3B-BC32-B6EAA2826B3E}"/>
              </a:ext>
            </a:extLst>
          </p:cNvPr>
          <p:cNvSpPr>
            <a:spLocks noEditPoints="1"/>
          </p:cNvSpPr>
          <p:nvPr/>
        </p:nvSpPr>
        <p:spPr bwMode="auto">
          <a:xfrm>
            <a:off x="9788187" y="4275832"/>
            <a:ext cx="473075" cy="475456"/>
          </a:xfrm>
          <a:custGeom>
            <a:avLst/>
            <a:gdLst>
              <a:gd name="T0" fmla="*/ 1279501115 w 123"/>
              <a:gd name="T1" fmla="*/ 21495499 h 123"/>
              <a:gd name="T2" fmla="*/ 1226187753 w 123"/>
              <a:gd name="T3" fmla="*/ 0 h 123"/>
              <a:gd name="T4" fmla="*/ 1215526386 w 123"/>
              <a:gd name="T5" fmla="*/ 0 h 123"/>
              <a:gd name="T6" fmla="*/ 522462466 w 123"/>
              <a:gd name="T7" fmla="*/ 128963157 h 123"/>
              <a:gd name="T8" fmla="*/ 458487736 w 123"/>
              <a:gd name="T9" fmla="*/ 204192484 h 123"/>
              <a:gd name="T10" fmla="*/ 458487736 w 123"/>
              <a:gd name="T11" fmla="*/ 913488207 h 123"/>
              <a:gd name="T12" fmla="*/ 298550913 w 123"/>
              <a:gd name="T13" fmla="*/ 870500488 h 123"/>
              <a:gd name="T14" fmla="*/ 191924188 w 123"/>
              <a:gd name="T15" fmla="*/ 881249877 h 123"/>
              <a:gd name="T16" fmla="*/ 21325998 w 123"/>
              <a:gd name="T17" fmla="*/ 1031705254 h 123"/>
              <a:gd name="T18" fmla="*/ 21325998 w 123"/>
              <a:gd name="T19" fmla="*/ 1182163909 h 123"/>
              <a:gd name="T20" fmla="*/ 245237551 w 123"/>
              <a:gd name="T21" fmla="*/ 1321873176 h 123"/>
              <a:gd name="T22" fmla="*/ 341199644 w 123"/>
              <a:gd name="T23" fmla="*/ 1300377677 h 123"/>
              <a:gd name="T24" fmla="*/ 511801099 w 123"/>
              <a:gd name="T25" fmla="*/ 1160668410 h 123"/>
              <a:gd name="T26" fmla="*/ 533123832 w 123"/>
              <a:gd name="T27" fmla="*/ 1074692973 h 123"/>
              <a:gd name="T28" fmla="*/ 533123832 w 123"/>
              <a:gd name="T29" fmla="*/ 1074692973 h 123"/>
              <a:gd name="T30" fmla="*/ 533123832 w 123"/>
              <a:gd name="T31" fmla="*/ 408384969 h 123"/>
              <a:gd name="T32" fmla="*/ 554449830 w 123"/>
              <a:gd name="T33" fmla="*/ 408384969 h 123"/>
              <a:gd name="T34" fmla="*/ 1226187753 w 123"/>
              <a:gd name="T35" fmla="*/ 290167922 h 123"/>
              <a:gd name="T36" fmla="*/ 1226187753 w 123"/>
              <a:gd name="T37" fmla="*/ 795274439 h 123"/>
              <a:gd name="T38" fmla="*/ 1076912296 w 123"/>
              <a:gd name="T39" fmla="*/ 741537332 h 123"/>
              <a:gd name="T40" fmla="*/ 970288836 w 123"/>
              <a:gd name="T41" fmla="*/ 763032830 h 123"/>
              <a:gd name="T42" fmla="*/ 799687381 w 123"/>
              <a:gd name="T43" fmla="*/ 902742097 h 123"/>
              <a:gd name="T44" fmla="*/ 789026014 w 123"/>
              <a:gd name="T45" fmla="*/ 1053200752 h 123"/>
              <a:gd name="T46" fmla="*/ 1023602198 w 123"/>
              <a:gd name="T47" fmla="*/ 1192910019 h 123"/>
              <a:gd name="T48" fmla="*/ 1119564292 w 123"/>
              <a:gd name="T49" fmla="*/ 1182163909 h 123"/>
              <a:gd name="T50" fmla="*/ 1290162482 w 123"/>
              <a:gd name="T51" fmla="*/ 1031705254 h 123"/>
              <a:gd name="T52" fmla="*/ 1311488480 w 123"/>
              <a:gd name="T53" fmla="*/ 945729816 h 123"/>
              <a:gd name="T54" fmla="*/ 1311488480 w 123"/>
              <a:gd name="T55" fmla="*/ 945729816 h 123"/>
              <a:gd name="T56" fmla="*/ 1311488480 w 123"/>
              <a:gd name="T57" fmla="*/ 85975438 h 123"/>
              <a:gd name="T58" fmla="*/ 1279501115 w 123"/>
              <a:gd name="T59" fmla="*/ 21495499 h 123"/>
              <a:gd name="T60" fmla="*/ 319873646 w 123"/>
              <a:gd name="T61" fmla="*/ 1225151628 h 123"/>
              <a:gd name="T62" fmla="*/ 95962094 w 123"/>
              <a:gd name="T63" fmla="*/ 1149922300 h 123"/>
              <a:gd name="T64" fmla="*/ 223911552 w 123"/>
              <a:gd name="T65" fmla="*/ 956475926 h 123"/>
              <a:gd name="T66" fmla="*/ 447826370 w 123"/>
              <a:gd name="T67" fmla="*/ 1031705254 h 123"/>
              <a:gd name="T68" fmla="*/ 319873646 w 123"/>
              <a:gd name="T69" fmla="*/ 1225151628 h 123"/>
              <a:gd name="T70" fmla="*/ 1226187753 w 123"/>
              <a:gd name="T71" fmla="*/ 204192484 h 123"/>
              <a:gd name="T72" fmla="*/ 533123832 w 123"/>
              <a:gd name="T73" fmla="*/ 333155641 h 123"/>
              <a:gd name="T74" fmla="*/ 533123832 w 123"/>
              <a:gd name="T75" fmla="*/ 204192484 h 123"/>
              <a:gd name="T76" fmla="*/ 1226187753 w 123"/>
              <a:gd name="T77" fmla="*/ 85975438 h 123"/>
              <a:gd name="T78" fmla="*/ 1226187753 w 123"/>
              <a:gd name="T79" fmla="*/ 204192484 h 123"/>
              <a:gd name="T80" fmla="*/ 1098238294 w 123"/>
              <a:gd name="T81" fmla="*/ 1096188471 h 123"/>
              <a:gd name="T82" fmla="*/ 863662110 w 123"/>
              <a:gd name="T83" fmla="*/ 1031705254 h 123"/>
              <a:gd name="T84" fmla="*/ 991614834 w 123"/>
              <a:gd name="T85" fmla="*/ 838262158 h 123"/>
              <a:gd name="T86" fmla="*/ 1226187753 w 123"/>
              <a:gd name="T87" fmla="*/ 913488207 h 123"/>
              <a:gd name="T88" fmla="*/ 1098238294 w 123"/>
              <a:gd name="T89" fmla="*/ 1096188471 h 123"/>
              <a:gd name="T90" fmla="*/ 1098238294 w 123"/>
              <a:gd name="T91" fmla="*/ 1096188471 h 123"/>
              <a:gd name="T92" fmla="*/ 1098238294 w 123"/>
              <a:gd name="T93" fmla="*/ 1096188471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3" h="123">
                <a:moveTo>
                  <a:pt x="120" y="2"/>
                </a:moveTo>
                <a:cubicBezTo>
                  <a:pt x="119" y="1"/>
                  <a:pt x="117" y="0"/>
                  <a:pt x="115" y="0"/>
                </a:cubicBezTo>
                <a:cubicBezTo>
                  <a:pt x="114" y="0"/>
                  <a:pt x="114" y="0"/>
                  <a:pt x="114" y="0"/>
                </a:cubicBezTo>
                <a:cubicBezTo>
                  <a:pt x="49" y="12"/>
                  <a:pt x="49" y="12"/>
                  <a:pt x="49" y="12"/>
                </a:cubicBezTo>
                <a:cubicBezTo>
                  <a:pt x="45" y="12"/>
                  <a:pt x="43" y="15"/>
                  <a:pt x="43" y="19"/>
                </a:cubicBezTo>
                <a:cubicBezTo>
                  <a:pt x="43" y="85"/>
                  <a:pt x="43" y="85"/>
                  <a:pt x="43" y="85"/>
                </a:cubicBezTo>
                <a:cubicBezTo>
                  <a:pt x="39" y="82"/>
                  <a:pt x="34" y="81"/>
                  <a:pt x="28" y="81"/>
                </a:cubicBezTo>
                <a:cubicBezTo>
                  <a:pt x="25" y="81"/>
                  <a:pt x="22" y="81"/>
                  <a:pt x="18" y="82"/>
                </a:cubicBezTo>
                <a:cubicBezTo>
                  <a:pt x="11" y="85"/>
                  <a:pt x="5" y="89"/>
                  <a:pt x="2" y="96"/>
                </a:cubicBezTo>
                <a:cubicBezTo>
                  <a:pt x="0" y="100"/>
                  <a:pt x="0" y="105"/>
                  <a:pt x="2" y="110"/>
                </a:cubicBezTo>
                <a:cubicBezTo>
                  <a:pt x="4" y="118"/>
                  <a:pt x="13" y="123"/>
                  <a:pt x="23" y="123"/>
                </a:cubicBezTo>
                <a:cubicBezTo>
                  <a:pt x="26" y="123"/>
                  <a:pt x="29" y="122"/>
                  <a:pt x="32" y="121"/>
                </a:cubicBezTo>
                <a:cubicBezTo>
                  <a:pt x="40" y="119"/>
                  <a:pt x="45" y="114"/>
                  <a:pt x="48" y="108"/>
                </a:cubicBezTo>
                <a:cubicBezTo>
                  <a:pt x="50" y="105"/>
                  <a:pt x="50" y="102"/>
                  <a:pt x="50" y="100"/>
                </a:cubicBezTo>
                <a:cubicBezTo>
                  <a:pt x="50" y="100"/>
                  <a:pt x="50" y="100"/>
                  <a:pt x="50" y="100"/>
                </a:cubicBezTo>
                <a:cubicBezTo>
                  <a:pt x="50" y="38"/>
                  <a:pt x="50" y="38"/>
                  <a:pt x="50" y="38"/>
                </a:cubicBezTo>
                <a:cubicBezTo>
                  <a:pt x="52" y="38"/>
                  <a:pt x="52" y="38"/>
                  <a:pt x="52" y="38"/>
                </a:cubicBezTo>
                <a:cubicBezTo>
                  <a:pt x="115" y="27"/>
                  <a:pt x="115" y="27"/>
                  <a:pt x="115" y="27"/>
                </a:cubicBezTo>
                <a:cubicBezTo>
                  <a:pt x="115" y="74"/>
                  <a:pt x="115" y="74"/>
                  <a:pt x="115" y="74"/>
                </a:cubicBezTo>
                <a:cubicBezTo>
                  <a:pt x="112" y="71"/>
                  <a:pt x="107" y="69"/>
                  <a:pt x="101" y="69"/>
                </a:cubicBezTo>
                <a:cubicBezTo>
                  <a:pt x="98" y="69"/>
                  <a:pt x="94" y="70"/>
                  <a:pt x="91" y="71"/>
                </a:cubicBezTo>
                <a:cubicBezTo>
                  <a:pt x="84" y="73"/>
                  <a:pt x="78" y="78"/>
                  <a:pt x="75" y="84"/>
                </a:cubicBezTo>
                <a:cubicBezTo>
                  <a:pt x="73" y="89"/>
                  <a:pt x="73" y="94"/>
                  <a:pt x="74" y="98"/>
                </a:cubicBezTo>
                <a:cubicBezTo>
                  <a:pt x="77" y="106"/>
                  <a:pt x="86" y="111"/>
                  <a:pt x="96" y="111"/>
                </a:cubicBezTo>
                <a:cubicBezTo>
                  <a:pt x="99" y="111"/>
                  <a:pt x="102" y="111"/>
                  <a:pt x="105" y="110"/>
                </a:cubicBezTo>
                <a:cubicBezTo>
                  <a:pt x="112" y="107"/>
                  <a:pt x="118" y="102"/>
                  <a:pt x="121" y="96"/>
                </a:cubicBezTo>
                <a:cubicBezTo>
                  <a:pt x="122" y="94"/>
                  <a:pt x="123" y="91"/>
                  <a:pt x="123" y="88"/>
                </a:cubicBezTo>
                <a:cubicBezTo>
                  <a:pt x="123" y="88"/>
                  <a:pt x="123" y="88"/>
                  <a:pt x="123" y="88"/>
                </a:cubicBezTo>
                <a:cubicBezTo>
                  <a:pt x="123" y="8"/>
                  <a:pt x="123" y="8"/>
                  <a:pt x="123" y="8"/>
                </a:cubicBezTo>
                <a:cubicBezTo>
                  <a:pt x="123" y="5"/>
                  <a:pt x="122" y="3"/>
                  <a:pt x="120" y="2"/>
                </a:cubicBezTo>
                <a:close/>
                <a:moveTo>
                  <a:pt x="30" y="114"/>
                </a:moveTo>
                <a:cubicBezTo>
                  <a:pt x="21" y="117"/>
                  <a:pt x="11" y="114"/>
                  <a:pt x="9" y="107"/>
                </a:cubicBezTo>
                <a:cubicBezTo>
                  <a:pt x="6" y="100"/>
                  <a:pt x="12" y="93"/>
                  <a:pt x="21" y="89"/>
                </a:cubicBezTo>
                <a:cubicBezTo>
                  <a:pt x="30" y="86"/>
                  <a:pt x="39" y="89"/>
                  <a:pt x="42" y="96"/>
                </a:cubicBezTo>
                <a:cubicBezTo>
                  <a:pt x="44" y="103"/>
                  <a:pt x="39" y="111"/>
                  <a:pt x="30" y="114"/>
                </a:cubicBezTo>
                <a:close/>
                <a:moveTo>
                  <a:pt x="115" y="19"/>
                </a:moveTo>
                <a:cubicBezTo>
                  <a:pt x="50" y="31"/>
                  <a:pt x="50" y="31"/>
                  <a:pt x="50" y="31"/>
                </a:cubicBezTo>
                <a:cubicBezTo>
                  <a:pt x="50" y="19"/>
                  <a:pt x="50" y="19"/>
                  <a:pt x="50" y="19"/>
                </a:cubicBezTo>
                <a:cubicBezTo>
                  <a:pt x="115" y="8"/>
                  <a:pt x="115" y="8"/>
                  <a:pt x="115" y="8"/>
                </a:cubicBezTo>
                <a:lnTo>
                  <a:pt x="115" y="19"/>
                </a:lnTo>
                <a:close/>
                <a:moveTo>
                  <a:pt x="103" y="102"/>
                </a:moveTo>
                <a:cubicBezTo>
                  <a:pt x="93" y="105"/>
                  <a:pt x="84" y="102"/>
                  <a:pt x="81" y="96"/>
                </a:cubicBezTo>
                <a:cubicBezTo>
                  <a:pt x="79" y="89"/>
                  <a:pt x="84" y="81"/>
                  <a:pt x="93" y="78"/>
                </a:cubicBezTo>
                <a:cubicBezTo>
                  <a:pt x="103" y="75"/>
                  <a:pt x="112" y="78"/>
                  <a:pt x="115" y="85"/>
                </a:cubicBezTo>
                <a:cubicBezTo>
                  <a:pt x="117" y="91"/>
                  <a:pt x="112" y="99"/>
                  <a:pt x="103" y="102"/>
                </a:cubicBezTo>
                <a:close/>
                <a:moveTo>
                  <a:pt x="103" y="102"/>
                </a:moveTo>
                <a:cubicBezTo>
                  <a:pt x="103" y="102"/>
                  <a:pt x="103" y="102"/>
                  <a:pt x="103" y="102"/>
                </a:cubicBezTo>
              </a:path>
            </a:pathLst>
          </a:custGeom>
          <a:solidFill>
            <a:srgbClr val="5DC18B"/>
          </a:solidFill>
          <a:ln>
            <a:noFill/>
          </a:ln>
        </p:spPr>
        <p:txBody>
          <a:bodyPr/>
          <a:lstStyle/>
          <a:p>
            <a:pPr defTabSz="914217">
              <a:defRPr/>
            </a:pPr>
            <a:endParaRPr lang="en-US" sz="900"/>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D63974AC-264C-4009-9806-9392A220B04A}"/>
              </a:ext>
            </a:extLst>
          </p:cNvPr>
          <p:cNvSpPr/>
          <p:nvPr/>
        </p:nvSpPr>
        <p:spPr>
          <a:xfrm>
            <a:off x="0" y="0"/>
            <a:ext cx="6252210" cy="6858000"/>
          </a:xfrm>
          <a:prstGeom prst="rect">
            <a:avLst/>
          </a:prstGeom>
          <a:solidFill>
            <a:srgbClr val="F25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D3354A-CEDE-4AB8-A74D-C043B6E3D348}"/>
              </a:ext>
            </a:extLst>
          </p:cNvPr>
          <p:cNvSpPr/>
          <p:nvPr/>
        </p:nvSpPr>
        <p:spPr>
          <a:xfrm>
            <a:off x="5913120" y="0"/>
            <a:ext cx="6252210" cy="6858000"/>
          </a:xfrm>
          <a:prstGeom prst="rect">
            <a:avLst/>
          </a:prstGeom>
          <a:solidFill>
            <a:srgbClr val="78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8D581B0-387D-4854-B433-CFEC3E0F3DC5}"/>
              </a:ext>
            </a:extLst>
          </p:cNvPr>
          <p:cNvSpPr/>
          <p:nvPr/>
        </p:nvSpPr>
        <p:spPr>
          <a:xfrm rot="19905229">
            <a:off x="7002789" y="939866"/>
            <a:ext cx="5272959" cy="5171020"/>
          </a:xfrm>
          <a:custGeom>
            <a:avLst/>
            <a:gdLst>
              <a:gd name="connsiteX0" fmla="*/ 1197452 w 2911061"/>
              <a:gd name="connsiteY0" fmla="*/ 2273891 h 2520940"/>
              <a:gd name="connsiteX1" fmla="*/ 1207737 w 2911061"/>
              <a:gd name="connsiteY1" fmla="*/ 2284529 h 2520940"/>
              <a:gd name="connsiteX2" fmla="*/ 1199703 w 2911061"/>
              <a:gd name="connsiteY2" fmla="*/ 2284872 h 2520940"/>
              <a:gd name="connsiteX3" fmla="*/ 1191477 w 2911061"/>
              <a:gd name="connsiteY3" fmla="*/ 2283032 h 2520940"/>
              <a:gd name="connsiteX4" fmla="*/ 1184374 w 2911061"/>
              <a:gd name="connsiteY4" fmla="*/ 2268997 h 2520940"/>
              <a:gd name="connsiteX5" fmla="*/ 1197452 w 2911061"/>
              <a:gd name="connsiteY5" fmla="*/ 2273891 h 2520940"/>
              <a:gd name="connsiteX6" fmla="*/ 1313768 w 2911061"/>
              <a:gd name="connsiteY6" fmla="*/ 2140284 h 2520940"/>
              <a:gd name="connsiteX7" fmla="*/ 1317961 w 2911061"/>
              <a:gd name="connsiteY7" fmla="*/ 2154575 h 2520940"/>
              <a:gd name="connsiteX8" fmla="*/ 1300359 w 2911061"/>
              <a:gd name="connsiteY8" fmla="*/ 2148248 h 2520940"/>
              <a:gd name="connsiteX9" fmla="*/ 1281761 w 2911061"/>
              <a:gd name="connsiteY9" fmla="*/ 2143108 h 2520940"/>
              <a:gd name="connsiteX10" fmla="*/ 1292758 w 2911061"/>
              <a:gd name="connsiteY10" fmla="*/ 2134807 h 2520940"/>
              <a:gd name="connsiteX11" fmla="*/ 1310858 w 2911061"/>
              <a:gd name="connsiteY11" fmla="*/ 2140540 h 2520940"/>
              <a:gd name="connsiteX12" fmla="*/ 1221000 w 2911061"/>
              <a:gd name="connsiteY12" fmla="*/ 2069297 h 2520940"/>
              <a:gd name="connsiteX13" fmla="*/ 1221256 w 2911061"/>
              <a:gd name="connsiteY13" fmla="*/ 2072206 h 2520940"/>
              <a:gd name="connsiteX14" fmla="*/ 1228231 w 2911061"/>
              <a:gd name="connsiteY14" fmla="*/ 2084787 h 2520940"/>
              <a:gd name="connsiteX15" fmla="*/ 1233537 w 2911061"/>
              <a:gd name="connsiteY15" fmla="*/ 2078454 h 2520940"/>
              <a:gd name="connsiteX16" fmla="*/ 1392416 w 2911061"/>
              <a:gd name="connsiteY16" fmla="*/ 2150937 h 2520940"/>
              <a:gd name="connsiteX17" fmla="*/ 1390960 w 2911061"/>
              <a:gd name="connsiteY17" fmla="*/ 2151065 h 2520940"/>
              <a:gd name="connsiteX18" fmla="*/ 1363489 w 2911061"/>
              <a:gd name="connsiteY18" fmla="*/ 2138828 h 2520940"/>
              <a:gd name="connsiteX19" fmla="*/ 1361479 w 2911061"/>
              <a:gd name="connsiteY19" fmla="*/ 2149269 h 2520940"/>
              <a:gd name="connsiteX20" fmla="*/ 1375566 w 2911061"/>
              <a:gd name="connsiteY20" fmla="*/ 2153157 h 2520940"/>
              <a:gd name="connsiteX21" fmla="*/ 1388949 w 2911061"/>
              <a:gd name="connsiteY21" fmla="*/ 2161506 h 2520940"/>
              <a:gd name="connsiteX22" fmla="*/ 754602 w 2911061"/>
              <a:gd name="connsiteY22" fmla="*/ 1786581 h 2520940"/>
              <a:gd name="connsiteX23" fmla="*/ 755888 w 2911061"/>
              <a:gd name="connsiteY23" fmla="*/ 1787272 h 2520940"/>
              <a:gd name="connsiteX24" fmla="*/ 754123 w 2911061"/>
              <a:gd name="connsiteY24" fmla="*/ 1802903 h 2520940"/>
              <a:gd name="connsiteX25" fmla="*/ 737801 w 2911061"/>
              <a:gd name="connsiteY25" fmla="*/ 1802423 h 2520940"/>
              <a:gd name="connsiteX26" fmla="*/ 723658 w 2911061"/>
              <a:gd name="connsiteY26" fmla="*/ 1791717 h 2520940"/>
              <a:gd name="connsiteX27" fmla="*/ 708996 w 2911061"/>
              <a:gd name="connsiteY27" fmla="*/ 1781975 h 2520940"/>
              <a:gd name="connsiteX28" fmla="*/ 717695 w 2911061"/>
              <a:gd name="connsiteY28" fmla="*/ 1775043 h 2520940"/>
              <a:gd name="connsiteX29" fmla="*/ 725599 w 2911061"/>
              <a:gd name="connsiteY29" fmla="*/ 1778460 h 2520940"/>
              <a:gd name="connsiteX30" fmla="*/ 732538 w 2911061"/>
              <a:gd name="connsiteY30" fmla="*/ 1781359 h 2520940"/>
              <a:gd name="connsiteX31" fmla="*/ 738780 w 2911061"/>
              <a:gd name="connsiteY31" fmla="*/ 1791344 h 2520940"/>
              <a:gd name="connsiteX32" fmla="*/ 1173160 w 2911061"/>
              <a:gd name="connsiteY32" fmla="*/ 2009007 h 2520940"/>
              <a:gd name="connsiteX33" fmla="*/ 1164003 w 2911061"/>
              <a:gd name="connsiteY33" fmla="*/ 2021544 h 2520940"/>
              <a:gd name="connsiteX34" fmla="*/ 1173929 w 2911061"/>
              <a:gd name="connsiteY34" fmla="*/ 2017736 h 2520940"/>
              <a:gd name="connsiteX35" fmla="*/ 1792843 w 2911061"/>
              <a:gd name="connsiteY35" fmla="*/ 2285676 h 2520940"/>
              <a:gd name="connsiteX36" fmla="*/ 1771833 w 2911061"/>
              <a:gd name="connsiteY36" fmla="*/ 2280199 h 2520940"/>
              <a:gd name="connsiteX37" fmla="*/ 1757926 w 2911061"/>
              <a:gd name="connsiteY37" fmla="*/ 2288757 h 2520940"/>
              <a:gd name="connsiteX38" fmla="*/ 1737692 w 2911061"/>
              <a:gd name="connsiteY38" fmla="*/ 2283762 h 2520940"/>
              <a:gd name="connsiteX39" fmla="*/ 1717747 w 2911061"/>
              <a:gd name="connsiteY39" fmla="*/ 2282040 h 2520940"/>
              <a:gd name="connsiteX40" fmla="*/ 1707579 w 2911061"/>
              <a:gd name="connsiteY40" fmla="*/ 2276889 h 2520940"/>
              <a:gd name="connsiteX41" fmla="*/ 1696609 w 2911061"/>
              <a:gd name="connsiteY41" fmla="*/ 2275109 h 2520940"/>
              <a:gd name="connsiteX42" fmla="*/ 1688265 w 2911061"/>
              <a:gd name="connsiteY42" fmla="*/ 2280243 h 2520940"/>
              <a:gd name="connsiteX43" fmla="*/ 1725348 w 2911061"/>
              <a:gd name="connsiteY43" fmla="*/ 2289250 h 2520940"/>
              <a:gd name="connsiteX44" fmla="*/ 1764131 w 2911061"/>
              <a:gd name="connsiteY44" fmla="*/ 2292608 h 2520940"/>
              <a:gd name="connsiteX45" fmla="*/ 1773630 w 2911061"/>
              <a:gd name="connsiteY45" fmla="*/ 2300567 h 2520940"/>
              <a:gd name="connsiteX46" fmla="*/ 1780006 w 2911061"/>
              <a:gd name="connsiteY46" fmla="*/ 2289741 h 2520940"/>
              <a:gd name="connsiteX47" fmla="*/ 988199 w 2911061"/>
              <a:gd name="connsiteY47" fmla="*/ 1842445 h 2520940"/>
              <a:gd name="connsiteX48" fmla="*/ 985096 w 2911061"/>
              <a:gd name="connsiteY48" fmla="*/ 1841659 h 2520940"/>
              <a:gd name="connsiteX49" fmla="*/ 985268 w 2911061"/>
              <a:gd name="connsiteY49" fmla="*/ 1856978 h 2520940"/>
              <a:gd name="connsiteX50" fmla="*/ 990473 w 2911061"/>
              <a:gd name="connsiteY50" fmla="*/ 1882727 h 2520940"/>
              <a:gd name="connsiteX51" fmla="*/ 999945 w 2911061"/>
              <a:gd name="connsiteY51" fmla="*/ 1906999 h 2520940"/>
              <a:gd name="connsiteX52" fmla="*/ 1000929 w 2911061"/>
              <a:gd name="connsiteY52" fmla="*/ 1884920 h 2520940"/>
              <a:gd name="connsiteX53" fmla="*/ 996607 w 2911061"/>
              <a:gd name="connsiteY53" fmla="*/ 1862942 h 2520940"/>
              <a:gd name="connsiteX54" fmla="*/ 992014 w 2911061"/>
              <a:gd name="connsiteY54" fmla="*/ 1845611 h 2520940"/>
              <a:gd name="connsiteX55" fmla="*/ 991369 w 2911061"/>
              <a:gd name="connsiteY55" fmla="*/ 1845805 h 2520940"/>
              <a:gd name="connsiteX56" fmla="*/ 1920314 w 2911061"/>
              <a:gd name="connsiteY56" fmla="*/ 2284690 h 2520940"/>
              <a:gd name="connsiteX57" fmla="*/ 1920442 w 2911061"/>
              <a:gd name="connsiteY57" fmla="*/ 2286145 h 2520940"/>
              <a:gd name="connsiteX58" fmla="*/ 1909702 w 2911061"/>
              <a:gd name="connsiteY58" fmla="*/ 2297356 h 2520940"/>
              <a:gd name="connsiteX59" fmla="*/ 1899646 w 2911061"/>
              <a:gd name="connsiteY59" fmla="*/ 2299709 h 2520940"/>
              <a:gd name="connsiteX60" fmla="*/ 1884969 w 2911061"/>
              <a:gd name="connsiteY60" fmla="*/ 2299539 h 2520940"/>
              <a:gd name="connsiteX61" fmla="*/ 1897036 w 2911061"/>
              <a:gd name="connsiteY61" fmla="*/ 2286744 h 2520940"/>
              <a:gd name="connsiteX62" fmla="*/ 1908820 w 2911061"/>
              <a:gd name="connsiteY62" fmla="*/ 2287354 h 2520940"/>
              <a:gd name="connsiteX63" fmla="*/ 1920314 w 2911061"/>
              <a:gd name="connsiteY63" fmla="*/ 2284690 h 2520940"/>
              <a:gd name="connsiteX64" fmla="*/ 1657712 w 2911061"/>
              <a:gd name="connsiteY64" fmla="*/ 2133390 h 2520940"/>
              <a:gd name="connsiteX65" fmla="*/ 1647430 w 2911061"/>
              <a:gd name="connsiteY65" fmla="*/ 2133197 h 2520940"/>
              <a:gd name="connsiteX66" fmla="*/ 1637344 w 2911061"/>
              <a:gd name="connsiteY66" fmla="*/ 2135187 h 2520940"/>
              <a:gd name="connsiteX67" fmla="*/ 1649239 w 2911061"/>
              <a:gd name="connsiteY67" fmla="*/ 2137069 h 2520940"/>
              <a:gd name="connsiteX68" fmla="*/ 1688776 w 2911061"/>
              <a:gd name="connsiteY68" fmla="*/ 2136512 h 2520940"/>
              <a:gd name="connsiteX69" fmla="*/ 1683342 w 2911061"/>
              <a:gd name="connsiteY69" fmla="*/ 2141391 h 2520940"/>
              <a:gd name="connsiteX70" fmla="*/ 1676485 w 2911061"/>
              <a:gd name="connsiteY70" fmla="*/ 2134298 h 2520940"/>
              <a:gd name="connsiteX71" fmla="*/ 1667638 w 2911061"/>
              <a:gd name="connsiteY71" fmla="*/ 2129581 h 2520940"/>
              <a:gd name="connsiteX72" fmla="*/ 1674998 w 2911061"/>
              <a:gd name="connsiteY72" fmla="*/ 2140294 h 2520940"/>
              <a:gd name="connsiteX73" fmla="*/ 1685439 w 2911061"/>
              <a:gd name="connsiteY73" fmla="*/ 2148536 h 2520940"/>
              <a:gd name="connsiteX74" fmla="*/ 271525 w 2911061"/>
              <a:gd name="connsiteY74" fmla="*/ 1354055 h 2520940"/>
              <a:gd name="connsiteX75" fmla="*/ 272811 w 2911061"/>
              <a:gd name="connsiteY75" fmla="*/ 1354746 h 2520940"/>
              <a:gd name="connsiteX76" fmla="*/ 271046 w 2911061"/>
              <a:gd name="connsiteY76" fmla="*/ 1370377 h 2520940"/>
              <a:gd name="connsiteX77" fmla="*/ 254724 w 2911061"/>
              <a:gd name="connsiteY77" fmla="*/ 1369898 h 2520940"/>
              <a:gd name="connsiteX78" fmla="*/ 240581 w 2911061"/>
              <a:gd name="connsiteY78" fmla="*/ 1359191 h 2520940"/>
              <a:gd name="connsiteX79" fmla="*/ 225919 w 2911061"/>
              <a:gd name="connsiteY79" fmla="*/ 1349450 h 2520940"/>
              <a:gd name="connsiteX80" fmla="*/ 234618 w 2911061"/>
              <a:gd name="connsiteY80" fmla="*/ 1342517 h 2520940"/>
              <a:gd name="connsiteX81" fmla="*/ 242522 w 2911061"/>
              <a:gd name="connsiteY81" fmla="*/ 1345934 h 2520940"/>
              <a:gd name="connsiteX82" fmla="*/ 249461 w 2911061"/>
              <a:gd name="connsiteY82" fmla="*/ 1348834 h 2520940"/>
              <a:gd name="connsiteX83" fmla="*/ 255703 w 2911061"/>
              <a:gd name="connsiteY83" fmla="*/ 1358819 h 2520940"/>
              <a:gd name="connsiteX84" fmla="*/ 1731109 w 2911061"/>
              <a:gd name="connsiteY84" fmla="*/ 2122079 h 2520940"/>
              <a:gd name="connsiteX85" fmla="*/ 1723051 w 2911061"/>
              <a:gd name="connsiteY85" fmla="*/ 2126158 h 2520940"/>
              <a:gd name="connsiteX86" fmla="*/ 1713937 w 2911061"/>
              <a:gd name="connsiteY86" fmla="*/ 2122563 h 2520940"/>
              <a:gd name="connsiteX87" fmla="*/ 1713381 w 2911061"/>
              <a:gd name="connsiteY87" fmla="*/ 2132876 h 2520940"/>
              <a:gd name="connsiteX88" fmla="*/ 1729255 w 2911061"/>
              <a:gd name="connsiteY88" fmla="*/ 2130008 h 2520940"/>
              <a:gd name="connsiteX89" fmla="*/ 1742734 w 2911061"/>
              <a:gd name="connsiteY89" fmla="*/ 2133218 h 2520940"/>
              <a:gd name="connsiteX90" fmla="*/ 1746521 w 2911061"/>
              <a:gd name="connsiteY90" fmla="*/ 2130359 h 2520940"/>
              <a:gd name="connsiteX91" fmla="*/ 1916119 w 2911061"/>
              <a:gd name="connsiteY91" fmla="*/ 2220549 h 2520940"/>
              <a:gd name="connsiteX92" fmla="*/ 1908160 w 2911061"/>
              <a:gd name="connsiteY92" fmla="*/ 2230048 h 2520940"/>
              <a:gd name="connsiteX93" fmla="*/ 1913722 w 2911061"/>
              <a:gd name="connsiteY93" fmla="*/ 2226625 h 2520940"/>
              <a:gd name="connsiteX94" fmla="*/ 1753731 w 2911061"/>
              <a:gd name="connsiteY94" fmla="*/ 2124915 h 2520940"/>
              <a:gd name="connsiteX95" fmla="*/ 1749823 w 2911061"/>
              <a:gd name="connsiteY95" fmla="*/ 2125260 h 2520940"/>
              <a:gd name="connsiteX96" fmla="*/ 1747469 w 2911061"/>
              <a:gd name="connsiteY96" fmla="*/ 2129643 h 2520940"/>
              <a:gd name="connsiteX97" fmla="*/ 407650 w 2911061"/>
              <a:gd name="connsiteY97" fmla="*/ 1369158 h 2520940"/>
              <a:gd name="connsiteX98" fmla="*/ 411913 w 2911061"/>
              <a:gd name="connsiteY98" fmla="*/ 1379739 h 2520940"/>
              <a:gd name="connsiteX99" fmla="*/ 401333 w 2911061"/>
              <a:gd name="connsiteY99" fmla="*/ 1384002 h 2520940"/>
              <a:gd name="connsiteX100" fmla="*/ 374983 w 2911061"/>
              <a:gd name="connsiteY100" fmla="*/ 1382902 h 2520940"/>
              <a:gd name="connsiteX101" fmla="*/ 349295 w 2911061"/>
              <a:gd name="connsiteY101" fmla="*/ 1375941 h 2520940"/>
              <a:gd name="connsiteX102" fmla="*/ 317746 w 2911061"/>
              <a:gd name="connsiteY102" fmla="*/ 1382203 h 2520940"/>
              <a:gd name="connsiteX103" fmla="*/ 319416 w 2911061"/>
              <a:gd name="connsiteY103" fmla="*/ 1369837 h 2520940"/>
              <a:gd name="connsiteX104" fmla="*/ 334451 w 2911061"/>
              <a:gd name="connsiteY104" fmla="*/ 1369624 h 2520940"/>
              <a:gd name="connsiteX105" fmla="*/ 347235 w 2911061"/>
              <a:gd name="connsiteY105" fmla="*/ 1368203 h 2520940"/>
              <a:gd name="connsiteX106" fmla="*/ 359875 w 2911061"/>
              <a:gd name="connsiteY106" fmla="*/ 1371677 h 2520940"/>
              <a:gd name="connsiteX107" fmla="*/ 369860 w 2911061"/>
              <a:gd name="connsiteY107" fmla="*/ 1365436 h 2520940"/>
              <a:gd name="connsiteX108" fmla="*/ 383417 w 2911061"/>
              <a:gd name="connsiteY108" fmla="*/ 1371061 h 2520940"/>
              <a:gd name="connsiteX109" fmla="*/ 406131 w 2911061"/>
              <a:gd name="connsiteY109" fmla="*/ 1331868 h 2520940"/>
              <a:gd name="connsiteX110" fmla="*/ 390808 w 2911061"/>
              <a:gd name="connsiteY110" fmla="*/ 1341874 h 2520940"/>
              <a:gd name="connsiteX111" fmla="*/ 404556 w 2911061"/>
              <a:gd name="connsiteY111" fmla="*/ 1340970 h 2520940"/>
              <a:gd name="connsiteX112" fmla="*/ 412461 w 2911061"/>
              <a:gd name="connsiteY112" fmla="*/ 1344388 h 2520940"/>
              <a:gd name="connsiteX113" fmla="*/ 419400 w 2911061"/>
              <a:gd name="connsiteY113" fmla="*/ 1347287 h 2520940"/>
              <a:gd name="connsiteX114" fmla="*/ 424738 w 2911061"/>
              <a:gd name="connsiteY114" fmla="*/ 1343523 h 2520940"/>
              <a:gd name="connsiteX115" fmla="*/ 500176 w 2911061"/>
              <a:gd name="connsiteY115" fmla="*/ 1349693 h 2520940"/>
              <a:gd name="connsiteX116" fmla="*/ 493789 w 2911061"/>
              <a:gd name="connsiteY116" fmla="*/ 1350777 h 2520940"/>
              <a:gd name="connsiteX117" fmla="*/ 484188 w 2911061"/>
              <a:gd name="connsiteY117" fmla="*/ 1343960 h 2520940"/>
              <a:gd name="connsiteX118" fmla="*/ 472597 w 2911061"/>
              <a:gd name="connsiteY118" fmla="*/ 1352033 h 2520940"/>
              <a:gd name="connsiteX119" fmla="*/ 459668 w 2911061"/>
              <a:gd name="connsiteY119" fmla="*/ 1355657 h 2520940"/>
              <a:gd name="connsiteX120" fmla="*/ 490902 w 2911061"/>
              <a:gd name="connsiteY120" fmla="*/ 1359399 h 2520940"/>
              <a:gd name="connsiteX121" fmla="*/ 494828 w 2911061"/>
              <a:gd name="connsiteY121" fmla="*/ 1353569 h 2520940"/>
              <a:gd name="connsiteX122" fmla="*/ 496371 w 2911061"/>
              <a:gd name="connsiteY122" fmla="*/ 1360054 h 2520940"/>
              <a:gd name="connsiteX123" fmla="*/ 505906 w 2911061"/>
              <a:gd name="connsiteY123" fmla="*/ 1361197 h 2520940"/>
              <a:gd name="connsiteX124" fmla="*/ 484859 w 2911061"/>
              <a:gd name="connsiteY124" fmla="*/ 1321110 h 2520940"/>
              <a:gd name="connsiteX125" fmla="*/ 477043 w 2911061"/>
              <a:gd name="connsiteY125" fmla="*/ 1320227 h 2520940"/>
              <a:gd name="connsiteX126" fmla="*/ 473874 w 2911061"/>
              <a:gd name="connsiteY126" fmla="*/ 1316867 h 2520940"/>
              <a:gd name="connsiteX127" fmla="*/ 461112 w 2911061"/>
              <a:gd name="connsiteY127" fmla="*/ 1314778 h 2520940"/>
              <a:gd name="connsiteX128" fmla="*/ 447760 w 2911061"/>
              <a:gd name="connsiteY128" fmla="*/ 1316101 h 2520940"/>
              <a:gd name="connsiteX129" fmla="*/ 473683 w 2911061"/>
              <a:gd name="connsiteY129" fmla="*/ 1323396 h 2520940"/>
              <a:gd name="connsiteX130" fmla="*/ 57110 w 2911061"/>
              <a:gd name="connsiteY130" fmla="*/ 978570 h 2520940"/>
              <a:gd name="connsiteX131" fmla="*/ 56918 w 2911061"/>
              <a:gd name="connsiteY131" fmla="*/ 985099 h 2520940"/>
              <a:gd name="connsiteX132" fmla="*/ 60682 w 2911061"/>
              <a:gd name="connsiteY132" fmla="*/ 990437 h 2520940"/>
              <a:gd name="connsiteX133" fmla="*/ 11750 w 2911061"/>
              <a:gd name="connsiteY133" fmla="*/ 921043 h 2520940"/>
              <a:gd name="connsiteX134" fmla="*/ 15822 w 2911061"/>
              <a:gd name="connsiteY134" fmla="*/ 938152 h 2520940"/>
              <a:gd name="connsiteX135" fmla="*/ 8845 w 2911061"/>
              <a:gd name="connsiteY135" fmla="*/ 947668 h 2520940"/>
              <a:gd name="connsiteX136" fmla="*/ 4763 w 2911061"/>
              <a:gd name="connsiteY136" fmla="*/ 958738 h 2520940"/>
              <a:gd name="connsiteX137" fmla="*/ 3477 w 2911061"/>
              <a:gd name="connsiteY137" fmla="*/ 958047 h 2520940"/>
              <a:gd name="connsiteX138" fmla="*/ 0 w 2911061"/>
              <a:gd name="connsiteY138" fmla="*/ 942916 h 2520940"/>
              <a:gd name="connsiteX139" fmla="*/ 3552 w 2911061"/>
              <a:gd name="connsiteY139" fmla="*/ 933218 h 2520940"/>
              <a:gd name="connsiteX140" fmla="*/ 323928 w 2911061"/>
              <a:gd name="connsiteY140" fmla="*/ 995863 h 2520940"/>
              <a:gd name="connsiteX141" fmla="*/ 324118 w 2911061"/>
              <a:gd name="connsiteY141" fmla="*/ 1009277 h 2520940"/>
              <a:gd name="connsiteX142" fmla="*/ 325404 w 2911061"/>
              <a:gd name="connsiteY142" fmla="*/ 1009968 h 2520940"/>
              <a:gd name="connsiteX143" fmla="*/ 334814 w 2911061"/>
              <a:gd name="connsiteY143" fmla="*/ 1023313 h 2520940"/>
              <a:gd name="connsiteX144" fmla="*/ 335909 w 2911061"/>
              <a:gd name="connsiteY144" fmla="*/ 1030534 h 2520940"/>
              <a:gd name="connsiteX145" fmla="*/ 343130 w 2911061"/>
              <a:gd name="connsiteY145" fmla="*/ 1034413 h 2520940"/>
              <a:gd name="connsiteX146" fmla="*/ 260609 w 2911061"/>
              <a:gd name="connsiteY146" fmla="*/ 902210 h 2520940"/>
              <a:gd name="connsiteX147" fmla="*/ 253889 w 2911061"/>
              <a:gd name="connsiteY147" fmla="*/ 908547 h 2520940"/>
              <a:gd name="connsiteX148" fmla="*/ 253410 w 2911061"/>
              <a:gd name="connsiteY148" fmla="*/ 924869 h 2520940"/>
              <a:gd name="connsiteX149" fmla="*/ 259535 w 2911061"/>
              <a:gd name="connsiteY149" fmla="*/ 916554 h 2520940"/>
              <a:gd name="connsiteX150" fmla="*/ 245245 w 2911061"/>
              <a:gd name="connsiteY150" fmla="*/ 869087 h 2520940"/>
              <a:gd name="connsiteX151" fmla="*/ 238929 w 2911061"/>
              <a:gd name="connsiteY151" fmla="*/ 883931 h 2520940"/>
              <a:gd name="connsiteX152" fmla="*/ 228848 w 2911061"/>
              <a:gd name="connsiteY152" fmla="*/ 893437 h 2520940"/>
              <a:gd name="connsiteX153" fmla="*/ 229752 w 2911061"/>
              <a:gd name="connsiteY153" fmla="*/ 907186 h 2520940"/>
              <a:gd name="connsiteX154" fmla="*/ 232517 w 2911061"/>
              <a:gd name="connsiteY154" fmla="*/ 902039 h 2520940"/>
              <a:gd name="connsiteX155" fmla="*/ 243788 w 2911061"/>
              <a:gd name="connsiteY155" fmla="*/ 896488 h 2520940"/>
              <a:gd name="connsiteX156" fmla="*/ 245553 w 2911061"/>
              <a:gd name="connsiteY156" fmla="*/ 880858 h 2520940"/>
              <a:gd name="connsiteX157" fmla="*/ 253561 w 2911061"/>
              <a:gd name="connsiteY157" fmla="*/ 875212 h 2520940"/>
              <a:gd name="connsiteX158" fmla="*/ 2118252 w 2911061"/>
              <a:gd name="connsiteY158" fmla="*/ 1836166 h 2520940"/>
              <a:gd name="connsiteX159" fmla="*/ 2126809 w 2911061"/>
              <a:gd name="connsiteY159" fmla="*/ 1850073 h 2520940"/>
              <a:gd name="connsiteX160" fmla="*/ 2125623 w 2911061"/>
              <a:gd name="connsiteY160" fmla="*/ 1867772 h 2520940"/>
              <a:gd name="connsiteX161" fmla="*/ 2125527 w 2911061"/>
              <a:gd name="connsiteY161" fmla="*/ 1885374 h 2520940"/>
              <a:gd name="connsiteX162" fmla="*/ 2114957 w 2911061"/>
              <a:gd name="connsiteY162" fmla="*/ 1881908 h 2520940"/>
              <a:gd name="connsiteX163" fmla="*/ 2113476 w 2911061"/>
              <a:gd name="connsiteY163" fmla="*/ 1873426 h 2520940"/>
              <a:gd name="connsiteX164" fmla="*/ 2112090 w 2911061"/>
              <a:gd name="connsiteY164" fmla="*/ 1866033 h 2520940"/>
              <a:gd name="connsiteX165" fmla="*/ 2117011 w 2911061"/>
              <a:gd name="connsiteY165" fmla="*/ 1855336 h 2520940"/>
              <a:gd name="connsiteX166" fmla="*/ 2104345 w 2911061"/>
              <a:gd name="connsiteY166" fmla="*/ 1844724 h 2520940"/>
              <a:gd name="connsiteX167" fmla="*/ 2104217 w 2911061"/>
              <a:gd name="connsiteY167" fmla="*/ 1843270 h 2520940"/>
              <a:gd name="connsiteX168" fmla="*/ 135845 w 2911061"/>
              <a:gd name="connsiteY168" fmla="*/ 767208 h 2520940"/>
              <a:gd name="connsiteX169" fmla="*/ 107962 w 2911061"/>
              <a:gd name="connsiteY169" fmla="*/ 793262 h 2520940"/>
              <a:gd name="connsiteX170" fmla="*/ 83868 w 2911061"/>
              <a:gd name="connsiteY170" fmla="*/ 823837 h 2520940"/>
              <a:gd name="connsiteX171" fmla="*/ 72001 w 2911061"/>
              <a:gd name="connsiteY171" fmla="*/ 827410 h 2520940"/>
              <a:gd name="connsiteX172" fmla="*/ 77551 w 2911061"/>
              <a:gd name="connsiteY172" fmla="*/ 838682 h 2520940"/>
              <a:gd name="connsiteX173" fmla="*/ 73904 w 2911061"/>
              <a:gd name="connsiteY173" fmla="*/ 851643 h 2520940"/>
              <a:gd name="connsiteX174" fmla="*/ 90013 w 2911061"/>
              <a:gd name="connsiteY174" fmla="*/ 837087 h 2520940"/>
              <a:gd name="connsiteX175" fmla="*/ 90493 w 2911061"/>
              <a:gd name="connsiteY175" fmla="*/ 820765 h 2520940"/>
              <a:gd name="connsiteX176" fmla="*/ 105775 w 2911061"/>
              <a:gd name="connsiteY176" fmla="*/ 806593 h 2520940"/>
              <a:gd name="connsiteX177" fmla="*/ 118161 w 2911061"/>
              <a:gd name="connsiteY177" fmla="*/ 790866 h 2520940"/>
              <a:gd name="connsiteX178" fmla="*/ 128047 w 2911061"/>
              <a:gd name="connsiteY178" fmla="*/ 785193 h 2520940"/>
              <a:gd name="connsiteX179" fmla="*/ 135557 w 2911061"/>
              <a:gd name="connsiteY179" fmla="*/ 777001 h 2520940"/>
              <a:gd name="connsiteX180" fmla="*/ 2020715 w 2911061"/>
              <a:gd name="connsiteY180" fmla="*/ 1741135 h 2520940"/>
              <a:gd name="connsiteX181" fmla="*/ 2024148 w 2911061"/>
              <a:gd name="connsiteY181" fmla="*/ 1749718 h 2520940"/>
              <a:gd name="connsiteX182" fmla="*/ 2028692 w 2911061"/>
              <a:gd name="connsiteY182" fmla="*/ 1751700 h 2520940"/>
              <a:gd name="connsiteX183" fmla="*/ 1975048 w 2911061"/>
              <a:gd name="connsiteY183" fmla="*/ 1715586 h 2520940"/>
              <a:gd name="connsiteX184" fmla="*/ 1973738 w 2911061"/>
              <a:gd name="connsiteY184" fmla="*/ 1715580 h 2520940"/>
              <a:gd name="connsiteX185" fmla="*/ 1975889 w 2911061"/>
              <a:gd name="connsiteY185" fmla="*/ 1718240 h 2520940"/>
              <a:gd name="connsiteX186" fmla="*/ 285048 w 2911061"/>
              <a:gd name="connsiteY186" fmla="*/ 804259 h 2520940"/>
              <a:gd name="connsiteX187" fmla="*/ 276945 w 2911061"/>
              <a:gd name="connsiteY187" fmla="*/ 813169 h 2520940"/>
              <a:gd name="connsiteX188" fmla="*/ 275371 w 2911061"/>
              <a:gd name="connsiteY188" fmla="*/ 822271 h 2520940"/>
              <a:gd name="connsiteX189" fmla="*/ 281174 w 2911061"/>
              <a:gd name="connsiteY189" fmla="*/ 813783 h 2520940"/>
              <a:gd name="connsiteX190" fmla="*/ 285048 w 2911061"/>
              <a:gd name="connsiteY190" fmla="*/ 804259 h 2520940"/>
              <a:gd name="connsiteX191" fmla="*/ 2017524 w 2911061"/>
              <a:gd name="connsiteY191" fmla="*/ 1724829 h 2520940"/>
              <a:gd name="connsiteX192" fmla="*/ 2011447 w 2911061"/>
              <a:gd name="connsiteY192" fmla="*/ 1722433 h 2520940"/>
              <a:gd name="connsiteX193" fmla="*/ 2011855 w 2911061"/>
              <a:gd name="connsiteY193" fmla="*/ 1741469 h 2520940"/>
              <a:gd name="connsiteX194" fmla="*/ 2017236 w 2911061"/>
              <a:gd name="connsiteY194" fmla="*/ 1736088 h 2520940"/>
              <a:gd name="connsiteX195" fmla="*/ 2018696 w 2911061"/>
              <a:gd name="connsiteY195" fmla="*/ 1736088 h 2520940"/>
              <a:gd name="connsiteX196" fmla="*/ 2020272 w 2911061"/>
              <a:gd name="connsiteY196" fmla="*/ 1740027 h 2520940"/>
              <a:gd name="connsiteX197" fmla="*/ 2018909 w 2911061"/>
              <a:gd name="connsiteY197" fmla="*/ 1732221 h 2520940"/>
              <a:gd name="connsiteX198" fmla="*/ 2017524 w 2911061"/>
              <a:gd name="connsiteY198" fmla="*/ 1724829 h 2520940"/>
              <a:gd name="connsiteX199" fmla="*/ 2048759 w 2911061"/>
              <a:gd name="connsiteY199" fmla="*/ 1713275 h 2520940"/>
              <a:gd name="connsiteX200" fmla="*/ 2058131 w 2911061"/>
              <a:gd name="connsiteY200" fmla="*/ 1719780 h 2520940"/>
              <a:gd name="connsiteX201" fmla="*/ 2071674 w 2911061"/>
              <a:gd name="connsiteY201" fmla="*/ 1742410 h 2520940"/>
              <a:gd name="connsiteX202" fmla="*/ 2079954 w 2911061"/>
              <a:gd name="connsiteY202" fmla="*/ 1767703 h 2520940"/>
              <a:gd name="connsiteX203" fmla="*/ 2102504 w 2911061"/>
              <a:gd name="connsiteY203" fmla="*/ 1790638 h 2520940"/>
              <a:gd name="connsiteX204" fmla="*/ 2091251 w 2911061"/>
              <a:gd name="connsiteY204" fmla="*/ 1796029 h 2520940"/>
              <a:gd name="connsiteX205" fmla="*/ 2082821 w 2911061"/>
              <a:gd name="connsiteY205" fmla="*/ 1783578 h 2520940"/>
              <a:gd name="connsiteX206" fmla="*/ 2074616 w 2911061"/>
              <a:gd name="connsiteY206" fmla="*/ 1773672 h 2520940"/>
              <a:gd name="connsiteX207" fmla="*/ 2070583 w 2911061"/>
              <a:gd name="connsiteY207" fmla="*/ 1761200 h 2520940"/>
              <a:gd name="connsiteX208" fmla="*/ 2059885 w 2911061"/>
              <a:gd name="connsiteY208" fmla="*/ 1756279 h 2520940"/>
              <a:gd name="connsiteX209" fmla="*/ 2057147 w 2911061"/>
              <a:gd name="connsiteY209" fmla="*/ 1741859 h 2520940"/>
              <a:gd name="connsiteX210" fmla="*/ 2042256 w 2911061"/>
              <a:gd name="connsiteY210" fmla="*/ 1722647 h 2520940"/>
              <a:gd name="connsiteX211" fmla="*/ 2144299 w 2911061"/>
              <a:gd name="connsiteY211" fmla="*/ 1684970 h 2520940"/>
              <a:gd name="connsiteX212" fmla="*/ 2153062 w 2911061"/>
              <a:gd name="connsiteY212" fmla="*/ 1692273 h 2520940"/>
              <a:gd name="connsiteX213" fmla="*/ 2145759 w 2911061"/>
              <a:gd name="connsiteY213" fmla="*/ 1701036 h 2520940"/>
              <a:gd name="connsiteX214" fmla="*/ 2122026 w 2911061"/>
              <a:gd name="connsiteY214" fmla="*/ 1712537 h 2520940"/>
              <a:gd name="connsiteX215" fmla="*/ 2096103 w 2911061"/>
              <a:gd name="connsiteY215" fmla="*/ 1718562 h 2520940"/>
              <a:gd name="connsiteX216" fmla="*/ 2071274 w 2911061"/>
              <a:gd name="connsiteY216" fmla="*/ 1739009 h 2520940"/>
              <a:gd name="connsiteX217" fmla="*/ 2066893 w 2911061"/>
              <a:gd name="connsiteY217" fmla="*/ 1727325 h 2520940"/>
              <a:gd name="connsiteX218" fmla="*/ 2080037 w 2911061"/>
              <a:gd name="connsiteY218" fmla="*/ 1720022 h 2520940"/>
              <a:gd name="connsiteX219" fmla="*/ 2090626 w 2911061"/>
              <a:gd name="connsiteY219" fmla="*/ 1712720 h 2520940"/>
              <a:gd name="connsiteX220" fmla="*/ 2103405 w 2911061"/>
              <a:gd name="connsiteY220" fmla="*/ 1709799 h 2520940"/>
              <a:gd name="connsiteX221" fmla="*/ 2109247 w 2911061"/>
              <a:gd name="connsiteY221" fmla="*/ 1699575 h 2520940"/>
              <a:gd name="connsiteX222" fmla="*/ 2123852 w 2911061"/>
              <a:gd name="connsiteY222" fmla="*/ 1698115 h 2520940"/>
              <a:gd name="connsiteX223" fmla="*/ 2146580 w 2911061"/>
              <a:gd name="connsiteY223" fmla="*/ 1655578 h 2520940"/>
              <a:gd name="connsiteX224" fmla="*/ 2138782 w 2911061"/>
              <a:gd name="connsiteY224" fmla="*/ 1653737 h 2520940"/>
              <a:gd name="connsiteX225" fmla="*/ 2125313 w 2911061"/>
              <a:gd name="connsiteY225" fmla="*/ 1652839 h 2520940"/>
              <a:gd name="connsiteX226" fmla="*/ 2116550 w 2911061"/>
              <a:gd name="connsiteY226" fmla="*/ 1668905 h 2520940"/>
              <a:gd name="connsiteX227" fmla="*/ 2128233 w 2911061"/>
              <a:gd name="connsiteY227" fmla="*/ 1661602 h 2520940"/>
              <a:gd name="connsiteX228" fmla="*/ 2136814 w 2911061"/>
              <a:gd name="connsiteY228" fmla="*/ 1660872 h 2520940"/>
              <a:gd name="connsiteX229" fmla="*/ 2144299 w 2911061"/>
              <a:gd name="connsiteY229" fmla="*/ 1660142 h 2520940"/>
              <a:gd name="connsiteX230" fmla="*/ 424690 w 2911061"/>
              <a:gd name="connsiteY230" fmla="*/ 565931 h 2520940"/>
              <a:gd name="connsiteX231" fmla="*/ 413708 w 2911061"/>
              <a:gd name="connsiteY231" fmla="*/ 575574 h 2520940"/>
              <a:gd name="connsiteX232" fmla="*/ 399383 w 2911061"/>
              <a:gd name="connsiteY232" fmla="*/ 582178 h 2520940"/>
              <a:gd name="connsiteX233" fmla="*/ 406315 w 2911061"/>
              <a:gd name="connsiteY233" fmla="*/ 590877 h 2520940"/>
              <a:gd name="connsiteX234" fmla="*/ 407007 w 2911061"/>
              <a:gd name="connsiteY234" fmla="*/ 589590 h 2520940"/>
              <a:gd name="connsiteX235" fmla="*/ 432314 w 2911061"/>
              <a:gd name="connsiteY235" fmla="*/ 573343 h 2520940"/>
              <a:gd name="connsiteX236" fmla="*/ 473594 w 2911061"/>
              <a:gd name="connsiteY236" fmla="*/ 502677 h 2520940"/>
              <a:gd name="connsiteX237" fmla="*/ 474497 w 2911061"/>
              <a:gd name="connsiteY237" fmla="*/ 516425 h 2520940"/>
              <a:gd name="connsiteX238" fmla="*/ 459770 w 2911061"/>
              <a:gd name="connsiteY238" fmla="*/ 528408 h 2520940"/>
              <a:gd name="connsiteX239" fmla="*/ 458388 w 2911061"/>
              <a:gd name="connsiteY239" fmla="*/ 530982 h 2520940"/>
              <a:gd name="connsiteX240" fmla="*/ 444140 w 2911061"/>
              <a:gd name="connsiteY240" fmla="*/ 526643 h 2520940"/>
              <a:gd name="connsiteX241" fmla="*/ 459090 w 2911061"/>
              <a:gd name="connsiteY241" fmla="*/ 515402 h 2520940"/>
              <a:gd name="connsiteX242" fmla="*/ 473594 w 2911061"/>
              <a:gd name="connsiteY242" fmla="*/ 502677 h 2520940"/>
              <a:gd name="connsiteX243" fmla="*/ 2404268 w 2911061"/>
              <a:gd name="connsiteY243" fmla="*/ 1533078 h 2520940"/>
              <a:gd name="connsiteX244" fmla="*/ 2404268 w 2911061"/>
              <a:gd name="connsiteY244" fmla="*/ 1537460 h 2520940"/>
              <a:gd name="connsiteX245" fmla="*/ 2399887 w 2911061"/>
              <a:gd name="connsiteY245" fmla="*/ 1547866 h 2520940"/>
              <a:gd name="connsiteX246" fmla="*/ 2391123 w 2911061"/>
              <a:gd name="connsiteY246" fmla="*/ 1554986 h 2520940"/>
              <a:gd name="connsiteX247" fmla="*/ 2391123 w 2911061"/>
              <a:gd name="connsiteY247" fmla="*/ 1543302 h 2520940"/>
              <a:gd name="connsiteX248" fmla="*/ 566071 w 2911061"/>
              <a:gd name="connsiteY248" fmla="*/ 491016 h 2520940"/>
              <a:gd name="connsiteX249" fmla="*/ 551726 w 2911061"/>
              <a:gd name="connsiteY249" fmla="*/ 489941 h 2520940"/>
              <a:gd name="connsiteX250" fmla="*/ 554108 w 2911061"/>
              <a:gd name="connsiteY250" fmla="*/ 497852 h 2520940"/>
              <a:gd name="connsiteX251" fmla="*/ 568644 w 2911061"/>
              <a:gd name="connsiteY251" fmla="*/ 492398 h 2520940"/>
              <a:gd name="connsiteX252" fmla="*/ 639844 w 2911061"/>
              <a:gd name="connsiteY252" fmla="*/ 470964 h 2520940"/>
              <a:gd name="connsiteX253" fmla="*/ 637579 w 2911061"/>
              <a:gd name="connsiteY253" fmla="*/ 481352 h 2520940"/>
              <a:gd name="connsiteX254" fmla="*/ 645299 w 2911061"/>
              <a:gd name="connsiteY254" fmla="*/ 485499 h 2520940"/>
              <a:gd name="connsiteX255" fmla="*/ 421816 w 2911061"/>
              <a:gd name="connsiteY255" fmla="*/ 352173 h 2520940"/>
              <a:gd name="connsiteX256" fmla="*/ 410547 w 2911061"/>
              <a:gd name="connsiteY256" fmla="*/ 360419 h 2520940"/>
              <a:gd name="connsiteX257" fmla="*/ 396009 w 2911061"/>
              <a:gd name="connsiteY257" fmla="*/ 363178 h 2520940"/>
              <a:gd name="connsiteX258" fmla="*/ 400132 w 2911061"/>
              <a:gd name="connsiteY258" fmla="*/ 356275 h 2520940"/>
              <a:gd name="connsiteX259" fmla="*/ 406185 w 2911061"/>
              <a:gd name="connsiteY259" fmla="*/ 350408 h 2520940"/>
              <a:gd name="connsiteX260" fmla="*/ 2524029 w 2911061"/>
              <a:gd name="connsiteY260" fmla="*/ 1365121 h 2520940"/>
              <a:gd name="connsiteX261" fmla="*/ 2512345 w 2911061"/>
              <a:gd name="connsiteY261" fmla="*/ 1363660 h 2520940"/>
              <a:gd name="connsiteX262" fmla="*/ 2510885 w 2911061"/>
              <a:gd name="connsiteY262" fmla="*/ 1370963 h 2520940"/>
              <a:gd name="connsiteX263" fmla="*/ 2502121 w 2911061"/>
              <a:gd name="connsiteY263" fmla="*/ 1382647 h 2520940"/>
              <a:gd name="connsiteX264" fmla="*/ 2509424 w 2911061"/>
              <a:gd name="connsiteY264" fmla="*/ 1387028 h 2520940"/>
              <a:gd name="connsiteX265" fmla="*/ 2513805 w 2911061"/>
              <a:gd name="connsiteY265" fmla="*/ 1387028 h 2520940"/>
              <a:gd name="connsiteX266" fmla="*/ 2518187 w 2911061"/>
              <a:gd name="connsiteY266" fmla="*/ 1372423 h 2520940"/>
              <a:gd name="connsiteX267" fmla="*/ 875508 w 2911061"/>
              <a:gd name="connsiteY267" fmla="*/ 411883 h 2520940"/>
              <a:gd name="connsiteX268" fmla="*/ 851129 w 2911061"/>
              <a:gd name="connsiteY268" fmla="*/ 402102 h 2520940"/>
              <a:gd name="connsiteX269" fmla="*/ 825640 w 2911061"/>
              <a:gd name="connsiteY269" fmla="*/ 396697 h 2520940"/>
              <a:gd name="connsiteX270" fmla="*/ 843556 w 2911061"/>
              <a:gd name="connsiteY270" fmla="*/ 409638 h 2520940"/>
              <a:gd name="connsiteX271" fmla="*/ 864300 w 2911061"/>
              <a:gd name="connsiteY271" fmla="*/ 418089 h 2520940"/>
              <a:gd name="connsiteX272" fmla="*/ 883632 w 2911061"/>
              <a:gd name="connsiteY272" fmla="*/ 424537 h 2520940"/>
              <a:gd name="connsiteX273" fmla="*/ 891542 w 2911061"/>
              <a:gd name="connsiteY273" fmla="*/ 422155 h 2520940"/>
              <a:gd name="connsiteX274" fmla="*/ 2597054 w 2911061"/>
              <a:gd name="connsiteY274" fmla="*/ 1328608 h 2520940"/>
              <a:gd name="connsiteX275" fmla="*/ 2588291 w 2911061"/>
              <a:gd name="connsiteY275" fmla="*/ 1335911 h 2520940"/>
              <a:gd name="connsiteX276" fmla="*/ 2585735 w 2911061"/>
              <a:gd name="connsiteY276" fmla="*/ 1340475 h 2520940"/>
              <a:gd name="connsiteX277" fmla="*/ 2580989 w 2911061"/>
              <a:gd name="connsiteY277" fmla="*/ 1341753 h 2520940"/>
              <a:gd name="connsiteX278" fmla="*/ 2575877 w 2911061"/>
              <a:gd name="connsiteY278" fmla="*/ 1340840 h 2520940"/>
              <a:gd name="connsiteX279" fmla="*/ 2570765 w 2911061"/>
              <a:gd name="connsiteY279" fmla="*/ 1338832 h 2520940"/>
              <a:gd name="connsiteX280" fmla="*/ 2566383 w 2911061"/>
              <a:gd name="connsiteY280" fmla="*/ 1365121 h 2520940"/>
              <a:gd name="connsiteX281" fmla="*/ 2551779 w 2911061"/>
              <a:gd name="connsiteY281" fmla="*/ 1368042 h 2520940"/>
              <a:gd name="connsiteX282" fmla="*/ 2550318 w 2911061"/>
              <a:gd name="connsiteY282" fmla="*/ 1370963 h 2520940"/>
              <a:gd name="connsiteX283" fmla="*/ 2509424 w 2911061"/>
              <a:gd name="connsiteY283" fmla="*/ 1423541 h 2520940"/>
              <a:gd name="connsiteX284" fmla="*/ 2491168 w 2911061"/>
              <a:gd name="connsiteY284" fmla="*/ 1433947 h 2520940"/>
              <a:gd name="connsiteX285" fmla="*/ 2472911 w 2911061"/>
              <a:gd name="connsiteY285" fmla="*/ 1445448 h 2520940"/>
              <a:gd name="connsiteX286" fmla="*/ 2460680 w 2911061"/>
              <a:gd name="connsiteY286" fmla="*/ 1461879 h 2520940"/>
              <a:gd name="connsiteX287" fmla="*/ 2445162 w 2911061"/>
              <a:gd name="connsiteY287" fmla="*/ 1476119 h 2520940"/>
              <a:gd name="connsiteX288" fmla="*/ 2433661 w 2911061"/>
              <a:gd name="connsiteY288" fmla="*/ 1480135 h 2520940"/>
              <a:gd name="connsiteX289" fmla="*/ 2423254 w 2911061"/>
              <a:gd name="connsiteY289" fmla="*/ 1486342 h 2520940"/>
              <a:gd name="connsiteX290" fmla="*/ 2398426 w 2911061"/>
              <a:gd name="connsiteY290" fmla="*/ 1515552 h 2520940"/>
              <a:gd name="connsiteX291" fmla="*/ 2395505 w 2911061"/>
              <a:gd name="connsiteY291" fmla="*/ 1515552 h 2520940"/>
              <a:gd name="connsiteX292" fmla="*/ 2382368 w 2911061"/>
              <a:gd name="connsiteY292" fmla="*/ 1525771 h 2520940"/>
              <a:gd name="connsiteX293" fmla="*/ 2382375 w 2911061"/>
              <a:gd name="connsiteY293" fmla="*/ 1525770 h 2520940"/>
              <a:gd name="connsiteX294" fmla="*/ 2399887 w 2911061"/>
              <a:gd name="connsiteY294" fmla="*/ 1517013 h 2520940"/>
              <a:gd name="connsiteX295" fmla="*/ 2411753 w 2911061"/>
              <a:gd name="connsiteY295" fmla="*/ 1512449 h 2520940"/>
              <a:gd name="connsiteX296" fmla="*/ 2420333 w 2911061"/>
              <a:gd name="connsiteY296" fmla="*/ 1502408 h 2520940"/>
              <a:gd name="connsiteX297" fmla="*/ 2433478 w 2911061"/>
              <a:gd name="connsiteY297" fmla="*/ 1500947 h 2520940"/>
              <a:gd name="connsiteX298" fmla="*/ 2455568 w 2911061"/>
              <a:gd name="connsiteY298" fmla="*/ 1486890 h 2520940"/>
              <a:gd name="connsiteX299" fmla="*/ 2474372 w 2911061"/>
              <a:gd name="connsiteY299" fmla="*/ 1467356 h 2520940"/>
              <a:gd name="connsiteX300" fmla="*/ 2472911 w 2911061"/>
              <a:gd name="connsiteY300" fmla="*/ 1490724 h 2520940"/>
              <a:gd name="connsiteX301" fmla="*/ 2474372 w 2911061"/>
              <a:gd name="connsiteY301" fmla="*/ 1490724 h 2520940"/>
              <a:gd name="connsiteX302" fmla="*/ 2489342 w 2911061"/>
              <a:gd name="connsiteY302" fmla="*/ 1480683 h 2520940"/>
              <a:gd name="connsiteX303" fmla="*/ 2502121 w 2911061"/>
              <a:gd name="connsiteY303" fmla="*/ 1467356 h 2520940"/>
              <a:gd name="connsiteX304" fmla="*/ 2522569 w 2911061"/>
              <a:gd name="connsiteY304" fmla="*/ 1443988 h 2520940"/>
              <a:gd name="connsiteX305" fmla="*/ 2522569 w 2911061"/>
              <a:gd name="connsiteY305" fmla="*/ 1448369 h 2520940"/>
              <a:gd name="connsiteX306" fmla="*/ 2535713 w 2911061"/>
              <a:gd name="connsiteY306" fmla="*/ 1425001 h 2520940"/>
              <a:gd name="connsiteX307" fmla="*/ 2535713 w 2911061"/>
              <a:gd name="connsiteY307" fmla="*/ 1423541 h 2520940"/>
              <a:gd name="connsiteX308" fmla="*/ 2550318 w 2911061"/>
              <a:gd name="connsiteY308" fmla="*/ 1420620 h 2520940"/>
              <a:gd name="connsiteX309" fmla="*/ 2548857 w 2911061"/>
              <a:gd name="connsiteY309" fmla="*/ 1410396 h 2520940"/>
              <a:gd name="connsiteX310" fmla="*/ 2567844 w 2911061"/>
              <a:gd name="connsiteY310" fmla="*/ 1390679 h 2520940"/>
              <a:gd name="connsiteX311" fmla="*/ 2586831 w 2911061"/>
              <a:gd name="connsiteY311" fmla="*/ 1370963 h 2520940"/>
              <a:gd name="connsiteX312" fmla="*/ 2592490 w 2911061"/>
              <a:gd name="connsiteY312" fmla="*/ 1349785 h 2520940"/>
              <a:gd name="connsiteX313" fmla="*/ 2597054 w 2911061"/>
              <a:gd name="connsiteY313" fmla="*/ 1328608 h 2520940"/>
              <a:gd name="connsiteX314" fmla="*/ 2678842 w 2911061"/>
              <a:gd name="connsiteY314" fmla="*/ 1233676 h 2520940"/>
              <a:gd name="connsiteX315" fmla="*/ 2667158 w 2911061"/>
              <a:gd name="connsiteY315" fmla="*/ 1232215 h 2520940"/>
              <a:gd name="connsiteX316" fmla="*/ 2664237 w 2911061"/>
              <a:gd name="connsiteY316" fmla="*/ 1242439 h 2520940"/>
              <a:gd name="connsiteX317" fmla="*/ 2658395 w 2911061"/>
              <a:gd name="connsiteY317" fmla="*/ 1249741 h 2520940"/>
              <a:gd name="connsiteX318" fmla="*/ 2651093 w 2911061"/>
              <a:gd name="connsiteY318" fmla="*/ 1254123 h 2520940"/>
              <a:gd name="connsiteX319" fmla="*/ 2643790 w 2911061"/>
              <a:gd name="connsiteY319" fmla="*/ 1273109 h 2520940"/>
              <a:gd name="connsiteX320" fmla="*/ 2638496 w 2911061"/>
              <a:gd name="connsiteY320" fmla="*/ 1281325 h 2520940"/>
              <a:gd name="connsiteX321" fmla="*/ 2636487 w 2911061"/>
              <a:gd name="connsiteY321" fmla="*/ 1290635 h 2520940"/>
              <a:gd name="connsiteX322" fmla="*/ 2655657 w 2911061"/>
              <a:gd name="connsiteY322" fmla="*/ 1266537 h 2520940"/>
              <a:gd name="connsiteX323" fmla="*/ 2671539 w 2911061"/>
              <a:gd name="connsiteY323" fmla="*/ 1246820 h 2520940"/>
              <a:gd name="connsiteX324" fmla="*/ 2703671 w 2911061"/>
              <a:gd name="connsiteY324" fmla="*/ 1211768 h 2520940"/>
              <a:gd name="connsiteX325" fmla="*/ 2706591 w 2911061"/>
              <a:gd name="connsiteY325" fmla="*/ 1233676 h 2520940"/>
              <a:gd name="connsiteX326" fmla="*/ 2709513 w 2911061"/>
              <a:gd name="connsiteY326" fmla="*/ 1227834 h 2520940"/>
              <a:gd name="connsiteX327" fmla="*/ 1709169 w 2911061"/>
              <a:gd name="connsiteY327" fmla="*/ 617368 h 2520940"/>
              <a:gd name="connsiteX328" fmla="*/ 1696706 w 2911061"/>
              <a:gd name="connsiteY328" fmla="*/ 618277 h 2520940"/>
              <a:gd name="connsiteX329" fmla="*/ 1677198 w 2911061"/>
              <a:gd name="connsiteY329" fmla="*/ 621427 h 2520940"/>
              <a:gd name="connsiteX330" fmla="*/ 1691224 w 2911061"/>
              <a:gd name="connsiteY330" fmla="*/ 628962 h 2520940"/>
              <a:gd name="connsiteX331" fmla="*/ 2732881 w 2911061"/>
              <a:gd name="connsiteY331" fmla="*/ 1150427 h 2520940"/>
              <a:gd name="connsiteX332" fmla="*/ 2716815 w 2911061"/>
              <a:gd name="connsiteY332" fmla="*/ 1170874 h 2520940"/>
              <a:gd name="connsiteX333" fmla="*/ 2714077 w 2911061"/>
              <a:gd name="connsiteY333" fmla="*/ 1176899 h 2520940"/>
              <a:gd name="connsiteX334" fmla="*/ 2712433 w 2911061"/>
              <a:gd name="connsiteY334" fmla="*/ 1184019 h 2520940"/>
              <a:gd name="connsiteX335" fmla="*/ 2712433 w 2911061"/>
              <a:gd name="connsiteY335" fmla="*/ 1200084 h 2520940"/>
              <a:gd name="connsiteX336" fmla="*/ 2726491 w 2911061"/>
              <a:gd name="connsiteY336" fmla="*/ 1177446 h 2520940"/>
              <a:gd name="connsiteX337" fmla="*/ 2732881 w 2911061"/>
              <a:gd name="connsiteY337" fmla="*/ 1150427 h 2520940"/>
              <a:gd name="connsiteX338" fmla="*/ 1172379 w 2911061"/>
              <a:gd name="connsiteY338" fmla="*/ 289357 h 2520940"/>
              <a:gd name="connsiteX339" fmla="*/ 1157215 w 2911061"/>
              <a:gd name="connsiteY339" fmla="*/ 289883 h 2520940"/>
              <a:gd name="connsiteX340" fmla="*/ 1137383 w 2911061"/>
              <a:gd name="connsiteY340" fmla="*/ 291697 h 2520940"/>
              <a:gd name="connsiteX341" fmla="*/ 1137415 w 2911061"/>
              <a:gd name="connsiteY341" fmla="*/ 292177 h 2520940"/>
              <a:gd name="connsiteX342" fmla="*/ 1122688 w 2911061"/>
              <a:gd name="connsiteY342" fmla="*/ 304161 h 2520940"/>
              <a:gd name="connsiteX343" fmla="*/ 1121306 w 2911061"/>
              <a:gd name="connsiteY343" fmla="*/ 306734 h 2520940"/>
              <a:gd name="connsiteX344" fmla="*/ 1107057 w 2911061"/>
              <a:gd name="connsiteY344" fmla="*/ 302395 h 2520940"/>
              <a:gd name="connsiteX345" fmla="*/ 1119056 w 2911061"/>
              <a:gd name="connsiteY345" fmla="*/ 293373 h 2520940"/>
              <a:gd name="connsiteX346" fmla="*/ 1083467 w 2911061"/>
              <a:gd name="connsiteY346" fmla="*/ 296628 h 2520940"/>
              <a:gd name="connsiteX347" fmla="*/ 1089260 w 2911061"/>
              <a:gd name="connsiteY347" fmla="*/ 297925 h 2520940"/>
              <a:gd name="connsiteX348" fmla="*/ 1093366 w 2911061"/>
              <a:gd name="connsiteY348" fmla="*/ 302279 h 2520940"/>
              <a:gd name="connsiteX349" fmla="*/ 1093678 w 2911061"/>
              <a:gd name="connsiteY349" fmla="*/ 301839 h 2520940"/>
              <a:gd name="connsiteX350" fmla="*/ 1100720 w 2911061"/>
              <a:gd name="connsiteY350" fmla="*/ 295675 h 2520940"/>
              <a:gd name="connsiteX351" fmla="*/ 1099458 w 2911061"/>
              <a:gd name="connsiteY351" fmla="*/ 308053 h 2520940"/>
              <a:gd name="connsiteX352" fmla="*/ 1099469 w 2911061"/>
              <a:gd name="connsiteY352" fmla="*/ 308172 h 2520940"/>
              <a:gd name="connsiteX353" fmla="*/ 1123951 w 2911061"/>
              <a:gd name="connsiteY353" fmla="*/ 313994 h 2520940"/>
              <a:gd name="connsiteX354" fmla="*/ 1124378 w 2911061"/>
              <a:gd name="connsiteY354" fmla="*/ 313359 h 2520940"/>
              <a:gd name="connsiteX355" fmla="*/ 1161468 w 2911061"/>
              <a:gd name="connsiteY355" fmla="*/ 296396 h 2520940"/>
              <a:gd name="connsiteX356" fmla="*/ 1084734 w 2911061"/>
              <a:gd name="connsiteY356" fmla="*/ 127926 h 2520940"/>
              <a:gd name="connsiteX357" fmla="*/ 1073464 w 2911061"/>
              <a:gd name="connsiteY357" fmla="*/ 136171 h 2520940"/>
              <a:gd name="connsiteX358" fmla="*/ 1058926 w 2911061"/>
              <a:gd name="connsiteY358" fmla="*/ 138930 h 2520940"/>
              <a:gd name="connsiteX359" fmla="*/ 1063050 w 2911061"/>
              <a:gd name="connsiteY359" fmla="*/ 132027 h 2520940"/>
              <a:gd name="connsiteX360" fmla="*/ 1069103 w 2911061"/>
              <a:gd name="connsiteY360" fmla="*/ 126160 h 2520940"/>
              <a:gd name="connsiteX361" fmla="*/ 1389936 w 2911061"/>
              <a:gd name="connsiteY361" fmla="*/ 216049 h 2520940"/>
              <a:gd name="connsiteX362" fmla="*/ 1380649 w 2911061"/>
              <a:gd name="connsiteY362" fmla="*/ 215989 h 2520940"/>
              <a:gd name="connsiteX363" fmla="*/ 1384806 w 2911061"/>
              <a:gd name="connsiteY363" fmla="*/ 216970 h 2520940"/>
              <a:gd name="connsiteX364" fmla="*/ 1484047 w 2911061"/>
              <a:gd name="connsiteY364" fmla="*/ 214791 h 2520940"/>
              <a:gd name="connsiteX365" fmla="*/ 1481806 w 2911061"/>
              <a:gd name="connsiteY365" fmla="*/ 215056 h 2520940"/>
              <a:gd name="connsiteX366" fmla="*/ 1483505 w 2911061"/>
              <a:gd name="connsiteY366" fmla="*/ 215387 h 2520940"/>
              <a:gd name="connsiteX367" fmla="*/ 1538426 w 2911061"/>
              <a:gd name="connsiteY367" fmla="*/ 187636 h 2520940"/>
              <a:gd name="connsiteX368" fmla="*/ 1514046 w 2911061"/>
              <a:gd name="connsiteY368" fmla="*/ 177854 h 2520940"/>
              <a:gd name="connsiteX369" fmla="*/ 1488558 w 2911061"/>
              <a:gd name="connsiteY369" fmla="*/ 172450 h 2520940"/>
              <a:gd name="connsiteX370" fmla="*/ 1506473 w 2911061"/>
              <a:gd name="connsiteY370" fmla="*/ 185390 h 2520940"/>
              <a:gd name="connsiteX371" fmla="*/ 1527217 w 2911061"/>
              <a:gd name="connsiteY371" fmla="*/ 193841 h 2520940"/>
              <a:gd name="connsiteX372" fmla="*/ 1546550 w 2911061"/>
              <a:gd name="connsiteY372" fmla="*/ 200289 h 2520940"/>
              <a:gd name="connsiteX373" fmla="*/ 1554460 w 2911061"/>
              <a:gd name="connsiteY373" fmla="*/ 197907 h 2520940"/>
              <a:gd name="connsiteX374" fmla="*/ 2756249 w 2911061"/>
              <a:gd name="connsiteY374" fmla="*/ 469834 h 2520940"/>
              <a:gd name="connsiteX375" fmla="*/ 2784323 w 2911061"/>
              <a:gd name="connsiteY375" fmla="*/ 493635 h 2520940"/>
              <a:gd name="connsiteX376" fmla="*/ 2829923 w 2911061"/>
              <a:gd name="connsiteY376" fmla="*/ 533663 h 2520940"/>
              <a:gd name="connsiteX377" fmla="*/ 2857023 w 2911061"/>
              <a:gd name="connsiteY377" fmla="*/ 577911 h 2520940"/>
              <a:gd name="connsiteX378" fmla="*/ 2876010 w 2911061"/>
              <a:gd name="connsiteY378" fmla="*/ 602740 h 2520940"/>
              <a:gd name="connsiteX379" fmla="*/ 2877470 w 2911061"/>
              <a:gd name="connsiteY379" fmla="*/ 617345 h 2520940"/>
              <a:gd name="connsiteX380" fmla="*/ 2887693 w 2911061"/>
              <a:gd name="connsiteY380" fmla="*/ 629029 h 2520940"/>
              <a:gd name="connsiteX381" fmla="*/ 2898282 w 2911061"/>
              <a:gd name="connsiteY381" fmla="*/ 667914 h 2520940"/>
              <a:gd name="connsiteX382" fmla="*/ 2902299 w 2911061"/>
              <a:gd name="connsiteY382" fmla="*/ 712277 h 2520940"/>
              <a:gd name="connsiteX383" fmla="*/ 2903029 w 2911061"/>
              <a:gd name="connsiteY383" fmla="*/ 718849 h 2520940"/>
              <a:gd name="connsiteX384" fmla="*/ 2903759 w 2911061"/>
              <a:gd name="connsiteY384" fmla="*/ 725422 h 2520940"/>
              <a:gd name="connsiteX385" fmla="*/ 2909601 w 2911061"/>
              <a:gd name="connsiteY385" fmla="*/ 728343 h 2520940"/>
              <a:gd name="connsiteX386" fmla="*/ 2904307 w 2911061"/>
              <a:gd name="connsiteY386" fmla="*/ 729803 h 2520940"/>
              <a:gd name="connsiteX387" fmla="*/ 2902299 w 2911061"/>
              <a:gd name="connsiteY387" fmla="*/ 735645 h 2520940"/>
              <a:gd name="connsiteX388" fmla="*/ 2905037 w 2911061"/>
              <a:gd name="connsiteY388" fmla="*/ 758283 h 2520940"/>
              <a:gd name="connsiteX389" fmla="*/ 2911061 w 2911061"/>
              <a:gd name="connsiteY389" fmla="*/ 780921 h 2520940"/>
              <a:gd name="connsiteX390" fmla="*/ 2899195 w 2911061"/>
              <a:gd name="connsiteY390" fmla="*/ 852485 h 2520940"/>
              <a:gd name="connsiteX391" fmla="*/ 2886233 w 2911061"/>
              <a:gd name="connsiteY391" fmla="*/ 924050 h 2520940"/>
              <a:gd name="connsiteX392" fmla="*/ 2870492 w 2911061"/>
              <a:gd name="connsiteY392" fmla="*/ 949203 h 2520940"/>
              <a:gd name="connsiteX393" fmla="*/ 2850857 w 2911061"/>
              <a:gd name="connsiteY393" fmla="*/ 992855 h 2520940"/>
              <a:gd name="connsiteX394" fmla="*/ 2838037 w 2911061"/>
              <a:gd name="connsiteY394" fmla="*/ 1024824 h 2520940"/>
              <a:gd name="connsiteX395" fmla="*/ 2821971 w 2911061"/>
              <a:gd name="connsiteY395" fmla="*/ 1049653 h 2520940"/>
              <a:gd name="connsiteX396" fmla="*/ 2814669 w 2911061"/>
              <a:gd name="connsiteY396" fmla="*/ 1052574 h 2520940"/>
              <a:gd name="connsiteX397" fmla="*/ 2811747 w 2911061"/>
              <a:gd name="connsiteY397" fmla="*/ 1073021 h 2520940"/>
              <a:gd name="connsiteX398" fmla="*/ 2795865 w 2911061"/>
              <a:gd name="connsiteY398" fmla="*/ 1101683 h 2520940"/>
              <a:gd name="connsiteX399" fmla="*/ 2781077 w 2911061"/>
              <a:gd name="connsiteY399" fmla="*/ 1127059 h 2520940"/>
              <a:gd name="connsiteX400" fmla="*/ 2785459 w 2911061"/>
              <a:gd name="connsiteY400" fmla="*/ 1140204 h 2520940"/>
              <a:gd name="connsiteX401" fmla="*/ 2770853 w 2911061"/>
              <a:gd name="connsiteY401" fmla="*/ 1147506 h 2520940"/>
              <a:gd name="connsiteX402" fmla="*/ 2770853 w 2911061"/>
              <a:gd name="connsiteY402" fmla="*/ 1157730 h 2520940"/>
              <a:gd name="connsiteX403" fmla="*/ 2765011 w 2911061"/>
              <a:gd name="connsiteY403" fmla="*/ 1160651 h 2520940"/>
              <a:gd name="connsiteX404" fmla="*/ 2763551 w 2911061"/>
              <a:gd name="connsiteY404" fmla="*/ 1160651 h 2520940"/>
              <a:gd name="connsiteX405" fmla="*/ 2743834 w 2911061"/>
              <a:gd name="connsiteY405" fmla="*/ 1187670 h 2520940"/>
              <a:gd name="connsiteX406" fmla="*/ 2724117 w 2911061"/>
              <a:gd name="connsiteY406" fmla="*/ 1214689 h 2520940"/>
              <a:gd name="connsiteX407" fmla="*/ 2721197 w 2911061"/>
              <a:gd name="connsiteY407" fmla="*/ 1233676 h 2520940"/>
              <a:gd name="connsiteX408" fmla="*/ 2702210 w 2911061"/>
              <a:gd name="connsiteY408" fmla="*/ 1256861 h 2520940"/>
              <a:gd name="connsiteX409" fmla="*/ 2687605 w 2911061"/>
              <a:gd name="connsiteY409" fmla="*/ 1283333 h 2520940"/>
              <a:gd name="connsiteX410" fmla="*/ 2676834 w 2911061"/>
              <a:gd name="connsiteY410" fmla="*/ 1295564 h 2520940"/>
              <a:gd name="connsiteX411" fmla="*/ 2671539 w 2911061"/>
              <a:gd name="connsiteY411" fmla="*/ 1311082 h 2520940"/>
              <a:gd name="connsiteX412" fmla="*/ 2661316 w 2911061"/>
              <a:gd name="connsiteY412" fmla="*/ 1314003 h 2520940"/>
              <a:gd name="connsiteX413" fmla="*/ 2656204 w 2911061"/>
              <a:gd name="connsiteY413" fmla="*/ 1326783 h 2520940"/>
              <a:gd name="connsiteX414" fmla="*/ 2646711 w 2911061"/>
              <a:gd name="connsiteY414" fmla="*/ 1337371 h 2520940"/>
              <a:gd name="connsiteX415" fmla="*/ 2643790 w 2911061"/>
              <a:gd name="connsiteY415" fmla="*/ 1344674 h 2520940"/>
              <a:gd name="connsiteX416" fmla="*/ 2640869 w 2911061"/>
              <a:gd name="connsiteY416" fmla="*/ 1346134 h 2520940"/>
              <a:gd name="connsiteX417" fmla="*/ 2609468 w 2911061"/>
              <a:gd name="connsiteY417" fmla="*/ 1378630 h 2520940"/>
              <a:gd name="connsiteX418" fmla="*/ 2578067 w 2911061"/>
              <a:gd name="connsiteY418" fmla="*/ 1408936 h 2520940"/>
              <a:gd name="connsiteX419" fmla="*/ 2564740 w 2911061"/>
              <a:gd name="connsiteY419" fmla="*/ 1418429 h 2520940"/>
              <a:gd name="connsiteX420" fmla="*/ 2554699 w 2911061"/>
              <a:gd name="connsiteY420" fmla="*/ 1432304 h 2520940"/>
              <a:gd name="connsiteX421" fmla="*/ 2537173 w 2911061"/>
              <a:gd name="connsiteY421" fmla="*/ 1441614 h 2520940"/>
              <a:gd name="connsiteX422" fmla="*/ 2528410 w 2911061"/>
              <a:gd name="connsiteY422" fmla="*/ 1458593 h 2520940"/>
              <a:gd name="connsiteX423" fmla="*/ 2509424 w 2911061"/>
              <a:gd name="connsiteY423" fmla="*/ 1479040 h 2520940"/>
              <a:gd name="connsiteX424" fmla="*/ 2496097 w 2911061"/>
              <a:gd name="connsiteY424" fmla="*/ 1490541 h 2520940"/>
              <a:gd name="connsiteX425" fmla="*/ 2486056 w 2911061"/>
              <a:gd name="connsiteY425" fmla="*/ 1505329 h 2520940"/>
              <a:gd name="connsiteX426" fmla="*/ 2463608 w 2911061"/>
              <a:gd name="connsiteY426" fmla="*/ 1521611 h 2520940"/>
              <a:gd name="connsiteX427" fmla="*/ 2426230 w 2911061"/>
              <a:gd name="connsiteY427" fmla="*/ 1550875 h 2520940"/>
              <a:gd name="connsiteX428" fmla="*/ 2405729 w 2911061"/>
              <a:gd name="connsiteY428" fmla="*/ 1568130 h 2520940"/>
              <a:gd name="connsiteX429" fmla="*/ 2395505 w 2911061"/>
              <a:gd name="connsiteY429" fmla="*/ 1572512 h 2520940"/>
              <a:gd name="connsiteX430" fmla="*/ 2395505 w 2911061"/>
              <a:gd name="connsiteY430" fmla="*/ 1560828 h 2520940"/>
              <a:gd name="connsiteX431" fmla="*/ 2408649 w 2911061"/>
              <a:gd name="connsiteY431" fmla="*/ 1556446 h 2520940"/>
              <a:gd name="connsiteX432" fmla="*/ 2418873 w 2911061"/>
              <a:gd name="connsiteY432" fmla="*/ 1538920 h 2520940"/>
              <a:gd name="connsiteX433" fmla="*/ 2432565 w 2911061"/>
              <a:gd name="connsiteY433" fmla="*/ 1532713 h 2520940"/>
              <a:gd name="connsiteX434" fmla="*/ 2445162 w 2911061"/>
              <a:gd name="connsiteY434" fmla="*/ 1524315 h 2520940"/>
              <a:gd name="connsiteX435" fmla="*/ 2452465 w 2911061"/>
              <a:gd name="connsiteY435" fmla="*/ 1512631 h 2520940"/>
              <a:gd name="connsiteX436" fmla="*/ 2421794 w 2911061"/>
              <a:gd name="connsiteY436" fmla="*/ 1527236 h 2520940"/>
              <a:gd name="connsiteX437" fmla="*/ 2408649 w 2911061"/>
              <a:gd name="connsiteY437" fmla="*/ 1527236 h 2520940"/>
              <a:gd name="connsiteX438" fmla="*/ 2357532 w 2911061"/>
              <a:gd name="connsiteY438" fmla="*/ 1563749 h 2520940"/>
              <a:gd name="connsiteX439" fmla="*/ 2358992 w 2911061"/>
              <a:gd name="connsiteY439" fmla="*/ 1565209 h 2520940"/>
              <a:gd name="connsiteX440" fmla="*/ 2353446 w 2911061"/>
              <a:gd name="connsiteY440" fmla="*/ 1579075 h 2520940"/>
              <a:gd name="connsiteX441" fmla="*/ 2358257 w 2911061"/>
              <a:gd name="connsiteY441" fmla="*/ 1578908 h 2520940"/>
              <a:gd name="connsiteX442" fmla="*/ 2483861 w 2911061"/>
              <a:gd name="connsiteY442" fmla="*/ 1567421 h 2520940"/>
              <a:gd name="connsiteX443" fmla="*/ 2570619 w 2911061"/>
              <a:gd name="connsiteY443" fmla="*/ 1553486 h 2520940"/>
              <a:gd name="connsiteX444" fmla="*/ 2576149 w 2911061"/>
              <a:gd name="connsiteY444" fmla="*/ 1543193 h 2520940"/>
              <a:gd name="connsiteX445" fmla="*/ 2591780 w 2911061"/>
              <a:gd name="connsiteY445" fmla="*/ 1544959 h 2520940"/>
              <a:gd name="connsiteX446" fmla="*/ 2624968 w 2911061"/>
              <a:gd name="connsiteY446" fmla="*/ 1532946 h 2520940"/>
              <a:gd name="connsiteX447" fmla="*/ 2660907 w 2911061"/>
              <a:gd name="connsiteY447" fmla="*/ 1527384 h 2520940"/>
              <a:gd name="connsiteX448" fmla="*/ 2671890 w 2911061"/>
              <a:gd name="connsiteY448" fmla="*/ 1531628 h 2520940"/>
              <a:gd name="connsiteX449" fmla="*/ 2658478 w 2911061"/>
              <a:gd name="connsiteY449" fmla="*/ 1534991 h 2520940"/>
              <a:gd name="connsiteX450" fmla="*/ 2647370 w 2911061"/>
              <a:gd name="connsiteY450" fmla="*/ 1543323 h 2520940"/>
              <a:gd name="connsiteX451" fmla="*/ 2622621 w 2911061"/>
              <a:gd name="connsiteY451" fmla="*/ 1548887 h 2520940"/>
              <a:gd name="connsiteX452" fmla="*/ 2599212 w 2911061"/>
              <a:gd name="connsiteY452" fmla="*/ 1558899 h 2520940"/>
              <a:gd name="connsiteX453" fmla="*/ 2582794 w 2911061"/>
              <a:gd name="connsiteY453" fmla="*/ 1561684 h 2520940"/>
              <a:gd name="connsiteX454" fmla="*/ 2565494 w 2911061"/>
              <a:gd name="connsiteY454" fmla="*/ 1572285 h 2520940"/>
              <a:gd name="connsiteX455" fmla="*/ 2552262 w 2911061"/>
              <a:gd name="connsiteY455" fmla="*/ 1583414 h 2520940"/>
              <a:gd name="connsiteX456" fmla="*/ 2536135 w 2911061"/>
              <a:gd name="connsiteY456" fmla="*/ 1592986 h 2520940"/>
              <a:gd name="connsiteX457" fmla="*/ 2534061 w 2911061"/>
              <a:gd name="connsiteY457" fmla="*/ 1596847 h 2520940"/>
              <a:gd name="connsiteX458" fmla="*/ 2522003 w 2911061"/>
              <a:gd name="connsiteY458" fmla="*/ 1606948 h 2520940"/>
              <a:gd name="connsiteX459" fmla="*/ 2510542 w 2911061"/>
              <a:gd name="connsiteY459" fmla="*/ 1607836 h 2520940"/>
              <a:gd name="connsiteX460" fmla="*/ 2499152 w 2911061"/>
              <a:gd name="connsiteY460" fmla="*/ 1606277 h 2520940"/>
              <a:gd name="connsiteX461" fmla="*/ 2496887 w 2911061"/>
              <a:gd name="connsiteY461" fmla="*/ 1616665 h 2520940"/>
              <a:gd name="connsiteX462" fmla="*/ 2446658 w 2911061"/>
              <a:gd name="connsiteY462" fmla="*/ 1624911 h 2520940"/>
              <a:gd name="connsiteX463" fmla="*/ 2396499 w 2911061"/>
              <a:gd name="connsiteY463" fmla="*/ 1630708 h 2520940"/>
              <a:gd name="connsiteX464" fmla="*/ 2390278 w 2911061"/>
              <a:gd name="connsiteY464" fmla="*/ 1642288 h 2520940"/>
              <a:gd name="connsiteX465" fmla="*/ 2376626 w 2911061"/>
              <a:gd name="connsiteY465" fmla="*/ 1639927 h 2520940"/>
              <a:gd name="connsiteX466" fmla="*/ 2354584 w 2911061"/>
              <a:gd name="connsiteY466" fmla="*/ 1645078 h 2520940"/>
              <a:gd name="connsiteX467" fmla="*/ 2332615 w 2911061"/>
              <a:gd name="connsiteY467" fmla="*/ 1647783 h 2520940"/>
              <a:gd name="connsiteX468" fmla="*/ 2321843 w 2911061"/>
              <a:gd name="connsiteY468" fmla="*/ 1658575 h 2520940"/>
              <a:gd name="connsiteX469" fmla="*/ 2284576 w 2911061"/>
              <a:gd name="connsiteY469" fmla="*/ 1654050 h 2520940"/>
              <a:gd name="connsiteX470" fmla="*/ 2284507 w 2911061"/>
              <a:gd name="connsiteY470" fmla="*/ 1654300 h 2520940"/>
              <a:gd name="connsiteX471" fmla="*/ 2275744 w 2911061"/>
              <a:gd name="connsiteY471" fmla="*/ 1654300 h 2520940"/>
              <a:gd name="connsiteX472" fmla="*/ 2253837 w 2911061"/>
              <a:gd name="connsiteY472" fmla="*/ 1676207 h 2520940"/>
              <a:gd name="connsiteX473" fmla="*/ 2249455 w 2911061"/>
              <a:gd name="connsiteY473" fmla="*/ 1674747 h 2520940"/>
              <a:gd name="connsiteX474" fmla="*/ 2237771 w 2911061"/>
              <a:gd name="connsiteY474" fmla="*/ 1677668 h 2520940"/>
              <a:gd name="connsiteX475" fmla="*/ 2237771 w 2911061"/>
              <a:gd name="connsiteY475" fmla="*/ 1679128 h 2520940"/>
              <a:gd name="connsiteX476" fmla="*/ 2226087 w 2911061"/>
              <a:gd name="connsiteY476" fmla="*/ 1689352 h 2520940"/>
              <a:gd name="connsiteX477" fmla="*/ 2197060 w 2911061"/>
              <a:gd name="connsiteY477" fmla="*/ 1703409 h 2520940"/>
              <a:gd name="connsiteX478" fmla="*/ 2169127 w 2911061"/>
              <a:gd name="connsiteY478" fmla="*/ 1722943 h 2520940"/>
              <a:gd name="connsiteX479" fmla="*/ 2151601 w 2911061"/>
              <a:gd name="connsiteY479" fmla="*/ 1717101 h 2520940"/>
              <a:gd name="connsiteX480" fmla="*/ 2153062 w 2911061"/>
              <a:gd name="connsiteY480" fmla="*/ 1712720 h 2520940"/>
              <a:gd name="connsiteX481" fmla="*/ 2167667 w 2911061"/>
              <a:gd name="connsiteY481" fmla="*/ 1712720 h 2520940"/>
              <a:gd name="connsiteX482" fmla="*/ 2227547 w 2911061"/>
              <a:gd name="connsiteY482" fmla="*/ 1673286 h 2520940"/>
              <a:gd name="connsiteX483" fmla="*/ 2208561 w 2911061"/>
              <a:gd name="connsiteY483" fmla="*/ 1680224 h 2520940"/>
              <a:gd name="connsiteX484" fmla="*/ 2189575 w 2911061"/>
              <a:gd name="connsiteY484" fmla="*/ 1689352 h 2520940"/>
              <a:gd name="connsiteX485" fmla="*/ 2188114 w 2911061"/>
              <a:gd name="connsiteY485" fmla="*/ 1692273 h 2520940"/>
              <a:gd name="connsiteX486" fmla="*/ 2176430 w 2911061"/>
              <a:gd name="connsiteY486" fmla="*/ 1682049 h 2520940"/>
              <a:gd name="connsiteX487" fmla="*/ 2173874 w 2911061"/>
              <a:gd name="connsiteY487" fmla="*/ 1676207 h 2520940"/>
              <a:gd name="connsiteX488" fmla="*/ 2173509 w 2911061"/>
              <a:gd name="connsiteY488" fmla="*/ 1670365 h 2520940"/>
              <a:gd name="connsiteX489" fmla="*/ 2143569 w 2911061"/>
              <a:gd name="connsiteY489" fmla="*/ 1679859 h 2520940"/>
              <a:gd name="connsiteX490" fmla="*/ 2113629 w 2911061"/>
              <a:gd name="connsiteY490" fmla="*/ 1689352 h 2520940"/>
              <a:gd name="connsiteX491" fmla="*/ 2101945 w 2911061"/>
              <a:gd name="connsiteY491" fmla="*/ 1696654 h 2520940"/>
              <a:gd name="connsiteX492" fmla="*/ 2078577 w 2911061"/>
              <a:gd name="connsiteY492" fmla="*/ 1705417 h 2520940"/>
              <a:gd name="connsiteX493" fmla="*/ 2075171 w 2911061"/>
              <a:gd name="connsiteY493" fmla="*/ 1706035 h 2520940"/>
              <a:gd name="connsiteX494" fmla="*/ 2073620 w 2911061"/>
              <a:gd name="connsiteY494" fmla="*/ 1712548 h 2520940"/>
              <a:gd name="connsiteX495" fmla="*/ 2069127 w 2911061"/>
              <a:gd name="connsiteY495" fmla="*/ 1711478 h 2520940"/>
              <a:gd name="connsiteX496" fmla="*/ 2068750 w 2911061"/>
              <a:gd name="connsiteY496" fmla="*/ 1707200 h 2520940"/>
              <a:gd name="connsiteX497" fmla="*/ 2039326 w 2911061"/>
              <a:gd name="connsiteY497" fmla="*/ 1712537 h 2520940"/>
              <a:gd name="connsiteX498" fmla="*/ 2033217 w 2911061"/>
              <a:gd name="connsiteY498" fmla="*/ 1714204 h 2520940"/>
              <a:gd name="connsiteX499" fmla="*/ 2037228 w 2911061"/>
              <a:gd name="connsiteY499" fmla="*/ 1723823 h 2520940"/>
              <a:gd name="connsiteX500" fmla="*/ 2049316 w 2911061"/>
              <a:gd name="connsiteY500" fmla="*/ 1752813 h 2520940"/>
              <a:gd name="connsiteX501" fmla="*/ 2057617 w 2911061"/>
              <a:gd name="connsiteY501" fmla="*/ 1763809 h 2520940"/>
              <a:gd name="connsiteX502" fmla="*/ 2068401 w 2911061"/>
              <a:gd name="connsiteY502" fmla="*/ 1786317 h 2520940"/>
              <a:gd name="connsiteX503" fmla="*/ 2078943 w 2911061"/>
              <a:gd name="connsiteY503" fmla="*/ 1824790 h 2520940"/>
              <a:gd name="connsiteX504" fmla="*/ 2092664 w 2911061"/>
              <a:gd name="connsiteY504" fmla="*/ 1861883 h 2520940"/>
              <a:gd name="connsiteX505" fmla="*/ 2092792 w 2911061"/>
              <a:gd name="connsiteY505" fmla="*/ 1863338 h 2520940"/>
              <a:gd name="connsiteX506" fmla="*/ 2086674 w 2911061"/>
              <a:gd name="connsiteY506" fmla="*/ 1877074 h 2520940"/>
              <a:gd name="connsiteX507" fmla="*/ 2089877 w 2911061"/>
              <a:gd name="connsiteY507" fmla="*/ 1915460 h 2520940"/>
              <a:gd name="connsiteX508" fmla="*/ 2087146 w 2911061"/>
              <a:gd name="connsiteY508" fmla="*/ 1948874 h 2520940"/>
              <a:gd name="connsiteX509" fmla="*/ 2088568 w 2911061"/>
              <a:gd name="connsiteY509" fmla="*/ 1954613 h 2520940"/>
              <a:gd name="connsiteX510" fmla="*/ 2091083 w 2911061"/>
              <a:gd name="connsiteY510" fmla="*/ 1960256 h 2520940"/>
              <a:gd name="connsiteX511" fmla="*/ 2099105 w 2911061"/>
              <a:gd name="connsiteY511" fmla="*/ 1970178 h 2520940"/>
              <a:gd name="connsiteX512" fmla="*/ 2101866 w 2911061"/>
              <a:gd name="connsiteY512" fmla="*/ 1982764 h 2520940"/>
              <a:gd name="connsiteX513" fmla="*/ 2102893 w 2911061"/>
              <a:gd name="connsiteY513" fmla="*/ 1994402 h 2520940"/>
              <a:gd name="connsiteX514" fmla="*/ 2088344 w 2911061"/>
              <a:gd name="connsiteY514" fmla="*/ 1995686 h 2520940"/>
              <a:gd name="connsiteX515" fmla="*/ 2086953 w 2911061"/>
              <a:gd name="connsiteY515" fmla="*/ 2009005 h 2520940"/>
              <a:gd name="connsiteX516" fmla="*/ 2083381 w 2911061"/>
              <a:gd name="connsiteY516" fmla="*/ 2022515 h 2520940"/>
              <a:gd name="connsiteX517" fmla="*/ 2085863 w 2911061"/>
              <a:gd name="connsiteY517" fmla="*/ 2034026 h 2520940"/>
              <a:gd name="connsiteX518" fmla="*/ 2077070 w 2911061"/>
              <a:gd name="connsiteY518" fmla="*/ 2058993 h 2520940"/>
              <a:gd name="connsiteX519" fmla="*/ 2068277 w 2911061"/>
              <a:gd name="connsiteY519" fmla="*/ 2083962 h 2520940"/>
              <a:gd name="connsiteX520" fmla="*/ 2057452 w 2911061"/>
              <a:gd name="connsiteY520" fmla="*/ 2105280 h 2520940"/>
              <a:gd name="connsiteX521" fmla="*/ 2040151 w 2911061"/>
              <a:gd name="connsiteY521" fmla="*/ 2141832 h 2520940"/>
              <a:gd name="connsiteX522" fmla="*/ 2031179 w 2911061"/>
              <a:gd name="connsiteY522" fmla="*/ 2162010 h 2520940"/>
              <a:gd name="connsiteX523" fmla="*/ 2020141 w 2911061"/>
              <a:gd name="connsiteY523" fmla="*/ 2186443 h 2520940"/>
              <a:gd name="connsiteX524" fmla="*/ 2000030 w 2911061"/>
              <a:gd name="connsiteY524" fmla="*/ 2209845 h 2520940"/>
              <a:gd name="connsiteX525" fmla="*/ 1983385 w 2911061"/>
              <a:gd name="connsiteY525" fmla="*/ 2235139 h 2520940"/>
              <a:gd name="connsiteX526" fmla="*/ 1950950 w 2911061"/>
              <a:gd name="connsiteY526" fmla="*/ 2249731 h 2520940"/>
              <a:gd name="connsiteX527" fmla="*/ 1941269 w 2911061"/>
              <a:gd name="connsiteY527" fmla="*/ 2248019 h 2520940"/>
              <a:gd name="connsiteX528" fmla="*/ 1931781 w 2911061"/>
              <a:gd name="connsiteY528" fmla="*/ 2248490 h 2520940"/>
              <a:gd name="connsiteX529" fmla="*/ 1923694 w 2911061"/>
              <a:gd name="connsiteY529" fmla="*/ 2256534 h 2520940"/>
              <a:gd name="connsiteX530" fmla="*/ 1910728 w 2911061"/>
              <a:gd name="connsiteY530" fmla="*/ 2259145 h 2520940"/>
              <a:gd name="connsiteX531" fmla="*/ 1902876 w 2911061"/>
              <a:gd name="connsiteY531" fmla="*/ 2265702 h 2520940"/>
              <a:gd name="connsiteX532" fmla="*/ 1892072 w 2911061"/>
              <a:gd name="connsiteY532" fmla="*/ 2263723 h 2520940"/>
              <a:gd name="connsiteX533" fmla="*/ 1888221 w 2911061"/>
              <a:gd name="connsiteY533" fmla="*/ 2269928 h 2520940"/>
              <a:gd name="connsiteX534" fmla="*/ 1873415 w 2911061"/>
              <a:gd name="connsiteY534" fmla="*/ 2268302 h 2520940"/>
              <a:gd name="connsiteX535" fmla="*/ 1866912 w 2911061"/>
              <a:gd name="connsiteY535" fmla="*/ 2277673 h 2520940"/>
              <a:gd name="connsiteX536" fmla="*/ 1854888 w 2911061"/>
              <a:gd name="connsiteY536" fmla="*/ 2274335 h 2520940"/>
              <a:gd name="connsiteX537" fmla="*/ 1846982 w 2911061"/>
              <a:gd name="connsiteY537" fmla="*/ 2276133 h 2520940"/>
              <a:gd name="connsiteX538" fmla="*/ 1839270 w 2911061"/>
              <a:gd name="connsiteY538" fmla="*/ 2280113 h 2520940"/>
              <a:gd name="connsiteX539" fmla="*/ 1826048 w 2911061"/>
              <a:gd name="connsiteY539" fmla="*/ 2279813 h 2520940"/>
              <a:gd name="connsiteX540" fmla="*/ 1834263 w 2911061"/>
              <a:gd name="connsiteY540" fmla="*/ 2285686 h 2520940"/>
              <a:gd name="connsiteX541" fmla="*/ 1844277 w 2911061"/>
              <a:gd name="connsiteY541" fmla="*/ 2287002 h 2520940"/>
              <a:gd name="connsiteX542" fmla="*/ 1854033 w 2911061"/>
              <a:gd name="connsiteY542" fmla="*/ 2297870 h 2520940"/>
              <a:gd name="connsiteX543" fmla="*/ 1867382 w 2911061"/>
              <a:gd name="connsiteY543" fmla="*/ 2299624 h 2520940"/>
              <a:gd name="connsiteX544" fmla="*/ 1862590 w 2911061"/>
              <a:gd name="connsiteY544" fmla="*/ 2311777 h 2520940"/>
              <a:gd name="connsiteX545" fmla="*/ 1843165 w 2911061"/>
              <a:gd name="connsiteY545" fmla="*/ 2307626 h 2520940"/>
              <a:gd name="connsiteX546" fmla="*/ 1824626 w 2911061"/>
              <a:gd name="connsiteY546" fmla="*/ 2311462 h 2520940"/>
              <a:gd name="connsiteX547" fmla="*/ 1806792 w 2911061"/>
              <a:gd name="connsiteY547" fmla="*/ 2310836 h 2520940"/>
              <a:gd name="connsiteX548" fmla="*/ 1791303 w 2911061"/>
              <a:gd name="connsiteY548" fmla="*/ 2318068 h 2520940"/>
              <a:gd name="connsiteX549" fmla="*/ 1777904 w 2911061"/>
              <a:gd name="connsiteY549" fmla="*/ 2315768 h 2520940"/>
              <a:gd name="connsiteX550" fmla="*/ 1764987 w 2911061"/>
              <a:gd name="connsiteY550" fmla="*/ 2318924 h 2520940"/>
              <a:gd name="connsiteX551" fmla="*/ 1735147 w 2911061"/>
              <a:gd name="connsiteY551" fmla="*/ 2308912 h 2520940"/>
              <a:gd name="connsiteX552" fmla="*/ 1703413 w 2911061"/>
              <a:gd name="connsiteY552" fmla="*/ 2302365 h 2520940"/>
              <a:gd name="connsiteX553" fmla="*/ 1696566 w 2911061"/>
              <a:gd name="connsiteY553" fmla="*/ 2291240 h 2520940"/>
              <a:gd name="connsiteX554" fmla="*/ 1666442 w 2911061"/>
              <a:gd name="connsiteY554" fmla="*/ 2282169 h 2520940"/>
              <a:gd name="connsiteX555" fmla="*/ 1639517 w 2911061"/>
              <a:gd name="connsiteY555" fmla="*/ 2269883 h 2520940"/>
              <a:gd name="connsiteX556" fmla="*/ 1607906 w 2911061"/>
              <a:gd name="connsiteY556" fmla="*/ 2266808 h 2520940"/>
              <a:gd name="connsiteX557" fmla="*/ 1607093 w 2911061"/>
              <a:gd name="connsiteY557" fmla="*/ 2274211 h 2520940"/>
              <a:gd name="connsiteX558" fmla="*/ 1584693 w 2911061"/>
              <a:gd name="connsiteY558" fmla="*/ 2269589 h 2520940"/>
              <a:gd name="connsiteX559" fmla="*/ 1562292 w 2911061"/>
              <a:gd name="connsiteY559" fmla="*/ 2264969 h 2520940"/>
              <a:gd name="connsiteX560" fmla="*/ 1551467 w 2911061"/>
              <a:gd name="connsiteY560" fmla="*/ 2258594 h 2520940"/>
              <a:gd name="connsiteX561" fmla="*/ 1464004 w 2911061"/>
              <a:gd name="connsiteY561" fmla="*/ 2231124 h 2520940"/>
              <a:gd name="connsiteX562" fmla="*/ 1460581 w 2911061"/>
              <a:gd name="connsiteY562" fmla="*/ 2225562 h 2520940"/>
              <a:gd name="connsiteX563" fmla="*/ 1439153 w 2911061"/>
              <a:gd name="connsiteY563" fmla="*/ 2215356 h 2520940"/>
              <a:gd name="connsiteX564" fmla="*/ 1417534 w 2911061"/>
              <a:gd name="connsiteY564" fmla="*/ 2202969 h 2520940"/>
              <a:gd name="connsiteX565" fmla="*/ 1407735 w 2911061"/>
              <a:gd name="connsiteY565" fmla="*/ 2208232 h 2520940"/>
              <a:gd name="connsiteX566" fmla="*/ 1397460 w 2911061"/>
              <a:gd name="connsiteY566" fmla="*/ 2206024 h 2520940"/>
              <a:gd name="connsiteX567" fmla="*/ 1392160 w 2911061"/>
              <a:gd name="connsiteY567" fmla="*/ 2197878 h 2520940"/>
              <a:gd name="connsiteX568" fmla="*/ 1376969 w 2911061"/>
              <a:gd name="connsiteY568" fmla="*/ 2191887 h 2520940"/>
              <a:gd name="connsiteX569" fmla="*/ 1365759 w 2911061"/>
              <a:gd name="connsiteY569" fmla="*/ 2181147 h 2520940"/>
              <a:gd name="connsiteX570" fmla="*/ 1342095 w 2911061"/>
              <a:gd name="connsiteY570" fmla="*/ 2178836 h 2520940"/>
              <a:gd name="connsiteX571" fmla="*/ 1333665 w 2911061"/>
              <a:gd name="connsiteY571" fmla="*/ 2166385 h 2520940"/>
              <a:gd name="connsiteX572" fmla="*/ 1324840 w 2911061"/>
              <a:gd name="connsiteY572" fmla="*/ 2166064 h 2520940"/>
              <a:gd name="connsiteX573" fmla="*/ 1315822 w 2911061"/>
              <a:gd name="connsiteY573" fmla="*/ 2163561 h 2520940"/>
              <a:gd name="connsiteX574" fmla="*/ 1326863 w 2911061"/>
              <a:gd name="connsiteY574" fmla="*/ 2157823 h 2520940"/>
              <a:gd name="connsiteX575" fmla="*/ 1336618 w 2911061"/>
              <a:gd name="connsiteY575" fmla="*/ 2149996 h 2520940"/>
              <a:gd name="connsiteX576" fmla="*/ 1337045 w 2911061"/>
              <a:gd name="connsiteY576" fmla="*/ 2138229 h 2520940"/>
              <a:gd name="connsiteX577" fmla="*/ 1332296 w 2911061"/>
              <a:gd name="connsiteY577" fmla="*/ 2134251 h 2520940"/>
              <a:gd name="connsiteX578" fmla="*/ 1317619 w 2911061"/>
              <a:gd name="connsiteY578" fmla="*/ 2134079 h 2520940"/>
              <a:gd name="connsiteX579" fmla="*/ 1283082 w 2911061"/>
              <a:gd name="connsiteY579" fmla="*/ 2112385 h 2520940"/>
              <a:gd name="connsiteX580" fmla="*/ 1246845 w 2911061"/>
              <a:gd name="connsiteY580" fmla="*/ 2096340 h 2520940"/>
              <a:gd name="connsiteX581" fmla="*/ 1237302 w 2911061"/>
              <a:gd name="connsiteY581" fmla="*/ 2104513 h 2520940"/>
              <a:gd name="connsiteX582" fmla="*/ 1210366 w 2911061"/>
              <a:gd name="connsiteY582" fmla="*/ 2090029 h 2520940"/>
              <a:gd name="connsiteX583" fmla="*/ 1191388 w 2911061"/>
              <a:gd name="connsiteY583" fmla="*/ 2066045 h 2520940"/>
              <a:gd name="connsiteX584" fmla="*/ 1178637 w 2911061"/>
              <a:gd name="connsiteY584" fmla="*/ 2056541 h 2520940"/>
              <a:gd name="connsiteX585" fmla="*/ 1164987 w 2911061"/>
              <a:gd name="connsiteY585" fmla="*/ 2049315 h 2520940"/>
              <a:gd name="connsiteX586" fmla="*/ 1154970 w 2911061"/>
              <a:gd name="connsiteY586" fmla="*/ 2037554 h 2520940"/>
              <a:gd name="connsiteX587" fmla="*/ 1148127 w 2911061"/>
              <a:gd name="connsiteY587" fmla="*/ 2024412 h 2520940"/>
              <a:gd name="connsiteX588" fmla="*/ 1132697 w 2911061"/>
              <a:gd name="connsiteY588" fmla="*/ 2015694 h 2520940"/>
              <a:gd name="connsiteX589" fmla="*/ 1117361 w 2911061"/>
              <a:gd name="connsiteY589" fmla="*/ 2008066 h 2520940"/>
              <a:gd name="connsiteX590" fmla="*/ 1110515 w 2911061"/>
              <a:gd name="connsiteY590" fmla="*/ 1996941 h 2520940"/>
              <a:gd name="connsiteX591" fmla="*/ 1095196 w 2911061"/>
              <a:gd name="connsiteY591" fmla="*/ 1989496 h 2520940"/>
              <a:gd name="connsiteX592" fmla="*/ 1085788 w 2911061"/>
              <a:gd name="connsiteY592" fmla="*/ 1978414 h 2520940"/>
              <a:gd name="connsiteX593" fmla="*/ 1078465 w 2911061"/>
              <a:gd name="connsiteY593" fmla="*/ 1966048 h 2520940"/>
              <a:gd name="connsiteX594" fmla="*/ 1070806 w 2911061"/>
              <a:gd name="connsiteY594" fmla="*/ 1962325 h 2520940"/>
              <a:gd name="connsiteX595" fmla="*/ 1072432 w 2911061"/>
              <a:gd name="connsiteY595" fmla="*/ 1947520 h 2520940"/>
              <a:gd name="connsiteX596" fmla="*/ 1090088 w 2911061"/>
              <a:gd name="connsiteY596" fmla="*/ 1964839 h 2520940"/>
              <a:gd name="connsiteX597" fmla="*/ 1103668 w 2911061"/>
              <a:gd name="connsiteY597" fmla="*/ 1985816 h 2520940"/>
              <a:gd name="connsiteX598" fmla="*/ 1113211 w 2911061"/>
              <a:gd name="connsiteY598" fmla="*/ 1977644 h 2520940"/>
              <a:gd name="connsiteX599" fmla="*/ 1106108 w 2911061"/>
              <a:gd name="connsiteY599" fmla="*/ 1963609 h 2520940"/>
              <a:gd name="connsiteX600" fmla="*/ 1092896 w 2911061"/>
              <a:gd name="connsiteY600" fmla="*/ 1953045 h 2520940"/>
              <a:gd name="connsiteX601" fmla="*/ 1084755 w 2911061"/>
              <a:gd name="connsiteY601" fmla="*/ 1937635 h 2520940"/>
              <a:gd name="connsiteX602" fmla="*/ 1064697 w 2911061"/>
              <a:gd name="connsiteY602" fmla="*/ 1915946 h 2520940"/>
              <a:gd name="connsiteX603" fmla="*/ 1049710 w 2911061"/>
              <a:gd name="connsiteY603" fmla="*/ 1889412 h 2520940"/>
              <a:gd name="connsiteX604" fmla="*/ 1037814 w 2911061"/>
              <a:gd name="connsiteY604" fmla="*/ 1887530 h 2520940"/>
              <a:gd name="connsiteX605" fmla="*/ 1049281 w 2911061"/>
              <a:gd name="connsiteY605" fmla="*/ 1901179 h 2520940"/>
              <a:gd name="connsiteX606" fmla="*/ 1050737 w 2911061"/>
              <a:gd name="connsiteY606" fmla="*/ 1901051 h 2520940"/>
              <a:gd name="connsiteX607" fmla="*/ 1059166 w 2911061"/>
              <a:gd name="connsiteY607" fmla="*/ 1913502 h 2520940"/>
              <a:gd name="connsiteX608" fmla="*/ 1058097 w 2911061"/>
              <a:gd name="connsiteY608" fmla="*/ 1917996 h 2520940"/>
              <a:gd name="connsiteX609" fmla="*/ 1036333 w 2911061"/>
              <a:gd name="connsiteY609" fmla="*/ 1903971 h 2520940"/>
              <a:gd name="connsiteX610" fmla="*/ 1023009 w 2911061"/>
              <a:gd name="connsiteY610" fmla="*/ 1885904 h 2520940"/>
              <a:gd name="connsiteX611" fmla="*/ 1033236 w 2911061"/>
              <a:gd name="connsiteY611" fmla="*/ 1918723 h 2520940"/>
              <a:gd name="connsiteX612" fmla="*/ 1044961 w 2911061"/>
              <a:gd name="connsiteY612" fmla="*/ 1935282 h 2520940"/>
              <a:gd name="connsiteX613" fmla="*/ 1052941 w 2911061"/>
              <a:gd name="connsiteY613" fmla="*/ 2004954 h 2520940"/>
              <a:gd name="connsiteX614" fmla="*/ 1093272 w 2911061"/>
              <a:gd name="connsiteY614" fmla="*/ 2067374 h 2520940"/>
              <a:gd name="connsiteX615" fmla="*/ 1097809 w 2911061"/>
              <a:gd name="connsiteY615" fmla="*/ 2102162 h 2520940"/>
              <a:gd name="connsiteX616" fmla="*/ 1115861 w 2911061"/>
              <a:gd name="connsiteY616" fmla="*/ 2126043 h 2520940"/>
              <a:gd name="connsiteX617" fmla="*/ 1128746 w 2911061"/>
              <a:gd name="connsiteY617" fmla="*/ 2153679 h 2520940"/>
              <a:gd name="connsiteX618" fmla="*/ 1146932 w 2911061"/>
              <a:gd name="connsiteY618" fmla="*/ 2177000 h 2520940"/>
              <a:gd name="connsiteX619" fmla="*/ 1143338 w 2911061"/>
              <a:gd name="connsiteY619" fmla="*/ 2186114 h 2520940"/>
              <a:gd name="connsiteX620" fmla="*/ 1130500 w 2911061"/>
              <a:gd name="connsiteY620" fmla="*/ 2190179 h 2520940"/>
              <a:gd name="connsiteX621" fmla="*/ 1134620 w 2911061"/>
              <a:gd name="connsiteY621" fmla="*/ 2201545 h 2520940"/>
              <a:gd name="connsiteX622" fmla="*/ 1135464 w 2911061"/>
              <a:gd name="connsiteY622" fmla="*/ 2213200 h 2520940"/>
              <a:gd name="connsiteX623" fmla="*/ 1113406 w 2911061"/>
              <a:gd name="connsiteY623" fmla="*/ 2185457 h 2520940"/>
              <a:gd name="connsiteX624" fmla="*/ 1091861 w 2911061"/>
              <a:gd name="connsiteY624" fmla="*/ 2151070 h 2520940"/>
              <a:gd name="connsiteX625" fmla="*/ 1090406 w 2911061"/>
              <a:gd name="connsiteY625" fmla="*/ 2151198 h 2520940"/>
              <a:gd name="connsiteX626" fmla="*/ 1076542 w 2911061"/>
              <a:gd name="connsiteY626" fmla="*/ 2143625 h 2520940"/>
              <a:gd name="connsiteX627" fmla="*/ 1062309 w 2911061"/>
              <a:gd name="connsiteY627" fmla="*/ 2119406 h 2520940"/>
              <a:gd name="connsiteX628" fmla="*/ 1045605 w 2911061"/>
              <a:gd name="connsiteY628" fmla="*/ 2092107 h 2520940"/>
              <a:gd name="connsiteX629" fmla="*/ 1043465 w 2911061"/>
              <a:gd name="connsiteY629" fmla="*/ 2101093 h 2520940"/>
              <a:gd name="connsiteX630" fmla="*/ 1057902 w 2911061"/>
              <a:gd name="connsiteY630" fmla="*/ 2142154 h 2520940"/>
              <a:gd name="connsiteX631" fmla="*/ 1079880 w 2911061"/>
              <a:gd name="connsiteY631" fmla="*/ 2181450 h 2520940"/>
              <a:gd name="connsiteX632" fmla="*/ 1081207 w 2911061"/>
              <a:gd name="connsiteY632" fmla="*/ 2179868 h 2520940"/>
              <a:gd name="connsiteX633" fmla="*/ 1086790 w 2911061"/>
              <a:gd name="connsiteY633" fmla="*/ 2199535 h 2520940"/>
              <a:gd name="connsiteX634" fmla="*/ 1097638 w 2911061"/>
              <a:gd name="connsiteY634" fmla="*/ 2216538 h 2520940"/>
              <a:gd name="connsiteX635" fmla="*/ 1141560 w 2911061"/>
              <a:gd name="connsiteY635" fmla="*/ 2284722 h 2520940"/>
              <a:gd name="connsiteX636" fmla="*/ 1220102 w 2911061"/>
              <a:gd name="connsiteY636" fmla="*/ 2383410 h 2520940"/>
              <a:gd name="connsiteX637" fmla="*/ 1279369 w 2911061"/>
              <a:gd name="connsiteY637" fmla="*/ 2448284 h 2520940"/>
              <a:gd name="connsiteX638" fmla="*/ 1291008 w 2911061"/>
              <a:gd name="connsiteY638" fmla="*/ 2447257 h 2520940"/>
              <a:gd name="connsiteX639" fmla="*/ 1298111 w 2911061"/>
              <a:gd name="connsiteY639" fmla="*/ 2461291 h 2520940"/>
              <a:gd name="connsiteX640" fmla="*/ 1326369 w 2911061"/>
              <a:gd name="connsiteY640" fmla="*/ 2482440 h 2520940"/>
              <a:gd name="connsiteX641" fmla="*/ 1350744 w 2911061"/>
              <a:gd name="connsiteY641" fmla="*/ 2509429 h 2520940"/>
              <a:gd name="connsiteX642" fmla="*/ 1353226 w 2911061"/>
              <a:gd name="connsiteY642" fmla="*/ 2520940 h 2520940"/>
              <a:gd name="connsiteX643" fmla="*/ 1343053 w 2911061"/>
              <a:gd name="connsiteY643" fmla="*/ 2511574 h 2520940"/>
              <a:gd name="connsiteX644" fmla="*/ 1329991 w 2911061"/>
              <a:gd name="connsiteY644" fmla="*/ 2506863 h 2520940"/>
              <a:gd name="connsiteX645" fmla="*/ 1311756 w 2911061"/>
              <a:gd name="connsiteY645" fmla="*/ 2489228 h 2520940"/>
              <a:gd name="connsiteX646" fmla="*/ 1290538 w 2911061"/>
              <a:gd name="connsiteY646" fmla="*/ 2475156 h 2520940"/>
              <a:gd name="connsiteX647" fmla="*/ 1279199 w 2911061"/>
              <a:gd name="connsiteY647" fmla="*/ 2462961 h 2520940"/>
              <a:gd name="connsiteX648" fmla="*/ 1260842 w 2911061"/>
              <a:gd name="connsiteY648" fmla="*/ 2454318 h 2520940"/>
              <a:gd name="connsiteX649" fmla="*/ 1244277 w 2911061"/>
              <a:gd name="connsiteY649" fmla="*/ 2449365 h 2520940"/>
              <a:gd name="connsiteX650" fmla="*/ 1227423 w 2911061"/>
              <a:gd name="connsiteY650" fmla="*/ 2441139 h 2520940"/>
              <a:gd name="connsiteX651" fmla="*/ 1223058 w 2911061"/>
              <a:gd name="connsiteY651" fmla="*/ 2441524 h 2520940"/>
              <a:gd name="connsiteX652" fmla="*/ 1207996 w 2911061"/>
              <a:gd name="connsiteY652" fmla="*/ 2436988 h 2520940"/>
              <a:gd name="connsiteX653" fmla="*/ 1200963 w 2911061"/>
              <a:gd name="connsiteY653" fmla="*/ 2427896 h 2520940"/>
              <a:gd name="connsiteX654" fmla="*/ 1196015 w 2911061"/>
              <a:gd name="connsiteY654" fmla="*/ 2417519 h 2520940"/>
              <a:gd name="connsiteX655" fmla="*/ 1186088 w 2911061"/>
              <a:gd name="connsiteY655" fmla="*/ 2421328 h 2520940"/>
              <a:gd name="connsiteX656" fmla="*/ 1151626 w 2911061"/>
              <a:gd name="connsiteY656" fmla="*/ 2383866 h 2520940"/>
              <a:gd name="connsiteX657" fmla="*/ 1119250 w 2911061"/>
              <a:gd name="connsiteY657" fmla="*/ 2345120 h 2520940"/>
              <a:gd name="connsiteX658" fmla="*/ 1106156 w 2911061"/>
              <a:gd name="connsiteY658" fmla="*/ 2346276 h 2520940"/>
              <a:gd name="connsiteX659" fmla="*/ 1100636 w 2911061"/>
              <a:gd name="connsiteY659" fmla="*/ 2333568 h 2520940"/>
              <a:gd name="connsiteX660" fmla="*/ 1084231 w 2911061"/>
              <a:gd name="connsiteY660" fmla="*/ 2317970 h 2520940"/>
              <a:gd name="connsiteX661" fmla="*/ 1069912 w 2911061"/>
              <a:gd name="connsiteY661" fmla="*/ 2301091 h 2520940"/>
              <a:gd name="connsiteX662" fmla="*/ 1054978 w 2911061"/>
              <a:gd name="connsiteY662" fmla="*/ 2298010 h 2520940"/>
              <a:gd name="connsiteX663" fmla="*/ 1035134 w 2911061"/>
              <a:gd name="connsiteY663" fmla="*/ 2257975 h 2520940"/>
              <a:gd name="connsiteX664" fmla="*/ 1006241 w 2911061"/>
              <a:gd name="connsiteY664" fmla="*/ 2227536 h 2520940"/>
              <a:gd name="connsiteX665" fmla="*/ 989150 w 2911061"/>
              <a:gd name="connsiteY665" fmla="*/ 2202103 h 2520940"/>
              <a:gd name="connsiteX666" fmla="*/ 975046 w 2911061"/>
              <a:gd name="connsiteY666" fmla="*/ 2173108 h 2520940"/>
              <a:gd name="connsiteX667" fmla="*/ 965493 w 2911061"/>
              <a:gd name="connsiteY667" fmla="*/ 2166621 h 2520940"/>
              <a:gd name="connsiteX668" fmla="*/ 963193 w 2911061"/>
              <a:gd name="connsiteY668" fmla="*/ 2155094 h 2520940"/>
              <a:gd name="connsiteX669" fmla="*/ 955694 w 2911061"/>
              <a:gd name="connsiteY669" fmla="*/ 2134497 h 2520940"/>
              <a:gd name="connsiteX670" fmla="*/ 940942 w 2911061"/>
              <a:gd name="connsiteY670" fmla="*/ 2118937 h 2520940"/>
              <a:gd name="connsiteX671" fmla="*/ 925805 w 2911061"/>
              <a:gd name="connsiteY671" fmla="*/ 2099013 h 2520940"/>
              <a:gd name="connsiteX672" fmla="*/ 909191 w 2911061"/>
              <a:gd name="connsiteY672" fmla="*/ 2074822 h 2520940"/>
              <a:gd name="connsiteX673" fmla="*/ 886298 w 2911061"/>
              <a:gd name="connsiteY673" fmla="*/ 2018928 h 2520940"/>
              <a:gd name="connsiteX674" fmla="*/ 861222 w 2911061"/>
              <a:gd name="connsiteY674" fmla="*/ 1963226 h 2520940"/>
              <a:gd name="connsiteX675" fmla="*/ 855478 w 2911061"/>
              <a:gd name="connsiteY675" fmla="*/ 1972897 h 2520940"/>
              <a:gd name="connsiteX676" fmla="*/ 854291 w 2911061"/>
              <a:gd name="connsiteY676" fmla="*/ 1984365 h 2520940"/>
              <a:gd name="connsiteX677" fmla="*/ 852708 w 2911061"/>
              <a:gd name="connsiteY677" fmla="*/ 1983039 h 2520940"/>
              <a:gd name="connsiteX678" fmla="*/ 845604 w 2911061"/>
              <a:gd name="connsiteY678" fmla="*/ 1969004 h 2520940"/>
              <a:gd name="connsiteX679" fmla="*/ 833607 w 2911061"/>
              <a:gd name="connsiteY679" fmla="*/ 1955584 h 2520940"/>
              <a:gd name="connsiteX680" fmla="*/ 826776 w 2911061"/>
              <a:gd name="connsiteY680" fmla="*/ 1938410 h 2520940"/>
              <a:gd name="connsiteX681" fmla="*/ 828360 w 2911061"/>
              <a:gd name="connsiteY681" fmla="*/ 1939736 h 2520940"/>
              <a:gd name="connsiteX682" fmla="*/ 842780 w 2911061"/>
              <a:gd name="connsiteY682" fmla="*/ 1936997 h 2520940"/>
              <a:gd name="connsiteX683" fmla="*/ 826728 w 2911061"/>
              <a:gd name="connsiteY683" fmla="*/ 1884328 h 2520940"/>
              <a:gd name="connsiteX684" fmla="*/ 795158 w 2911061"/>
              <a:gd name="connsiteY684" fmla="*/ 1799796 h 2520940"/>
              <a:gd name="connsiteX685" fmla="*/ 786272 w 2911061"/>
              <a:gd name="connsiteY685" fmla="*/ 1776634 h 2520940"/>
              <a:gd name="connsiteX686" fmla="*/ 785208 w 2911061"/>
              <a:gd name="connsiteY686" fmla="*/ 1776289 h 2520940"/>
              <a:gd name="connsiteX687" fmla="*/ 746670 w 2911061"/>
              <a:gd name="connsiteY687" fmla="*/ 1767398 h 2520940"/>
              <a:gd name="connsiteX688" fmla="*/ 745384 w 2911061"/>
              <a:gd name="connsiteY688" fmla="*/ 1766707 h 2520940"/>
              <a:gd name="connsiteX689" fmla="*/ 737260 w 2911061"/>
              <a:gd name="connsiteY689" fmla="*/ 1754054 h 2520940"/>
              <a:gd name="connsiteX690" fmla="*/ 703414 w 2911061"/>
              <a:gd name="connsiteY690" fmla="*/ 1735662 h 2520940"/>
              <a:gd name="connsiteX691" fmla="*/ 676983 w 2911061"/>
              <a:gd name="connsiteY691" fmla="*/ 1715039 h 2520940"/>
              <a:gd name="connsiteX692" fmla="*/ 671405 w 2911061"/>
              <a:gd name="connsiteY692" fmla="*/ 1713077 h 2520940"/>
              <a:gd name="connsiteX693" fmla="*/ 665308 w 2911061"/>
              <a:gd name="connsiteY693" fmla="*/ 1712082 h 2520940"/>
              <a:gd name="connsiteX694" fmla="*/ 652610 w 2911061"/>
              <a:gd name="connsiteY694" fmla="*/ 1713343 h 2520940"/>
              <a:gd name="connsiteX695" fmla="*/ 640575 w 2911061"/>
              <a:gd name="connsiteY695" fmla="*/ 1708743 h 2520940"/>
              <a:gd name="connsiteX696" fmla="*/ 630282 w 2911061"/>
              <a:gd name="connsiteY696" fmla="*/ 1703213 h 2520940"/>
              <a:gd name="connsiteX697" fmla="*/ 637194 w 2911061"/>
              <a:gd name="connsiteY697" fmla="*/ 1690347 h 2520940"/>
              <a:gd name="connsiteX698" fmla="*/ 626824 w 2911061"/>
              <a:gd name="connsiteY698" fmla="*/ 1681875 h 2520940"/>
              <a:gd name="connsiteX699" fmla="*/ 617492 w 2911061"/>
              <a:gd name="connsiteY699" fmla="*/ 1671472 h 2520940"/>
              <a:gd name="connsiteX700" fmla="*/ 606508 w 2911061"/>
              <a:gd name="connsiteY700" fmla="*/ 1667230 h 2520940"/>
              <a:gd name="connsiteX701" fmla="*/ 590463 w 2911061"/>
              <a:gd name="connsiteY701" fmla="*/ 1646176 h 2520940"/>
              <a:gd name="connsiteX702" fmla="*/ 574418 w 2911061"/>
              <a:gd name="connsiteY702" fmla="*/ 1625121 h 2520940"/>
              <a:gd name="connsiteX703" fmla="*/ 562540 w 2911061"/>
              <a:gd name="connsiteY703" fmla="*/ 1604371 h 2520940"/>
              <a:gd name="connsiteX704" fmla="*/ 541481 w 2911061"/>
              <a:gd name="connsiteY704" fmla="*/ 1569847 h 2520940"/>
              <a:gd name="connsiteX705" fmla="*/ 529539 w 2911061"/>
              <a:gd name="connsiteY705" fmla="*/ 1551272 h 2520940"/>
              <a:gd name="connsiteX706" fmla="*/ 515174 w 2911061"/>
              <a:gd name="connsiteY706" fmla="*/ 1528634 h 2520940"/>
              <a:gd name="connsiteX707" fmla="*/ 506650 w 2911061"/>
              <a:gd name="connsiteY707" fmla="*/ 1498979 h 2520940"/>
              <a:gd name="connsiteX708" fmla="*/ 494643 w 2911061"/>
              <a:gd name="connsiteY708" fmla="*/ 1471183 h 2520940"/>
              <a:gd name="connsiteX709" fmla="*/ 500248 w 2911061"/>
              <a:gd name="connsiteY709" fmla="*/ 1436061 h 2520940"/>
              <a:gd name="connsiteX710" fmla="*/ 506992 w 2911061"/>
              <a:gd name="connsiteY710" fmla="*/ 1428908 h 2520940"/>
              <a:gd name="connsiteX711" fmla="*/ 511806 w 2911061"/>
              <a:gd name="connsiteY711" fmla="*/ 1420718 h 2520940"/>
              <a:gd name="connsiteX712" fmla="*/ 510170 w 2911061"/>
              <a:gd name="connsiteY712" fmla="*/ 1412714 h 2520940"/>
              <a:gd name="connsiteX713" fmla="*/ 508291 w 2911061"/>
              <a:gd name="connsiteY713" fmla="*/ 1413279 h 2520940"/>
              <a:gd name="connsiteX714" fmla="*/ 505122 w 2911061"/>
              <a:gd name="connsiteY714" fmla="*/ 1409919 h 2520940"/>
              <a:gd name="connsiteX715" fmla="*/ 493447 w 2911061"/>
              <a:gd name="connsiteY715" fmla="*/ 1406963 h 2520940"/>
              <a:gd name="connsiteX716" fmla="*/ 492756 w 2911061"/>
              <a:gd name="connsiteY716" fmla="*/ 1408249 h 2520940"/>
              <a:gd name="connsiteX717" fmla="*/ 477625 w 2911061"/>
              <a:gd name="connsiteY717" fmla="*/ 1411726 h 2520940"/>
              <a:gd name="connsiteX718" fmla="*/ 445402 w 2911061"/>
              <a:gd name="connsiteY718" fmla="*/ 1410371 h 2520940"/>
              <a:gd name="connsiteX719" fmla="*/ 411550 w 2911061"/>
              <a:gd name="connsiteY719" fmla="*/ 1414360 h 2520940"/>
              <a:gd name="connsiteX720" fmla="*/ 398876 w 2911061"/>
              <a:gd name="connsiteY720" fmla="*/ 1400919 h 2520940"/>
              <a:gd name="connsiteX721" fmla="*/ 402236 w 2911061"/>
              <a:gd name="connsiteY721" fmla="*/ 1397751 h 2520940"/>
              <a:gd name="connsiteX722" fmla="*/ 415102 w 2911061"/>
              <a:gd name="connsiteY722" fmla="*/ 1404663 h 2520940"/>
              <a:gd name="connsiteX723" fmla="*/ 486514 w 2911061"/>
              <a:gd name="connsiteY723" fmla="*/ 1398264 h 2520940"/>
              <a:gd name="connsiteX724" fmla="*/ 466506 w 2911061"/>
              <a:gd name="connsiteY724" fmla="*/ 1395390 h 2520940"/>
              <a:gd name="connsiteX725" fmla="*/ 445461 w 2911061"/>
              <a:gd name="connsiteY725" fmla="*/ 1394446 h 2520940"/>
              <a:gd name="connsiteX726" fmla="*/ 442791 w 2911061"/>
              <a:gd name="connsiteY726" fmla="*/ 1396328 h 2520940"/>
              <a:gd name="connsiteX727" fmla="*/ 437337 w 2911061"/>
              <a:gd name="connsiteY727" fmla="*/ 1381792 h 2520940"/>
              <a:gd name="connsiteX728" fmla="*/ 437850 w 2911061"/>
              <a:gd name="connsiteY728" fmla="*/ 1375436 h 2520940"/>
              <a:gd name="connsiteX729" fmla="*/ 440294 w 2911061"/>
              <a:gd name="connsiteY729" fmla="*/ 1370117 h 2520940"/>
              <a:gd name="connsiteX730" fmla="*/ 409426 w 2911061"/>
              <a:gd name="connsiteY730" fmla="*/ 1364311 h 2520940"/>
              <a:gd name="connsiteX731" fmla="*/ 378558 w 2911061"/>
              <a:gd name="connsiteY731" fmla="*/ 1358504 h 2520940"/>
              <a:gd name="connsiteX732" fmla="*/ 364810 w 2911061"/>
              <a:gd name="connsiteY732" fmla="*/ 1359407 h 2520940"/>
              <a:gd name="connsiteX733" fmla="*/ 340077 w 2911061"/>
              <a:gd name="connsiteY733" fmla="*/ 1356067 h 2520940"/>
              <a:gd name="connsiteX734" fmla="*/ 302130 w 2911061"/>
              <a:gd name="connsiteY734" fmla="*/ 1343763 h 2520940"/>
              <a:gd name="connsiteX735" fmla="*/ 263593 w 2911061"/>
              <a:gd name="connsiteY735" fmla="*/ 1334872 h 2520940"/>
              <a:gd name="connsiteX736" fmla="*/ 262307 w 2911061"/>
              <a:gd name="connsiteY736" fmla="*/ 1334181 h 2520940"/>
              <a:gd name="connsiteX737" fmla="*/ 254183 w 2911061"/>
              <a:gd name="connsiteY737" fmla="*/ 1321528 h 2520940"/>
              <a:gd name="connsiteX738" fmla="*/ 220337 w 2911061"/>
              <a:gd name="connsiteY738" fmla="*/ 1303137 h 2520940"/>
              <a:gd name="connsiteX739" fmla="*/ 193906 w 2911061"/>
              <a:gd name="connsiteY739" fmla="*/ 1282513 h 2520940"/>
              <a:gd name="connsiteX740" fmla="*/ 188328 w 2911061"/>
              <a:gd name="connsiteY740" fmla="*/ 1280552 h 2520940"/>
              <a:gd name="connsiteX741" fmla="*/ 182230 w 2911061"/>
              <a:gd name="connsiteY741" fmla="*/ 1279557 h 2520940"/>
              <a:gd name="connsiteX742" fmla="*/ 169533 w 2911061"/>
              <a:gd name="connsiteY742" fmla="*/ 1280817 h 2520940"/>
              <a:gd name="connsiteX743" fmla="*/ 157498 w 2911061"/>
              <a:gd name="connsiteY743" fmla="*/ 1276217 h 2520940"/>
              <a:gd name="connsiteX744" fmla="*/ 147205 w 2911061"/>
              <a:gd name="connsiteY744" fmla="*/ 1270687 h 2520940"/>
              <a:gd name="connsiteX745" fmla="*/ 154117 w 2911061"/>
              <a:gd name="connsiteY745" fmla="*/ 1257822 h 2520940"/>
              <a:gd name="connsiteX746" fmla="*/ 143747 w 2911061"/>
              <a:gd name="connsiteY746" fmla="*/ 1249349 h 2520940"/>
              <a:gd name="connsiteX747" fmla="*/ 134415 w 2911061"/>
              <a:gd name="connsiteY747" fmla="*/ 1238947 h 2520940"/>
              <a:gd name="connsiteX748" fmla="*/ 123431 w 2911061"/>
              <a:gd name="connsiteY748" fmla="*/ 1234704 h 2520940"/>
              <a:gd name="connsiteX749" fmla="*/ 107386 w 2911061"/>
              <a:gd name="connsiteY749" fmla="*/ 1213650 h 2520940"/>
              <a:gd name="connsiteX750" fmla="*/ 91341 w 2911061"/>
              <a:gd name="connsiteY750" fmla="*/ 1192595 h 2520940"/>
              <a:gd name="connsiteX751" fmla="*/ 79462 w 2911061"/>
              <a:gd name="connsiteY751" fmla="*/ 1171846 h 2520940"/>
              <a:gd name="connsiteX752" fmla="*/ 58404 w 2911061"/>
              <a:gd name="connsiteY752" fmla="*/ 1137321 h 2520940"/>
              <a:gd name="connsiteX753" fmla="*/ 46461 w 2911061"/>
              <a:gd name="connsiteY753" fmla="*/ 1118747 h 2520940"/>
              <a:gd name="connsiteX754" fmla="*/ 32097 w 2911061"/>
              <a:gd name="connsiteY754" fmla="*/ 1096109 h 2520940"/>
              <a:gd name="connsiteX755" fmla="*/ 23573 w 2911061"/>
              <a:gd name="connsiteY755" fmla="*/ 1066454 h 2520940"/>
              <a:gd name="connsiteX756" fmla="*/ 11566 w 2911061"/>
              <a:gd name="connsiteY756" fmla="*/ 1038657 h 2520940"/>
              <a:gd name="connsiteX757" fmla="*/ 17171 w 2911061"/>
              <a:gd name="connsiteY757" fmla="*/ 1003535 h 2520940"/>
              <a:gd name="connsiteX758" fmla="*/ 23915 w 2911061"/>
              <a:gd name="connsiteY758" fmla="*/ 996382 h 2520940"/>
              <a:gd name="connsiteX759" fmla="*/ 28729 w 2911061"/>
              <a:gd name="connsiteY759" fmla="*/ 988193 h 2520940"/>
              <a:gd name="connsiteX760" fmla="*/ 26444 w 2911061"/>
              <a:gd name="connsiteY760" fmla="*/ 977017 h 2520940"/>
              <a:gd name="connsiteX761" fmla="*/ 31378 w 2911061"/>
              <a:gd name="connsiteY761" fmla="*/ 964746 h 2520940"/>
              <a:gd name="connsiteX762" fmla="*/ 30206 w 2911061"/>
              <a:gd name="connsiteY762" fmla="*/ 954583 h 2520940"/>
              <a:gd name="connsiteX763" fmla="*/ 37790 w 2911061"/>
              <a:gd name="connsiteY763" fmla="*/ 946638 h 2520940"/>
              <a:gd name="connsiteX764" fmla="*/ 34717 w 2911061"/>
              <a:gd name="connsiteY764" fmla="*/ 940013 h 2520940"/>
              <a:gd name="connsiteX765" fmla="*/ 44203 w 2911061"/>
              <a:gd name="connsiteY765" fmla="*/ 928530 h 2520940"/>
              <a:gd name="connsiteX766" fmla="*/ 39939 w 2911061"/>
              <a:gd name="connsiteY766" fmla="*/ 917950 h 2520940"/>
              <a:gd name="connsiteX767" fmla="*/ 49329 w 2911061"/>
              <a:gd name="connsiteY767" fmla="*/ 909731 h 2520940"/>
              <a:gd name="connsiteX768" fmla="*/ 52165 w 2911061"/>
              <a:gd name="connsiteY768" fmla="*/ 902136 h 2520940"/>
              <a:gd name="connsiteX769" fmla="*/ 53072 w 2911061"/>
              <a:gd name="connsiteY769" fmla="*/ 893505 h 2520940"/>
              <a:gd name="connsiteX770" fmla="*/ 60579 w 2911061"/>
              <a:gd name="connsiteY770" fmla="*/ 882617 h 2520940"/>
              <a:gd name="connsiteX771" fmla="*/ 51161 w 2911061"/>
              <a:gd name="connsiteY771" fmla="*/ 886261 h 2520940"/>
              <a:gd name="connsiteX772" fmla="*/ 44565 w 2911061"/>
              <a:gd name="connsiteY772" fmla="*/ 893909 h 2520940"/>
              <a:gd name="connsiteX773" fmla="*/ 30126 w 2911061"/>
              <a:gd name="connsiteY773" fmla="*/ 896099 h 2520940"/>
              <a:gd name="connsiteX774" fmla="*/ 21332 w 2911061"/>
              <a:gd name="connsiteY774" fmla="*/ 906296 h 2520940"/>
              <a:gd name="connsiteX775" fmla="*/ 13804 w 2911061"/>
              <a:gd name="connsiteY775" fmla="*/ 895620 h 2520940"/>
              <a:gd name="connsiteX776" fmla="*/ 27936 w 2911061"/>
              <a:gd name="connsiteY776" fmla="*/ 881659 h 2520940"/>
              <a:gd name="connsiteX777" fmla="*/ 34905 w 2911061"/>
              <a:gd name="connsiteY777" fmla="*/ 864057 h 2520940"/>
              <a:gd name="connsiteX778" fmla="*/ 45216 w 2911061"/>
              <a:gd name="connsiteY778" fmla="*/ 849494 h 2520940"/>
              <a:gd name="connsiteX779" fmla="*/ 47672 w 2911061"/>
              <a:gd name="connsiteY779" fmla="*/ 832577 h 2520940"/>
              <a:gd name="connsiteX780" fmla="*/ 56948 w 2911061"/>
              <a:gd name="connsiteY780" fmla="*/ 822639 h 2520940"/>
              <a:gd name="connsiteX781" fmla="*/ 61400 w 2911061"/>
              <a:gd name="connsiteY781" fmla="*/ 810110 h 2520940"/>
              <a:gd name="connsiteX782" fmla="*/ 86148 w 2911061"/>
              <a:gd name="connsiteY782" fmla="*/ 790661 h 2520940"/>
              <a:gd name="connsiteX783" fmla="*/ 109039 w 2911061"/>
              <a:gd name="connsiteY783" fmla="*/ 767727 h 2520940"/>
              <a:gd name="connsiteX784" fmla="*/ 122096 w 2911061"/>
              <a:gd name="connsiteY784" fmla="*/ 768111 h 2520940"/>
              <a:gd name="connsiteX785" fmla="*/ 146213 w 2911061"/>
              <a:gd name="connsiteY785" fmla="*/ 747909 h 2520940"/>
              <a:gd name="connsiteX786" fmla="*/ 171261 w 2911061"/>
              <a:gd name="connsiteY786" fmla="*/ 732145 h 2520940"/>
              <a:gd name="connsiteX787" fmla="*/ 191182 w 2911061"/>
              <a:gd name="connsiteY787" fmla="*/ 707409 h 2520940"/>
              <a:gd name="connsiteX788" fmla="*/ 185440 w 2911061"/>
              <a:gd name="connsiteY788" fmla="*/ 702666 h 2520940"/>
              <a:gd name="connsiteX789" fmla="*/ 201598 w 2911061"/>
              <a:gd name="connsiteY789" fmla="*/ 686478 h 2520940"/>
              <a:gd name="connsiteX790" fmla="*/ 217755 w 2911061"/>
              <a:gd name="connsiteY790" fmla="*/ 670289 h 2520940"/>
              <a:gd name="connsiteX791" fmla="*/ 229026 w 2911061"/>
              <a:gd name="connsiteY791" fmla="*/ 664739 h 2520940"/>
              <a:gd name="connsiteX792" fmla="*/ 299993 w 2911061"/>
              <a:gd name="connsiteY792" fmla="*/ 606706 h 2520940"/>
              <a:gd name="connsiteX793" fmla="*/ 306522 w 2911061"/>
              <a:gd name="connsiteY793" fmla="*/ 606897 h 2520940"/>
              <a:gd name="connsiteX794" fmla="*/ 326813 w 2911061"/>
              <a:gd name="connsiteY794" fmla="*/ 594587 h 2520940"/>
              <a:gd name="connsiteX795" fmla="*/ 349034 w 2911061"/>
              <a:gd name="connsiteY795" fmla="*/ 583314 h 2520940"/>
              <a:gd name="connsiteX796" fmla="*/ 350014 w 2911061"/>
              <a:gd name="connsiteY796" fmla="*/ 572235 h 2520940"/>
              <a:gd name="connsiteX797" fmla="*/ 357499 w 2911061"/>
              <a:gd name="connsiteY797" fmla="*/ 564858 h 2520940"/>
              <a:gd name="connsiteX798" fmla="*/ 367218 w 2911061"/>
              <a:gd name="connsiteY798" fmla="*/ 564898 h 2520940"/>
              <a:gd name="connsiteX799" fmla="*/ 380563 w 2911061"/>
              <a:gd name="connsiteY799" fmla="*/ 555488 h 2520940"/>
              <a:gd name="connsiteX800" fmla="*/ 395694 w 2911061"/>
              <a:gd name="connsiteY800" fmla="*/ 552012 h 2520940"/>
              <a:gd name="connsiteX801" fmla="*/ 410613 w 2911061"/>
              <a:gd name="connsiteY801" fmla="*/ 533501 h 2520940"/>
              <a:gd name="connsiteX802" fmla="*/ 425648 w 2911061"/>
              <a:gd name="connsiteY802" fmla="*/ 533288 h 2520940"/>
              <a:gd name="connsiteX803" fmla="*/ 430761 w 2911061"/>
              <a:gd name="connsiteY803" fmla="*/ 526087 h 2520940"/>
              <a:gd name="connsiteX804" fmla="*/ 437803 w 2911061"/>
              <a:gd name="connsiteY804" fmla="*/ 519922 h 2520940"/>
              <a:gd name="connsiteX805" fmla="*/ 436540 w 2911061"/>
              <a:gd name="connsiteY805" fmla="*/ 532301 h 2520940"/>
              <a:gd name="connsiteX806" fmla="*/ 437727 w 2911061"/>
              <a:gd name="connsiteY806" fmla="*/ 544751 h 2520940"/>
              <a:gd name="connsiteX807" fmla="*/ 447329 w 2911061"/>
              <a:gd name="connsiteY807" fmla="*/ 551567 h 2520940"/>
              <a:gd name="connsiteX808" fmla="*/ 453262 w 2911061"/>
              <a:gd name="connsiteY808" fmla="*/ 549781 h 2520940"/>
              <a:gd name="connsiteX809" fmla="*/ 461461 w 2911061"/>
              <a:gd name="connsiteY809" fmla="*/ 537607 h 2520940"/>
              <a:gd name="connsiteX810" fmla="*/ 498551 w 2911061"/>
              <a:gd name="connsiteY810" fmla="*/ 520644 h 2520940"/>
              <a:gd name="connsiteX811" fmla="*/ 531853 w 2911061"/>
              <a:gd name="connsiteY811" fmla="*/ 499160 h 2520940"/>
              <a:gd name="connsiteX812" fmla="*/ 530258 w 2911061"/>
              <a:gd name="connsiteY812" fmla="*/ 486697 h 2520940"/>
              <a:gd name="connsiteX813" fmla="*/ 557151 w 2911061"/>
              <a:gd name="connsiteY813" fmla="*/ 472130 h 2520940"/>
              <a:gd name="connsiteX814" fmla="*/ 587614 w 2911061"/>
              <a:gd name="connsiteY814" fmla="*/ 469431 h 2520940"/>
              <a:gd name="connsiteX815" fmla="*/ 602558 w 2911061"/>
              <a:gd name="connsiteY815" fmla="*/ 463988 h 2520940"/>
              <a:gd name="connsiteX816" fmla="*/ 616090 w 2911061"/>
              <a:gd name="connsiteY816" fmla="*/ 456544 h 2520940"/>
              <a:gd name="connsiteX817" fmla="*/ 631420 w 2911061"/>
              <a:gd name="connsiteY817" fmla="*/ 454626 h 2520940"/>
              <a:gd name="connsiteX818" fmla="*/ 646161 w 2911061"/>
              <a:gd name="connsiteY818" fmla="*/ 456120 h 2520940"/>
              <a:gd name="connsiteX819" fmla="*/ 661918 w 2911061"/>
              <a:gd name="connsiteY819" fmla="*/ 448006 h 2520940"/>
              <a:gd name="connsiteX820" fmla="*/ 676711 w 2911061"/>
              <a:gd name="connsiteY820" fmla="*/ 439374 h 2520940"/>
              <a:gd name="connsiteX821" fmla="*/ 689768 w 2911061"/>
              <a:gd name="connsiteY821" fmla="*/ 439757 h 2520940"/>
              <a:gd name="connsiteX822" fmla="*/ 704400 w 2911061"/>
              <a:gd name="connsiteY822" fmla="*/ 431038 h 2520940"/>
              <a:gd name="connsiteX823" fmla="*/ 718827 w 2911061"/>
              <a:gd name="connsiteY823" fmla="*/ 429256 h 2520940"/>
              <a:gd name="connsiteX824" fmla="*/ 733183 w 2911061"/>
              <a:gd name="connsiteY824" fmla="*/ 429923 h 2520940"/>
              <a:gd name="connsiteX825" fmla="*/ 740499 w 2911061"/>
              <a:gd name="connsiteY825" fmla="*/ 425564 h 2520940"/>
              <a:gd name="connsiteX826" fmla="*/ 751983 w 2911061"/>
              <a:gd name="connsiteY826" fmla="*/ 435049 h 2520940"/>
              <a:gd name="connsiteX827" fmla="*/ 727815 w 2911061"/>
              <a:gd name="connsiteY827" fmla="*/ 440302 h 2520940"/>
              <a:gd name="connsiteX828" fmla="*/ 702826 w 2911061"/>
              <a:gd name="connsiteY828" fmla="*/ 440140 h 2520940"/>
              <a:gd name="connsiteX829" fmla="*/ 704420 w 2911061"/>
              <a:gd name="connsiteY829" fmla="*/ 452603 h 2520940"/>
              <a:gd name="connsiteX830" fmla="*/ 720050 w 2911061"/>
              <a:gd name="connsiteY830" fmla="*/ 454368 h 2520940"/>
              <a:gd name="connsiteX831" fmla="*/ 736132 w 2911061"/>
              <a:gd name="connsiteY831" fmla="*/ 449122 h 2520940"/>
              <a:gd name="connsiteX832" fmla="*/ 753482 w 2911061"/>
              <a:gd name="connsiteY832" fmla="*/ 450775 h 2520940"/>
              <a:gd name="connsiteX833" fmla="*/ 782620 w 2911061"/>
              <a:gd name="connsiteY833" fmla="*/ 445913 h 2520940"/>
              <a:gd name="connsiteX834" fmla="*/ 813027 w 2911061"/>
              <a:gd name="connsiteY834" fmla="*/ 447949 h 2520940"/>
              <a:gd name="connsiteX835" fmla="*/ 821129 w 2911061"/>
              <a:gd name="connsiteY835" fmla="*/ 439039 h 2520940"/>
              <a:gd name="connsiteX836" fmla="*/ 803425 w 2911061"/>
              <a:gd name="connsiteY836" fmla="*/ 441132 h 2520940"/>
              <a:gd name="connsiteX837" fmla="*/ 802734 w 2911061"/>
              <a:gd name="connsiteY837" fmla="*/ 442419 h 2520940"/>
              <a:gd name="connsiteX838" fmla="*/ 787699 w 2911061"/>
              <a:gd name="connsiteY838" fmla="*/ 442631 h 2520940"/>
              <a:gd name="connsiteX839" fmla="*/ 784530 w 2911061"/>
              <a:gd name="connsiteY839" fmla="*/ 439271 h 2520940"/>
              <a:gd name="connsiteX840" fmla="*/ 808199 w 2911061"/>
              <a:gd name="connsiteY840" fmla="*/ 428776 h 2520940"/>
              <a:gd name="connsiteX841" fmla="*/ 830615 w 2911061"/>
              <a:gd name="connsiteY841" fmla="*/ 427555 h 2520940"/>
              <a:gd name="connsiteX842" fmla="*/ 797568 w 2911061"/>
              <a:gd name="connsiteY842" fmla="*/ 418090 h 2520940"/>
              <a:gd name="connsiteX843" fmla="*/ 777290 w 2911061"/>
              <a:gd name="connsiteY843" fmla="*/ 418803 h 2520940"/>
              <a:gd name="connsiteX844" fmla="*/ 714670 w 2911061"/>
              <a:gd name="connsiteY844" fmla="*/ 387233 h 2520940"/>
              <a:gd name="connsiteX845" fmla="*/ 640357 w 2911061"/>
              <a:gd name="connsiteY845" fmla="*/ 386685 h 2520940"/>
              <a:gd name="connsiteX846" fmla="*/ 608788 w 2911061"/>
              <a:gd name="connsiteY846" fmla="*/ 371383 h 2520940"/>
              <a:gd name="connsiteX847" fmla="*/ 578917 w 2911061"/>
              <a:gd name="connsiteY847" fmla="*/ 373366 h 2520940"/>
              <a:gd name="connsiteX848" fmla="*/ 548743 w 2911061"/>
              <a:gd name="connsiteY848" fmla="*/ 368968 h 2520940"/>
              <a:gd name="connsiteX849" fmla="*/ 519268 w 2911061"/>
              <a:gd name="connsiteY849" fmla="*/ 371369 h 2520940"/>
              <a:gd name="connsiteX850" fmla="*/ 513622 w 2911061"/>
              <a:gd name="connsiteY850" fmla="*/ 363363 h 2520940"/>
              <a:gd name="connsiteX851" fmla="*/ 517269 w 2911061"/>
              <a:gd name="connsiteY851" fmla="*/ 350401 h 2520940"/>
              <a:gd name="connsiteX852" fmla="*/ 505508 w 2911061"/>
              <a:gd name="connsiteY852" fmla="*/ 347606 h 2520940"/>
              <a:gd name="connsiteX853" fmla="*/ 495302 w 2911061"/>
              <a:gd name="connsiteY853" fmla="*/ 341915 h 2520940"/>
              <a:gd name="connsiteX854" fmla="*/ 530600 w 2911061"/>
              <a:gd name="connsiteY854" fmla="*/ 338704 h 2520940"/>
              <a:gd name="connsiteX855" fmla="*/ 571170 w 2911061"/>
              <a:gd name="connsiteY855" fmla="*/ 339568 h 2520940"/>
              <a:gd name="connsiteX856" fmla="*/ 571861 w 2911061"/>
              <a:gd name="connsiteY856" fmla="*/ 338281 h 2520940"/>
              <a:gd name="connsiteX857" fmla="*/ 585801 w 2911061"/>
              <a:gd name="connsiteY857" fmla="*/ 330849 h 2520940"/>
              <a:gd name="connsiteX858" fmla="*/ 613858 w 2911061"/>
              <a:gd name="connsiteY858" fmla="*/ 332244 h 2520940"/>
              <a:gd name="connsiteX859" fmla="*/ 645846 w 2911061"/>
              <a:gd name="connsiteY859" fmla="*/ 333264 h 2520940"/>
              <a:gd name="connsiteX860" fmla="*/ 639509 w 2911061"/>
              <a:gd name="connsiteY860" fmla="*/ 326544 h 2520940"/>
              <a:gd name="connsiteX861" fmla="*/ 597261 w 2911061"/>
              <a:gd name="connsiteY861" fmla="*/ 316074 h 2520940"/>
              <a:gd name="connsiteX862" fmla="*/ 552350 w 2911061"/>
              <a:gd name="connsiteY862" fmla="*/ 312878 h 2520940"/>
              <a:gd name="connsiteX863" fmla="*/ 552945 w 2911061"/>
              <a:gd name="connsiteY863" fmla="*/ 314856 h 2520940"/>
              <a:gd name="connsiteX864" fmla="*/ 533440 w 2911061"/>
              <a:gd name="connsiteY864" fmla="*/ 308728 h 2520940"/>
              <a:gd name="connsiteX865" fmla="*/ 513273 w 2911061"/>
              <a:gd name="connsiteY865" fmla="*/ 308463 h 2520940"/>
              <a:gd name="connsiteX866" fmla="*/ 432170 w 2911061"/>
              <a:gd name="connsiteY866" fmla="*/ 307753 h 2520940"/>
              <a:gd name="connsiteX867" fmla="*/ 306567 w 2911061"/>
              <a:gd name="connsiteY867" fmla="*/ 319241 h 2520940"/>
              <a:gd name="connsiteX868" fmla="*/ 219808 w 2911061"/>
              <a:gd name="connsiteY868" fmla="*/ 333176 h 2520940"/>
              <a:gd name="connsiteX869" fmla="*/ 214279 w 2911061"/>
              <a:gd name="connsiteY869" fmla="*/ 343469 h 2520940"/>
              <a:gd name="connsiteX870" fmla="*/ 198648 w 2911061"/>
              <a:gd name="connsiteY870" fmla="*/ 341703 h 2520940"/>
              <a:gd name="connsiteX871" fmla="*/ 165460 w 2911061"/>
              <a:gd name="connsiteY871" fmla="*/ 353716 h 2520940"/>
              <a:gd name="connsiteX872" fmla="*/ 129521 w 2911061"/>
              <a:gd name="connsiteY872" fmla="*/ 359278 h 2520940"/>
              <a:gd name="connsiteX873" fmla="*/ 118537 w 2911061"/>
              <a:gd name="connsiteY873" fmla="*/ 355034 h 2520940"/>
              <a:gd name="connsiteX874" fmla="*/ 131949 w 2911061"/>
              <a:gd name="connsiteY874" fmla="*/ 351671 h 2520940"/>
              <a:gd name="connsiteX875" fmla="*/ 143057 w 2911061"/>
              <a:gd name="connsiteY875" fmla="*/ 343339 h 2520940"/>
              <a:gd name="connsiteX876" fmla="*/ 167806 w 2911061"/>
              <a:gd name="connsiteY876" fmla="*/ 337775 h 2520940"/>
              <a:gd name="connsiteX877" fmla="*/ 191215 w 2911061"/>
              <a:gd name="connsiteY877" fmla="*/ 327762 h 2520940"/>
              <a:gd name="connsiteX878" fmla="*/ 207633 w 2911061"/>
              <a:gd name="connsiteY878" fmla="*/ 324978 h 2520940"/>
              <a:gd name="connsiteX879" fmla="*/ 224933 w 2911061"/>
              <a:gd name="connsiteY879" fmla="*/ 314377 h 2520940"/>
              <a:gd name="connsiteX880" fmla="*/ 238166 w 2911061"/>
              <a:gd name="connsiteY880" fmla="*/ 303248 h 2520940"/>
              <a:gd name="connsiteX881" fmla="*/ 254293 w 2911061"/>
              <a:gd name="connsiteY881" fmla="*/ 293675 h 2520940"/>
              <a:gd name="connsiteX882" fmla="*/ 256366 w 2911061"/>
              <a:gd name="connsiteY882" fmla="*/ 289815 h 2520940"/>
              <a:gd name="connsiteX883" fmla="*/ 268425 w 2911061"/>
              <a:gd name="connsiteY883" fmla="*/ 279714 h 2520940"/>
              <a:gd name="connsiteX884" fmla="*/ 279886 w 2911061"/>
              <a:gd name="connsiteY884" fmla="*/ 278825 h 2520940"/>
              <a:gd name="connsiteX885" fmla="*/ 291275 w 2911061"/>
              <a:gd name="connsiteY885" fmla="*/ 280385 h 2520940"/>
              <a:gd name="connsiteX886" fmla="*/ 293541 w 2911061"/>
              <a:gd name="connsiteY886" fmla="*/ 269996 h 2520940"/>
              <a:gd name="connsiteX887" fmla="*/ 343770 w 2911061"/>
              <a:gd name="connsiteY887" fmla="*/ 261751 h 2520940"/>
              <a:gd name="connsiteX888" fmla="*/ 393928 w 2911061"/>
              <a:gd name="connsiteY888" fmla="*/ 255954 h 2520940"/>
              <a:gd name="connsiteX889" fmla="*/ 400149 w 2911061"/>
              <a:gd name="connsiteY889" fmla="*/ 244374 h 2520940"/>
              <a:gd name="connsiteX890" fmla="*/ 413801 w 2911061"/>
              <a:gd name="connsiteY890" fmla="*/ 246735 h 2520940"/>
              <a:gd name="connsiteX891" fmla="*/ 435843 w 2911061"/>
              <a:gd name="connsiteY891" fmla="*/ 241583 h 2520940"/>
              <a:gd name="connsiteX892" fmla="*/ 457813 w 2911061"/>
              <a:gd name="connsiteY892" fmla="*/ 238878 h 2520940"/>
              <a:gd name="connsiteX893" fmla="*/ 468585 w 2911061"/>
              <a:gd name="connsiteY893" fmla="*/ 228086 h 2520940"/>
              <a:gd name="connsiteX894" fmla="*/ 512942 w 2911061"/>
              <a:gd name="connsiteY894" fmla="*/ 233472 h 2520940"/>
              <a:gd name="connsiteX895" fmla="*/ 554245 w 2911061"/>
              <a:gd name="connsiteY895" fmla="*/ 226027 h 2520940"/>
              <a:gd name="connsiteX896" fmla="*/ 584885 w 2911061"/>
              <a:gd name="connsiteY896" fmla="*/ 225700 h 2520940"/>
              <a:gd name="connsiteX897" fmla="*/ 616864 w 2911061"/>
              <a:gd name="connsiteY897" fmla="*/ 229825 h 2520940"/>
              <a:gd name="connsiteX898" fmla="*/ 627530 w 2911061"/>
              <a:gd name="connsiteY898" fmla="*/ 225400 h 2520940"/>
              <a:gd name="connsiteX899" fmla="*/ 638427 w 2911061"/>
              <a:gd name="connsiteY899" fmla="*/ 229804 h 2520940"/>
              <a:gd name="connsiteX900" fmla="*/ 659761 w 2911061"/>
              <a:gd name="connsiteY900" fmla="*/ 234841 h 2520940"/>
              <a:gd name="connsiteX901" fmla="*/ 680864 w 2911061"/>
              <a:gd name="connsiteY901" fmla="*/ 231050 h 2520940"/>
              <a:gd name="connsiteX902" fmla="*/ 705827 w 2911061"/>
              <a:gd name="connsiteY902" fmla="*/ 229332 h 2520940"/>
              <a:gd name="connsiteX903" fmla="*/ 735168 w 2911061"/>
              <a:gd name="connsiteY903" fmla="*/ 228722 h 2520940"/>
              <a:gd name="connsiteX904" fmla="*/ 794455 w 2911061"/>
              <a:gd name="connsiteY904" fmla="*/ 240264 h 2520940"/>
              <a:gd name="connsiteX905" fmla="*/ 854780 w 2911061"/>
              <a:gd name="connsiteY905" fmla="*/ 249876 h 2520940"/>
              <a:gd name="connsiteX906" fmla="*/ 849849 w 2911061"/>
              <a:gd name="connsiteY906" fmla="*/ 239767 h 2520940"/>
              <a:gd name="connsiteX907" fmla="*/ 840915 w 2911061"/>
              <a:gd name="connsiteY907" fmla="*/ 232480 h 2520940"/>
              <a:gd name="connsiteX908" fmla="*/ 842892 w 2911061"/>
              <a:gd name="connsiteY908" fmla="*/ 231885 h 2520940"/>
              <a:gd name="connsiteX909" fmla="*/ 858523 w 2911061"/>
              <a:gd name="connsiteY909" fmla="*/ 233650 h 2520940"/>
              <a:gd name="connsiteX910" fmla="*/ 876326 w 2911061"/>
              <a:gd name="connsiteY910" fmla="*/ 230987 h 2520940"/>
              <a:gd name="connsiteX911" fmla="*/ 894431 w 2911061"/>
              <a:gd name="connsiteY911" fmla="*/ 234704 h 2520940"/>
              <a:gd name="connsiteX912" fmla="*/ 892453 w 2911061"/>
              <a:gd name="connsiteY912" fmla="*/ 235300 h 2520940"/>
              <a:gd name="connsiteX913" fmla="*/ 886827 w 2911061"/>
              <a:gd name="connsiteY913" fmla="*/ 248856 h 2520940"/>
              <a:gd name="connsiteX914" fmla="*/ 939664 w 2911061"/>
              <a:gd name="connsiteY914" fmla="*/ 264347 h 2520940"/>
              <a:gd name="connsiteX915" fmla="*/ 980505 w 2911061"/>
              <a:gd name="connsiteY915" fmla="*/ 273633 h 2520940"/>
              <a:gd name="connsiteX916" fmla="*/ 981412 w 2911061"/>
              <a:gd name="connsiteY916" fmla="*/ 271945 h 2520940"/>
              <a:gd name="connsiteX917" fmla="*/ 993470 w 2911061"/>
              <a:gd name="connsiteY917" fmla="*/ 261844 h 2520940"/>
              <a:gd name="connsiteX918" fmla="*/ 1004931 w 2911061"/>
              <a:gd name="connsiteY918" fmla="*/ 260955 h 2520940"/>
              <a:gd name="connsiteX919" fmla="*/ 1016320 w 2911061"/>
              <a:gd name="connsiteY919" fmla="*/ 262515 h 2520940"/>
              <a:gd name="connsiteX920" fmla="*/ 1018586 w 2911061"/>
              <a:gd name="connsiteY920" fmla="*/ 252126 h 2520940"/>
              <a:gd name="connsiteX921" fmla="*/ 1068815 w 2911061"/>
              <a:gd name="connsiteY921" fmla="*/ 243881 h 2520940"/>
              <a:gd name="connsiteX922" fmla="*/ 1118973 w 2911061"/>
              <a:gd name="connsiteY922" fmla="*/ 238083 h 2520940"/>
              <a:gd name="connsiteX923" fmla="*/ 1125194 w 2911061"/>
              <a:gd name="connsiteY923" fmla="*/ 226504 h 2520940"/>
              <a:gd name="connsiteX924" fmla="*/ 1138847 w 2911061"/>
              <a:gd name="connsiteY924" fmla="*/ 228865 h 2520940"/>
              <a:gd name="connsiteX925" fmla="*/ 1160888 w 2911061"/>
              <a:gd name="connsiteY925" fmla="*/ 223713 h 2520940"/>
              <a:gd name="connsiteX926" fmla="*/ 1182858 w 2911061"/>
              <a:gd name="connsiteY926" fmla="*/ 221008 h 2520940"/>
              <a:gd name="connsiteX927" fmla="*/ 1193630 w 2911061"/>
              <a:gd name="connsiteY927" fmla="*/ 210216 h 2520940"/>
              <a:gd name="connsiteX928" fmla="*/ 1237987 w 2911061"/>
              <a:gd name="connsiteY928" fmla="*/ 215602 h 2520940"/>
              <a:gd name="connsiteX929" fmla="*/ 1279290 w 2911061"/>
              <a:gd name="connsiteY929" fmla="*/ 208156 h 2520940"/>
              <a:gd name="connsiteX930" fmla="*/ 1309930 w 2911061"/>
              <a:gd name="connsiteY930" fmla="*/ 207830 h 2520940"/>
              <a:gd name="connsiteX931" fmla="*/ 1341909 w 2911061"/>
              <a:gd name="connsiteY931" fmla="*/ 211955 h 2520940"/>
              <a:gd name="connsiteX932" fmla="*/ 1352575 w 2911061"/>
              <a:gd name="connsiteY932" fmla="*/ 207530 h 2520940"/>
              <a:gd name="connsiteX933" fmla="*/ 1360621 w 2911061"/>
              <a:gd name="connsiteY933" fmla="*/ 210781 h 2520940"/>
              <a:gd name="connsiteX934" fmla="*/ 1367317 w 2911061"/>
              <a:gd name="connsiteY934" fmla="*/ 206790 h 2520940"/>
              <a:gd name="connsiteX935" fmla="*/ 1381745 w 2911061"/>
              <a:gd name="connsiteY935" fmla="*/ 205008 h 2520940"/>
              <a:gd name="connsiteX936" fmla="*/ 1396101 w 2911061"/>
              <a:gd name="connsiteY936" fmla="*/ 205675 h 2520940"/>
              <a:gd name="connsiteX937" fmla="*/ 1403417 w 2911061"/>
              <a:gd name="connsiteY937" fmla="*/ 201316 h 2520940"/>
              <a:gd name="connsiteX938" fmla="*/ 1414900 w 2911061"/>
              <a:gd name="connsiteY938" fmla="*/ 210801 h 2520940"/>
              <a:gd name="connsiteX939" fmla="*/ 1394666 w 2911061"/>
              <a:gd name="connsiteY939" fmla="*/ 215199 h 2520940"/>
              <a:gd name="connsiteX940" fmla="*/ 1405909 w 2911061"/>
              <a:gd name="connsiteY940" fmla="*/ 213179 h 2520940"/>
              <a:gd name="connsiteX941" fmla="*/ 1430872 w 2911061"/>
              <a:gd name="connsiteY941" fmla="*/ 211462 h 2520940"/>
              <a:gd name="connsiteX942" fmla="*/ 1454344 w 2911061"/>
              <a:gd name="connsiteY942" fmla="*/ 210974 h 2520940"/>
              <a:gd name="connsiteX943" fmla="*/ 1461639 w 2911061"/>
              <a:gd name="connsiteY943" fmla="*/ 206690 h 2520940"/>
              <a:gd name="connsiteX944" fmla="*/ 1471116 w 2911061"/>
              <a:gd name="connsiteY944" fmla="*/ 204528 h 2520940"/>
              <a:gd name="connsiteX945" fmla="*/ 1493532 w 2911061"/>
              <a:gd name="connsiteY945" fmla="*/ 203307 h 2520940"/>
              <a:gd name="connsiteX946" fmla="*/ 1460485 w 2911061"/>
              <a:gd name="connsiteY946" fmla="*/ 193842 h 2520940"/>
              <a:gd name="connsiteX947" fmla="*/ 1440208 w 2911061"/>
              <a:gd name="connsiteY947" fmla="*/ 194555 h 2520940"/>
              <a:gd name="connsiteX948" fmla="*/ 1377588 w 2911061"/>
              <a:gd name="connsiteY948" fmla="*/ 162985 h 2520940"/>
              <a:gd name="connsiteX949" fmla="*/ 1303275 w 2911061"/>
              <a:gd name="connsiteY949" fmla="*/ 162437 h 2520940"/>
              <a:gd name="connsiteX950" fmla="*/ 1271705 w 2911061"/>
              <a:gd name="connsiteY950" fmla="*/ 147136 h 2520940"/>
              <a:gd name="connsiteX951" fmla="*/ 1241834 w 2911061"/>
              <a:gd name="connsiteY951" fmla="*/ 149118 h 2520940"/>
              <a:gd name="connsiteX952" fmla="*/ 1211661 w 2911061"/>
              <a:gd name="connsiteY952" fmla="*/ 144720 h 2520940"/>
              <a:gd name="connsiteX953" fmla="*/ 1182185 w 2911061"/>
              <a:gd name="connsiteY953" fmla="*/ 147121 h 2520940"/>
              <a:gd name="connsiteX954" fmla="*/ 1176539 w 2911061"/>
              <a:gd name="connsiteY954" fmla="*/ 139115 h 2520940"/>
              <a:gd name="connsiteX955" fmla="*/ 1180187 w 2911061"/>
              <a:gd name="connsiteY955" fmla="*/ 126153 h 2520940"/>
              <a:gd name="connsiteX956" fmla="*/ 1168425 w 2911061"/>
              <a:gd name="connsiteY956" fmla="*/ 123358 h 2520940"/>
              <a:gd name="connsiteX957" fmla="*/ 1158219 w 2911061"/>
              <a:gd name="connsiteY957" fmla="*/ 117667 h 2520940"/>
              <a:gd name="connsiteX958" fmla="*/ 1193517 w 2911061"/>
              <a:gd name="connsiteY958" fmla="*/ 114456 h 2520940"/>
              <a:gd name="connsiteX959" fmla="*/ 1234087 w 2911061"/>
              <a:gd name="connsiteY959" fmla="*/ 115320 h 2520940"/>
              <a:gd name="connsiteX960" fmla="*/ 1234778 w 2911061"/>
              <a:gd name="connsiteY960" fmla="*/ 114034 h 2520940"/>
              <a:gd name="connsiteX961" fmla="*/ 1248719 w 2911061"/>
              <a:gd name="connsiteY961" fmla="*/ 106601 h 2520940"/>
              <a:gd name="connsiteX962" fmla="*/ 1276775 w 2911061"/>
              <a:gd name="connsiteY962" fmla="*/ 107996 h 2520940"/>
              <a:gd name="connsiteX963" fmla="*/ 1308763 w 2911061"/>
              <a:gd name="connsiteY963" fmla="*/ 109017 h 2520940"/>
              <a:gd name="connsiteX964" fmla="*/ 1302426 w 2911061"/>
              <a:gd name="connsiteY964" fmla="*/ 102296 h 2520940"/>
              <a:gd name="connsiteX965" fmla="*/ 1260179 w 2911061"/>
              <a:gd name="connsiteY965" fmla="*/ 91826 h 2520940"/>
              <a:gd name="connsiteX966" fmla="*/ 1215267 w 2911061"/>
              <a:gd name="connsiteY966" fmla="*/ 88630 h 2520940"/>
              <a:gd name="connsiteX967" fmla="*/ 1215862 w 2911061"/>
              <a:gd name="connsiteY967" fmla="*/ 90608 h 2520940"/>
              <a:gd name="connsiteX968" fmla="*/ 1196357 w 2911061"/>
              <a:gd name="connsiteY968" fmla="*/ 84480 h 2520940"/>
              <a:gd name="connsiteX969" fmla="*/ 1176190 w 2911061"/>
              <a:gd name="connsiteY969" fmla="*/ 84216 h 2520940"/>
              <a:gd name="connsiteX970" fmla="*/ 1095088 w 2911061"/>
              <a:gd name="connsiteY970" fmla="*/ 83505 h 2520940"/>
              <a:gd name="connsiteX971" fmla="*/ 969485 w 2911061"/>
              <a:gd name="connsiteY971" fmla="*/ 94993 h 2520940"/>
              <a:gd name="connsiteX972" fmla="*/ 882726 w 2911061"/>
              <a:gd name="connsiteY972" fmla="*/ 108928 h 2520940"/>
              <a:gd name="connsiteX973" fmla="*/ 877196 w 2911061"/>
              <a:gd name="connsiteY973" fmla="*/ 119221 h 2520940"/>
              <a:gd name="connsiteX974" fmla="*/ 861565 w 2911061"/>
              <a:gd name="connsiteY974" fmla="*/ 117455 h 2520940"/>
              <a:gd name="connsiteX975" fmla="*/ 828377 w 2911061"/>
              <a:gd name="connsiteY975" fmla="*/ 129468 h 2520940"/>
              <a:gd name="connsiteX976" fmla="*/ 792439 w 2911061"/>
              <a:gd name="connsiteY976" fmla="*/ 135030 h 2520940"/>
              <a:gd name="connsiteX977" fmla="*/ 781455 w 2911061"/>
              <a:gd name="connsiteY977" fmla="*/ 130786 h 2520940"/>
              <a:gd name="connsiteX978" fmla="*/ 794867 w 2911061"/>
              <a:gd name="connsiteY978" fmla="*/ 127423 h 2520940"/>
              <a:gd name="connsiteX979" fmla="*/ 805975 w 2911061"/>
              <a:gd name="connsiteY979" fmla="*/ 119091 h 2520940"/>
              <a:gd name="connsiteX980" fmla="*/ 830724 w 2911061"/>
              <a:gd name="connsiteY980" fmla="*/ 113527 h 2520940"/>
              <a:gd name="connsiteX981" fmla="*/ 854133 w 2911061"/>
              <a:gd name="connsiteY981" fmla="*/ 103514 h 2520940"/>
              <a:gd name="connsiteX982" fmla="*/ 870551 w 2911061"/>
              <a:gd name="connsiteY982" fmla="*/ 100730 h 2520940"/>
              <a:gd name="connsiteX983" fmla="*/ 887851 w 2911061"/>
              <a:gd name="connsiteY983" fmla="*/ 90129 h 2520940"/>
              <a:gd name="connsiteX984" fmla="*/ 901083 w 2911061"/>
              <a:gd name="connsiteY984" fmla="*/ 79000 h 2520940"/>
              <a:gd name="connsiteX985" fmla="*/ 917210 w 2911061"/>
              <a:gd name="connsiteY985" fmla="*/ 69427 h 2520940"/>
              <a:gd name="connsiteX986" fmla="*/ 919284 w 2911061"/>
              <a:gd name="connsiteY986" fmla="*/ 65567 h 2520940"/>
              <a:gd name="connsiteX987" fmla="*/ 931342 w 2911061"/>
              <a:gd name="connsiteY987" fmla="*/ 55466 h 2520940"/>
              <a:gd name="connsiteX988" fmla="*/ 942804 w 2911061"/>
              <a:gd name="connsiteY988" fmla="*/ 54578 h 2520940"/>
              <a:gd name="connsiteX989" fmla="*/ 954193 w 2911061"/>
              <a:gd name="connsiteY989" fmla="*/ 56137 h 2520940"/>
              <a:gd name="connsiteX990" fmla="*/ 956458 w 2911061"/>
              <a:gd name="connsiteY990" fmla="*/ 45748 h 2520940"/>
              <a:gd name="connsiteX991" fmla="*/ 1006687 w 2911061"/>
              <a:gd name="connsiteY991" fmla="*/ 37503 h 2520940"/>
              <a:gd name="connsiteX992" fmla="*/ 1056846 w 2911061"/>
              <a:gd name="connsiteY992" fmla="*/ 31706 h 2520940"/>
              <a:gd name="connsiteX993" fmla="*/ 1063067 w 2911061"/>
              <a:gd name="connsiteY993" fmla="*/ 20126 h 2520940"/>
              <a:gd name="connsiteX994" fmla="*/ 1076719 w 2911061"/>
              <a:gd name="connsiteY994" fmla="*/ 22487 h 2520940"/>
              <a:gd name="connsiteX995" fmla="*/ 1098761 w 2911061"/>
              <a:gd name="connsiteY995" fmla="*/ 17335 h 2520940"/>
              <a:gd name="connsiteX996" fmla="*/ 1120730 w 2911061"/>
              <a:gd name="connsiteY996" fmla="*/ 14630 h 2520940"/>
              <a:gd name="connsiteX997" fmla="*/ 1131502 w 2911061"/>
              <a:gd name="connsiteY997" fmla="*/ 3838 h 2520940"/>
              <a:gd name="connsiteX998" fmla="*/ 1175859 w 2911061"/>
              <a:gd name="connsiteY998" fmla="*/ 9224 h 2520940"/>
              <a:gd name="connsiteX999" fmla="*/ 1217162 w 2911061"/>
              <a:gd name="connsiteY999" fmla="*/ 1779 h 2520940"/>
              <a:gd name="connsiteX1000" fmla="*/ 1247802 w 2911061"/>
              <a:gd name="connsiteY1000" fmla="*/ 1452 h 2520940"/>
              <a:gd name="connsiteX1001" fmla="*/ 1279781 w 2911061"/>
              <a:gd name="connsiteY1001" fmla="*/ 5577 h 2520940"/>
              <a:gd name="connsiteX1002" fmla="*/ 1290447 w 2911061"/>
              <a:gd name="connsiteY1002" fmla="*/ 1152 h 2520940"/>
              <a:gd name="connsiteX1003" fmla="*/ 1301345 w 2911061"/>
              <a:gd name="connsiteY1003" fmla="*/ 5556 h 2520940"/>
              <a:gd name="connsiteX1004" fmla="*/ 1322678 w 2911061"/>
              <a:gd name="connsiteY1004" fmla="*/ 10593 h 2520940"/>
              <a:gd name="connsiteX1005" fmla="*/ 1343782 w 2911061"/>
              <a:gd name="connsiteY1005" fmla="*/ 6802 h 2520940"/>
              <a:gd name="connsiteX1006" fmla="*/ 1368745 w 2911061"/>
              <a:gd name="connsiteY1006" fmla="*/ 5084 h 2520940"/>
              <a:gd name="connsiteX1007" fmla="*/ 1398085 w 2911061"/>
              <a:gd name="connsiteY1007" fmla="*/ 4474 h 2520940"/>
              <a:gd name="connsiteX1008" fmla="*/ 1457373 w 2911061"/>
              <a:gd name="connsiteY1008" fmla="*/ 16016 h 2520940"/>
              <a:gd name="connsiteX1009" fmla="*/ 1517697 w 2911061"/>
              <a:gd name="connsiteY1009" fmla="*/ 25628 h 2520940"/>
              <a:gd name="connsiteX1010" fmla="*/ 1512766 w 2911061"/>
              <a:gd name="connsiteY1010" fmla="*/ 15519 h 2520940"/>
              <a:gd name="connsiteX1011" fmla="*/ 1503832 w 2911061"/>
              <a:gd name="connsiteY1011" fmla="*/ 8232 h 2520940"/>
              <a:gd name="connsiteX1012" fmla="*/ 1505809 w 2911061"/>
              <a:gd name="connsiteY1012" fmla="*/ 7637 h 2520940"/>
              <a:gd name="connsiteX1013" fmla="*/ 1521440 w 2911061"/>
              <a:gd name="connsiteY1013" fmla="*/ 9402 h 2520940"/>
              <a:gd name="connsiteX1014" fmla="*/ 1539244 w 2911061"/>
              <a:gd name="connsiteY1014" fmla="*/ 6739 h 2520940"/>
              <a:gd name="connsiteX1015" fmla="*/ 1557348 w 2911061"/>
              <a:gd name="connsiteY1015" fmla="*/ 10456 h 2520940"/>
              <a:gd name="connsiteX1016" fmla="*/ 1555371 w 2911061"/>
              <a:gd name="connsiteY1016" fmla="*/ 11052 h 2520940"/>
              <a:gd name="connsiteX1017" fmla="*/ 1549745 w 2911061"/>
              <a:gd name="connsiteY1017" fmla="*/ 24609 h 2520940"/>
              <a:gd name="connsiteX1018" fmla="*/ 1602582 w 2911061"/>
              <a:gd name="connsiteY1018" fmla="*/ 40099 h 2520940"/>
              <a:gd name="connsiteX1019" fmla="*/ 1690572 w 2911061"/>
              <a:gd name="connsiteY1019" fmla="*/ 60106 h 2520940"/>
              <a:gd name="connsiteX1020" fmla="*/ 1752177 w 2911061"/>
              <a:gd name="connsiteY1020" fmla="*/ 73677 h 2520940"/>
              <a:gd name="connsiteX1021" fmla="*/ 1761683 w 2911061"/>
              <a:gd name="connsiteY1021" fmla="*/ 83757 h 2520940"/>
              <a:gd name="connsiteX1022" fmla="*/ 1794209 w 2911061"/>
              <a:gd name="connsiteY1022" fmla="*/ 91491 h 2520940"/>
              <a:gd name="connsiteX1023" fmla="*/ 1825109 w 2911061"/>
              <a:gd name="connsiteY1023" fmla="*/ 104568 h 2520940"/>
              <a:gd name="connsiteX1024" fmla="*/ 1824221 w 2911061"/>
              <a:gd name="connsiteY1024" fmla="*/ 106992 h 2520940"/>
              <a:gd name="connsiteX1025" fmla="*/ 1826300 w 2911061"/>
              <a:gd name="connsiteY1025" fmla="*/ 108524 h 2520940"/>
              <a:gd name="connsiteX1026" fmla="*/ 1844578 w 2911061"/>
              <a:gd name="connsiteY1026" fmla="*/ 111919 h 2520940"/>
              <a:gd name="connsiteX1027" fmla="*/ 1863302 w 2911061"/>
              <a:gd name="connsiteY1027" fmla="*/ 116798 h 2520940"/>
              <a:gd name="connsiteX1028" fmla="*/ 1865530 w 2911061"/>
              <a:gd name="connsiteY1028" fmla="*/ 118823 h 2520940"/>
              <a:gd name="connsiteX1029" fmla="*/ 1867758 w 2911061"/>
              <a:gd name="connsiteY1029" fmla="*/ 120849 h 2520940"/>
              <a:gd name="connsiteX1030" fmla="*/ 1876264 w 2911061"/>
              <a:gd name="connsiteY1030" fmla="*/ 120445 h 2520940"/>
              <a:gd name="connsiteX1031" fmla="*/ 1894180 w 2911061"/>
              <a:gd name="connsiteY1031" fmla="*/ 133386 h 2520940"/>
              <a:gd name="connsiteX1032" fmla="*/ 1896850 w 2911061"/>
              <a:gd name="connsiteY1032" fmla="*/ 131505 h 2520940"/>
              <a:gd name="connsiteX1033" fmla="*/ 1927728 w 2911061"/>
              <a:gd name="connsiteY1033" fmla="*/ 148093 h 2520940"/>
              <a:gd name="connsiteX1034" fmla="*/ 1935544 w 2911061"/>
              <a:gd name="connsiteY1034" fmla="*/ 148976 h 2520940"/>
              <a:gd name="connsiteX1035" fmla="*/ 1935447 w 2911061"/>
              <a:gd name="connsiteY1035" fmla="*/ 152241 h 2520940"/>
              <a:gd name="connsiteX1036" fmla="*/ 1946297 w 2911061"/>
              <a:gd name="connsiteY1036" fmla="*/ 158276 h 2520940"/>
              <a:gd name="connsiteX1037" fmla="*/ 1956628 w 2911061"/>
              <a:gd name="connsiteY1037" fmla="*/ 165277 h 2520940"/>
              <a:gd name="connsiteX1038" fmla="*/ 1973658 w 2911061"/>
              <a:gd name="connsiteY1038" fmla="*/ 169453 h 2520940"/>
              <a:gd name="connsiteX1039" fmla="*/ 1989579 w 2911061"/>
              <a:gd name="connsiteY1039" fmla="*/ 178006 h 2520940"/>
              <a:gd name="connsiteX1040" fmla="*/ 2005519 w 2911061"/>
              <a:gd name="connsiteY1040" fmla="*/ 191543 h 2520940"/>
              <a:gd name="connsiteX1041" fmla="*/ 2019766 w 2911061"/>
              <a:gd name="connsiteY1041" fmla="*/ 195881 h 2520940"/>
              <a:gd name="connsiteX1042" fmla="*/ 2064762 w 2911061"/>
              <a:gd name="connsiteY1042" fmla="*/ 235183 h 2520940"/>
              <a:gd name="connsiteX1043" fmla="*/ 2114208 w 2911061"/>
              <a:gd name="connsiteY1043" fmla="*/ 273145 h 2520940"/>
              <a:gd name="connsiteX1044" fmla="*/ 2112134 w 2911061"/>
              <a:gd name="connsiteY1044" fmla="*/ 277005 h 2520940"/>
              <a:gd name="connsiteX1045" fmla="*/ 2134849 w 2911061"/>
              <a:gd name="connsiteY1045" fmla="*/ 304544 h 2520940"/>
              <a:gd name="connsiteX1046" fmla="*/ 2159566 w 2911061"/>
              <a:gd name="connsiteY1046" fmla="*/ 330672 h 2520940"/>
              <a:gd name="connsiteX1047" fmla="*/ 2165640 w 2911061"/>
              <a:gd name="connsiteY1047" fmla="*/ 346369 h 2520940"/>
              <a:gd name="connsiteX1048" fmla="*/ 2175718 w 2911061"/>
              <a:gd name="connsiteY1048" fmla="*/ 359244 h 2520940"/>
              <a:gd name="connsiteX1049" fmla="*/ 2184724 w 2911061"/>
              <a:gd name="connsiteY1049" fmla="*/ 364082 h 2520940"/>
              <a:gd name="connsiteX1050" fmla="*/ 2198191 w 2911061"/>
              <a:gd name="connsiteY1050" fmla="*/ 398335 h 2520940"/>
              <a:gd name="connsiteX1051" fmla="*/ 2208837 w 2911061"/>
              <a:gd name="connsiteY1051" fmla="*/ 426845 h 2520940"/>
              <a:gd name="connsiteX1052" fmla="*/ 2214423 w 2911061"/>
              <a:gd name="connsiteY1052" fmla="*/ 425248 h 2520940"/>
              <a:gd name="connsiteX1053" fmla="*/ 2237771 w 2911061"/>
              <a:gd name="connsiteY1053" fmla="*/ 418717 h 2520940"/>
              <a:gd name="connsiteX1054" fmla="*/ 2250915 w 2911061"/>
              <a:gd name="connsiteY1054" fmla="*/ 423098 h 2520940"/>
              <a:gd name="connsiteX1055" fmla="*/ 2283229 w 2911061"/>
              <a:gd name="connsiteY1055" fmla="*/ 414518 h 2520940"/>
              <a:gd name="connsiteX1056" fmla="*/ 2316638 w 2911061"/>
              <a:gd name="connsiteY1056" fmla="*/ 411414 h 2520940"/>
              <a:gd name="connsiteX1057" fmla="*/ 2317003 w 2911061"/>
              <a:gd name="connsiteY1057" fmla="*/ 413970 h 2520940"/>
              <a:gd name="connsiteX1058" fmla="*/ 2319559 w 2911061"/>
              <a:gd name="connsiteY1058" fmla="*/ 414335 h 2520940"/>
              <a:gd name="connsiteX1059" fmla="*/ 2337268 w 2911061"/>
              <a:gd name="connsiteY1059" fmla="*/ 408676 h 2520940"/>
              <a:gd name="connsiteX1060" fmla="*/ 2356071 w 2911061"/>
              <a:gd name="connsiteY1060" fmla="*/ 404112 h 2520940"/>
              <a:gd name="connsiteX1061" fmla="*/ 2358992 w 2911061"/>
              <a:gd name="connsiteY1061" fmla="*/ 404842 h 2520940"/>
              <a:gd name="connsiteX1062" fmla="*/ 2361913 w 2911061"/>
              <a:gd name="connsiteY1062" fmla="*/ 405572 h 2520940"/>
              <a:gd name="connsiteX1063" fmla="*/ 2369216 w 2911061"/>
              <a:gd name="connsiteY1063" fmla="*/ 401191 h 2520940"/>
              <a:gd name="connsiteX1064" fmla="*/ 2391123 w 2911061"/>
              <a:gd name="connsiteY1064" fmla="*/ 404112 h 2520940"/>
              <a:gd name="connsiteX1065" fmla="*/ 2392584 w 2911061"/>
              <a:gd name="connsiteY1065" fmla="*/ 401191 h 2520940"/>
              <a:gd name="connsiteX1066" fmla="*/ 2427636 w 2911061"/>
              <a:gd name="connsiteY1066" fmla="*/ 401191 h 2520940"/>
              <a:gd name="connsiteX1067" fmla="*/ 2434939 w 2911061"/>
              <a:gd name="connsiteY1067" fmla="*/ 398270 h 2520940"/>
              <a:gd name="connsiteX1068" fmla="*/ 2436399 w 2911061"/>
              <a:gd name="connsiteY1068" fmla="*/ 401191 h 2520940"/>
              <a:gd name="connsiteX1069" fmla="*/ 2448813 w 2911061"/>
              <a:gd name="connsiteY1069" fmla="*/ 401373 h 2520940"/>
              <a:gd name="connsiteX1070" fmla="*/ 2461227 w 2911061"/>
              <a:gd name="connsiteY1070" fmla="*/ 402651 h 2520940"/>
              <a:gd name="connsiteX1071" fmla="*/ 2478206 w 2911061"/>
              <a:gd name="connsiteY1071" fmla="*/ 398270 h 2520940"/>
              <a:gd name="connsiteX1072" fmla="*/ 2496279 w 2911061"/>
              <a:gd name="connsiteY1072" fmla="*/ 398270 h 2520940"/>
              <a:gd name="connsiteX1073" fmla="*/ 2516727 w 2911061"/>
              <a:gd name="connsiteY1073" fmla="*/ 402651 h 2520940"/>
              <a:gd name="connsiteX1074" fmla="*/ 2531331 w 2911061"/>
              <a:gd name="connsiteY1074" fmla="*/ 399730 h 2520940"/>
              <a:gd name="connsiteX1075" fmla="*/ 2589569 w 2911061"/>
              <a:gd name="connsiteY1075" fmla="*/ 413057 h 2520940"/>
              <a:gd name="connsiteX1076" fmla="*/ 2651093 w 2911061"/>
              <a:gd name="connsiteY1076" fmla="*/ 423098 h 2520940"/>
              <a:gd name="connsiteX1077" fmla="*/ 2651093 w 2911061"/>
              <a:gd name="connsiteY1077" fmla="*/ 427480 h 2520940"/>
              <a:gd name="connsiteX1078" fmla="*/ 2684136 w 2911061"/>
              <a:gd name="connsiteY1078" fmla="*/ 440989 h 2520940"/>
              <a:gd name="connsiteX1079" fmla="*/ 2718275 w 2911061"/>
              <a:gd name="connsiteY1079" fmla="*/ 452308 h 2520940"/>
              <a:gd name="connsiteX1080" fmla="*/ 2731055 w 2911061"/>
              <a:gd name="connsiteY1080" fmla="*/ 463262 h 2520940"/>
              <a:gd name="connsiteX1081" fmla="*/ 2746025 w 2911061"/>
              <a:gd name="connsiteY1081" fmla="*/ 469834 h 252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Lst>
            <a:rect l="l" t="t" r="r" b="b"/>
            <a:pathLst>
              <a:path w="2911061" h="2520940">
                <a:moveTo>
                  <a:pt x="1197452" y="2273891"/>
                </a:moveTo>
                <a:cubicBezTo>
                  <a:pt x="1201096" y="2276776"/>
                  <a:pt x="1204526" y="2280322"/>
                  <a:pt x="1207737" y="2284529"/>
                </a:cubicBezTo>
                <a:cubicBezTo>
                  <a:pt x="1205487" y="2285339"/>
                  <a:pt x="1202809" y="2285453"/>
                  <a:pt x="1199703" y="2284872"/>
                </a:cubicBezTo>
                <a:cubicBezTo>
                  <a:pt x="1196598" y="2284291"/>
                  <a:pt x="1193856" y="2283677"/>
                  <a:pt x="1191477" y="2283032"/>
                </a:cubicBezTo>
                <a:lnTo>
                  <a:pt x="1184374" y="2268997"/>
                </a:lnTo>
                <a:cubicBezTo>
                  <a:pt x="1189448" y="2269374"/>
                  <a:pt x="1193807" y="2271005"/>
                  <a:pt x="1197452" y="2273891"/>
                </a:cubicBezTo>
                <a:close/>
                <a:moveTo>
                  <a:pt x="1313768" y="2140284"/>
                </a:moveTo>
                <a:lnTo>
                  <a:pt x="1317961" y="2154575"/>
                </a:lnTo>
                <a:cubicBezTo>
                  <a:pt x="1312027" y="2152747"/>
                  <a:pt x="1306159" y="2150638"/>
                  <a:pt x="1300359" y="2148248"/>
                </a:cubicBezTo>
                <a:cubicBezTo>
                  <a:pt x="1294558" y="2145858"/>
                  <a:pt x="1288359" y="2144145"/>
                  <a:pt x="1281761" y="2143108"/>
                </a:cubicBezTo>
                <a:lnTo>
                  <a:pt x="1292758" y="2134807"/>
                </a:lnTo>
                <a:lnTo>
                  <a:pt x="1310858" y="2140540"/>
                </a:lnTo>
                <a:close/>
                <a:moveTo>
                  <a:pt x="1221000" y="2069297"/>
                </a:moveTo>
                <a:lnTo>
                  <a:pt x="1221256" y="2072206"/>
                </a:lnTo>
                <a:lnTo>
                  <a:pt x="1228231" y="2084787"/>
                </a:lnTo>
                <a:lnTo>
                  <a:pt x="1233537" y="2078454"/>
                </a:lnTo>
                <a:close/>
                <a:moveTo>
                  <a:pt x="1392416" y="2150937"/>
                </a:moveTo>
                <a:lnTo>
                  <a:pt x="1390960" y="2151065"/>
                </a:lnTo>
                <a:cubicBezTo>
                  <a:pt x="1381868" y="2147714"/>
                  <a:pt x="1372711" y="2143635"/>
                  <a:pt x="1363489" y="2138828"/>
                </a:cubicBezTo>
                <a:lnTo>
                  <a:pt x="1361479" y="2149269"/>
                </a:lnTo>
                <a:cubicBezTo>
                  <a:pt x="1365410" y="2149166"/>
                  <a:pt x="1370105" y="2150462"/>
                  <a:pt x="1375566" y="2153157"/>
                </a:cubicBezTo>
                <a:cubicBezTo>
                  <a:pt x="1381028" y="2155852"/>
                  <a:pt x="1385488" y="2158635"/>
                  <a:pt x="1388949" y="2161506"/>
                </a:cubicBezTo>
                <a:close/>
                <a:moveTo>
                  <a:pt x="754602" y="1786581"/>
                </a:moveTo>
                <a:lnTo>
                  <a:pt x="755888" y="1787272"/>
                </a:lnTo>
                <a:lnTo>
                  <a:pt x="754123" y="1802903"/>
                </a:lnTo>
                <a:lnTo>
                  <a:pt x="737801" y="1802423"/>
                </a:lnTo>
                <a:cubicBezTo>
                  <a:pt x="733303" y="1798453"/>
                  <a:pt x="728588" y="1794884"/>
                  <a:pt x="723658" y="1791717"/>
                </a:cubicBezTo>
                <a:cubicBezTo>
                  <a:pt x="718728" y="1788550"/>
                  <a:pt x="713840" y="1785303"/>
                  <a:pt x="708996" y="1781975"/>
                </a:cubicBezTo>
                <a:lnTo>
                  <a:pt x="717695" y="1775043"/>
                </a:lnTo>
                <a:cubicBezTo>
                  <a:pt x="720324" y="1776385"/>
                  <a:pt x="722958" y="1777525"/>
                  <a:pt x="725599" y="1778460"/>
                </a:cubicBezTo>
                <a:cubicBezTo>
                  <a:pt x="728240" y="1779395"/>
                  <a:pt x="730553" y="1780362"/>
                  <a:pt x="732538" y="1781359"/>
                </a:cubicBezTo>
                <a:lnTo>
                  <a:pt x="738780" y="1791344"/>
                </a:lnTo>
                <a:close/>
                <a:moveTo>
                  <a:pt x="1173160" y="2009007"/>
                </a:moveTo>
                <a:lnTo>
                  <a:pt x="1164003" y="2021544"/>
                </a:lnTo>
                <a:lnTo>
                  <a:pt x="1173929" y="2017736"/>
                </a:lnTo>
                <a:close/>
                <a:moveTo>
                  <a:pt x="1792843" y="2285676"/>
                </a:moveTo>
                <a:lnTo>
                  <a:pt x="1771833" y="2280199"/>
                </a:lnTo>
                <a:lnTo>
                  <a:pt x="1757926" y="2288757"/>
                </a:lnTo>
                <a:cubicBezTo>
                  <a:pt x="1752312" y="2287450"/>
                  <a:pt x="1745569" y="2285785"/>
                  <a:pt x="1737692" y="2283762"/>
                </a:cubicBezTo>
                <a:cubicBezTo>
                  <a:pt x="1729816" y="2281738"/>
                  <a:pt x="1723168" y="2281164"/>
                  <a:pt x="1717747" y="2282040"/>
                </a:cubicBezTo>
                <a:cubicBezTo>
                  <a:pt x="1714606" y="2280026"/>
                  <a:pt x="1711217" y="2278310"/>
                  <a:pt x="1707579" y="2276889"/>
                </a:cubicBezTo>
                <a:cubicBezTo>
                  <a:pt x="1703942" y="2275470"/>
                  <a:pt x="1700284" y="2274876"/>
                  <a:pt x="1696609" y="2275109"/>
                </a:cubicBezTo>
                <a:lnTo>
                  <a:pt x="1688265" y="2280243"/>
                </a:lnTo>
                <a:cubicBezTo>
                  <a:pt x="1698168" y="2284471"/>
                  <a:pt x="1710529" y="2287473"/>
                  <a:pt x="1725348" y="2289250"/>
                </a:cubicBezTo>
                <a:cubicBezTo>
                  <a:pt x="1740166" y="2291027"/>
                  <a:pt x="1753094" y="2292147"/>
                  <a:pt x="1764131" y="2292608"/>
                </a:cubicBezTo>
                <a:lnTo>
                  <a:pt x="1773630" y="2300567"/>
                </a:lnTo>
                <a:lnTo>
                  <a:pt x="1780006" y="2289741"/>
                </a:lnTo>
                <a:close/>
                <a:moveTo>
                  <a:pt x="988199" y="1842445"/>
                </a:moveTo>
                <a:lnTo>
                  <a:pt x="985096" y="1841659"/>
                </a:lnTo>
                <a:lnTo>
                  <a:pt x="985268" y="1856978"/>
                </a:lnTo>
                <a:cubicBezTo>
                  <a:pt x="986102" y="1865732"/>
                  <a:pt x="987836" y="1874315"/>
                  <a:pt x="990473" y="1882727"/>
                </a:cubicBezTo>
                <a:cubicBezTo>
                  <a:pt x="993108" y="1891138"/>
                  <a:pt x="996266" y="1899229"/>
                  <a:pt x="999945" y="1906999"/>
                </a:cubicBezTo>
                <a:cubicBezTo>
                  <a:pt x="1001001" y="1899576"/>
                  <a:pt x="1001329" y="1892215"/>
                  <a:pt x="1000929" y="1884920"/>
                </a:cubicBezTo>
                <a:cubicBezTo>
                  <a:pt x="1000077" y="1876992"/>
                  <a:pt x="998636" y="1869666"/>
                  <a:pt x="996607" y="1862942"/>
                </a:cubicBezTo>
                <a:lnTo>
                  <a:pt x="992014" y="1845611"/>
                </a:lnTo>
                <a:lnTo>
                  <a:pt x="991369" y="1845805"/>
                </a:lnTo>
                <a:close/>
                <a:moveTo>
                  <a:pt x="1920314" y="2284690"/>
                </a:moveTo>
                <a:lnTo>
                  <a:pt x="1920442" y="2286145"/>
                </a:lnTo>
                <a:lnTo>
                  <a:pt x="1909702" y="2297356"/>
                </a:lnTo>
                <a:lnTo>
                  <a:pt x="1899646" y="2299709"/>
                </a:lnTo>
                <a:lnTo>
                  <a:pt x="1884969" y="2299539"/>
                </a:lnTo>
                <a:lnTo>
                  <a:pt x="1897036" y="2286744"/>
                </a:lnTo>
                <a:cubicBezTo>
                  <a:pt x="1900854" y="2287782"/>
                  <a:pt x="1904781" y="2287985"/>
                  <a:pt x="1908820" y="2287354"/>
                </a:cubicBezTo>
                <a:cubicBezTo>
                  <a:pt x="1912856" y="2286723"/>
                  <a:pt x="1916688" y="2285834"/>
                  <a:pt x="1920314" y="2284690"/>
                </a:cubicBezTo>
                <a:close/>
                <a:moveTo>
                  <a:pt x="1657712" y="2133390"/>
                </a:moveTo>
                <a:cubicBezTo>
                  <a:pt x="1654616" y="2132930"/>
                  <a:pt x="1651189" y="2132865"/>
                  <a:pt x="1647430" y="2133197"/>
                </a:cubicBezTo>
                <a:cubicBezTo>
                  <a:pt x="1643672" y="2133529"/>
                  <a:pt x="1640310" y="2134192"/>
                  <a:pt x="1637344" y="2135187"/>
                </a:cubicBezTo>
                <a:lnTo>
                  <a:pt x="1649239" y="2137069"/>
                </a:lnTo>
                <a:close/>
                <a:moveTo>
                  <a:pt x="1688776" y="2136512"/>
                </a:moveTo>
                <a:lnTo>
                  <a:pt x="1683342" y="2141391"/>
                </a:lnTo>
                <a:cubicBezTo>
                  <a:pt x="1681570" y="2138615"/>
                  <a:pt x="1679284" y="2136251"/>
                  <a:pt x="1676485" y="2134298"/>
                </a:cubicBezTo>
                <a:cubicBezTo>
                  <a:pt x="1673686" y="2132346"/>
                  <a:pt x="1670736" y="2130774"/>
                  <a:pt x="1667638" y="2129581"/>
                </a:cubicBezTo>
                <a:cubicBezTo>
                  <a:pt x="1668910" y="2133257"/>
                  <a:pt x="1671362" y="2136827"/>
                  <a:pt x="1674998" y="2140294"/>
                </a:cubicBezTo>
                <a:cubicBezTo>
                  <a:pt x="1678633" y="2143761"/>
                  <a:pt x="1682115" y="2146509"/>
                  <a:pt x="1685439" y="2148536"/>
                </a:cubicBezTo>
                <a:close/>
                <a:moveTo>
                  <a:pt x="271525" y="1354055"/>
                </a:moveTo>
                <a:lnTo>
                  <a:pt x="272811" y="1354746"/>
                </a:lnTo>
                <a:lnTo>
                  <a:pt x="271046" y="1370377"/>
                </a:lnTo>
                <a:lnTo>
                  <a:pt x="254724" y="1369898"/>
                </a:lnTo>
                <a:cubicBezTo>
                  <a:pt x="250225" y="1365927"/>
                  <a:pt x="245511" y="1362358"/>
                  <a:pt x="240581" y="1359191"/>
                </a:cubicBezTo>
                <a:cubicBezTo>
                  <a:pt x="235651" y="1356024"/>
                  <a:pt x="230763" y="1352777"/>
                  <a:pt x="225919" y="1349450"/>
                </a:cubicBezTo>
                <a:lnTo>
                  <a:pt x="234618" y="1342517"/>
                </a:lnTo>
                <a:cubicBezTo>
                  <a:pt x="237247" y="1343860"/>
                  <a:pt x="239881" y="1344999"/>
                  <a:pt x="242522" y="1345934"/>
                </a:cubicBezTo>
                <a:cubicBezTo>
                  <a:pt x="245163" y="1346870"/>
                  <a:pt x="247476" y="1347836"/>
                  <a:pt x="249461" y="1348834"/>
                </a:cubicBezTo>
                <a:lnTo>
                  <a:pt x="255703" y="1358819"/>
                </a:lnTo>
                <a:close/>
                <a:moveTo>
                  <a:pt x="1731109" y="2122079"/>
                </a:moveTo>
                <a:lnTo>
                  <a:pt x="1723051" y="2126158"/>
                </a:lnTo>
                <a:lnTo>
                  <a:pt x="1713937" y="2122563"/>
                </a:lnTo>
                <a:lnTo>
                  <a:pt x="1713381" y="2132876"/>
                </a:lnTo>
                <a:lnTo>
                  <a:pt x="1729255" y="2130008"/>
                </a:lnTo>
                <a:lnTo>
                  <a:pt x="1742734" y="2133218"/>
                </a:lnTo>
                <a:lnTo>
                  <a:pt x="1746521" y="2130359"/>
                </a:lnTo>
                <a:close/>
                <a:moveTo>
                  <a:pt x="1916119" y="2220549"/>
                </a:moveTo>
                <a:lnTo>
                  <a:pt x="1908160" y="2230048"/>
                </a:lnTo>
                <a:lnTo>
                  <a:pt x="1913722" y="2226625"/>
                </a:lnTo>
                <a:close/>
                <a:moveTo>
                  <a:pt x="1753731" y="2124915"/>
                </a:moveTo>
                <a:lnTo>
                  <a:pt x="1749823" y="2125260"/>
                </a:lnTo>
                <a:lnTo>
                  <a:pt x="1747469" y="2129643"/>
                </a:lnTo>
                <a:close/>
                <a:moveTo>
                  <a:pt x="407650" y="1369158"/>
                </a:moveTo>
                <a:lnTo>
                  <a:pt x="411913" y="1379739"/>
                </a:lnTo>
                <a:lnTo>
                  <a:pt x="401333" y="1384002"/>
                </a:lnTo>
                <a:cubicBezTo>
                  <a:pt x="392989" y="1383975"/>
                  <a:pt x="384205" y="1383609"/>
                  <a:pt x="374983" y="1382902"/>
                </a:cubicBezTo>
                <a:cubicBezTo>
                  <a:pt x="365760" y="1382196"/>
                  <a:pt x="357197" y="1379875"/>
                  <a:pt x="349295" y="1375941"/>
                </a:cubicBezTo>
                <a:cubicBezTo>
                  <a:pt x="338481" y="1377039"/>
                  <a:pt x="327965" y="1379127"/>
                  <a:pt x="317746" y="1382203"/>
                </a:cubicBezTo>
                <a:lnTo>
                  <a:pt x="319416" y="1369837"/>
                </a:lnTo>
                <a:lnTo>
                  <a:pt x="334451" y="1369624"/>
                </a:lnTo>
                <a:cubicBezTo>
                  <a:pt x="338748" y="1367926"/>
                  <a:pt x="343010" y="1367452"/>
                  <a:pt x="347235" y="1368203"/>
                </a:cubicBezTo>
                <a:cubicBezTo>
                  <a:pt x="351460" y="1368953"/>
                  <a:pt x="355674" y="1370111"/>
                  <a:pt x="359875" y="1371677"/>
                </a:cubicBezTo>
                <a:lnTo>
                  <a:pt x="369860" y="1365436"/>
                </a:lnTo>
                <a:lnTo>
                  <a:pt x="383417" y="1371061"/>
                </a:lnTo>
                <a:close/>
                <a:moveTo>
                  <a:pt x="406131" y="1331868"/>
                </a:moveTo>
                <a:lnTo>
                  <a:pt x="390808" y="1341874"/>
                </a:lnTo>
                <a:lnTo>
                  <a:pt x="404556" y="1340970"/>
                </a:lnTo>
                <a:cubicBezTo>
                  <a:pt x="407185" y="1342313"/>
                  <a:pt x="409820" y="1343452"/>
                  <a:pt x="412461" y="1344388"/>
                </a:cubicBezTo>
                <a:cubicBezTo>
                  <a:pt x="415102" y="1345323"/>
                  <a:pt x="417415" y="1346290"/>
                  <a:pt x="419400" y="1347287"/>
                </a:cubicBezTo>
                <a:lnTo>
                  <a:pt x="424738" y="1343523"/>
                </a:lnTo>
                <a:close/>
                <a:moveTo>
                  <a:pt x="500176" y="1349693"/>
                </a:moveTo>
                <a:lnTo>
                  <a:pt x="493789" y="1350777"/>
                </a:lnTo>
                <a:lnTo>
                  <a:pt x="484188" y="1343960"/>
                </a:lnTo>
                <a:cubicBezTo>
                  <a:pt x="480758" y="1347195"/>
                  <a:pt x="476894" y="1349886"/>
                  <a:pt x="472597" y="1352033"/>
                </a:cubicBezTo>
                <a:cubicBezTo>
                  <a:pt x="468300" y="1354180"/>
                  <a:pt x="463990" y="1355389"/>
                  <a:pt x="459668" y="1355657"/>
                </a:cubicBezTo>
                <a:lnTo>
                  <a:pt x="490902" y="1359399"/>
                </a:lnTo>
                <a:lnTo>
                  <a:pt x="494828" y="1353569"/>
                </a:lnTo>
                <a:lnTo>
                  <a:pt x="496371" y="1360054"/>
                </a:lnTo>
                <a:lnTo>
                  <a:pt x="505906" y="1361197"/>
                </a:lnTo>
                <a:close/>
                <a:moveTo>
                  <a:pt x="484859" y="1321110"/>
                </a:moveTo>
                <a:lnTo>
                  <a:pt x="477043" y="1320227"/>
                </a:lnTo>
                <a:lnTo>
                  <a:pt x="473874" y="1316867"/>
                </a:lnTo>
                <a:cubicBezTo>
                  <a:pt x="470164" y="1315737"/>
                  <a:pt x="465910" y="1315041"/>
                  <a:pt x="461112" y="1314778"/>
                </a:cubicBezTo>
                <a:cubicBezTo>
                  <a:pt x="456315" y="1314514"/>
                  <a:pt x="451864" y="1314955"/>
                  <a:pt x="447760" y="1316101"/>
                </a:cubicBezTo>
                <a:lnTo>
                  <a:pt x="473683" y="1323396"/>
                </a:lnTo>
                <a:close/>
                <a:moveTo>
                  <a:pt x="57110" y="978570"/>
                </a:moveTo>
                <a:lnTo>
                  <a:pt x="56918" y="985099"/>
                </a:lnTo>
                <a:lnTo>
                  <a:pt x="60682" y="990437"/>
                </a:lnTo>
                <a:close/>
                <a:moveTo>
                  <a:pt x="11750" y="921043"/>
                </a:moveTo>
                <a:lnTo>
                  <a:pt x="15822" y="938152"/>
                </a:lnTo>
                <a:cubicBezTo>
                  <a:pt x="12859" y="940775"/>
                  <a:pt x="10534" y="943946"/>
                  <a:pt x="8845" y="947668"/>
                </a:cubicBezTo>
                <a:cubicBezTo>
                  <a:pt x="7157" y="951389"/>
                  <a:pt x="5797" y="955079"/>
                  <a:pt x="4763" y="958738"/>
                </a:cubicBezTo>
                <a:lnTo>
                  <a:pt x="3477" y="958047"/>
                </a:lnTo>
                <a:lnTo>
                  <a:pt x="0" y="942916"/>
                </a:lnTo>
                <a:lnTo>
                  <a:pt x="3552" y="933218"/>
                </a:lnTo>
                <a:close/>
                <a:moveTo>
                  <a:pt x="323928" y="995863"/>
                </a:moveTo>
                <a:lnTo>
                  <a:pt x="324118" y="1009277"/>
                </a:lnTo>
                <a:lnTo>
                  <a:pt x="325404" y="1009968"/>
                </a:lnTo>
                <a:lnTo>
                  <a:pt x="334814" y="1023313"/>
                </a:lnTo>
                <a:lnTo>
                  <a:pt x="335909" y="1030534"/>
                </a:lnTo>
                <a:lnTo>
                  <a:pt x="343130" y="1034413"/>
                </a:lnTo>
                <a:close/>
                <a:moveTo>
                  <a:pt x="260609" y="902210"/>
                </a:moveTo>
                <a:lnTo>
                  <a:pt x="253889" y="908547"/>
                </a:lnTo>
                <a:lnTo>
                  <a:pt x="253410" y="924869"/>
                </a:lnTo>
                <a:lnTo>
                  <a:pt x="259535" y="916554"/>
                </a:lnTo>
                <a:close/>
                <a:moveTo>
                  <a:pt x="245245" y="869087"/>
                </a:moveTo>
                <a:lnTo>
                  <a:pt x="238929" y="883931"/>
                </a:lnTo>
                <a:lnTo>
                  <a:pt x="228848" y="893437"/>
                </a:lnTo>
                <a:lnTo>
                  <a:pt x="229752" y="907186"/>
                </a:lnTo>
                <a:lnTo>
                  <a:pt x="232517" y="902039"/>
                </a:lnTo>
                <a:lnTo>
                  <a:pt x="243788" y="896488"/>
                </a:lnTo>
                <a:lnTo>
                  <a:pt x="245553" y="880858"/>
                </a:lnTo>
                <a:lnTo>
                  <a:pt x="253561" y="875212"/>
                </a:lnTo>
                <a:close/>
                <a:moveTo>
                  <a:pt x="2118252" y="1836166"/>
                </a:moveTo>
                <a:lnTo>
                  <a:pt x="2126809" y="1850073"/>
                </a:lnTo>
                <a:cubicBezTo>
                  <a:pt x="2125959" y="1856012"/>
                  <a:pt x="2125564" y="1861912"/>
                  <a:pt x="2125623" y="1867772"/>
                </a:cubicBezTo>
                <a:cubicBezTo>
                  <a:pt x="2125681" y="1873631"/>
                  <a:pt x="2125650" y="1879499"/>
                  <a:pt x="2125527" y="1885374"/>
                </a:cubicBezTo>
                <a:lnTo>
                  <a:pt x="2114957" y="1881908"/>
                </a:lnTo>
                <a:cubicBezTo>
                  <a:pt x="2114637" y="1878974"/>
                  <a:pt x="2114144" y="1876146"/>
                  <a:pt x="2113476" y="1873426"/>
                </a:cubicBezTo>
                <a:cubicBezTo>
                  <a:pt x="2112808" y="1870705"/>
                  <a:pt x="2112346" y="1868240"/>
                  <a:pt x="2112090" y="1866033"/>
                </a:cubicBezTo>
                <a:lnTo>
                  <a:pt x="2117011" y="1855336"/>
                </a:lnTo>
                <a:lnTo>
                  <a:pt x="2104345" y="1844724"/>
                </a:lnTo>
                <a:lnTo>
                  <a:pt x="2104217" y="1843270"/>
                </a:lnTo>
                <a:close/>
                <a:moveTo>
                  <a:pt x="135845" y="767208"/>
                </a:moveTo>
                <a:cubicBezTo>
                  <a:pt x="126875" y="773165"/>
                  <a:pt x="117581" y="781850"/>
                  <a:pt x="107962" y="793262"/>
                </a:cubicBezTo>
                <a:cubicBezTo>
                  <a:pt x="98343" y="804673"/>
                  <a:pt x="90312" y="814865"/>
                  <a:pt x="83868" y="823837"/>
                </a:cubicBezTo>
                <a:lnTo>
                  <a:pt x="72001" y="827410"/>
                </a:lnTo>
                <a:lnTo>
                  <a:pt x="77551" y="838682"/>
                </a:lnTo>
                <a:lnTo>
                  <a:pt x="73904" y="851643"/>
                </a:lnTo>
                <a:lnTo>
                  <a:pt x="90013" y="837087"/>
                </a:lnTo>
                <a:lnTo>
                  <a:pt x="90493" y="820765"/>
                </a:lnTo>
                <a:cubicBezTo>
                  <a:pt x="94666" y="816790"/>
                  <a:pt x="99760" y="812066"/>
                  <a:pt x="105775" y="806593"/>
                </a:cubicBezTo>
                <a:cubicBezTo>
                  <a:pt x="111789" y="801120"/>
                  <a:pt x="115917" y="795878"/>
                  <a:pt x="118161" y="790866"/>
                </a:cubicBezTo>
                <a:cubicBezTo>
                  <a:pt x="121568" y="789345"/>
                  <a:pt x="124863" y="787454"/>
                  <a:pt x="128047" y="785193"/>
                </a:cubicBezTo>
                <a:cubicBezTo>
                  <a:pt x="131231" y="782932"/>
                  <a:pt x="133735" y="780200"/>
                  <a:pt x="135557" y="777001"/>
                </a:cubicBezTo>
                <a:close/>
                <a:moveTo>
                  <a:pt x="2020715" y="1741135"/>
                </a:moveTo>
                <a:lnTo>
                  <a:pt x="2024148" y="1749718"/>
                </a:lnTo>
                <a:lnTo>
                  <a:pt x="2028692" y="1751700"/>
                </a:lnTo>
                <a:close/>
                <a:moveTo>
                  <a:pt x="1975048" y="1715586"/>
                </a:moveTo>
                <a:lnTo>
                  <a:pt x="1973738" y="1715580"/>
                </a:lnTo>
                <a:lnTo>
                  <a:pt x="1975889" y="1718240"/>
                </a:lnTo>
                <a:close/>
                <a:moveTo>
                  <a:pt x="285048" y="804259"/>
                </a:moveTo>
                <a:lnTo>
                  <a:pt x="276945" y="813169"/>
                </a:lnTo>
                <a:lnTo>
                  <a:pt x="275371" y="822271"/>
                </a:lnTo>
                <a:cubicBezTo>
                  <a:pt x="277454" y="819936"/>
                  <a:pt x="279389" y="817106"/>
                  <a:pt x="281174" y="813783"/>
                </a:cubicBezTo>
                <a:cubicBezTo>
                  <a:pt x="282960" y="810459"/>
                  <a:pt x="284251" y="807284"/>
                  <a:pt x="285048" y="804259"/>
                </a:cubicBezTo>
                <a:close/>
                <a:moveTo>
                  <a:pt x="2017524" y="1724829"/>
                </a:moveTo>
                <a:lnTo>
                  <a:pt x="2011447" y="1722433"/>
                </a:lnTo>
                <a:lnTo>
                  <a:pt x="2011855" y="1741469"/>
                </a:lnTo>
                <a:lnTo>
                  <a:pt x="2017236" y="1736088"/>
                </a:lnTo>
                <a:lnTo>
                  <a:pt x="2018696" y="1736088"/>
                </a:lnTo>
                <a:lnTo>
                  <a:pt x="2020272" y="1740027"/>
                </a:lnTo>
                <a:lnTo>
                  <a:pt x="2018909" y="1732221"/>
                </a:lnTo>
                <a:cubicBezTo>
                  <a:pt x="2018241" y="1729500"/>
                  <a:pt x="2017780" y="1727036"/>
                  <a:pt x="2017524" y="1724829"/>
                </a:cubicBezTo>
                <a:close/>
                <a:moveTo>
                  <a:pt x="2048759" y="1713275"/>
                </a:moveTo>
                <a:lnTo>
                  <a:pt x="2058131" y="1719780"/>
                </a:lnTo>
                <a:cubicBezTo>
                  <a:pt x="2062688" y="1726769"/>
                  <a:pt x="2067202" y="1734313"/>
                  <a:pt x="2071674" y="1742410"/>
                </a:cubicBezTo>
                <a:cubicBezTo>
                  <a:pt x="2076146" y="1750506"/>
                  <a:pt x="2078906" y="1758938"/>
                  <a:pt x="2079954" y="1767703"/>
                </a:cubicBezTo>
                <a:cubicBezTo>
                  <a:pt x="2086808" y="1776140"/>
                  <a:pt x="2094325" y="1783785"/>
                  <a:pt x="2102504" y="1790638"/>
                </a:cubicBezTo>
                <a:lnTo>
                  <a:pt x="2091251" y="1796029"/>
                </a:lnTo>
                <a:lnTo>
                  <a:pt x="2082821" y="1783578"/>
                </a:lnTo>
                <a:cubicBezTo>
                  <a:pt x="2079044" y="1780918"/>
                  <a:pt x="2076308" y="1777616"/>
                  <a:pt x="2074616" y="1773672"/>
                </a:cubicBezTo>
                <a:cubicBezTo>
                  <a:pt x="2072924" y="1769729"/>
                  <a:pt x="2071579" y="1765571"/>
                  <a:pt x="2070583" y="1761200"/>
                </a:cubicBezTo>
                <a:lnTo>
                  <a:pt x="2059885" y="1756279"/>
                </a:lnTo>
                <a:lnTo>
                  <a:pt x="2057147" y="1741859"/>
                </a:lnTo>
                <a:lnTo>
                  <a:pt x="2042256" y="1722647"/>
                </a:lnTo>
                <a:close/>
                <a:moveTo>
                  <a:pt x="2144299" y="1684970"/>
                </a:moveTo>
                <a:lnTo>
                  <a:pt x="2153062" y="1692273"/>
                </a:lnTo>
                <a:lnTo>
                  <a:pt x="2145759" y="1701036"/>
                </a:lnTo>
                <a:cubicBezTo>
                  <a:pt x="2138396" y="1704961"/>
                  <a:pt x="2130485" y="1708795"/>
                  <a:pt x="2122026" y="1712537"/>
                </a:cubicBezTo>
                <a:cubicBezTo>
                  <a:pt x="2113568" y="1716280"/>
                  <a:pt x="2104926" y="1718288"/>
                  <a:pt x="2096103" y="1718562"/>
                </a:cubicBezTo>
                <a:cubicBezTo>
                  <a:pt x="2087096" y="1724647"/>
                  <a:pt x="2078820" y="1731463"/>
                  <a:pt x="2071274" y="1739009"/>
                </a:cubicBezTo>
                <a:lnTo>
                  <a:pt x="2066893" y="1727325"/>
                </a:lnTo>
                <a:lnTo>
                  <a:pt x="2080037" y="1720022"/>
                </a:lnTo>
                <a:cubicBezTo>
                  <a:pt x="2083019" y="1716493"/>
                  <a:pt x="2086549" y="1714058"/>
                  <a:pt x="2090626" y="1712720"/>
                </a:cubicBezTo>
                <a:cubicBezTo>
                  <a:pt x="2094703" y="1711381"/>
                  <a:pt x="2098963" y="1710407"/>
                  <a:pt x="2103405" y="1709799"/>
                </a:cubicBezTo>
                <a:lnTo>
                  <a:pt x="2109247" y="1699575"/>
                </a:lnTo>
                <a:lnTo>
                  <a:pt x="2123852" y="1698115"/>
                </a:lnTo>
                <a:close/>
                <a:moveTo>
                  <a:pt x="2146580" y="1655578"/>
                </a:moveTo>
                <a:lnTo>
                  <a:pt x="2138782" y="1653737"/>
                </a:lnTo>
                <a:lnTo>
                  <a:pt x="2125313" y="1652839"/>
                </a:lnTo>
                <a:lnTo>
                  <a:pt x="2116550" y="1668905"/>
                </a:lnTo>
                <a:lnTo>
                  <a:pt x="2128233" y="1661602"/>
                </a:lnTo>
                <a:cubicBezTo>
                  <a:pt x="2131185" y="1661541"/>
                  <a:pt x="2134045" y="1661298"/>
                  <a:pt x="2136814" y="1660872"/>
                </a:cubicBezTo>
                <a:cubicBezTo>
                  <a:pt x="2139583" y="1660446"/>
                  <a:pt x="2142078" y="1660203"/>
                  <a:pt x="2144299" y="1660142"/>
                </a:cubicBezTo>
                <a:close/>
                <a:moveTo>
                  <a:pt x="424690" y="565931"/>
                </a:moveTo>
                <a:cubicBezTo>
                  <a:pt x="422618" y="569274"/>
                  <a:pt x="418957" y="572488"/>
                  <a:pt x="413708" y="575574"/>
                </a:cubicBezTo>
                <a:cubicBezTo>
                  <a:pt x="408457" y="578660"/>
                  <a:pt x="403683" y="580861"/>
                  <a:pt x="399383" y="582178"/>
                </a:cubicBezTo>
                <a:lnTo>
                  <a:pt x="406315" y="590877"/>
                </a:lnTo>
                <a:lnTo>
                  <a:pt x="407007" y="589590"/>
                </a:lnTo>
                <a:cubicBezTo>
                  <a:pt x="414799" y="583829"/>
                  <a:pt x="423235" y="578413"/>
                  <a:pt x="432314" y="573343"/>
                </a:cubicBezTo>
                <a:close/>
                <a:moveTo>
                  <a:pt x="473594" y="502677"/>
                </a:moveTo>
                <a:lnTo>
                  <a:pt x="474497" y="516425"/>
                </a:lnTo>
                <a:lnTo>
                  <a:pt x="459770" y="528408"/>
                </a:lnTo>
                <a:lnTo>
                  <a:pt x="458388" y="530982"/>
                </a:lnTo>
                <a:lnTo>
                  <a:pt x="444140" y="526643"/>
                </a:lnTo>
                <a:cubicBezTo>
                  <a:pt x="448925" y="522686"/>
                  <a:pt x="453908" y="518938"/>
                  <a:pt x="459090" y="515402"/>
                </a:cubicBezTo>
                <a:cubicBezTo>
                  <a:pt x="464272" y="511865"/>
                  <a:pt x="469106" y="507623"/>
                  <a:pt x="473594" y="502677"/>
                </a:cubicBezTo>
                <a:close/>
                <a:moveTo>
                  <a:pt x="2404268" y="1533078"/>
                </a:moveTo>
                <a:lnTo>
                  <a:pt x="2404268" y="1537460"/>
                </a:lnTo>
                <a:cubicBezTo>
                  <a:pt x="2404085" y="1541750"/>
                  <a:pt x="2402625" y="1545219"/>
                  <a:pt x="2399887" y="1547866"/>
                </a:cubicBezTo>
                <a:cubicBezTo>
                  <a:pt x="2397148" y="1550513"/>
                  <a:pt x="2394227" y="1552886"/>
                  <a:pt x="2391123" y="1554986"/>
                </a:cubicBezTo>
                <a:lnTo>
                  <a:pt x="2391123" y="1543302"/>
                </a:lnTo>
                <a:close/>
                <a:moveTo>
                  <a:pt x="566071" y="491016"/>
                </a:moveTo>
                <a:lnTo>
                  <a:pt x="551726" y="489941"/>
                </a:lnTo>
                <a:lnTo>
                  <a:pt x="554108" y="497852"/>
                </a:lnTo>
                <a:lnTo>
                  <a:pt x="568644" y="492398"/>
                </a:lnTo>
                <a:close/>
                <a:moveTo>
                  <a:pt x="639844" y="470964"/>
                </a:moveTo>
                <a:lnTo>
                  <a:pt x="637579" y="481352"/>
                </a:lnTo>
                <a:lnTo>
                  <a:pt x="645299" y="485499"/>
                </a:lnTo>
                <a:close/>
                <a:moveTo>
                  <a:pt x="421816" y="352173"/>
                </a:moveTo>
                <a:cubicBezTo>
                  <a:pt x="418716" y="356208"/>
                  <a:pt x="414960" y="358956"/>
                  <a:pt x="410547" y="360419"/>
                </a:cubicBezTo>
                <a:cubicBezTo>
                  <a:pt x="406134" y="361882"/>
                  <a:pt x="401288" y="362802"/>
                  <a:pt x="396009" y="363178"/>
                </a:cubicBezTo>
                <a:cubicBezTo>
                  <a:pt x="396567" y="360853"/>
                  <a:pt x="397941" y="358552"/>
                  <a:pt x="400132" y="356275"/>
                </a:cubicBezTo>
                <a:cubicBezTo>
                  <a:pt x="402323" y="353997"/>
                  <a:pt x="404340" y="352042"/>
                  <a:pt x="406185" y="350408"/>
                </a:cubicBezTo>
                <a:close/>
                <a:moveTo>
                  <a:pt x="2524029" y="1365121"/>
                </a:moveTo>
                <a:lnTo>
                  <a:pt x="2512345" y="1363660"/>
                </a:lnTo>
                <a:lnTo>
                  <a:pt x="2510885" y="1370963"/>
                </a:lnTo>
                <a:lnTo>
                  <a:pt x="2502121" y="1382647"/>
                </a:lnTo>
                <a:lnTo>
                  <a:pt x="2509424" y="1387028"/>
                </a:lnTo>
                <a:lnTo>
                  <a:pt x="2513805" y="1387028"/>
                </a:lnTo>
                <a:lnTo>
                  <a:pt x="2518187" y="1372423"/>
                </a:lnTo>
                <a:close/>
                <a:moveTo>
                  <a:pt x="875508" y="411883"/>
                </a:moveTo>
                <a:cubicBezTo>
                  <a:pt x="867733" y="407776"/>
                  <a:pt x="859607" y="404515"/>
                  <a:pt x="851129" y="402102"/>
                </a:cubicBezTo>
                <a:cubicBezTo>
                  <a:pt x="842650" y="399688"/>
                  <a:pt x="834154" y="397886"/>
                  <a:pt x="825640" y="396697"/>
                </a:cubicBezTo>
                <a:cubicBezTo>
                  <a:pt x="831266" y="401654"/>
                  <a:pt x="837238" y="405969"/>
                  <a:pt x="843556" y="409638"/>
                </a:cubicBezTo>
                <a:cubicBezTo>
                  <a:pt x="850651" y="413277"/>
                  <a:pt x="857565" y="416094"/>
                  <a:pt x="864300" y="418089"/>
                </a:cubicBezTo>
                <a:cubicBezTo>
                  <a:pt x="871034" y="420083"/>
                  <a:pt x="877478" y="422233"/>
                  <a:pt x="883632" y="424537"/>
                </a:cubicBezTo>
                <a:lnTo>
                  <a:pt x="891542" y="422155"/>
                </a:lnTo>
                <a:close/>
                <a:moveTo>
                  <a:pt x="2597054" y="1328608"/>
                </a:moveTo>
                <a:lnTo>
                  <a:pt x="2588291" y="1335911"/>
                </a:lnTo>
                <a:cubicBezTo>
                  <a:pt x="2588169" y="1338071"/>
                  <a:pt x="2587317" y="1339592"/>
                  <a:pt x="2585735" y="1340475"/>
                </a:cubicBezTo>
                <a:cubicBezTo>
                  <a:pt x="2584153" y="1341357"/>
                  <a:pt x="2582571" y="1341783"/>
                  <a:pt x="2580989" y="1341753"/>
                </a:cubicBezTo>
                <a:cubicBezTo>
                  <a:pt x="2579467" y="1341722"/>
                  <a:pt x="2577763" y="1341418"/>
                  <a:pt x="2575877" y="1340840"/>
                </a:cubicBezTo>
                <a:cubicBezTo>
                  <a:pt x="2573990" y="1340262"/>
                  <a:pt x="2572286" y="1339592"/>
                  <a:pt x="2570765" y="1338832"/>
                </a:cubicBezTo>
                <a:cubicBezTo>
                  <a:pt x="2567844" y="1347595"/>
                  <a:pt x="2566383" y="1356358"/>
                  <a:pt x="2566383" y="1365121"/>
                </a:cubicBezTo>
                <a:lnTo>
                  <a:pt x="2551779" y="1368042"/>
                </a:lnTo>
                <a:lnTo>
                  <a:pt x="2550318" y="1370963"/>
                </a:lnTo>
                <a:lnTo>
                  <a:pt x="2509424" y="1423541"/>
                </a:lnTo>
                <a:cubicBezTo>
                  <a:pt x="2502973" y="1426005"/>
                  <a:pt x="2496888" y="1429474"/>
                  <a:pt x="2491168" y="1433947"/>
                </a:cubicBezTo>
                <a:cubicBezTo>
                  <a:pt x="2485447" y="1438419"/>
                  <a:pt x="2479362" y="1442253"/>
                  <a:pt x="2472911" y="1445448"/>
                </a:cubicBezTo>
                <a:cubicBezTo>
                  <a:pt x="2470386" y="1450195"/>
                  <a:pt x="2466309" y="1455672"/>
                  <a:pt x="2460680" y="1461879"/>
                </a:cubicBezTo>
                <a:cubicBezTo>
                  <a:pt x="2455051" y="1468086"/>
                  <a:pt x="2449878" y="1472833"/>
                  <a:pt x="2445162" y="1476119"/>
                </a:cubicBezTo>
                <a:cubicBezTo>
                  <a:pt x="2440872" y="1476910"/>
                  <a:pt x="2437038" y="1478249"/>
                  <a:pt x="2433661" y="1480135"/>
                </a:cubicBezTo>
                <a:cubicBezTo>
                  <a:pt x="2430283" y="1482022"/>
                  <a:pt x="2426815" y="1484091"/>
                  <a:pt x="2423254" y="1486342"/>
                </a:cubicBezTo>
                <a:lnTo>
                  <a:pt x="2398426" y="1515552"/>
                </a:lnTo>
                <a:lnTo>
                  <a:pt x="2395505" y="1515552"/>
                </a:lnTo>
                <a:lnTo>
                  <a:pt x="2382368" y="1525771"/>
                </a:lnTo>
                <a:lnTo>
                  <a:pt x="2382375" y="1525770"/>
                </a:lnTo>
                <a:lnTo>
                  <a:pt x="2399887" y="1517013"/>
                </a:lnTo>
                <a:cubicBezTo>
                  <a:pt x="2404846" y="1516861"/>
                  <a:pt x="2408802" y="1515339"/>
                  <a:pt x="2411753" y="1512449"/>
                </a:cubicBezTo>
                <a:cubicBezTo>
                  <a:pt x="2414704" y="1509558"/>
                  <a:pt x="2417565" y="1506211"/>
                  <a:pt x="2420333" y="1502408"/>
                </a:cubicBezTo>
                <a:lnTo>
                  <a:pt x="2433478" y="1500947"/>
                </a:lnTo>
                <a:cubicBezTo>
                  <a:pt x="2440933" y="1497813"/>
                  <a:pt x="2448296" y="1493127"/>
                  <a:pt x="2455568" y="1486890"/>
                </a:cubicBezTo>
                <a:cubicBezTo>
                  <a:pt x="2462840" y="1480652"/>
                  <a:pt x="2469108" y="1474141"/>
                  <a:pt x="2474372" y="1467356"/>
                </a:cubicBezTo>
                <a:lnTo>
                  <a:pt x="2472911" y="1490724"/>
                </a:lnTo>
                <a:lnTo>
                  <a:pt x="2474372" y="1490724"/>
                </a:lnTo>
                <a:cubicBezTo>
                  <a:pt x="2481188" y="1490024"/>
                  <a:pt x="2486178" y="1486677"/>
                  <a:pt x="2489342" y="1480683"/>
                </a:cubicBezTo>
                <a:cubicBezTo>
                  <a:pt x="2492507" y="1474689"/>
                  <a:pt x="2496766" y="1470246"/>
                  <a:pt x="2502121" y="1467356"/>
                </a:cubicBezTo>
                <a:lnTo>
                  <a:pt x="2522569" y="1443988"/>
                </a:lnTo>
                <a:lnTo>
                  <a:pt x="2522569" y="1448369"/>
                </a:lnTo>
                <a:lnTo>
                  <a:pt x="2535713" y="1425001"/>
                </a:lnTo>
                <a:lnTo>
                  <a:pt x="2535713" y="1423541"/>
                </a:lnTo>
                <a:lnTo>
                  <a:pt x="2550318" y="1420620"/>
                </a:lnTo>
                <a:lnTo>
                  <a:pt x="2548857" y="1410396"/>
                </a:lnTo>
                <a:cubicBezTo>
                  <a:pt x="2556464" y="1404919"/>
                  <a:pt x="2562793" y="1398347"/>
                  <a:pt x="2567844" y="1390679"/>
                </a:cubicBezTo>
                <a:cubicBezTo>
                  <a:pt x="2572895" y="1383012"/>
                  <a:pt x="2579224" y="1376440"/>
                  <a:pt x="2586831" y="1370963"/>
                </a:cubicBezTo>
                <a:cubicBezTo>
                  <a:pt x="2588991" y="1363721"/>
                  <a:pt x="2590877" y="1356662"/>
                  <a:pt x="2592490" y="1349785"/>
                </a:cubicBezTo>
                <a:cubicBezTo>
                  <a:pt x="2594103" y="1342909"/>
                  <a:pt x="2595624" y="1335850"/>
                  <a:pt x="2597054" y="1328608"/>
                </a:cubicBezTo>
                <a:close/>
                <a:moveTo>
                  <a:pt x="2678842" y="1233676"/>
                </a:moveTo>
                <a:lnTo>
                  <a:pt x="2667158" y="1232215"/>
                </a:lnTo>
                <a:lnTo>
                  <a:pt x="2664237" y="1242439"/>
                </a:lnTo>
                <a:lnTo>
                  <a:pt x="2658395" y="1249741"/>
                </a:lnTo>
                <a:lnTo>
                  <a:pt x="2651093" y="1254123"/>
                </a:lnTo>
                <a:lnTo>
                  <a:pt x="2643790" y="1273109"/>
                </a:lnTo>
                <a:cubicBezTo>
                  <a:pt x="2641569" y="1274296"/>
                  <a:pt x="2639804" y="1277034"/>
                  <a:pt x="2638496" y="1281325"/>
                </a:cubicBezTo>
                <a:cubicBezTo>
                  <a:pt x="2637187" y="1285615"/>
                  <a:pt x="2636518" y="1288718"/>
                  <a:pt x="2636487" y="1290635"/>
                </a:cubicBezTo>
                <a:cubicBezTo>
                  <a:pt x="2643699" y="1285158"/>
                  <a:pt x="2650088" y="1277126"/>
                  <a:pt x="2655657" y="1266537"/>
                </a:cubicBezTo>
                <a:cubicBezTo>
                  <a:pt x="2661225" y="1255948"/>
                  <a:pt x="2666519" y="1249376"/>
                  <a:pt x="2671539" y="1246820"/>
                </a:cubicBezTo>
                <a:close/>
                <a:moveTo>
                  <a:pt x="2703671" y="1211768"/>
                </a:moveTo>
                <a:lnTo>
                  <a:pt x="2706591" y="1233676"/>
                </a:lnTo>
                <a:lnTo>
                  <a:pt x="2709513" y="1227834"/>
                </a:lnTo>
                <a:close/>
                <a:moveTo>
                  <a:pt x="1709169" y="617368"/>
                </a:moveTo>
                <a:lnTo>
                  <a:pt x="1696706" y="618277"/>
                </a:lnTo>
                <a:lnTo>
                  <a:pt x="1677198" y="621427"/>
                </a:lnTo>
                <a:lnTo>
                  <a:pt x="1691224" y="628962"/>
                </a:lnTo>
                <a:close/>
                <a:moveTo>
                  <a:pt x="2732881" y="1150427"/>
                </a:moveTo>
                <a:lnTo>
                  <a:pt x="2716815" y="1170874"/>
                </a:lnTo>
                <a:cubicBezTo>
                  <a:pt x="2715993" y="1172426"/>
                  <a:pt x="2715081" y="1174434"/>
                  <a:pt x="2714077" y="1176899"/>
                </a:cubicBezTo>
                <a:cubicBezTo>
                  <a:pt x="2713073" y="1179363"/>
                  <a:pt x="2712525" y="1181737"/>
                  <a:pt x="2712433" y="1184019"/>
                </a:cubicBezTo>
                <a:lnTo>
                  <a:pt x="2712433" y="1200084"/>
                </a:lnTo>
                <a:cubicBezTo>
                  <a:pt x="2718853" y="1193999"/>
                  <a:pt x="2723539" y="1186453"/>
                  <a:pt x="2726491" y="1177446"/>
                </a:cubicBezTo>
                <a:cubicBezTo>
                  <a:pt x="2729442" y="1168440"/>
                  <a:pt x="2731572" y="1159434"/>
                  <a:pt x="2732881" y="1150427"/>
                </a:cubicBezTo>
                <a:close/>
                <a:moveTo>
                  <a:pt x="1172379" y="289357"/>
                </a:moveTo>
                <a:lnTo>
                  <a:pt x="1157215" y="289883"/>
                </a:lnTo>
                <a:lnTo>
                  <a:pt x="1137383" y="291697"/>
                </a:lnTo>
                <a:lnTo>
                  <a:pt x="1137415" y="292177"/>
                </a:lnTo>
                <a:lnTo>
                  <a:pt x="1122688" y="304161"/>
                </a:lnTo>
                <a:lnTo>
                  <a:pt x="1121306" y="306734"/>
                </a:lnTo>
                <a:lnTo>
                  <a:pt x="1107057" y="302395"/>
                </a:lnTo>
                <a:lnTo>
                  <a:pt x="1119056" y="293373"/>
                </a:lnTo>
                <a:lnTo>
                  <a:pt x="1083467" y="296628"/>
                </a:lnTo>
                <a:lnTo>
                  <a:pt x="1089260" y="297925"/>
                </a:lnTo>
                <a:lnTo>
                  <a:pt x="1093366" y="302279"/>
                </a:lnTo>
                <a:lnTo>
                  <a:pt x="1093678" y="301839"/>
                </a:lnTo>
                <a:cubicBezTo>
                  <a:pt x="1096445" y="299389"/>
                  <a:pt x="1098793" y="297333"/>
                  <a:pt x="1100720" y="295675"/>
                </a:cubicBezTo>
                <a:cubicBezTo>
                  <a:pt x="1099699" y="299375"/>
                  <a:pt x="1099279" y="303500"/>
                  <a:pt x="1099458" y="308053"/>
                </a:cubicBezTo>
                <a:lnTo>
                  <a:pt x="1099469" y="308172"/>
                </a:lnTo>
                <a:lnTo>
                  <a:pt x="1123951" y="313994"/>
                </a:lnTo>
                <a:lnTo>
                  <a:pt x="1124378" y="313359"/>
                </a:lnTo>
                <a:cubicBezTo>
                  <a:pt x="1135338" y="308194"/>
                  <a:pt x="1147702" y="302540"/>
                  <a:pt x="1161468" y="296396"/>
                </a:cubicBezTo>
                <a:close/>
                <a:moveTo>
                  <a:pt x="1084734" y="127926"/>
                </a:moveTo>
                <a:cubicBezTo>
                  <a:pt x="1081633" y="131960"/>
                  <a:pt x="1077877" y="134708"/>
                  <a:pt x="1073464" y="136171"/>
                </a:cubicBezTo>
                <a:cubicBezTo>
                  <a:pt x="1069052" y="137634"/>
                  <a:pt x="1064206" y="138554"/>
                  <a:pt x="1058926" y="138930"/>
                </a:cubicBezTo>
                <a:cubicBezTo>
                  <a:pt x="1059484" y="136605"/>
                  <a:pt x="1060859" y="134304"/>
                  <a:pt x="1063050" y="132027"/>
                </a:cubicBezTo>
                <a:cubicBezTo>
                  <a:pt x="1065240" y="129749"/>
                  <a:pt x="1067258" y="127794"/>
                  <a:pt x="1069103" y="126160"/>
                </a:cubicBezTo>
                <a:close/>
                <a:moveTo>
                  <a:pt x="1389936" y="216049"/>
                </a:moveTo>
                <a:lnTo>
                  <a:pt x="1380649" y="215989"/>
                </a:lnTo>
                <a:lnTo>
                  <a:pt x="1384806" y="216970"/>
                </a:lnTo>
                <a:close/>
                <a:moveTo>
                  <a:pt x="1484047" y="214791"/>
                </a:moveTo>
                <a:lnTo>
                  <a:pt x="1481806" y="215056"/>
                </a:lnTo>
                <a:lnTo>
                  <a:pt x="1483505" y="215387"/>
                </a:lnTo>
                <a:close/>
                <a:moveTo>
                  <a:pt x="1538426" y="187636"/>
                </a:moveTo>
                <a:cubicBezTo>
                  <a:pt x="1530651" y="183528"/>
                  <a:pt x="1522525" y="180267"/>
                  <a:pt x="1514046" y="177854"/>
                </a:cubicBezTo>
                <a:cubicBezTo>
                  <a:pt x="1505568" y="175440"/>
                  <a:pt x="1497072" y="173638"/>
                  <a:pt x="1488558" y="172450"/>
                </a:cubicBezTo>
                <a:cubicBezTo>
                  <a:pt x="1494184" y="177406"/>
                  <a:pt x="1500156" y="181721"/>
                  <a:pt x="1506473" y="185390"/>
                </a:cubicBezTo>
                <a:cubicBezTo>
                  <a:pt x="1513568" y="189029"/>
                  <a:pt x="1520482" y="191846"/>
                  <a:pt x="1527217" y="193841"/>
                </a:cubicBezTo>
                <a:cubicBezTo>
                  <a:pt x="1533951" y="195835"/>
                  <a:pt x="1540395" y="197985"/>
                  <a:pt x="1546550" y="200289"/>
                </a:cubicBezTo>
                <a:lnTo>
                  <a:pt x="1554460" y="197907"/>
                </a:lnTo>
                <a:close/>
                <a:moveTo>
                  <a:pt x="2756249" y="469834"/>
                </a:moveTo>
                <a:cubicBezTo>
                  <a:pt x="2759683" y="474062"/>
                  <a:pt x="2769041" y="481996"/>
                  <a:pt x="2784323" y="493635"/>
                </a:cubicBezTo>
                <a:cubicBezTo>
                  <a:pt x="2799604" y="505274"/>
                  <a:pt x="2814804" y="518617"/>
                  <a:pt x="2829923" y="533663"/>
                </a:cubicBezTo>
                <a:cubicBezTo>
                  <a:pt x="2845041" y="548710"/>
                  <a:pt x="2854075" y="563459"/>
                  <a:pt x="2857023" y="577911"/>
                </a:cubicBezTo>
                <a:cubicBezTo>
                  <a:pt x="2864082" y="585457"/>
                  <a:pt x="2870411" y="593733"/>
                  <a:pt x="2876010" y="602740"/>
                </a:cubicBezTo>
                <a:lnTo>
                  <a:pt x="2877470" y="617345"/>
                </a:lnTo>
                <a:lnTo>
                  <a:pt x="2887693" y="629029"/>
                </a:lnTo>
                <a:cubicBezTo>
                  <a:pt x="2888850" y="642447"/>
                  <a:pt x="2892379" y="655409"/>
                  <a:pt x="2898282" y="667914"/>
                </a:cubicBezTo>
                <a:cubicBezTo>
                  <a:pt x="2904185" y="680420"/>
                  <a:pt x="2905524" y="695208"/>
                  <a:pt x="2902299" y="712277"/>
                </a:cubicBezTo>
                <a:cubicBezTo>
                  <a:pt x="2903455" y="714468"/>
                  <a:pt x="2903698" y="716659"/>
                  <a:pt x="2903029" y="718849"/>
                </a:cubicBezTo>
                <a:cubicBezTo>
                  <a:pt x="2902359" y="721040"/>
                  <a:pt x="2902603" y="723231"/>
                  <a:pt x="2903759" y="725422"/>
                </a:cubicBezTo>
                <a:lnTo>
                  <a:pt x="2909601" y="728343"/>
                </a:lnTo>
                <a:cubicBezTo>
                  <a:pt x="2907380" y="727734"/>
                  <a:pt x="2905615" y="728221"/>
                  <a:pt x="2904307" y="729803"/>
                </a:cubicBezTo>
                <a:cubicBezTo>
                  <a:pt x="2902998" y="731385"/>
                  <a:pt x="2902329" y="733333"/>
                  <a:pt x="2902299" y="735645"/>
                </a:cubicBezTo>
                <a:cubicBezTo>
                  <a:pt x="2902390" y="743556"/>
                  <a:pt x="2903303" y="751102"/>
                  <a:pt x="2905037" y="758283"/>
                </a:cubicBezTo>
                <a:cubicBezTo>
                  <a:pt x="2906771" y="765464"/>
                  <a:pt x="2908779" y="773010"/>
                  <a:pt x="2911061" y="780921"/>
                </a:cubicBezTo>
                <a:cubicBezTo>
                  <a:pt x="2906832" y="804410"/>
                  <a:pt x="2902877" y="828265"/>
                  <a:pt x="2899195" y="852485"/>
                </a:cubicBezTo>
                <a:cubicBezTo>
                  <a:pt x="2895513" y="876705"/>
                  <a:pt x="2891193" y="900560"/>
                  <a:pt x="2886233" y="924050"/>
                </a:cubicBezTo>
                <a:cubicBezTo>
                  <a:pt x="2882528" y="926835"/>
                  <a:pt x="2877281" y="935220"/>
                  <a:pt x="2870492" y="949203"/>
                </a:cubicBezTo>
                <a:cubicBezTo>
                  <a:pt x="2863703" y="963186"/>
                  <a:pt x="2857158" y="977737"/>
                  <a:pt x="2850857" y="992855"/>
                </a:cubicBezTo>
                <a:cubicBezTo>
                  <a:pt x="2844555" y="1007974"/>
                  <a:pt x="2840281" y="1018631"/>
                  <a:pt x="2838037" y="1024824"/>
                </a:cubicBezTo>
                <a:cubicBezTo>
                  <a:pt x="2829030" y="1030910"/>
                  <a:pt x="2823675" y="1039186"/>
                  <a:pt x="2821971" y="1049653"/>
                </a:cubicBezTo>
                <a:lnTo>
                  <a:pt x="2814669" y="1052574"/>
                </a:lnTo>
                <a:lnTo>
                  <a:pt x="2811747" y="1073021"/>
                </a:lnTo>
                <a:cubicBezTo>
                  <a:pt x="2799425" y="1079380"/>
                  <a:pt x="2794130" y="1088934"/>
                  <a:pt x="2795865" y="1101683"/>
                </a:cubicBezTo>
                <a:cubicBezTo>
                  <a:pt x="2797599" y="1114432"/>
                  <a:pt x="2792670" y="1122891"/>
                  <a:pt x="2781077" y="1127059"/>
                </a:cubicBezTo>
                <a:lnTo>
                  <a:pt x="2785459" y="1140204"/>
                </a:lnTo>
                <a:lnTo>
                  <a:pt x="2770853" y="1147506"/>
                </a:lnTo>
                <a:lnTo>
                  <a:pt x="2770853" y="1157730"/>
                </a:lnTo>
                <a:lnTo>
                  <a:pt x="2765011" y="1160651"/>
                </a:lnTo>
                <a:lnTo>
                  <a:pt x="2763551" y="1160651"/>
                </a:lnTo>
                <a:cubicBezTo>
                  <a:pt x="2756431" y="1169475"/>
                  <a:pt x="2749859" y="1178481"/>
                  <a:pt x="2743834" y="1187670"/>
                </a:cubicBezTo>
                <a:cubicBezTo>
                  <a:pt x="2737810" y="1196859"/>
                  <a:pt x="2731237" y="1205865"/>
                  <a:pt x="2724117" y="1214689"/>
                </a:cubicBezTo>
                <a:lnTo>
                  <a:pt x="2721197" y="1233676"/>
                </a:lnTo>
                <a:cubicBezTo>
                  <a:pt x="2715050" y="1240400"/>
                  <a:pt x="2708721" y="1248129"/>
                  <a:pt x="2702210" y="1256861"/>
                </a:cubicBezTo>
                <a:cubicBezTo>
                  <a:pt x="2695699" y="1265594"/>
                  <a:pt x="2690830" y="1274418"/>
                  <a:pt x="2687605" y="1283333"/>
                </a:cubicBezTo>
                <a:cubicBezTo>
                  <a:pt x="2683193" y="1286406"/>
                  <a:pt x="2679603" y="1290483"/>
                  <a:pt x="2676834" y="1295564"/>
                </a:cubicBezTo>
                <a:cubicBezTo>
                  <a:pt x="2674065" y="1300646"/>
                  <a:pt x="2672300" y="1305818"/>
                  <a:pt x="2671539" y="1311082"/>
                </a:cubicBezTo>
                <a:lnTo>
                  <a:pt x="2661316" y="1314003"/>
                </a:lnTo>
                <a:cubicBezTo>
                  <a:pt x="2660525" y="1318993"/>
                  <a:pt x="2658821" y="1323253"/>
                  <a:pt x="2656204" y="1326783"/>
                </a:cubicBezTo>
                <a:cubicBezTo>
                  <a:pt x="2653587" y="1330312"/>
                  <a:pt x="2650423" y="1333842"/>
                  <a:pt x="2646711" y="1337371"/>
                </a:cubicBezTo>
                <a:lnTo>
                  <a:pt x="2643790" y="1344674"/>
                </a:lnTo>
                <a:lnTo>
                  <a:pt x="2640869" y="1346134"/>
                </a:lnTo>
                <a:cubicBezTo>
                  <a:pt x="2631132" y="1363173"/>
                  <a:pt x="2620665" y="1374005"/>
                  <a:pt x="2609468" y="1378630"/>
                </a:cubicBezTo>
                <a:cubicBezTo>
                  <a:pt x="2598271" y="1383255"/>
                  <a:pt x="2587804" y="1393357"/>
                  <a:pt x="2578067" y="1408936"/>
                </a:cubicBezTo>
                <a:cubicBezTo>
                  <a:pt x="2572986" y="1411187"/>
                  <a:pt x="2568544" y="1414352"/>
                  <a:pt x="2564740" y="1418429"/>
                </a:cubicBezTo>
                <a:cubicBezTo>
                  <a:pt x="2560937" y="1422506"/>
                  <a:pt x="2557590" y="1427131"/>
                  <a:pt x="2554699" y="1432304"/>
                </a:cubicBezTo>
                <a:cubicBezTo>
                  <a:pt x="2547945" y="1433855"/>
                  <a:pt x="2542103" y="1436959"/>
                  <a:pt x="2537173" y="1441614"/>
                </a:cubicBezTo>
                <a:cubicBezTo>
                  <a:pt x="2532244" y="1446270"/>
                  <a:pt x="2529323" y="1451929"/>
                  <a:pt x="2528410" y="1458593"/>
                </a:cubicBezTo>
                <a:cubicBezTo>
                  <a:pt x="2521351" y="1464678"/>
                  <a:pt x="2515023" y="1471494"/>
                  <a:pt x="2509424" y="1479040"/>
                </a:cubicBezTo>
                <a:cubicBezTo>
                  <a:pt x="2503795" y="1481504"/>
                  <a:pt x="2499353" y="1485338"/>
                  <a:pt x="2496097" y="1490541"/>
                </a:cubicBezTo>
                <a:cubicBezTo>
                  <a:pt x="2492841" y="1495744"/>
                  <a:pt x="2489494" y="1500673"/>
                  <a:pt x="2486056" y="1505329"/>
                </a:cubicBezTo>
                <a:cubicBezTo>
                  <a:pt x="2483712" y="1506510"/>
                  <a:pt x="2476229" y="1511937"/>
                  <a:pt x="2463608" y="1521611"/>
                </a:cubicBezTo>
                <a:cubicBezTo>
                  <a:pt x="2450986" y="1531284"/>
                  <a:pt x="2438527" y="1541039"/>
                  <a:pt x="2426230" y="1550875"/>
                </a:cubicBezTo>
                <a:cubicBezTo>
                  <a:pt x="2413933" y="1560711"/>
                  <a:pt x="2407099" y="1566462"/>
                  <a:pt x="2405729" y="1568130"/>
                </a:cubicBezTo>
                <a:lnTo>
                  <a:pt x="2395505" y="1572512"/>
                </a:lnTo>
                <a:lnTo>
                  <a:pt x="2395505" y="1560828"/>
                </a:lnTo>
                <a:lnTo>
                  <a:pt x="2408649" y="1556446"/>
                </a:lnTo>
                <a:lnTo>
                  <a:pt x="2418873" y="1538920"/>
                </a:lnTo>
                <a:cubicBezTo>
                  <a:pt x="2423893" y="1537399"/>
                  <a:pt x="2428458" y="1535330"/>
                  <a:pt x="2432565" y="1532713"/>
                </a:cubicBezTo>
                <a:cubicBezTo>
                  <a:pt x="2436673" y="1530096"/>
                  <a:pt x="2440872" y="1527297"/>
                  <a:pt x="2445162" y="1524315"/>
                </a:cubicBezTo>
                <a:lnTo>
                  <a:pt x="2452465" y="1512631"/>
                </a:lnTo>
                <a:lnTo>
                  <a:pt x="2421794" y="1527236"/>
                </a:lnTo>
                <a:lnTo>
                  <a:pt x="2408649" y="1527236"/>
                </a:lnTo>
                <a:lnTo>
                  <a:pt x="2357532" y="1563749"/>
                </a:lnTo>
                <a:lnTo>
                  <a:pt x="2358992" y="1565209"/>
                </a:lnTo>
                <a:lnTo>
                  <a:pt x="2353446" y="1579075"/>
                </a:lnTo>
                <a:lnTo>
                  <a:pt x="2358257" y="1578908"/>
                </a:lnTo>
                <a:cubicBezTo>
                  <a:pt x="2399653" y="1576300"/>
                  <a:pt x="2441521" y="1572470"/>
                  <a:pt x="2483861" y="1567421"/>
                </a:cubicBezTo>
                <a:cubicBezTo>
                  <a:pt x="2526199" y="1562370"/>
                  <a:pt x="2555119" y="1557726"/>
                  <a:pt x="2570619" y="1553486"/>
                </a:cubicBezTo>
                <a:lnTo>
                  <a:pt x="2576149" y="1543193"/>
                </a:lnTo>
                <a:lnTo>
                  <a:pt x="2591780" y="1544959"/>
                </a:lnTo>
                <a:cubicBezTo>
                  <a:pt x="2598693" y="1540383"/>
                  <a:pt x="2609757" y="1536379"/>
                  <a:pt x="2624968" y="1532946"/>
                </a:cubicBezTo>
                <a:cubicBezTo>
                  <a:pt x="2640179" y="1529512"/>
                  <a:pt x="2652159" y="1527659"/>
                  <a:pt x="2660907" y="1527384"/>
                </a:cubicBezTo>
                <a:lnTo>
                  <a:pt x="2671890" y="1531628"/>
                </a:lnTo>
                <a:cubicBezTo>
                  <a:pt x="2667005" y="1531593"/>
                  <a:pt x="2662534" y="1532714"/>
                  <a:pt x="2658478" y="1534991"/>
                </a:cubicBezTo>
                <a:cubicBezTo>
                  <a:pt x="2654423" y="1537268"/>
                  <a:pt x="2650719" y="1540046"/>
                  <a:pt x="2647370" y="1543323"/>
                </a:cubicBezTo>
                <a:cubicBezTo>
                  <a:pt x="2639095" y="1544646"/>
                  <a:pt x="2630846" y="1546500"/>
                  <a:pt x="2622621" y="1548887"/>
                </a:cubicBezTo>
                <a:cubicBezTo>
                  <a:pt x="2614397" y="1551272"/>
                  <a:pt x="2606594" y="1554610"/>
                  <a:pt x="2599212" y="1558899"/>
                </a:cubicBezTo>
                <a:lnTo>
                  <a:pt x="2582794" y="1561684"/>
                </a:lnTo>
                <a:lnTo>
                  <a:pt x="2565494" y="1572285"/>
                </a:lnTo>
                <a:cubicBezTo>
                  <a:pt x="2562438" y="1577137"/>
                  <a:pt x="2558027" y="1580846"/>
                  <a:pt x="2552262" y="1583414"/>
                </a:cubicBezTo>
                <a:cubicBezTo>
                  <a:pt x="2546496" y="1585981"/>
                  <a:pt x="2541121" y="1589172"/>
                  <a:pt x="2536135" y="1592986"/>
                </a:cubicBezTo>
                <a:lnTo>
                  <a:pt x="2534061" y="1596847"/>
                </a:lnTo>
                <a:lnTo>
                  <a:pt x="2522003" y="1606948"/>
                </a:lnTo>
                <a:cubicBezTo>
                  <a:pt x="2518079" y="1608017"/>
                  <a:pt x="2514258" y="1608313"/>
                  <a:pt x="2510542" y="1607836"/>
                </a:cubicBezTo>
                <a:cubicBezTo>
                  <a:pt x="2506825" y="1607360"/>
                  <a:pt x="2503029" y="1606840"/>
                  <a:pt x="2499152" y="1606277"/>
                </a:cubicBezTo>
                <a:lnTo>
                  <a:pt x="2496887" y="1616665"/>
                </a:lnTo>
                <a:cubicBezTo>
                  <a:pt x="2479564" y="1614128"/>
                  <a:pt x="2462820" y="1616877"/>
                  <a:pt x="2446658" y="1624911"/>
                </a:cubicBezTo>
                <a:cubicBezTo>
                  <a:pt x="2430494" y="1632945"/>
                  <a:pt x="2413775" y="1634878"/>
                  <a:pt x="2396499" y="1630708"/>
                </a:cubicBezTo>
                <a:lnTo>
                  <a:pt x="2390278" y="1642288"/>
                </a:lnTo>
                <a:lnTo>
                  <a:pt x="2376626" y="1639927"/>
                </a:lnTo>
                <a:cubicBezTo>
                  <a:pt x="2369371" y="1641279"/>
                  <a:pt x="2362024" y="1642997"/>
                  <a:pt x="2354584" y="1645078"/>
                </a:cubicBezTo>
                <a:cubicBezTo>
                  <a:pt x="2347144" y="1647162"/>
                  <a:pt x="2339822" y="1648062"/>
                  <a:pt x="2332615" y="1647783"/>
                </a:cubicBezTo>
                <a:lnTo>
                  <a:pt x="2321843" y="1658575"/>
                </a:lnTo>
                <a:lnTo>
                  <a:pt x="2284576" y="1654050"/>
                </a:lnTo>
                <a:lnTo>
                  <a:pt x="2284507" y="1654300"/>
                </a:lnTo>
                <a:lnTo>
                  <a:pt x="2275744" y="1654300"/>
                </a:lnTo>
                <a:lnTo>
                  <a:pt x="2253837" y="1676207"/>
                </a:lnTo>
                <a:lnTo>
                  <a:pt x="2249455" y="1674747"/>
                </a:lnTo>
                <a:lnTo>
                  <a:pt x="2237771" y="1677668"/>
                </a:lnTo>
                <a:lnTo>
                  <a:pt x="2237771" y="1679128"/>
                </a:lnTo>
                <a:lnTo>
                  <a:pt x="2226087" y="1689352"/>
                </a:lnTo>
                <a:cubicBezTo>
                  <a:pt x="2217050" y="1691390"/>
                  <a:pt x="2207374" y="1696076"/>
                  <a:pt x="2197060" y="1703409"/>
                </a:cubicBezTo>
                <a:cubicBezTo>
                  <a:pt x="2186745" y="1710742"/>
                  <a:pt x="2177434" y="1717253"/>
                  <a:pt x="2169127" y="1722943"/>
                </a:cubicBezTo>
                <a:lnTo>
                  <a:pt x="2151601" y="1717101"/>
                </a:lnTo>
                <a:lnTo>
                  <a:pt x="2153062" y="1712720"/>
                </a:lnTo>
                <a:lnTo>
                  <a:pt x="2167667" y="1712720"/>
                </a:lnTo>
                <a:lnTo>
                  <a:pt x="2227547" y="1673286"/>
                </a:lnTo>
                <a:cubicBezTo>
                  <a:pt x="2221036" y="1674868"/>
                  <a:pt x="2214707" y="1677181"/>
                  <a:pt x="2208561" y="1680224"/>
                </a:cubicBezTo>
                <a:cubicBezTo>
                  <a:pt x="2202415" y="1683266"/>
                  <a:pt x="2196086" y="1686309"/>
                  <a:pt x="2189575" y="1689352"/>
                </a:cubicBezTo>
                <a:lnTo>
                  <a:pt x="2188114" y="1692273"/>
                </a:lnTo>
                <a:lnTo>
                  <a:pt x="2176430" y="1682049"/>
                </a:lnTo>
                <a:cubicBezTo>
                  <a:pt x="2175578" y="1680467"/>
                  <a:pt x="2174726" y="1678520"/>
                  <a:pt x="2173874" y="1676207"/>
                </a:cubicBezTo>
                <a:cubicBezTo>
                  <a:pt x="2173022" y="1673895"/>
                  <a:pt x="2172901" y="1671947"/>
                  <a:pt x="2173509" y="1670365"/>
                </a:cubicBezTo>
                <a:cubicBezTo>
                  <a:pt x="2162799" y="1672252"/>
                  <a:pt x="2152819" y="1675416"/>
                  <a:pt x="2143569" y="1679859"/>
                </a:cubicBezTo>
                <a:cubicBezTo>
                  <a:pt x="2134319" y="1684301"/>
                  <a:pt x="2124339" y="1687465"/>
                  <a:pt x="2113629" y="1689352"/>
                </a:cubicBezTo>
                <a:lnTo>
                  <a:pt x="2101945" y="1696654"/>
                </a:lnTo>
                <a:cubicBezTo>
                  <a:pt x="2093425" y="1698115"/>
                  <a:pt x="2085636" y="1701036"/>
                  <a:pt x="2078577" y="1705417"/>
                </a:cubicBezTo>
                <a:lnTo>
                  <a:pt x="2075171" y="1706035"/>
                </a:lnTo>
                <a:lnTo>
                  <a:pt x="2073620" y="1712548"/>
                </a:lnTo>
                <a:lnTo>
                  <a:pt x="2069127" y="1711478"/>
                </a:lnTo>
                <a:lnTo>
                  <a:pt x="2068750" y="1707200"/>
                </a:lnTo>
                <a:lnTo>
                  <a:pt x="2039326" y="1712537"/>
                </a:lnTo>
                <a:lnTo>
                  <a:pt x="2033217" y="1714204"/>
                </a:lnTo>
                <a:lnTo>
                  <a:pt x="2037228" y="1723823"/>
                </a:lnTo>
                <a:cubicBezTo>
                  <a:pt x="2042466" y="1732647"/>
                  <a:pt x="2046496" y="1742310"/>
                  <a:pt x="2049316" y="1752813"/>
                </a:cubicBezTo>
                <a:lnTo>
                  <a:pt x="2057617" y="1763809"/>
                </a:lnTo>
                <a:cubicBezTo>
                  <a:pt x="2059822" y="1772168"/>
                  <a:pt x="2063417" y="1779670"/>
                  <a:pt x="2068401" y="1786317"/>
                </a:cubicBezTo>
                <a:cubicBezTo>
                  <a:pt x="2070960" y="1797668"/>
                  <a:pt x="2074474" y="1810492"/>
                  <a:pt x="2078943" y="1824790"/>
                </a:cubicBezTo>
                <a:cubicBezTo>
                  <a:pt x="2083413" y="1839088"/>
                  <a:pt x="2087987" y="1851452"/>
                  <a:pt x="2092664" y="1861883"/>
                </a:cubicBezTo>
                <a:lnTo>
                  <a:pt x="2092792" y="1863338"/>
                </a:lnTo>
                <a:lnTo>
                  <a:pt x="2086674" y="1877074"/>
                </a:lnTo>
                <a:cubicBezTo>
                  <a:pt x="2091023" y="1892787"/>
                  <a:pt x="2092091" y="1905583"/>
                  <a:pt x="2089877" y="1915460"/>
                </a:cubicBezTo>
                <a:cubicBezTo>
                  <a:pt x="2087664" y="1925339"/>
                  <a:pt x="2086753" y="1936477"/>
                  <a:pt x="2087146" y="1948874"/>
                </a:cubicBezTo>
                <a:cubicBezTo>
                  <a:pt x="2087362" y="1950993"/>
                  <a:pt x="2087836" y="1952907"/>
                  <a:pt x="2088568" y="1954613"/>
                </a:cubicBezTo>
                <a:cubicBezTo>
                  <a:pt x="2089299" y="1956321"/>
                  <a:pt x="2090137" y="1958201"/>
                  <a:pt x="2091083" y="1960256"/>
                </a:cubicBezTo>
                <a:cubicBezTo>
                  <a:pt x="2094890" y="1962914"/>
                  <a:pt x="2097564" y="1966221"/>
                  <a:pt x="2099105" y="1970178"/>
                </a:cubicBezTo>
                <a:cubicBezTo>
                  <a:pt x="2100645" y="1974135"/>
                  <a:pt x="2101566" y="1978331"/>
                  <a:pt x="2101866" y="1982764"/>
                </a:cubicBezTo>
                <a:lnTo>
                  <a:pt x="2102893" y="1994402"/>
                </a:lnTo>
                <a:lnTo>
                  <a:pt x="2088344" y="1995686"/>
                </a:lnTo>
                <a:cubicBezTo>
                  <a:pt x="2088062" y="2000110"/>
                  <a:pt x="2087599" y="2004549"/>
                  <a:pt x="2086953" y="2009005"/>
                </a:cubicBezTo>
                <a:cubicBezTo>
                  <a:pt x="2086308" y="2013460"/>
                  <a:pt x="2085117" y="2017964"/>
                  <a:pt x="2083381" y="2022515"/>
                </a:cubicBezTo>
                <a:lnTo>
                  <a:pt x="2085863" y="2034026"/>
                </a:lnTo>
                <a:cubicBezTo>
                  <a:pt x="2083525" y="2042846"/>
                  <a:pt x="2080595" y="2051168"/>
                  <a:pt x="2077070" y="2058993"/>
                </a:cubicBezTo>
                <a:cubicBezTo>
                  <a:pt x="2073545" y="2066819"/>
                  <a:pt x="2070615" y="2075141"/>
                  <a:pt x="2068277" y="2083962"/>
                </a:cubicBezTo>
                <a:cubicBezTo>
                  <a:pt x="2066982" y="2085895"/>
                  <a:pt x="2063372" y="2093001"/>
                  <a:pt x="2057452" y="2105280"/>
                </a:cubicBezTo>
                <a:cubicBezTo>
                  <a:pt x="2051531" y="2117559"/>
                  <a:pt x="2045763" y="2129743"/>
                  <a:pt x="2040151" y="2141832"/>
                </a:cubicBezTo>
                <a:cubicBezTo>
                  <a:pt x="2034538" y="2153922"/>
                  <a:pt x="2031548" y="2160648"/>
                  <a:pt x="2031179" y="2162010"/>
                </a:cubicBezTo>
                <a:lnTo>
                  <a:pt x="2020141" y="2186443"/>
                </a:lnTo>
                <a:cubicBezTo>
                  <a:pt x="2011067" y="2193354"/>
                  <a:pt x="2004363" y="2201153"/>
                  <a:pt x="2000030" y="2209845"/>
                </a:cubicBezTo>
                <a:cubicBezTo>
                  <a:pt x="1995695" y="2218535"/>
                  <a:pt x="1990147" y="2226967"/>
                  <a:pt x="1983385" y="2235139"/>
                </a:cubicBezTo>
                <a:lnTo>
                  <a:pt x="1950950" y="2249731"/>
                </a:lnTo>
                <a:cubicBezTo>
                  <a:pt x="1947857" y="2248598"/>
                  <a:pt x="1944629" y="2248027"/>
                  <a:pt x="1941269" y="2248019"/>
                </a:cubicBezTo>
                <a:cubicBezTo>
                  <a:pt x="1937908" y="2248010"/>
                  <a:pt x="1934746" y="2248167"/>
                  <a:pt x="1931781" y="2248490"/>
                </a:cubicBezTo>
                <a:lnTo>
                  <a:pt x="1923694" y="2256534"/>
                </a:lnTo>
                <a:lnTo>
                  <a:pt x="1910728" y="2259145"/>
                </a:lnTo>
                <a:cubicBezTo>
                  <a:pt x="1909395" y="2263417"/>
                  <a:pt x="1906778" y="2265602"/>
                  <a:pt x="1902876" y="2265702"/>
                </a:cubicBezTo>
                <a:cubicBezTo>
                  <a:pt x="1898975" y="2265802"/>
                  <a:pt x="1895374" y="2265143"/>
                  <a:pt x="1892072" y="2263723"/>
                </a:cubicBezTo>
                <a:lnTo>
                  <a:pt x="1888221" y="2269928"/>
                </a:lnTo>
                <a:lnTo>
                  <a:pt x="1873415" y="2268302"/>
                </a:lnTo>
                <a:lnTo>
                  <a:pt x="1866912" y="2277673"/>
                </a:lnTo>
                <a:lnTo>
                  <a:pt x="1854888" y="2274335"/>
                </a:lnTo>
                <a:cubicBezTo>
                  <a:pt x="1853082" y="2273946"/>
                  <a:pt x="1850446" y="2274545"/>
                  <a:pt x="1846982" y="2276133"/>
                </a:cubicBezTo>
                <a:cubicBezTo>
                  <a:pt x="1843519" y="2277722"/>
                  <a:pt x="1840947" y="2279048"/>
                  <a:pt x="1839270" y="2280113"/>
                </a:cubicBezTo>
                <a:lnTo>
                  <a:pt x="1826048" y="2279813"/>
                </a:lnTo>
                <a:cubicBezTo>
                  <a:pt x="1827941" y="2282578"/>
                  <a:pt x="1830680" y="2284536"/>
                  <a:pt x="1834263" y="2285686"/>
                </a:cubicBezTo>
                <a:cubicBezTo>
                  <a:pt x="1837847" y="2286836"/>
                  <a:pt x="1841184" y="2287274"/>
                  <a:pt x="1844277" y="2287002"/>
                </a:cubicBezTo>
                <a:lnTo>
                  <a:pt x="1854033" y="2297870"/>
                </a:lnTo>
                <a:lnTo>
                  <a:pt x="1867382" y="2299624"/>
                </a:lnTo>
                <a:lnTo>
                  <a:pt x="1862590" y="2311777"/>
                </a:lnTo>
                <a:lnTo>
                  <a:pt x="1843165" y="2307626"/>
                </a:lnTo>
                <a:cubicBezTo>
                  <a:pt x="1836326" y="2310796"/>
                  <a:pt x="1830147" y="2312074"/>
                  <a:pt x="1824626" y="2311462"/>
                </a:cubicBezTo>
                <a:cubicBezTo>
                  <a:pt x="1819104" y="2310850"/>
                  <a:pt x="1813159" y="2310640"/>
                  <a:pt x="1806792" y="2310836"/>
                </a:cubicBezTo>
                <a:cubicBezTo>
                  <a:pt x="1800709" y="2311129"/>
                  <a:pt x="1795547" y="2313539"/>
                  <a:pt x="1791303" y="2318068"/>
                </a:cubicBezTo>
                <a:cubicBezTo>
                  <a:pt x="1786202" y="2316349"/>
                  <a:pt x="1781737" y="2315583"/>
                  <a:pt x="1777904" y="2315768"/>
                </a:cubicBezTo>
                <a:cubicBezTo>
                  <a:pt x="1774071" y="2315953"/>
                  <a:pt x="1769767" y="2317006"/>
                  <a:pt x="1764987" y="2318924"/>
                </a:cubicBezTo>
                <a:cubicBezTo>
                  <a:pt x="1753706" y="2317079"/>
                  <a:pt x="1743759" y="2313741"/>
                  <a:pt x="1735147" y="2308912"/>
                </a:cubicBezTo>
                <a:cubicBezTo>
                  <a:pt x="1726534" y="2304082"/>
                  <a:pt x="1715956" y="2301899"/>
                  <a:pt x="1703413" y="2302365"/>
                </a:cubicBezTo>
                <a:lnTo>
                  <a:pt x="1696566" y="2291240"/>
                </a:lnTo>
                <a:lnTo>
                  <a:pt x="1666442" y="2282169"/>
                </a:lnTo>
                <a:cubicBezTo>
                  <a:pt x="1659997" y="2274552"/>
                  <a:pt x="1651022" y="2270456"/>
                  <a:pt x="1639517" y="2269883"/>
                </a:cubicBezTo>
                <a:cubicBezTo>
                  <a:pt x="1628012" y="2269310"/>
                  <a:pt x="1617475" y="2268286"/>
                  <a:pt x="1607906" y="2266808"/>
                </a:cubicBezTo>
                <a:lnTo>
                  <a:pt x="1607093" y="2274211"/>
                </a:lnTo>
                <a:cubicBezTo>
                  <a:pt x="1599177" y="2273810"/>
                  <a:pt x="1591709" y="2272270"/>
                  <a:pt x="1584693" y="2269589"/>
                </a:cubicBezTo>
                <a:cubicBezTo>
                  <a:pt x="1577675" y="2266910"/>
                  <a:pt x="1570207" y="2265370"/>
                  <a:pt x="1562292" y="2264969"/>
                </a:cubicBezTo>
                <a:lnTo>
                  <a:pt x="1551467" y="2258594"/>
                </a:lnTo>
                <a:lnTo>
                  <a:pt x="1464004" y="2231124"/>
                </a:lnTo>
                <a:lnTo>
                  <a:pt x="1460581" y="2225562"/>
                </a:lnTo>
                <a:cubicBezTo>
                  <a:pt x="1453749" y="2223599"/>
                  <a:pt x="1446606" y="2220196"/>
                  <a:pt x="1439153" y="2215356"/>
                </a:cubicBezTo>
                <a:cubicBezTo>
                  <a:pt x="1431702" y="2210516"/>
                  <a:pt x="1424495" y="2206387"/>
                  <a:pt x="1417534" y="2202969"/>
                </a:cubicBezTo>
                <a:lnTo>
                  <a:pt x="1407735" y="2208232"/>
                </a:lnTo>
                <a:cubicBezTo>
                  <a:pt x="1404489" y="2208489"/>
                  <a:pt x="1401065" y="2207752"/>
                  <a:pt x="1397460" y="2206024"/>
                </a:cubicBezTo>
                <a:cubicBezTo>
                  <a:pt x="1393856" y="2204295"/>
                  <a:pt x="1392089" y="2201580"/>
                  <a:pt x="1392160" y="2197878"/>
                </a:cubicBezTo>
                <a:lnTo>
                  <a:pt x="1376969" y="2191887"/>
                </a:lnTo>
                <a:lnTo>
                  <a:pt x="1365759" y="2181147"/>
                </a:lnTo>
                <a:lnTo>
                  <a:pt x="1342095" y="2178836"/>
                </a:lnTo>
                <a:lnTo>
                  <a:pt x="1333665" y="2166385"/>
                </a:lnTo>
                <a:cubicBezTo>
                  <a:pt x="1331350" y="2167139"/>
                  <a:pt x="1328408" y="2167032"/>
                  <a:pt x="1324840" y="2166064"/>
                </a:cubicBezTo>
                <a:cubicBezTo>
                  <a:pt x="1321273" y="2165096"/>
                  <a:pt x="1318266" y="2164262"/>
                  <a:pt x="1315822" y="2163561"/>
                </a:cubicBezTo>
                <a:cubicBezTo>
                  <a:pt x="1319476" y="2162383"/>
                  <a:pt x="1323155" y="2160470"/>
                  <a:pt x="1326863" y="2157823"/>
                </a:cubicBezTo>
                <a:cubicBezTo>
                  <a:pt x="1330569" y="2155173"/>
                  <a:pt x="1333820" y="2152565"/>
                  <a:pt x="1336618" y="2149996"/>
                </a:cubicBezTo>
                <a:lnTo>
                  <a:pt x="1337045" y="2138229"/>
                </a:lnTo>
                <a:lnTo>
                  <a:pt x="1332296" y="2134251"/>
                </a:lnTo>
                <a:lnTo>
                  <a:pt x="1317619" y="2134079"/>
                </a:lnTo>
                <a:cubicBezTo>
                  <a:pt x="1307286" y="2127752"/>
                  <a:pt x="1295774" y="2120521"/>
                  <a:pt x="1283082" y="2112385"/>
                </a:cubicBezTo>
                <a:cubicBezTo>
                  <a:pt x="1270391" y="2104250"/>
                  <a:pt x="1258311" y="2098901"/>
                  <a:pt x="1246845" y="2096340"/>
                </a:cubicBezTo>
                <a:lnTo>
                  <a:pt x="1237302" y="2104513"/>
                </a:lnTo>
                <a:cubicBezTo>
                  <a:pt x="1227393" y="2101600"/>
                  <a:pt x="1218415" y="2096772"/>
                  <a:pt x="1210366" y="2090029"/>
                </a:cubicBezTo>
                <a:cubicBezTo>
                  <a:pt x="1202318" y="2083286"/>
                  <a:pt x="1195993" y="2075291"/>
                  <a:pt x="1191388" y="2066045"/>
                </a:cubicBezTo>
                <a:cubicBezTo>
                  <a:pt x="1186849" y="2062719"/>
                  <a:pt x="1182599" y="2059552"/>
                  <a:pt x="1178637" y="2056541"/>
                </a:cubicBezTo>
                <a:cubicBezTo>
                  <a:pt x="1174675" y="2053531"/>
                  <a:pt x="1170125" y="2051121"/>
                  <a:pt x="1164987" y="2049315"/>
                </a:cubicBezTo>
                <a:cubicBezTo>
                  <a:pt x="1161051" y="2045905"/>
                  <a:pt x="1157712" y="2041985"/>
                  <a:pt x="1154970" y="2037554"/>
                </a:cubicBezTo>
                <a:cubicBezTo>
                  <a:pt x="1152226" y="2033122"/>
                  <a:pt x="1149945" y="2028742"/>
                  <a:pt x="1148127" y="2024412"/>
                </a:cubicBezTo>
                <a:cubicBezTo>
                  <a:pt x="1142826" y="2021795"/>
                  <a:pt x="1137682" y="2018889"/>
                  <a:pt x="1132697" y="2015694"/>
                </a:cubicBezTo>
                <a:cubicBezTo>
                  <a:pt x="1127710" y="2012499"/>
                  <a:pt x="1122599" y="2009956"/>
                  <a:pt x="1117361" y="2008066"/>
                </a:cubicBezTo>
                <a:lnTo>
                  <a:pt x="1110515" y="1996941"/>
                </a:lnTo>
                <a:lnTo>
                  <a:pt x="1095196" y="1989496"/>
                </a:lnTo>
                <a:cubicBezTo>
                  <a:pt x="1091902" y="1986091"/>
                  <a:pt x="1088766" y="1982397"/>
                  <a:pt x="1085788" y="1978414"/>
                </a:cubicBezTo>
                <a:cubicBezTo>
                  <a:pt x="1082810" y="1974430"/>
                  <a:pt x="1080369" y="1970309"/>
                  <a:pt x="1078465" y="1966048"/>
                </a:cubicBezTo>
                <a:lnTo>
                  <a:pt x="1070806" y="1962325"/>
                </a:lnTo>
                <a:lnTo>
                  <a:pt x="1072432" y="1947520"/>
                </a:lnTo>
                <a:cubicBezTo>
                  <a:pt x="1078920" y="1953881"/>
                  <a:pt x="1084804" y="1959654"/>
                  <a:pt x="1090088" y="1964839"/>
                </a:cubicBezTo>
                <a:cubicBezTo>
                  <a:pt x="1095372" y="1970023"/>
                  <a:pt x="1099898" y="1977016"/>
                  <a:pt x="1103668" y="1985816"/>
                </a:cubicBezTo>
                <a:lnTo>
                  <a:pt x="1113211" y="1977644"/>
                </a:lnTo>
                <a:lnTo>
                  <a:pt x="1106108" y="1963609"/>
                </a:lnTo>
                <a:cubicBezTo>
                  <a:pt x="1100831" y="1961631"/>
                  <a:pt x="1096428" y="1958109"/>
                  <a:pt x="1092896" y="1953045"/>
                </a:cubicBezTo>
                <a:cubicBezTo>
                  <a:pt x="1089364" y="1947981"/>
                  <a:pt x="1086650" y="1942844"/>
                  <a:pt x="1084755" y="1937635"/>
                </a:cubicBezTo>
                <a:cubicBezTo>
                  <a:pt x="1076438" y="1931649"/>
                  <a:pt x="1069752" y="1924420"/>
                  <a:pt x="1064697" y="1915946"/>
                </a:cubicBezTo>
                <a:cubicBezTo>
                  <a:pt x="1059642" y="1907474"/>
                  <a:pt x="1054646" y="1898629"/>
                  <a:pt x="1049710" y="1889412"/>
                </a:cubicBezTo>
                <a:lnTo>
                  <a:pt x="1037814" y="1887530"/>
                </a:lnTo>
                <a:lnTo>
                  <a:pt x="1049281" y="1901179"/>
                </a:lnTo>
                <a:lnTo>
                  <a:pt x="1050737" y="1901051"/>
                </a:lnTo>
                <a:lnTo>
                  <a:pt x="1059166" y="1913502"/>
                </a:lnTo>
                <a:lnTo>
                  <a:pt x="1058097" y="1917996"/>
                </a:lnTo>
                <a:cubicBezTo>
                  <a:pt x="1045678" y="1912952"/>
                  <a:pt x="1038424" y="1908278"/>
                  <a:pt x="1036333" y="1903971"/>
                </a:cubicBezTo>
                <a:cubicBezTo>
                  <a:pt x="1034243" y="1899666"/>
                  <a:pt x="1029800" y="1893643"/>
                  <a:pt x="1023009" y="1885904"/>
                </a:cubicBezTo>
                <a:lnTo>
                  <a:pt x="1033236" y="1918723"/>
                </a:lnTo>
                <a:lnTo>
                  <a:pt x="1044961" y="1935282"/>
                </a:lnTo>
                <a:cubicBezTo>
                  <a:pt x="1037250" y="1955206"/>
                  <a:pt x="1039910" y="1978430"/>
                  <a:pt x="1052941" y="2004954"/>
                </a:cubicBezTo>
                <a:cubicBezTo>
                  <a:pt x="1065973" y="2031478"/>
                  <a:pt x="1079417" y="2052285"/>
                  <a:pt x="1093272" y="2067374"/>
                </a:cubicBezTo>
                <a:lnTo>
                  <a:pt x="1097809" y="2102162"/>
                </a:lnTo>
                <a:cubicBezTo>
                  <a:pt x="1104920" y="2109017"/>
                  <a:pt x="1110937" y="2116978"/>
                  <a:pt x="1115861" y="2126043"/>
                </a:cubicBezTo>
                <a:cubicBezTo>
                  <a:pt x="1120784" y="2135108"/>
                  <a:pt x="1125079" y="2144320"/>
                  <a:pt x="1128746" y="2153679"/>
                </a:cubicBezTo>
                <a:cubicBezTo>
                  <a:pt x="1135471" y="2160661"/>
                  <a:pt x="1141533" y="2168434"/>
                  <a:pt x="1146932" y="2177000"/>
                </a:cubicBezTo>
                <a:lnTo>
                  <a:pt x="1143338" y="2186114"/>
                </a:lnTo>
                <a:lnTo>
                  <a:pt x="1130500" y="2190179"/>
                </a:lnTo>
                <a:cubicBezTo>
                  <a:pt x="1132858" y="2193698"/>
                  <a:pt x="1134230" y="2197486"/>
                  <a:pt x="1134620" y="2201545"/>
                </a:cubicBezTo>
                <a:cubicBezTo>
                  <a:pt x="1135008" y="2205604"/>
                  <a:pt x="1135290" y="2209489"/>
                  <a:pt x="1135464" y="2213200"/>
                </a:cubicBezTo>
                <a:cubicBezTo>
                  <a:pt x="1132417" y="2210170"/>
                  <a:pt x="1125065" y="2200922"/>
                  <a:pt x="1113406" y="2185457"/>
                </a:cubicBezTo>
                <a:cubicBezTo>
                  <a:pt x="1101748" y="2169991"/>
                  <a:pt x="1094566" y="2158529"/>
                  <a:pt x="1091861" y="2151070"/>
                </a:cubicBezTo>
                <a:lnTo>
                  <a:pt x="1090406" y="2151198"/>
                </a:lnTo>
                <a:lnTo>
                  <a:pt x="1076542" y="2143625"/>
                </a:lnTo>
                <a:cubicBezTo>
                  <a:pt x="1073838" y="2135830"/>
                  <a:pt x="1069094" y="2127757"/>
                  <a:pt x="1062309" y="2119406"/>
                </a:cubicBezTo>
                <a:cubicBezTo>
                  <a:pt x="1055523" y="2111055"/>
                  <a:pt x="1049956" y="2101955"/>
                  <a:pt x="1045605" y="2092107"/>
                </a:cubicBezTo>
                <a:cubicBezTo>
                  <a:pt x="1044164" y="2095167"/>
                  <a:pt x="1043451" y="2098161"/>
                  <a:pt x="1043465" y="2101093"/>
                </a:cubicBezTo>
                <a:cubicBezTo>
                  <a:pt x="1045028" y="2112225"/>
                  <a:pt x="1049841" y="2125913"/>
                  <a:pt x="1057902" y="2142154"/>
                </a:cubicBezTo>
                <a:cubicBezTo>
                  <a:pt x="1065963" y="2158396"/>
                  <a:pt x="1073289" y="2171495"/>
                  <a:pt x="1079880" y="2181450"/>
                </a:cubicBezTo>
                <a:lnTo>
                  <a:pt x="1081207" y="2179868"/>
                </a:lnTo>
                <a:cubicBezTo>
                  <a:pt x="1082577" y="2188116"/>
                  <a:pt x="1084438" y="2194672"/>
                  <a:pt x="1086790" y="2199535"/>
                </a:cubicBezTo>
                <a:cubicBezTo>
                  <a:pt x="1089144" y="2204397"/>
                  <a:pt x="1092761" y="2210065"/>
                  <a:pt x="1097638" y="2216538"/>
                </a:cubicBezTo>
                <a:cubicBezTo>
                  <a:pt x="1102017" y="2228822"/>
                  <a:pt x="1116657" y="2251550"/>
                  <a:pt x="1141560" y="2284722"/>
                </a:cubicBezTo>
                <a:cubicBezTo>
                  <a:pt x="1166461" y="2317893"/>
                  <a:pt x="1192642" y="2350790"/>
                  <a:pt x="1220102" y="2383410"/>
                </a:cubicBezTo>
                <a:cubicBezTo>
                  <a:pt x="1247562" y="2416029"/>
                  <a:pt x="1267318" y="2437654"/>
                  <a:pt x="1279369" y="2448284"/>
                </a:cubicBezTo>
                <a:lnTo>
                  <a:pt x="1291008" y="2447257"/>
                </a:lnTo>
                <a:lnTo>
                  <a:pt x="1298111" y="2461291"/>
                </a:lnTo>
                <a:cubicBezTo>
                  <a:pt x="1305731" y="2464559"/>
                  <a:pt x="1315151" y="2471610"/>
                  <a:pt x="1326369" y="2482440"/>
                </a:cubicBezTo>
                <a:cubicBezTo>
                  <a:pt x="1337588" y="2493271"/>
                  <a:pt x="1345713" y="2502268"/>
                  <a:pt x="1350744" y="2509429"/>
                </a:cubicBezTo>
                <a:lnTo>
                  <a:pt x="1353226" y="2520940"/>
                </a:lnTo>
                <a:cubicBezTo>
                  <a:pt x="1350572" y="2516837"/>
                  <a:pt x="1347182" y="2513715"/>
                  <a:pt x="1343053" y="2511574"/>
                </a:cubicBezTo>
                <a:cubicBezTo>
                  <a:pt x="1338923" y="2509434"/>
                  <a:pt x="1334569" y="2507863"/>
                  <a:pt x="1329991" y="2506863"/>
                </a:cubicBezTo>
                <a:cubicBezTo>
                  <a:pt x="1324343" y="2500671"/>
                  <a:pt x="1318266" y="2494794"/>
                  <a:pt x="1311756" y="2489228"/>
                </a:cubicBezTo>
                <a:cubicBezTo>
                  <a:pt x="1305247" y="2483662"/>
                  <a:pt x="1298175" y="2478972"/>
                  <a:pt x="1290538" y="2475156"/>
                </a:cubicBezTo>
                <a:lnTo>
                  <a:pt x="1279199" y="2462961"/>
                </a:lnTo>
                <a:lnTo>
                  <a:pt x="1260842" y="2454318"/>
                </a:lnTo>
                <a:cubicBezTo>
                  <a:pt x="1255108" y="2454426"/>
                  <a:pt x="1249587" y="2452775"/>
                  <a:pt x="1244277" y="2449365"/>
                </a:cubicBezTo>
                <a:cubicBezTo>
                  <a:pt x="1238966" y="2445955"/>
                  <a:pt x="1233348" y="2443213"/>
                  <a:pt x="1227423" y="2441139"/>
                </a:cubicBezTo>
                <a:lnTo>
                  <a:pt x="1223058" y="2441524"/>
                </a:lnTo>
                <a:lnTo>
                  <a:pt x="1207996" y="2436988"/>
                </a:lnTo>
                <a:cubicBezTo>
                  <a:pt x="1204949" y="2434295"/>
                  <a:pt x="1202604" y="2431264"/>
                  <a:pt x="1200963" y="2427896"/>
                </a:cubicBezTo>
                <a:cubicBezTo>
                  <a:pt x="1199321" y="2424528"/>
                  <a:pt x="1197672" y="2421069"/>
                  <a:pt x="1196015" y="2417519"/>
                </a:cubicBezTo>
                <a:lnTo>
                  <a:pt x="1186088" y="2421328"/>
                </a:lnTo>
                <a:cubicBezTo>
                  <a:pt x="1178700" y="2405454"/>
                  <a:pt x="1167212" y="2392967"/>
                  <a:pt x="1151626" y="2383866"/>
                </a:cubicBezTo>
                <a:cubicBezTo>
                  <a:pt x="1136039" y="2374764"/>
                  <a:pt x="1125246" y="2361850"/>
                  <a:pt x="1119250" y="2345120"/>
                </a:cubicBezTo>
                <a:lnTo>
                  <a:pt x="1106156" y="2346276"/>
                </a:lnTo>
                <a:lnTo>
                  <a:pt x="1100636" y="2333568"/>
                </a:lnTo>
                <a:cubicBezTo>
                  <a:pt x="1095524" y="2328246"/>
                  <a:pt x="1090055" y="2323047"/>
                  <a:pt x="1084231" y="2317970"/>
                </a:cubicBezTo>
                <a:cubicBezTo>
                  <a:pt x="1078406" y="2312895"/>
                  <a:pt x="1073635" y="2307269"/>
                  <a:pt x="1069912" y="2301091"/>
                </a:cubicBezTo>
                <a:lnTo>
                  <a:pt x="1054978" y="2298010"/>
                </a:lnTo>
                <a:cubicBezTo>
                  <a:pt x="1047733" y="2282705"/>
                  <a:pt x="1041118" y="2269360"/>
                  <a:pt x="1035134" y="2257975"/>
                </a:cubicBezTo>
                <a:cubicBezTo>
                  <a:pt x="1029150" y="2246591"/>
                  <a:pt x="1019519" y="2236445"/>
                  <a:pt x="1006241" y="2227536"/>
                </a:cubicBezTo>
                <a:cubicBezTo>
                  <a:pt x="999990" y="2222131"/>
                  <a:pt x="994294" y="2213654"/>
                  <a:pt x="989150" y="2202103"/>
                </a:cubicBezTo>
                <a:cubicBezTo>
                  <a:pt x="984007" y="2190553"/>
                  <a:pt x="979307" y="2180888"/>
                  <a:pt x="975046" y="2173108"/>
                </a:cubicBezTo>
                <a:cubicBezTo>
                  <a:pt x="970081" y="2172569"/>
                  <a:pt x="966896" y="2170406"/>
                  <a:pt x="965493" y="2166621"/>
                </a:cubicBezTo>
                <a:cubicBezTo>
                  <a:pt x="964090" y="2162834"/>
                  <a:pt x="963323" y="2158992"/>
                  <a:pt x="963193" y="2155094"/>
                </a:cubicBezTo>
                <a:cubicBezTo>
                  <a:pt x="962196" y="2145530"/>
                  <a:pt x="959696" y="2138664"/>
                  <a:pt x="955694" y="2134497"/>
                </a:cubicBezTo>
                <a:cubicBezTo>
                  <a:pt x="951691" y="2130328"/>
                  <a:pt x="946774" y="2125143"/>
                  <a:pt x="940942" y="2118937"/>
                </a:cubicBezTo>
                <a:cubicBezTo>
                  <a:pt x="933949" y="2114118"/>
                  <a:pt x="928904" y="2107476"/>
                  <a:pt x="925805" y="2099013"/>
                </a:cubicBezTo>
                <a:cubicBezTo>
                  <a:pt x="922706" y="2090551"/>
                  <a:pt x="917167" y="2082487"/>
                  <a:pt x="909191" y="2074822"/>
                </a:cubicBezTo>
                <a:cubicBezTo>
                  <a:pt x="902800" y="2055714"/>
                  <a:pt x="895170" y="2037083"/>
                  <a:pt x="886298" y="2018928"/>
                </a:cubicBezTo>
                <a:cubicBezTo>
                  <a:pt x="877425" y="2000773"/>
                  <a:pt x="869067" y="1982205"/>
                  <a:pt x="861222" y="1963226"/>
                </a:cubicBezTo>
                <a:cubicBezTo>
                  <a:pt x="858516" y="1965787"/>
                  <a:pt x="856600" y="1969010"/>
                  <a:pt x="855478" y="1972897"/>
                </a:cubicBezTo>
                <a:cubicBezTo>
                  <a:pt x="854354" y="1976784"/>
                  <a:pt x="853959" y="1980606"/>
                  <a:pt x="854291" y="1984365"/>
                </a:cubicBezTo>
                <a:lnTo>
                  <a:pt x="852708" y="1983039"/>
                </a:lnTo>
                <a:lnTo>
                  <a:pt x="845604" y="1969004"/>
                </a:lnTo>
                <a:cubicBezTo>
                  <a:pt x="840329" y="1965650"/>
                  <a:pt x="836329" y="1961178"/>
                  <a:pt x="833607" y="1955584"/>
                </a:cubicBezTo>
                <a:cubicBezTo>
                  <a:pt x="830883" y="1949991"/>
                  <a:pt x="828606" y="1944265"/>
                  <a:pt x="826776" y="1938410"/>
                </a:cubicBezTo>
                <a:lnTo>
                  <a:pt x="828360" y="1939736"/>
                </a:lnTo>
                <a:lnTo>
                  <a:pt x="842780" y="1936997"/>
                </a:lnTo>
                <a:cubicBezTo>
                  <a:pt x="842067" y="1929539"/>
                  <a:pt x="836717" y="1911983"/>
                  <a:pt x="826728" y="1884328"/>
                </a:cubicBezTo>
                <a:cubicBezTo>
                  <a:pt x="816739" y="1856674"/>
                  <a:pt x="806216" y="1828497"/>
                  <a:pt x="795158" y="1799796"/>
                </a:cubicBezTo>
                <a:lnTo>
                  <a:pt x="786272" y="1776634"/>
                </a:lnTo>
                <a:lnTo>
                  <a:pt x="785208" y="1776289"/>
                </a:lnTo>
                <a:cubicBezTo>
                  <a:pt x="770802" y="1772177"/>
                  <a:pt x="757957" y="1769214"/>
                  <a:pt x="746670" y="1767398"/>
                </a:cubicBezTo>
                <a:lnTo>
                  <a:pt x="745384" y="1766707"/>
                </a:lnTo>
                <a:lnTo>
                  <a:pt x="737260" y="1754054"/>
                </a:lnTo>
                <a:cubicBezTo>
                  <a:pt x="721738" y="1749064"/>
                  <a:pt x="710456" y="1742934"/>
                  <a:pt x="703414" y="1735662"/>
                </a:cubicBezTo>
                <a:cubicBezTo>
                  <a:pt x="696371" y="1728390"/>
                  <a:pt x="687561" y="1721515"/>
                  <a:pt x="676983" y="1715039"/>
                </a:cubicBezTo>
                <a:cubicBezTo>
                  <a:pt x="675092" y="1714057"/>
                  <a:pt x="673232" y="1713403"/>
                  <a:pt x="671405" y="1713077"/>
                </a:cubicBezTo>
                <a:cubicBezTo>
                  <a:pt x="669576" y="1712752"/>
                  <a:pt x="667544" y="1712420"/>
                  <a:pt x="665308" y="1712082"/>
                </a:cubicBezTo>
                <a:cubicBezTo>
                  <a:pt x="660996" y="1713807"/>
                  <a:pt x="656763" y="1714227"/>
                  <a:pt x="652610" y="1713343"/>
                </a:cubicBezTo>
                <a:cubicBezTo>
                  <a:pt x="648457" y="1712459"/>
                  <a:pt x="644445" y="1710925"/>
                  <a:pt x="640575" y="1708743"/>
                </a:cubicBezTo>
                <a:lnTo>
                  <a:pt x="630282" y="1703213"/>
                </a:lnTo>
                <a:lnTo>
                  <a:pt x="637194" y="1690347"/>
                </a:lnTo>
                <a:cubicBezTo>
                  <a:pt x="633651" y="1687683"/>
                  <a:pt x="630195" y="1684859"/>
                  <a:pt x="626824" y="1681875"/>
                </a:cubicBezTo>
                <a:cubicBezTo>
                  <a:pt x="623455" y="1678890"/>
                  <a:pt x="620343" y="1675422"/>
                  <a:pt x="617492" y="1671472"/>
                </a:cubicBezTo>
                <a:lnTo>
                  <a:pt x="606508" y="1667230"/>
                </a:lnTo>
                <a:cubicBezTo>
                  <a:pt x="600418" y="1660434"/>
                  <a:pt x="595070" y="1653417"/>
                  <a:pt x="590463" y="1646176"/>
                </a:cubicBezTo>
                <a:cubicBezTo>
                  <a:pt x="585856" y="1638934"/>
                  <a:pt x="580508" y="1631916"/>
                  <a:pt x="574418" y="1625121"/>
                </a:cubicBezTo>
                <a:cubicBezTo>
                  <a:pt x="573513" y="1622977"/>
                  <a:pt x="569554" y="1616060"/>
                  <a:pt x="562540" y="1604371"/>
                </a:cubicBezTo>
                <a:cubicBezTo>
                  <a:pt x="555526" y="1592682"/>
                  <a:pt x="548506" y="1581174"/>
                  <a:pt x="541481" y="1569847"/>
                </a:cubicBezTo>
                <a:cubicBezTo>
                  <a:pt x="534456" y="1558520"/>
                  <a:pt x="530475" y="1552328"/>
                  <a:pt x="529539" y="1551272"/>
                </a:cubicBezTo>
                <a:lnTo>
                  <a:pt x="515174" y="1528634"/>
                </a:lnTo>
                <a:cubicBezTo>
                  <a:pt x="514378" y="1517257"/>
                  <a:pt x="511537" y="1507372"/>
                  <a:pt x="506650" y="1498979"/>
                </a:cubicBezTo>
                <a:cubicBezTo>
                  <a:pt x="501765" y="1490586"/>
                  <a:pt x="497762" y="1481320"/>
                  <a:pt x="494643" y="1471183"/>
                </a:cubicBezTo>
                <a:lnTo>
                  <a:pt x="500248" y="1436061"/>
                </a:lnTo>
                <a:cubicBezTo>
                  <a:pt x="502892" y="1434097"/>
                  <a:pt x="505140" y="1431713"/>
                  <a:pt x="506992" y="1428908"/>
                </a:cubicBezTo>
                <a:cubicBezTo>
                  <a:pt x="508844" y="1426104"/>
                  <a:pt x="510449" y="1423374"/>
                  <a:pt x="511806" y="1420718"/>
                </a:cubicBezTo>
                <a:lnTo>
                  <a:pt x="510170" y="1412714"/>
                </a:lnTo>
                <a:lnTo>
                  <a:pt x="508291" y="1413279"/>
                </a:lnTo>
                <a:lnTo>
                  <a:pt x="505122" y="1409919"/>
                </a:lnTo>
                <a:lnTo>
                  <a:pt x="493447" y="1406963"/>
                </a:lnTo>
                <a:lnTo>
                  <a:pt x="492756" y="1408249"/>
                </a:lnTo>
                <a:lnTo>
                  <a:pt x="477625" y="1411726"/>
                </a:lnTo>
                <a:cubicBezTo>
                  <a:pt x="468699" y="1409244"/>
                  <a:pt x="457958" y="1408793"/>
                  <a:pt x="445402" y="1410371"/>
                </a:cubicBezTo>
                <a:cubicBezTo>
                  <a:pt x="432845" y="1411950"/>
                  <a:pt x="421561" y="1413279"/>
                  <a:pt x="411550" y="1414360"/>
                </a:cubicBezTo>
                <a:lnTo>
                  <a:pt x="398876" y="1400919"/>
                </a:lnTo>
                <a:lnTo>
                  <a:pt x="402236" y="1397751"/>
                </a:lnTo>
                <a:lnTo>
                  <a:pt x="415102" y="1404663"/>
                </a:lnTo>
                <a:lnTo>
                  <a:pt x="486514" y="1398264"/>
                </a:lnTo>
                <a:cubicBezTo>
                  <a:pt x="480030" y="1396576"/>
                  <a:pt x="473360" y="1395618"/>
                  <a:pt x="466506" y="1395390"/>
                </a:cubicBezTo>
                <a:cubicBezTo>
                  <a:pt x="459652" y="1395161"/>
                  <a:pt x="452636" y="1394847"/>
                  <a:pt x="445461" y="1394446"/>
                </a:cubicBezTo>
                <a:lnTo>
                  <a:pt x="442791" y="1396328"/>
                </a:lnTo>
                <a:lnTo>
                  <a:pt x="437337" y="1381792"/>
                </a:lnTo>
                <a:cubicBezTo>
                  <a:pt x="437335" y="1379995"/>
                  <a:pt x="437506" y="1377876"/>
                  <a:pt x="437850" y="1375436"/>
                </a:cubicBezTo>
                <a:cubicBezTo>
                  <a:pt x="438194" y="1372996"/>
                  <a:pt x="439009" y="1371222"/>
                  <a:pt x="440294" y="1370117"/>
                </a:cubicBezTo>
                <a:cubicBezTo>
                  <a:pt x="429966" y="1366710"/>
                  <a:pt x="419677" y="1364774"/>
                  <a:pt x="409426" y="1364311"/>
                </a:cubicBezTo>
                <a:cubicBezTo>
                  <a:pt x="399175" y="1363846"/>
                  <a:pt x="388886" y="1361910"/>
                  <a:pt x="378558" y="1358504"/>
                </a:cubicBezTo>
                <a:lnTo>
                  <a:pt x="364810" y="1359407"/>
                </a:lnTo>
                <a:cubicBezTo>
                  <a:pt x="356613" y="1356661"/>
                  <a:pt x="348369" y="1355548"/>
                  <a:pt x="340077" y="1356067"/>
                </a:cubicBezTo>
                <a:cubicBezTo>
                  <a:pt x="329184" y="1351977"/>
                  <a:pt x="316535" y="1347875"/>
                  <a:pt x="302130" y="1343763"/>
                </a:cubicBezTo>
                <a:cubicBezTo>
                  <a:pt x="287725" y="1339651"/>
                  <a:pt x="274880" y="1336688"/>
                  <a:pt x="263593" y="1334872"/>
                </a:cubicBezTo>
                <a:lnTo>
                  <a:pt x="262307" y="1334181"/>
                </a:lnTo>
                <a:lnTo>
                  <a:pt x="254183" y="1321528"/>
                </a:lnTo>
                <a:cubicBezTo>
                  <a:pt x="238661" y="1316539"/>
                  <a:pt x="227379" y="1310408"/>
                  <a:pt x="220337" y="1303137"/>
                </a:cubicBezTo>
                <a:cubicBezTo>
                  <a:pt x="213293" y="1295864"/>
                  <a:pt x="204484" y="1288990"/>
                  <a:pt x="193906" y="1282513"/>
                </a:cubicBezTo>
                <a:cubicBezTo>
                  <a:pt x="192015" y="1281531"/>
                  <a:pt x="190155" y="1280877"/>
                  <a:pt x="188328" y="1280552"/>
                </a:cubicBezTo>
                <a:cubicBezTo>
                  <a:pt x="186499" y="1280226"/>
                  <a:pt x="184467" y="1279894"/>
                  <a:pt x="182230" y="1279557"/>
                </a:cubicBezTo>
                <a:cubicBezTo>
                  <a:pt x="177919" y="1281281"/>
                  <a:pt x="173686" y="1281701"/>
                  <a:pt x="169533" y="1280817"/>
                </a:cubicBezTo>
                <a:cubicBezTo>
                  <a:pt x="165380" y="1279933"/>
                  <a:pt x="161368" y="1278399"/>
                  <a:pt x="157498" y="1276217"/>
                </a:cubicBezTo>
                <a:lnTo>
                  <a:pt x="147205" y="1270687"/>
                </a:lnTo>
                <a:lnTo>
                  <a:pt x="154117" y="1257822"/>
                </a:lnTo>
                <a:cubicBezTo>
                  <a:pt x="150574" y="1255158"/>
                  <a:pt x="147118" y="1252334"/>
                  <a:pt x="143747" y="1249349"/>
                </a:cubicBezTo>
                <a:cubicBezTo>
                  <a:pt x="140378" y="1246364"/>
                  <a:pt x="137266" y="1242896"/>
                  <a:pt x="134415" y="1238947"/>
                </a:cubicBezTo>
                <a:lnTo>
                  <a:pt x="123431" y="1234704"/>
                </a:lnTo>
                <a:cubicBezTo>
                  <a:pt x="117340" y="1227909"/>
                  <a:pt x="111993" y="1220891"/>
                  <a:pt x="107386" y="1213650"/>
                </a:cubicBezTo>
                <a:cubicBezTo>
                  <a:pt x="102779" y="1206408"/>
                  <a:pt x="97431" y="1199391"/>
                  <a:pt x="91341" y="1192595"/>
                </a:cubicBezTo>
                <a:cubicBezTo>
                  <a:pt x="90436" y="1190451"/>
                  <a:pt x="86477" y="1183534"/>
                  <a:pt x="79462" y="1171846"/>
                </a:cubicBezTo>
                <a:cubicBezTo>
                  <a:pt x="72448" y="1160156"/>
                  <a:pt x="65429" y="1148648"/>
                  <a:pt x="58404" y="1137321"/>
                </a:cubicBezTo>
                <a:cubicBezTo>
                  <a:pt x="51379" y="1125994"/>
                  <a:pt x="47398" y="1119803"/>
                  <a:pt x="46461" y="1118747"/>
                </a:cubicBezTo>
                <a:lnTo>
                  <a:pt x="32097" y="1096109"/>
                </a:lnTo>
                <a:cubicBezTo>
                  <a:pt x="31300" y="1084731"/>
                  <a:pt x="28460" y="1074847"/>
                  <a:pt x="23573" y="1066454"/>
                </a:cubicBezTo>
                <a:cubicBezTo>
                  <a:pt x="18688" y="1058060"/>
                  <a:pt x="14685" y="1048794"/>
                  <a:pt x="11566" y="1038657"/>
                </a:cubicBezTo>
                <a:lnTo>
                  <a:pt x="17171" y="1003535"/>
                </a:lnTo>
                <a:cubicBezTo>
                  <a:pt x="19815" y="1001571"/>
                  <a:pt x="22063" y="999187"/>
                  <a:pt x="23915" y="996382"/>
                </a:cubicBezTo>
                <a:cubicBezTo>
                  <a:pt x="25767" y="993578"/>
                  <a:pt x="27372" y="990848"/>
                  <a:pt x="28729" y="988193"/>
                </a:cubicBezTo>
                <a:lnTo>
                  <a:pt x="26444" y="977017"/>
                </a:lnTo>
                <a:lnTo>
                  <a:pt x="31378" y="964746"/>
                </a:lnTo>
                <a:cubicBezTo>
                  <a:pt x="28539" y="961287"/>
                  <a:pt x="28148" y="957899"/>
                  <a:pt x="30206" y="954583"/>
                </a:cubicBezTo>
                <a:cubicBezTo>
                  <a:pt x="32264" y="951268"/>
                  <a:pt x="34791" y="948619"/>
                  <a:pt x="37790" y="946638"/>
                </a:cubicBezTo>
                <a:lnTo>
                  <a:pt x="34717" y="940013"/>
                </a:lnTo>
                <a:lnTo>
                  <a:pt x="44203" y="928530"/>
                </a:lnTo>
                <a:lnTo>
                  <a:pt x="39939" y="917950"/>
                </a:lnTo>
                <a:lnTo>
                  <a:pt x="49329" y="909731"/>
                </a:lnTo>
                <a:cubicBezTo>
                  <a:pt x="50646" y="908436"/>
                  <a:pt x="51592" y="905904"/>
                  <a:pt x="52165" y="902136"/>
                </a:cubicBezTo>
                <a:cubicBezTo>
                  <a:pt x="52738" y="898369"/>
                  <a:pt x="53041" y="895492"/>
                  <a:pt x="53072" y="893505"/>
                </a:cubicBezTo>
                <a:lnTo>
                  <a:pt x="60579" y="882617"/>
                </a:lnTo>
                <a:cubicBezTo>
                  <a:pt x="57229" y="882682"/>
                  <a:pt x="54089" y="883897"/>
                  <a:pt x="51161" y="886261"/>
                </a:cubicBezTo>
                <a:cubicBezTo>
                  <a:pt x="48233" y="888626"/>
                  <a:pt x="46034" y="891175"/>
                  <a:pt x="44565" y="893909"/>
                </a:cubicBezTo>
                <a:lnTo>
                  <a:pt x="30126" y="896099"/>
                </a:lnTo>
                <a:lnTo>
                  <a:pt x="21332" y="906296"/>
                </a:lnTo>
                <a:lnTo>
                  <a:pt x="13804" y="895620"/>
                </a:lnTo>
                <a:lnTo>
                  <a:pt x="27936" y="881659"/>
                </a:lnTo>
                <a:cubicBezTo>
                  <a:pt x="29039" y="874204"/>
                  <a:pt x="31363" y="868337"/>
                  <a:pt x="34905" y="864057"/>
                </a:cubicBezTo>
                <a:cubicBezTo>
                  <a:pt x="38447" y="859777"/>
                  <a:pt x="41885" y="854923"/>
                  <a:pt x="45216" y="849494"/>
                </a:cubicBezTo>
                <a:cubicBezTo>
                  <a:pt x="48310" y="844249"/>
                  <a:pt x="49129" y="838610"/>
                  <a:pt x="47672" y="832577"/>
                </a:cubicBezTo>
                <a:cubicBezTo>
                  <a:pt x="51908" y="829257"/>
                  <a:pt x="55000" y="825944"/>
                  <a:pt x="56948" y="822639"/>
                </a:cubicBezTo>
                <a:cubicBezTo>
                  <a:pt x="58898" y="819334"/>
                  <a:pt x="60381" y="815157"/>
                  <a:pt x="61400" y="810110"/>
                </a:cubicBezTo>
                <a:cubicBezTo>
                  <a:pt x="69135" y="801692"/>
                  <a:pt x="77384" y="795209"/>
                  <a:pt x="86148" y="790661"/>
                </a:cubicBezTo>
                <a:cubicBezTo>
                  <a:pt x="94913" y="786112"/>
                  <a:pt x="102543" y="778468"/>
                  <a:pt x="109039" y="767727"/>
                </a:cubicBezTo>
                <a:lnTo>
                  <a:pt x="122096" y="768111"/>
                </a:lnTo>
                <a:lnTo>
                  <a:pt x="146213" y="747909"/>
                </a:lnTo>
                <a:cubicBezTo>
                  <a:pt x="156117" y="746702"/>
                  <a:pt x="164467" y="741447"/>
                  <a:pt x="171261" y="732145"/>
                </a:cubicBezTo>
                <a:cubicBezTo>
                  <a:pt x="178054" y="722842"/>
                  <a:pt x="184694" y="714597"/>
                  <a:pt x="191182" y="707409"/>
                </a:cubicBezTo>
                <a:lnTo>
                  <a:pt x="185440" y="702666"/>
                </a:lnTo>
                <a:cubicBezTo>
                  <a:pt x="190120" y="696269"/>
                  <a:pt x="195506" y="690872"/>
                  <a:pt x="201598" y="686478"/>
                </a:cubicBezTo>
                <a:cubicBezTo>
                  <a:pt x="207689" y="682082"/>
                  <a:pt x="213075" y="676686"/>
                  <a:pt x="217755" y="670289"/>
                </a:cubicBezTo>
                <a:lnTo>
                  <a:pt x="229026" y="664739"/>
                </a:lnTo>
                <a:lnTo>
                  <a:pt x="299993" y="606706"/>
                </a:lnTo>
                <a:lnTo>
                  <a:pt x="306522" y="606897"/>
                </a:lnTo>
                <a:cubicBezTo>
                  <a:pt x="311913" y="602264"/>
                  <a:pt x="318677" y="598161"/>
                  <a:pt x="326813" y="594587"/>
                </a:cubicBezTo>
                <a:cubicBezTo>
                  <a:pt x="334950" y="591015"/>
                  <a:pt x="342357" y="587257"/>
                  <a:pt x="349034" y="583314"/>
                </a:cubicBezTo>
                <a:lnTo>
                  <a:pt x="350014" y="572235"/>
                </a:lnTo>
                <a:cubicBezTo>
                  <a:pt x="351581" y="569381"/>
                  <a:pt x="354076" y="566923"/>
                  <a:pt x="357499" y="564858"/>
                </a:cubicBezTo>
                <a:cubicBezTo>
                  <a:pt x="360922" y="562794"/>
                  <a:pt x="364162" y="562808"/>
                  <a:pt x="367218" y="564898"/>
                </a:cubicBezTo>
                <a:lnTo>
                  <a:pt x="380563" y="555488"/>
                </a:lnTo>
                <a:lnTo>
                  <a:pt x="395694" y="552012"/>
                </a:lnTo>
                <a:lnTo>
                  <a:pt x="410613" y="533501"/>
                </a:lnTo>
                <a:lnTo>
                  <a:pt x="425648" y="533288"/>
                </a:lnTo>
                <a:cubicBezTo>
                  <a:pt x="426289" y="530938"/>
                  <a:pt x="427993" y="528538"/>
                  <a:pt x="430761" y="526087"/>
                </a:cubicBezTo>
                <a:cubicBezTo>
                  <a:pt x="433528" y="523637"/>
                  <a:pt x="435875" y="521581"/>
                  <a:pt x="437803" y="519922"/>
                </a:cubicBezTo>
                <a:cubicBezTo>
                  <a:pt x="436782" y="523623"/>
                  <a:pt x="436361" y="527748"/>
                  <a:pt x="436540" y="532301"/>
                </a:cubicBezTo>
                <a:cubicBezTo>
                  <a:pt x="436720" y="536853"/>
                  <a:pt x="437115" y="541002"/>
                  <a:pt x="437727" y="544751"/>
                </a:cubicBezTo>
                <a:lnTo>
                  <a:pt x="447329" y="551567"/>
                </a:lnTo>
                <a:lnTo>
                  <a:pt x="453262" y="549781"/>
                </a:lnTo>
                <a:lnTo>
                  <a:pt x="461461" y="537607"/>
                </a:lnTo>
                <a:cubicBezTo>
                  <a:pt x="472421" y="532442"/>
                  <a:pt x="484784" y="526787"/>
                  <a:pt x="498551" y="520644"/>
                </a:cubicBezTo>
                <a:cubicBezTo>
                  <a:pt x="512317" y="514500"/>
                  <a:pt x="523418" y="507338"/>
                  <a:pt x="531853" y="499160"/>
                </a:cubicBezTo>
                <a:lnTo>
                  <a:pt x="530258" y="486697"/>
                </a:lnTo>
                <a:cubicBezTo>
                  <a:pt x="538133" y="480012"/>
                  <a:pt x="547097" y="475158"/>
                  <a:pt x="557151" y="472130"/>
                </a:cubicBezTo>
                <a:cubicBezTo>
                  <a:pt x="567204" y="469104"/>
                  <a:pt x="577359" y="468204"/>
                  <a:pt x="587614" y="469431"/>
                </a:cubicBezTo>
                <a:cubicBezTo>
                  <a:pt x="592886" y="467462"/>
                  <a:pt x="597867" y="465648"/>
                  <a:pt x="602558" y="463988"/>
                </a:cubicBezTo>
                <a:cubicBezTo>
                  <a:pt x="607249" y="462329"/>
                  <a:pt x="611760" y="459848"/>
                  <a:pt x="616090" y="456544"/>
                </a:cubicBezTo>
                <a:cubicBezTo>
                  <a:pt x="621101" y="455126"/>
                  <a:pt x="626211" y="454487"/>
                  <a:pt x="631420" y="454626"/>
                </a:cubicBezTo>
                <a:cubicBezTo>
                  <a:pt x="636630" y="454765"/>
                  <a:pt x="641544" y="455263"/>
                  <a:pt x="646161" y="456120"/>
                </a:cubicBezTo>
                <a:cubicBezTo>
                  <a:pt x="651258" y="453125"/>
                  <a:pt x="656511" y="450420"/>
                  <a:pt x="661918" y="448006"/>
                </a:cubicBezTo>
                <a:cubicBezTo>
                  <a:pt x="667326" y="445592"/>
                  <a:pt x="672256" y="442715"/>
                  <a:pt x="676711" y="439374"/>
                </a:cubicBezTo>
                <a:lnTo>
                  <a:pt x="689768" y="439757"/>
                </a:lnTo>
                <a:lnTo>
                  <a:pt x="704400" y="431038"/>
                </a:lnTo>
                <a:cubicBezTo>
                  <a:pt x="709054" y="430154"/>
                  <a:pt x="713863" y="429560"/>
                  <a:pt x="718827" y="429256"/>
                </a:cubicBezTo>
                <a:cubicBezTo>
                  <a:pt x="723792" y="428954"/>
                  <a:pt x="728576" y="429175"/>
                  <a:pt x="733183" y="429923"/>
                </a:cubicBezTo>
                <a:lnTo>
                  <a:pt x="740499" y="425564"/>
                </a:lnTo>
                <a:lnTo>
                  <a:pt x="751983" y="435049"/>
                </a:lnTo>
                <a:cubicBezTo>
                  <a:pt x="743105" y="436980"/>
                  <a:pt x="735049" y="438731"/>
                  <a:pt x="727815" y="440302"/>
                </a:cubicBezTo>
                <a:cubicBezTo>
                  <a:pt x="720581" y="441873"/>
                  <a:pt x="712251" y="441819"/>
                  <a:pt x="702826" y="440140"/>
                </a:cubicBezTo>
                <a:lnTo>
                  <a:pt x="704420" y="452603"/>
                </a:lnTo>
                <a:lnTo>
                  <a:pt x="720050" y="454368"/>
                </a:lnTo>
                <a:cubicBezTo>
                  <a:pt x="724600" y="451043"/>
                  <a:pt x="729960" y="449295"/>
                  <a:pt x="736132" y="449122"/>
                </a:cubicBezTo>
                <a:cubicBezTo>
                  <a:pt x="742304" y="448950"/>
                  <a:pt x="748088" y="449501"/>
                  <a:pt x="753482" y="450775"/>
                </a:cubicBezTo>
                <a:cubicBezTo>
                  <a:pt x="763051" y="447108"/>
                  <a:pt x="772763" y="445488"/>
                  <a:pt x="782620" y="445913"/>
                </a:cubicBezTo>
                <a:cubicBezTo>
                  <a:pt x="792477" y="446338"/>
                  <a:pt x="802613" y="447017"/>
                  <a:pt x="813027" y="447949"/>
                </a:cubicBezTo>
                <a:lnTo>
                  <a:pt x="821129" y="439039"/>
                </a:lnTo>
                <a:lnTo>
                  <a:pt x="803425" y="441132"/>
                </a:lnTo>
                <a:lnTo>
                  <a:pt x="802734" y="442419"/>
                </a:lnTo>
                <a:lnTo>
                  <a:pt x="787699" y="442631"/>
                </a:lnTo>
                <a:lnTo>
                  <a:pt x="784530" y="439271"/>
                </a:lnTo>
                <a:cubicBezTo>
                  <a:pt x="795563" y="431658"/>
                  <a:pt x="803452" y="428160"/>
                  <a:pt x="808199" y="428776"/>
                </a:cubicBezTo>
                <a:cubicBezTo>
                  <a:pt x="812945" y="429392"/>
                  <a:pt x="820418" y="428985"/>
                  <a:pt x="830615" y="427555"/>
                </a:cubicBezTo>
                <a:lnTo>
                  <a:pt x="797568" y="418090"/>
                </a:lnTo>
                <a:lnTo>
                  <a:pt x="777290" y="418803"/>
                </a:lnTo>
                <a:cubicBezTo>
                  <a:pt x="764868" y="401421"/>
                  <a:pt x="743994" y="390898"/>
                  <a:pt x="714670" y="387233"/>
                </a:cubicBezTo>
                <a:cubicBezTo>
                  <a:pt x="685346" y="383568"/>
                  <a:pt x="660575" y="383385"/>
                  <a:pt x="640357" y="386685"/>
                </a:cubicBezTo>
                <a:lnTo>
                  <a:pt x="608788" y="371383"/>
                </a:lnTo>
                <a:cubicBezTo>
                  <a:pt x="599154" y="373565"/>
                  <a:pt x="589197" y="374225"/>
                  <a:pt x="578917" y="373366"/>
                </a:cubicBezTo>
                <a:cubicBezTo>
                  <a:pt x="568637" y="372505"/>
                  <a:pt x="558579" y="371040"/>
                  <a:pt x="548743" y="368968"/>
                </a:cubicBezTo>
                <a:cubicBezTo>
                  <a:pt x="539216" y="370757"/>
                  <a:pt x="529391" y="371558"/>
                  <a:pt x="519268" y="371369"/>
                </a:cubicBezTo>
                <a:lnTo>
                  <a:pt x="513622" y="363363"/>
                </a:lnTo>
                <a:lnTo>
                  <a:pt x="517269" y="350401"/>
                </a:lnTo>
                <a:cubicBezTo>
                  <a:pt x="513034" y="350440"/>
                  <a:pt x="509115" y="349508"/>
                  <a:pt x="505508" y="347606"/>
                </a:cubicBezTo>
                <a:cubicBezTo>
                  <a:pt x="501902" y="345702"/>
                  <a:pt x="498500" y="343805"/>
                  <a:pt x="495302" y="341915"/>
                </a:cubicBezTo>
                <a:cubicBezTo>
                  <a:pt x="499507" y="341031"/>
                  <a:pt x="511273" y="339961"/>
                  <a:pt x="530600" y="338704"/>
                </a:cubicBezTo>
                <a:cubicBezTo>
                  <a:pt x="549927" y="337447"/>
                  <a:pt x="563450" y="337735"/>
                  <a:pt x="571170" y="339568"/>
                </a:cubicBezTo>
                <a:lnTo>
                  <a:pt x="571861" y="338281"/>
                </a:lnTo>
                <a:lnTo>
                  <a:pt x="585801" y="330849"/>
                </a:lnTo>
                <a:cubicBezTo>
                  <a:pt x="593801" y="332867"/>
                  <a:pt x="603153" y="333333"/>
                  <a:pt x="613858" y="332244"/>
                </a:cubicBezTo>
                <a:cubicBezTo>
                  <a:pt x="624562" y="331156"/>
                  <a:pt x="635225" y="331496"/>
                  <a:pt x="645846" y="333264"/>
                </a:cubicBezTo>
                <a:cubicBezTo>
                  <a:pt x="644079" y="330381"/>
                  <a:pt x="641966" y="328141"/>
                  <a:pt x="639509" y="326544"/>
                </a:cubicBezTo>
                <a:cubicBezTo>
                  <a:pt x="629345" y="321740"/>
                  <a:pt x="615262" y="318250"/>
                  <a:pt x="597261" y="316074"/>
                </a:cubicBezTo>
                <a:cubicBezTo>
                  <a:pt x="579260" y="313899"/>
                  <a:pt x="564290" y="312833"/>
                  <a:pt x="552350" y="312878"/>
                </a:cubicBezTo>
                <a:lnTo>
                  <a:pt x="552945" y="314856"/>
                </a:lnTo>
                <a:cubicBezTo>
                  <a:pt x="545298" y="311473"/>
                  <a:pt x="538796" y="309431"/>
                  <a:pt x="533440" y="308728"/>
                </a:cubicBezTo>
                <a:cubicBezTo>
                  <a:pt x="528084" y="308027"/>
                  <a:pt x="521361" y="307939"/>
                  <a:pt x="513273" y="308463"/>
                </a:cubicBezTo>
                <a:cubicBezTo>
                  <a:pt x="500601" y="305382"/>
                  <a:pt x="473568" y="305144"/>
                  <a:pt x="432170" y="307753"/>
                </a:cubicBezTo>
                <a:cubicBezTo>
                  <a:pt x="390774" y="310362"/>
                  <a:pt x="348907" y="314191"/>
                  <a:pt x="306567" y="319241"/>
                </a:cubicBezTo>
                <a:cubicBezTo>
                  <a:pt x="264228" y="324291"/>
                  <a:pt x="235309" y="328936"/>
                  <a:pt x="219808" y="333176"/>
                </a:cubicBezTo>
                <a:lnTo>
                  <a:pt x="214279" y="343469"/>
                </a:lnTo>
                <a:lnTo>
                  <a:pt x="198648" y="341703"/>
                </a:lnTo>
                <a:cubicBezTo>
                  <a:pt x="191734" y="346279"/>
                  <a:pt x="180671" y="350283"/>
                  <a:pt x="165460" y="353716"/>
                </a:cubicBezTo>
                <a:cubicBezTo>
                  <a:pt x="150248" y="357150"/>
                  <a:pt x="138269" y="359003"/>
                  <a:pt x="129521" y="359278"/>
                </a:cubicBezTo>
                <a:lnTo>
                  <a:pt x="118537" y="355034"/>
                </a:lnTo>
                <a:cubicBezTo>
                  <a:pt x="123423" y="355068"/>
                  <a:pt x="127894" y="353948"/>
                  <a:pt x="131949" y="351671"/>
                </a:cubicBezTo>
                <a:cubicBezTo>
                  <a:pt x="136005" y="349393"/>
                  <a:pt x="139708" y="346616"/>
                  <a:pt x="143057" y="343339"/>
                </a:cubicBezTo>
                <a:cubicBezTo>
                  <a:pt x="151333" y="342016"/>
                  <a:pt x="159581" y="340162"/>
                  <a:pt x="167806" y="337775"/>
                </a:cubicBezTo>
                <a:cubicBezTo>
                  <a:pt x="176031" y="335389"/>
                  <a:pt x="183834" y="332052"/>
                  <a:pt x="191215" y="327762"/>
                </a:cubicBezTo>
                <a:lnTo>
                  <a:pt x="207633" y="324978"/>
                </a:lnTo>
                <a:lnTo>
                  <a:pt x="224933" y="314377"/>
                </a:lnTo>
                <a:cubicBezTo>
                  <a:pt x="227990" y="309525"/>
                  <a:pt x="232400" y="305815"/>
                  <a:pt x="238166" y="303248"/>
                </a:cubicBezTo>
                <a:cubicBezTo>
                  <a:pt x="243931" y="300681"/>
                  <a:pt x="249307" y="297490"/>
                  <a:pt x="254293" y="293675"/>
                </a:cubicBezTo>
                <a:lnTo>
                  <a:pt x="256366" y="289815"/>
                </a:lnTo>
                <a:lnTo>
                  <a:pt x="268425" y="279714"/>
                </a:lnTo>
                <a:cubicBezTo>
                  <a:pt x="272349" y="278645"/>
                  <a:pt x="276169" y="278349"/>
                  <a:pt x="279886" y="278825"/>
                </a:cubicBezTo>
                <a:cubicBezTo>
                  <a:pt x="283602" y="279302"/>
                  <a:pt x="287398" y="279821"/>
                  <a:pt x="291275" y="280385"/>
                </a:cubicBezTo>
                <a:lnTo>
                  <a:pt x="293541" y="269996"/>
                </a:lnTo>
                <a:cubicBezTo>
                  <a:pt x="310863" y="272534"/>
                  <a:pt x="327607" y="269785"/>
                  <a:pt x="343770" y="261751"/>
                </a:cubicBezTo>
                <a:cubicBezTo>
                  <a:pt x="359934" y="253717"/>
                  <a:pt x="376652" y="251784"/>
                  <a:pt x="393928" y="255954"/>
                </a:cubicBezTo>
                <a:lnTo>
                  <a:pt x="400149" y="244374"/>
                </a:lnTo>
                <a:lnTo>
                  <a:pt x="413801" y="246735"/>
                </a:lnTo>
                <a:cubicBezTo>
                  <a:pt x="421057" y="245383"/>
                  <a:pt x="428403" y="243665"/>
                  <a:pt x="435843" y="241583"/>
                </a:cubicBezTo>
                <a:cubicBezTo>
                  <a:pt x="443283" y="239500"/>
                  <a:pt x="450605" y="238599"/>
                  <a:pt x="457813" y="238878"/>
                </a:cubicBezTo>
                <a:lnTo>
                  <a:pt x="468585" y="228086"/>
                </a:lnTo>
                <a:cubicBezTo>
                  <a:pt x="485355" y="230430"/>
                  <a:pt x="500141" y="232225"/>
                  <a:pt x="512942" y="233472"/>
                </a:cubicBezTo>
                <a:cubicBezTo>
                  <a:pt x="525743" y="234719"/>
                  <a:pt x="539510" y="232237"/>
                  <a:pt x="554245" y="226027"/>
                </a:cubicBezTo>
                <a:cubicBezTo>
                  <a:pt x="562194" y="223769"/>
                  <a:pt x="572406" y="223660"/>
                  <a:pt x="584885" y="225700"/>
                </a:cubicBezTo>
                <a:cubicBezTo>
                  <a:pt x="597363" y="227741"/>
                  <a:pt x="608022" y="229116"/>
                  <a:pt x="616864" y="229825"/>
                </a:cubicBezTo>
                <a:cubicBezTo>
                  <a:pt x="620039" y="225970"/>
                  <a:pt x="623596" y="224495"/>
                  <a:pt x="627530" y="225400"/>
                </a:cubicBezTo>
                <a:cubicBezTo>
                  <a:pt x="631465" y="226305"/>
                  <a:pt x="635098" y="227773"/>
                  <a:pt x="638427" y="229804"/>
                </a:cubicBezTo>
                <a:cubicBezTo>
                  <a:pt x="646969" y="234220"/>
                  <a:pt x="654080" y="235900"/>
                  <a:pt x="659761" y="234841"/>
                </a:cubicBezTo>
                <a:cubicBezTo>
                  <a:pt x="665442" y="233783"/>
                  <a:pt x="672476" y="232519"/>
                  <a:pt x="680864" y="231050"/>
                </a:cubicBezTo>
                <a:cubicBezTo>
                  <a:pt x="688731" y="227850"/>
                  <a:pt x="697052" y="227278"/>
                  <a:pt x="705827" y="229332"/>
                </a:cubicBezTo>
                <a:cubicBezTo>
                  <a:pt x="714602" y="231387"/>
                  <a:pt x="724382" y="231183"/>
                  <a:pt x="735168" y="228722"/>
                </a:cubicBezTo>
                <a:cubicBezTo>
                  <a:pt x="754647" y="233868"/>
                  <a:pt x="774409" y="237716"/>
                  <a:pt x="794455" y="240264"/>
                </a:cubicBezTo>
                <a:cubicBezTo>
                  <a:pt x="814501" y="242813"/>
                  <a:pt x="834609" y="246017"/>
                  <a:pt x="854780" y="249876"/>
                </a:cubicBezTo>
                <a:cubicBezTo>
                  <a:pt x="854125" y="246208"/>
                  <a:pt x="852482" y="242838"/>
                  <a:pt x="849849" y="239767"/>
                </a:cubicBezTo>
                <a:cubicBezTo>
                  <a:pt x="847217" y="236694"/>
                  <a:pt x="844238" y="234265"/>
                  <a:pt x="840915" y="232480"/>
                </a:cubicBezTo>
                <a:lnTo>
                  <a:pt x="842892" y="231885"/>
                </a:lnTo>
                <a:lnTo>
                  <a:pt x="858523" y="233650"/>
                </a:lnTo>
                <a:cubicBezTo>
                  <a:pt x="864221" y="231081"/>
                  <a:pt x="870155" y="230193"/>
                  <a:pt x="876326" y="230987"/>
                </a:cubicBezTo>
                <a:cubicBezTo>
                  <a:pt x="882496" y="231780"/>
                  <a:pt x="888532" y="233019"/>
                  <a:pt x="894431" y="234704"/>
                </a:cubicBezTo>
                <a:lnTo>
                  <a:pt x="892453" y="235300"/>
                </a:lnTo>
                <a:lnTo>
                  <a:pt x="886827" y="248856"/>
                </a:lnTo>
                <a:cubicBezTo>
                  <a:pt x="893453" y="252354"/>
                  <a:pt x="911066" y="257518"/>
                  <a:pt x="939664" y="264347"/>
                </a:cubicBezTo>
                <a:lnTo>
                  <a:pt x="980505" y="273633"/>
                </a:lnTo>
                <a:lnTo>
                  <a:pt x="981412" y="271945"/>
                </a:lnTo>
                <a:lnTo>
                  <a:pt x="993470" y="261844"/>
                </a:lnTo>
                <a:cubicBezTo>
                  <a:pt x="997394" y="260775"/>
                  <a:pt x="1001214" y="260478"/>
                  <a:pt x="1004931" y="260955"/>
                </a:cubicBezTo>
                <a:cubicBezTo>
                  <a:pt x="1008647" y="261431"/>
                  <a:pt x="1012443" y="261951"/>
                  <a:pt x="1016320" y="262515"/>
                </a:cubicBezTo>
                <a:lnTo>
                  <a:pt x="1018586" y="252126"/>
                </a:lnTo>
                <a:cubicBezTo>
                  <a:pt x="1035909" y="254663"/>
                  <a:pt x="1052652" y="251914"/>
                  <a:pt x="1068815" y="243881"/>
                </a:cubicBezTo>
                <a:cubicBezTo>
                  <a:pt x="1084979" y="235847"/>
                  <a:pt x="1101697" y="233914"/>
                  <a:pt x="1118973" y="238083"/>
                </a:cubicBezTo>
                <a:lnTo>
                  <a:pt x="1125194" y="226504"/>
                </a:lnTo>
                <a:lnTo>
                  <a:pt x="1138847" y="228865"/>
                </a:lnTo>
                <a:cubicBezTo>
                  <a:pt x="1146102" y="227512"/>
                  <a:pt x="1153448" y="225795"/>
                  <a:pt x="1160888" y="223713"/>
                </a:cubicBezTo>
                <a:cubicBezTo>
                  <a:pt x="1168328" y="221630"/>
                  <a:pt x="1175651" y="220729"/>
                  <a:pt x="1182858" y="221008"/>
                </a:cubicBezTo>
                <a:lnTo>
                  <a:pt x="1193630" y="210216"/>
                </a:lnTo>
                <a:cubicBezTo>
                  <a:pt x="1210401" y="212560"/>
                  <a:pt x="1225186" y="214355"/>
                  <a:pt x="1237987" y="215602"/>
                </a:cubicBezTo>
                <a:cubicBezTo>
                  <a:pt x="1250788" y="216848"/>
                  <a:pt x="1264555" y="214366"/>
                  <a:pt x="1279290" y="208156"/>
                </a:cubicBezTo>
                <a:cubicBezTo>
                  <a:pt x="1287239" y="205898"/>
                  <a:pt x="1297452" y="205790"/>
                  <a:pt x="1309930" y="207830"/>
                </a:cubicBezTo>
                <a:cubicBezTo>
                  <a:pt x="1322408" y="209870"/>
                  <a:pt x="1333067" y="211246"/>
                  <a:pt x="1341909" y="211955"/>
                </a:cubicBezTo>
                <a:cubicBezTo>
                  <a:pt x="1345084" y="208099"/>
                  <a:pt x="1348641" y="206625"/>
                  <a:pt x="1352575" y="207530"/>
                </a:cubicBezTo>
                <a:lnTo>
                  <a:pt x="1360621" y="210781"/>
                </a:lnTo>
                <a:lnTo>
                  <a:pt x="1367317" y="206790"/>
                </a:lnTo>
                <a:cubicBezTo>
                  <a:pt x="1371971" y="205906"/>
                  <a:pt x="1376781" y="205312"/>
                  <a:pt x="1381745" y="205008"/>
                </a:cubicBezTo>
                <a:cubicBezTo>
                  <a:pt x="1386709" y="204706"/>
                  <a:pt x="1391494" y="204927"/>
                  <a:pt x="1396101" y="205675"/>
                </a:cubicBezTo>
                <a:lnTo>
                  <a:pt x="1403417" y="201316"/>
                </a:lnTo>
                <a:lnTo>
                  <a:pt x="1414900" y="210801"/>
                </a:lnTo>
                <a:lnTo>
                  <a:pt x="1394666" y="215199"/>
                </a:lnTo>
                <a:lnTo>
                  <a:pt x="1405909" y="213179"/>
                </a:lnTo>
                <a:cubicBezTo>
                  <a:pt x="1413776" y="209979"/>
                  <a:pt x="1422097" y="209407"/>
                  <a:pt x="1430872" y="211462"/>
                </a:cubicBezTo>
                <a:lnTo>
                  <a:pt x="1454344" y="210974"/>
                </a:lnTo>
                <a:lnTo>
                  <a:pt x="1461639" y="206690"/>
                </a:lnTo>
                <a:cubicBezTo>
                  <a:pt x="1465584" y="204941"/>
                  <a:pt x="1468743" y="204220"/>
                  <a:pt x="1471116" y="204528"/>
                </a:cubicBezTo>
                <a:cubicBezTo>
                  <a:pt x="1475863" y="205144"/>
                  <a:pt x="1483335" y="204737"/>
                  <a:pt x="1493532" y="203307"/>
                </a:cubicBezTo>
                <a:lnTo>
                  <a:pt x="1460485" y="193842"/>
                </a:lnTo>
                <a:lnTo>
                  <a:pt x="1440208" y="194555"/>
                </a:lnTo>
                <a:cubicBezTo>
                  <a:pt x="1427786" y="177173"/>
                  <a:pt x="1406912" y="166650"/>
                  <a:pt x="1377588" y="162985"/>
                </a:cubicBezTo>
                <a:cubicBezTo>
                  <a:pt x="1348263" y="159320"/>
                  <a:pt x="1323492" y="159137"/>
                  <a:pt x="1303275" y="162437"/>
                </a:cubicBezTo>
                <a:lnTo>
                  <a:pt x="1271705" y="147136"/>
                </a:lnTo>
                <a:cubicBezTo>
                  <a:pt x="1262072" y="149317"/>
                  <a:pt x="1252115" y="149977"/>
                  <a:pt x="1241834" y="149118"/>
                </a:cubicBezTo>
                <a:cubicBezTo>
                  <a:pt x="1231554" y="148257"/>
                  <a:pt x="1221496" y="146792"/>
                  <a:pt x="1211661" y="144720"/>
                </a:cubicBezTo>
                <a:cubicBezTo>
                  <a:pt x="1202133" y="146509"/>
                  <a:pt x="1192308" y="147310"/>
                  <a:pt x="1182185" y="147121"/>
                </a:cubicBezTo>
                <a:lnTo>
                  <a:pt x="1176539" y="139115"/>
                </a:lnTo>
                <a:lnTo>
                  <a:pt x="1180187" y="126153"/>
                </a:lnTo>
                <a:cubicBezTo>
                  <a:pt x="1175952" y="126192"/>
                  <a:pt x="1172032" y="125260"/>
                  <a:pt x="1168425" y="123358"/>
                </a:cubicBezTo>
                <a:cubicBezTo>
                  <a:pt x="1164819" y="121455"/>
                  <a:pt x="1161417" y="119557"/>
                  <a:pt x="1158219" y="117667"/>
                </a:cubicBezTo>
                <a:cubicBezTo>
                  <a:pt x="1162424" y="116783"/>
                  <a:pt x="1174191" y="115713"/>
                  <a:pt x="1193517" y="114456"/>
                </a:cubicBezTo>
                <a:cubicBezTo>
                  <a:pt x="1212844" y="113199"/>
                  <a:pt x="1226367" y="113487"/>
                  <a:pt x="1234087" y="115320"/>
                </a:cubicBezTo>
                <a:lnTo>
                  <a:pt x="1234778" y="114034"/>
                </a:lnTo>
                <a:lnTo>
                  <a:pt x="1248719" y="106601"/>
                </a:lnTo>
                <a:cubicBezTo>
                  <a:pt x="1256718" y="108619"/>
                  <a:pt x="1266070" y="109085"/>
                  <a:pt x="1276775" y="107996"/>
                </a:cubicBezTo>
                <a:cubicBezTo>
                  <a:pt x="1287480" y="106908"/>
                  <a:pt x="1298142" y="107248"/>
                  <a:pt x="1308763" y="109017"/>
                </a:cubicBezTo>
                <a:cubicBezTo>
                  <a:pt x="1306997" y="106133"/>
                  <a:pt x="1304884" y="103893"/>
                  <a:pt x="1302426" y="102296"/>
                </a:cubicBezTo>
                <a:cubicBezTo>
                  <a:pt x="1292263" y="97492"/>
                  <a:pt x="1278179" y="94002"/>
                  <a:pt x="1260179" y="91826"/>
                </a:cubicBezTo>
                <a:cubicBezTo>
                  <a:pt x="1242177" y="89651"/>
                  <a:pt x="1227207" y="88585"/>
                  <a:pt x="1215267" y="88630"/>
                </a:cubicBezTo>
                <a:lnTo>
                  <a:pt x="1215862" y="90608"/>
                </a:lnTo>
                <a:cubicBezTo>
                  <a:pt x="1208215" y="87225"/>
                  <a:pt x="1201714" y="85183"/>
                  <a:pt x="1196357" y="84480"/>
                </a:cubicBezTo>
                <a:cubicBezTo>
                  <a:pt x="1191001" y="83779"/>
                  <a:pt x="1184279" y="83691"/>
                  <a:pt x="1176190" y="84216"/>
                </a:cubicBezTo>
                <a:cubicBezTo>
                  <a:pt x="1163519" y="81134"/>
                  <a:pt x="1136485" y="80896"/>
                  <a:pt x="1095088" y="83505"/>
                </a:cubicBezTo>
                <a:cubicBezTo>
                  <a:pt x="1053692" y="86114"/>
                  <a:pt x="1011824" y="89944"/>
                  <a:pt x="969485" y="94993"/>
                </a:cubicBezTo>
                <a:cubicBezTo>
                  <a:pt x="927146" y="100043"/>
                  <a:pt x="898226" y="104688"/>
                  <a:pt x="882726" y="108928"/>
                </a:cubicBezTo>
                <a:lnTo>
                  <a:pt x="877196" y="119221"/>
                </a:lnTo>
                <a:lnTo>
                  <a:pt x="861565" y="117455"/>
                </a:lnTo>
                <a:cubicBezTo>
                  <a:pt x="854652" y="122031"/>
                  <a:pt x="843588" y="126035"/>
                  <a:pt x="828377" y="129468"/>
                </a:cubicBezTo>
                <a:cubicBezTo>
                  <a:pt x="813166" y="132902"/>
                  <a:pt x="801186" y="134755"/>
                  <a:pt x="792439" y="135030"/>
                </a:cubicBezTo>
                <a:lnTo>
                  <a:pt x="781455" y="130786"/>
                </a:lnTo>
                <a:cubicBezTo>
                  <a:pt x="786340" y="130820"/>
                  <a:pt x="790811" y="129700"/>
                  <a:pt x="794867" y="127423"/>
                </a:cubicBezTo>
                <a:cubicBezTo>
                  <a:pt x="798923" y="125145"/>
                  <a:pt x="802626" y="122368"/>
                  <a:pt x="805975" y="119091"/>
                </a:cubicBezTo>
                <a:cubicBezTo>
                  <a:pt x="814250" y="117768"/>
                  <a:pt x="822499" y="115914"/>
                  <a:pt x="830724" y="113527"/>
                </a:cubicBezTo>
                <a:cubicBezTo>
                  <a:pt x="838948" y="111141"/>
                  <a:pt x="846751" y="107804"/>
                  <a:pt x="854133" y="103514"/>
                </a:cubicBezTo>
                <a:lnTo>
                  <a:pt x="870551" y="100730"/>
                </a:lnTo>
                <a:lnTo>
                  <a:pt x="887851" y="90129"/>
                </a:lnTo>
                <a:cubicBezTo>
                  <a:pt x="890907" y="85277"/>
                  <a:pt x="895318" y="81567"/>
                  <a:pt x="901083" y="79000"/>
                </a:cubicBezTo>
                <a:cubicBezTo>
                  <a:pt x="906849" y="76433"/>
                  <a:pt x="912224" y="73242"/>
                  <a:pt x="917210" y="69427"/>
                </a:cubicBezTo>
                <a:lnTo>
                  <a:pt x="919284" y="65567"/>
                </a:lnTo>
                <a:lnTo>
                  <a:pt x="931342" y="55466"/>
                </a:lnTo>
                <a:cubicBezTo>
                  <a:pt x="935267" y="54397"/>
                  <a:pt x="939087" y="54101"/>
                  <a:pt x="942804" y="54578"/>
                </a:cubicBezTo>
                <a:cubicBezTo>
                  <a:pt x="946520" y="55054"/>
                  <a:pt x="950316" y="55573"/>
                  <a:pt x="954193" y="56137"/>
                </a:cubicBezTo>
                <a:lnTo>
                  <a:pt x="956458" y="45748"/>
                </a:lnTo>
                <a:cubicBezTo>
                  <a:pt x="973781" y="48286"/>
                  <a:pt x="990525" y="45537"/>
                  <a:pt x="1006687" y="37503"/>
                </a:cubicBezTo>
                <a:cubicBezTo>
                  <a:pt x="1022851" y="29469"/>
                  <a:pt x="1039570" y="27536"/>
                  <a:pt x="1056846" y="31706"/>
                </a:cubicBezTo>
                <a:lnTo>
                  <a:pt x="1063067" y="20126"/>
                </a:lnTo>
                <a:lnTo>
                  <a:pt x="1076719" y="22487"/>
                </a:lnTo>
                <a:cubicBezTo>
                  <a:pt x="1083974" y="21135"/>
                  <a:pt x="1091321" y="19417"/>
                  <a:pt x="1098761" y="17335"/>
                </a:cubicBezTo>
                <a:cubicBezTo>
                  <a:pt x="1106201" y="15252"/>
                  <a:pt x="1113523" y="14351"/>
                  <a:pt x="1120730" y="14630"/>
                </a:cubicBezTo>
                <a:lnTo>
                  <a:pt x="1131502" y="3838"/>
                </a:lnTo>
                <a:cubicBezTo>
                  <a:pt x="1148273" y="6182"/>
                  <a:pt x="1163058" y="7977"/>
                  <a:pt x="1175859" y="9224"/>
                </a:cubicBezTo>
                <a:cubicBezTo>
                  <a:pt x="1188661" y="10471"/>
                  <a:pt x="1202428" y="7989"/>
                  <a:pt x="1217162" y="1779"/>
                </a:cubicBezTo>
                <a:cubicBezTo>
                  <a:pt x="1225111" y="-479"/>
                  <a:pt x="1235324" y="-588"/>
                  <a:pt x="1247802" y="1452"/>
                </a:cubicBezTo>
                <a:cubicBezTo>
                  <a:pt x="1260280" y="3493"/>
                  <a:pt x="1270940" y="4868"/>
                  <a:pt x="1279781" y="5577"/>
                </a:cubicBezTo>
                <a:cubicBezTo>
                  <a:pt x="1282957" y="1722"/>
                  <a:pt x="1286513" y="247"/>
                  <a:pt x="1290447" y="1152"/>
                </a:cubicBezTo>
                <a:cubicBezTo>
                  <a:pt x="1294383" y="2057"/>
                  <a:pt x="1298015" y="3525"/>
                  <a:pt x="1301345" y="5556"/>
                </a:cubicBezTo>
                <a:cubicBezTo>
                  <a:pt x="1309887" y="9972"/>
                  <a:pt x="1316998" y="11652"/>
                  <a:pt x="1322678" y="10593"/>
                </a:cubicBezTo>
                <a:cubicBezTo>
                  <a:pt x="1328360" y="9535"/>
                  <a:pt x="1335393" y="8271"/>
                  <a:pt x="1343782" y="6802"/>
                </a:cubicBezTo>
                <a:cubicBezTo>
                  <a:pt x="1351649" y="3602"/>
                  <a:pt x="1359969" y="3030"/>
                  <a:pt x="1368745" y="5084"/>
                </a:cubicBezTo>
                <a:cubicBezTo>
                  <a:pt x="1377520" y="7139"/>
                  <a:pt x="1387300" y="6935"/>
                  <a:pt x="1398085" y="4474"/>
                </a:cubicBezTo>
                <a:cubicBezTo>
                  <a:pt x="1417565" y="9620"/>
                  <a:pt x="1437327" y="13468"/>
                  <a:pt x="1457373" y="16016"/>
                </a:cubicBezTo>
                <a:cubicBezTo>
                  <a:pt x="1477419" y="18565"/>
                  <a:pt x="1497527" y="21769"/>
                  <a:pt x="1517697" y="25628"/>
                </a:cubicBezTo>
                <a:cubicBezTo>
                  <a:pt x="1517042" y="21960"/>
                  <a:pt x="1515399" y="18590"/>
                  <a:pt x="1512766" y="15519"/>
                </a:cubicBezTo>
                <a:cubicBezTo>
                  <a:pt x="1510134" y="12446"/>
                  <a:pt x="1507156" y="10017"/>
                  <a:pt x="1503832" y="8232"/>
                </a:cubicBezTo>
                <a:lnTo>
                  <a:pt x="1505809" y="7637"/>
                </a:lnTo>
                <a:lnTo>
                  <a:pt x="1521440" y="9402"/>
                </a:lnTo>
                <a:cubicBezTo>
                  <a:pt x="1527138" y="6833"/>
                  <a:pt x="1533072" y="5945"/>
                  <a:pt x="1539244" y="6739"/>
                </a:cubicBezTo>
                <a:cubicBezTo>
                  <a:pt x="1545414" y="7532"/>
                  <a:pt x="1551449" y="8771"/>
                  <a:pt x="1557348" y="10456"/>
                </a:cubicBezTo>
                <a:lnTo>
                  <a:pt x="1555371" y="11052"/>
                </a:lnTo>
                <a:lnTo>
                  <a:pt x="1549745" y="24609"/>
                </a:lnTo>
                <a:cubicBezTo>
                  <a:pt x="1556371" y="28106"/>
                  <a:pt x="1573983" y="33270"/>
                  <a:pt x="1602582" y="40099"/>
                </a:cubicBezTo>
                <a:cubicBezTo>
                  <a:pt x="1631181" y="46928"/>
                  <a:pt x="1660510" y="53597"/>
                  <a:pt x="1690572" y="60106"/>
                </a:cubicBezTo>
                <a:cubicBezTo>
                  <a:pt x="1720633" y="66615"/>
                  <a:pt x="1741167" y="71139"/>
                  <a:pt x="1752177" y="73677"/>
                </a:cubicBezTo>
                <a:lnTo>
                  <a:pt x="1761683" y="83757"/>
                </a:lnTo>
                <a:cubicBezTo>
                  <a:pt x="1773030" y="84430"/>
                  <a:pt x="1783872" y="87008"/>
                  <a:pt x="1794209" y="91491"/>
                </a:cubicBezTo>
                <a:cubicBezTo>
                  <a:pt x="1804547" y="95973"/>
                  <a:pt x="1814846" y="100333"/>
                  <a:pt x="1825109" y="104568"/>
                </a:cubicBezTo>
                <a:cubicBezTo>
                  <a:pt x="1824169" y="105030"/>
                  <a:pt x="1823874" y="105839"/>
                  <a:pt x="1824221" y="106992"/>
                </a:cubicBezTo>
                <a:cubicBezTo>
                  <a:pt x="1824568" y="108146"/>
                  <a:pt x="1825261" y="108657"/>
                  <a:pt x="1826300" y="108524"/>
                </a:cubicBezTo>
                <a:cubicBezTo>
                  <a:pt x="1828546" y="108521"/>
                  <a:pt x="1834639" y="109654"/>
                  <a:pt x="1844578" y="111919"/>
                </a:cubicBezTo>
                <a:cubicBezTo>
                  <a:pt x="1854517" y="114185"/>
                  <a:pt x="1860759" y="115810"/>
                  <a:pt x="1863302" y="116798"/>
                </a:cubicBezTo>
                <a:cubicBezTo>
                  <a:pt x="1863971" y="117225"/>
                  <a:pt x="1864713" y="117901"/>
                  <a:pt x="1865530" y="118823"/>
                </a:cubicBezTo>
                <a:cubicBezTo>
                  <a:pt x="1866347" y="119746"/>
                  <a:pt x="1867090" y="120420"/>
                  <a:pt x="1867758" y="120849"/>
                </a:cubicBezTo>
                <a:lnTo>
                  <a:pt x="1876264" y="120445"/>
                </a:lnTo>
                <a:cubicBezTo>
                  <a:pt x="1881200" y="126689"/>
                  <a:pt x="1887172" y="131003"/>
                  <a:pt x="1894180" y="133386"/>
                </a:cubicBezTo>
                <a:lnTo>
                  <a:pt x="1896850" y="131505"/>
                </a:lnTo>
                <a:lnTo>
                  <a:pt x="1927728" y="148093"/>
                </a:lnTo>
                <a:lnTo>
                  <a:pt x="1935544" y="148976"/>
                </a:lnTo>
                <a:lnTo>
                  <a:pt x="1935447" y="152241"/>
                </a:lnTo>
                <a:cubicBezTo>
                  <a:pt x="1939268" y="154258"/>
                  <a:pt x="1942885" y="156270"/>
                  <a:pt x="1946297" y="158276"/>
                </a:cubicBezTo>
                <a:cubicBezTo>
                  <a:pt x="1949710" y="160282"/>
                  <a:pt x="1953154" y="162616"/>
                  <a:pt x="1956628" y="165277"/>
                </a:cubicBezTo>
                <a:cubicBezTo>
                  <a:pt x="1962508" y="165328"/>
                  <a:pt x="1968185" y="166719"/>
                  <a:pt x="1973658" y="169453"/>
                </a:cubicBezTo>
                <a:cubicBezTo>
                  <a:pt x="1979133" y="172186"/>
                  <a:pt x="1984439" y="175037"/>
                  <a:pt x="1989579" y="178006"/>
                </a:cubicBezTo>
                <a:cubicBezTo>
                  <a:pt x="1996227" y="181577"/>
                  <a:pt x="2001540" y="186089"/>
                  <a:pt x="2005519" y="191543"/>
                </a:cubicBezTo>
                <a:lnTo>
                  <a:pt x="2019766" y="195881"/>
                </a:lnTo>
                <a:cubicBezTo>
                  <a:pt x="2031202" y="206550"/>
                  <a:pt x="2046200" y="219650"/>
                  <a:pt x="2064762" y="235183"/>
                </a:cubicBezTo>
                <a:cubicBezTo>
                  <a:pt x="2083324" y="250716"/>
                  <a:pt x="2099805" y="263370"/>
                  <a:pt x="2114208" y="273145"/>
                </a:cubicBezTo>
                <a:lnTo>
                  <a:pt x="2112134" y="277005"/>
                </a:lnTo>
                <a:cubicBezTo>
                  <a:pt x="2118178" y="285364"/>
                  <a:pt x="2125750" y="294543"/>
                  <a:pt x="2134849" y="304544"/>
                </a:cubicBezTo>
                <a:cubicBezTo>
                  <a:pt x="2143949" y="314544"/>
                  <a:pt x="2152189" y="323254"/>
                  <a:pt x="2159566" y="330672"/>
                </a:cubicBezTo>
                <a:cubicBezTo>
                  <a:pt x="2160763" y="336289"/>
                  <a:pt x="2162787" y="341521"/>
                  <a:pt x="2165640" y="346369"/>
                </a:cubicBezTo>
                <a:cubicBezTo>
                  <a:pt x="2168493" y="351218"/>
                  <a:pt x="2171852" y="355509"/>
                  <a:pt x="2175718" y="359244"/>
                </a:cubicBezTo>
                <a:lnTo>
                  <a:pt x="2184724" y="364082"/>
                </a:lnTo>
                <a:cubicBezTo>
                  <a:pt x="2185748" y="369432"/>
                  <a:pt x="2190237" y="380850"/>
                  <a:pt x="2198191" y="398335"/>
                </a:cubicBezTo>
                <a:lnTo>
                  <a:pt x="2208837" y="426845"/>
                </a:lnTo>
                <a:lnTo>
                  <a:pt x="2214423" y="425248"/>
                </a:lnTo>
                <a:cubicBezTo>
                  <a:pt x="2224538" y="422381"/>
                  <a:pt x="2232321" y="420205"/>
                  <a:pt x="2237771" y="418717"/>
                </a:cubicBezTo>
                <a:lnTo>
                  <a:pt x="2250915" y="423098"/>
                </a:lnTo>
                <a:cubicBezTo>
                  <a:pt x="2261230" y="418321"/>
                  <a:pt x="2272001" y="415461"/>
                  <a:pt x="2283229" y="414518"/>
                </a:cubicBezTo>
                <a:cubicBezTo>
                  <a:pt x="2294457" y="413574"/>
                  <a:pt x="2305593" y="412540"/>
                  <a:pt x="2316638" y="411414"/>
                </a:cubicBezTo>
                <a:cubicBezTo>
                  <a:pt x="2316029" y="412266"/>
                  <a:pt x="2316151" y="413118"/>
                  <a:pt x="2317003" y="413970"/>
                </a:cubicBezTo>
                <a:cubicBezTo>
                  <a:pt x="2317855" y="414822"/>
                  <a:pt x="2318707" y="414944"/>
                  <a:pt x="2319559" y="414335"/>
                </a:cubicBezTo>
                <a:cubicBezTo>
                  <a:pt x="2321537" y="413270"/>
                  <a:pt x="2327440" y="411384"/>
                  <a:pt x="2337268" y="408676"/>
                </a:cubicBezTo>
                <a:cubicBezTo>
                  <a:pt x="2347095" y="405968"/>
                  <a:pt x="2353363" y="404446"/>
                  <a:pt x="2356071" y="404112"/>
                </a:cubicBezTo>
                <a:cubicBezTo>
                  <a:pt x="2356863" y="404172"/>
                  <a:pt x="2357836" y="404416"/>
                  <a:pt x="2358992" y="404842"/>
                </a:cubicBezTo>
                <a:cubicBezTo>
                  <a:pt x="2360149" y="405268"/>
                  <a:pt x="2361122" y="405511"/>
                  <a:pt x="2361913" y="405572"/>
                </a:cubicBezTo>
                <a:lnTo>
                  <a:pt x="2369216" y="401191"/>
                </a:lnTo>
                <a:cubicBezTo>
                  <a:pt x="2376519" y="404355"/>
                  <a:pt x="2383821" y="405329"/>
                  <a:pt x="2391123" y="404112"/>
                </a:cubicBezTo>
                <a:lnTo>
                  <a:pt x="2392584" y="401191"/>
                </a:lnTo>
                <a:lnTo>
                  <a:pt x="2427636" y="401191"/>
                </a:lnTo>
                <a:lnTo>
                  <a:pt x="2434939" y="398270"/>
                </a:lnTo>
                <a:lnTo>
                  <a:pt x="2436399" y="401191"/>
                </a:lnTo>
                <a:cubicBezTo>
                  <a:pt x="2440720" y="401160"/>
                  <a:pt x="2444858" y="401221"/>
                  <a:pt x="2448813" y="401373"/>
                </a:cubicBezTo>
                <a:cubicBezTo>
                  <a:pt x="2452769" y="401525"/>
                  <a:pt x="2456907" y="401951"/>
                  <a:pt x="2461227" y="402651"/>
                </a:cubicBezTo>
                <a:cubicBezTo>
                  <a:pt x="2466431" y="399913"/>
                  <a:pt x="2472090" y="398452"/>
                  <a:pt x="2478206" y="398270"/>
                </a:cubicBezTo>
                <a:cubicBezTo>
                  <a:pt x="2484322" y="398087"/>
                  <a:pt x="2490346" y="398087"/>
                  <a:pt x="2496279" y="398270"/>
                </a:cubicBezTo>
                <a:cubicBezTo>
                  <a:pt x="2503825" y="398270"/>
                  <a:pt x="2510641" y="399730"/>
                  <a:pt x="2516727" y="402651"/>
                </a:cubicBezTo>
                <a:lnTo>
                  <a:pt x="2531331" y="399730"/>
                </a:lnTo>
                <a:cubicBezTo>
                  <a:pt x="2546454" y="403716"/>
                  <a:pt x="2565866" y="408158"/>
                  <a:pt x="2589569" y="413057"/>
                </a:cubicBezTo>
                <a:cubicBezTo>
                  <a:pt x="2613272" y="417956"/>
                  <a:pt x="2633779" y="421303"/>
                  <a:pt x="2651093" y="423098"/>
                </a:cubicBezTo>
                <a:lnTo>
                  <a:pt x="2651093" y="427480"/>
                </a:lnTo>
                <a:cubicBezTo>
                  <a:pt x="2660373" y="431983"/>
                  <a:pt x="2671387" y="436486"/>
                  <a:pt x="2684136" y="440989"/>
                </a:cubicBezTo>
                <a:cubicBezTo>
                  <a:pt x="2696885" y="445492"/>
                  <a:pt x="2708265" y="449265"/>
                  <a:pt x="2718275" y="452308"/>
                </a:cubicBezTo>
                <a:cubicBezTo>
                  <a:pt x="2721988" y="456690"/>
                  <a:pt x="2726247" y="460341"/>
                  <a:pt x="2731055" y="463262"/>
                </a:cubicBezTo>
                <a:cubicBezTo>
                  <a:pt x="2735862" y="466183"/>
                  <a:pt x="2740852" y="468374"/>
                  <a:pt x="2746025" y="469834"/>
                </a:cubicBezTo>
                <a:close/>
              </a:path>
            </a:pathLst>
          </a:cu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Title 20">
            <a:extLst>
              <a:ext uri="{FF2B5EF4-FFF2-40B4-BE49-F238E27FC236}">
                <a16:creationId xmlns:a16="http://schemas.microsoft.com/office/drawing/2014/main" id="{26DC468D-BC47-4010-A8B4-B2F02062E6EB}"/>
              </a:ext>
            </a:extLst>
          </p:cNvPr>
          <p:cNvSpPr txBox="1">
            <a:spLocks/>
          </p:cNvSpPr>
          <p:nvPr/>
        </p:nvSpPr>
        <p:spPr bwMode="auto">
          <a:xfrm>
            <a:off x="733426" y="3429000"/>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10" name="Rectangle 9">
            <a:extLst>
              <a:ext uri="{FF2B5EF4-FFF2-40B4-BE49-F238E27FC236}">
                <a16:creationId xmlns:a16="http://schemas.microsoft.com/office/drawing/2014/main" id="{622B6AD7-A518-44CE-B7E4-6F4195D778F3}"/>
              </a:ext>
            </a:extLst>
          </p:cNvPr>
          <p:cNvSpPr/>
          <p:nvPr/>
        </p:nvSpPr>
        <p:spPr>
          <a:xfrm>
            <a:off x="5424033" y="3885539"/>
            <a:ext cx="933551" cy="93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40B8A31-7A6A-49A0-9B74-6DEF33587ADD}"/>
              </a:ext>
            </a:extLst>
          </p:cNvPr>
          <p:cNvSpPr/>
          <p:nvPr/>
        </p:nvSpPr>
        <p:spPr>
          <a:xfrm>
            <a:off x="5446344" y="5093366"/>
            <a:ext cx="933551" cy="93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itle 4">
            <a:extLst>
              <a:ext uri="{FF2B5EF4-FFF2-40B4-BE49-F238E27FC236}">
                <a16:creationId xmlns:a16="http://schemas.microsoft.com/office/drawing/2014/main" id="{449657F1-31E4-43AA-ACB9-4C35C211FB86}"/>
              </a:ext>
            </a:extLst>
          </p:cNvPr>
          <p:cNvSpPr txBox="1">
            <a:spLocks/>
          </p:cNvSpPr>
          <p:nvPr/>
        </p:nvSpPr>
        <p:spPr>
          <a:xfrm>
            <a:off x="733426" y="1848965"/>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784196"/>
                </a:solidFill>
                <a:effectLst>
                  <a:outerShdw blurRad="38100" dist="38100" dir="2700000" algn="tl">
                    <a:srgbClr val="000000">
                      <a:alpha val="43137"/>
                    </a:srgbClr>
                  </a:outerShdw>
                </a:effectLst>
              </a:rPr>
              <a:t>goes here</a:t>
            </a:r>
          </a:p>
        </p:txBody>
      </p:sp>
      <p:grpSp>
        <p:nvGrpSpPr>
          <p:cNvPr id="69" name="Group 26">
            <a:extLst>
              <a:ext uri="{FF2B5EF4-FFF2-40B4-BE49-F238E27FC236}">
                <a16:creationId xmlns:a16="http://schemas.microsoft.com/office/drawing/2014/main" id="{E4625F03-0E28-40E1-994F-DF3E39995D6B}"/>
              </a:ext>
            </a:extLst>
          </p:cNvPr>
          <p:cNvGrpSpPr>
            <a:grpSpLocks noChangeAspect="1"/>
          </p:cNvGrpSpPr>
          <p:nvPr/>
        </p:nvGrpSpPr>
        <p:grpSpPr bwMode="auto">
          <a:xfrm>
            <a:off x="5660620" y="5248803"/>
            <a:ext cx="460375" cy="515938"/>
            <a:chOff x="2871" y="2919"/>
            <a:chExt cx="290" cy="325"/>
          </a:xfrm>
          <a:solidFill>
            <a:srgbClr val="784196"/>
          </a:solidFill>
        </p:grpSpPr>
        <p:sp>
          <p:nvSpPr>
            <p:cNvPr id="70" name="Oval 27">
              <a:extLst>
                <a:ext uri="{FF2B5EF4-FFF2-40B4-BE49-F238E27FC236}">
                  <a16:creationId xmlns:a16="http://schemas.microsoft.com/office/drawing/2014/main" id="{2AA09F23-03F8-4D7D-8EA8-293E45D620CF}"/>
                </a:ext>
              </a:extLst>
            </p:cNvPr>
            <p:cNvSpPr>
              <a:spLocks noChangeArrowheads="1"/>
            </p:cNvSpPr>
            <p:nvPr/>
          </p:nvSpPr>
          <p:spPr bwMode="auto">
            <a:xfrm>
              <a:off x="2954" y="2919"/>
              <a:ext cx="121" cy="1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8">
              <a:extLst>
                <a:ext uri="{FF2B5EF4-FFF2-40B4-BE49-F238E27FC236}">
                  <a16:creationId xmlns:a16="http://schemas.microsoft.com/office/drawing/2014/main" id="{6A78E55C-D07A-44A9-977B-11F0F68A3416}"/>
                </a:ext>
              </a:extLst>
            </p:cNvPr>
            <p:cNvSpPr>
              <a:spLocks/>
            </p:cNvSpPr>
            <p:nvPr/>
          </p:nvSpPr>
          <p:spPr bwMode="auto">
            <a:xfrm>
              <a:off x="3002" y="3058"/>
              <a:ext cx="27" cy="92"/>
            </a:xfrm>
            <a:custGeom>
              <a:avLst/>
              <a:gdLst>
                <a:gd name="T0" fmla="*/ 27 w 27"/>
                <a:gd name="T1" fmla="*/ 0 h 92"/>
                <a:gd name="T2" fmla="*/ 0 w 27"/>
                <a:gd name="T3" fmla="*/ 0 h 92"/>
                <a:gd name="T4" fmla="*/ 8 w 27"/>
                <a:gd name="T5" fmla="*/ 9 h 92"/>
                <a:gd name="T6" fmla="*/ 5 w 27"/>
                <a:gd name="T7" fmla="*/ 92 h 92"/>
                <a:gd name="T8" fmla="*/ 22 w 27"/>
                <a:gd name="T9" fmla="*/ 92 h 92"/>
                <a:gd name="T10" fmla="*/ 17 w 27"/>
                <a:gd name="T11" fmla="*/ 9 h 92"/>
                <a:gd name="T12" fmla="*/ 27 w 27"/>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27" h="92">
                  <a:moveTo>
                    <a:pt x="27" y="0"/>
                  </a:moveTo>
                  <a:lnTo>
                    <a:pt x="0" y="0"/>
                  </a:lnTo>
                  <a:lnTo>
                    <a:pt x="8" y="9"/>
                  </a:lnTo>
                  <a:lnTo>
                    <a:pt x="5" y="92"/>
                  </a:lnTo>
                  <a:lnTo>
                    <a:pt x="22" y="92"/>
                  </a:lnTo>
                  <a:lnTo>
                    <a:pt x="17" y="9"/>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
              <a:extLst>
                <a:ext uri="{FF2B5EF4-FFF2-40B4-BE49-F238E27FC236}">
                  <a16:creationId xmlns:a16="http://schemas.microsoft.com/office/drawing/2014/main" id="{49D503F3-0F33-48DE-A3F5-C0CFE672694F}"/>
                </a:ext>
              </a:extLst>
            </p:cNvPr>
            <p:cNvSpPr>
              <a:spLocks/>
            </p:cNvSpPr>
            <p:nvPr/>
          </p:nvSpPr>
          <p:spPr bwMode="auto">
            <a:xfrm>
              <a:off x="2871" y="3058"/>
              <a:ext cx="290" cy="186"/>
            </a:xfrm>
            <a:custGeom>
              <a:avLst/>
              <a:gdLst>
                <a:gd name="T0" fmla="*/ 96 w 119"/>
                <a:gd name="T1" fmla="*/ 0 h 77"/>
                <a:gd name="T2" fmla="*/ 78 w 119"/>
                <a:gd name="T3" fmla="*/ 0 h 77"/>
                <a:gd name="T4" fmla="*/ 59 w 119"/>
                <a:gd name="T5" fmla="*/ 36 h 77"/>
                <a:gd name="T6" fmla="*/ 40 w 119"/>
                <a:gd name="T7" fmla="*/ 0 h 77"/>
                <a:gd name="T8" fmla="*/ 23 w 119"/>
                <a:gd name="T9" fmla="*/ 0 h 77"/>
                <a:gd name="T10" fmla="*/ 0 w 119"/>
                <a:gd name="T11" fmla="*/ 23 h 77"/>
                <a:gd name="T12" fmla="*/ 0 w 119"/>
                <a:gd name="T13" fmla="*/ 77 h 77"/>
                <a:gd name="T14" fmla="*/ 21 w 119"/>
                <a:gd name="T15" fmla="*/ 77 h 77"/>
                <a:gd name="T16" fmla="*/ 21 w 119"/>
                <a:gd name="T17" fmla="*/ 33 h 77"/>
                <a:gd name="T18" fmla="*/ 23 w 119"/>
                <a:gd name="T19" fmla="*/ 31 h 77"/>
                <a:gd name="T20" fmla="*/ 23 w 119"/>
                <a:gd name="T21" fmla="*/ 31 h 77"/>
                <a:gd name="T22" fmla="*/ 25 w 119"/>
                <a:gd name="T23" fmla="*/ 33 h 77"/>
                <a:gd name="T24" fmla="*/ 25 w 119"/>
                <a:gd name="T25" fmla="*/ 77 h 77"/>
                <a:gd name="T26" fmla="*/ 94 w 119"/>
                <a:gd name="T27" fmla="*/ 77 h 77"/>
                <a:gd name="T28" fmla="*/ 94 w 119"/>
                <a:gd name="T29" fmla="*/ 33 h 77"/>
                <a:gd name="T30" fmla="*/ 96 w 119"/>
                <a:gd name="T31" fmla="*/ 31 h 77"/>
                <a:gd name="T32" fmla="*/ 96 w 119"/>
                <a:gd name="T33" fmla="*/ 31 h 77"/>
                <a:gd name="T34" fmla="*/ 98 w 119"/>
                <a:gd name="T35" fmla="*/ 33 h 77"/>
                <a:gd name="T36" fmla="*/ 98 w 119"/>
                <a:gd name="T37" fmla="*/ 77 h 77"/>
                <a:gd name="T38" fmla="*/ 119 w 119"/>
                <a:gd name="T39" fmla="*/ 77 h 77"/>
                <a:gd name="T40" fmla="*/ 119 w 119"/>
                <a:gd name="T41" fmla="*/ 23 h 77"/>
                <a:gd name="T42" fmla="*/ 96 w 119"/>
                <a:gd name="T4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77">
                  <a:moveTo>
                    <a:pt x="96" y="0"/>
                  </a:moveTo>
                  <a:cubicBezTo>
                    <a:pt x="78" y="0"/>
                    <a:pt x="78" y="0"/>
                    <a:pt x="78" y="0"/>
                  </a:cubicBezTo>
                  <a:cubicBezTo>
                    <a:pt x="78" y="0"/>
                    <a:pt x="75" y="36"/>
                    <a:pt x="59" y="36"/>
                  </a:cubicBezTo>
                  <a:cubicBezTo>
                    <a:pt x="44" y="36"/>
                    <a:pt x="40" y="0"/>
                    <a:pt x="40" y="0"/>
                  </a:cubicBezTo>
                  <a:cubicBezTo>
                    <a:pt x="23" y="0"/>
                    <a:pt x="23" y="0"/>
                    <a:pt x="23" y="0"/>
                  </a:cubicBezTo>
                  <a:cubicBezTo>
                    <a:pt x="10" y="0"/>
                    <a:pt x="0" y="10"/>
                    <a:pt x="0" y="23"/>
                  </a:cubicBezTo>
                  <a:cubicBezTo>
                    <a:pt x="0" y="77"/>
                    <a:pt x="0" y="77"/>
                    <a:pt x="0" y="77"/>
                  </a:cubicBezTo>
                  <a:cubicBezTo>
                    <a:pt x="21" y="77"/>
                    <a:pt x="21" y="77"/>
                    <a:pt x="21" y="77"/>
                  </a:cubicBezTo>
                  <a:cubicBezTo>
                    <a:pt x="21" y="33"/>
                    <a:pt x="21" y="33"/>
                    <a:pt x="21" y="33"/>
                  </a:cubicBezTo>
                  <a:cubicBezTo>
                    <a:pt x="21" y="32"/>
                    <a:pt x="22" y="31"/>
                    <a:pt x="23" y="31"/>
                  </a:cubicBezTo>
                  <a:cubicBezTo>
                    <a:pt x="23" y="31"/>
                    <a:pt x="23" y="31"/>
                    <a:pt x="23" y="31"/>
                  </a:cubicBezTo>
                  <a:cubicBezTo>
                    <a:pt x="24" y="31"/>
                    <a:pt x="25" y="32"/>
                    <a:pt x="25" y="33"/>
                  </a:cubicBezTo>
                  <a:cubicBezTo>
                    <a:pt x="25" y="77"/>
                    <a:pt x="25" y="77"/>
                    <a:pt x="25" y="77"/>
                  </a:cubicBezTo>
                  <a:cubicBezTo>
                    <a:pt x="94" y="77"/>
                    <a:pt x="94" y="77"/>
                    <a:pt x="94" y="77"/>
                  </a:cubicBezTo>
                  <a:cubicBezTo>
                    <a:pt x="94" y="33"/>
                    <a:pt x="94" y="33"/>
                    <a:pt x="94" y="33"/>
                  </a:cubicBezTo>
                  <a:cubicBezTo>
                    <a:pt x="94" y="32"/>
                    <a:pt x="95" y="31"/>
                    <a:pt x="96" y="31"/>
                  </a:cubicBezTo>
                  <a:cubicBezTo>
                    <a:pt x="96" y="31"/>
                    <a:pt x="96" y="31"/>
                    <a:pt x="96" y="31"/>
                  </a:cubicBezTo>
                  <a:cubicBezTo>
                    <a:pt x="97" y="31"/>
                    <a:pt x="98" y="32"/>
                    <a:pt x="98" y="33"/>
                  </a:cubicBezTo>
                  <a:cubicBezTo>
                    <a:pt x="98" y="77"/>
                    <a:pt x="98" y="77"/>
                    <a:pt x="98" y="77"/>
                  </a:cubicBezTo>
                  <a:cubicBezTo>
                    <a:pt x="119" y="77"/>
                    <a:pt x="119" y="77"/>
                    <a:pt x="119" y="77"/>
                  </a:cubicBezTo>
                  <a:cubicBezTo>
                    <a:pt x="119" y="23"/>
                    <a:pt x="119" y="23"/>
                    <a:pt x="119" y="23"/>
                  </a:cubicBezTo>
                  <a:cubicBezTo>
                    <a:pt x="119" y="10"/>
                    <a:pt x="108"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Freeform 33">
            <a:extLst>
              <a:ext uri="{FF2B5EF4-FFF2-40B4-BE49-F238E27FC236}">
                <a16:creationId xmlns:a16="http://schemas.microsoft.com/office/drawing/2014/main" id="{04DD6BBD-CEFC-4ACD-A328-9F0CD124329A}"/>
              </a:ext>
            </a:extLst>
          </p:cNvPr>
          <p:cNvSpPr>
            <a:spLocks noEditPoints="1"/>
          </p:cNvSpPr>
          <p:nvPr/>
        </p:nvSpPr>
        <p:spPr bwMode="auto">
          <a:xfrm>
            <a:off x="5604948" y="4069116"/>
            <a:ext cx="584200" cy="587375"/>
          </a:xfrm>
          <a:custGeom>
            <a:avLst/>
            <a:gdLst>
              <a:gd name="T0" fmla="*/ 0 w 152"/>
              <a:gd name="T1" fmla="*/ 76 h 153"/>
              <a:gd name="T2" fmla="*/ 152 w 152"/>
              <a:gd name="T3" fmla="*/ 76 h 153"/>
              <a:gd name="T4" fmla="*/ 80 w 152"/>
              <a:gd name="T5" fmla="*/ 144 h 153"/>
              <a:gd name="T6" fmla="*/ 80 w 152"/>
              <a:gd name="T7" fmla="*/ 113 h 153"/>
              <a:gd name="T8" fmla="*/ 48 w 152"/>
              <a:gd name="T9" fmla="*/ 119 h 153"/>
              <a:gd name="T10" fmla="*/ 72 w 152"/>
              <a:gd name="T11" fmla="*/ 113 h 153"/>
              <a:gd name="T12" fmla="*/ 111 w 152"/>
              <a:gd name="T13" fmla="*/ 123 h 153"/>
              <a:gd name="T14" fmla="*/ 120 w 152"/>
              <a:gd name="T15" fmla="*/ 129 h 153"/>
              <a:gd name="T16" fmla="*/ 32 w 152"/>
              <a:gd name="T17" fmla="*/ 129 h 153"/>
              <a:gd name="T18" fmla="*/ 41 w 152"/>
              <a:gd name="T19" fmla="*/ 123 h 153"/>
              <a:gd name="T20" fmla="*/ 114 w 152"/>
              <a:gd name="T21" fmla="*/ 115 h 153"/>
              <a:gd name="T22" fmla="*/ 144 w 152"/>
              <a:gd name="T23" fmla="*/ 80 h 153"/>
              <a:gd name="T24" fmla="*/ 114 w 152"/>
              <a:gd name="T25" fmla="*/ 115 h 153"/>
              <a:gd name="T26" fmla="*/ 26 w 152"/>
              <a:gd name="T27" fmla="*/ 123 h 153"/>
              <a:gd name="T28" fmla="*/ 32 w 152"/>
              <a:gd name="T29" fmla="*/ 80 h 153"/>
              <a:gd name="T30" fmla="*/ 80 w 152"/>
              <a:gd name="T31" fmla="*/ 105 h 153"/>
              <a:gd name="T32" fmla="*/ 112 w 152"/>
              <a:gd name="T33" fmla="*/ 80 h 153"/>
              <a:gd name="T34" fmla="*/ 80 w 152"/>
              <a:gd name="T35" fmla="*/ 105 h 153"/>
              <a:gd name="T36" fmla="*/ 45 w 152"/>
              <a:gd name="T37" fmla="*/ 111 h 153"/>
              <a:gd name="T38" fmla="*/ 72 w 152"/>
              <a:gd name="T39" fmla="*/ 80 h 153"/>
              <a:gd name="T40" fmla="*/ 144 w 152"/>
              <a:gd name="T41" fmla="*/ 72 h 153"/>
              <a:gd name="T42" fmla="*/ 114 w 152"/>
              <a:gd name="T43" fmla="*/ 38 h 153"/>
              <a:gd name="T44" fmla="*/ 144 w 152"/>
              <a:gd name="T45" fmla="*/ 72 h 153"/>
              <a:gd name="T46" fmla="*/ 107 w 152"/>
              <a:gd name="T47" fmla="*/ 42 h 153"/>
              <a:gd name="T48" fmla="*/ 80 w 152"/>
              <a:gd name="T49" fmla="*/ 72 h 153"/>
              <a:gd name="T50" fmla="*/ 72 w 152"/>
              <a:gd name="T51" fmla="*/ 72 h 153"/>
              <a:gd name="T52" fmla="*/ 45 w 152"/>
              <a:gd name="T53" fmla="*/ 42 h 153"/>
              <a:gd name="T54" fmla="*/ 72 w 152"/>
              <a:gd name="T55" fmla="*/ 72 h 153"/>
              <a:gd name="T56" fmla="*/ 38 w 152"/>
              <a:gd name="T57" fmla="*/ 38 h 153"/>
              <a:gd name="T58" fmla="*/ 8 w 152"/>
              <a:gd name="T59" fmla="*/ 72 h 153"/>
              <a:gd name="T60" fmla="*/ 80 w 152"/>
              <a:gd name="T61" fmla="*/ 40 h 153"/>
              <a:gd name="T62" fmla="*/ 80 w 152"/>
              <a:gd name="T63" fmla="*/ 8 h 153"/>
              <a:gd name="T64" fmla="*/ 48 w 152"/>
              <a:gd name="T65" fmla="*/ 34 h 153"/>
              <a:gd name="T66" fmla="*/ 72 w 152"/>
              <a:gd name="T67" fmla="*/ 8 h 153"/>
              <a:gd name="T68" fmla="*/ 100 w 152"/>
              <a:gd name="T69" fmla="*/ 12 h 153"/>
              <a:gd name="T70" fmla="*/ 120 w 152"/>
              <a:gd name="T71" fmla="*/ 24 h 153"/>
              <a:gd name="T72" fmla="*/ 32 w 152"/>
              <a:gd name="T73" fmla="*/ 24 h 153"/>
              <a:gd name="T74" fmla="*/ 52 w 152"/>
              <a:gd name="T75" fmla="*/ 1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3">
                <a:moveTo>
                  <a:pt x="76" y="153"/>
                </a:moveTo>
                <a:cubicBezTo>
                  <a:pt x="34" y="153"/>
                  <a:pt x="0" y="119"/>
                  <a:pt x="0" y="76"/>
                </a:cubicBezTo>
                <a:cubicBezTo>
                  <a:pt x="0" y="34"/>
                  <a:pt x="34" y="0"/>
                  <a:pt x="76" y="0"/>
                </a:cubicBezTo>
                <a:cubicBezTo>
                  <a:pt x="118" y="0"/>
                  <a:pt x="152" y="34"/>
                  <a:pt x="152" y="76"/>
                </a:cubicBezTo>
                <a:cubicBezTo>
                  <a:pt x="152" y="119"/>
                  <a:pt x="118" y="153"/>
                  <a:pt x="76" y="153"/>
                </a:cubicBezTo>
                <a:close/>
                <a:moveTo>
                  <a:pt x="80" y="144"/>
                </a:moveTo>
                <a:cubicBezTo>
                  <a:pt x="89" y="142"/>
                  <a:pt x="98" y="133"/>
                  <a:pt x="104" y="119"/>
                </a:cubicBezTo>
                <a:cubicBezTo>
                  <a:pt x="97" y="115"/>
                  <a:pt x="88" y="113"/>
                  <a:pt x="80" y="113"/>
                </a:cubicBezTo>
                <a:lnTo>
                  <a:pt x="80" y="144"/>
                </a:lnTo>
                <a:close/>
                <a:moveTo>
                  <a:pt x="48" y="119"/>
                </a:moveTo>
                <a:cubicBezTo>
                  <a:pt x="54" y="133"/>
                  <a:pt x="63" y="142"/>
                  <a:pt x="72" y="144"/>
                </a:cubicBezTo>
                <a:cubicBezTo>
                  <a:pt x="72" y="113"/>
                  <a:pt x="72" y="113"/>
                  <a:pt x="72" y="113"/>
                </a:cubicBezTo>
                <a:cubicBezTo>
                  <a:pt x="64" y="113"/>
                  <a:pt x="55" y="115"/>
                  <a:pt x="48" y="119"/>
                </a:cubicBezTo>
                <a:close/>
                <a:moveTo>
                  <a:pt x="111" y="123"/>
                </a:moveTo>
                <a:cubicBezTo>
                  <a:pt x="108" y="129"/>
                  <a:pt x="105" y="136"/>
                  <a:pt x="100" y="140"/>
                </a:cubicBezTo>
                <a:cubicBezTo>
                  <a:pt x="107" y="138"/>
                  <a:pt x="114" y="134"/>
                  <a:pt x="120" y="129"/>
                </a:cubicBezTo>
                <a:cubicBezTo>
                  <a:pt x="117" y="126"/>
                  <a:pt x="114" y="124"/>
                  <a:pt x="111" y="123"/>
                </a:cubicBezTo>
                <a:close/>
                <a:moveTo>
                  <a:pt x="32" y="129"/>
                </a:moveTo>
                <a:cubicBezTo>
                  <a:pt x="38" y="134"/>
                  <a:pt x="44" y="138"/>
                  <a:pt x="52" y="140"/>
                </a:cubicBezTo>
                <a:cubicBezTo>
                  <a:pt x="47" y="136"/>
                  <a:pt x="44" y="129"/>
                  <a:pt x="41" y="123"/>
                </a:cubicBezTo>
                <a:cubicBezTo>
                  <a:pt x="38" y="124"/>
                  <a:pt x="35" y="126"/>
                  <a:pt x="32" y="129"/>
                </a:cubicBezTo>
                <a:close/>
                <a:moveTo>
                  <a:pt x="114" y="115"/>
                </a:moveTo>
                <a:cubicBezTo>
                  <a:pt x="118" y="117"/>
                  <a:pt x="122" y="120"/>
                  <a:pt x="126" y="123"/>
                </a:cubicBezTo>
                <a:cubicBezTo>
                  <a:pt x="137" y="111"/>
                  <a:pt x="143" y="96"/>
                  <a:pt x="144" y="80"/>
                </a:cubicBezTo>
                <a:cubicBezTo>
                  <a:pt x="120" y="80"/>
                  <a:pt x="120" y="80"/>
                  <a:pt x="120" y="80"/>
                </a:cubicBezTo>
                <a:cubicBezTo>
                  <a:pt x="120" y="93"/>
                  <a:pt x="118" y="104"/>
                  <a:pt x="114" y="115"/>
                </a:cubicBezTo>
                <a:close/>
                <a:moveTo>
                  <a:pt x="8" y="80"/>
                </a:moveTo>
                <a:cubicBezTo>
                  <a:pt x="9" y="96"/>
                  <a:pt x="15" y="111"/>
                  <a:pt x="26" y="123"/>
                </a:cubicBezTo>
                <a:cubicBezTo>
                  <a:pt x="30" y="120"/>
                  <a:pt x="34" y="117"/>
                  <a:pt x="38" y="115"/>
                </a:cubicBezTo>
                <a:cubicBezTo>
                  <a:pt x="34" y="104"/>
                  <a:pt x="32" y="93"/>
                  <a:pt x="32" y="80"/>
                </a:cubicBezTo>
                <a:lnTo>
                  <a:pt x="8" y="80"/>
                </a:lnTo>
                <a:close/>
                <a:moveTo>
                  <a:pt x="80" y="105"/>
                </a:moveTo>
                <a:cubicBezTo>
                  <a:pt x="89" y="105"/>
                  <a:pt x="98" y="107"/>
                  <a:pt x="107" y="111"/>
                </a:cubicBezTo>
                <a:cubicBezTo>
                  <a:pt x="110" y="102"/>
                  <a:pt x="112" y="91"/>
                  <a:pt x="112" y="80"/>
                </a:cubicBezTo>
                <a:cubicBezTo>
                  <a:pt x="80" y="80"/>
                  <a:pt x="80" y="80"/>
                  <a:pt x="80" y="80"/>
                </a:cubicBezTo>
                <a:lnTo>
                  <a:pt x="80" y="105"/>
                </a:lnTo>
                <a:close/>
                <a:moveTo>
                  <a:pt x="40" y="80"/>
                </a:moveTo>
                <a:cubicBezTo>
                  <a:pt x="40" y="91"/>
                  <a:pt x="42" y="102"/>
                  <a:pt x="45" y="111"/>
                </a:cubicBezTo>
                <a:cubicBezTo>
                  <a:pt x="54" y="107"/>
                  <a:pt x="63" y="105"/>
                  <a:pt x="72" y="105"/>
                </a:cubicBezTo>
                <a:cubicBezTo>
                  <a:pt x="72" y="80"/>
                  <a:pt x="72" y="80"/>
                  <a:pt x="72" y="80"/>
                </a:cubicBezTo>
                <a:lnTo>
                  <a:pt x="40" y="80"/>
                </a:lnTo>
                <a:close/>
                <a:moveTo>
                  <a:pt x="144" y="72"/>
                </a:moveTo>
                <a:cubicBezTo>
                  <a:pt x="143" y="56"/>
                  <a:pt x="137" y="41"/>
                  <a:pt x="126" y="30"/>
                </a:cubicBezTo>
                <a:cubicBezTo>
                  <a:pt x="122" y="33"/>
                  <a:pt x="118" y="36"/>
                  <a:pt x="114" y="38"/>
                </a:cubicBezTo>
                <a:cubicBezTo>
                  <a:pt x="118" y="48"/>
                  <a:pt x="120" y="60"/>
                  <a:pt x="120" y="72"/>
                </a:cubicBezTo>
                <a:lnTo>
                  <a:pt x="144" y="72"/>
                </a:lnTo>
                <a:close/>
                <a:moveTo>
                  <a:pt x="112" y="72"/>
                </a:moveTo>
                <a:cubicBezTo>
                  <a:pt x="112" y="62"/>
                  <a:pt x="110" y="51"/>
                  <a:pt x="107" y="42"/>
                </a:cubicBezTo>
                <a:cubicBezTo>
                  <a:pt x="98" y="45"/>
                  <a:pt x="89" y="48"/>
                  <a:pt x="80" y="48"/>
                </a:cubicBezTo>
                <a:cubicBezTo>
                  <a:pt x="80" y="72"/>
                  <a:pt x="80" y="72"/>
                  <a:pt x="80" y="72"/>
                </a:cubicBezTo>
                <a:lnTo>
                  <a:pt x="112" y="72"/>
                </a:lnTo>
                <a:close/>
                <a:moveTo>
                  <a:pt x="72" y="72"/>
                </a:moveTo>
                <a:cubicBezTo>
                  <a:pt x="72" y="48"/>
                  <a:pt x="72" y="48"/>
                  <a:pt x="72" y="48"/>
                </a:cubicBezTo>
                <a:cubicBezTo>
                  <a:pt x="63" y="48"/>
                  <a:pt x="54" y="45"/>
                  <a:pt x="45" y="42"/>
                </a:cubicBezTo>
                <a:cubicBezTo>
                  <a:pt x="42" y="51"/>
                  <a:pt x="40" y="62"/>
                  <a:pt x="40" y="72"/>
                </a:cubicBezTo>
                <a:lnTo>
                  <a:pt x="72" y="72"/>
                </a:lnTo>
                <a:close/>
                <a:moveTo>
                  <a:pt x="32" y="72"/>
                </a:moveTo>
                <a:cubicBezTo>
                  <a:pt x="32" y="60"/>
                  <a:pt x="34" y="48"/>
                  <a:pt x="38" y="38"/>
                </a:cubicBezTo>
                <a:cubicBezTo>
                  <a:pt x="34" y="36"/>
                  <a:pt x="30" y="33"/>
                  <a:pt x="26" y="30"/>
                </a:cubicBezTo>
                <a:cubicBezTo>
                  <a:pt x="15" y="41"/>
                  <a:pt x="9" y="56"/>
                  <a:pt x="8" y="72"/>
                </a:cubicBezTo>
                <a:lnTo>
                  <a:pt x="32" y="72"/>
                </a:lnTo>
                <a:close/>
                <a:moveTo>
                  <a:pt x="80" y="40"/>
                </a:moveTo>
                <a:cubicBezTo>
                  <a:pt x="88" y="40"/>
                  <a:pt x="97" y="38"/>
                  <a:pt x="104" y="34"/>
                </a:cubicBezTo>
                <a:cubicBezTo>
                  <a:pt x="98" y="20"/>
                  <a:pt x="89" y="11"/>
                  <a:pt x="80" y="8"/>
                </a:cubicBezTo>
                <a:lnTo>
                  <a:pt x="80" y="40"/>
                </a:lnTo>
                <a:close/>
                <a:moveTo>
                  <a:pt x="48" y="34"/>
                </a:moveTo>
                <a:cubicBezTo>
                  <a:pt x="55" y="38"/>
                  <a:pt x="64" y="40"/>
                  <a:pt x="72" y="40"/>
                </a:cubicBezTo>
                <a:cubicBezTo>
                  <a:pt x="72" y="8"/>
                  <a:pt x="72" y="8"/>
                  <a:pt x="72" y="8"/>
                </a:cubicBezTo>
                <a:cubicBezTo>
                  <a:pt x="63" y="11"/>
                  <a:pt x="54" y="20"/>
                  <a:pt x="48" y="34"/>
                </a:cubicBezTo>
                <a:close/>
                <a:moveTo>
                  <a:pt x="100" y="12"/>
                </a:moveTo>
                <a:cubicBezTo>
                  <a:pt x="105" y="17"/>
                  <a:pt x="108" y="23"/>
                  <a:pt x="111" y="30"/>
                </a:cubicBezTo>
                <a:cubicBezTo>
                  <a:pt x="114" y="28"/>
                  <a:pt x="117" y="26"/>
                  <a:pt x="120" y="24"/>
                </a:cubicBezTo>
                <a:cubicBezTo>
                  <a:pt x="114" y="19"/>
                  <a:pt x="107" y="15"/>
                  <a:pt x="100" y="12"/>
                </a:cubicBezTo>
                <a:close/>
                <a:moveTo>
                  <a:pt x="32" y="24"/>
                </a:moveTo>
                <a:cubicBezTo>
                  <a:pt x="35" y="26"/>
                  <a:pt x="38" y="28"/>
                  <a:pt x="41" y="30"/>
                </a:cubicBezTo>
                <a:cubicBezTo>
                  <a:pt x="44" y="23"/>
                  <a:pt x="47" y="17"/>
                  <a:pt x="52" y="12"/>
                </a:cubicBezTo>
                <a:cubicBezTo>
                  <a:pt x="44" y="15"/>
                  <a:pt x="38" y="19"/>
                  <a:pt x="32" y="24"/>
                </a:cubicBezTo>
                <a:close/>
              </a:path>
            </a:pathLst>
          </a:custGeom>
          <a:solidFill>
            <a:srgbClr val="784196"/>
          </a:solidFill>
          <a:ln>
            <a:noFill/>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60337727-7342-4E17-9C22-E3C19CF9E587}"/>
              </a:ext>
            </a:extLst>
          </p:cNvPr>
          <p:cNvSpPr/>
          <p:nvPr/>
        </p:nvSpPr>
        <p:spPr>
          <a:xfrm>
            <a:off x="0" y="0"/>
            <a:ext cx="12192000" cy="6858000"/>
          </a:xfrm>
          <a:prstGeom prst="rect">
            <a:avLst/>
          </a:prstGeom>
          <a:solidFill>
            <a:srgbClr val="ED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34B60510-60E4-44C6-9A9F-715577FB8486}"/>
              </a:ext>
            </a:extLst>
          </p:cNvPr>
          <p:cNvSpPr/>
          <p:nvPr/>
        </p:nvSpPr>
        <p:spPr>
          <a:xfrm>
            <a:off x="573729" y="1341261"/>
            <a:ext cx="6117874" cy="4698699"/>
          </a:xfrm>
          <a:custGeom>
            <a:avLst/>
            <a:gdLst>
              <a:gd name="connsiteX0" fmla="*/ 402209 w 5412590"/>
              <a:gd name="connsiteY0" fmla="*/ 1508128 h 4157021"/>
              <a:gd name="connsiteX1" fmla="*/ 460904 w 5412590"/>
              <a:gd name="connsiteY1" fmla="*/ 1536652 h 4157021"/>
              <a:gd name="connsiteX2" fmla="*/ 497403 w 5412590"/>
              <a:gd name="connsiteY2" fmla="*/ 1534273 h 4157021"/>
              <a:gd name="connsiteX3" fmla="*/ 509172 w 5412590"/>
              <a:gd name="connsiteY3" fmla="*/ 1532337 h 4157021"/>
              <a:gd name="connsiteX4" fmla="*/ 511734 w 5412590"/>
              <a:gd name="connsiteY4" fmla="*/ 1528550 h 4157021"/>
              <a:gd name="connsiteX5" fmla="*/ 470790 w 5412590"/>
              <a:gd name="connsiteY5" fmla="*/ 1514902 h 4157021"/>
              <a:gd name="connsiteX6" fmla="*/ 411377 w 5412590"/>
              <a:gd name="connsiteY6" fmla="*/ 1508729 h 4157021"/>
              <a:gd name="connsiteX7" fmla="*/ 4383126 w 5412590"/>
              <a:gd name="connsiteY7" fmla="*/ 1143891 h 4157021"/>
              <a:gd name="connsiteX8" fmla="*/ 4385245 w 5412590"/>
              <a:gd name="connsiteY8" fmla="*/ 1150248 h 4157021"/>
              <a:gd name="connsiteX9" fmla="*/ 4412541 w 5412590"/>
              <a:gd name="connsiteY9" fmla="*/ 1259430 h 4157021"/>
              <a:gd name="connsiteX10" fmla="*/ 4439836 w 5412590"/>
              <a:gd name="connsiteY10" fmla="*/ 1177543 h 4157021"/>
              <a:gd name="connsiteX11" fmla="*/ 4444933 w 5412590"/>
              <a:gd name="connsiteY11" fmla="*/ 1157157 h 4157021"/>
              <a:gd name="connsiteX12" fmla="*/ 4438660 w 5412590"/>
              <a:gd name="connsiteY12" fmla="*/ 1157925 h 4157021"/>
              <a:gd name="connsiteX13" fmla="*/ 4384069 w 5412590"/>
              <a:gd name="connsiteY13" fmla="*/ 1144277 h 4157021"/>
              <a:gd name="connsiteX14" fmla="*/ 2459627 w 5412590"/>
              <a:gd name="connsiteY14" fmla="*/ 0 h 4157021"/>
              <a:gd name="connsiteX15" fmla="*/ 2500571 w 5412590"/>
              <a:gd name="connsiteY15" fmla="*/ 272955 h 4157021"/>
              <a:gd name="connsiteX16" fmla="*/ 2514218 w 5412590"/>
              <a:gd name="connsiteY16" fmla="*/ 218364 h 4157021"/>
              <a:gd name="connsiteX17" fmla="*/ 2527866 w 5412590"/>
              <a:gd name="connsiteY17" fmla="*/ 177421 h 4157021"/>
              <a:gd name="connsiteX18" fmla="*/ 2555162 w 5412590"/>
              <a:gd name="connsiteY18" fmla="*/ 245660 h 4157021"/>
              <a:gd name="connsiteX19" fmla="*/ 2596105 w 5412590"/>
              <a:gd name="connsiteY19" fmla="*/ 286603 h 4157021"/>
              <a:gd name="connsiteX20" fmla="*/ 2609753 w 5412590"/>
              <a:gd name="connsiteY20" fmla="*/ 232012 h 4157021"/>
              <a:gd name="connsiteX21" fmla="*/ 2623400 w 5412590"/>
              <a:gd name="connsiteY21" fmla="*/ 191069 h 4157021"/>
              <a:gd name="connsiteX22" fmla="*/ 2650696 w 5412590"/>
              <a:gd name="connsiteY22" fmla="*/ 232012 h 4157021"/>
              <a:gd name="connsiteX23" fmla="*/ 2664344 w 5412590"/>
              <a:gd name="connsiteY23" fmla="*/ 382137 h 4157021"/>
              <a:gd name="connsiteX24" fmla="*/ 2705287 w 5412590"/>
              <a:gd name="connsiteY24" fmla="*/ 354842 h 4157021"/>
              <a:gd name="connsiteX25" fmla="*/ 2746230 w 5412590"/>
              <a:gd name="connsiteY25" fmla="*/ 313898 h 4157021"/>
              <a:gd name="connsiteX26" fmla="*/ 2773526 w 5412590"/>
              <a:gd name="connsiteY26" fmla="*/ 232012 h 4157021"/>
              <a:gd name="connsiteX27" fmla="*/ 2800821 w 5412590"/>
              <a:gd name="connsiteY27" fmla="*/ 272955 h 4157021"/>
              <a:gd name="connsiteX28" fmla="*/ 2828117 w 5412590"/>
              <a:gd name="connsiteY28" fmla="*/ 368489 h 4157021"/>
              <a:gd name="connsiteX29" fmla="*/ 2855412 w 5412590"/>
              <a:gd name="connsiteY29" fmla="*/ 436728 h 4157021"/>
              <a:gd name="connsiteX30" fmla="*/ 2909175 w 5412590"/>
              <a:gd name="connsiteY30" fmla="*/ 407434 h 4157021"/>
              <a:gd name="connsiteX31" fmla="*/ 2936721 w 5412590"/>
              <a:gd name="connsiteY31" fmla="*/ 394860 h 4157021"/>
              <a:gd name="connsiteX32" fmla="*/ 2937406 w 5412590"/>
              <a:gd name="connsiteY32" fmla="*/ 393650 h 4157021"/>
              <a:gd name="connsiteX33" fmla="*/ 2941437 w 5412590"/>
              <a:gd name="connsiteY33" fmla="*/ 392708 h 4157021"/>
              <a:gd name="connsiteX34" fmla="*/ 2964594 w 5412590"/>
              <a:gd name="connsiteY34" fmla="*/ 382137 h 4157021"/>
              <a:gd name="connsiteX35" fmla="*/ 3021897 w 5412590"/>
              <a:gd name="connsiteY35" fmla="*/ 363036 h 4157021"/>
              <a:gd name="connsiteX36" fmla="*/ 3024054 w 5412590"/>
              <a:gd name="connsiteY36" fmla="*/ 337184 h 4157021"/>
              <a:gd name="connsiteX37" fmla="*/ 3032940 w 5412590"/>
              <a:gd name="connsiteY37" fmla="*/ 311764 h 4157021"/>
              <a:gd name="connsiteX38" fmla="*/ 3073884 w 5412590"/>
              <a:gd name="connsiteY38" fmla="*/ 325412 h 4157021"/>
              <a:gd name="connsiteX39" fmla="*/ 3114827 w 5412590"/>
              <a:gd name="connsiteY39" fmla="*/ 352707 h 4157021"/>
              <a:gd name="connsiteX40" fmla="*/ 3183066 w 5412590"/>
              <a:gd name="connsiteY40" fmla="*/ 298116 h 4157021"/>
              <a:gd name="connsiteX41" fmla="*/ 3224009 w 5412590"/>
              <a:gd name="connsiteY41" fmla="*/ 325412 h 4157021"/>
              <a:gd name="connsiteX42" fmla="*/ 3264952 w 5412590"/>
              <a:gd name="connsiteY42" fmla="*/ 298116 h 4157021"/>
              <a:gd name="connsiteX43" fmla="*/ 3278600 w 5412590"/>
              <a:gd name="connsiteY43" fmla="*/ 243525 h 4157021"/>
              <a:gd name="connsiteX44" fmla="*/ 3305896 w 5412590"/>
              <a:gd name="connsiteY44" fmla="*/ 202582 h 4157021"/>
              <a:gd name="connsiteX45" fmla="*/ 3319543 w 5412590"/>
              <a:gd name="connsiteY45" fmla="*/ 161638 h 4157021"/>
              <a:gd name="connsiteX46" fmla="*/ 3346839 w 5412590"/>
              <a:gd name="connsiteY46" fmla="*/ 202582 h 4157021"/>
              <a:gd name="connsiteX47" fmla="*/ 3374134 w 5412590"/>
              <a:gd name="connsiteY47" fmla="*/ 298116 h 4157021"/>
              <a:gd name="connsiteX48" fmla="*/ 3387782 w 5412590"/>
              <a:gd name="connsiteY48" fmla="*/ 339059 h 4157021"/>
              <a:gd name="connsiteX49" fmla="*/ 3415078 w 5412590"/>
              <a:gd name="connsiteY49" fmla="*/ 216229 h 4157021"/>
              <a:gd name="connsiteX50" fmla="*/ 3456021 w 5412590"/>
              <a:gd name="connsiteY50" fmla="*/ 161638 h 4157021"/>
              <a:gd name="connsiteX51" fmla="*/ 3496964 w 5412590"/>
              <a:gd name="connsiteY51" fmla="*/ 175286 h 4157021"/>
              <a:gd name="connsiteX52" fmla="*/ 3510612 w 5412590"/>
              <a:gd name="connsiteY52" fmla="*/ 229877 h 4157021"/>
              <a:gd name="connsiteX53" fmla="*/ 3537908 w 5412590"/>
              <a:gd name="connsiteY53" fmla="*/ 325412 h 4157021"/>
              <a:gd name="connsiteX54" fmla="*/ 3551555 w 5412590"/>
              <a:gd name="connsiteY54" fmla="*/ 366355 h 4157021"/>
              <a:gd name="connsiteX55" fmla="*/ 3578851 w 5412590"/>
              <a:gd name="connsiteY55" fmla="*/ 475537 h 4157021"/>
              <a:gd name="connsiteX56" fmla="*/ 3606146 w 5412590"/>
              <a:gd name="connsiteY56" fmla="*/ 393650 h 4157021"/>
              <a:gd name="connsiteX57" fmla="*/ 3619794 w 5412590"/>
              <a:gd name="connsiteY57" fmla="*/ 339059 h 4157021"/>
              <a:gd name="connsiteX58" fmla="*/ 3660737 w 5412590"/>
              <a:gd name="connsiteY58" fmla="*/ 270821 h 4157021"/>
              <a:gd name="connsiteX59" fmla="*/ 3674385 w 5412590"/>
              <a:gd name="connsiteY59" fmla="*/ 229877 h 4157021"/>
              <a:gd name="connsiteX60" fmla="*/ 3728976 w 5412590"/>
              <a:gd name="connsiteY60" fmla="*/ 134343 h 4157021"/>
              <a:gd name="connsiteX61" fmla="*/ 3769920 w 5412590"/>
              <a:gd name="connsiteY61" fmla="*/ 407298 h 4157021"/>
              <a:gd name="connsiteX62" fmla="*/ 3783567 w 5412590"/>
              <a:gd name="connsiteY62" fmla="*/ 352707 h 4157021"/>
              <a:gd name="connsiteX63" fmla="*/ 3797215 w 5412590"/>
              <a:gd name="connsiteY63" fmla="*/ 311764 h 4157021"/>
              <a:gd name="connsiteX64" fmla="*/ 3824511 w 5412590"/>
              <a:gd name="connsiteY64" fmla="*/ 380003 h 4157021"/>
              <a:gd name="connsiteX65" fmla="*/ 3865454 w 5412590"/>
              <a:gd name="connsiteY65" fmla="*/ 420946 h 4157021"/>
              <a:gd name="connsiteX66" fmla="*/ 3879102 w 5412590"/>
              <a:gd name="connsiteY66" fmla="*/ 366355 h 4157021"/>
              <a:gd name="connsiteX67" fmla="*/ 3892749 w 5412590"/>
              <a:gd name="connsiteY67" fmla="*/ 325412 h 4157021"/>
              <a:gd name="connsiteX68" fmla="*/ 3920045 w 5412590"/>
              <a:gd name="connsiteY68" fmla="*/ 366355 h 4157021"/>
              <a:gd name="connsiteX69" fmla="*/ 3933693 w 5412590"/>
              <a:gd name="connsiteY69" fmla="*/ 516480 h 4157021"/>
              <a:gd name="connsiteX70" fmla="*/ 3974636 w 5412590"/>
              <a:gd name="connsiteY70" fmla="*/ 489185 h 4157021"/>
              <a:gd name="connsiteX71" fmla="*/ 4015579 w 5412590"/>
              <a:gd name="connsiteY71" fmla="*/ 448241 h 4157021"/>
              <a:gd name="connsiteX72" fmla="*/ 4042875 w 5412590"/>
              <a:gd name="connsiteY72" fmla="*/ 366355 h 4157021"/>
              <a:gd name="connsiteX73" fmla="*/ 4070170 w 5412590"/>
              <a:gd name="connsiteY73" fmla="*/ 407298 h 4157021"/>
              <a:gd name="connsiteX74" fmla="*/ 4097466 w 5412590"/>
              <a:gd name="connsiteY74" fmla="*/ 502832 h 4157021"/>
              <a:gd name="connsiteX75" fmla="*/ 4124761 w 5412590"/>
              <a:gd name="connsiteY75" fmla="*/ 571071 h 4157021"/>
              <a:gd name="connsiteX76" fmla="*/ 4233943 w 5412590"/>
              <a:gd name="connsiteY76" fmla="*/ 516480 h 4157021"/>
              <a:gd name="connsiteX77" fmla="*/ 4356773 w 5412590"/>
              <a:gd name="connsiteY77" fmla="*/ 475537 h 4157021"/>
              <a:gd name="connsiteX78" fmla="*/ 4384069 w 5412590"/>
              <a:gd name="connsiteY78" fmla="*/ 516480 h 4157021"/>
              <a:gd name="connsiteX79" fmla="*/ 4411364 w 5412590"/>
              <a:gd name="connsiteY79" fmla="*/ 612015 h 4157021"/>
              <a:gd name="connsiteX80" fmla="*/ 4425012 w 5412590"/>
              <a:gd name="connsiteY80" fmla="*/ 734844 h 4157021"/>
              <a:gd name="connsiteX81" fmla="*/ 4438660 w 5412590"/>
              <a:gd name="connsiteY81" fmla="*/ 775788 h 4157021"/>
              <a:gd name="connsiteX82" fmla="*/ 4425012 w 5412590"/>
              <a:gd name="connsiteY82" fmla="*/ 816731 h 4157021"/>
              <a:gd name="connsiteX83" fmla="*/ 4575137 w 5412590"/>
              <a:gd name="connsiteY83" fmla="*/ 871322 h 4157021"/>
              <a:gd name="connsiteX84" fmla="*/ 4547842 w 5412590"/>
              <a:gd name="connsiteY84" fmla="*/ 912265 h 4157021"/>
              <a:gd name="connsiteX85" fmla="*/ 4504594 w 5412590"/>
              <a:gd name="connsiteY85" fmla="*/ 943753 h 4157021"/>
              <a:gd name="connsiteX86" fmla="*/ 4510936 w 5412590"/>
              <a:gd name="connsiteY86" fmla="*/ 933257 h 4157021"/>
              <a:gd name="connsiteX87" fmla="*/ 4518366 w 5412590"/>
              <a:gd name="connsiteY87" fmla="*/ 922925 h 4157021"/>
              <a:gd name="connsiteX88" fmla="*/ 4512176 w 5412590"/>
              <a:gd name="connsiteY88" fmla="*/ 931205 h 4157021"/>
              <a:gd name="connsiteX89" fmla="*/ 4510936 w 5412590"/>
              <a:gd name="connsiteY89" fmla="*/ 933257 h 4157021"/>
              <a:gd name="connsiteX90" fmla="*/ 4502983 w 5412590"/>
              <a:gd name="connsiteY90" fmla="*/ 944319 h 4157021"/>
              <a:gd name="connsiteX91" fmla="*/ 4465955 w 5412590"/>
              <a:gd name="connsiteY91" fmla="*/ 994152 h 4157021"/>
              <a:gd name="connsiteX92" fmla="*/ 4452308 w 5412590"/>
              <a:gd name="connsiteY92" fmla="*/ 1035095 h 4157021"/>
              <a:gd name="connsiteX93" fmla="*/ 4397717 w 5412590"/>
              <a:gd name="connsiteY93" fmla="*/ 1103334 h 4157021"/>
              <a:gd name="connsiteX94" fmla="*/ 4442446 w 5412590"/>
              <a:gd name="connsiteY94" fmla="*/ 1118454 h 4157021"/>
              <a:gd name="connsiteX95" fmla="*/ 4453298 w 5412590"/>
              <a:gd name="connsiteY95" fmla="*/ 1123698 h 4157021"/>
              <a:gd name="connsiteX96" fmla="*/ 4453484 w 5412590"/>
              <a:gd name="connsiteY96" fmla="*/ 1122952 h 4157021"/>
              <a:gd name="connsiteX97" fmla="*/ 4494427 w 5412590"/>
              <a:gd name="connsiteY97" fmla="*/ 1054714 h 4157021"/>
              <a:gd name="connsiteX98" fmla="*/ 4508075 w 5412590"/>
              <a:gd name="connsiteY98" fmla="*/ 1013770 h 4157021"/>
              <a:gd name="connsiteX99" fmla="*/ 4562666 w 5412590"/>
              <a:gd name="connsiteY99" fmla="*/ 918236 h 4157021"/>
              <a:gd name="connsiteX100" fmla="*/ 4603610 w 5412590"/>
              <a:gd name="connsiteY100" fmla="*/ 1191191 h 4157021"/>
              <a:gd name="connsiteX101" fmla="*/ 4617257 w 5412590"/>
              <a:gd name="connsiteY101" fmla="*/ 1136600 h 4157021"/>
              <a:gd name="connsiteX102" fmla="*/ 4630905 w 5412590"/>
              <a:gd name="connsiteY102" fmla="*/ 1095657 h 4157021"/>
              <a:gd name="connsiteX103" fmla="*/ 4658201 w 5412590"/>
              <a:gd name="connsiteY103" fmla="*/ 1163896 h 4157021"/>
              <a:gd name="connsiteX104" fmla="*/ 4699144 w 5412590"/>
              <a:gd name="connsiteY104" fmla="*/ 1204839 h 4157021"/>
              <a:gd name="connsiteX105" fmla="*/ 4712792 w 5412590"/>
              <a:gd name="connsiteY105" fmla="*/ 1150248 h 4157021"/>
              <a:gd name="connsiteX106" fmla="*/ 4726439 w 5412590"/>
              <a:gd name="connsiteY106" fmla="*/ 1109305 h 4157021"/>
              <a:gd name="connsiteX107" fmla="*/ 4753735 w 5412590"/>
              <a:gd name="connsiteY107" fmla="*/ 1150248 h 4157021"/>
              <a:gd name="connsiteX108" fmla="*/ 4767383 w 5412590"/>
              <a:gd name="connsiteY108" fmla="*/ 1300373 h 4157021"/>
              <a:gd name="connsiteX109" fmla="*/ 4808326 w 5412590"/>
              <a:gd name="connsiteY109" fmla="*/ 1273078 h 4157021"/>
              <a:gd name="connsiteX110" fmla="*/ 4849269 w 5412590"/>
              <a:gd name="connsiteY110" fmla="*/ 1232134 h 4157021"/>
              <a:gd name="connsiteX111" fmla="*/ 4876565 w 5412590"/>
              <a:gd name="connsiteY111" fmla="*/ 1150248 h 4157021"/>
              <a:gd name="connsiteX112" fmla="*/ 4903860 w 5412590"/>
              <a:gd name="connsiteY112" fmla="*/ 1191191 h 4157021"/>
              <a:gd name="connsiteX113" fmla="*/ 4931156 w 5412590"/>
              <a:gd name="connsiteY113" fmla="*/ 1286725 h 4157021"/>
              <a:gd name="connsiteX114" fmla="*/ 4958451 w 5412590"/>
              <a:gd name="connsiteY114" fmla="*/ 1354964 h 4157021"/>
              <a:gd name="connsiteX115" fmla="*/ 5067633 w 5412590"/>
              <a:gd name="connsiteY115" fmla="*/ 1300373 h 4157021"/>
              <a:gd name="connsiteX116" fmla="*/ 5190463 w 5412590"/>
              <a:gd name="connsiteY116" fmla="*/ 1259430 h 4157021"/>
              <a:gd name="connsiteX117" fmla="*/ 5217759 w 5412590"/>
              <a:gd name="connsiteY117" fmla="*/ 1300373 h 4157021"/>
              <a:gd name="connsiteX118" fmla="*/ 5245054 w 5412590"/>
              <a:gd name="connsiteY118" fmla="*/ 1395908 h 4157021"/>
              <a:gd name="connsiteX119" fmla="*/ 5258702 w 5412590"/>
              <a:gd name="connsiteY119" fmla="*/ 1518737 h 4157021"/>
              <a:gd name="connsiteX120" fmla="*/ 5272350 w 5412590"/>
              <a:gd name="connsiteY120" fmla="*/ 1559681 h 4157021"/>
              <a:gd name="connsiteX121" fmla="*/ 5258702 w 5412590"/>
              <a:gd name="connsiteY121" fmla="*/ 1600624 h 4157021"/>
              <a:gd name="connsiteX122" fmla="*/ 5408827 w 5412590"/>
              <a:gd name="connsiteY122" fmla="*/ 1655215 h 4157021"/>
              <a:gd name="connsiteX123" fmla="*/ 5381532 w 5412590"/>
              <a:gd name="connsiteY123" fmla="*/ 1696158 h 4157021"/>
              <a:gd name="connsiteX124" fmla="*/ 5338284 w 5412590"/>
              <a:gd name="connsiteY124" fmla="*/ 1727646 h 4157021"/>
              <a:gd name="connsiteX125" fmla="*/ 5344627 w 5412590"/>
              <a:gd name="connsiteY125" fmla="*/ 1717150 h 4157021"/>
              <a:gd name="connsiteX126" fmla="*/ 5352056 w 5412590"/>
              <a:gd name="connsiteY126" fmla="*/ 1706818 h 4157021"/>
              <a:gd name="connsiteX127" fmla="*/ 5345866 w 5412590"/>
              <a:gd name="connsiteY127" fmla="*/ 1715098 h 4157021"/>
              <a:gd name="connsiteX128" fmla="*/ 5344627 w 5412590"/>
              <a:gd name="connsiteY128" fmla="*/ 1717150 h 4157021"/>
              <a:gd name="connsiteX129" fmla="*/ 5336673 w 5412590"/>
              <a:gd name="connsiteY129" fmla="*/ 1728211 h 4157021"/>
              <a:gd name="connsiteX130" fmla="*/ 5299645 w 5412590"/>
              <a:gd name="connsiteY130" fmla="*/ 1778045 h 4157021"/>
              <a:gd name="connsiteX131" fmla="*/ 5285998 w 5412590"/>
              <a:gd name="connsiteY131" fmla="*/ 1818988 h 4157021"/>
              <a:gd name="connsiteX132" fmla="*/ 5231407 w 5412590"/>
              <a:gd name="connsiteY132" fmla="*/ 1887227 h 4157021"/>
              <a:gd name="connsiteX133" fmla="*/ 5313293 w 5412590"/>
              <a:gd name="connsiteY133" fmla="*/ 1928170 h 4157021"/>
              <a:gd name="connsiteX134" fmla="*/ 5272350 w 5412590"/>
              <a:gd name="connsiteY134" fmla="*/ 1941818 h 4157021"/>
              <a:gd name="connsiteX135" fmla="*/ 5217759 w 5412590"/>
              <a:gd name="connsiteY135" fmla="*/ 1928170 h 4157021"/>
              <a:gd name="connsiteX136" fmla="*/ 5176816 w 5412590"/>
              <a:gd name="connsiteY136" fmla="*/ 1914522 h 4157021"/>
              <a:gd name="connsiteX137" fmla="*/ 5135872 w 5412590"/>
              <a:gd name="connsiteY137" fmla="*/ 1928170 h 4157021"/>
              <a:gd name="connsiteX138" fmla="*/ 5176816 w 5412590"/>
              <a:gd name="connsiteY138" fmla="*/ 1969114 h 4157021"/>
              <a:gd name="connsiteX139" fmla="*/ 5103271 w 5412590"/>
              <a:gd name="connsiteY139" fmla="*/ 2051948 h 4157021"/>
              <a:gd name="connsiteX140" fmla="*/ 5103033 w 5412590"/>
              <a:gd name="connsiteY140" fmla="*/ 2051914 h 4157021"/>
              <a:gd name="connsiteX141" fmla="*/ 5103638 w 5412590"/>
              <a:gd name="connsiteY141" fmla="*/ 2054413 h 4157021"/>
              <a:gd name="connsiteX142" fmla="*/ 5117286 w 5412590"/>
              <a:gd name="connsiteY142" fmla="*/ 2177242 h 4157021"/>
              <a:gd name="connsiteX143" fmla="*/ 5130934 w 5412590"/>
              <a:gd name="connsiteY143" fmla="*/ 2218186 h 4157021"/>
              <a:gd name="connsiteX144" fmla="*/ 5117286 w 5412590"/>
              <a:gd name="connsiteY144" fmla="*/ 2259129 h 4157021"/>
              <a:gd name="connsiteX145" fmla="*/ 5267411 w 5412590"/>
              <a:gd name="connsiteY145" fmla="*/ 2313720 h 4157021"/>
              <a:gd name="connsiteX146" fmla="*/ 5240116 w 5412590"/>
              <a:gd name="connsiteY146" fmla="*/ 2354663 h 4157021"/>
              <a:gd name="connsiteX147" fmla="*/ 5196868 w 5412590"/>
              <a:gd name="connsiteY147" fmla="*/ 2386151 h 4157021"/>
              <a:gd name="connsiteX148" fmla="*/ 5203210 w 5412590"/>
              <a:gd name="connsiteY148" fmla="*/ 2375655 h 4157021"/>
              <a:gd name="connsiteX149" fmla="*/ 5210640 w 5412590"/>
              <a:gd name="connsiteY149" fmla="*/ 2365323 h 4157021"/>
              <a:gd name="connsiteX150" fmla="*/ 5204450 w 5412590"/>
              <a:gd name="connsiteY150" fmla="*/ 2373603 h 4157021"/>
              <a:gd name="connsiteX151" fmla="*/ 5203210 w 5412590"/>
              <a:gd name="connsiteY151" fmla="*/ 2375655 h 4157021"/>
              <a:gd name="connsiteX152" fmla="*/ 5195257 w 5412590"/>
              <a:gd name="connsiteY152" fmla="*/ 2386716 h 4157021"/>
              <a:gd name="connsiteX153" fmla="*/ 5158229 w 5412590"/>
              <a:gd name="connsiteY153" fmla="*/ 2436550 h 4157021"/>
              <a:gd name="connsiteX154" fmla="*/ 5144582 w 5412590"/>
              <a:gd name="connsiteY154" fmla="*/ 2477493 h 4157021"/>
              <a:gd name="connsiteX155" fmla="*/ 5089991 w 5412590"/>
              <a:gd name="connsiteY155" fmla="*/ 2545732 h 4157021"/>
              <a:gd name="connsiteX156" fmla="*/ 5171877 w 5412590"/>
              <a:gd name="connsiteY156" fmla="*/ 2586675 h 4157021"/>
              <a:gd name="connsiteX157" fmla="*/ 5130934 w 5412590"/>
              <a:gd name="connsiteY157" fmla="*/ 2600323 h 4157021"/>
              <a:gd name="connsiteX158" fmla="*/ 5076343 w 5412590"/>
              <a:gd name="connsiteY158" fmla="*/ 2586675 h 4157021"/>
              <a:gd name="connsiteX159" fmla="*/ 5035400 w 5412590"/>
              <a:gd name="connsiteY159" fmla="*/ 2573027 h 4157021"/>
              <a:gd name="connsiteX160" fmla="*/ 4994456 w 5412590"/>
              <a:gd name="connsiteY160" fmla="*/ 2586675 h 4157021"/>
              <a:gd name="connsiteX161" fmla="*/ 5035400 w 5412590"/>
              <a:gd name="connsiteY161" fmla="*/ 2627619 h 4157021"/>
              <a:gd name="connsiteX162" fmla="*/ 4857979 w 5412590"/>
              <a:gd name="connsiteY162" fmla="*/ 2695857 h 4157021"/>
              <a:gd name="connsiteX163" fmla="*/ 4871626 w 5412590"/>
              <a:gd name="connsiteY163" fmla="*/ 2845983 h 4157021"/>
              <a:gd name="connsiteX164" fmla="*/ 4871626 w 5412590"/>
              <a:gd name="connsiteY164" fmla="*/ 2927869 h 4157021"/>
              <a:gd name="connsiteX165" fmla="*/ 4762444 w 5412590"/>
              <a:gd name="connsiteY165" fmla="*/ 2914222 h 4157021"/>
              <a:gd name="connsiteX166" fmla="*/ 4748797 w 5412590"/>
              <a:gd name="connsiteY166" fmla="*/ 2968813 h 4157021"/>
              <a:gd name="connsiteX167" fmla="*/ 4694205 w 5412590"/>
              <a:gd name="connsiteY167" fmla="*/ 2955165 h 4157021"/>
              <a:gd name="connsiteX168" fmla="*/ 4625967 w 5412590"/>
              <a:gd name="connsiteY168" fmla="*/ 2873278 h 4157021"/>
              <a:gd name="connsiteX169" fmla="*/ 4598671 w 5412590"/>
              <a:gd name="connsiteY169" fmla="*/ 2941517 h 4157021"/>
              <a:gd name="connsiteX170" fmla="*/ 4585023 w 5412590"/>
              <a:gd name="connsiteY170" fmla="*/ 2996108 h 4157021"/>
              <a:gd name="connsiteX171" fmla="*/ 4503137 w 5412590"/>
              <a:gd name="connsiteY171" fmla="*/ 3050699 h 4157021"/>
              <a:gd name="connsiteX172" fmla="*/ 4448546 w 5412590"/>
              <a:gd name="connsiteY172" fmla="*/ 2968813 h 4157021"/>
              <a:gd name="connsiteX173" fmla="*/ 4434898 w 5412590"/>
              <a:gd name="connsiteY173" fmla="*/ 3037051 h 4157021"/>
              <a:gd name="connsiteX174" fmla="*/ 4380307 w 5412590"/>
              <a:gd name="connsiteY174" fmla="*/ 3118938 h 4157021"/>
              <a:gd name="connsiteX175" fmla="*/ 4298420 w 5412590"/>
              <a:gd name="connsiteY175" fmla="*/ 3077995 h 4157021"/>
              <a:gd name="connsiteX176" fmla="*/ 4257477 w 5412590"/>
              <a:gd name="connsiteY176" fmla="*/ 3023404 h 4157021"/>
              <a:gd name="connsiteX177" fmla="*/ 4248832 w 5412590"/>
              <a:gd name="connsiteY177" fmla="*/ 2996375 h 4157021"/>
              <a:gd name="connsiteX178" fmla="*/ 4246358 w 5412590"/>
              <a:gd name="connsiteY178" fmla="*/ 3002079 h 4157021"/>
              <a:gd name="connsiteX179" fmla="*/ 4191767 w 5412590"/>
              <a:gd name="connsiteY179" fmla="*/ 3070318 h 4157021"/>
              <a:gd name="connsiteX180" fmla="*/ 4273653 w 5412590"/>
              <a:gd name="connsiteY180" fmla="*/ 3111261 h 4157021"/>
              <a:gd name="connsiteX181" fmla="*/ 4232710 w 5412590"/>
              <a:gd name="connsiteY181" fmla="*/ 3124909 h 4157021"/>
              <a:gd name="connsiteX182" fmla="*/ 4178119 w 5412590"/>
              <a:gd name="connsiteY182" fmla="*/ 3111261 h 4157021"/>
              <a:gd name="connsiteX183" fmla="*/ 4137176 w 5412590"/>
              <a:gd name="connsiteY183" fmla="*/ 3097613 h 4157021"/>
              <a:gd name="connsiteX184" fmla="*/ 4131232 w 5412590"/>
              <a:gd name="connsiteY184" fmla="*/ 3099079 h 4157021"/>
              <a:gd name="connsiteX185" fmla="*/ 4123898 w 5412590"/>
              <a:gd name="connsiteY185" fmla="*/ 3104114 h 4157021"/>
              <a:gd name="connsiteX186" fmla="*/ 4098055 w 5412590"/>
              <a:gd name="connsiteY186" fmla="*/ 3112852 h 4157021"/>
              <a:gd name="connsiteX187" fmla="*/ 4118307 w 5412590"/>
              <a:gd name="connsiteY187" fmla="*/ 3130524 h 4157021"/>
              <a:gd name="connsiteX188" fmla="*/ 4137176 w 5412590"/>
              <a:gd name="connsiteY188" fmla="*/ 3152205 h 4157021"/>
              <a:gd name="connsiteX189" fmla="*/ 3959755 w 5412590"/>
              <a:gd name="connsiteY189" fmla="*/ 3220443 h 4157021"/>
              <a:gd name="connsiteX190" fmla="*/ 3973402 w 5412590"/>
              <a:gd name="connsiteY190" fmla="*/ 3370569 h 4157021"/>
              <a:gd name="connsiteX191" fmla="*/ 3973402 w 5412590"/>
              <a:gd name="connsiteY191" fmla="*/ 3452455 h 4157021"/>
              <a:gd name="connsiteX192" fmla="*/ 3864220 w 5412590"/>
              <a:gd name="connsiteY192" fmla="*/ 3438808 h 4157021"/>
              <a:gd name="connsiteX193" fmla="*/ 3850573 w 5412590"/>
              <a:gd name="connsiteY193" fmla="*/ 3493399 h 4157021"/>
              <a:gd name="connsiteX194" fmla="*/ 3795981 w 5412590"/>
              <a:gd name="connsiteY194" fmla="*/ 3479751 h 4157021"/>
              <a:gd name="connsiteX195" fmla="*/ 3727743 w 5412590"/>
              <a:gd name="connsiteY195" fmla="*/ 3397864 h 4157021"/>
              <a:gd name="connsiteX196" fmla="*/ 3700447 w 5412590"/>
              <a:gd name="connsiteY196" fmla="*/ 3466103 h 4157021"/>
              <a:gd name="connsiteX197" fmla="*/ 3686799 w 5412590"/>
              <a:gd name="connsiteY197" fmla="*/ 3520694 h 4157021"/>
              <a:gd name="connsiteX198" fmla="*/ 3604913 w 5412590"/>
              <a:gd name="connsiteY198" fmla="*/ 3575285 h 4157021"/>
              <a:gd name="connsiteX199" fmla="*/ 3550322 w 5412590"/>
              <a:gd name="connsiteY199" fmla="*/ 3493399 h 4157021"/>
              <a:gd name="connsiteX200" fmla="*/ 3536674 w 5412590"/>
              <a:gd name="connsiteY200" fmla="*/ 3561637 h 4157021"/>
              <a:gd name="connsiteX201" fmla="*/ 3522417 w 5412590"/>
              <a:gd name="connsiteY201" fmla="*/ 3587031 h 4157021"/>
              <a:gd name="connsiteX202" fmla="*/ 3513711 w 5412590"/>
              <a:gd name="connsiteY202" fmla="*/ 3599877 h 4157021"/>
              <a:gd name="connsiteX203" fmla="*/ 3537544 w 5412590"/>
              <a:gd name="connsiteY203" fmla="*/ 3611393 h 4157021"/>
              <a:gd name="connsiteX204" fmla="*/ 3548919 w 5412590"/>
              <a:gd name="connsiteY204" fmla="*/ 3624758 h 4157021"/>
              <a:gd name="connsiteX205" fmla="*/ 3507976 w 5412590"/>
              <a:gd name="connsiteY205" fmla="*/ 3638406 h 4157021"/>
              <a:gd name="connsiteX206" fmla="*/ 3489538 w 5412590"/>
              <a:gd name="connsiteY206" fmla="*/ 3633797 h 4157021"/>
              <a:gd name="connsiteX207" fmla="*/ 3488704 w 5412590"/>
              <a:gd name="connsiteY207" fmla="*/ 3634929 h 4157021"/>
              <a:gd name="connsiteX208" fmla="*/ 3482083 w 5412590"/>
              <a:gd name="connsiteY208" fmla="*/ 3643524 h 4157021"/>
              <a:gd name="connsiteX209" fmla="*/ 3419469 w 5412590"/>
              <a:gd name="connsiteY209" fmla="*/ 3618578 h 4157021"/>
              <a:gd name="connsiteX210" fmla="*/ 3410923 w 5412590"/>
              <a:gd name="connsiteY210" fmla="*/ 3611485 h 4157021"/>
              <a:gd name="connsiteX211" fmla="*/ 3391694 w 5412590"/>
              <a:gd name="connsiteY211" fmla="*/ 3616228 h 4157021"/>
              <a:gd name="connsiteX212" fmla="*/ 3371498 w 5412590"/>
              <a:gd name="connsiteY212" fmla="*/ 3624758 h 4157021"/>
              <a:gd name="connsiteX213" fmla="*/ 3412442 w 5412590"/>
              <a:gd name="connsiteY213" fmla="*/ 3665702 h 4157021"/>
              <a:gd name="connsiteX214" fmla="*/ 3235021 w 5412590"/>
              <a:gd name="connsiteY214" fmla="*/ 3733940 h 4157021"/>
              <a:gd name="connsiteX215" fmla="*/ 3248668 w 5412590"/>
              <a:gd name="connsiteY215" fmla="*/ 3884066 h 4157021"/>
              <a:gd name="connsiteX216" fmla="*/ 3248668 w 5412590"/>
              <a:gd name="connsiteY216" fmla="*/ 3965952 h 4157021"/>
              <a:gd name="connsiteX217" fmla="*/ 3139486 w 5412590"/>
              <a:gd name="connsiteY217" fmla="*/ 3952305 h 4157021"/>
              <a:gd name="connsiteX218" fmla="*/ 3125839 w 5412590"/>
              <a:gd name="connsiteY218" fmla="*/ 4006896 h 4157021"/>
              <a:gd name="connsiteX219" fmla="*/ 3071247 w 5412590"/>
              <a:gd name="connsiteY219" fmla="*/ 3993248 h 4157021"/>
              <a:gd name="connsiteX220" fmla="*/ 3003009 w 5412590"/>
              <a:gd name="connsiteY220" fmla="*/ 3911361 h 4157021"/>
              <a:gd name="connsiteX221" fmla="*/ 2975713 w 5412590"/>
              <a:gd name="connsiteY221" fmla="*/ 3979600 h 4157021"/>
              <a:gd name="connsiteX222" fmla="*/ 2962065 w 5412590"/>
              <a:gd name="connsiteY222" fmla="*/ 4034191 h 4157021"/>
              <a:gd name="connsiteX223" fmla="*/ 2880179 w 5412590"/>
              <a:gd name="connsiteY223" fmla="*/ 4088782 h 4157021"/>
              <a:gd name="connsiteX224" fmla="*/ 2825588 w 5412590"/>
              <a:gd name="connsiteY224" fmla="*/ 4006896 h 4157021"/>
              <a:gd name="connsiteX225" fmla="*/ 2811940 w 5412590"/>
              <a:gd name="connsiteY225" fmla="*/ 4075134 h 4157021"/>
              <a:gd name="connsiteX226" fmla="*/ 2757349 w 5412590"/>
              <a:gd name="connsiteY226" fmla="*/ 4157021 h 4157021"/>
              <a:gd name="connsiteX227" fmla="*/ 2675462 w 5412590"/>
              <a:gd name="connsiteY227" fmla="*/ 4116078 h 4157021"/>
              <a:gd name="connsiteX228" fmla="*/ 2634519 w 5412590"/>
              <a:gd name="connsiteY228" fmla="*/ 4061487 h 4157021"/>
              <a:gd name="connsiteX229" fmla="*/ 2593576 w 5412590"/>
              <a:gd name="connsiteY229" fmla="*/ 4034191 h 4157021"/>
              <a:gd name="connsiteX230" fmla="*/ 2552633 w 5412590"/>
              <a:gd name="connsiteY230" fmla="*/ 4075134 h 4157021"/>
              <a:gd name="connsiteX231" fmla="*/ 2538985 w 5412590"/>
              <a:gd name="connsiteY231" fmla="*/ 4116078 h 4157021"/>
              <a:gd name="connsiteX232" fmla="*/ 2457098 w 5412590"/>
              <a:gd name="connsiteY232" fmla="*/ 4157021 h 4157021"/>
              <a:gd name="connsiteX233" fmla="*/ 2416155 w 5412590"/>
              <a:gd name="connsiteY233" fmla="*/ 4129725 h 4157021"/>
              <a:gd name="connsiteX234" fmla="*/ 2388859 w 5412590"/>
              <a:gd name="connsiteY234" fmla="*/ 4088782 h 4157021"/>
              <a:gd name="connsiteX235" fmla="*/ 2347916 w 5412590"/>
              <a:gd name="connsiteY235" fmla="*/ 3965952 h 4157021"/>
              <a:gd name="connsiteX236" fmla="*/ 2334268 w 5412590"/>
              <a:gd name="connsiteY236" fmla="*/ 4020543 h 4157021"/>
              <a:gd name="connsiteX237" fmla="*/ 2306973 w 5412590"/>
              <a:gd name="connsiteY237" fmla="*/ 3979600 h 4157021"/>
              <a:gd name="connsiteX238" fmla="*/ 2293325 w 5412590"/>
              <a:gd name="connsiteY238" fmla="*/ 3802179 h 4157021"/>
              <a:gd name="connsiteX239" fmla="*/ 2197791 w 5412590"/>
              <a:gd name="connsiteY239" fmla="*/ 3884066 h 4157021"/>
              <a:gd name="connsiteX240" fmla="*/ 2143200 w 5412590"/>
              <a:gd name="connsiteY240" fmla="*/ 3897713 h 4157021"/>
              <a:gd name="connsiteX241" fmla="*/ 2061313 w 5412590"/>
              <a:gd name="connsiteY241" fmla="*/ 3938657 h 4157021"/>
              <a:gd name="connsiteX242" fmla="*/ 2034018 w 5412590"/>
              <a:gd name="connsiteY242" fmla="*/ 3856770 h 4157021"/>
              <a:gd name="connsiteX243" fmla="*/ 1938483 w 5412590"/>
              <a:gd name="connsiteY243" fmla="*/ 3884066 h 4157021"/>
              <a:gd name="connsiteX244" fmla="*/ 1829301 w 5412590"/>
              <a:gd name="connsiteY244" fmla="*/ 3938657 h 4157021"/>
              <a:gd name="connsiteX245" fmla="*/ 1815653 w 5412590"/>
              <a:gd name="connsiteY245" fmla="*/ 3897713 h 4157021"/>
              <a:gd name="connsiteX246" fmla="*/ 1870245 w 5412590"/>
              <a:gd name="connsiteY246" fmla="*/ 3802179 h 4157021"/>
              <a:gd name="connsiteX247" fmla="*/ 1829301 w 5412590"/>
              <a:gd name="connsiteY247" fmla="*/ 3788531 h 4157021"/>
              <a:gd name="connsiteX248" fmla="*/ 1720119 w 5412590"/>
              <a:gd name="connsiteY248" fmla="*/ 3761236 h 4157021"/>
              <a:gd name="connsiteX249" fmla="*/ 1638233 w 5412590"/>
              <a:gd name="connsiteY249" fmla="*/ 3692997 h 4157021"/>
              <a:gd name="connsiteX250" fmla="*/ 1597289 w 5412590"/>
              <a:gd name="connsiteY250" fmla="*/ 3679349 h 4157021"/>
              <a:gd name="connsiteX251" fmla="*/ 1515403 w 5412590"/>
              <a:gd name="connsiteY251" fmla="*/ 3611110 h 4157021"/>
              <a:gd name="connsiteX252" fmla="*/ 1460812 w 5412590"/>
              <a:gd name="connsiteY252" fmla="*/ 3597463 h 4157021"/>
              <a:gd name="connsiteX253" fmla="*/ 1501755 w 5412590"/>
              <a:gd name="connsiteY253" fmla="*/ 3570167 h 4157021"/>
              <a:gd name="connsiteX254" fmla="*/ 1529050 w 5412590"/>
              <a:gd name="connsiteY254" fmla="*/ 3542872 h 4157021"/>
              <a:gd name="connsiteX255" fmla="*/ 1460812 w 5412590"/>
              <a:gd name="connsiteY255" fmla="*/ 3488281 h 4157021"/>
              <a:gd name="connsiteX256" fmla="*/ 1501755 w 5412590"/>
              <a:gd name="connsiteY256" fmla="*/ 3501928 h 4157021"/>
              <a:gd name="connsiteX257" fmla="*/ 1665528 w 5412590"/>
              <a:gd name="connsiteY257" fmla="*/ 3515576 h 4157021"/>
              <a:gd name="connsiteX258" fmla="*/ 1597289 w 5412590"/>
              <a:gd name="connsiteY258" fmla="*/ 3433690 h 4157021"/>
              <a:gd name="connsiteX259" fmla="*/ 1583642 w 5412590"/>
              <a:gd name="connsiteY259" fmla="*/ 3392746 h 4157021"/>
              <a:gd name="connsiteX260" fmla="*/ 1541317 w 5412590"/>
              <a:gd name="connsiteY260" fmla="*/ 3308597 h 4157021"/>
              <a:gd name="connsiteX261" fmla="*/ 1522384 w 5412590"/>
              <a:gd name="connsiteY261" fmla="*/ 3279743 h 4157021"/>
              <a:gd name="connsiteX262" fmla="*/ 1516078 w 5412590"/>
              <a:gd name="connsiteY262" fmla="*/ 3295506 h 4157021"/>
              <a:gd name="connsiteX263" fmla="*/ 1502430 w 5412590"/>
              <a:gd name="connsiteY263" fmla="*/ 3350097 h 4157021"/>
              <a:gd name="connsiteX264" fmla="*/ 1420544 w 5412590"/>
              <a:gd name="connsiteY264" fmla="*/ 3404688 h 4157021"/>
              <a:gd name="connsiteX265" fmla="*/ 1365953 w 5412590"/>
              <a:gd name="connsiteY265" fmla="*/ 3322802 h 4157021"/>
              <a:gd name="connsiteX266" fmla="*/ 1352305 w 5412590"/>
              <a:gd name="connsiteY266" fmla="*/ 3391040 h 4157021"/>
              <a:gd name="connsiteX267" fmla="*/ 1297714 w 5412590"/>
              <a:gd name="connsiteY267" fmla="*/ 3472927 h 4157021"/>
              <a:gd name="connsiteX268" fmla="*/ 1215827 w 5412590"/>
              <a:gd name="connsiteY268" fmla="*/ 3431984 h 4157021"/>
              <a:gd name="connsiteX269" fmla="*/ 1174884 w 5412590"/>
              <a:gd name="connsiteY269" fmla="*/ 3377393 h 4157021"/>
              <a:gd name="connsiteX270" fmla="*/ 1133941 w 5412590"/>
              <a:gd name="connsiteY270" fmla="*/ 3350097 h 4157021"/>
              <a:gd name="connsiteX271" fmla="*/ 1092998 w 5412590"/>
              <a:gd name="connsiteY271" fmla="*/ 3391040 h 4157021"/>
              <a:gd name="connsiteX272" fmla="*/ 1079350 w 5412590"/>
              <a:gd name="connsiteY272" fmla="*/ 3431984 h 4157021"/>
              <a:gd name="connsiteX273" fmla="*/ 997463 w 5412590"/>
              <a:gd name="connsiteY273" fmla="*/ 3472927 h 4157021"/>
              <a:gd name="connsiteX274" fmla="*/ 956520 w 5412590"/>
              <a:gd name="connsiteY274" fmla="*/ 3445631 h 4157021"/>
              <a:gd name="connsiteX275" fmla="*/ 929224 w 5412590"/>
              <a:gd name="connsiteY275" fmla="*/ 3404688 h 4157021"/>
              <a:gd name="connsiteX276" fmla="*/ 888281 w 5412590"/>
              <a:gd name="connsiteY276" fmla="*/ 3281858 h 4157021"/>
              <a:gd name="connsiteX277" fmla="*/ 874633 w 5412590"/>
              <a:gd name="connsiteY277" fmla="*/ 3336449 h 4157021"/>
              <a:gd name="connsiteX278" fmla="*/ 847338 w 5412590"/>
              <a:gd name="connsiteY278" fmla="*/ 3295506 h 4157021"/>
              <a:gd name="connsiteX279" fmla="*/ 833690 w 5412590"/>
              <a:gd name="connsiteY279" fmla="*/ 3118085 h 4157021"/>
              <a:gd name="connsiteX280" fmla="*/ 738156 w 5412590"/>
              <a:gd name="connsiteY280" fmla="*/ 3199972 h 4157021"/>
              <a:gd name="connsiteX281" fmla="*/ 683565 w 5412590"/>
              <a:gd name="connsiteY281" fmla="*/ 3213619 h 4157021"/>
              <a:gd name="connsiteX282" fmla="*/ 601678 w 5412590"/>
              <a:gd name="connsiteY282" fmla="*/ 3254563 h 4157021"/>
              <a:gd name="connsiteX283" fmla="*/ 574383 w 5412590"/>
              <a:gd name="connsiteY283" fmla="*/ 3172676 h 4157021"/>
              <a:gd name="connsiteX284" fmla="*/ 478848 w 5412590"/>
              <a:gd name="connsiteY284" fmla="*/ 3199972 h 4157021"/>
              <a:gd name="connsiteX285" fmla="*/ 369666 w 5412590"/>
              <a:gd name="connsiteY285" fmla="*/ 3254563 h 4157021"/>
              <a:gd name="connsiteX286" fmla="*/ 356018 w 5412590"/>
              <a:gd name="connsiteY286" fmla="*/ 3213619 h 4157021"/>
              <a:gd name="connsiteX287" fmla="*/ 410610 w 5412590"/>
              <a:gd name="connsiteY287" fmla="*/ 3118085 h 4157021"/>
              <a:gd name="connsiteX288" fmla="*/ 369666 w 5412590"/>
              <a:gd name="connsiteY288" fmla="*/ 3104437 h 4157021"/>
              <a:gd name="connsiteX289" fmla="*/ 260484 w 5412590"/>
              <a:gd name="connsiteY289" fmla="*/ 3077142 h 4157021"/>
              <a:gd name="connsiteX290" fmla="*/ 178598 w 5412590"/>
              <a:gd name="connsiteY290" fmla="*/ 3008903 h 4157021"/>
              <a:gd name="connsiteX291" fmla="*/ 137654 w 5412590"/>
              <a:gd name="connsiteY291" fmla="*/ 2995255 h 4157021"/>
              <a:gd name="connsiteX292" fmla="*/ 55768 w 5412590"/>
              <a:gd name="connsiteY292" fmla="*/ 2927016 h 4157021"/>
              <a:gd name="connsiteX293" fmla="*/ 1177 w 5412590"/>
              <a:gd name="connsiteY293" fmla="*/ 2913369 h 4157021"/>
              <a:gd name="connsiteX294" fmla="*/ 42120 w 5412590"/>
              <a:gd name="connsiteY294" fmla="*/ 2886073 h 4157021"/>
              <a:gd name="connsiteX295" fmla="*/ 69415 w 5412590"/>
              <a:gd name="connsiteY295" fmla="*/ 2858778 h 4157021"/>
              <a:gd name="connsiteX296" fmla="*/ 1177 w 5412590"/>
              <a:gd name="connsiteY296" fmla="*/ 2804187 h 4157021"/>
              <a:gd name="connsiteX297" fmla="*/ 42120 w 5412590"/>
              <a:gd name="connsiteY297" fmla="*/ 2817834 h 4157021"/>
              <a:gd name="connsiteX298" fmla="*/ 205893 w 5412590"/>
              <a:gd name="connsiteY298" fmla="*/ 2831482 h 4157021"/>
              <a:gd name="connsiteX299" fmla="*/ 137654 w 5412590"/>
              <a:gd name="connsiteY299" fmla="*/ 2749596 h 4157021"/>
              <a:gd name="connsiteX300" fmla="*/ 124007 w 5412590"/>
              <a:gd name="connsiteY300" fmla="*/ 2708652 h 4157021"/>
              <a:gd name="connsiteX301" fmla="*/ 28472 w 5412590"/>
              <a:gd name="connsiteY301" fmla="*/ 2544879 h 4157021"/>
              <a:gd name="connsiteX302" fmla="*/ 69415 w 5412590"/>
              <a:gd name="connsiteY302" fmla="*/ 2517584 h 4157021"/>
              <a:gd name="connsiteX303" fmla="*/ 205893 w 5412590"/>
              <a:gd name="connsiteY303" fmla="*/ 2558527 h 4157021"/>
              <a:gd name="connsiteX304" fmla="*/ 274132 w 5412590"/>
              <a:gd name="connsiteY304" fmla="*/ 2544879 h 4157021"/>
              <a:gd name="connsiteX305" fmla="*/ 233189 w 5412590"/>
              <a:gd name="connsiteY305" fmla="*/ 2531231 h 4157021"/>
              <a:gd name="connsiteX306" fmla="*/ 205893 w 5412590"/>
              <a:gd name="connsiteY306" fmla="*/ 2490288 h 4157021"/>
              <a:gd name="connsiteX307" fmla="*/ 178598 w 5412590"/>
              <a:gd name="connsiteY307" fmla="*/ 2435697 h 4157021"/>
              <a:gd name="connsiteX308" fmla="*/ 164950 w 5412590"/>
              <a:gd name="connsiteY308" fmla="*/ 2394754 h 4157021"/>
              <a:gd name="connsiteX309" fmla="*/ 219541 w 5412590"/>
              <a:gd name="connsiteY309" fmla="*/ 2408402 h 4157021"/>
              <a:gd name="connsiteX310" fmla="*/ 260484 w 5412590"/>
              <a:gd name="connsiteY310" fmla="*/ 2422049 h 4157021"/>
              <a:gd name="connsiteX311" fmla="*/ 301427 w 5412590"/>
              <a:gd name="connsiteY311" fmla="*/ 2462993 h 4157021"/>
              <a:gd name="connsiteX312" fmla="*/ 342371 w 5412590"/>
              <a:gd name="connsiteY312" fmla="*/ 2476640 h 4157021"/>
              <a:gd name="connsiteX313" fmla="*/ 287780 w 5412590"/>
              <a:gd name="connsiteY313" fmla="*/ 2394754 h 4157021"/>
              <a:gd name="connsiteX314" fmla="*/ 315075 w 5412590"/>
              <a:gd name="connsiteY314" fmla="*/ 2326515 h 4157021"/>
              <a:gd name="connsiteX315" fmla="*/ 396962 w 5412590"/>
              <a:gd name="connsiteY315" fmla="*/ 2381106 h 4157021"/>
              <a:gd name="connsiteX316" fmla="*/ 369666 w 5412590"/>
              <a:gd name="connsiteY316" fmla="*/ 2340163 h 4157021"/>
              <a:gd name="connsiteX317" fmla="*/ 418695 w 5412590"/>
              <a:gd name="connsiteY317" fmla="*/ 2326063 h 4157021"/>
              <a:gd name="connsiteX318" fmla="*/ 432138 w 5412590"/>
              <a:gd name="connsiteY318" fmla="*/ 2326002 h 4157021"/>
              <a:gd name="connsiteX319" fmla="*/ 465201 w 5412590"/>
              <a:gd name="connsiteY319" fmla="*/ 2381106 h 4157021"/>
              <a:gd name="connsiteX320" fmla="*/ 465201 w 5412590"/>
              <a:gd name="connsiteY320" fmla="*/ 2326515 h 4157021"/>
              <a:gd name="connsiteX321" fmla="*/ 450329 w 5412590"/>
              <a:gd name="connsiteY321" fmla="*/ 2325919 h 4157021"/>
              <a:gd name="connsiteX322" fmla="*/ 432138 w 5412590"/>
              <a:gd name="connsiteY322" fmla="*/ 2326002 h 4157021"/>
              <a:gd name="connsiteX323" fmla="*/ 424257 w 5412590"/>
              <a:gd name="connsiteY323" fmla="*/ 2312867 h 4157021"/>
              <a:gd name="connsiteX324" fmla="*/ 396962 w 5412590"/>
              <a:gd name="connsiteY324" fmla="*/ 2230981 h 4157021"/>
              <a:gd name="connsiteX325" fmla="*/ 437905 w 5412590"/>
              <a:gd name="connsiteY325" fmla="*/ 2244628 h 4157021"/>
              <a:gd name="connsiteX326" fmla="*/ 506144 w 5412590"/>
              <a:gd name="connsiteY326" fmla="*/ 2299219 h 4157021"/>
              <a:gd name="connsiteX327" fmla="*/ 533439 w 5412590"/>
              <a:gd name="connsiteY327" fmla="*/ 2271924 h 4157021"/>
              <a:gd name="connsiteX328" fmla="*/ 547087 w 5412590"/>
              <a:gd name="connsiteY328" fmla="*/ 2190037 h 4157021"/>
              <a:gd name="connsiteX329" fmla="*/ 588030 w 5412590"/>
              <a:gd name="connsiteY329" fmla="*/ 2217333 h 4157021"/>
              <a:gd name="connsiteX330" fmla="*/ 615326 w 5412590"/>
              <a:gd name="connsiteY330" fmla="*/ 2258276 h 4157021"/>
              <a:gd name="connsiteX331" fmla="*/ 624201 w 5412590"/>
              <a:gd name="connsiteY331" fmla="*/ 2231651 h 4157021"/>
              <a:gd name="connsiteX332" fmla="*/ 615384 w 5412590"/>
              <a:gd name="connsiteY332" fmla="*/ 2212439 h 4157021"/>
              <a:gd name="connsiteX333" fmla="*/ 611029 w 5412590"/>
              <a:gd name="connsiteY333" fmla="*/ 2191744 h 4157021"/>
              <a:gd name="connsiteX334" fmla="*/ 619031 w 5412590"/>
              <a:gd name="connsiteY334" fmla="*/ 2170304 h 4157021"/>
              <a:gd name="connsiteX335" fmla="*/ 632660 w 5412590"/>
              <a:gd name="connsiteY335" fmla="*/ 2146455 h 4157021"/>
              <a:gd name="connsiteX336" fmla="*/ 633735 w 5412590"/>
              <a:gd name="connsiteY336" fmla="*/ 2133571 h 4157021"/>
              <a:gd name="connsiteX337" fmla="*/ 642621 w 5412590"/>
              <a:gd name="connsiteY337" fmla="*/ 2108151 h 4157021"/>
              <a:gd name="connsiteX338" fmla="*/ 642667 w 5412590"/>
              <a:gd name="connsiteY338" fmla="*/ 2108127 h 4157021"/>
              <a:gd name="connsiteX339" fmla="*/ 634589 w 5412590"/>
              <a:gd name="connsiteY339" fmla="*/ 2106445 h 4157021"/>
              <a:gd name="connsiteX340" fmla="*/ 654144 w 5412590"/>
              <a:gd name="connsiteY340" fmla="*/ 2091752 h 4157021"/>
              <a:gd name="connsiteX341" fmla="*/ 645384 w 5412590"/>
              <a:gd name="connsiteY341" fmla="*/ 2088349 h 4157021"/>
              <a:gd name="connsiteX342" fmla="*/ 624677 w 5412590"/>
              <a:gd name="connsiteY342" fmla="*/ 2082562 h 4157021"/>
              <a:gd name="connsiteX343" fmla="*/ 515495 w 5412590"/>
              <a:gd name="connsiteY343" fmla="*/ 2055267 h 4157021"/>
              <a:gd name="connsiteX344" fmla="*/ 433609 w 5412590"/>
              <a:gd name="connsiteY344" fmla="*/ 1987028 h 4157021"/>
              <a:gd name="connsiteX345" fmla="*/ 392665 w 5412590"/>
              <a:gd name="connsiteY345" fmla="*/ 1973380 h 4157021"/>
              <a:gd name="connsiteX346" fmla="*/ 310779 w 5412590"/>
              <a:gd name="connsiteY346" fmla="*/ 1905141 h 4157021"/>
              <a:gd name="connsiteX347" fmla="*/ 256188 w 5412590"/>
              <a:gd name="connsiteY347" fmla="*/ 1891494 h 4157021"/>
              <a:gd name="connsiteX348" fmla="*/ 297131 w 5412590"/>
              <a:gd name="connsiteY348" fmla="*/ 1864198 h 4157021"/>
              <a:gd name="connsiteX349" fmla="*/ 324426 w 5412590"/>
              <a:gd name="connsiteY349" fmla="*/ 1836903 h 4157021"/>
              <a:gd name="connsiteX350" fmla="*/ 256188 w 5412590"/>
              <a:gd name="connsiteY350" fmla="*/ 1782312 h 4157021"/>
              <a:gd name="connsiteX351" fmla="*/ 297131 w 5412590"/>
              <a:gd name="connsiteY351" fmla="*/ 1795959 h 4157021"/>
              <a:gd name="connsiteX352" fmla="*/ 460904 w 5412590"/>
              <a:gd name="connsiteY352" fmla="*/ 1809607 h 4157021"/>
              <a:gd name="connsiteX353" fmla="*/ 392665 w 5412590"/>
              <a:gd name="connsiteY353" fmla="*/ 1727721 h 4157021"/>
              <a:gd name="connsiteX354" fmla="*/ 379018 w 5412590"/>
              <a:gd name="connsiteY354" fmla="*/ 1686777 h 4157021"/>
              <a:gd name="connsiteX355" fmla="*/ 283483 w 5412590"/>
              <a:gd name="connsiteY355" fmla="*/ 1523004 h 4157021"/>
              <a:gd name="connsiteX356" fmla="*/ 302960 w 5412590"/>
              <a:gd name="connsiteY356" fmla="*/ 1506624 h 4157021"/>
              <a:gd name="connsiteX357" fmla="*/ 308546 w 5412590"/>
              <a:gd name="connsiteY357" fmla="*/ 1503783 h 4157021"/>
              <a:gd name="connsiteX358" fmla="*/ 300367 w 5412590"/>
              <a:gd name="connsiteY358" fmla="*/ 1503595 h 4157021"/>
              <a:gd name="connsiteX359" fmla="*/ 361608 w 5412590"/>
              <a:gd name="connsiteY359" fmla="*/ 1487607 h 4157021"/>
              <a:gd name="connsiteX360" fmla="*/ 279722 w 5412590"/>
              <a:gd name="connsiteY360" fmla="*/ 1419368 h 4157021"/>
              <a:gd name="connsiteX361" fmla="*/ 238778 w 5412590"/>
              <a:gd name="connsiteY361" fmla="*/ 1405720 h 4157021"/>
              <a:gd name="connsiteX362" fmla="*/ 156892 w 5412590"/>
              <a:gd name="connsiteY362" fmla="*/ 1337481 h 4157021"/>
              <a:gd name="connsiteX363" fmla="*/ 102301 w 5412590"/>
              <a:gd name="connsiteY363" fmla="*/ 1323834 h 4157021"/>
              <a:gd name="connsiteX364" fmla="*/ 143244 w 5412590"/>
              <a:gd name="connsiteY364" fmla="*/ 1296538 h 4157021"/>
              <a:gd name="connsiteX365" fmla="*/ 170539 w 5412590"/>
              <a:gd name="connsiteY365" fmla="*/ 1269243 h 4157021"/>
              <a:gd name="connsiteX366" fmla="*/ 102301 w 5412590"/>
              <a:gd name="connsiteY366" fmla="*/ 1214652 h 4157021"/>
              <a:gd name="connsiteX367" fmla="*/ 143244 w 5412590"/>
              <a:gd name="connsiteY367" fmla="*/ 1228299 h 4157021"/>
              <a:gd name="connsiteX368" fmla="*/ 307017 w 5412590"/>
              <a:gd name="connsiteY368" fmla="*/ 1241947 h 4157021"/>
              <a:gd name="connsiteX369" fmla="*/ 238778 w 5412590"/>
              <a:gd name="connsiteY369" fmla="*/ 1160061 h 4157021"/>
              <a:gd name="connsiteX370" fmla="*/ 225131 w 5412590"/>
              <a:gd name="connsiteY370" fmla="*/ 1119117 h 4157021"/>
              <a:gd name="connsiteX371" fmla="*/ 129596 w 5412590"/>
              <a:gd name="connsiteY371" fmla="*/ 955344 h 4157021"/>
              <a:gd name="connsiteX372" fmla="*/ 170539 w 5412590"/>
              <a:gd name="connsiteY372" fmla="*/ 928049 h 4157021"/>
              <a:gd name="connsiteX373" fmla="*/ 307017 w 5412590"/>
              <a:gd name="connsiteY373" fmla="*/ 968993 h 4157021"/>
              <a:gd name="connsiteX374" fmla="*/ 375256 w 5412590"/>
              <a:gd name="connsiteY374" fmla="*/ 955344 h 4157021"/>
              <a:gd name="connsiteX375" fmla="*/ 334313 w 5412590"/>
              <a:gd name="connsiteY375" fmla="*/ 941696 h 4157021"/>
              <a:gd name="connsiteX376" fmla="*/ 307017 w 5412590"/>
              <a:gd name="connsiteY376" fmla="*/ 900753 h 4157021"/>
              <a:gd name="connsiteX377" fmla="*/ 279722 w 5412590"/>
              <a:gd name="connsiteY377" fmla="*/ 846163 h 4157021"/>
              <a:gd name="connsiteX378" fmla="*/ 266074 w 5412590"/>
              <a:gd name="connsiteY378" fmla="*/ 805219 h 4157021"/>
              <a:gd name="connsiteX379" fmla="*/ 320665 w 5412590"/>
              <a:gd name="connsiteY379" fmla="*/ 818868 h 4157021"/>
              <a:gd name="connsiteX380" fmla="*/ 361608 w 5412590"/>
              <a:gd name="connsiteY380" fmla="*/ 832514 h 4157021"/>
              <a:gd name="connsiteX381" fmla="*/ 402551 w 5412590"/>
              <a:gd name="connsiteY381" fmla="*/ 873458 h 4157021"/>
              <a:gd name="connsiteX382" fmla="*/ 443495 w 5412590"/>
              <a:gd name="connsiteY382" fmla="*/ 887105 h 4157021"/>
              <a:gd name="connsiteX383" fmla="*/ 388904 w 5412590"/>
              <a:gd name="connsiteY383" fmla="*/ 805219 h 4157021"/>
              <a:gd name="connsiteX384" fmla="*/ 416199 w 5412590"/>
              <a:gd name="connsiteY384" fmla="*/ 736980 h 4157021"/>
              <a:gd name="connsiteX385" fmla="*/ 498086 w 5412590"/>
              <a:gd name="connsiteY385" fmla="*/ 791571 h 4157021"/>
              <a:gd name="connsiteX386" fmla="*/ 470790 w 5412590"/>
              <a:gd name="connsiteY386" fmla="*/ 750629 h 4157021"/>
              <a:gd name="connsiteX387" fmla="*/ 519819 w 5412590"/>
              <a:gd name="connsiteY387" fmla="*/ 736528 h 4157021"/>
              <a:gd name="connsiteX388" fmla="*/ 533262 w 5412590"/>
              <a:gd name="connsiteY388" fmla="*/ 736467 h 4157021"/>
              <a:gd name="connsiteX389" fmla="*/ 566325 w 5412590"/>
              <a:gd name="connsiteY389" fmla="*/ 791571 h 4157021"/>
              <a:gd name="connsiteX390" fmla="*/ 566325 w 5412590"/>
              <a:gd name="connsiteY390" fmla="*/ 736980 h 4157021"/>
              <a:gd name="connsiteX391" fmla="*/ 551453 w 5412590"/>
              <a:gd name="connsiteY391" fmla="*/ 736385 h 4157021"/>
              <a:gd name="connsiteX392" fmla="*/ 533262 w 5412590"/>
              <a:gd name="connsiteY392" fmla="*/ 736467 h 4157021"/>
              <a:gd name="connsiteX393" fmla="*/ 525381 w 5412590"/>
              <a:gd name="connsiteY393" fmla="*/ 723332 h 4157021"/>
              <a:gd name="connsiteX394" fmla="*/ 498086 w 5412590"/>
              <a:gd name="connsiteY394" fmla="*/ 641446 h 4157021"/>
              <a:gd name="connsiteX395" fmla="*/ 539029 w 5412590"/>
              <a:gd name="connsiteY395" fmla="*/ 655093 h 4157021"/>
              <a:gd name="connsiteX396" fmla="*/ 607268 w 5412590"/>
              <a:gd name="connsiteY396" fmla="*/ 709684 h 4157021"/>
              <a:gd name="connsiteX397" fmla="*/ 634563 w 5412590"/>
              <a:gd name="connsiteY397" fmla="*/ 682389 h 4157021"/>
              <a:gd name="connsiteX398" fmla="*/ 648211 w 5412590"/>
              <a:gd name="connsiteY398" fmla="*/ 600502 h 4157021"/>
              <a:gd name="connsiteX399" fmla="*/ 689154 w 5412590"/>
              <a:gd name="connsiteY399" fmla="*/ 627799 h 4157021"/>
              <a:gd name="connsiteX400" fmla="*/ 716450 w 5412590"/>
              <a:gd name="connsiteY400" fmla="*/ 668741 h 4157021"/>
              <a:gd name="connsiteX401" fmla="*/ 730098 w 5412590"/>
              <a:gd name="connsiteY401" fmla="*/ 627799 h 4157021"/>
              <a:gd name="connsiteX402" fmla="*/ 743745 w 5412590"/>
              <a:gd name="connsiteY402" fmla="*/ 518617 h 4157021"/>
              <a:gd name="connsiteX403" fmla="*/ 784689 w 5412590"/>
              <a:gd name="connsiteY403" fmla="*/ 532265 h 4157021"/>
              <a:gd name="connsiteX404" fmla="*/ 825632 w 5412590"/>
              <a:gd name="connsiteY404" fmla="*/ 559559 h 4157021"/>
              <a:gd name="connsiteX405" fmla="*/ 893871 w 5412590"/>
              <a:gd name="connsiteY405" fmla="*/ 504968 h 4157021"/>
              <a:gd name="connsiteX406" fmla="*/ 934814 w 5412590"/>
              <a:gd name="connsiteY406" fmla="*/ 532265 h 4157021"/>
              <a:gd name="connsiteX407" fmla="*/ 975757 w 5412590"/>
              <a:gd name="connsiteY407" fmla="*/ 504968 h 4157021"/>
              <a:gd name="connsiteX408" fmla="*/ 989405 w 5412590"/>
              <a:gd name="connsiteY408" fmla="*/ 450378 h 4157021"/>
              <a:gd name="connsiteX409" fmla="*/ 1016701 w 5412590"/>
              <a:gd name="connsiteY409" fmla="*/ 409435 h 4157021"/>
              <a:gd name="connsiteX410" fmla="*/ 1030348 w 5412590"/>
              <a:gd name="connsiteY410" fmla="*/ 368490 h 4157021"/>
              <a:gd name="connsiteX411" fmla="*/ 1057644 w 5412590"/>
              <a:gd name="connsiteY411" fmla="*/ 409435 h 4157021"/>
              <a:gd name="connsiteX412" fmla="*/ 1084939 w 5412590"/>
              <a:gd name="connsiteY412" fmla="*/ 504968 h 4157021"/>
              <a:gd name="connsiteX413" fmla="*/ 1098587 w 5412590"/>
              <a:gd name="connsiteY413" fmla="*/ 545911 h 4157021"/>
              <a:gd name="connsiteX414" fmla="*/ 1125883 w 5412590"/>
              <a:gd name="connsiteY414" fmla="*/ 423082 h 4157021"/>
              <a:gd name="connsiteX415" fmla="*/ 1166826 w 5412590"/>
              <a:gd name="connsiteY415" fmla="*/ 368490 h 4157021"/>
              <a:gd name="connsiteX416" fmla="*/ 1207769 w 5412590"/>
              <a:gd name="connsiteY416" fmla="*/ 382139 h 4157021"/>
              <a:gd name="connsiteX417" fmla="*/ 1221417 w 5412590"/>
              <a:gd name="connsiteY417" fmla="*/ 436729 h 4157021"/>
              <a:gd name="connsiteX418" fmla="*/ 1248713 w 5412590"/>
              <a:gd name="connsiteY418" fmla="*/ 532265 h 4157021"/>
              <a:gd name="connsiteX419" fmla="*/ 1262360 w 5412590"/>
              <a:gd name="connsiteY419" fmla="*/ 573207 h 4157021"/>
              <a:gd name="connsiteX420" fmla="*/ 1269300 w 5412590"/>
              <a:gd name="connsiteY420" fmla="*/ 599823 h 4157021"/>
              <a:gd name="connsiteX421" fmla="*/ 1310503 w 5412590"/>
              <a:gd name="connsiteY421" fmla="*/ 619847 h 4157021"/>
              <a:gd name="connsiteX422" fmla="*/ 1316951 w 5412590"/>
              <a:gd name="connsiteY422" fmla="*/ 600502 h 4157021"/>
              <a:gd name="connsiteX423" fmla="*/ 1327085 w 5412590"/>
              <a:gd name="connsiteY423" fmla="*/ 559968 h 4157021"/>
              <a:gd name="connsiteX424" fmla="*/ 1326863 w 5412590"/>
              <a:gd name="connsiteY424" fmla="*/ 559558 h 4157021"/>
              <a:gd name="connsiteX425" fmla="*/ 1299568 w 5412590"/>
              <a:gd name="connsiteY425" fmla="*/ 504967 h 4157021"/>
              <a:gd name="connsiteX426" fmla="*/ 1285920 w 5412590"/>
              <a:gd name="connsiteY426" fmla="*/ 464024 h 4157021"/>
              <a:gd name="connsiteX427" fmla="*/ 1340511 w 5412590"/>
              <a:gd name="connsiteY427" fmla="*/ 477672 h 4157021"/>
              <a:gd name="connsiteX428" fmla="*/ 1366261 w 5412590"/>
              <a:gd name="connsiteY428" fmla="*/ 486255 h 4157021"/>
              <a:gd name="connsiteX429" fmla="*/ 1371542 w 5412590"/>
              <a:gd name="connsiteY429" fmla="*/ 477674 h 4157021"/>
              <a:gd name="connsiteX430" fmla="*/ 1385190 w 5412590"/>
              <a:gd name="connsiteY430" fmla="*/ 436729 h 4157021"/>
              <a:gd name="connsiteX431" fmla="*/ 1396930 w 5412590"/>
              <a:gd name="connsiteY431" fmla="*/ 410878 h 4157021"/>
              <a:gd name="connsiteX432" fmla="*/ 1402043 w 5412590"/>
              <a:gd name="connsiteY432" fmla="*/ 394879 h 4157021"/>
              <a:gd name="connsiteX433" fmla="*/ 1405821 w 5412590"/>
              <a:gd name="connsiteY433" fmla="*/ 393893 h 4157021"/>
              <a:gd name="connsiteX434" fmla="*/ 1409998 w 5412590"/>
              <a:gd name="connsiteY434" fmla="*/ 386201 h 4157021"/>
              <a:gd name="connsiteX435" fmla="*/ 1439781 w 5412590"/>
              <a:gd name="connsiteY435" fmla="*/ 341196 h 4157021"/>
              <a:gd name="connsiteX436" fmla="*/ 1467043 w 5412590"/>
              <a:gd name="connsiteY436" fmla="*/ 412940 h 4157021"/>
              <a:gd name="connsiteX437" fmla="*/ 1466894 w 5412590"/>
              <a:gd name="connsiteY437" fmla="*/ 413519 h 4157021"/>
              <a:gd name="connsiteX438" fmla="*/ 1478424 w 5412590"/>
              <a:gd name="connsiteY438" fmla="*/ 420147 h 4157021"/>
              <a:gd name="connsiteX439" fmla="*/ 1517932 w 5412590"/>
              <a:gd name="connsiteY439" fmla="*/ 450376 h 4157021"/>
              <a:gd name="connsiteX440" fmla="*/ 1490636 w 5412590"/>
              <a:gd name="connsiteY440" fmla="*/ 409433 h 4157021"/>
              <a:gd name="connsiteX441" fmla="*/ 1539665 w 5412590"/>
              <a:gd name="connsiteY441" fmla="*/ 395333 h 4157021"/>
              <a:gd name="connsiteX442" fmla="*/ 1553108 w 5412590"/>
              <a:gd name="connsiteY442" fmla="*/ 395272 h 4157021"/>
              <a:gd name="connsiteX443" fmla="*/ 1586171 w 5412590"/>
              <a:gd name="connsiteY443" fmla="*/ 450376 h 4157021"/>
              <a:gd name="connsiteX444" fmla="*/ 1586171 w 5412590"/>
              <a:gd name="connsiteY444" fmla="*/ 395785 h 4157021"/>
              <a:gd name="connsiteX445" fmla="*/ 1571299 w 5412590"/>
              <a:gd name="connsiteY445" fmla="*/ 395189 h 4157021"/>
              <a:gd name="connsiteX446" fmla="*/ 1553108 w 5412590"/>
              <a:gd name="connsiteY446" fmla="*/ 395272 h 4157021"/>
              <a:gd name="connsiteX447" fmla="*/ 1545227 w 5412590"/>
              <a:gd name="connsiteY447" fmla="*/ 382137 h 4157021"/>
              <a:gd name="connsiteX448" fmla="*/ 1517932 w 5412590"/>
              <a:gd name="connsiteY448" fmla="*/ 300251 h 4157021"/>
              <a:gd name="connsiteX449" fmla="*/ 1558875 w 5412590"/>
              <a:gd name="connsiteY449" fmla="*/ 313898 h 4157021"/>
              <a:gd name="connsiteX450" fmla="*/ 1627114 w 5412590"/>
              <a:gd name="connsiteY450" fmla="*/ 368489 h 4157021"/>
              <a:gd name="connsiteX451" fmla="*/ 1654409 w 5412590"/>
              <a:gd name="connsiteY451" fmla="*/ 341194 h 4157021"/>
              <a:gd name="connsiteX452" fmla="*/ 1668057 w 5412590"/>
              <a:gd name="connsiteY452" fmla="*/ 259307 h 4157021"/>
              <a:gd name="connsiteX453" fmla="*/ 1709000 w 5412590"/>
              <a:gd name="connsiteY453" fmla="*/ 286603 h 4157021"/>
              <a:gd name="connsiteX454" fmla="*/ 1736296 w 5412590"/>
              <a:gd name="connsiteY454" fmla="*/ 327546 h 4157021"/>
              <a:gd name="connsiteX455" fmla="*/ 1749944 w 5412590"/>
              <a:gd name="connsiteY455" fmla="*/ 286603 h 4157021"/>
              <a:gd name="connsiteX456" fmla="*/ 1763591 w 5412590"/>
              <a:gd name="connsiteY456" fmla="*/ 177421 h 4157021"/>
              <a:gd name="connsiteX457" fmla="*/ 1804535 w 5412590"/>
              <a:gd name="connsiteY457" fmla="*/ 191069 h 4157021"/>
              <a:gd name="connsiteX458" fmla="*/ 1845478 w 5412590"/>
              <a:gd name="connsiteY458" fmla="*/ 218364 h 4157021"/>
              <a:gd name="connsiteX459" fmla="*/ 1913717 w 5412590"/>
              <a:gd name="connsiteY459" fmla="*/ 163773 h 4157021"/>
              <a:gd name="connsiteX460" fmla="*/ 1954660 w 5412590"/>
              <a:gd name="connsiteY460" fmla="*/ 191069 h 4157021"/>
              <a:gd name="connsiteX461" fmla="*/ 1995603 w 5412590"/>
              <a:gd name="connsiteY461" fmla="*/ 163773 h 4157021"/>
              <a:gd name="connsiteX462" fmla="*/ 2009251 w 5412590"/>
              <a:gd name="connsiteY462" fmla="*/ 109182 h 4157021"/>
              <a:gd name="connsiteX463" fmla="*/ 2036547 w 5412590"/>
              <a:gd name="connsiteY463" fmla="*/ 68239 h 4157021"/>
              <a:gd name="connsiteX464" fmla="*/ 2050194 w 5412590"/>
              <a:gd name="connsiteY464" fmla="*/ 27295 h 4157021"/>
              <a:gd name="connsiteX465" fmla="*/ 2077490 w 5412590"/>
              <a:gd name="connsiteY465" fmla="*/ 68239 h 4157021"/>
              <a:gd name="connsiteX466" fmla="*/ 2104785 w 5412590"/>
              <a:gd name="connsiteY466" fmla="*/ 163773 h 4157021"/>
              <a:gd name="connsiteX467" fmla="*/ 2118433 w 5412590"/>
              <a:gd name="connsiteY467" fmla="*/ 204716 h 4157021"/>
              <a:gd name="connsiteX468" fmla="*/ 2145729 w 5412590"/>
              <a:gd name="connsiteY468" fmla="*/ 81886 h 4157021"/>
              <a:gd name="connsiteX469" fmla="*/ 2186672 w 5412590"/>
              <a:gd name="connsiteY469" fmla="*/ 27295 h 4157021"/>
              <a:gd name="connsiteX470" fmla="*/ 2227615 w 5412590"/>
              <a:gd name="connsiteY470" fmla="*/ 40943 h 4157021"/>
              <a:gd name="connsiteX471" fmla="*/ 2241263 w 5412590"/>
              <a:gd name="connsiteY471" fmla="*/ 95534 h 4157021"/>
              <a:gd name="connsiteX472" fmla="*/ 2268559 w 5412590"/>
              <a:gd name="connsiteY472" fmla="*/ 191069 h 4157021"/>
              <a:gd name="connsiteX473" fmla="*/ 2282206 w 5412590"/>
              <a:gd name="connsiteY473" fmla="*/ 232012 h 4157021"/>
              <a:gd name="connsiteX474" fmla="*/ 2309502 w 5412590"/>
              <a:gd name="connsiteY474" fmla="*/ 341194 h 4157021"/>
              <a:gd name="connsiteX475" fmla="*/ 2336797 w 5412590"/>
              <a:gd name="connsiteY475" fmla="*/ 259307 h 4157021"/>
              <a:gd name="connsiteX476" fmla="*/ 2350445 w 5412590"/>
              <a:gd name="connsiteY476" fmla="*/ 204716 h 4157021"/>
              <a:gd name="connsiteX477" fmla="*/ 2391388 w 5412590"/>
              <a:gd name="connsiteY477" fmla="*/ 136478 h 4157021"/>
              <a:gd name="connsiteX478" fmla="*/ 2405036 w 5412590"/>
              <a:gd name="connsiteY478" fmla="*/ 95534 h 4157021"/>
              <a:gd name="connsiteX479" fmla="*/ 2459627 w 5412590"/>
              <a:gd name="connsiteY479" fmla="*/ 0 h 41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12590" h="4157021">
                <a:moveTo>
                  <a:pt x="402209" y="1508128"/>
                </a:moveTo>
                <a:lnTo>
                  <a:pt x="460904" y="1536652"/>
                </a:lnTo>
                <a:cubicBezTo>
                  <a:pt x="472277" y="1534378"/>
                  <a:pt x="485236" y="1535066"/>
                  <a:pt x="497403" y="1534273"/>
                </a:cubicBezTo>
                <a:lnTo>
                  <a:pt x="509172" y="1532337"/>
                </a:lnTo>
                <a:lnTo>
                  <a:pt x="511734" y="1528550"/>
                </a:lnTo>
                <a:cubicBezTo>
                  <a:pt x="498086" y="1524001"/>
                  <a:pt x="485065" y="1516686"/>
                  <a:pt x="470790" y="1514902"/>
                </a:cubicBezTo>
                <a:cubicBezTo>
                  <a:pt x="449430" y="1512232"/>
                  <a:pt x="429548" y="1510234"/>
                  <a:pt x="411377" y="1508729"/>
                </a:cubicBezTo>
                <a:close/>
                <a:moveTo>
                  <a:pt x="4383126" y="1143891"/>
                </a:moveTo>
                <a:lnTo>
                  <a:pt x="4385245" y="1150248"/>
                </a:lnTo>
                <a:cubicBezTo>
                  <a:pt x="4395116" y="1186440"/>
                  <a:pt x="4412541" y="1259430"/>
                  <a:pt x="4412541" y="1259430"/>
                </a:cubicBezTo>
                <a:cubicBezTo>
                  <a:pt x="4421639" y="1232134"/>
                  <a:pt x="4432858" y="1205456"/>
                  <a:pt x="4439836" y="1177543"/>
                </a:cubicBezTo>
                <a:lnTo>
                  <a:pt x="4444933" y="1157157"/>
                </a:lnTo>
                <a:lnTo>
                  <a:pt x="4438660" y="1157925"/>
                </a:lnTo>
                <a:cubicBezTo>
                  <a:pt x="4420463" y="1153376"/>
                  <a:pt x="4402104" y="1149430"/>
                  <a:pt x="4384069" y="1144277"/>
                </a:cubicBezTo>
                <a:close/>
                <a:moveTo>
                  <a:pt x="2459627" y="0"/>
                </a:moveTo>
                <a:cubicBezTo>
                  <a:pt x="2529941" y="140626"/>
                  <a:pt x="2448364" y="-40293"/>
                  <a:pt x="2500571" y="272955"/>
                </a:cubicBezTo>
                <a:cubicBezTo>
                  <a:pt x="2503655" y="291457"/>
                  <a:pt x="2509065" y="236399"/>
                  <a:pt x="2514218" y="218364"/>
                </a:cubicBezTo>
                <a:cubicBezTo>
                  <a:pt x="2518170" y="204532"/>
                  <a:pt x="2523317" y="191069"/>
                  <a:pt x="2527866" y="177421"/>
                </a:cubicBezTo>
                <a:cubicBezTo>
                  <a:pt x="2536965" y="200167"/>
                  <a:pt x="2548716" y="222025"/>
                  <a:pt x="2555162" y="245660"/>
                </a:cubicBezTo>
                <a:cubicBezTo>
                  <a:pt x="2578887" y="332653"/>
                  <a:pt x="2549084" y="357133"/>
                  <a:pt x="2596105" y="286603"/>
                </a:cubicBezTo>
                <a:cubicBezTo>
                  <a:pt x="2600654" y="268406"/>
                  <a:pt x="2604600" y="250047"/>
                  <a:pt x="2609753" y="232012"/>
                </a:cubicBezTo>
                <a:cubicBezTo>
                  <a:pt x="2613705" y="218180"/>
                  <a:pt x="2609014" y="191069"/>
                  <a:pt x="2623400" y="191069"/>
                </a:cubicBezTo>
                <a:cubicBezTo>
                  <a:pt x="2639803" y="191069"/>
                  <a:pt x="2641597" y="218364"/>
                  <a:pt x="2650696" y="232012"/>
                </a:cubicBezTo>
                <a:cubicBezTo>
                  <a:pt x="2655245" y="282054"/>
                  <a:pt x="2643936" y="336220"/>
                  <a:pt x="2664344" y="382137"/>
                </a:cubicBezTo>
                <a:cubicBezTo>
                  <a:pt x="2671006" y="397126"/>
                  <a:pt x="2692686" y="365343"/>
                  <a:pt x="2705287" y="354842"/>
                </a:cubicBezTo>
                <a:cubicBezTo>
                  <a:pt x="2720114" y="342486"/>
                  <a:pt x="2732582" y="327546"/>
                  <a:pt x="2746230" y="313898"/>
                </a:cubicBezTo>
                <a:cubicBezTo>
                  <a:pt x="2755329" y="286603"/>
                  <a:pt x="2757566" y="208072"/>
                  <a:pt x="2773526" y="232012"/>
                </a:cubicBezTo>
                <a:cubicBezTo>
                  <a:pt x="2782624" y="245660"/>
                  <a:pt x="2793486" y="258284"/>
                  <a:pt x="2800821" y="272955"/>
                </a:cubicBezTo>
                <a:cubicBezTo>
                  <a:pt x="2813965" y="299243"/>
                  <a:pt x="2819371" y="342251"/>
                  <a:pt x="2828117" y="368489"/>
                </a:cubicBezTo>
                <a:cubicBezTo>
                  <a:pt x="2835864" y="391730"/>
                  <a:pt x="2846314" y="413982"/>
                  <a:pt x="2855412" y="436728"/>
                </a:cubicBezTo>
                <a:cubicBezTo>
                  <a:pt x="2873609" y="427630"/>
                  <a:pt x="2891254" y="417199"/>
                  <a:pt x="2909175" y="407434"/>
                </a:cubicBezTo>
                <a:lnTo>
                  <a:pt x="2936721" y="394860"/>
                </a:lnTo>
                <a:lnTo>
                  <a:pt x="2937406" y="393650"/>
                </a:lnTo>
                <a:lnTo>
                  <a:pt x="2941437" y="392708"/>
                </a:lnTo>
                <a:lnTo>
                  <a:pt x="2964594" y="382137"/>
                </a:lnTo>
                <a:lnTo>
                  <a:pt x="3021897" y="363036"/>
                </a:lnTo>
                <a:lnTo>
                  <a:pt x="3024054" y="337184"/>
                </a:lnTo>
                <a:cubicBezTo>
                  <a:pt x="3025673" y="328274"/>
                  <a:pt x="3028391" y="319725"/>
                  <a:pt x="3032940" y="311764"/>
                </a:cubicBezTo>
                <a:cubicBezTo>
                  <a:pt x="3040078" y="299273"/>
                  <a:pt x="3061017" y="318978"/>
                  <a:pt x="3073884" y="325412"/>
                </a:cubicBezTo>
                <a:cubicBezTo>
                  <a:pt x="3088555" y="332747"/>
                  <a:pt x="3101179" y="343609"/>
                  <a:pt x="3114827" y="352707"/>
                </a:cubicBezTo>
                <a:cubicBezTo>
                  <a:pt x="3130775" y="328786"/>
                  <a:pt x="3143514" y="291524"/>
                  <a:pt x="3183066" y="298116"/>
                </a:cubicBezTo>
                <a:cubicBezTo>
                  <a:pt x="3199245" y="300813"/>
                  <a:pt x="3210361" y="316313"/>
                  <a:pt x="3224009" y="325412"/>
                </a:cubicBezTo>
                <a:cubicBezTo>
                  <a:pt x="3237657" y="316313"/>
                  <a:pt x="3255854" y="311764"/>
                  <a:pt x="3264952" y="298116"/>
                </a:cubicBezTo>
                <a:cubicBezTo>
                  <a:pt x="3275357" y="282509"/>
                  <a:pt x="3271211" y="260765"/>
                  <a:pt x="3278600" y="243525"/>
                </a:cubicBezTo>
                <a:cubicBezTo>
                  <a:pt x="3285061" y="228449"/>
                  <a:pt x="3296797" y="216230"/>
                  <a:pt x="3305896" y="202582"/>
                </a:cubicBezTo>
                <a:cubicBezTo>
                  <a:pt x="3310445" y="188934"/>
                  <a:pt x="3305157" y="161638"/>
                  <a:pt x="3319543" y="161638"/>
                </a:cubicBezTo>
                <a:cubicBezTo>
                  <a:pt x="3335946" y="161638"/>
                  <a:pt x="3339503" y="187911"/>
                  <a:pt x="3346839" y="202582"/>
                </a:cubicBezTo>
                <a:cubicBezTo>
                  <a:pt x="3357749" y="224402"/>
                  <a:pt x="3368302" y="277703"/>
                  <a:pt x="3374134" y="298116"/>
                </a:cubicBezTo>
                <a:cubicBezTo>
                  <a:pt x="3378086" y="311948"/>
                  <a:pt x="3383233" y="325411"/>
                  <a:pt x="3387782" y="339059"/>
                </a:cubicBezTo>
                <a:cubicBezTo>
                  <a:pt x="3389218" y="331880"/>
                  <a:pt x="3408654" y="229077"/>
                  <a:pt x="3415078" y="216229"/>
                </a:cubicBezTo>
                <a:cubicBezTo>
                  <a:pt x="3425250" y="195884"/>
                  <a:pt x="3442373" y="179835"/>
                  <a:pt x="3456021" y="161638"/>
                </a:cubicBezTo>
                <a:cubicBezTo>
                  <a:pt x="3469669" y="166187"/>
                  <a:pt x="3487977" y="164052"/>
                  <a:pt x="3496964" y="175286"/>
                </a:cubicBezTo>
                <a:cubicBezTo>
                  <a:pt x="3508681" y="189933"/>
                  <a:pt x="3505677" y="211781"/>
                  <a:pt x="3510612" y="229877"/>
                </a:cubicBezTo>
                <a:cubicBezTo>
                  <a:pt x="3519326" y="261829"/>
                  <a:pt x="3528391" y="293689"/>
                  <a:pt x="3537908" y="325412"/>
                </a:cubicBezTo>
                <a:cubicBezTo>
                  <a:pt x="3542042" y="339191"/>
                  <a:pt x="3547770" y="352476"/>
                  <a:pt x="3551555" y="366355"/>
                </a:cubicBezTo>
                <a:cubicBezTo>
                  <a:pt x="3561426" y="402547"/>
                  <a:pt x="3578851" y="475537"/>
                  <a:pt x="3578851" y="475537"/>
                </a:cubicBezTo>
                <a:cubicBezTo>
                  <a:pt x="3587949" y="448241"/>
                  <a:pt x="3599168" y="421563"/>
                  <a:pt x="3606146" y="393650"/>
                </a:cubicBezTo>
                <a:cubicBezTo>
                  <a:pt x="3610695" y="375453"/>
                  <a:pt x="3612176" y="356199"/>
                  <a:pt x="3619794" y="339059"/>
                </a:cubicBezTo>
                <a:cubicBezTo>
                  <a:pt x="3630567" y="314819"/>
                  <a:pt x="3648874" y="294547"/>
                  <a:pt x="3660737" y="270821"/>
                </a:cubicBezTo>
                <a:cubicBezTo>
                  <a:pt x="3667171" y="257954"/>
                  <a:pt x="3668718" y="243100"/>
                  <a:pt x="3674385" y="229877"/>
                </a:cubicBezTo>
                <a:cubicBezTo>
                  <a:pt x="3695163" y="181396"/>
                  <a:pt x="3701565" y="175460"/>
                  <a:pt x="3728976" y="134343"/>
                </a:cubicBezTo>
                <a:cubicBezTo>
                  <a:pt x="3799290" y="274969"/>
                  <a:pt x="3717713" y="94050"/>
                  <a:pt x="3769920" y="407298"/>
                </a:cubicBezTo>
                <a:cubicBezTo>
                  <a:pt x="3773004" y="425800"/>
                  <a:pt x="3778414" y="370742"/>
                  <a:pt x="3783567" y="352707"/>
                </a:cubicBezTo>
                <a:cubicBezTo>
                  <a:pt x="3787519" y="338875"/>
                  <a:pt x="3792666" y="325412"/>
                  <a:pt x="3797215" y="311764"/>
                </a:cubicBezTo>
                <a:cubicBezTo>
                  <a:pt x="3806314" y="334510"/>
                  <a:pt x="3818065" y="356368"/>
                  <a:pt x="3824511" y="380003"/>
                </a:cubicBezTo>
                <a:cubicBezTo>
                  <a:pt x="3848236" y="466996"/>
                  <a:pt x="3818433" y="491476"/>
                  <a:pt x="3865454" y="420946"/>
                </a:cubicBezTo>
                <a:cubicBezTo>
                  <a:pt x="3870003" y="402749"/>
                  <a:pt x="3873949" y="384390"/>
                  <a:pt x="3879102" y="366355"/>
                </a:cubicBezTo>
                <a:cubicBezTo>
                  <a:pt x="3883054" y="352523"/>
                  <a:pt x="3878363" y="325412"/>
                  <a:pt x="3892749" y="325412"/>
                </a:cubicBezTo>
                <a:cubicBezTo>
                  <a:pt x="3909152" y="325412"/>
                  <a:pt x="3910946" y="352707"/>
                  <a:pt x="3920045" y="366355"/>
                </a:cubicBezTo>
                <a:cubicBezTo>
                  <a:pt x="3924594" y="416397"/>
                  <a:pt x="3913285" y="470563"/>
                  <a:pt x="3933693" y="516480"/>
                </a:cubicBezTo>
                <a:cubicBezTo>
                  <a:pt x="3940355" y="531469"/>
                  <a:pt x="3962035" y="499686"/>
                  <a:pt x="3974636" y="489185"/>
                </a:cubicBezTo>
                <a:cubicBezTo>
                  <a:pt x="3989463" y="476829"/>
                  <a:pt x="4001931" y="461889"/>
                  <a:pt x="4015579" y="448241"/>
                </a:cubicBezTo>
                <a:cubicBezTo>
                  <a:pt x="4024678" y="420946"/>
                  <a:pt x="4026915" y="342415"/>
                  <a:pt x="4042875" y="366355"/>
                </a:cubicBezTo>
                <a:cubicBezTo>
                  <a:pt x="4051973" y="380003"/>
                  <a:pt x="4062835" y="392627"/>
                  <a:pt x="4070170" y="407298"/>
                </a:cubicBezTo>
                <a:cubicBezTo>
                  <a:pt x="4083314" y="433586"/>
                  <a:pt x="4088720" y="476594"/>
                  <a:pt x="4097466" y="502832"/>
                </a:cubicBezTo>
                <a:cubicBezTo>
                  <a:pt x="4105213" y="526073"/>
                  <a:pt x="4115663" y="548325"/>
                  <a:pt x="4124761" y="571071"/>
                </a:cubicBezTo>
                <a:cubicBezTo>
                  <a:pt x="4161155" y="552874"/>
                  <a:pt x="4195341" y="529347"/>
                  <a:pt x="4233943" y="516480"/>
                </a:cubicBezTo>
                <a:lnTo>
                  <a:pt x="4356773" y="475537"/>
                </a:lnTo>
                <a:cubicBezTo>
                  <a:pt x="4365872" y="489185"/>
                  <a:pt x="4376733" y="501809"/>
                  <a:pt x="4384069" y="516480"/>
                </a:cubicBezTo>
                <a:cubicBezTo>
                  <a:pt x="4393860" y="536061"/>
                  <a:pt x="4406991" y="594521"/>
                  <a:pt x="4411364" y="612015"/>
                </a:cubicBezTo>
                <a:cubicBezTo>
                  <a:pt x="4415913" y="652958"/>
                  <a:pt x="4418239" y="694210"/>
                  <a:pt x="4425012" y="734844"/>
                </a:cubicBezTo>
                <a:cubicBezTo>
                  <a:pt x="4427377" y="749035"/>
                  <a:pt x="4438660" y="761402"/>
                  <a:pt x="4438660" y="775788"/>
                </a:cubicBezTo>
                <a:cubicBezTo>
                  <a:pt x="4438660" y="790174"/>
                  <a:pt x="4429561" y="803083"/>
                  <a:pt x="4425012" y="816731"/>
                </a:cubicBezTo>
                <a:cubicBezTo>
                  <a:pt x="4502622" y="933144"/>
                  <a:pt x="4367032" y="752405"/>
                  <a:pt x="4575137" y="871322"/>
                </a:cubicBezTo>
                <a:cubicBezTo>
                  <a:pt x="4589378" y="879460"/>
                  <a:pt x="4559440" y="900667"/>
                  <a:pt x="4547842" y="912265"/>
                </a:cubicBezTo>
                <a:cubicBezTo>
                  <a:pt x="4502938" y="957170"/>
                  <a:pt x="4499014" y="954821"/>
                  <a:pt x="4504594" y="943753"/>
                </a:cubicBezTo>
                <a:lnTo>
                  <a:pt x="4510936" y="933257"/>
                </a:lnTo>
                <a:lnTo>
                  <a:pt x="4518366" y="922925"/>
                </a:lnTo>
                <a:cubicBezTo>
                  <a:pt x="4522960" y="916240"/>
                  <a:pt x="4517788" y="922806"/>
                  <a:pt x="4512176" y="931205"/>
                </a:cubicBezTo>
                <a:lnTo>
                  <a:pt x="4510936" y="933257"/>
                </a:lnTo>
                <a:lnTo>
                  <a:pt x="4502983" y="944319"/>
                </a:lnTo>
                <a:cubicBezTo>
                  <a:pt x="4494636" y="955714"/>
                  <a:pt x="4482682" y="971850"/>
                  <a:pt x="4465955" y="994152"/>
                </a:cubicBezTo>
                <a:cubicBezTo>
                  <a:pt x="4461406" y="1007800"/>
                  <a:pt x="4461295" y="1023862"/>
                  <a:pt x="4452308" y="1035095"/>
                </a:cubicBezTo>
                <a:cubicBezTo>
                  <a:pt x="4381758" y="1123283"/>
                  <a:pt x="4432019" y="1000424"/>
                  <a:pt x="4397717" y="1103334"/>
                </a:cubicBezTo>
                <a:cubicBezTo>
                  <a:pt x="4402765" y="1105017"/>
                  <a:pt x="4423237" y="1110843"/>
                  <a:pt x="4442446" y="1118454"/>
                </a:cubicBezTo>
                <a:lnTo>
                  <a:pt x="4453298" y="1123698"/>
                </a:lnTo>
                <a:lnTo>
                  <a:pt x="4453484" y="1122952"/>
                </a:lnTo>
                <a:cubicBezTo>
                  <a:pt x="4464257" y="1098712"/>
                  <a:pt x="4482564" y="1078440"/>
                  <a:pt x="4494427" y="1054714"/>
                </a:cubicBezTo>
                <a:cubicBezTo>
                  <a:pt x="4500861" y="1041847"/>
                  <a:pt x="4502408" y="1026993"/>
                  <a:pt x="4508075" y="1013770"/>
                </a:cubicBezTo>
                <a:cubicBezTo>
                  <a:pt x="4528853" y="965289"/>
                  <a:pt x="4535255" y="959353"/>
                  <a:pt x="4562666" y="918236"/>
                </a:cubicBezTo>
                <a:cubicBezTo>
                  <a:pt x="4632980" y="1058862"/>
                  <a:pt x="4551403" y="877943"/>
                  <a:pt x="4603610" y="1191191"/>
                </a:cubicBezTo>
                <a:cubicBezTo>
                  <a:pt x="4606694" y="1209693"/>
                  <a:pt x="4612104" y="1154635"/>
                  <a:pt x="4617257" y="1136600"/>
                </a:cubicBezTo>
                <a:cubicBezTo>
                  <a:pt x="4621209" y="1122768"/>
                  <a:pt x="4626356" y="1109305"/>
                  <a:pt x="4630905" y="1095657"/>
                </a:cubicBezTo>
                <a:cubicBezTo>
                  <a:pt x="4640004" y="1118403"/>
                  <a:pt x="4651755" y="1140261"/>
                  <a:pt x="4658201" y="1163896"/>
                </a:cubicBezTo>
                <a:cubicBezTo>
                  <a:pt x="4681926" y="1250889"/>
                  <a:pt x="4652123" y="1275369"/>
                  <a:pt x="4699144" y="1204839"/>
                </a:cubicBezTo>
                <a:cubicBezTo>
                  <a:pt x="4703693" y="1186642"/>
                  <a:pt x="4707639" y="1168283"/>
                  <a:pt x="4712792" y="1150248"/>
                </a:cubicBezTo>
                <a:cubicBezTo>
                  <a:pt x="4716744" y="1136416"/>
                  <a:pt x="4712053" y="1109305"/>
                  <a:pt x="4726439" y="1109305"/>
                </a:cubicBezTo>
                <a:cubicBezTo>
                  <a:pt x="4742842" y="1109305"/>
                  <a:pt x="4744636" y="1136600"/>
                  <a:pt x="4753735" y="1150248"/>
                </a:cubicBezTo>
                <a:cubicBezTo>
                  <a:pt x="4758284" y="1200290"/>
                  <a:pt x="4746975" y="1254456"/>
                  <a:pt x="4767383" y="1300373"/>
                </a:cubicBezTo>
                <a:cubicBezTo>
                  <a:pt x="4774045" y="1315362"/>
                  <a:pt x="4795725" y="1283579"/>
                  <a:pt x="4808326" y="1273078"/>
                </a:cubicBezTo>
                <a:cubicBezTo>
                  <a:pt x="4823153" y="1260722"/>
                  <a:pt x="4835621" y="1245782"/>
                  <a:pt x="4849269" y="1232134"/>
                </a:cubicBezTo>
                <a:cubicBezTo>
                  <a:pt x="4858368" y="1204839"/>
                  <a:pt x="4860605" y="1126308"/>
                  <a:pt x="4876565" y="1150248"/>
                </a:cubicBezTo>
                <a:cubicBezTo>
                  <a:pt x="4885663" y="1163896"/>
                  <a:pt x="4896525" y="1176520"/>
                  <a:pt x="4903860" y="1191191"/>
                </a:cubicBezTo>
                <a:cubicBezTo>
                  <a:pt x="4917004" y="1217479"/>
                  <a:pt x="4922410" y="1260487"/>
                  <a:pt x="4931156" y="1286725"/>
                </a:cubicBezTo>
                <a:cubicBezTo>
                  <a:pt x="4938903" y="1309966"/>
                  <a:pt x="4949353" y="1332218"/>
                  <a:pt x="4958451" y="1354964"/>
                </a:cubicBezTo>
                <a:cubicBezTo>
                  <a:pt x="4994845" y="1336767"/>
                  <a:pt x="5029031" y="1313240"/>
                  <a:pt x="5067633" y="1300373"/>
                </a:cubicBezTo>
                <a:lnTo>
                  <a:pt x="5190463" y="1259430"/>
                </a:lnTo>
                <a:cubicBezTo>
                  <a:pt x="5199562" y="1273078"/>
                  <a:pt x="5210423" y="1285702"/>
                  <a:pt x="5217759" y="1300373"/>
                </a:cubicBezTo>
                <a:cubicBezTo>
                  <a:pt x="5227550" y="1319954"/>
                  <a:pt x="5240681" y="1378414"/>
                  <a:pt x="5245054" y="1395908"/>
                </a:cubicBezTo>
                <a:cubicBezTo>
                  <a:pt x="5249603" y="1436851"/>
                  <a:pt x="5251929" y="1478103"/>
                  <a:pt x="5258702" y="1518737"/>
                </a:cubicBezTo>
                <a:cubicBezTo>
                  <a:pt x="5261067" y="1532928"/>
                  <a:pt x="5272350" y="1545295"/>
                  <a:pt x="5272350" y="1559681"/>
                </a:cubicBezTo>
                <a:cubicBezTo>
                  <a:pt x="5272350" y="1574067"/>
                  <a:pt x="5263251" y="1586976"/>
                  <a:pt x="5258702" y="1600624"/>
                </a:cubicBezTo>
                <a:cubicBezTo>
                  <a:pt x="5336312" y="1717037"/>
                  <a:pt x="5200722" y="1536298"/>
                  <a:pt x="5408827" y="1655215"/>
                </a:cubicBezTo>
                <a:cubicBezTo>
                  <a:pt x="5423068" y="1663353"/>
                  <a:pt x="5393130" y="1684560"/>
                  <a:pt x="5381532" y="1696158"/>
                </a:cubicBezTo>
                <a:cubicBezTo>
                  <a:pt x="5336628" y="1741063"/>
                  <a:pt x="5332704" y="1738714"/>
                  <a:pt x="5338284" y="1727646"/>
                </a:cubicBezTo>
                <a:lnTo>
                  <a:pt x="5344627" y="1717150"/>
                </a:lnTo>
                <a:lnTo>
                  <a:pt x="5352056" y="1706818"/>
                </a:lnTo>
                <a:cubicBezTo>
                  <a:pt x="5356650" y="1700133"/>
                  <a:pt x="5351478" y="1706699"/>
                  <a:pt x="5345866" y="1715098"/>
                </a:cubicBezTo>
                <a:lnTo>
                  <a:pt x="5344627" y="1717150"/>
                </a:lnTo>
                <a:lnTo>
                  <a:pt x="5336673" y="1728211"/>
                </a:lnTo>
                <a:cubicBezTo>
                  <a:pt x="5328326" y="1739607"/>
                  <a:pt x="5316372" y="1755742"/>
                  <a:pt x="5299645" y="1778045"/>
                </a:cubicBezTo>
                <a:cubicBezTo>
                  <a:pt x="5295096" y="1791693"/>
                  <a:pt x="5294985" y="1807755"/>
                  <a:pt x="5285998" y="1818988"/>
                </a:cubicBezTo>
                <a:cubicBezTo>
                  <a:pt x="5215448" y="1907176"/>
                  <a:pt x="5265709" y="1784317"/>
                  <a:pt x="5231407" y="1887227"/>
                </a:cubicBezTo>
                <a:cubicBezTo>
                  <a:pt x="5241503" y="1890592"/>
                  <a:pt x="5313293" y="1910533"/>
                  <a:pt x="5313293" y="1928170"/>
                </a:cubicBezTo>
                <a:cubicBezTo>
                  <a:pt x="5313293" y="1942556"/>
                  <a:pt x="5285998" y="1937269"/>
                  <a:pt x="5272350" y="1941818"/>
                </a:cubicBezTo>
                <a:cubicBezTo>
                  <a:pt x="5254153" y="1937269"/>
                  <a:pt x="5235794" y="1933323"/>
                  <a:pt x="5217759" y="1928170"/>
                </a:cubicBezTo>
                <a:cubicBezTo>
                  <a:pt x="5203927" y="1924218"/>
                  <a:pt x="5191202" y="1914522"/>
                  <a:pt x="5176816" y="1914522"/>
                </a:cubicBezTo>
                <a:cubicBezTo>
                  <a:pt x="5162430" y="1914522"/>
                  <a:pt x="5149520" y="1923621"/>
                  <a:pt x="5135872" y="1928170"/>
                </a:cubicBezTo>
                <a:cubicBezTo>
                  <a:pt x="5149520" y="1941818"/>
                  <a:pt x="5167443" y="1952242"/>
                  <a:pt x="5176816" y="1969114"/>
                </a:cubicBezTo>
                <a:cubicBezTo>
                  <a:pt x="5238910" y="2080883"/>
                  <a:pt x="5194078" y="2069117"/>
                  <a:pt x="5103271" y="2051948"/>
                </a:cubicBezTo>
                <a:lnTo>
                  <a:pt x="5103033" y="2051914"/>
                </a:lnTo>
                <a:lnTo>
                  <a:pt x="5103638" y="2054413"/>
                </a:lnTo>
                <a:cubicBezTo>
                  <a:pt x="5108187" y="2095356"/>
                  <a:pt x="5110513" y="2136608"/>
                  <a:pt x="5117286" y="2177242"/>
                </a:cubicBezTo>
                <a:cubicBezTo>
                  <a:pt x="5119651" y="2191433"/>
                  <a:pt x="5130934" y="2203800"/>
                  <a:pt x="5130934" y="2218186"/>
                </a:cubicBezTo>
                <a:cubicBezTo>
                  <a:pt x="5130934" y="2232572"/>
                  <a:pt x="5121835" y="2245481"/>
                  <a:pt x="5117286" y="2259129"/>
                </a:cubicBezTo>
                <a:cubicBezTo>
                  <a:pt x="5194896" y="2375542"/>
                  <a:pt x="5059306" y="2194803"/>
                  <a:pt x="5267411" y="2313720"/>
                </a:cubicBezTo>
                <a:cubicBezTo>
                  <a:pt x="5281652" y="2321858"/>
                  <a:pt x="5251714" y="2343065"/>
                  <a:pt x="5240116" y="2354663"/>
                </a:cubicBezTo>
                <a:cubicBezTo>
                  <a:pt x="5195212" y="2399568"/>
                  <a:pt x="5191288" y="2397219"/>
                  <a:pt x="5196868" y="2386151"/>
                </a:cubicBezTo>
                <a:lnTo>
                  <a:pt x="5203210" y="2375655"/>
                </a:lnTo>
                <a:lnTo>
                  <a:pt x="5210640" y="2365323"/>
                </a:lnTo>
                <a:cubicBezTo>
                  <a:pt x="5215234" y="2358637"/>
                  <a:pt x="5210062" y="2365203"/>
                  <a:pt x="5204450" y="2373603"/>
                </a:cubicBezTo>
                <a:lnTo>
                  <a:pt x="5203210" y="2375655"/>
                </a:lnTo>
                <a:lnTo>
                  <a:pt x="5195257" y="2386716"/>
                </a:lnTo>
                <a:cubicBezTo>
                  <a:pt x="5186910" y="2398112"/>
                  <a:pt x="5174956" y="2414247"/>
                  <a:pt x="5158229" y="2436550"/>
                </a:cubicBezTo>
                <a:cubicBezTo>
                  <a:pt x="5153680" y="2450198"/>
                  <a:pt x="5153569" y="2466260"/>
                  <a:pt x="5144582" y="2477493"/>
                </a:cubicBezTo>
                <a:cubicBezTo>
                  <a:pt x="5074032" y="2565681"/>
                  <a:pt x="5124293" y="2442822"/>
                  <a:pt x="5089991" y="2545732"/>
                </a:cubicBezTo>
                <a:cubicBezTo>
                  <a:pt x="5100087" y="2549097"/>
                  <a:pt x="5171877" y="2569038"/>
                  <a:pt x="5171877" y="2586675"/>
                </a:cubicBezTo>
                <a:cubicBezTo>
                  <a:pt x="5171877" y="2601061"/>
                  <a:pt x="5144582" y="2595774"/>
                  <a:pt x="5130934" y="2600323"/>
                </a:cubicBezTo>
                <a:cubicBezTo>
                  <a:pt x="5112737" y="2595774"/>
                  <a:pt x="5094378" y="2591828"/>
                  <a:pt x="5076343" y="2586675"/>
                </a:cubicBezTo>
                <a:cubicBezTo>
                  <a:pt x="5062511" y="2582723"/>
                  <a:pt x="5049786" y="2573027"/>
                  <a:pt x="5035400" y="2573027"/>
                </a:cubicBezTo>
                <a:cubicBezTo>
                  <a:pt x="5021014" y="2573027"/>
                  <a:pt x="5008104" y="2582126"/>
                  <a:pt x="4994456" y="2586675"/>
                </a:cubicBezTo>
                <a:cubicBezTo>
                  <a:pt x="5008104" y="2600323"/>
                  <a:pt x="5026027" y="2610747"/>
                  <a:pt x="5035400" y="2627619"/>
                </a:cubicBezTo>
                <a:cubicBezTo>
                  <a:pt x="5118192" y="2776644"/>
                  <a:pt x="5010894" y="2706052"/>
                  <a:pt x="4857979" y="2695857"/>
                </a:cubicBezTo>
                <a:cubicBezTo>
                  <a:pt x="4862528" y="2745899"/>
                  <a:pt x="4864520" y="2796240"/>
                  <a:pt x="4871626" y="2845983"/>
                </a:cubicBezTo>
                <a:cubicBezTo>
                  <a:pt x="4882544" y="2922411"/>
                  <a:pt x="4897103" y="2851441"/>
                  <a:pt x="4871626" y="2927869"/>
                </a:cubicBezTo>
                <a:cubicBezTo>
                  <a:pt x="4776092" y="2864179"/>
                  <a:pt x="4807937" y="2845983"/>
                  <a:pt x="4762444" y="2914222"/>
                </a:cubicBezTo>
                <a:cubicBezTo>
                  <a:pt x="4757895" y="2932419"/>
                  <a:pt x="4764881" y="2959163"/>
                  <a:pt x="4748797" y="2968813"/>
                </a:cubicBezTo>
                <a:cubicBezTo>
                  <a:pt x="4732713" y="2978464"/>
                  <a:pt x="4710491" y="2964471"/>
                  <a:pt x="4694205" y="2955165"/>
                </a:cubicBezTo>
                <a:cubicBezTo>
                  <a:pt x="4665912" y="2938998"/>
                  <a:pt x="4643360" y="2899369"/>
                  <a:pt x="4625967" y="2873278"/>
                </a:cubicBezTo>
                <a:cubicBezTo>
                  <a:pt x="4616868" y="2896024"/>
                  <a:pt x="4606418" y="2918276"/>
                  <a:pt x="4598671" y="2941517"/>
                </a:cubicBezTo>
                <a:cubicBezTo>
                  <a:pt x="4592739" y="2959311"/>
                  <a:pt x="4597375" y="2981992"/>
                  <a:pt x="4585023" y="2996108"/>
                </a:cubicBezTo>
                <a:cubicBezTo>
                  <a:pt x="4563421" y="3020796"/>
                  <a:pt x="4503137" y="3050699"/>
                  <a:pt x="4503137" y="3050699"/>
                </a:cubicBezTo>
                <a:cubicBezTo>
                  <a:pt x="4484940" y="3023404"/>
                  <a:pt x="4454980" y="2936645"/>
                  <a:pt x="4448546" y="2968813"/>
                </a:cubicBezTo>
                <a:cubicBezTo>
                  <a:pt x="4443997" y="2991559"/>
                  <a:pt x="4444497" y="3015934"/>
                  <a:pt x="4434898" y="3037051"/>
                </a:cubicBezTo>
                <a:cubicBezTo>
                  <a:pt x="4421323" y="3066916"/>
                  <a:pt x="4380307" y="3118938"/>
                  <a:pt x="4380307" y="3118938"/>
                </a:cubicBezTo>
                <a:cubicBezTo>
                  <a:pt x="4347009" y="3107838"/>
                  <a:pt x="4324875" y="3104450"/>
                  <a:pt x="4298420" y="3077995"/>
                </a:cubicBezTo>
                <a:cubicBezTo>
                  <a:pt x="4282336" y="3061911"/>
                  <a:pt x="4271125" y="3041601"/>
                  <a:pt x="4257477" y="3023404"/>
                </a:cubicBezTo>
                <a:lnTo>
                  <a:pt x="4248832" y="2996375"/>
                </a:lnTo>
                <a:lnTo>
                  <a:pt x="4246358" y="3002079"/>
                </a:lnTo>
                <a:cubicBezTo>
                  <a:pt x="4175808" y="3090267"/>
                  <a:pt x="4226069" y="2967408"/>
                  <a:pt x="4191767" y="3070318"/>
                </a:cubicBezTo>
                <a:cubicBezTo>
                  <a:pt x="4201863" y="3073683"/>
                  <a:pt x="4273653" y="3093624"/>
                  <a:pt x="4273653" y="3111261"/>
                </a:cubicBezTo>
                <a:cubicBezTo>
                  <a:pt x="4273653" y="3125647"/>
                  <a:pt x="4246358" y="3120360"/>
                  <a:pt x="4232710" y="3124909"/>
                </a:cubicBezTo>
                <a:cubicBezTo>
                  <a:pt x="4214513" y="3120360"/>
                  <a:pt x="4196154" y="3116414"/>
                  <a:pt x="4178119" y="3111261"/>
                </a:cubicBezTo>
                <a:cubicBezTo>
                  <a:pt x="4164287" y="3107309"/>
                  <a:pt x="4151562" y="3097613"/>
                  <a:pt x="4137176" y="3097613"/>
                </a:cubicBezTo>
                <a:lnTo>
                  <a:pt x="4131232" y="3099079"/>
                </a:lnTo>
                <a:lnTo>
                  <a:pt x="4123898" y="3104114"/>
                </a:lnTo>
                <a:lnTo>
                  <a:pt x="4098055" y="3112852"/>
                </a:lnTo>
                <a:lnTo>
                  <a:pt x="4118307" y="3130524"/>
                </a:lnTo>
                <a:cubicBezTo>
                  <a:pt x="4125666" y="3136945"/>
                  <a:pt x="4132489" y="3143769"/>
                  <a:pt x="4137176" y="3152205"/>
                </a:cubicBezTo>
                <a:cubicBezTo>
                  <a:pt x="4219968" y="3301230"/>
                  <a:pt x="4112670" y="3230638"/>
                  <a:pt x="3959755" y="3220443"/>
                </a:cubicBezTo>
                <a:cubicBezTo>
                  <a:pt x="3964304" y="3270485"/>
                  <a:pt x="3966296" y="3320826"/>
                  <a:pt x="3973402" y="3370569"/>
                </a:cubicBezTo>
                <a:cubicBezTo>
                  <a:pt x="3984320" y="3446997"/>
                  <a:pt x="3998879" y="3376027"/>
                  <a:pt x="3973402" y="3452455"/>
                </a:cubicBezTo>
                <a:cubicBezTo>
                  <a:pt x="3877868" y="3388765"/>
                  <a:pt x="3909713" y="3370569"/>
                  <a:pt x="3864220" y="3438808"/>
                </a:cubicBezTo>
                <a:cubicBezTo>
                  <a:pt x="3859671" y="3457005"/>
                  <a:pt x="3866657" y="3483749"/>
                  <a:pt x="3850573" y="3493399"/>
                </a:cubicBezTo>
                <a:cubicBezTo>
                  <a:pt x="3834489" y="3503050"/>
                  <a:pt x="3812267" y="3489057"/>
                  <a:pt x="3795981" y="3479751"/>
                </a:cubicBezTo>
                <a:cubicBezTo>
                  <a:pt x="3767688" y="3463584"/>
                  <a:pt x="3745136" y="3423955"/>
                  <a:pt x="3727743" y="3397864"/>
                </a:cubicBezTo>
                <a:cubicBezTo>
                  <a:pt x="3718644" y="3420610"/>
                  <a:pt x="3708194" y="3442862"/>
                  <a:pt x="3700447" y="3466103"/>
                </a:cubicBezTo>
                <a:cubicBezTo>
                  <a:pt x="3694515" y="3483897"/>
                  <a:pt x="3699151" y="3506578"/>
                  <a:pt x="3686799" y="3520694"/>
                </a:cubicBezTo>
                <a:cubicBezTo>
                  <a:pt x="3665197" y="3545382"/>
                  <a:pt x="3604913" y="3575285"/>
                  <a:pt x="3604913" y="3575285"/>
                </a:cubicBezTo>
                <a:cubicBezTo>
                  <a:pt x="3586716" y="3547990"/>
                  <a:pt x="3556756" y="3461231"/>
                  <a:pt x="3550322" y="3493399"/>
                </a:cubicBezTo>
                <a:cubicBezTo>
                  <a:pt x="3545773" y="3516145"/>
                  <a:pt x="3546273" y="3540520"/>
                  <a:pt x="3536674" y="3561637"/>
                </a:cubicBezTo>
                <a:cubicBezTo>
                  <a:pt x="3533280" y="3569104"/>
                  <a:pt x="3528171" y="3577955"/>
                  <a:pt x="3522417" y="3587031"/>
                </a:cubicBezTo>
                <a:lnTo>
                  <a:pt x="3513711" y="3599877"/>
                </a:lnTo>
                <a:lnTo>
                  <a:pt x="3537544" y="3611393"/>
                </a:lnTo>
                <a:cubicBezTo>
                  <a:pt x="3544432" y="3615796"/>
                  <a:pt x="3548919" y="3620349"/>
                  <a:pt x="3548919" y="3624758"/>
                </a:cubicBezTo>
                <a:cubicBezTo>
                  <a:pt x="3548919" y="3639144"/>
                  <a:pt x="3521624" y="3633857"/>
                  <a:pt x="3507976" y="3638406"/>
                </a:cubicBezTo>
                <a:lnTo>
                  <a:pt x="3489538" y="3633797"/>
                </a:lnTo>
                <a:lnTo>
                  <a:pt x="3488704" y="3634929"/>
                </a:lnTo>
                <a:cubicBezTo>
                  <a:pt x="3484646" y="3640273"/>
                  <a:pt x="3482083" y="3643524"/>
                  <a:pt x="3482083" y="3643524"/>
                </a:cubicBezTo>
                <a:cubicBezTo>
                  <a:pt x="3457110" y="3635199"/>
                  <a:pt x="3438416" y="3631212"/>
                  <a:pt x="3419469" y="3618578"/>
                </a:cubicBezTo>
                <a:lnTo>
                  <a:pt x="3410923" y="3611485"/>
                </a:lnTo>
                <a:lnTo>
                  <a:pt x="3391694" y="3616228"/>
                </a:lnTo>
                <a:cubicBezTo>
                  <a:pt x="3384962" y="3619072"/>
                  <a:pt x="3378322" y="3622484"/>
                  <a:pt x="3371498" y="3624758"/>
                </a:cubicBezTo>
                <a:cubicBezTo>
                  <a:pt x="3385146" y="3638406"/>
                  <a:pt x="3403069" y="3648830"/>
                  <a:pt x="3412442" y="3665702"/>
                </a:cubicBezTo>
                <a:cubicBezTo>
                  <a:pt x="3495234" y="3814727"/>
                  <a:pt x="3387936" y="3744135"/>
                  <a:pt x="3235021" y="3733940"/>
                </a:cubicBezTo>
                <a:cubicBezTo>
                  <a:pt x="3239570" y="3783982"/>
                  <a:pt x="3241562" y="3834323"/>
                  <a:pt x="3248668" y="3884066"/>
                </a:cubicBezTo>
                <a:cubicBezTo>
                  <a:pt x="3259586" y="3960494"/>
                  <a:pt x="3274145" y="3889524"/>
                  <a:pt x="3248668" y="3965952"/>
                </a:cubicBezTo>
                <a:cubicBezTo>
                  <a:pt x="3153134" y="3902262"/>
                  <a:pt x="3184979" y="3884066"/>
                  <a:pt x="3139486" y="3952305"/>
                </a:cubicBezTo>
                <a:cubicBezTo>
                  <a:pt x="3134937" y="3970502"/>
                  <a:pt x="3141923" y="3997246"/>
                  <a:pt x="3125839" y="4006896"/>
                </a:cubicBezTo>
                <a:cubicBezTo>
                  <a:pt x="3109755" y="4016547"/>
                  <a:pt x="3087533" y="4002554"/>
                  <a:pt x="3071247" y="3993248"/>
                </a:cubicBezTo>
                <a:cubicBezTo>
                  <a:pt x="3042954" y="3977081"/>
                  <a:pt x="3020402" y="3937452"/>
                  <a:pt x="3003009" y="3911361"/>
                </a:cubicBezTo>
                <a:cubicBezTo>
                  <a:pt x="2993910" y="3934107"/>
                  <a:pt x="2983460" y="3956359"/>
                  <a:pt x="2975713" y="3979600"/>
                </a:cubicBezTo>
                <a:cubicBezTo>
                  <a:pt x="2969781" y="3997394"/>
                  <a:pt x="2974417" y="4020075"/>
                  <a:pt x="2962065" y="4034191"/>
                </a:cubicBezTo>
                <a:cubicBezTo>
                  <a:pt x="2940463" y="4058879"/>
                  <a:pt x="2880179" y="4088782"/>
                  <a:pt x="2880179" y="4088782"/>
                </a:cubicBezTo>
                <a:cubicBezTo>
                  <a:pt x="2861982" y="4061487"/>
                  <a:pt x="2832022" y="3974728"/>
                  <a:pt x="2825588" y="4006896"/>
                </a:cubicBezTo>
                <a:cubicBezTo>
                  <a:pt x="2821039" y="4029642"/>
                  <a:pt x="2821539" y="4054017"/>
                  <a:pt x="2811940" y="4075134"/>
                </a:cubicBezTo>
                <a:cubicBezTo>
                  <a:pt x="2798365" y="4104999"/>
                  <a:pt x="2757349" y="4157021"/>
                  <a:pt x="2757349" y="4157021"/>
                </a:cubicBezTo>
                <a:cubicBezTo>
                  <a:pt x="2724051" y="4145921"/>
                  <a:pt x="2701917" y="4142533"/>
                  <a:pt x="2675462" y="4116078"/>
                </a:cubicBezTo>
                <a:cubicBezTo>
                  <a:pt x="2659378" y="4099994"/>
                  <a:pt x="2648167" y="4079684"/>
                  <a:pt x="2634519" y="4061487"/>
                </a:cubicBezTo>
                <a:cubicBezTo>
                  <a:pt x="2586306" y="3916845"/>
                  <a:pt x="2623972" y="3980998"/>
                  <a:pt x="2593576" y="4034191"/>
                </a:cubicBezTo>
                <a:cubicBezTo>
                  <a:pt x="2584000" y="4050949"/>
                  <a:pt x="2566281" y="4061486"/>
                  <a:pt x="2552633" y="4075134"/>
                </a:cubicBezTo>
                <a:cubicBezTo>
                  <a:pt x="2548084" y="4088782"/>
                  <a:pt x="2547972" y="4104844"/>
                  <a:pt x="2538985" y="4116078"/>
                </a:cubicBezTo>
                <a:cubicBezTo>
                  <a:pt x="2519744" y="4140129"/>
                  <a:pt x="2484069" y="4148031"/>
                  <a:pt x="2457098" y="4157021"/>
                </a:cubicBezTo>
                <a:cubicBezTo>
                  <a:pt x="2443450" y="4147922"/>
                  <a:pt x="2427753" y="4141323"/>
                  <a:pt x="2416155" y="4129725"/>
                </a:cubicBezTo>
                <a:cubicBezTo>
                  <a:pt x="2404557" y="4118127"/>
                  <a:pt x="2396194" y="4103453"/>
                  <a:pt x="2388859" y="4088782"/>
                </a:cubicBezTo>
                <a:cubicBezTo>
                  <a:pt x="2363164" y="4037393"/>
                  <a:pt x="2360947" y="4018075"/>
                  <a:pt x="2347916" y="3965952"/>
                </a:cubicBezTo>
                <a:cubicBezTo>
                  <a:pt x="2343367" y="3984149"/>
                  <a:pt x="2352062" y="4014611"/>
                  <a:pt x="2334268" y="4020543"/>
                </a:cubicBezTo>
                <a:cubicBezTo>
                  <a:pt x="2318707" y="4025730"/>
                  <a:pt x="2309996" y="3995721"/>
                  <a:pt x="2306973" y="3979600"/>
                </a:cubicBezTo>
                <a:cubicBezTo>
                  <a:pt x="2296042" y="3921301"/>
                  <a:pt x="2297874" y="3861319"/>
                  <a:pt x="2293325" y="3802179"/>
                </a:cubicBezTo>
                <a:cubicBezTo>
                  <a:pt x="2266011" y="3829493"/>
                  <a:pt x="2232805" y="3866559"/>
                  <a:pt x="2197791" y="3884066"/>
                </a:cubicBezTo>
                <a:cubicBezTo>
                  <a:pt x="2181014" y="3892454"/>
                  <a:pt x="2161397" y="3893164"/>
                  <a:pt x="2143200" y="3897713"/>
                </a:cubicBezTo>
                <a:cubicBezTo>
                  <a:pt x="2141827" y="3898628"/>
                  <a:pt x="2072613" y="3949958"/>
                  <a:pt x="2061313" y="3938657"/>
                </a:cubicBezTo>
                <a:cubicBezTo>
                  <a:pt x="2040968" y="3918312"/>
                  <a:pt x="2034018" y="3856770"/>
                  <a:pt x="2034018" y="3856770"/>
                </a:cubicBezTo>
                <a:cubicBezTo>
                  <a:pt x="2016527" y="3861143"/>
                  <a:pt x="1958062" y="3874277"/>
                  <a:pt x="1938483" y="3884066"/>
                </a:cubicBezTo>
                <a:cubicBezTo>
                  <a:pt x="1809563" y="3948526"/>
                  <a:pt x="1921630" y="3907881"/>
                  <a:pt x="1829301" y="3938657"/>
                </a:cubicBezTo>
                <a:cubicBezTo>
                  <a:pt x="1824752" y="3925009"/>
                  <a:pt x="1813618" y="3911955"/>
                  <a:pt x="1815653" y="3897713"/>
                </a:cubicBezTo>
                <a:cubicBezTo>
                  <a:pt x="1818801" y="3875675"/>
                  <a:pt x="1857046" y="3821977"/>
                  <a:pt x="1870245" y="3802179"/>
                </a:cubicBezTo>
                <a:cubicBezTo>
                  <a:pt x="1856597" y="3797630"/>
                  <a:pt x="1843576" y="3790315"/>
                  <a:pt x="1829301" y="3788531"/>
                </a:cubicBezTo>
                <a:cubicBezTo>
                  <a:pt x="1658419" y="3767171"/>
                  <a:pt x="1582114" y="3788837"/>
                  <a:pt x="1720119" y="3761236"/>
                </a:cubicBezTo>
                <a:cubicBezTo>
                  <a:pt x="1689937" y="3731054"/>
                  <a:pt x="1676233" y="3711997"/>
                  <a:pt x="1638233" y="3692997"/>
                </a:cubicBezTo>
                <a:cubicBezTo>
                  <a:pt x="1625366" y="3686563"/>
                  <a:pt x="1610937" y="3683898"/>
                  <a:pt x="1597289" y="3679349"/>
                </a:cubicBezTo>
                <a:cubicBezTo>
                  <a:pt x="1572697" y="3654757"/>
                  <a:pt x="1548652" y="3625360"/>
                  <a:pt x="1515403" y="3611110"/>
                </a:cubicBezTo>
                <a:cubicBezTo>
                  <a:pt x="1498163" y="3603721"/>
                  <a:pt x="1479009" y="3602012"/>
                  <a:pt x="1460812" y="3597463"/>
                </a:cubicBezTo>
                <a:cubicBezTo>
                  <a:pt x="1474460" y="3588364"/>
                  <a:pt x="1486397" y="3575926"/>
                  <a:pt x="1501755" y="3570167"/>
                </a:cubicBezTo>
                <a:cubicBezTo>
                  <a:pt x="1563756" y="3546916"/>
                  <a:pt x="1604618" y="3568060"/>
                  <a:pt x="1529050" y="3542872"/>
                </a:cubicBezTo>
                <a:cubicBezTo>
                  <a:pt x="1506304" y="3524675"/>
                  <a:pt x="1476970" y="3512518"/>
                  <a:pt x="1460812" y="3488281"/>
                </a:cubicBezTo>
                <a:cubicBezTo>
                  <a:pt x="1452832" y="3476311"/>
                  <a:pt x="1487495" y="3500027"/>
                  <a:pt x="1501755" y="3501928"/>
                </a:cubicBezTo>
                <a:cubicBezTo>
                  <a:pt x="1556055" y="3509168"/>
                  <a:pt x="1610937" y="3511027"/>
                  <a:pt x="1665528" y="3515576"/>
                </a:cubicBezTo>
                <a:cubicBezTo>
                  <a:pt x="1634234" y="3421698"/>
                  <a:pt x="1679916" y="3532843"/>
                  <a:pt x="1597289" y="3433690"/>
                </a:cubicBezTo>
                <a:cubicBezTo>
                  <a:pt x="1588079" y="3422638"/>
                  <a:pt x="1589485" y="3405892"/>
                  <a:pt x="1583642" y="3392746"/>
                </a:cubicBezTo>
                <a:cubicBezTo>
                  <a:pt x="1565106" y="3351039"/>
                  <a:pt x="1554119" y="3329441"/>
                  <a:pt x="1541317" y="3308597"/>
                </a:cubicBezTo>
                <a:lnTo>
                  <a:pt x="1522384" y="3279743"/>
                </a:lnTo>
                <a:lnTo>
                  <a:pt x="1516078" y="3295506"/>
                </a:lnTo>
                <a:cubicBezTo>
                  <a:pt x="1510146" y="3313300"/>
                  <a:pt x="1514782" y="3335981"/>
                  <a:pt x="1502430" y="3350097"/>
                </a:cubicBezTo>
                <a:cubicBezTo>
                  <a:pt x="1480828" y="3374785"/>
                  <a:pt x="1420544" y="3404688"/>
                  <a:pt x="1420544" y="3404688"/>
                </a:cubicBezTo>
                <a:cubicBezTo>
                  <a:pt x="1402347" y="3377393"/>
                  <a:pt x="1372387" y="3290634"/>
                  <a:pt x="1365953" y="3322802"/>
                </a:cubicBezTo>
                <a:cubicBezTo>
                  <a:pt x="1361404" y="3345548"/>
                  <a:pt x="1361904" y="3369923"/>
                  <a:pt x="1352305" y="3391040"/>
                </a:cubicBezTo>
                <a:cubicBezTo>
                  <a:pt x="1338730" y="3420905"/>
                  <a:pt x="1297714" y="3472927"/>
                  <a:pt x="1297714" y="3472927"/>
                </a:cubicBezTo>
                <a:cubicBezTo>
                  <a:pt x="1264416" y="3461827"/>
                  <a:pt x="1242282" y="3458439"/>
                  <a:pt x="1215827" y="3431984"/>
                </a:cubicBezTo>
                <a:cubicBezTo>
                  <a:pt x="1199743" y="3415900"/>
                  <a:pt x="1188532" y="3395590"/>
                  <a:pt x="1174884" y="3377393"/>
                </a:cubicBezTo>
                <a:cubicBezTo>
                  <a:pt x="1126671" y="3232751"/>
                  <a:pt x="1164337" y="3296904"/>
                  <a:pt x="1133941" y="3350097"/>
                </a:cubicBezTo>
                <a:cubicBezTo>
                  <a:pt x="1124365" y="3366855"/>
                  <a:pt x="1106646" y="3377392"/>
                  <a:pt x="1092998" y="3391040"/>
                </a:cubicBezTo>
                <a:cubicBezTo>
                  <a:pt x="1088449" y="3404688"/>
                  <a:pt x="1088337" y="3420750"/>
                  <a:pt x="1079350" y="3431984"/>
                </a:cubicBezTo>
                <a:cubicBezTo>
                  <a:pt x="1060109" y="3456035"/>
                  <a:pt x="1024434" y="3463937"/>
                  <a:pt x="997463" y="3472927"/>
                </a:cubicBezTo>
                <a:cubicBezTo>
                  <a:pt x="983815" y="3463828"/>
                  <a:pt x="968118" y="3457229"/>
                  <a:pt x="956520" y="3445631"/>
                </a:cubicBezTo>
                <a:cubicBezTo>
                  <a:pt x="944922" y="3434033"/>
                  <a:pt x="936559" y="3419359"/>
                  <a:pt x="929224" y="3404688"/>
                </a:cubicBezTo>
                <a:cubicBezTo>
                  <a:pt x="903529" y="3353299"/>
                  <a:pt x="901312" y="3333981"/>
                  <a:pt x="888281" y="3281858"/>
                </a:cubicBezTo>
                <a:cubicBezTo>
                  <a:pt x="883732" y="3300055"/>
                  <a:pt x="892427" y="3330517"/>
                  <a:pt x="874633" y="3336449"/>
                </a:cubicBezTo>
                <a:cubicBezTo>
                  <a:pt x="859072" y="3341636"/>
                  <a:pt x="850361" y="3311627"/>
                  <a:pt x="847338" y="3295506"/>
                </a:cubicBezTo>
                <a:cubicBezTo>
                  <a:pt x="836407" y="3237207"/>
                  <a:pt x="838239" y="3177225"/>
                  <a:pt x="833690" y="3118085"/>
                </a:cubicBezTo>
                <a:cubicBezTo>
                  <a:pt x="806376" y="3145399"/>
                  <a:pt x="773170" y="3182465"/>
                  <a:pt x="738156" y="3199972"/>
                </a:cubicBezTo>
                <a:cubicBezTo>
                  <a:pt x="721379" y="3208360"/>
                  <a:pt x="701762" y="3209070"/>
                  <a:pt x="683565" y="3213619"/>
                </a:cubicBezTo>
                <a:cubicBezTo>
                  <a:pt x="682192" y="3214534"/>
                  <a:pt x="612978" y="3265864"/>
                  <a:pt x="601678" y="3254563"/>
                </a:cubicBezTo>
                <a:cubicBezTo>
                  <a:pt x="581333" y="3234218"/>
                  <a:pt x="574383" y="3172676"/>
                  <a:pt x="574383" y="3172676"/>
                </a:cubicBezTo>
                <a:cubicBezTo>
                  <a:pt x="556892" y="3177049"/>
                  <a:pt x="498427" y="3190183"/>
                  <a:pt x="478848" y="3199972"/>
                </a:cubicBezTo>
                <a:cubicBezTo>
                  <a:pt x="349928" y="3264432"/>
                  <a:pt x="461995" y="3223787"/>
                  <a:pt x="369666" y="3254563"/>
                </a:cubicBezTo>
                <a:cubicBezTo>
                  <a:pt x="365117" y="3240915"/>
                  <a:pt x="353983" y="3227861"/>
                  <a:pt x="356018" y="3213619"/>
                </a:cubicBezTo>
                <a:cubicBezTo>
                  <a:pt x="359166" y="3191581"/>
                  <a:pt x="397411" y="3137883"/>
                  <a:pt x="410610" y="3118085"/>
                </a:cubicBezTo>
                <a:cubicBezTo>
                  <a:pt x="396962" y="3113536"/>
                  <a:pt x="383941" y="3106221"/>
                  <a:pt x="369666" y="3104437"/>
                </a:cubicBezTo>
                <a:cubicBezTo>
                  <a:pt x="198784" y="3083077"/>
                  <a:pt x="122479" y="3104743"/>
                  <a:pt x="260484" y="3077142"/>
                </a:cubicBezTo>
                <a:cubicBezTo>
                  <a:pt x="230302" y="3046960"/>
                  <a:pt x="216598" y="3027903"/>
                  <a:pt x="178598" y="3008903"/>
                </a:cubicBezTo>
                <a:cubicBezTo>
                  <a:pt x="165731" y="3002469"/>
                  <a:pt x="151302" y="2999804"/>
                  <a:pt x="137654" y="2995255"/>
                </a:cubicBezTo>
                <a:cubicBezTo>
                  <a:pt x="113062" y="2970663"/>
                  <a:pt x="89017" y="2941266"/>
                  <a:pt x="55768" y="2927016"/>
                </a:cubicBezTo>
                <a:cubicBezTo>
                  <a:pt x="38528" y="2919627"/>
                  <a:pt x="19374" y="2917918"/>
                  <a:pt x="1177" y="2913369"/>
                </a:cubicBezTo>
                <a:cubicBezTo>
                  <a:pt x="14825" y="2904270"/>
                  <a:pt x="26762" y="2891832"/>
                  <a:pt x="42120" y="2886073"/>
                </a:cubicBezTo>
                <a:cubicBezTo>
                  <a:pt x="104121" y="2862822"/>
                  <a:pt x="144983" y="2883966"/>
                  <a:pt x="69415" y="2858778"/>
                </a:cubicBezTo>
                <a:cubicBezTo>
                  <a:pt x="46669" y="2840581"/>
                  <a:pt x="17335" y="2828424"/>
                  <a:pt x="1177" y="2804187"/>
                </a:cubicBezTo>
                <a:cubicBezTo>
                  <a:pt x="-6803" y="2792217"/>
                  <a:pt x="27860" y="2815933"/>
                  <a:pt x="42120" y="2817834"/>
                </a:cubicBezTo>
                <a:cubicBezTo>
                  <a:pt x="96420" y="2825074"/>
                  <a:pt x="151302" y="2826933"/>
                  <a:pt x="205893" y="2831482"/>
                </a:cubicBezTo>
                <a:cubicBezTo>
                  <a:pt x="174599" y="2737604"/>
                  <a:pt x="220281" y="2848749"/>
                  <a:pt x="137654" y="2749596"/>
                </a:cubicBezTo>
                <a:cubicBezTo>
                  <a:pt x="128444" y="2738544"/>
                  <a:pt x="129850" y="2721798"/>
                  <a:pt x="124007" y="2708652"/>
                </a:cubicBezTo>
                <a:cubicBezTo>
                  <a:pt x="86934" y="2625238"/>
                  <a:pt x="80058" y="2622259"/>
                  <a:pt x="28472" y="2544879"/>
                </a:cubicBezTo>
                <a:cubicBezTo>
                  <a:pt x="42120" y="2535781"/>
                  <a:pt x="53113" y="2519395"/>
                  <a:pt x="69415" y="2517584"/>
                </a:cubicBezTo>
                <a:cubicBezTo>
                  <a:pt x="125029" y="2511405"/>
                  <a:pt x="160622" y="2535891"/>
                  <a:pt x="205893" y="2558527"/>
                </a:cubicBezTo>
                <a:cubicBezTo>
                  <a:pt x="228639" y="2553978"/>
                  <a:pt x="257729" y="2561282"/>
                  <a:pt x="274132" y="2544879"/>
                </a:cubicBezTo>
                <a:cubicBezTo>
                  <a:pt x="284304" y="2534707"/>
                  <a:pt x="244423" y="2540218"/>
                  <a:pt x="233189" y="2531231"/>
                </a:cubicBezTo>
                <a:cubicBezTo>
                  <a:pt x="220381" y="2520984"/>
                  <a:pt x="214031" y="2504529"/>
                  <a:pt x="205893" y="2490288"/>
                </a:cubicBezTo>
                <a:cubicBezTo>
                  <a:pt x="195799" y="2472624"/>
                  <a:pt x="186612" y="2454397"/>
                  <a:pt x="178598" y="2435697"/>
                </a:cubicBezTo>
                <a:cubicBezTo>
                  <a:pt x="172931" y="2422474"/>
                  <a:pt x="152980" y="2402734"/>
                  <a:pt x="164950" y="2394754"/>
                </a:cubicBezTo>
                <a:cubicBezTo>
                  <a:pt x="180557" y="2384350"/>
                  <a:pt x="201506" y="2403249"/>
                  <a:pt x="219541" y="2408402"/>
                </a:cubicBezTo>
                <a:cubicBezTo>
                  <a:pt x="233373" y="2412354"/>
                  <a:pt x="246836" y="2417500"/>
                  <a:pt x="260484" y="2422049"/>
                </a:cubicBezTo>
                <a:cubicBezTo>
                  <a:pt x="274132" y="2435697"/>
                  <a:pt x="285368" y="2452287"/>
                  <a:pt x="301427" y="2462993"/>
                </a:cubicBezTo>
                <a:cubicBezTo>
                  <a:pt x="313397" y="2470973"/>
                  <a:pt x="345192" y="2490747"/>
                  <a:pt x="342371" y="2476640"/>
                </a:cubicBezTo>
                <a:cubicBezTo>
                  <a:pt x="335938" y="2444472"/>
                  <a:pt x="287780" y="2394754"/>
                  <a:pt x="287780" y="2394754"/>
                </a:cubicBezTo>
                <a:cubicBezTo>
                  <a:pt x="284568" y="2381905"/>
                  <a:pt x="245658" y="2303376"/>
                  <a:pt x="315075" y="2326515"/>
                </a:cubicBezTo>
                <a:cubicBezTo>
                  <a:pt x="346197" y="2336889"/>
                  <a:pt x="369666" y="2362909"/>
                  <a:pt x="396962" y="2381106"/>
                </a:cubicBezTo>
                <a:cubicBezTo>
                  <a:pt x="387863" y="2367458"/>
                  <a:pt x="365688" y="2356076"/>
                  <a:pt x="369666" y="2340163"/>
                </a:cubicBezTo>
                <a:cubicBezTo>
                  <a:pt x="372092" y="2330462"/>
                  <a:pt x="395604" y="2327050"/>
                  <a:pt x="418695" y="2326063"/>
                </a:cubicBezTo>
                <a:lnTo>
                  <a:pt x="432138" y="2326002"/>
                </a:lnTo>
                <a:lnTo>
                  <a:pt x="465201" y="2381106"/>
                </a:lnTo>
                <a:lnTo>
                  <a:pt x="465201" y="2326515"/>
                </a:lnTo>
                <a:cubicBezTo>
                  <a:pt x="464830" y="2326515"/>
                  <a:pt x="458976" y="2326155"/>
                  <a:pt x="450329" y="2325919"/>
                </a:cubicBezTo>
                <a:lnTo>
                  <a:pt x="432138" y="2326002"/>
                </a:lnTo>
                <a:lnTo>
                  <a:pt x="424257" y="2312867"/>
                </a:lnTo>
                <a:cubicBezTo>
                  <a:pt x="412351" y="2286674"/>
                  <a:pt x="369667" y="2221883"/>
                  <a:pt x="396962" y="2230981"/>
                </a:cubicBezTo>
                <a:lnTo>
                  <a:pt x="437905" y="2244628"/>
                </a:lnTo>
                <a:cubicBezTo>
                  <a:pt x="438820" y="2246000"/>
                  <a:pt x="479775" y="2325589"/>
                  <a:pt x="506144" y="2299219"/>
                </a:cubicBezTo>
                <a:cubicBezTo>
                  <a:pt x="542536" y="2262825"/>
                  <a:pt x="424259" y="2235530"/>
                  <a:pt x="533439" y="2271924"/>
                </a:cubicBezTo>
                <a:cubicBezTo>
                  <a:pt x="537988" y="2244628"/>
                  <a:pt x="527520" y="2209604"/>
                  <a:pt x="547087" y="2190037"/>
                </a:cubicBezTo>
                <a:cubicBezTo>
                  <a:pt x="558685" y="2178439"/>
                  <a:pt x="576432" y="2205735"/>
                  <a:pt x="588030" y="2217333"/>
                </a:cubicBezTo>
                <a:cubicBezTo>
                  <a:pt x="599628" y="2228931"/>
                  <a:pt x="606227" y="2244628"/>
                  <a:pt x="615326" y="2258276"/>
                </a:cubicBezTo>
                <a:lnTo>
                  <a:pt x="624201" y="2231651"/>
                </a:lnTo>
                <a:lnTo>
                  <a:pt x="615384" y="2212439"/>
                </a:lnTo>
                <a:cubicBezTo>
                  <a:pt x="612287" y="2205689"/>
                  <a:pt x="610012" y="2198865"/>
                  <a:pt x="611029" y="2191744"/>
                </a:cubicBezTo>
                <a:cubicBezTo>
                  <a:pt x="611816" y="2186235"/>
                  <a:pt x="614797" y="2178746"/>
                  <a:pt x="619031" y="2170304"/>
                </a:cubicBezTo>
                <a:lnTo>
                  <a:pt x="632660" y="2146455"/>
                </a:lnTo>
                <a:lnTo>
                  <a:pt x="633735" y="2133571"/>
                </a:lnTo>
                <a:cubicBezTo>
                  <a:pt x="635355" y="2124662"/>
                  <a:pt x="638072" y="2116112"/>
                  <a:pt x="642621" y="2108151"/>
                </a:cubicBezTo>
                <a:lnTo>
                  <a:pt x="642667" y="2108127"/>
                </a:lnTo>
                <a:lnTo>
                  <a:pt x="634589" y="2106445"/>
                </a:lnTo>
                <a:lnTo>
                  <a:pt x="654144" y="2091752"/>
                </a:lnTo>
                <a:lnTo>
                  <a:pt x="645384" y="2088349"/>
                </a:lnTo>
                <a:cubicBezTo>
                  <a:pt x="638639" y="2085729"/>
                  <a:pt x="631815" y="2083454"/>
                  <a:pt x="624677" y="2082562"/>
                </a:cubicBezTo>
                <a:cubicBezTo>
                  <a:pt x="453795" y="2061202"/>
                  <a:pt x="377490" y="2082868"/>
                  <a:pt x="515495" y="2055267"/>
                </a:cubicBezTo>
                <a:cubicBezTo>
                  <a:pt x="485313" y="2025085"/>
                  <a:pt x="471609" y="2006028"/>
                  <a:pt x="433609" y="1987028"/>
                </a:cubicBezTo>
                <a:cubicBezTo>
                  <a:pt x="420742" y="1980594"/>
                  <a:pt x="406313" y="1977929"/>
                  <a:pt x="392665" y="1973380"/>
                </a:cubicBezTo>
                <a:cubicBezTo>
                  <a:pt x="368073" y="1948788"/>
                  <a:pt x="344028" y="1919391"/>
                  <a:pt x="310779" y="1905141"/>
                </a:cubicBezTo>
                <a:cubicBezTo>
                  <a:pt x="293539" y="1897752"/>
                  <a:pt x="274385" y="1896043"/>
                  <a:pt x="256188" y="1891494"/>
                </a:cubicBezTo>
                <a:cubicBezTo>
                  <a:pt x="269836" y="1882395"/>
                  <a:pt x="281773" y="1869957"/>
                  <a:pt x="297131" y="1864198"/>
                </a:cubicBezTo>
                <a:cubicBezTo>
                  <a:pt x="359132" y="1840947"/>
                  <a:pt x="399994" y="1862091"/>
                  <a:pt x="324426" y="1836903"/>
                </a:cubicBezTo>
                <a:cubicBezTo>
                  <a:pt x="301680" y="1818706"/>
                  <a:pt x="272346" y="1806549"/>
                  <a:pt x="256188" y="1782312"/>
                </a:cubicBezTo>
                <a:cubicBezTo>
                  <a:pt x="248208" y="1770342"/>
                  <a:pt x="282871" y="1794058"/>
                  <a:pt x="297131" y="1795959"/>
                </a:cubicBezTo>
                <a:cubicBezTo>
                  <a:pt x="351431" y="1803199"/>
                  <a:pt x="406313" y="1805058"/>
                  <a:pt x="460904" y="1809607"/>
                </a:cubicBezTo>
                <a:cubicBezTo>
                  <a:pt x="429610" y="1715729"/>
                  <a:pt x="475292" y="1826874"/>
                  <a:pt x="392665" y="1727721"/>
                </a:cubicBezTo>
                <a:cubicBezTo>
                  <a:pt x="383455" y="1716669"/>
                  <a:pt x="384861" y="1699923"/>
                  <a:pt x="379018" y="1686777"/>
                </a:cubicBezTo>
                <a:cubicBezTo>
                  <a:pt x="341945" y="1603363"/>
                  <a:pt x="335069" y="1600384"/>
                  <a:pt x="283483" y="1523004"/>
                </a:cubicBezTo>
                <a:cubicBezTo>
                  <a:pt x="290307" y="1518455"/>
                  <a:pt x="296468" y="1512084"/>
                  <a:pt x="302960" y="1506624"/>
                </a:cubicBezTo>
                <a:lnTo>
                  <a:pt x="308546" y="1503783"/>
                </a:lnTo>
                <a:lnTo>
                  <a:pt x="300367" y="1503595"/>
                </a:lnTo>
                <a:cubicBezTo>
                  <a:pt x="277181" y="1502891"/>
                  <a:pt x="292606" y="1501408"/>
                  <a:pt x="361608" y="1487607"/>
                </a:cubicBezTo>
                <a:cubicBezTo>
                  <a:pt x="331426" y="1457425"/>
                  <a:pt x="317722" y="1438368"/>
                  <a:pt x="279722" y="1419368"/>
                </a:cubicBezTo>
                <a:cubicBezTo>
                  <a:pt x="266855" y="1412934"/>
                  <a:pt x="252426" y="1410269"/>
                  <a:pt x="238778" y="1405720"/>
                </a:cubicBezTo>
                <a:cubicBezTo>
                  <a:pt x="214186" y="1381128"/>
                  <a:pt x="190141" y="1351731"/>
                  <a:pt x="156892" y="1337481"/>
                </a:cubicBezTo>
                <a:cubicBezTo>
                  <a:pt x="139652" y="1330092"/>
                  <a:pt x="120498" y="1328383"/>
                  <a:pt x="102301" y="1323834"/>
                </a:cubicBezTo>
                <a:cubicBezTo>
                  <a:pt x="115949" y="1314735"/>
                  <a:pt x="127886" y="1302297"/>
                  <a:pt x="143244" y="1296538"/>
                </a:cubicBezTo>
                <a:cubicBezTo>
                  <a:pt x="205245" y="1273287"/>
                  <a:pt x="246107" y="1294431"/>
                  <a:pt x="170539" y="1269243"/>
                </a:cubicBezTo>
                <a:cubicBezTo>
                  <a:pt x="147793" y="1251046"/>
                  <a:pt x="118459" y="1238889"/>
                  <a:pt x="102301" y="1214652"/>
                </a:cubicBezTo>
                <a:cubicBezTo>
                  <a:pt x="94321" y="1202682"/>
                  <a:pt x="128984" y="1226398"/>
                  <a:pt x="143244" y="1228299"/>
                </a:cubicBezTo>
                <a:cubicBezTo>
                  <a:pt x="197544" y="1235539"/>
                  <a:pt x="252426" y="1237398"/>
                  <a:pt x="307017" y="1241947"/>
                </a:cubicBezTo>
                <a:cubicBezTo>
                  <a:pt x="275723" y="1148069"/>
                  <a:pt x="321405" y="1259214"/>
                  <a:pt x="238778" y="1160061"/>
                </a:cubicBezTo>
                <a:cubicBezTo>
                  <a:pt x="229568" y="1149009"/>
                  <a:pt x="230974" y="1132263"/>
                  <a:pt x="225131" y="1119117"/>
                </a:cubicBezTo>
                <a:cubicBezTo>
                  <a:pt x="188058" y="1035703"/>
                  <a:pt x="181182" y="1032724"/>
                  <a:pt x="129596" y="955344"/>
                </a:cubicBezTo>
                <a:cubicBezTo>
                  <a:pt x="143244" y="946247"/>
                  <a:pt x="154237" y="929860"/>
                  <a:pt x="170539" y="928049"/>
                </a:cubicBezTo>
                <a:cubicBezTo>
                  <a:pt x="226153" y="921871"/>
                  <a:pt x="261746" y="946356"/>
                  <a:pt x="307017" y="968993"/>
                </a:cubicBezTo>
                <a:cubicBezTo>
                  <a:pt x="329763" y="964444"/>
                  <a:pt x="358853" y="971747"/>
                  <a:pt x="375256" y="955344"/>
                </a:cubicBezTo>
                <a:cubicBezTo>
                  <a:pt x="385428" y="945172"/>
                  <a:pt x="345547" y="950683"/>
                  <a:pt x="334313" y="941696"/>
                </a:cubicBezTo>
                <a:cubicBezTo>
                  <a:pt x="321505" y="931450"/>
                  <a:pt x="315155" y="914995"/>
                  <a:pt x="307017" y="900753"/>
                </a:cubicBezTo>
                <a:cubicBezTo>
                  <a:pt x="296923" y="883090"/>
                  <a:pt x="287736" y="864862"/>
                  <a:pt x="279722" y="846163"/>
                </a:cubicBezTo>
                <a:cubicBezTo>
                  <a:pt x="274055" y="832939"/>
                  <a:pt x="254104" y="813199"/>
                  <a:pt x="266074" y="805219"/>
                </a:cubicBezTo>
                <a:cubicBezTo>
                  <a:pt x="281681" y="794815"/>
                  <a:pt x="302630" y="813714"/>
                  <a:pt x="320665" y="818868"/>
                </a:cubicBezTo>
                <a:cubicBezTo>
                  <a:pt x="334497" y="822820"/>
                  <a:pt x="347960" y="827965"/>
                  <a:pt x="361608" y="832514"/>
                </a:cubicBezTo>
                <a:cubicBezTo>
                  <a:pt x="375256" y="846163"/>
                  <a:pt x="386492" y="862752"/>
                  <a:pt x="402551" y="873458"/>
                </a:cubicBezTo>
                <a:cubicBezTo>
                  <a:pt x="414521" y="881439"/>
                  <a:pt x="446316" y="901212"/>
                  <a:pt x="443495" y="887105"/>
                </a:cubicBezTo>
                <a:cubicBezTo>
                  <a:pt x="437062" y="854937"/>
                  <a:pt x="388904" y="805219"/>
                  <a:pt x="388904" y="805219"/>
                </a:cubicBezTo>
                <a:cubicBezTo>
                  <a:pt x="385692" y="792370"/>
                  <a:pt x="346782" y="713841"/>
                  <a:pt x="416199" y="736980"/>
                </a:cubicBezTo>
                <a:cubicBezTo>
                  <a:pt x="447321" y="747354"/>
                  <a:pt x="470790" y="773374"/>
                  <a:pt x="498086" y="791571"/>
                </a:cubicBezTo>
                <a:cubicBezTo>
                  <a:pt x="488987" y="777923"/>
                  <a:pt x="466812" y="766541"/>
                  <a:pt x="470790" y="750629"/>
                </a:cubicBezTo>
                <a:cubicBezTo>
                  <a:pt x="473216" y="740927"/>
                  <a:pt x="496728" y="737515"/>
                  <a:pt x="519819" y="736528"/>
                </a:cubicBezTo>
                <a:lnTo>
                  <a:pt x="533262" y="736467"/>
                </a:lnTo>
                <a:lnTo>
                  <a:pt x="566325" y="791571"/>
                </a:lnTo>
                <a:lnTo>
                  <a:pt x="566325" y="736980"/>
                </a:lnTo>
                <a:cubicBezTo>
                  <a:pt x="565954" y="736980"/>
                  <a:pt x="560100" y="736621"/>
                  <a:pt x="551453" y="736385"/>
                </a:cubicBezTo>
                <a:lnTo>
                  <a:pt x="533262" y="736467"/>
                </a:lnTo>
                <a:lnTo>
                  <a:pt x="525381" y="723332"/>
                </a:lnTo>
                <a:cubicBezTo>
                  <a:pt x="513475" y="697139"/>
                  <a:pt x="470791" y="632348"/>
                  <a:pt x="498086" y="641446"/>
                </a:cubicBezTo>
                <a:lnTo>
                  <a:pt x="539029" y="655093"/>
                </a:lnTo>
                <a:cubicBezTo>
                  <a:pt x="539944" y="656465"/>
                  <a:pt x="580899" y="736054"/>
                  <a:pt x="607268" y="709684"/>
                </a:cubicBezTo>
                <a:cubicBezTo>
                  <a:pt x="643660" y="673291"/>
                  <a:pt x="525383" y="645995"/>
                  <a:pt x="634563" y="682389"/>
                </a:cubicBezTo>
                <a:cubicBezTo>
                  <a:pt x="639112" y="655093"/>
                  <a:pt x="628644" y="620070"/>
                  <a:pt x="648211" y="600502"/>
                </a:cubicBezTo>
                <a:cubicBezTo>
                  <a:pt x="659809" y="588905"/>
                  <a:pt x="677556" y="616200"/>
                  <a:pt x="689154" y="627799"/>
                </a:cubicBezTo>
                <a:cubicBezTo>
                  <a:pt x="700752" y="639396"/>
                  <a:pt x="707351" y="655093"/>
                  <a:pt x="716450" y="668741"/>
                </a:cubicBezTo>
                <a:cubicBezTo>
                  <a:pt x="720999" y="655093"/>
                  <a:pt x="727525" y="641953"/>
                  <a:pt x="730098" y="627799"/>
                </a:cubicBezTo>
                <a:cubicBezTo>
                  <a:pt x="736659" y="591713"/>
                  <a:pt x="725548" y="550461"/>
                  <a:pt x="743745" y="518617"/>
                </a:cubicBezTo>
                <a:cubicBezTo>
                  <a:pt x="750883" y="506126"/>
                  <a:pt x="771822" y="525830"/>
                  <a:pt x="784689" y="532265"/>
                </a:cubicBezTo>
                <a:cubicBezTo>
                  <a:pt x="799360" y="539599"/>
                  <a:pt x="811984" y="550461"/>
                  <a:pt x="825632" y="559559"/>
                </a:cubicBezTo>
                <a:cubicBezTo>
                  <a:pt x="841580" y="535638"/>
                  <a:pt x="854319" y="498376"/>
                  <a:pt x="893871" y="504968"/>
                </a:cubicBezTo>
                <a:cubicBezTo>
                  <a:pt x="910050" y="507665"/>
                  <a:pt x="921166" y="523166"/>
                  <a:pt x="934814" y="532265"/>
                </a:cubicBezTo>
                <a:cubicBezTo>
                  <a:pt x="948462" y="523166"/>
                  <a:pt x="966659" y="518617"/>
                  <a:pt x="975757" y="504968"/>
                </a:cubicBezTo>
                <a:cubicBezTo>
                  <a:pt x="986162" y="489362"/>
                  <a:pt x="982016" y="467618"/>
                  <a:pt x="989405" y="450378"/>
                </a:cubicBezTo>
                <a:cubicBezTo>
                  <a:pt x="995866" y="435301"/>
                  <a:pt x="1007602" y="423082"/>
                  <a:pt x="1016701" y="409435"/>
                </a:cubicBezTo>
                <a:cubicBezTo>
                  <a:pt x="1021250" y="395786"/>
                  <a:pt x="1015962" y="368490"/>
                  <a:pt x="1030348" y="368490"/>
                </a:cubicBezTo>
                <a:cubicBezTo>
                  <a:pt x="1046751" y="368490"/>
                  <a:pt x="1050308" y="394763"/>
                  <a:pt x="1057644" y="409435"/>
                </a:cubicBezTo>
                <a:cubicBezTo>
                  <a:pt x="1068554" y="431255"/>
                  <a:pt x="1079107" y="484556"/>
                  <a:pt x="1084939" y="504968"/>
                </a:cubicBezTo>
                <a:cubicBezTo>
                  <a:pt x="1088891" y="518801"/>
                  <a:pt x="1094038" y="532263"/>
                  <a:pt x="1098587" y="545911"/>
                </a:cubicBezTo>
                <a:cubicBezTo>
                  <a:pt x="1100023" y="538732"/>
                  <a:pt x="1119459" y="435930"/>
                  <a:pt x="1125883" y="423082"/>
                </a:cubicBezTo>
                <a:cubicBezTo>
                  <a:pt x="1136055" y="402736"/>
                  <a:pt x="1153178" y="386688"/>
                  <a:pt x="1166826" y="368490"/>
                </a:cubicBezTo>
                <a:cubicBezTo>
                  <a:pt x="1180474" y="373040"/>
                  <a:pt x="1198782" y="370905"/>
                  <a:pt x="1207769" y="382139"/>
                </a:cubicBezTo>
                <a:cubicBezTo>
                  <a:pt x="1219486" y="396786"/>
                  <a:pt x="1216482" y="418633"/>
                  <a:pt x="1221417" y="436729"/>
                </a:cubicBezTo>
                <a:cubicBezTo>
                  <a:pt x="1230131" y="468682"/>
                  <a:pt x="1239196" y="500541"/>
                  <a:pt x="1248713" y="532265"/>
                </a:cubicBezTo>
                <a:cubicBezTo>
                  <a:pt x="1252847" y="546044"/>
                  <a:pt x="1258575" y="559328"/>
                  <a:pt x="1262360" y="573207"/>
                </a:cubicBezTo>
                <a:lnTo>
                  <a:pt x="1269300" y="599823"/>
                </a:lnTo>
                <a:lnTo>
                  <a:pt x="1310503" y="619847"/>
                </a:lnTo>
                <a:lnTo>
                  <a:pt x="1316951" y="600502"/>
                </a:lnTo>
                <a:lnTo>
                  <a:pt x="1327085" y="559968"/>
                </a:lnTo>
                <a:lnTo>
                  <a:pt x="1326863" y="559558"/>
                </a:lnTo>
                <a:cubicBezTo>
                  <a:pt x="1316769" y="541894"/>
                  <a:pt x="1307582" y="523667"/>
                  <a:pt x="1299568" y="504967"/>
                </a:cubicBezTo>
                <a:cubicBezTo>
                  <a:pt x="1293901" y="491744"/>
                  <a:pt x="1273950" y="472004"/>
                  <a:pt x="1285920" y="464024"/>
                </a:cubicBezTo>
                <a:cubicBezTo>
                  <a:pt x="1301527" y="453620"/>
                  <a:pt x="1322476" y="472519"/>
                  <a:pt x="1340511" y="477672"/>
                </a:cubicBezTo>
                <a:lnTo>
                  <a:pt x="1366261" y="486255"/>
                </a:lnTo>
                <a:lnTo>
                  <a:pt x="1371542" y="477674"/>
                </a:lnTo>
                <a:cubicBezTo>
                  <a:pt x="1377976" y="464806"/>
                  <a:pt x="1379523" y="449953"/>
                  <a:pt x="1385190" y="436729"/>
                </a:cubicBezTo>
                <a:lnTo>
                  <a:pt x="1396930" y="410878"/>
                </a:lnTo>
                <a:lnTo>
                  <a:pt x="1402043" y="394879"/>
                </a:lnTo>
                <a:lnTo>
                  <a:pt x="1405821" y="393893"/>
                </a:lnTo>
                <a:lnTo>
                  <a:pt x="1409998" y="386201"/>
                </a:lnTo>
                <a:cubicBezTo>
                  <a:pt x="1417623" y="373518"/>
                  <a:pt x="1426076" y="361754"/>
                  <a:pt x="1439781" y="341196"/>
                </a:cubicBezTo>
                <a:cubicBezTo>
                  <a:pt x="1474938" y="411509"/>
                  <a:pt x="1472123" y="401436"/>
                  <a:pt x="1467043" y="412940"/>
                </a:cubicBezTo>
                <a:lnTo>
                  <a:pt x="1466894" y="413519"/>
                </a:lnTo>
                <a:lnTo>
                  <a:pt x="1478424" y="420147"/>
                </a:lnTo>
                <a:cubicBezTo>
                  <a:pt x="1491593" y="430223"/>
                  <a:pt x="1504284" y="441278"/>
                  <a:pt x="1517932" y="450376"/>
                </a:cubicBezTo>
                <a:cubicBezTo>
                  <a:pt x="1508833" y="436728"/>
                  <a:pt x="1486658" y="425346"/>
                  <a:pt x="1490636" y="409433"/>
                </a:cubicBezTo>
                <a:cubicBezTo>
                  <a:pt x="1493062" y="399732"/>
                  <a:pt x="1516574" y="396320"/>
                  <a:pt x="1539665" y="395333"/>
                </a:cubicBezTo>
                <a:lnTo>
                  <a:pt x="1553108" y="395272"/>
                </a:lnTo>
                <a:lnTo>
                  <a:pt x="1586171" y="450376"/>
                </a:lnTo>
                <a:lnTo>
                  <a:pt x="1586171" y="395785"/>
                </a:lnTo>
                <a:cubicBezTo>
                  <a:pt x="1585800" y="395785"/>
                  <a:pt x="1579946" y="395425"/>
                  <a:pt x="1571299" y="395189"/>
                </a:cubicBezTo>
                <a:lnTo>
                  <a:pt x="1553108" y="395272"/>
                </a:lnTo>
                <a:lnTo>
                  <a:pt x="1545227" y="382137"/>
                </a:lnTo>
                <a:cubicBezTo>
                  <a:pt x="1533321" y="355944"/>
                  <a:pt x="1490637" y="291153"/>
                  <a:pt x="1517932" y="300251"/>
                </a:cubicBezTo>
                <a:lnTo>
                  <a:pt x="1558875" y="313898"/>
                </a:lnTo>
                <a:cubicBezTo>
                  <a:pt x="1559790" y="315270"/>
                  <a:pt x="1600745" y="394859"/>
                  <a:pt x="1627114" y="368489"/>
                </a:cubicBezTo>
                <a:cubicBezTo>
                  <a:pt x="1663506" y="332095"/>
                  <a:pt x="1545229" y="304800"/>
                  <a:pt x="1654409" y="341194"/>
                </a:cubicBezTo>
                <a:cubicBezTo>
                  <a:pt x="1658958" y="313898"/>
                  <a:pt x="1648490" y="278874"/>
                  <a:pt x="1668057" y="259307"/>
                </a:cubicBezTo>
                <a:cubicBezTo>
                  <a:pt x="1679655" y="247709"/>
                  <a:pt x="1697402" y="275005"/>
                  <a:pt x="1709000" y="286603"/>
                </a:cubicBezTo>
                <a:cubicBezTo>
                  <a:pt x="1720598" y="298201"/>
                  <a:pt x="1727197" y="313898"/>
                  <a:pt x="1736296" y="327546"/>
                </a:cubicBezTo>
                <a:cubicBezTo>
                  <a:pt x="1740845" y="313898"/>
                  <a:pt x="1747371" y="300757"/>
                  <a:pt x="1749944" y="286603"/>
                </a:cubicBezTo>
                <a:cubicBezTo>
                  <a:pt x="1756505" y="250517"/>
                  <a:pt x="1745394" y="209266"/>
                  <a:pt x="1763591" y="177421"/>
                </a:cubicBezTo>
                <a:cubicBezTo>
                  <a:pt x="1770729" y="164930"/>
                  <a:pt x="1791668" y="184635"/>
                  <a:pt x="1804535" y="191069"/>
                </a:cubicBezTo>
                <a:cubicBezTo>
                  <a:pt x="1819206" y="198404"/>
                  <a:pt x="1831830" y="209266"/>
                  <a:pt x="1845478" y="218364"/>
                </a:cubicBezTo>
                <a:cubicBezTo>
                  <a:pt x="1861426" y="194443"/>
                  <a:pt x="1874165" y="157181"/>
                  <a:pt x="1913717" y="163773"/>
                </a:cubicBezTo>
                <a:cubicBezTo>
                  <a:pt x="1929896" y="166470"/>
                  <a:pt x="1941012" y="181970"/>
                  <a:pt x="1954660" y="191069"/>
                </a:cubicBezTo>
                <a:cubicBezTo>
                  <a:pt x="1968308" y="181970"/>
                  <a:pt x="1986505" y="177421"/>
                  <a:pt x="1995603" y="163773"/>
                </a:cubicBezTo>
                <a:cubicBezTo>
                  <a:pt x="2006008" y="148166"/>
                  <a:pt x="2001862" y="126422"/>
                  <a:pt x="2009251" y="109182"/>
                </a:cubicBezTo>
                <a:cubicBezTo>
                  <a:pt x="2015712" y="94106"/>
                  <a:pt x="2027448" y="81887"/>
                  <a:pt x="2036547" y="68239"/>
                </a:cubicBezTo>
                <a:cubicBezTo>
                  <a:pt x="2041096" y="54591"/>
                  <a:pt x="2035808" y="27295"/>
                  <a:pt x="2050194" y="27295"/>
                </a:cubicBezTo>
                <a:cubicBezTo>
                  <a:pt x="2066597" y="27295"/>
                  <a:pt x="2070154" y="53568"/>
                  <a:pt x="2077490" y="68239"/>
                </a:cubicBezTo>
                <a:cubicBezTo>
                  <a:pt x="2088400" y="90059"/>
                  <a:pt x="2098953" y="143360"/>
                  <a:pt x="2104785" y="163773"/>
                </a:cubicBezTo>
                <a:cubicBezTo>
                  <a:pt x="2108737" y="177605"/>
                  <a:pt x="2113884" y="191068"/>
                  <a:pt x="2118433" y="204716"/>
                </a:cubicBezTo>
                <a:cubicBezTo>
                  <a:pt x="2119869" y="197537"/>
                  <a:pt x="2139305" y="94734"/>
                  <a:pt x="2145729" y="81886"/>
                </a:cubicBezTo>
                <a:cubicBezTo>
                  <a:pt x="2155901" y="61541"/>
                  <a:pt x="2173024" y="45492"/>
                  <a:pt x="2186672" y="27295"/>
                </a:cubicBezTo>
                <a:cubicBezTo>
                  <a:pt x="2200320" y="31844"/>
                  <a:pt x="2218628" y="29709"/>
                  <a:pt x="2227615" y="40943"/>
                </a:cubicBezTo>
                <a:cubicBezTo>
                  <a:pt x="2239332" y="55590"/>
                  <a:pt x="2236328" y="77438"/>
                  <a:pt x="2241263" y="95534"/>
                </a:cubicBezTo>
                <a:cubicBezTo>
                  <a:pt x="2249977" y="127486"/>
                  <a:pt x="2259042" y="159346"/>
                  <a:pt x="2268559" y="191069"/>
                </a:cubicBezTo>
                <a:cubicBezTo>
                  <a:pt x="2272693" y="204848"/>
                  <a:pt x="2278421" y="218133"/>
                  <a:pt x="2282206" y="232012"/>
                </a:cubicBezTo>
                <a:cubicBezTo>
                  <a:pt x="2292077" y="268204"/>
                  <a:pt x="2309502" y="341194"/>
                  <a:pt x="2309502" y="341194"/>
                </a:cubicBezTo>
                <a:cubicBezTo>
                  <a:pt x="2318600" y="313898"/>
                  <a:pt x="2329819" y="287220"/>
                  <a:pt x="2336797" y="259307"/>
                </a:cubicBezTo>
                <a:cubicBezTo>
                  <a:pt x="2341346" y="241110"/>
                  <a:pt x="2342827" y="221856"/>
                  <a:pt x="2350445" y="204716"/>
                </a:cubicBezTo>
                <a:cubicBezTo>
                  <a:pt x="2361218" y="180476"/>
                  <a:pt x="2379525" y="160204"/>
                  <a:pt x="2391388" y="136478"/>
                </a:cubicBezTo>
                <a:cubicBezTo>
                  <a:pt x="2397822" y="123611"/>
                  <a:pt x="2399369" y="108757"/>
                  <a:pt x="2405036" y="95534"/>
                </a:cubicBezTo>
                <a:cubicBezTo>
                  <a:pt x="2425814" y="47053"/>
                  <a:pt x="2432216" y="41117"/>
                  <a:pt x="2459627" y="0"/>
                </a:cubicBezTo>
                <a:close/>
              </a:path>
            </a:pathLst>
          </a:custGeom>
          <a:blipFill>
            <a:blip r:embed="rId2">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Title 4">
            <a:extLst>
              <a:ext uri="{FF2B5EF4-FFF2-40B4-BE49-F238E27FC236}">
                <a16:creationId xmlns:a16="http://schemas.microsoft.com/office/drawing/2014/main" id="{C8204E6D-BBF2-41D4-A565-E1849F1DF1C3}"/>
              </a:ext>
            </a:extLst>
          </p:cNvPr>
          <p:cNvSpPr txBox="1">
            <a:spLocks/>
          </p:cNvSpPr>
          <p:nvPr/>
        </p:nvSpPr>
        <p:spPr>
          <a:xfrm>
            <a:off x="7500195" y="1848965"/>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
        <p:nvSpPr>
          <p:cNvPr id="68" name="Title 20">
            <a:extLst>
              <a:ext uri="{FF2B5EF4-FFF2-40B4-BE49-F238E27FC236}">
                <a16:creationId xmlns:a16="http://schemas.microsoft.com/office/drawing/2014/main" id="{A0B81C1A-B6AF-4803-A614-EEB272C21268}"/>
              </a:ext>
            </a:extLst>
          </p:cNvPr>
          <p:cNvSpPr txBox="1">
            <a:spLocks/>
          </p:cNvSpPr>
          <p:nvPr/>
        </p:nvSpPr>
        <p:spPr bwMode="auto">
          <a:xfrm>
            <a:off x="7500196" y="3429000"/>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A1B1F20-A8AD-4010-9254-AEFEA6F946EB}"/>
              </a:ext>
            </a:extLst>
          </p:cNvPr>
          <p:cNvSpPr/>
          <p:nvPr/>
        </p:nvSpPr>
        <p:spPr>
          <a:xfrm>
            <a:off x="7376809" y="4309459"/>
            <a:ext cx="4282986" cy="1089176"/>
          </a:xfrm>
          <a:prstGeom prst="rect">
            <a:avLst/>
          </a:prstGeom>
          <a:solidFill>
            <a:srgbClr val="5DC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B253149-D434-425F-A24D-8747C6746F8A}"/>
              </a:ext>
            </a:extLst>
          </p:cNvPr>
          <p:cNvSpPr/>
          <p:nvPr/>
        </p:nvSpPr>
        <p:spPr>
          <a:xfrm>
            <a:off x="-1" y="-8401"/>
            <a:ext cx="7376810" cy="6895584"/>
          </a:xfrm>
          <a:custGeom>
            <a:avLst/>
            <a:gdLst>
              <a:gd name="connsiteX0" fmla="*/ 6166957 w 7376810"/>
              <a:gd name="connsiteY0" fmla="*/ 65554 h 6895584"/>
              <a:gd name="connsiteX1" fmla="*/ 6170580 w 7376810"/>
              <a:gd name="connsiteY1" fmla="*/ 66767 h 6895584"/>
              <a:gd name="connsiteX2" fmla="*/ 6169031 w 7376810"/>
              <a:gd name="connsiteY2" fmla="*/ 66983 h 6895584"/>
              <a:gd name="connsiteX3" fmla="*/ 6112214 w 7376810"/>
              <a:gd name="connsiteY3" fmla="*/ 27856 h 6895584"/>
              <a:gd name="connsiteX4" fmla="*/ 6166957 w 7376810"/>
              <a:gd name="connsiteY4" fmla="*/ 65554 h 6895584"/>
              <a:gd name="connsiteX5" fmla="*/ 6107689 w 7376810"/>
              <a:gd name="connsiteY5" fmla="*/ 45714 h 6895584"/>
              <a:gd name="connsiteX6" fmla="*/ 6071075 w 7376810"/>
              <a:gd name="connsiteY6" fmla="*/ 33552 h 6895584"/>
              <a:gd name="connsiteX7" fmla="*/ 5936483 w 7376810"/>
              <a:gd name="connsiteY7" fmla="*/ 263 h 6895584"/>
              <a:gd name="connsiteX8" fmla="*/ 6057926 w 7376810"/>
              <a:gd name="connsiteY8" fmla="*/ 29185 h 6895584"/>
              <a:gd name="connsiteX9" fmla="*/ 6071075 w 7376810"/>
              <a:gd name="connsiteY9" fmla="*/ 33552 h 6895584"/>
              <a:gd name="connsiteX10" fmla="*/ 5688344 w 7376810"/>
              <a:gd name="connsiteY10" fmla="*/ 86546 h 6895584"/>
              <a:gd name="connsiteX11" fmla="*/ 5643324 w 7376810"/>
              <a:gd name="connsiteY11" fmla="*/ 86557 h 6895584"/>
              <a:gd name="connsiteX12" fmla="*/ 5296532 w 7376810"/>
              <a:gd name="connsiteY12" fmla="*/ 71523 h 6895584"/>
              <a:gd name="connsiteX13" fmla="*/ 5254811 w 7376810"/>
              <a:gd name="connsiteY13" fmla="*/ 66544 h 6895584"/>
              <a:gd name="connsiteX14" fmla="*/ 5254811 w 7376810"/>
              <a:gd name="connsiteY14" fmla="*/ 146574 h 6895584"/>
              <a:gd name="connsiteX15" fmla="*/ 5688344 w 7376810"/>
              <a:gd name="connsiteY15" fmla="*/ 86546 h 6895584"/>
              <a:gd name="connsiteX16" fmla="*/ 5712105 w 7376810"/>
              <a:gd name="connsiteY16" fmla="*/ 86540 h 6895584"/>
              <a:gd name="connsiteX17" fmla="*/ 5995482 w 7376810"/>
              <a:gd name="connsiteY17" fmla="*/ 86222 h 6895584"/>
              <a:gd name="connsiteX18" fmla="*/ 6083166 w 7376810"/>
              <a:gd name="connsiteY18" fmla="*/ 78927 h 6895584"/>
              <a:gd name="connsiteX19" fmla="*/ 6169031 w 7376810"/>
              <a:gd name="connsiteY19" fmla="*/ 66983 h 6895584"/>
              <a:gd name="connsiteX20" fmla="*/ 6178923 w 7376810"/>
              <a:gd name="connsiteY20" fmla="*/ 73795 h 6895584"/>
              <a:gd name="connsiteX21" fmla="*/ 6618053 w 7376810"/>
              <a:gd name="connsiteY21" fmla="*/ 416963 h 6895584"/>
              <a:gd name="connsiteX22" fmla="*/ 6594405 w 7376810"/>
              <a:gd name="connsiteY22" fmla="*/ 454597 h 6895584"/>
              <a:gd name="connsiteX23" fmla="*/ 6587112 w 7376810"/>
              <a:gd name="connsiteY23" fmla="*/ 456115 h 6895584"/>
              <a:gd name="connsiteX24" fmla="*/ 6548729 w 7376810"/>
              <a:gd name="connsiteY24" fmla="*/ 456600 h 6895584"/>
              <a:gd name="connsiteX25" fmla="*/ 6417251 w 7376810"/>
              <a:gd name="connsiteY25" fmla="*/ 453043 h 6895584"/>
              <a:gd name="connsiteX26" fmla="*/ 6288705 w 7376810"/>
              <a:gd name="connsiteY26" fmla="*/ 436597 h 6895584"/>
              <a:gd name="connsiteX27" fmla="*/ 6283022 w 7376810"/>
              <a:gd name="connsiteY27" fmla="*/ 435579 h 6895584"/>
              <a:gd name="connsiteX28" fmla="*/ 6273658 w 7376810"/>
              <a:gd name="connsiteY28" fmla="*/ 433746 h 6895584"/>
              <a:gd name="connsiteX29" fmla="*/ 6281349 w 7376810"/>
              <a:gd name="connsiteY29" fmla="*/ 435279 h 6895584"/>
              <a:gd name="connsiteX30" fmla="*/ 6283022 w 7376810"/>
              <a:gd name="connsiteY30" fmla="*/ 435579 h 6895584"/>
              <a:gd name="connsiteX31" fmla="*/ 6287312 w 7376810"/>
              <a:gd name="connsiteY31" fmla="*/ 436418 h 6895584"/>
              <a:gd name="connsiteX32" fmla="*/ 6288705 w 7376810"/>
              <a:gd name="connsiteY32" fmla="*/ 436597 h 6895584"/>
              <a:gd name="connsiteX33" fmla="*/ 6299422 w 7376810"/>
              <a:gd name="connsiteY33" fmla="*/ 438516 h 6895584"/>
              <a:gd name="connsiteX34" fmla="*/ 6569499 w 7376810"/>
              <a:gd name="connsiteY34" fmla="*/ 459781 h 6895584"/>
              <a:gd name="connsiteX35" fmla="*/ 6587112 w 7376810"/>
              <a:gd name="connsiteY35" fmla="*/ 456115 h 6895584"/>
              <a:gd name="connsiteX36" fmla="*/ 6680821 w 7376810"/>
              <a:gd name="connsiteY36" fmla="*/ 454930 h 6895584"/>
              <a:gd name="connsiteX37" fmla="*/ 6812606 w 7376810"/>
              <a:gd name="connsiteY37" fmla="*/ 455873 h 6895584"/>
              <a:gd name="connsiteX38" fmla="*/ 6579142 w 7376810"/>
              <a:gd name="connsiteY38" fmla="*/ 494784 h 6895584"/>
              <a:gd name="connsiteX39" fmla="*/ 6404044 w 7376810"/>
              <a:gd name="connsiteY39" fmla="*/ 533695 h 6895584"/>
              <a:gd name="connsiteX40" fmla="*/ 6248402 w 7376810"/>
              <a:gd name="connsiteY40" fmla="*/ 592061 h 6895584"/>
              <a:gd name="connsiteX41" fmla="*/ 6228946 w 7376810"/>
              <a:gd name="connsiteY41" fmla="*/ 650427 h 6895584"/>
              <a:gd name="connsiteX42" fmla="*/ 6287312 w 7376810"/>
              <a:gd name="connsiteY42" fmla="*/ 669882 h 6895584"/>
              <a:gd name="connsiteX43" fmla="*/ 6209491 w 7376810"/>
              <a:gd name="connsiteY43" fmla="*/ 689337 h 6895584"/>
              <a:gd name="connsiteX44" fmla="*/ 6112214 w 7376810"/>
              <a:gd name="connsiteY44" fmla="*/ 728248 h 6895584"/>
              <a:gd name="connsiteX45" fmla="*/ 6053848 w 7376810"/>
              <a:gd name="connsiteY45" fmla="*/ 747703 h 6895584"/>
              <a:gd name="connsiteX46" fmla="*/ 6014938 w 7376810"/>
              <a:gd name="connsiteY46" fmla="*/ 806069 h 6895584"/>
              <a:gd name="connsiteX47" fmla="*/ 6228946 w 7376810"/>
              <a:gd name="connsiteY47" fmla="*/ 864435 h 6895584"/>
              <a:gd name="connsiteX48" fmla="*/ 6248402 w 7376810"/>
              <a:gd name="connsiteY48" fmla="*/ 922801 h 6895584"/>
              <a:gd name="connsiteX49" fmla="*/ 6559687 w 7376810"/>
              <a:gd name="connsiteY49" fmla="*/ 981167 h 6895584"/>
              <a:gd name="connsiteX50" fmla="*/ 6365133 w 7376810"/>
              <a:gd name="connsiteY50" fmla="*/ 1058988 h 6895584"/>
              <a:gd name="connsiteX51" fmla="*/ 6326223 w 7376810"/>
              <a:gd name="connsiteY51" fmla="*/ 1117354 h 6895584"/>
              <a:gd name="connsiteX52" fmla="*/ 6248402 w 7376810"/>
              <a:gd name="connsiteY52" fmla="*/ 1136810 h 6895584"/>
              <a:gd name="connsiteX53" fmla="*/ 6190036 w 7376810"/>
              <a:gd name="connsiteY53" fmla="*/ 1156265 h 6895584"/>
              <a:gd name="connsiteX54" fmla="*/ 6073304 w 7376810"/>
              <a:gd name="connsiteY54" fmla="*/ 1214631 h 6895584"/>
              <a:gd name="connsiteX55" fmla="*/ 6131670 w 7376810"/>
              <a:gd name="connsiteY55" fmla="*/ 1253541 h 6895584"/>
              <a:gd name="connsiteX56" fmla="*/ 6170580 w 7376810"/>
              <a:gd name="connsiteY56" fmla="*/ 1292452 h 6895584"/>
              <a:gd name="connsiteX57" fmla="*/ 6190036 w 7376810"/>
              <a:gd name="connsiteY57" fmla="*/ 1350818 h 6895584"/>
              <a:gd name="connsiteX58" fmla="*/ 6248402 w 7376810"/>
              <a:gd name="connsiteY58" fmla="*/ 1370273 h 6895584"/>
              <a:gd name="connsiteX59" fmla="*/ 6462410 w 7376810"/>
              <a:gd name="connsiteY59" fmla="*/ 1389729 h 6895584"/>
              <a:gd name="connsiteX60" fmla="*/ 6404044 w 7376810"/>
              <a:gd name="connsiteY60" fmla="*/ 1409184 h 6895584"/>
              <a:gd name="connsiteX61" fmla="*/ 6267857 w 7376810"/>
              <a:gd name="connsiteY61" fmla="*/ 1448095 h 6895584"/>
              <a:gd name="connsiteX62" fmla="*/ 6190036 w 7376810"/>
              <a:gd name="connsiteY62" fmla="*/ 1487005 h 6895584"/>
              <a:gd name="connsiteX63" fmla="*/ 5976027 w 7376810"/>
              <a:gd name="connsiteY63" fmla="*/ 1545371 h 6895584"/>
              <a:gd name="connsiteX64" fmla="*/ 5742563 w 7376810"/>
              <a:gd name="connsiteY64" fmla="*/ 1623192 h 6895584"/>
              <a:gd name="connsiteX65" fmla="*/ 5703653 w 7376810"/>
              <a:gd name="connsiteY65" fmla="*/ 1681558 h 6895584"/>
              <a:gd name="connsiteX66" fmla="*/ 6170580 w 7376810"/>
              <a:gd name="connsiteY66" fmla="*/ 1642648 h 6895584"/>
              <a:gd name="connsiteX67" fmla="*/ 6073304 w 7376810"/>
              <a:gd name="connsiteY67" fmla="*/ 1701014 h 6895584"/>
              <a:gd name="connsiteX68" fmla="*/ 5995482 w 7376810"/>
              <a:gd name="connsiteY68" fmla="*/ 1720469 h 6895584"/>
              <a:gd name="connsiteX69" fmla="*/ 5742563 w 7376810"/>
              <a:gd name="connsiteY69" fmla="*/ 1798290 h 6895584"/>
              <a:gd name="connsiteX70" fmla="*/ 5625831 w 7376810"/>
              <a:gd name="connsiteY70" fmla="*/ 1837201 h 6895584"/>
              <a:gd name="connsiteX71" fmla="*/ 6228946 w 7376810"/>
              <a:gd name="connsiteY71" fmla="*/ 1837201 h 6895584"/>
              <a:gd name="connsiteX72" fmla="*/ 6462410 w 7376810"/>
              <a:gd name="connsiteY72" fmla="*/ 1817746 h 6895584"/>
              <a:gd name="connsiteX73" fmla="*/ 6365133 w 7376810"/>
              <a:gd name="connsiteY73" fmla="*/ 1837201 h 6895584"/>
              <a:gd name="connsiteX74" fmla="*/ 6228946 w 7376810"/>
              <a:gd name="connsiteY74" fmla="*/ 1915022 h 6895584"/>
              <a:gd name="connsiteX75" fmla="*/ 6014938 w 7376810"/>
              <a:gd name="connsiteY75" fmla="*/ 2012299 h 6895584"/>
              <a:gd name="connsiteX76" fmla="*/ 7065525 w 7376810"/>
              <a:gd name="connsiteY76" fmla="*/ 2051210 h 6895584"/>
              <a:gd name="connsiteX77" fmla="*/ 6948793 w 7376810"/>
              <a:gd name="connsiteY77" fmla="*/ 2109576 h 6895584"/>
              <a:gd name="connsiteX78" fmla="*/ 6851516 w 7376810"/>
              <a:gd name="connsiteY78" fmla="*/ 2129031 h 6895584"/>
              <a:gd name="connsiteX79" fmla="*/ 6793151 w 7376810"/>
              <a:gd name="connsiteY79" fmla="*/ 2167941 h 6895584"/>
              <a:gd name="connsiteX80" fmla="*/ 6579142 w 7376810"/>
              <a:gd name="connsiteY80" fmla="*/ 2226307 h 6895584"/>
              <a:gd name="connsiteX81" fmla="*/ 6520776 w 7376810"/>
              <a:gd name="connsiteY81" fmla="*/ 2265219 h 6895584"/>
              <a:gd name="connsiteX82" fmla="*/ 6404044 w 7376810"/>
              <a:gd name="connsiteY82" fmla="*/ 2304129 h 6895584"/>
              <a:gd name="connsiteX83" fmla="*/ 6345678 w 7376810"/>
              <a:gd name="connsiteY83" fmla="*/ 2343039 h 6895584"/>
              <a:gd name="connsiteX84" fmla="*/ 6248402 w 7376810"/>
              <a:gd name="connsiteY84" fmla="*/ 2381950 h 6895584"/>
              <a:gd name="connsiteX85" fmla="*/ 5956572 w 7376810"/>
              <a:gd name="connsiteY85" fmla="*/ 2459772 h 6895584"/>
              <a:gd name="connsiteX86" fmla="*/ 5898206 w 7376810"/>
              <a:gd name="connsiteY86" fmla="*/ 2498682 h 6895584"/>
              <a:gd name="connsiteX87" fmla="*/ 5839840 w 7376810"/>
              <a:gd name="connsiteY87" fmla="*/ 2576503 h 6895584"/>
              <a:gd name="connsiteX88" fmla="*/ 5645287 w 7376810"/>
              <a:gd name="connsiteY88" fmla="*/ 2654325 h 6895584"/>
              <a:gd name="connsiteX89" fmla="*/ 5586921 w 7376810"/>
              <a:gd name="connsiteY89" fmla="*/ 2693235 h 6895584"/>
              <a:gd name="connsiteX90" fmla="*/ 5353457 w 7376810"/>
              <a:gd name="connsiteY90" fmla="*/ 2712690 h 6895584"/>
              <a:gd name="connsiteX91" fmla="*/ 5295091 w 7376810"/>
              <a:gd name="connsiteY91" fmla="*/ 2732146 h 6895584"/>
              <a:gd name="connsiteX92" fmla="*/ 5254811 w 7376810"/>
              <a:gd name="connsiteY92" fmla="*/ 2736420 h 6895584"/>
              <a:gd name="connsiteX93" fmla="*/ 5254811 w 7376810"/>
              <a:gd name="connsiteY93" fmla="*/ 2848389 h 6895584"/>
              <a:gd name="connsiteX94" fmla="*/ 5258060 w 7376810"/>
              <a:gd name="connsiteY94" fmla="*/ 2849380 h 6895584"/>
              <a:gd name="connsiteX95" fmla="*/ 5470189 w 7376810"/>
              <a:gd name="connsiteY95" fmla="*/ 2868333 h 6895584"/>
              <a:gd name="connsiteX96" fmla="*/ 5995482 w 7376810"/>
              <a:gd name="connsiteY96" fmla="*/ 2907244 h 6895584"/>
              <a:gd name="connsiteX97" fmla="*/ 6112214 w 7376810"/>
              <a:gd name="connsiteY97" fmla="*/ 2926699 h 6895584"/>
              <a:gd name="connsiteX98" fmla="*/ 5878751 w 7376810"/>
              <a:gd name="connsiteY98" fmla="*/ 2985066 h 6895584"/>
              <a:gd name="connsiteX99" fmla="*/ 5800929 w 7376810"/>
              <a:gd name="connsiteY99" fmla="*/ 3004521 h 6895584"/>
              <a:gd name="connsiteX100" fmla="*/ 5723108 w 7376810"/>
              <a:gd name="connsiteY100" fmla="*/ 3043431 h 6895584"/>
              <a:gd name="connsiteX101" fmla="*/ 5664742 w 7376810"/>
              <a:gd name="connsiteY101" fmla="*/ 3062886 h 6895584"/>
              <a:gd name="connsiteX102" fmla="*/ 5762019 w 7376810"/>
              <a:gd name="connsiteY102" fmla="*/ 3101797 h 6895584"/>
              <a:gd name="connsiteX103" fmla="*/ 5976027 w 7376810"/>
              <a:gd name="connsiteY103" fmla="*/ 3140707 h 6895584"/>
              <a:gd name="connsiteX104" fmla="*/ 6053848 w 7376810"/>
              <a:gd name="connsiteY104" fmla="*/ 3160163 h 6895584"/>
              <a:gd name="connsiteX105" fmla="*/ 5898206 w 7376810"/>
              <a:gd name="connsiteY105" fmla="*/ 3199074 h 6895584"/>
              <a:gd name="connsiteX106" fmla="*/ 5781474 w 7376810"/>
              <a:gd name="connsiteY106" fmla="*/ 3257439 h 6895584"/>
              <a:gd name="connsiteX107" fmla="*/ 5645287 w 7376810"/>
              <a:gd name="connsiteY107" fmla="*/ 3296350 h 6895584"/>
              <a:gd name="connsiteX108" fmla="*/ 5567465 w 7376810"/>
              <a:gd name="connsiteY108" fmla="*/ 3335261 h 6895584"/>
              <a:gd name="connsiteX109" fmla="*/ 5586921 w 7376810"/>
              <a:gd name="connsiteY109" fmla="*/ 3393628 h 6895584"/>
              <a:gd name="connsiteX110" fmla="*/ 6073304 w 7376810"/>
              <a:gd name="connsiteY110" fmla="*/ 3413082 h 6895584"/>
              <a:gd name="connsiteX111" fmla="*/ 6053848 w 7376810"/>
              <a:gd name="connsiteY111" fmla="*/ 3471448 h 6895584"/>
              <a:gd name="connsiteX112" fmla="*/ 5995482 w 7376810"/>
              <a:gd name="connsiteY112" fmla="*/ 3510358 h 6895584"/>
              <a:gd name="connsiteX113" fmla="*/ 6053848 w 7376810"/>
              <a:gd name="connsiteY113" fmla="*/ 3529814 h 6895584"/>
              <a:gd name="connsiteX114" fmla="*/ 6131670 w 7376810"/>
              <a:gd name="connsiteY114" fmla="*/ 3549269 h 6895584"/>
              <a:gd name="connsiteX115" fmla="*/ 6112214 w 7376810"/>
              <a:gd name="connsiteY115" fmla="*/ 3607635 h 6895584"/>
              <a:gd name="connsiteX116" fmla="*/ 6306768 w 7376810"/>
              <a:gd name="connsiteY116" fmla="*/ 3666001 h 6895584"/>
              <a:gd name="connsiteX117" fmla="*/ 6170580 w 7376810"/>
              <a:gd name="connsiteY117" fmla="*/ 3743822 h 6895584"/>
              <a:gd name="connsiteX118" fmla="*/ 6092759 w 7376810"/>
              <a:gd name="connsiteY118" fmla="*/ 3763278 h 6895584"/>
              <a:gd name="connsiteX119" fmla="*/ 6034393 w 7376810"/>
              <a:gd name="connsiteY119" fmla="*/ 3782733 h 6895584"/>
              <a:gd name="connsiteX120" fmla="*/ 5976027 w 7376810"/>
              <a:gd name="connsiteY120" fmla="*/ 3821644 h 6895584"/>
              <a:gd name="connsiteX121" fmla="*/ 6034393 w 7376810"/>
              <a:gd name="connsiteY121" fmla="*/ 3860554 h 6895584"/>
              <a:gd name="connsiteX122" fmla="*/ 6170580 w 7376810"/>
              <a:gd name="connsiteY122" fmla="*/ 3880010 h 6895584"/>
              <a:gd name="connsiteX123" fmla="*/ 6267857 w 7376810"/>
              <a:gd name="connsiteY123" fmla="*/ 3899465 h 6895584"/>
              <a:gd name="connsiteX124" fmla="*/ 7084980 w 7376810"/>
              <a:gd name="connsiteY124" fmla="*/ 3938375 h 6895584"/>
              <a:gd name="connsiteX125" fmla="*/ 7318444 w 7376810"/>
              <a:gd name="connsiteY125" fmla="*/ 3957831 h 6895584"/>
              <a:gd name="connsiteX126" fmla="*/ 6909882 w 7376810"/>
              <a:gd name="connsiteY126" fmla="*/ 3977286 h 6895584"/>
              <a:gd name="connsiteX127" fmla="*/ 6812606 w 7376810"/>
              <a:gd name="connsiteY127" fmla="*/ 3996741 h 6895584"/>
              <a:gd name="connsiteX128" fmla="*/ 6462410 w 7376810"/>
              <a:gd name="connsiteY128" fmla="*/ 4035652 h 6895584"/>
              <a:gd name="connsiteX129" fmla="*/ 6365133 w 7376810"/>
              <a:gd name="connsiteY129" fmla="*/ 4055107 h 6895584"/>
              <a:gd name="connsiteX130" fmla="*/ 6034393 w 7376810"/>
              <a:gd name="connsiteY130" fmla="*/ 4113473 h 6895584"/>
              <a:gd name="connsiteX131" fmla="*/ 6092759 w 7376810"/>
              <a:gd name="connsiteY131" fmla="*/ 4152384 h 6895584"/>
              <a:gd name="connsiteX132" fmla="*/ 6151125 w 7376810"/>
              <a:gd name="connsiteY132" fmla="*/ 4171839 h 6895584"/>
              <a:gd name="connsiteX133" fmla="*/ 6092759 w 7376810"/>
              <a:gd name="connsiteY133" fmla="*/ 4230205 h 6895584"/>
              <a:gd name="connsiteX134" fmla="*/ 5976027 w 7376810"/>
              <a:gd name="connsiteY134" fmla="*/ 4269116 h 6895584"/>
              <a:gd name="connsiteX135" fmla="*/ 5995482 w 7376810"/>
              <a:gd name="connsiteY135" fmla="*/ 4327482 h 6895584"/>
              <a:gd name="connsiteX136" fmla="*/ 6131670 w 7376810"/>
              <a:gd name="connsiteY136" fmla="*/ 4366392 h 6895584"/>
              <a:gd name="connsiteX137" fmla="*/ 6365133 w 7376810"/>
              <a:gd name="connsiteY137" fmla="*/ 4405303 h 6895584"/>
              <a:gd name="connsiteX138" fmla="*/ 6287312 w 7376810"/>
              <a:gd name="connsiteY138" fmla="*/ 4424758 h 6895584"/>
              <a:gd name="connsiteX139" fmla="*/ 6228946 w 7376810"/>
              <a:gd name="connsiteY139" fmla="*/ 4444214 h 6895584"/>
              <a:gd name="connsiteX140" fmla="*/ 6034393 w 7376810"/>
              <a:gd name="connsiteY140" fmla="*/ 4483124 h 6895584"/>
              <a:gd name="connsiteX141" fmla="*/ 5937116 w 7376810"/>
              <a:gd name="connsiteY141" fmla="*/ 4502580 h 6895584"/>
              <a:gd name="connsiteX142" fmla="*/ 5800929 w 7376810"/>
              <a:gd name="connsiteY142" fmla="*/ 4522035 h 6895584"/>
              <a:gd name="connsiteX143" fmla="*/ 5664742 w 7376810"/>
              <a:gd name="connsiteY143" fmla="*/ 4560946 h 6895584"/>
              <a:gd name="connsiteX144" fmla="*/ 5995482 w 7376810"/>
              <a:gd name="connsiteY144" fmla="*/ 4638767 h 6895584"/>
              <a:gd name="connsiteX145" fmla="*/ 5956572 w 7376810"/>
              <a:gd name="connsiteY145" fmla="*/ 4697133 h 6895584"/>
              <a:gd name="connsiteX146" fmla="*/ 6014938 w 7376810"/>
              <a:gd name="connsiteY146" fmla="*/ 4736044 h 6895584"/>
              <a:gd name="connsiteX147" fmla="*/ 6345678 w 7376810"/>
              <a:gd name="connsiteY147" fmla="*/ 4813865 h 6895584"/>
              <a:gd name="connsiteX148" fmla="*/ 6326223 w 7376810"/>
              <a:gd name="connsiteY148" fmla="*/ 4872231 h 6895584"/>
              <a:gd name="connsiteX149" fmla="*/ 6267857 w 7376810"/>
              <a:gd name="connsiteY149" fmla="*/ 4911141 h 6895584"/>
              <a:gd name="connsiteX150" fmla="*/ 6228946 w 7376810"/>
              <a:gd name="connsiteY150" fmla="*/ 4969507 h 6895584"/>
              <a:gd name="connsiteX151" fmla="*/ 6287312 w 7376810"/>
              <a:gd name="connsiteY151" fmla="*/ 5008418 h 6895584"/>
              <a:gd name="connsiteX152" fmla="*/ 6404044 w 7376810"/>
              <a:gd name="connsiteY152" fmla="*/ 5047329 h 6895584"/>
              <a:gd name="connsiteX153" fmla="*/ 6355101 w 7376810"/>
              <a:gd name="connsiteY153" fmla="*/ 5094997 h 6895584"/>
              <a:gd name="connsiteX154" fmla="*/ 6337837 w 7376810"/>
              <a:gd name="connsiteY154" fmla="*/ 5110455 h 6895584"/>
              <a:gd name="connsiteX155" fmla="*/ 6337327 w 7376810"/>
              <a:gd name="connsiteY155" fmla="*/ 5110724 h 6895584"/>
              <a:gd name="connsiteX156" fmla="*/ 6332125 w 7376810"/>
              <a:gd name="connsiteY156" fmla="*/ 5115571 h 6895584"/>
              <a:gd name="connsiteX157" fmla="*/ 6337837 w 7376810"/>
              <a:gd name="connsiteY157" fmla="*/ 5110455 h 6895584"/>
              <a:gd name="connsiteX158" fmla="*/ 6352133 w 7376810"/>
              <a:gd name="connsiteY158" fmla="*/ 5102946 h 6895584"/>
              <a:gd name="connsiteX159" fmla="*/ 6365133 w 7376810"/>
              <a:gd name="connsiteY159" fmla="*/ 5164061 h 6895584"/>
              <a:gd name="connsiteX160" fmla="*/ 6306768 w 7376810"/>
              <a:gd name="connsiteY160" fmla="*/ 5241882 h 6895584"/>
              <a:gd name="connsiteX161" fmla="*/ 6131670 w 7376810"/>
              <a:gd name="connsiteY161" fmla="*/ 5339158 h 6895584"/>
              <a:gd name="connsiteX162" fmla="*/ 6073304 w 7376810"/>
              <a:gd name="connsiteY162" fmla="*/ 5378069 h 6895584"/>
              <a:gd name="connsiteX163" fmla="*/ 6053848 w 7376810"/>
              <a:gd name="connsiteY163" fmla="*/ 5436435 h 6895584"/>
              <a:gd name="connsiteX164" fmla="*/ 6209491 w 7376810"/>
              <a:gd name="connsiteY164" fmla="*/ 5475346 h 6895584"/>
              <a:gd name="connsiteX165" fmla="*/ 6618053 w 7376810"/>
              <a:gd name="connsiteY165" fmla="*/ 5533712 h 6895584"/>
              <a:gd name="connsiteX166" fmla="*/ 6734785 w 7376810"/>
              <a:gd name="connsiteY166" fmla="*/ 5553167 h 6895584"/>
              <a:gd name="connsiteX167" fmla="*/ 6929338 w 7376810"/>
              <a:gd name="connsiteY167" fmla="*/ 5572622 h 6895584"/>
              <a:gd name="connsiteX168" fmla="*/ 6812606 w 7376810"/>
              <a:gd name="connsiteY168" fmla="*/ 5592078 h 6895584"/>
              <a:gd name="connsiteX169" fmla="*/ 6656963 w 7376810"/>
              <a:gd name="connsiteY169" fmla="*/ 5650444 h 6895584"/>
              <a:gd name="connsiteX170" fmla="*/ 6598597 w 7376810"/>
              <a:gd name="connsiteY170" fmla="*/ 5669899 h 6895584"/>
              <a:gd name="connsiteX171" fmla="*/ 6579142 w 7376810"/>
              <a:gd name="connsiteY171" fmla="*/ 5728265 h 6895584"/>
              <a:gd name="connsiteX172" fmla="*/ 6676419 w 7376810"/>
              <a:gd name="connsiteY172" fmla="*/ 5767175 h 6895584"/>
              <a:gd name="connsiteX173" fmla="*/ 6870972 w 7376810"/>
              <a:gd name="connsiteY173" fmla="*/ 5825541 h 6895584"/>
              <a:gd name="connsiteX174" fmla="*/ 7026614 w 7376810"/>
              <a:gd name="connsiteY174" fmla="*/ 5844997 h 6895584"/>
              <a:gd name="connsiteX175" fmla="*/ 7376810 w 7376810"/>
              <a:gd name="connsiteY175" fmla="*/ 5883907 h 6895584"/>
              <a:gd name="connsiteX176" fmla="*/ 7182257 w 7376810"/>
              <a:gd name="connsiteY176" fmla="*/ 5922818 h 6895584"/>
              <a:gd name="connsiteX177" fmla="*/ 7026614 w 7376810"/>
              <a:gd name="connsiteY177" fmla="*/ 5961729 h 6895584"/>
              <a:gd name="connsiteX178" fmla="*/ 6968248 w 7376810"/>
              <a:gd name="connsiteY178" fmla="*/ 5981184 h 6895584"/>
              <a:gd name="connsiteX179" fmla="*/ 6870972 w 7376810"/>
              <a:gd name="connsiteY179" fmla="*/ 6000639 h 6895584"/>
              <a:gd name="connsiteX180" fmla="*/ 6832061 w 7376810"/>
              <a:gd name="connsiteY180" fmla="*/ 6059005 h 6895584"/>
              <a:gd name="connsiteX181" fmla="*/ 6695874 w 7376810"/>
              <a:gd name="connsiteY181" fmla="*/ 6078461 h 6895584"/>
              <a:gd name="connsiteX182" fmla="*/ 6637508 w 7376810"/>
              <a:gd name="connsiteY182" fmla="*/ 6097916 h 6895584"/>
              <a:gd name="connsiteX183" fmla="*/ 6501321 w 7376810"/>
              <a:gd name="connsiteY183" fmla="*/ 6136827 h 6895584"/>
              <a:gd name="connsiteX184" fmla="*/ 6618053 w 7376810"/>
              <a:gd name="connsiteY184" fmla="*/ 6156282 h 6895584"/>
              <a:gd name="connsiteX185" fmla="*/ 6676419 w 7376810"/>
              <a:gd name="connsiteY185" fmla="*/ 6175737 h 6895584"/>
              <a:gd name="connsiteX186" fmla="*/ 6520776 w 7376810"/>
              <a:gd name="connsiteY186" fmla="*/ 6253558 h 6895584"/>
              <a:gd name="connsiteX187" fmla="*/ 6618053 w 7376810"/>
              <a:gd name="connsiteY187" fmla="*/ 6292469 h 6895584"/>
              <a:gd name="connsiteX188" fmla="*/ 6890427 w 7376810"/>
              <a:gd name="connsiteY188" fmla="*/ 6311924 h 6895584"/>
              <a:gd name="connsiteX189" fmla="*/ 6773695 w 7376810"/>
              <a:gd name="connsiteY189" fmla="*/ 6350835 h 6895584"/>
              <a:gd name="connsiteX190" fmla="*/ 6637508 w 7376810"/>
              <a:gd name="connsiteY190" fmla="*/ 6448112 h 6895584"/>
              <a:gd name="connsiteX191" fmla="*/ 6656963 w 7376810"/>
              <a:gd name="connsiteY191" fmla="*/ 6506478 h 6895584"/>
              <a:gd name="connsiteX192" fmla="*/ 6715329 w 7376810"/>
              <a:gd name="connsiteY192" fmla="*/ 6545388 h 6895584"/>
              <a:gd name="connsiteX193" fmla="*/ 6754240 w 7376810"/>
              <a:gd name="connsiteY193" fmla="*/ 6603754 h 6895584"/>
              <a:gd name="connsiteX194" fmla="*/ 6734785 w 7376810"/>
              <a:gd name="connsiteY194" fmla="*/ 6662120 h 6895584"/>
              <a:gd name="connsiteX195" fmla="*/ 6832061 w 7376810"/>
              <a:gd name="connsiteY195" fmla="*/ 6681575 h 6895584"/>
              <a:gd name="connsiteX196" fmla="*/ 7104436 w 7376810"/>
              <a:gd name="connsiteY196" fmla="*/ 6720486 h 6895584"/>
              <a:gd name="connsiteX197" fmla="*/ 7143346 w 7376810"/>
              <a:gd name="connsiteY197" fmla="*/ 6778852 h 6895584"/>
              <a:gd name="connsiteX198" fmla="*/ 7084980 w 7376810"/>
              <a:gd name="connsiteY198" fmla="*/ 6837218 h 6895584"/>
              <a:gd name="connsiteX199" fmla="*/ 6968248 w 7376810"/>
              <a:gd name="connsiteY199" fmla="*/ 6895584 h 6895584"/>
              <a:gd name="connsiteX200" fmla="*/ 6598597 w 7376810"/>
              <a:gd name="connsiteY200" fmla="*/ 6856673 h 6895584"/>
              <a:gd name="connsiteX201" fmla="*/ 6501321 w 7376810"/>
              <a:gd name="connsiteY201" fmla="*/ 6837218 h 6895584"/>
              <a:gd name="connsiteX202" fmla="*/ 6471450 w 7376810"/>
              <a:gd name="connsiteY202" fmla="*/ 6834205 h 6895584"/>
              <a:gd name="connsiteX203" fmla="*/ 6471450 w 7376810"/>
              <a:gd name="connsiteY203" fmla="*/ 6871266 h 6895584"/>
              <a:gd name="connsiteX204" fmla="*/ 4891450 w 7376810"/>
              <a:gd name="connsiteY204" fmla="*/ 6871266 h 6895584"/>
              <a:gd name="connsiteX205" fmla="*/ 4847619 w 7376810"/>
              <a:gd name="connsiteY205" fmla="*/ 6876129 h 6895584"/>
              <a:gd name="connsiteX206" fmla="*/ 4846397 w 7376810"/>
              <a:gd name="connsiteY206" fmla="*/ 6871266 h 6895584"/>
              <a:gd name="connsiteX207" fmla="*/ 2560931 w 7376810"/>
              <a:gd name="connsiteY207" fmla="*/ 6871266 h 6895584"/>
              <a:gd name="connsiteX208" fmla="*/ 2560931 w 7376810"/>
              <a:gd name="connsiteY208" fmla="*/ 6866401 h 6895584"/>
              <a:gd name="connsiteX209" fmla="*/ 0 w 7376810"/>
              <a:gd name="connsiteY209" fmla="*/ 6866401 h 6895584"/>
              <a:gd name="connsiteX210" fmla="*/ 0 w 7376810"/>
              <a:gd name="connsiteY210" fmla="*/ 8401 h 6895584"/>
              <a:gd name="connsiteX211" fmla="*/ 5254811 w 7376810"/>
              <a:gd name="connsiteY211" fmla="*/ 8401 h 6895584"/>
              <a:gd name="connsiteX212" fmla="*/ 5254811 w 7376810"/>
              <a:gd name="connsiteY212" fmla="*/ 46805 h 6895584"/>
              <a:gd name="connsiteX213" fmla="*/ 5332097 w 7376810"/>
              <a:gd name="connsiteY213" fmla="*/ 44638 h 6895584"/>
              <a:gd name="connsiteX214" fmla="*/ 5936483 w 7376810"/>
              <a:gd name="connsiteY214" fmla="*/ 263 h 689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376810" h="6895584">
                <a:moveTo>
                  <a:pt x="6166957" y="65554"/>
                </a:moveTo>
                <a:lnTo>
                  <a:pt x="6170580" y="66767"/>
                </a:lnTo>
                <a:lnTo>
                  <a:pt x="6169031" y="66983"/>
                </a:lnTo>
                <a:close/>
                <a:moveTo>
                  <a:pt x="6112214" y="27856"/>
                </a:moveTo>
                <a:lnTo>
                  <a:pt x="6166957" y="65554"/>
                </a:lnTo>
                <a:lnTo>
                  <a:pt x="6107689" y="45714"/>
                </a:lnTo>
                <a:lnTo>
                  <a:pt x="6071075" y="33552"/>
                </a:lnTo>
                <a:close/>
                <a:moveTo>
                  <a:pt x="5936483" y="263"/>
                </a:moveTo>
                <a:cubicBezTo>
                  <a:pt x="5968198" y="1776"/>
                  <a:pt x="5999136" y="9985"/>
                  <a:pt x="6057926" y="29185"/>
                </a:cubicBezTo>
                <a:lnTo>
                  <a:pt x="6071075" y="33552"/>
                </a:lnTo>
                <a:lnTo>
                  <a:pt x="5688344" y="86546"/>
                </a:lnTo>
                <a:lnTo>
                  <a:pt x="5643324" y="86557"/>
                </a:lnTo>
                <a:cubicBezTo>
                  <a:pt x="5468660" y="86383"/>
                  <a:pt x="5406967" y="84069"/>
                  <a:pt x="5296532" y="71523"/>
                </a:cubicBezTo>
                <a:lnTo>
                  <a:pt x="5254811" y="66544"/>
                </a:lnTo>
                <a:lnTo>
                  <a:pt x="5254811" y="146574"/>
                </a:lnTo>
                <a:lnTo>
                  <a:pt x="5688344" y="86546"/>
                </a:lnTo>
                <a:lnTo>
                  <a:pt x="5712105" y="86540"/>
                </a:lnTo>
                <a:cubicBezTo>
                  <a:pt x="5786442" y="86458"/>
                  <a:pt x="5878309" y="86222"/>
                  <a:pt x="5995482" y="86222"/>
                </a:cubicBezTo>
                <a:cubicBezTo>
                  <a:pt x="6024845" y="86222"/>
                  <a:pt x="6054028" y="82980"/>
                  <a:pt x="6083166" y="78927"/>
                </a:cubicBezTo>
                <a:lnTo>
                  <a:pt x="6169031" y="66983"/>
                </a:lnTo>
                <a:lnTo>
                  <a:pt x="6178923" y="73795"/>
                </a:lnTo>
                <a:cubicBezTo>
                  <a:pt x="6341534" y="175585"/>
                  <a:pt x="6544730" y="245876"/>
                  <a:pt x="6618053" y="416963"/>
                </a:cubicBezTo>
                <a:cubicBezTo>
                  <a:pt x="6626210" y="435996"/>
                  <a:pt x="6615873" y="447814"/>
                  <a:pt x="6594405" y="454597"/>
                </a:cubicBezTo>
                <a:lnTo>
                  <a:pt x="6587112" y="456115"/>
                </a:lnTo>
                <a:lnTo>
                  <a:pt x="6548729" y="456600"/>
                </a:lnTo>
                <a:cubicBezTo>
                  <a:pt x="6504749" y="456721"/>
                  <a:pt x="6460872" y="455971"/>
                  <a:pt x="6417251" y="453043"/>
                </a:cubicBezTo>
                <a:lnTo>
                  <a:pt x="6288705" y="436597"/>
                </a:lnTo>
                <a:lnTo>
                  <a:pt x="6283022" y="435579"/>
                </a:lnTo>
                <a:lnTo>
                  <a:pt x="6273658" y="433746"/>
                </a:lnTo>
                <a:cubicBezTo>
                  <a:pt x="6268808" y="432836"/>
                  <a:pt x="6272099" y="433562"/>
                  <a:pt x="6281349" y="435279"/>
                </a:cubicBezTo>
                <a:lnTo>
                  <a:pt x="6283022" y="435579"/>
                </a:lnTo>
                <a:lnTo>
                  <a:pt x="6287312" y="436418"/>
                </a:lnTo>
                <a:lnTo>
                  <a:pt x="6288705" y="436597"/>
                </a:lnTo>
                <a:lnTo>
                  <a:pt x="6299422" y="438516"/>
                </a:lnTo>
                <a:cubicBezTo>
                  <a:pt x="6358081" y="448698"/>
                  <a:pt x="6494643" y="469561"/>
                  <a:pt x="6569499" y="459781"/>
                </a:cubicBezTo>
                <a:lnTo>
                  <a:pt x="6587112" y="456115"/>
                </a:lnTo>
                <a:lnTo>
                  <a:pt x="6680821" y="454930"/>
                </a:lnTo>
                <a:cubicBezTo>
                  <a:pt x="6724852" y="454373"/>
                  <a:pt x="6768832" y="454252"/>
                  <a:pt x="6812606" y="455873"/>
                </a:cubicBezTo>
                <a:cubicBezTo>
                  <a:pt x="6675774" y="501485"/>
                  <a:pt x="6839780" y="451344"/>
                  <a:pt x="6579142" y="494784"/>
                </a:cubicBezTo>
                <a:cubicBezTo>
                  <a:pt x="6520166" y="504613"/>
                  <a:pt x="6462049" y="519194"/>
                  <a:pt x="6404044" y="533695"/>
                </a:cubicBezTo>
                <a:cubicBezTo>
                  <a:pt x="6363373" y="543863"/>
                  <a:pt x="6278165" y="580156"/>
                  <a:pt x="6248402" y="592061"/>
                </a:cubicBezTo>
                <a:cubicBezTo>
                  <a:pt x="6241917" y="611516"/>
                  <a:pt x="6219775" y="632084"/>
                  <a:pt x="6228946" y="650427"/>
                </a:cubicBezTo>
                <a:cubicBezTo>
                  <a:pt x="6238117" y="668770"/>
                  <a:pt x="6296483" y="651539"/>
                  <a:pt x="6287312" y="669882"/>
                </a:cubicBezTo>
                <a:cubicBezTo>
                  <a:pt x="6275354" y="693798"/>
                  <a:pt x="6234858" y="680881"/>
                  <a:pt x="6209491" y="689337"/>
                </a:cubicBezTo>
                <a:cubicBezTo>
                  <a:pt x="6176360" y="700381"/>
                  <a:pt x="6144914" y="715986"/>
                  <a:pt x="6112214" y="728248"/>
                </a:cubicBezTo>
                <a:cubicBezTo>
                  <a:pt x="6093012" y="735449"/>
                  <a:pt x="6073303" y="741218"/>
                  <a:pt x="6053848" y="747703"/>
                </a:cubicBezTo>
                <a:cubicBezTo>
                  <a:pt x="6040878" y="767158"/>
                  <a:pt x="6000331" y="787811"/>
                  <a:pt x="6014938" y="806069"/>
                </a:cubicBezTo>
                <a:cubicBezTo>
                  <a:pt x="6033745" y="829578"/>
                  <a:pt x="6195691" y="857784"/>
                  <a:pt x="6228946" y="864435"/>
                </a:cubicBezTo>
                <a:cubicBezTo>
                  <a:pt x="6235431" y="883890"/>
                  <a:pt x="6233901" y="908300"/>
                  <a:pt x="6248402" y="922801"/>
                </a:cubicBezTo>
                <a:cubicBezTo>
                  <a:pt x="6315525" y="989924"/>
                  <a:pt x="6514195" y="977376"/>
                  <a:pt x="6559687" y="981167"/>
                </a:cubicBezTo>
                <a:cubicBezTo>
                  <a:pt x="6415441" y="1029249"/>
                  <a:pt x="6479641" y="1001736"/>
                  <a:pt x="6365133" y="1058988"/>
                </a:cubicBezTo>
                <a:cubicBezTo>
                  <a:pt x="6352163" y="1078443"/>
                  <a:pt x="6345678" y="1104384"/>
                  <a:pt x="6326223" y="1117354"/>
                </a:cubicBezTo>
                <a:cubicBezTo>
                  <a:pt x="6303975" y="1132186"/>
                  <a:pt x="6274112" y="1129464"/>
                  <a:pt x="6248402" y="1136810"/>
                </a:cubicBezTo>
                <a:cubicBezTo>
                  <a:pt x="6228683" y="1142444"/>
                  <a:pt x="6208379" y="1147094"/>
                  <a:pt x="6190036" y="1156265"/>
                </a:cubicBezTo>
                <a:cubicBezTo>
                  <a:pt x="6039169" y="1231697"/>
                  <a:pt x="6220016" y="1165725"/>
                  <a:pt x="6073304" y="1214631"/>
                </a:cubicBezTo>
                <a:cubicBezTo>
                  <a:pt x="6092759" y="1227601"/>
                  <a:pt x="6108606" y="1249697"/>
                  <a:pt x="6131670" y="1253541"/>
                </a:cubicBezTo>
                <a:cubicBezTo>
                  <a:pt x="6197204" y="1264463"/>
                  <a:pt x="6208809" y="1177768"/>
                  <a:pt x="6170580" y="1292452"/>
                </a:cubicBezTo>
                <a:cubicBezTo>
                  <a:pt x="6177065" y="1311907"/>
                  <a:pt x="6175535" y="1336317"/>
                  <a:pt x="6190036" y="1350818"/>
                </a:cubicBezTo>
                <a:cubicBezTo>
                  <a:pt x="6204537" y="1365319"/>
                  <a:pt x="6228100" y="1367373"/>
                  <a:pt x="6248402" y="1370273"/>
                </a:cubicBezTo>
                <a:cubicBezTo>
                  <a:pt x="6319312" y="1380403"/>
                  <a:pt x="6391074" y="1383244"/>
                  <a:pt x="6462410" y="1389729"/>
                </a:cubicBezTo>
                <a:cubicBezTo>
                  <a:pt x="6442955" y="1396214"/>
                  <a:pt x="6423687" y="1403291"/>
                  <a:pt x="6404044" y="1409184"/>
                </a:cubicBezTo>
                <a:cubicBezTo>
                  <a:pt x="6358823" y="1422750"/>
                  <a:pt x="6312227" y="1431961"/>
                  <a:pt x="6267857" y="1448095"/>
                </a:cubicBezTo>
                <a:cubicBezTo>
                  <a:pt x="6240601" y="1458006"/>
                  <a:pt x="6217550" y="1477834"/>
                  <a:pt x="6190036" y="1487005"/>
                </a:cubicBezTo>
                <a:cubicBezTo>
                  <a:pt x="6119889" y="1510387"/>
                  <a:pt x="6047363" y="1525916"/>
                  <a:pt x="5976027" y="1545371"/>
                </a:cubicBezTo>
                <a:cubicBezTo>
                  <a:pt x="5783140" y="1673964"/>
                  <a:pt x="6157255" y="1434697"/>
                  <a:pt x="5742563" y="1623192"/>
                </a:cubicBezTo>
                <a:cubicBezTo>
                  <a:pt x="5721277" y="1632868"/>
                  <a:pt x="5680295" y="1680496"/>
                  <a:pt x="5703653" y="1681558"/>
                </a:cubicBezTo>
                <a:cubicBezTo>
                  <a:pt x="5859674" y="1688650"/>
                  <a:pt x="6170580" y="1642648"/>
                  <a:pt x="6170580" y="1642648"/>
                </a:cubicBezTo>
                <a:cubicBezTo>
                  <a:pt x="6138155" y="1662103"/>
                  <a:pt x="6107859" y="1685656"/>
                  <a:pt x="6073304" y="1701014"/>
                </a:cubicBezTo>
                <a:cubicBezTo>
                  <a:pt x="6048870" y="1711874"/>
                  <a:pt x="6021134" y="1712924"/>
                  <a:pt x="5995482" y="1720469"/>
                </a:cubicBezTo>
                <a:cubicBezTo>
                  <a:pt x="5910859" y="1745358"/>
                  <a:pt x="5826243" y="1770396"/>
                  <a:pt x="5742563" y="1798290"/>
                </a:cubicBezTo>
                <a:lnTo>
                  <a:pt x="5625831" y="1837201"/>
                </a:lnTo>
                <a:cubicBezTo>
                  <a:pt x="5835316" y="1976859"/>
                  <a:pt x="5663609" y="1879601"/>
                  <a:pt x="6228946" y="1837201"/>
                </a:cubicBezTo>
                <a:lnTo>
                  <a:pt x="6462410" y="1817746"/>
                </a:lnTo>
                <a:cubicBezTo>
                  <a:pt x="6429984" y="1824231"/>
                  <a:pt x="6395657" y="1824483"/>
                  <a:pt x="6365133" y="1837201"/>
                </a:cubicBezTo>
                <a:cubicBezTo>
                  <a:pt x="6316870" y="1857310"/>
                  <a:pt x="6274981" y="1890234"/>
                  <a:pt x="6228946" y="1915022"/>
                </a:cubicBezTo>
                <a:cubicBezTo>
                  <a:pt x="6122081" y="1972564"/>
                  <a:pt x="6119609" y="1970430"/>
                  <a:pt x="6014938" y="2012299"/>
                </a:cubicBezTo>
                <a:cubicBezTo>
                  <a:pt x="6144404" y="2400705"/>
                  <a:pt x="5992049" y="2005531"/>
                  <a:pt x="7065525" y="2051210"/>
                </a:cubicBezTo>
                <a:cubicBezTo>
                  <a:pt x="7108989" y="2053060"/>
                  <a:pt x="6989677" y="2094708"/>
                  <a:pt x="6948793" y="2109576"/>
                </a:cubicBezTo>
                <a:cubicBezTo>
                  <a:pt x="6917716" y="2120877"/>
                  <a:pt x="6883942" y="2122546"/>
                  <a:pt x="6851516" y="2129031"/>
                </a:cubicBezTo>
                <a:cubicBezTo>
                  <a:pt x="6832061" y="2142001"/>
                  <a:pt x="6814861" y="2159257"/>
                  <a:pt x="6793151" y="2167941"/>
                </a:cubicBezTo>
                <a:cubicBezTo>
                  <a:pt x="6754600" y="2183361"/>
                  <a:pt x="6632909" y="2212865"/>
                  <a:pt x="6579142" y="2226307"/>
                </a:cubicBezTo>
                <a:cubicBezTo>
                  <a:pt x="6559687" y="2239277"/>
                  <a:pt x="6542143" y="2255721"/>
                  <a:pt x="6520776" y="2265219"/>
                </a:cubicBezTo>
                <a:cubicBezTo>
                  <a:pt x="6483296" y="2281877"/>
                  <a:pt x="6438171" y="2281378"/>
                  <a:pt x="6404044" y="2304129"/>
                </a:cubicBezTo>
                <a:cubicBezTo>
                  <a:pt x="6384589" y="2317099"/>
                  <a:pt x="6366592" y="2332582"/>
                  <a:pt x="6345678" y="2343039"/>
                </a:cubicBezTo>
                <a:cubicBezTo>
                  <a:pt x="6314442" y="2358657"/>
                  <a:pt x="6281102" y="2369688"/>
                  <a:pt x="6248402" y="2381950"/>
                </a:cubicBezTo>
                <a:cubicBezTo>
                  <a:pt x="6158765" y="2415564"/>
                  <a:pt x="6034580" y="2440269"/>
                  <a:pt x="5956572" y="2459772"/>
                </a:cubicBezTo>
                <a:cubicBezTo>
                  <a:pt x="5937117" y="2472742"/>
                  <a:pt x="5920181" y="2490692"/>
                  <a:pt x="5898206" y="2498682"/>
                </a:cubicBezTo>
                <a:cubicBezTo>
                  <a:pt x="5736886" y="2557345"/>
                  <a:pt x="5674492" y="2510364"/>
                  <a:pt x="5839840" y="2576503"/>
                </a:cubicBezTo>
                <a:cubicBezTo>
                  <a:pt x="5681563" y="2695211"/>
                  <a:pt x="5853490" y="2584924"/>
                  <a:pt x="5645287" y="2654325"/>
                </a:cubicBezTo>
                <a:cubicBezTo>
                  <a:pt x="5623104" y="2661718"/>
                  <a:pt x="5609849" y="2688650"/>
                  <a:pt x="5586921" y="2693235"/>
                </a:cubicBezTo>
                <a:cubicBezTo>
                  <a:pt x="5510346" y="2708550"/>
                  <a:pt x="5431278" y="2706205"/>
                  <a:pt x="5353457" y="2712690"/>
                </a:cubicBezTo>
                <a:cubicBezTo>
                  <a:pt x="5334002" y="2719175"/>
                  <a:pt x="5315110" y="2727698"/>
                  <a:pt x="5295091" y="2732146"/>
                </a:cubicBezTo>
                <a:lnTo>
                  <a:pt x="5254811" y="2736420"/>
                </a:lnTo>
                <a:lnTo>
                  <a:pt x="5254811" y="2848389"/>
                </a:lnTo>
                <a:lnTo>
                  <a:pt x="5258060" y="2849380"/>
                </a:lnTo>
                <a:cubicBezTo>
                  <a:pt x="5293673" y="2858722"/>
                  <a:pt x="5310904" y="2853853"/>
                  <a:pt x="5470189" y="2868333"/>
                </a:cubicBezTo>
                <a:cubicBezTo>
                  <a:pt x="5729076" y="2920110"/>
                  <a:pt x="5441292" y="2867659"/>
                  <a:pt x="5995482" y="2907244"/>
                </a:cubicBezTo>
                <a:cubicBezTo>
                  <a:pt x="6034829" y="2910055"/>
                  <a:pt x="6073303" y="2920214"/>
                  <a:pt x="6112214" y="2926699"/>
                </a:cubicBezTo>
                <a:lnTo>
                  <a:pt x="5878751" y="2985066"/>
                </a:lnTo>
                <a:lnTo>
                  <a:pt x="5800929" y="3004521"/>
                </a:lnTo>
                <a:cubicBezTo>
                  <a:pt x="5774989" y="3017491"/>
                  <a:pt x="5749765" y="3032007"/>
                  <a:pt x="5723108" y="3043431"/>
                </a:cubicBezTo>
                <a:cubicBezTo>
                  <a:pt x="5704258" y="3051510"/>
                  <a:pt x="5653366" y="3045824"/>
                  <a:pt x="5664742" y="3062886"/>
                </a:cubicBezTo>
                <a:cubicBezTo>
                  <a:pt x="5684114" y="3091944"/>
                  <a:pt x="5728568" y="3091762"/>
                  <a:pt x="5762019" y="3101797"/>
                </a:cubicBezTo>
                <a:cubicBezTo>
                  <a:pt x="5803752" y="3114318"/>
                  <a:pt x="5939081" y="3133318"/>
                  <a:pt x="5976027" y="3140707"/>
                </a:cubicBezTo>
                <a:cubicBezTo>
                  <a:pt x="6002246" y="3145951"/>
                  <a:pt x="6027908" y="3153678"/>
                  <a:pt x="6053848" y="3160163"/>
                </a:cubicBezTo>
                <a:cubicBezTo>
                  <a:pt x="6001967" y="3173134"/>
                  <a:pt x="5948568" y="3181087"/>
                  <a:pt x="5898206" y="3199074"/>
                </a:cubicBezTo>
                <a:cubicBezTo>
                  <a:pt x="5857237" y="3213706"/>
                  <a:pt x="5821228" y="3239770"/>
                  <a:pt x="5781474" y="3257439"/>
                </a:cubicBezTo>
                <a:cubicBezTo>
                  <a:pt x="5745584" y="3273391"/>
                  <a:pt x="5680626" y="3287516"/>
                  <a:pt x="5645287" y="3296350"/>
                </a:cubicBezTo>
                <a:cubicBezTo>
                  <a:pt x="5619346" y="3309320"/>
                  <a:pt x="5582387" y="3310391"/>
                  <a:pt x="5567465" y="3335261"/>
                </a:cubicBezTo>
                <a:cubicBezTo>
                  <a:pt x="5556914" y="3352846"/>
                  <a:pt x="5566652" y="3390510"/>
                  <a:pt x="5586921" y="3393628"/>
                </a:cubicBezTo>
                <a:cubicBezTo>
                  <a:pt x="5747292" y="3418299"/>
                  <a:pt x="5911176" y="3406598"/>
                  <a:pt x="6073304" y="3413082"/>
                </a:cubicBezTo>
                <a:cubicBezTo>
                  <a:pt x="6066819" y="3432537"/>
                  <a:pt x="6066659" y="3455434"/>
                  <a:pt x="6053848" y="3471448"/>
                </a:cubicBezTo>
                <a:cubicBezTo>
                  <a:pt x="6039241" y="3489706"/>
                  <a:pt x="5995482" y="3486976"/>
                  <a:pt x="5995482" y="3510358"/>
                </a:cubicBezTo>
                <a:cubicBezTo>
                  <a:pt x="5995482" y="3530866"/>
                  <a:pt x="6034129" y="3524180"/>
                  <a:pt x="6053848" y="3529814"/>
                </a:cubicBezTo>
                <a:cubicBezTo>
                  <a:pt x="6079558" y="3537160"/>
                  <a:pt x="6105729" y="3542784"/>
                  <a:pt x="6131670" y="3549269"/>
                </a:cubicBezTo>
                <a:cubicBezTo>
                  <a:pt x="6125185" y="3568724"/>
                  <a:pt x="6101663" y="3590050"/>
                  <a:pt x="6112214" y="3607635"/>
                </a:cubicBezTo>
                <a:cubicBezTo>
                  <a:pt x="6137348" y="3649526"/>
                  <a:pt x="6281080" y="3661720"/>
                  <a:pt x="6306768" y="3666001"/>
                </a:cubicBezTo>
                <a:cubicBezTo>
                  <a:pt x="6258382" y="3698258"/>
                  <a:pt x="6227006" y="3722662"/>
                  <a:pt x="6170580" y="3743822"/>
                </a:cubicBezTo>
                <a:cubicBezTo>
                  <a:pt x="6145544" y="3753211"/>
                  <a:pt x="6118469" y="3755932"/>
                  <a:pt x="6092759" y="3763278"/>
                </a:cubicBezTo>
                <a:cubicBezTo>
                  <a:pt x="6073040" y="3768912"/>
                  <a:pt x="6053848" y="3776248"/>
                  <a:pt x="6034393" y="3782733"/>
                </a:cubicBezTo>
                <a:cubicBezTo>
                  <a:pt x="6014938" y="3795703"/>
                  <a:pt x="5976027" y="3798262"/>
                  <a:pt x="5976027" y="3821644"/>
                </a:cubicBezTo>
                <a:cubicBezTo>
                  <a:pt x="5976027" y="3845026"/>
                  <a:pt x="6011997" y="3853835"/>
                  <a:pt x="6034393" y="3860554"/>
                </a:cubicBezTo>
                <a:cubicBezTo>
                  <a:pt x="6078316" y="3873731"/>
                  <a:pt x="6125347" y="3872471"/>
                  <a:pt x="6170580" y="3880010"/>
                </a:cubicBezTo>
                <a:cubicBezTo>
                  <a:pt x="6203198" y="3885446"/>
                  <a:pt x="6234938" y="3896330"/>
                  <a:pt x="6267857" y="3899465"/>
                </a:cubicBezTo>
                <a:cubicBezTo>
                  <a:pt x="6470953" y="3918807"/>
                  <a:pt x="6924182" y="3932191"/>
                  <a:pt x="7084980" y="3938375"/>
                </a:cubicBezTo>
                <a:cubicBezTo>
                  <a:pt x="7162801" y="3944860"/>
                  <a:pt x="7394675" y="3940891"/>
                  <a:pt x="7318444" y="3957831"/>
                </a:cubicBezTo>
                <a:cubicBezTo>
                  <a:pt x="7185349" y="3987408"/>
                  <a:pt x="7045822" y="3966829"/>
                  <a:pt x="6909882" y="3977286"/>
                </a:cubicBezTo>
                <a:cubicBezTo>
                  <a:pt x="6876912" y="3979822"/>
                  <a:pt x="6845396" y="3992464"/>
                  <a:pt x="6812606" y="3996741"/>
                </a:cubicBezTo>
                <a:cubicBezTo>
                  <a:pt x="6696142" y="4011932"/>
                  <a:pt x="6577580" y="4012619"/>
                  <a:pt x="6462410" y="4035652"/>
                </a:cubicBezTo>
                <a:cubicBezTo>
                  <a:pt x="6429984" y="4042137"/>
                  <a:pt x="6397751" y="4049671"/>
                  <a:pt x="6365133" y="4055107"/>
                </a:cubicBezTo>
                <a:cubicBezTo>
                  <a:pt x="6042813" y="4108827"/>
                  <a:pt x="6208436" y="4069963"/>
                  <a:pt x="6034393" y="4113473"/>
                </a:cubicBezTo>
                <a:cubicBezTo>
                  <a:pt x="6053848" y="4126443"/>
                  <a:pt x="6071845" y="4141927"/>
                  <a:pt x="6092759" y="4152384"/>
                </a:cubicBezTo>
                <a:cubicBezTo>
                  <a:pt x="6111102" y="4161555"/>
                  <a:pt x="6151125" y="4151331"/>
                  <a:pt x="6151125" y="4171839"/>
                </a:cubicBezTo>
                <a:cubicBezTo>
                  <a:pt x="6151125" y="4199353"/>
                  <a:pt x="6116811" y="4216843"/>
                  <a:pt x="6092759" y="4230205"/>
                </a:cubicBezTo>
                <a:cubicBezTo>
                  <a:pt x="6056905" y="4250124"/>
                  <a:pt x="5976027" y="4269116"/>
                  <a:pt x="5976027" y="4269116"/>
                </a:cubicBezTo>
                <a:cubicBezTo>
                  <a:pt x="5982512" y="4288571"/>
                  <a:pt x="5978091" y="4316613"/>
                  <a:pt x="5995482" y="4327482"/>
                </a:cubicBezTo>
                <a:cubicBezTo>
                  <a:pt x="6035518" y="4352504"/>
                  <a:pt x="6085867" y="4354941"/>
                  <a:pt x="6131670" y="4366392"/>
                </a:cubicBezTo>
                <a:cubicBezTo>
                  <a:pt x="6207545" y="4385361"/>
                  <a:pt x="6288246" y="4394319"/>
                  <a:pt x="6365133" y="4405303"/>
                </a:cubicBezTo>
                <a:cubicBezTo>
                  <a:pt x="6339193" y="4411788"/>
                  <a:pt x="6313022" y="4417412"/>
                  <a:pt x="6287312" y="4424758"/>
                </a:cubicBezTo>
                <a:cubicBezTo>
                  <a:pt x="6267593" y="4430392"/>
                  <a:pt x="6248929" y="4439603"/>
                  <a:pt x="6228946" y="4444214"/>
                </a:cubicBezTo>
                <a:cubicBezTo>
                  <a:pt x="6164504" y="4459085"/>
                  <a:pt x="6099244" y="4470154"/>
                  <a:pt x="6034393" y="4483124"/>
                </a:cubicBezTo>
                <a:cubicBezTo>
                  <a:pt x="6001967" y="4489609"/>
                  <a:pt x="5969852" y="4497904"/>
                  <a:pt x="5937116" y="4502580"/>
                </a:cubicBezTo>
                <a:cubicBezTo>
                  <a:pt x="5891720" y="4509065"/>
                  <a:pt x="5846046" y="4513832"/>
                  <a:pt x="5800929" y="4522035"/>
                </a:cubicBezTo>
                <a:cubicBezTo>
                  <a:pt x="5747180" y="4531807"/>
                  <a:pt x="5714752" y="4544275"/>
                  <a:pt x="5664742" y="4560946"/>
                </a:cubicBezTo>
                <a:cubicBezTo>
                  <a:pt x="5889441" y="4635846"/>
                  <a:pt x="5778792" y="4611681"/>
                  <a:pt x="5995482" y="4638767"/>
                </a:cubicBezTo>
                <a:cubicBezTo>
                  <a:pt x="5982512" y="4658222"/>
                  <a:pt x="5951986" y="4674205"/>
                  <a:pt x="5956572" y="4697133"/>
                </a:cubicBezTo>
                <a:cubicBezTo>
                  <a:pt x="5961158" y="4720061"/>
                  <a:pt x="5992755" y="4728650"/>
                  <a:pt x="6014938" y="4736044"/>
                </a:cubicBezTo>
                <a:cubicBezTo>
                  <a:pt x="6114519" y="4769238"/>
                  <a:pt x="6238158" y="4792361"/>
                  <a:pt x="6345678" y="4813865"/>
                </a:cubicBezTo>
                <a:cubicBezTo>
                  <a:pt x="6339193" y="4833320"/>
                  <a:pt x="6339034" y="4856217"/>
                  <a:pt x="6326223" y="4872231"/>
                </a:cubicBezTo>
                <a:cubicBezTo>
                  <a:pt x="6311616" y="4890489"/>
                  <a:pt x="6284391" y="4894607"/>
                  <a:pt x="6267857" y="4911141"/>
                </a:cubicBezTo>
                <a:cubicBezTo>
                  <a:pt x="6251323" y="4927675"/>
                  <a:pt x="6241916" y="4950052"/>
                  <a:pt x="6228946" y="4969507"/>
                </a:cubicBezTo>
                <a:cubicBezTo>
                  <a:pt x="6248401" y="4982477"/>
                  <a:pt x="6265945" y="4998921"/>
                  <a:pt x="6287312" y="5008418"/>
                </a:cubicBezTo>
                <a:cubicBezTo>
                  <a:pt x="6324792" y="5025076"/>
                  <a:pt x="6404044" y="5047329"/>
                  <a:pt x="6404044" y="5047329"/>
                </a:cubicBezTo>
                <a:cubicBezTo>
                  <a:pt x="6382659" y="5068714"/>
                  <a:pt x="6366716" y="5084114"/>
                  <a:pt x="6355101" y="5094997"/>
                </a:cubicBezTo>
                <a:lnTo>
                  <a:pt x="6337837" y="5110455"/>
                </a:lnTo>
                <a:lnTo>
                  <a:pt x="6337327" y="5110724"/>
                </a:lnTo>
                <a:cubicBezTo>
                  <a:pt x="6328682" y="5116679"/>
                  <a:pt x="6323977" y="5122216"/>
                  <a:pt x="6332125" y="5115571"/>
                </a:cubicBezTo>
                <a:lnTo>
                  <a:pt x="6337837" y="5110455"/>
                </a:lnTo>
                <a:lnTo>
                  <a:pt x="6352133" y="5102946"/>
                </a:lnTo>
                <a:cubicBezTo>
                  <a:pt x="6367664" y="5097795"/>
                  <a:pt x="6382027" y="5104934"/>
                  <a:pt x="6365133" y="5164061"/>
                </a:cubicBezTo>
                <a:cubicBezTo>
                  <a:pt x="6356225" y="5195239"/>
                  <a:pt x="6331003" y="5220340"/>
                  <a:pt x="6306768" y="5241882"/>
                </a:cubicBezTo>
                <a:cubicBezTo>
                  <a:pt x="6226491" y="5313239"/>
                  <a:pt x="6210932" y="5312738"/>
                  <a:pt x="6131670" y="5339158"/>
                </a:cubicBezTo>
                <a:cubicBezTo>
                  <a:pt x="6112215" y="5352128"/>
                  <a:pt x="6087911" y="5359810"/>
                  <a:pt x="6073304" y="5378069"/>
                </a:cubicBezTo>
                <a:cubicBezTo>
                  <a:pt x="6060493" y="5394083"/>
                  <a:pt x="6037160" y="5424515"/>
                  <a:pt x="6053848" y="5436435"/>
                </a:cubicBezTo>
                <a:cubicBezTo>
                  <a:pt x="6097365" y="5467518"/>
                  <a:pt x="6157435" y="5463098"/>
                  <a:pt x="6209491" y="5475346"/>
                </a:cubicBezTo>
                <a:cubicBezTo>
                  <a:pt x="6484544" y="5540064"/>
                  <a:pt x="6294020" y="5497708"/>
                  <a:pt x="6618053" y="5533712"/>
                </a:cubicBezTo>
                <a:cubicBezTo>
                  <a:pt x="6657259" y="5538068"/>
                  <a:pt x="6695642" y="5548274"/>
                  <a:pt x="6734785" y="5553167"/>
                </a:cubicBezTo>
                <a:cubicBezTo>
                  <a:pt x="6799456" y="5561251"/>
                  <a:pt x="6864487" y="5566137"/>
                  <a:pt x="6929338" y="5572622"/>
                </a:cubicBezTo>
                <a:cubicBezTo>
                  <a:pt x="6890427" y="5579107"/>
                  <a:pt x="6851114" y="5583521"/>
                  <a:pt x="6812606" y="5592078"/>
                </a:cubicBezTo>
                <a:cubicBezTo>
                  <a:pt x="6776470" y="5600108"/>
                  <a:pt x="6679003" y="5642179"/>
                  <a:pt x="6656963" y="5650444"/>
                </a:cubicBezTo>
                <a:cubicBezTo>
                  <a:pt x="6637761" y="5657645"/>
                  <a:pt x="6618052" y="5663414"/>
                  <a:pt x="6598597" y="5669899"/>
                </a:cubicBezTo>
                <a:cubicBezTo>
                  <a:pt x="6592112" y="5689354"/>
                  <a:pt x="6566331" y="5712251"/>
                  <a:pt x="6579142" y="5728265"/>
                </a:cubicBezTo>
                <a:cubicBezTo>
                  <a:pt x="6600959" y="5755535"/>
                  <a:pt x="6643719" y="5754913"/>
                  <a:pt x="6676419" y="5767175"/>
                </a:cubicBezTo>
                <a:cubicBezTo>
                  <a:pt x="6721852" y="5784212"/>
                  <a:pt x="6847951" y="5820937"/>
                  <a:pt x="6870972" y="5825541"/>
                </a:cubicBezTo>
                <a:cubicBezTo>
                  <a:pt x="6922241" y="5835795"/>
                  <a:pt x="6974674" y="5839004"/>
                  <a:pt x="7026614" y="5844997"/>
                </a:cubicBezTo>
                <a:lnTo>
                  <a:pt x="7376810" y="5883907"/>
                </a:lnTo>
                <a:cubicBezTo>
                  <a:pt x="7311959" y="5896877"/>
                  <a:pt x="7244999" y="5901904"/>
                  <a:pt x="7182257" y="5922818"/>
                </a:cubicBezTo>
                <a:cubicBezTo>
                  <a:pt x="7048840" y="5967289"/>
                  <a:pt x="7214432" y="5914774"/>
                  <a:pt x="7026614" y="5961729"/>
                </a:cubicBezTo>
                <a:cubicBezTo>
                  <a:pt x="7006719" y="5966703"/>
                  <a:pt x="6988143" y="5976210"/>
                  <a:pt x="6968248" y="5981184"/>
                </a:cubicBezTo>
                <a:cubicBezTo>
                  <a:pt x="6936168" y="5989204"/>
                  <a:pt x="6903397" y="5994154"/>
                  <a:pt x="6870972" y="6000639"/>
                </a:cubicBezTo>
                <a:cubicBezTo>
                  <a:pt x="6858002" y="6020094"/>
                  <a:pt x="6853428" y="6049508"/>
                  <a:pt x="6832061" y="6059005"/>
                </a:cubicBezTo>
                <a:cubicBezTo>
                  <a:pt x="6790157" y="6077629"/>
                  <a:pt x="6740840" y="6069468"/>
                  <a:pt x="6695874" y="6078461"/>
                </a:cubicBezTo>
                <a:cubicBezTo>
                  <a:pt x="6675765" y="6082483"/>
                  <a:pt x="6657227" y="6092282"/>
                  <a:pt x="6637508" y="6097916"/>
                </a:cubicBezTo>
                <a:cubicBezTo>
                  <a:pt x="6466530" y="6146766"/>
                  <a:pt x="6641243" y="6090185"/>
                  <a:pt x="6501321" y="6136827"/>
                </a:cubicBezTo>
                <a:cubicBezTo>
                  <a:pt x="6540232" y="6143312"/>
                  <a:pt x="6579545" y="6147725"/>
                  <a:pt x="6618053" y="6156282"/>
                </a:cubicBezTo>
                <a:cubicBezTo>
                  <a:pt x="6638072" y="6160731"/>
                  <a:pt x="6690920" y="6161236"/>
                  <a:pt x="6676419" y="6175737"/>
                </a:cubicBezTo>
                <a:cubicBezTo>
                  <a:pt x="6635403" y="6216752"/>
                  <a:pt x="6520776" y="6253558"/>
                  <a:pt x="6520776" y="6253558"/>
                </a:cubicBezTo>
                <a:cubicBezTo>
                  <a:pt x="6553202" y="6266528"/>
                  <a:pt x="6583557" y="6287022"/>
                  <a:pt x="6618053" y="6292469"/>
                </a:cubicBezTo>
                <a:cubicBezTo>
                  <a:pt x="6707962" y="6306665"/>
                  <a:pt x="6805200" y="6279964"/>
                  <a:pt x="6890427" y="6311924"/>
                </a:cubicBezTo>
                <a:cubicBezTo>
                  <a:pt x="6928831" y="6326326"/>
                  <a:pt x="6810380" y="6332492"/>
                  <a:pt x="6773695" y="6350835"/>
                </a:cubicBezTo>
                <a:cubicBezTo>
                  <a:pt x="6671265" y="6402051"/>
                  <a:pt x="6716382" y="6369238"/>
                  <a:pt x="6637508" y="6448112"/>
                </a:cubicBezTo>
                <a:cubicBezTo>
                  <a:pt x="6643993" y="6467567"/>
                  <a:pt x="6644152" y="6490464"/>
                  <a:pt x="6656963" y="6506478"/>
                </a:cubicBezTo>
                <a:cubicBezTo>
                  <a:pt x="6671570" y="6524736"/>
                  <a:pt x="6698795" y="6528854"/>
                  <a:pt x="6715329" y="6545388"/>
                </a:cubicBezTo>
                <a:cubicBezTo>
                  <a:pt x="6731863" y="6561922"/>
                  <a:pt x="6741270" y="6584299"/>
                  <a:pt x="6754240" y="6603754"/>
                </a:cubicBezTo>
                <a:cubicBezTo>
                  <a:pt x="6747755" y="6623209"/>
                  <a:pt x="6720284" y="6647619"/>
                  <a:pt x="6734785" y="6662120"/>
                </a:cubicBezTo>
                <a:cubicBezTo>
                  <a:pt x="6758167" y="6685502"/>
                  <a:pt x="6799326" y="6676899"/>
                  <a:pt x="6832061" y="6681575"/>
                </a:cubicBezTo>
                <a:cubicBezTo>
                  <a:pt x="7155563" y="6727790"/>
                  <a:pt x="6884515" y="6676503"/>
                  <a:pt x="7104436" y="6720486"/>
                </a:cubicBezTo>
                <a:cubicBezTo>
                  <a:pt x="7117406" y="6739941"/>
                  <a:pt x="7147190" y="6755788"/>
                  <a:pt x="7143346" y="6778852"/>
                </a:cubicBezTo>
                <a:cubicBezTo>
                  <a:pt x="7138823" y="6805992"/>
                  <a:pt x="7106117" y="6819604"/>
                  <a:pt x="7084980" y="6837218"/>
                </a:cubicBezTo>
                <a:cubicBezTo>
                  <a:pt x="7034693" y="6879124"/>
                  <a:pt x="7026745" y="6876085"/>
                  <a:pt x="6968248" y="6895584"/>
                </a:cubicBezTo>
                <a:cubicBezTo>
                  <a:pt x="6845031" y="6882614"/>
                  <a:pt x="6720089" y="6880971"/>
                  <a:pt x="6598597" y="6856673"/>
                </a:cubicBezTo>
                <a:cubicBezTo>
                  <a:pt x="6566172" y="6850188"/>
                  <a:pt x="6534200" y="6840741"/>
                  <a:pt x="6501321" y="6837218"/>
                </a:cubicBezTo>
                <a:lnTo>
                  <a:pt x="6471450" y="6834205"/>
                </a:lnTo>
                <a:lnTo>
                  <a:pt x="6471450" y="6871266"/>
                </a:lnTo>
                <a:lnTo>
                  <a:pt x="4891450" y="6871266"/>
                </a:lnTo>
                <a:lnTo>
                  <a:pt x="4847619" y="6876129"/>
                </a:lnTo>
                <a:lnTo>
                  <a:pt x="4846397" y="6871266"/>
                </a:lnTo>
                <a:lnTo>
                  <a:pt x="2560931" y="6871266"/>
                </a:lnTo>
                <a:lnTo>
                  <a:pt x="2560931" y="6866401"/>
                </a:lnTo>
                <a:lnTo>
                  <a:pt x="0" y="6866401"/>
                </a:lnTo>
                <a:lnTo>
                  <a:pt x="0" y="8401"/>
                </a:lnTo>
                <a:lnTo>
                  <a:pt x="5254811" y="8401"/>
                </a:lnTo>
                <a:lnTo>
                  <a:pt x="5254811" y="46805"/>
                </a:lnTo>
                <a:lnTo>
                  <a:pt x="5332097" y="44638"/>
                </a:lnTo>
                <a:cubicBezTo>
                  <a:pt x="5783553" y="29948"/>
                  <a:pt x="5862152" y="-3284"/>
                  <a:pt x="5936483" y="263"/>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Title 4">
            <a:extLst>
              <a:ext uri="{FF2B5EF4-FFF2-40B4-BE49-F238E27FC236}">
                <a16:creationId xmlns:a16="http://schemas.microsoft.com/office/drawing/2014/main" id="{79A9EA87-A70A-4055-9C48-DE83988EA3DC}"/>
              </a:ext>
            </a:extLst>
          </p:cNvPr>
          <p:cNvSpPr txBox="1">
            <a:spLocks/>
          </p:cNvSpPr>
          <p:nvPr/>
        </p:nvSpPr>
        <p:spPr>
          <a:xfrm>
            <a:off x="7376809" y="1820536"/>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Your </a:t>
            </a:r>
            <a:r>
              <a:rPr lang="en-US" dirty="0">
                <a:solidFill>
                  <a:srgbClr val="FFC000"/>
                </a:solidFill>
              </a:rPr>
              <a:t>Title goes here</a:t>
            </a:r>
          </a:p>
        </p:txBody>
      </p:sp>
      <p:sp>
        <p:nvSpPr>
          <p:cNvPr id="51" name="Title 20">
            <a:extLst>
              <a:ext uri="{FF2B5EF4-FFF2-40B4-BE49-F238E27FC236}">
                <a16:creationId xmlns:a16="http://schemas.microsoft.com/office/drawing/2014/main" id="{A931E5D9-4714-479E-AC84-FADA39AE6045}"/>
              </a:ext>
            </a:extLst>
          </p:cNvPr>
          <p:cNvSpPr txBox="1">
            <a:spLocks/>
          </p:cNvSpPr>
          <p:nvPr/>
        </p:nvSpPr>
        <p:spPr bwMode="auto">
          <a:xfrm>
            <a:off x="7376810" y="3259738"/>
            <a:ext cx="4159600"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latin typeface="Calibri Light" panose="020F0302020204030204" pitchFamily="34" charset="0"/>
                <a:cs typeface="Calibri Light" panose="020F0302020204030204" pitchFamily="34" charset="0"/>
              </a:rPr>
              <a:t>Lorem ipsum dolor sit amet, consectetur adipiscing elit. Aliquam tincidunt ante nec sem congue convallis. </a:t>
            </a:r>
          </a:p>
        </p:txBody>
      </p:sp>
      <p:sp>
        <p:nvSpPr>
          <p:cNvPr id="69" name="Title 20">
            <a:extLst>
              <a:ext uri="{FF2B5EF4-FFF2-40B4-BE49-F238E27FC236}">
                <a16:creationId xmlns:a16="http://schemas.microsoft.com/office/drawing/2014/main" id="{41538963-E20D-4EB2-A04E-13CBF9093529}"/>
              </a:ext>
            </a:extLst>
          </p:cNvPr>
          <p:cNvSpPr txBox="1">
            <a:spLocks/>
          </p:cNvSpPr>
          <p:nvPr/>
        </p:nvSpPr>
        <p:spPr bwMode="auto">
          <a:xfrm>
            <a:off x="7438502" y="4423174"/>
            <a:ext cx="4159600"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a:t>
            </a:r>
            <a:r>
              <a:rPr lang="en-US" altLang="es-MX" sz="1600" dirty="0" err="1">
                <a:solidFill>
                  <a:schemeClr val="bg1"/>
                </a:solidFill>
                <a:latin typeface="Calibri Light" panose="020F0302020204030204" pitchFamily="34" charset="0"/>
                <a:cs typeface="Calibri Light" panose="020F0302020204030204" pitchFamily="34" charset="0"/>
              </a:rPr>
              <a:t>congue</a:t>
            </a:r>
            <a:r>
              <a:rPr lang="en-US" altLang="es-MX" sz="1600" dirty="0">
                <a:solidFill>
                  <a:schemeClr val="bg1"/>
                </a:solidFill>
                <a:latin typeface="Calibri Light" panose="020F0302020204030204" pitchFamily="34" charset="0"/>
                <a:cs typeface="Calibri Light" panose="020F0302020204030204" pitchFamily="34" charset="0"/>
              </a:rPr>
              <a:t> convallis</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C08ED31-9472-4298-8CF8-1603865F366E}"/>
              </a:ext>
            </a:extLst>
          </p:cNvPr>
          <p:cNvGrpSpPr>
            <a:grpSpLocks noChangeAspect="1"/>
          </p:cNvGrpSpPr>
          <p:nvPr/>
        </p:nvGrpSpPr>
        <p:grpSpPr bwMode="auto">
          <a:xfrm rot="5400000">
            <a:off x="4651726" y="2605563"/>
            <a:ext cx="2888547" cy="5616331"/>
            <a:chOff x="-54" y="-13"/>
            <a:chExt cx="2246" cy="4367"/>
          </a:xfrm>
        </p:grpSpPr>
        <p:sp>
          <p:nvSpPr>
            <p:cNvPr id="7" name="Freeform 5">
              <a:extLst>
                <a:ext uri="{FF2B5EF4-FFF2-40B4-BE49-F238E27FC236}">
                  <a16:creationId xmlns:a16="http://schemas.microsoft.com/office/drawing/2014/main" id="{E909E7AD-8B99-484C-8F25-36593CB450B4}"/>
                </a:ext>
              </a:extLst>
            </p:cNvPr>
            <p:cNvSpPr>
              <a:spLocks/>
            </p:cNvSpPr>
            <p:nvPr/>
          </p:nvSpPr>
          <p:spPr bwMode="auto">
            <a:xfrm>
              <a:off x="889" y="-13"/>
              <a:ext cx="1303" cy="1071"/>
            </a:xfrm>
            <a:custGeom>
              <a:avLst/>
              <a:gdLst>
                <a:gd name="T0" fmla="*/ 0 w 94"/>
                <a:gd name="T1" fmla="*/ 31 h 78"/>
                <a:gd name="T2" fmla="*/ 94 w 94"/>
                <a:gd name="T3" fmla="*/ 0 h 78"/>
                <a:gd name="T4" fmla="*/ 94 w 94"/>
                <a:gd name="T5" fmla="*/ 59 h 78"/>
                <a:gd name="T6" fmla="*/ 35 w 94"/>
                <a:gd name="T7" fmla="*/ 78 h 78"/>
                <a:gd name="T8" fmla="*/ 0 w 94"/>
                <a:gd name="T9" fmla="*/ 31 h 78"/>
              </a:gdLst>
              <a:ahLst/>
              <a:cxnLst>
                <a:cxn ang="0">
                  <a:pos x="T0" y="T1"/>
                </a:cxn>
                <a:cxn ang="0">
                  <a:pos x="T2" y="T3"/>
                </a:cxn>
                <a:cxn ang="0">
                  <a:pos x="T4" y="T5"/>
                </a:cxn>
                <a:cxn ang="0">
                  <a:pos x="T6" y="T7"/>
                </a:cxn>
                <a:cxn ang="0">
                  <a:pos x="T8" y="T9"/>
                </a:cxn>
              </a:cxnLst>
              <a:rect l="0" t="0" r="r" b="b"/>
              <a:pathLst>
                <a:path w="94" h="78">
                  <a:moveTo>
                    <a:pt x="0" y="31"/>
                  </a:moveTo>
                  <a:cubicBezTo>
                    <a:pt x="26" y="12"/>
                    <a:pt x="58" y="0"/>
                    <a:pt x="94" y="0"/>
                  </a:cubicBezTo>
                  <a:cubicBezTo>
                    <a:pt x="94" y="59"/>
                    <a:pt x="94" y="59"/>
                    <a:pt x="94" y="59"/>
                  </a:cubicBezTo>
                  <a:cubicBezTo>
                    <a:pt x="71" y="59"/>
                    <a:pt x="51" y="66"/>
                    <a:pt x="35" y="78"/>
                  </a:cubicBezTo>
                  <a:lnTo>
                    <a:pt x="0" y="31"/>
                  </a:lnTo>
                  <a:close/>
                </a:path>
              </a:pathLst>
            </a:custGeom>
            <a:solidFill>
              <a:srgbClr val="F02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EC418119-C1CD-4005-8C58-D3B84AA169D0}"/>
                </a:ext>
              </a:extLst>
            </p:cNvPr>
            <p:cNvSpPr>
              <a:spLocks/>
            </p:cNvSpPr>
            <p:nvPr/>
          </p:nvSpPr>
          <p:spPr bwMode="auto">
            <a:xfrm>
              <a:off x="98" y="412"/>
              <a:ext cx="1276" cy="1333"/>
            </a:xfrm>
            <a:custGeom>
              <a:avLst/>
              <a:gdLst>
                <a:gd name="T0" fmla="*/ 0 w 92"/>
                <a:gd name="T1" fmla="*/ 79 h 97"/>
                <a:gd name="T2" fmla="*/ 57 w 92"/>
                <a:gd name="T3" fmla="*/ 0 h 97"/>
                <a:gd name="T4" fmla="*/ 92 w 92"/>
                <a:gd name="T5" fmla="*/ 47 h 97"/>
                <a:gd name="T6" fmla="*/ 55 w 92"/>
                <a:gd name="T7" fmla="*/ 97 h 97"/>
                <a:gd name="T8" fmla="*/ 0 w 92"/>
                <a:gd name="T9" fmla="*/ 79 h 97"/>
              </a:gdLst>
              <a:ahLst/>
              <a:cxnLst>
                <a:cxn ang="0">
                  <a:pos x="T0" y="T1"/>
                </a:cxn>
                <a:cxn ang="0">
                  <a:pos x="T2" y="T3"/>
                </a:cxn>
                <a:cxn ang="0">
                  <a:pos x="T4" y="T5"/>
                </a:cxn>
                <a:cxn ang="0">
                  <a:pos x="T6" y="T7"/>
                </a:cxn>
                <a:cxn ang="0">
                  <a:pos x="T8" y="T9"/>
                </a:cxn>
              </a:cxnLst>
              <a:rect l="0" t="0" r="r" b="b"/>
              <a:pathLst>
                <a:path w="92" h="97">
                  <a:moveTo>
                    <a:pt x="0" y="79"/>
                  </a:moveTo>
                  <a:cubicBezTo>
                    <a:pt x="10" y="48"/>
                    <a:pt x="30" y="19"/>
                    <a:pt x="57" y="0"/>
                  </a:cubicBezTo>
                  <a:cubicBezTo>
                    <a:pt x="92" y="47"/>
                    <a:pt x="92" y="47"/>
                    <a:pt x="92" y="47"/>
                  </a:cubicBezTo>
                  <a:cubicBezTo>
                    <a:pt x="75" y="60"/>
                    <a:pt x="62" y="77"/>
                    <a:pt x="55" y="97"/>
                  </a:cubicBezTo>
                  <a:lnTo>
                    <a:pt x="0" y="79"/>
                  </a:lnTo>
                  <a:close/>
                </a:path>
              </a:pathLst>
            </a:custGeom>
            <a:solidFill>
              <a:srgbClr val="FDA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658B6A48-5767-4125-9E49-AEBCB9C5D77F}"/>
                </a:ext>
              </a:extLst>
            </p:cNvPr>
            <p:cNvSpPr>
              <a:spLocks/>
            </p:cNvSpPr>
            <p:nvPr/>
          </p:nvSpPr>
          <p:spPr bwMode="auto">
            <a:xfrm>
              <a:off x="-54" y="1497"/>
              <a:ext cx="915" cy="1346"/>
            </a:xfrm>
            <a:custGeom>
              <a:avLst/>
              <a:gdLst>
                <a:gd name="T0" fmla="*/ 11 w 66"/>
                <a:gd name="T1" fmla="*/ 98 h 98"/>
                <a:gd name="T2" fmla="*/ 11 w 66"/>
                <a:gd name="T3" fmla="*/ 0 h 98"/>
                <a:gd name="T4" fmla="*/ 66 w 66"/>
                <a:gd name="T5" fmla="*/ 18 h 98"/>
                <a:gd name="T6" fmla="*/ 66 w 66"/>
                <a:gd name="T7" fmla="*/ 80 h 98"/>
                <a:gd name="T8" fmla="*/ 11 w 66"/>
                <a:gd name="T9" fmla="*/ 98 h 98"/>
              </a:gdLst>
              <a:ahLst/>
              <a:cxnLst>
                <a:cxn ang="0">
                  <a:pos x="T0" y="T1"/>
                </a:cxn>
                <a:cxn ang="0">
                  <a:pos x="T2" y="T3"/>
                </a:cxn>
                <a:cxn ang="0">
                  <a:pos x="T4" y="T5"/>
                </a:cxn>
                <a:cxn ang="0">
                  <a:pos x="T6" y="T7"/>
                </a:cxn>
                <a:cxn ang="0">
                  <a:pos x="T8" y="T9"/>
                </a:cxn>
              </a:cxnLst>
              <a:rect l="0" t="0" r="r" b="b"/>
              <a:pathLst>
                <a:path w="66" h="98">
                  <a:moveTo>
                    <a:pt x="11" y="98"/>
                  </a:moveTo>
                  <a:cubicBezTo>
                    <a:pt x="0" y="65"/>
                    <a:pt x="1" y="31"/>
                    <a:pt x="11" y="0"/>
                  </a:cubicBezTo>
                  <a:cubicBezTo>
                    <a:pt x="66" y="18"/>
                    <a:pt x="66" y="18"/>
                    <a:pt x="66" y="18"/>
                  </a:cubicBezTo>
                  <a:cubicBezTo>
                    <a:pt x="60" y="38"/>
                    <a:pt x="59" y="59"/>
                    <a:pt x="66" y="80"/>
                  </a:cubicBezTo>
                  <a:lnTo>
                    <a:pt x="11" y="98"/>
                  </a:lnTo>
                  <a:close/>
                </a:path>
              </a:pathLst>
            </a:custGeom>
            <a:solidFill>
              <a:srgbClr val="62B1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F85AC897-E6A7-4913-9A50-0E468715E0F9}"/>
                </a:ext>
              </a:extLst>
            </p:cNvPr>
            <p:cNvSpPr>
              <a:spLocks/>
            </p:cNvSpPr>
            <p:nvPr/>
          </p:nvSpPr>
          <p:spPr bwMode="auto">
            <a:xfrm>
              <a:off x="98" y="2596"/>
              <a:ext cx="1276" cy="1346"/>
            </a:xfrm>
            <a:custGeom>
              <a:avLst/>
              <a:gdLst>
                <a:gd name="T0" fmla="*/ 57 w 92"/>
                <a:gd name="T1" fmla="*/ 98 h 98"/>
                <a:gd name="T2" fmla="*/ 13 w 92"/>
                <a:gd name="T3" fmla="*/ 48 h 98"/>
                <a:gd name="T4" fmla="*/ 0 w 92"/>
                <a:gd name="T5" fmla="*/ 18 h 98"/>
                <a:gd name="T6" fmla="*/ 55 w 92"/>
                <a:gd name="T7" fmla="*/ 0 h 98"/>
                <a:gd name="T8" fmla="*/ 64 w 92"/>
                <a:gd name="T9" fmla="*/ 19 h 98"/>
                <a:gd name="T10" fmla="*/ 92 w 92"/>
                <a:gd name="T11" fmla="*/ 50 h 98"/>
                <a:gd name="T12" fmla="*/ 57 w 92"/>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92" h="98">
                  <a:moveTo>
                    <a:pt x="57" y="98"/>
                  </a:moveTo>
                  <a:cubicBezTo>
                    <a:pt x="40" y="85"/>
                    <a:pt x="25" y="69"/>
                    <a:pt x="13" y="48"/>
                  </a:cubicBezTo>
                  <a:cubicBezTo>
                    <a:pt x="8" y="39"/>
                    <a:pt x="3" y="28"/>
                    <a:pt x="0" y="18"/>
                  </a:cubicBezTo>
                  <a:cubicBezTo>
                    <a:pt x="55" y="0"/>
                    <a:pt x="55" y="0"/>
                    <a:pt x="55" y="0"/>
                  </a:cubicBezTo>
                  <a:cubicBezTo>
                    <a:pt x="57" y="7"/>
                    <a:pt x="60" y="13"/>
                    <a:pt x="64" y="19"/>
                  </a:cubicBezTo>
                  <a:cubicBezTo>
                    <a:pt x="71" y="32"/>
                    <a:pt x="81" y="42"/>
                    <a:pt x="92" y="50"/>
                  </a:cubicBezTo>
                  <a:lnTo>
                    <a:pt x="57" y="98"/>
                  </a:lnTo>
                  <a:close/>
                </a:path>
              </a:pathLst>
            </a:custGeom>
            <a:solidFill>
              <a:srgbClr val="784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2B7B5B8D-0EC5-4ED0-AF55-24E5DC2639A1}"/>
                </a:ext>
              </a:extLst>
            </p:cNvPr>
            <p:cNvSpPr>
              <a:spLocks/>
            </p:cNvSpPr>
            <p:nvPr/>
          </p:nvSpPr>
          <p:spPr bwMode="auto">
            <a:xfrm>
              <a:off x="889" y="3283"/>
              <a:ext cx="1303" cy="1071"/>
            </a:xfrm>
            <a:custGeom>
              <a:avLst/>
              <a:gdLst>
                <a:gd name="T0" fmla="*/ 94 w 94"/>
                <a:gd name="T1" fmla="*/ 78 h 78"/>
                <a:gd name="T2" fmla="*/ 0 w 94"/>
                <a:gd name="T3" fmla="*/ 48 h 78"/>
                <a:gd name="T4" fmla="*/ 35 w 94"/>
                <a:gd name="T5" fmla="*/ 0 h 78"/>
                <a:gd name="T6" fmla="*/ 94 w 94"/>
                <a:gd name="T7" fmla="*/ 19 h 78"/>
                <a:gd name="T8" fmla="*/ 94 w 94"/>
                <a:gd name="T9" fmla="*/ 78 h 78"/>
              </a:gdLst>
              <a:ahLst/>
              <a:cxnLst>
                <a:cxn ang="0">
                  <a:pos x="T0" y="T1"/>
                </a:cxn>
                <a:cxn ang="0">
                  <a:pos x="T2" y="T3"/>
                </a:cxn>
                <a:cxn ang="0">
                  <a:pos x="T4" y="T5"/>
                </a:cxn>
                <a:cxn ang="0">
                  <a:pos x="T6" y="T7"/>
                </a:cxn>
                <a:cxn ang="0">
                  <a:pos x="T8" y="T9"/>
                </a:cxn>
              </a:cxnLst>
              <a:rect l="0" t="0" r="r" b="b"/>
              <a:pathLst>
                <a:path w="94" h="78">
                  <a:moveTo>
                    <a:pt x="94" y="78"/>
                  </a:moveTo>
                  <a:cubicBezTo>
                    <a:pt x="61" y="78"/>
                    <a:pt x="28" y="68"/>
                    <a:pt x="0" y="48"/>
                  </a:cubicBezTo>
                  <a:cubicBezTo>
                    <a:pt x="35" y="0"/>
                    <a:pt x="35" y="0"/>
                    <a:pt x="35" y="0"/>
                  </a:cubicBezTo>
                  <a:cubicBezTo>
                    <a:pt x="52" y="13"/>
                    <a:pt x="73" y="19"/>
                    <a:pt x="94" y="19"/>
                  </a:cubicBezTo>
                  <a:lnTo>
                    <a:pt x="94" y="78"/>
                  </a:lnTo>
                  <a:close/>
                </a:path>
              </a:pathLst>
            </a:custGeom>
            <a:solidFill>
              <a:srgbClr val="53B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a:extLst>
              <a:ext uri="{FF2B5EF4-FFF2-40B4-BE49-F238E27FC236}">
                <a16:creationId xmlns:a16="http://schemas.microsoft.com/office/drawing/2014/main" id="{9075776A-7F45-4B57-9B64-AC1B06DD9606}"/>
              </a:ext>
            </a:extLst>
          </p:cNvPr>
          <p:cNvGrpSpPr/>
          <p:nvPr/>
        </p:nvGrpSpPr>
        <p:grpSpPr>
          <a:xfrm rot="5400000">
            <a:off x="4409929" y="971588"/>
            <a:ext cx="3372142" cy="7548411"/>
            <a:chOff x="7694733" y="-382968"/>
            <a:chExt cx="3419356" cy="7654097"/>
          </a:xfrm>
        </p:grpSpPr>
        <p:sp>
          <p:nvSpPr>
            <p:cNvPr id="15" name="Freeform 13">
              <a:extLst>
                <a:ext uri="{FF2B5EF4-FFF2-40B4-BE49-F238E27FC236}">
                  <a16:creationId xmlns:a16="http://schemas.microsoft.com/office/drawing/2014/main" id="{E8CED83C-2572-4E73-BEAB-FC931F54B564}"/>
                </a:ext>
              </a:extLst>
            </p:cNvPr>
            <p:cNvSpPr>
              <a:spLocks/>
            </p:cNvSpPr>
            <p:nvPr/>
          </p:nvSpPr>
          <p:spPr bwMode="auto">
            <a:xfrm>
              <a:off x="7694733" y="3354387"/>
              <a:ext cx="655638" cy="179388"/>
            </a:xfrm>
            <a:custGeom>
              <a:avLst/>
              <a:gdLst>
                <a:gd name="T0" fmla="*/ 26 w 29"/>
                <a:gd name="T1" fmla="*/ 8 h 8"/>
                <a:gd name="T2" fmla="*/ 4 w 29"/>
                <a:gd name="T3" fmla="*/ 8 h 8"/>
                <a:gd name="T4" fmla="*/ 0 w 29"/>
                <a:gd name="T5" fmla="*/ 4 h 8"/>
                <a:gd name="T6" fmla="*/ 0 w 29"/>
                <a:gd name="T7" fmla="*/ 4 h 8"/>
                <a:gd name="T8" fmla="*/ 4 w 29"/>
                <a:gd name="T9" fmla="*/ 0 h 8"/>
                <a:gd name="T10" fmla="*/ 26 w 29"/>
                <a:gd name="T11" fmla="*/ 0 h 8"/>
                <a:gd name="T12" fmla="*/ 29 w 29"/>
                <a:gd name="T13" fmla="*/ 4 h 8"/>
                <a:gd name="T14" fmla="*/ 29 w 29"/>
                <a:gd name="T15" fmla="*/ 4 h 8"/>
                <a:gd name="T16" fmla="*/ 26 w 2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8">
                  <a:moveTo>
                    <a:pt x="26" y="8"/>
                  </a:moveTo>
                  <a:cubicBezTo>
                    <a:pt x="4" y="8"/>
                    <a:pt x="4" y="8"/>
                    <a:pt x="4" y="8"/>
                  </a:cubicBezTo>
                  <a:cubicBezTo>
                    <a:pt x="2" y="8"/>
                    <a:pt x="0" y="6"/>
                    <a:pt x="0" y="4"/>
                  </a:cubicBezTo>
                  <a:cubicBezTo>
                    <a:pt x="0" y="4"/>
                    <a:pt x="0" y="4"/>
                    <a:pt x="0" y="4"/>
                  </a:cubicBezTo>
                  <a:cubicBezTo>
                    <a:pt x="0" y="2"/>
                    <a:pt x="2" y="0"/>
                    <a:pt x="4" y="0"/>
                  </a:cubicBezTo>
                  <a:cubicBezTo>
                    <a:pt x="26" y="0"/>
                    <a:pt x="26" y="0"/>
                    <a:pt x="26" y="0"/>
                  </a:cubicBezTo>
                  <a:cubicBezTo>
                    <a:pt x="28" y="0"/>
                    <a:pt x="29" y="2"/>
                    <a:pt x="29" y="4"/>
                  </a:cubicBezTo>
                  <a:cubicBezTo>
                    <a:pt x="29" y="4"/>
                    <a:pt x="29" y="4"/>
                    <a:pt x="29" y="4"/>
                  </a:cubicBezTo>
                  <a:cubicBezTo>
                    <a:pt x="29" y="6"/>
                    <a:pt x="28" y="8"/>
                    <a:pt x="26" y="8"/>
                  </a:cubicBezTo>
                  <a:close/>
                </a:path>
              </a:pathLst>
            </a:custGeom>
            <a:solidFill>
              <a:srgbClr val="62B1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id="{AB1D838D-9F6A-465B-93B6-6076336F40BE}"/>
                </a:ext>
              </a:extLst>
            </p:cNvPr>
            <p:cNvSpPr>
              <a:spLocks/>
            </p:cNvSpPr>
            <p:nvPr/>
          </p:nvSpPr>
          <p:spPr bwMode="auto">
            <a:xfrm>
              <a:off x="8509120" y="806450"/>
              <a:ext cx="609600" cy="492125"/>
            </a:xfrm>
            <a:custGeom>
              <a:avLst/>
              <a:gdLst>
                <a:gd name="T0" fmla="*/ 20 w 27"/>
                <a:gd name="T1" fmla="*/ 21 h 22"/>
                <a:gd name="T2" fmla="*/ 2 w 27"/>
                <a:gd name="T3" fmla="*/ 8 h 22"/>
                <a:gd name="T4" fmla="*/ 1 w 27"/>
                <a:gd name="T5" fmla="*/ 2 h 22"/>
                <a:gd name="T6" fmla="*/ 2 w 27"/>
                <a:gd name="T7" fmla="*/ 2 h 22"/>
                <a:gd name="T8" fmla="*/ 7 w 27"/>
                <a:gd name="T9" fmla="*/ 2 h 22"/>
                <a:gd name="T10" fmla="*/ 24 w 27"/>
                <a:gd name="T11" fmla="*/ 14 h 22"/>
                <a:gd name="T12" fmla="*/ 25 w 27"/>
                <a:gd name="T13" fmla="*/ 20 h 22"/>
                <a:gd name="T14" fmla="*/ 25 w 27"/>
                <a:gd name="T15" fmla="*/ 20 h 22"/>
                <a:gd name="T16" fmla="*/ 20 w 27"/>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2">
                  <a:moveTo>
                    <a:pt x="20" y="21"/>
                  </a:moveTo>
                  <a:cubicBezTo>
                    <a:pt x="2" y="8"/>
                    <a:pt x="2" y="8"/>
                    <a:pt x="2" y="8"/>
                  </a:cubicBezTo>
                  <a:cubicBezTo>
                    <a:pt x="1" y="6"/>
                    <a:pt x="0" y="4"/>
                    <a:pt x="1" y="2"/>
                  </a:cubicBezTo>
                  <a:cubicBezTo>
                    <a:pt x="2" y="2"/>
                    <a:pt x="2" y="2"/>
                    <a:pt x="2" y="2"/>
                  </a:cubicBezTo>
                  <a:cubicBezTo>
                    <a:pt x="3" y="1"/>
                    <a:pt x="5" y="0"/>
                    <a:pt x="7" y="2"/>
                  </a:cubicBezTo>
                  <a:cubicBezTo>
                    <a:pt x="24" y="14"/>
                    <a:pt x="24" y="14"/>
                    <a:pt x="24" y="14"/>
                  </a:cubicBezTo>
                  <a:cubicBezTo>
                    <a:pt x="26" y="16"/>
                    <a:pt x="27" y="18"/>
                    <a:pt x="25" y="20"/>
                  </a:cubicBezTo>
                  <a:cubicBezTo>
                    <a:pt x="25" y="20"/>
                    <a:pt x="25" y="20"/>
                    <a:pt x="25" y="20"/>
                  </a:cubicBezTo>
                  <a:cubicBezTo>
                    <a:pt x="24" y="21"/>
                    <a:pt x="22" y="22"/>
                    <a:pt x="20" y="21"/>
                  </a:cubicBezTo>
                  <a:close/>
                </a:path>
              </a:pathLst>
            </a:custGeom>
            <a:solidFill>
              <a:srgbClr val="FDA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E8C1E060-4512-4F29-BDC5-BEB8C057E99B}"/>
                </a:ext>
              </a:extLst>
            </p:cNvPr>
            <p:cNvSpPr>
              <a:spLocks/>
            </p:cNvSpPr>
            <p:nvPr/>
          </p:nvSpPr>
          <p:spPr bwMode="auto">
            <a:xfrm>
              <a:off x="10774364" y="-382968"/>
              <a:ext cx="339725" cy="669925"/>
            </a:xfrm>
            <a:custGeom>
              <a:avLst/>
              <a:gdLst>
                <a:gd name="T0" fmla="*/ 7 w 15"/>
                <a:gd name="T1" fmla="*/ 26 h 30"/>
                <a:gd name="T2" fmla="*/ 0 w 15"/>
                <a:gd name="T3" fmla="*/ 6 h 30"/>
                <a:gd name="T4" fmla="*/ 3 w 15"/>
                <a:gd name="T5" fmla="*/ 1 h 30"/>
                <a:gd name="T6" fmla="*/ 3 w 15"/>
                <a:gd name="T7" fmla="*/ 1 h 30"/>
                <a:gd name="T8" fmla="*/ 8 w 15"/>
                <a:gd name="T9" fmla="*/ 3 h 30"/>
                <a:gd name="T10" fmla="*/ 14 w 15"/>
                <a:gd name="T11" fmla="*/ 24 h 30"/>
                <a:gd name="T12" fmla="*/ 12 w 15"/>
                <a:gd name="T13" fmla="*/ 29 h 30"/>
                <a:gd name="T14" fmla="*/ 12 w 15"/>
                <a:gd name="T15" fmla="*/ 29 h 30"/>
                <a:gd name="T16" fmla="*/ 7 w 15"/>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7" y="26"/>
                  </a:moveTo>
                  <a:cubicBezTo>
                    <a:pt x="0" y="6"/>
                    <a:pt x="0" y="6"/>
                    <a:pt x="0" y="6"/>
                  </a:cubicBezTo>
                  <a:cubicBezTo>
                    <a:pt x="0" y="4"/>
                    <a:pt x="1" y="2"/>
                    <a:pt x="3" y="1"/>
                  </a:cubicBezTo>
                  <a:cubicBezTo>
                    <a:pt x="3" y="1"/>
                    <a:pt x="3" y="1"/>
                    <a:pt x="3" y="1"/>
                  </a:cubicBezTo>
                  <a:cubicBezTo>
                    <a:pt x="5" y="0"/>
                    <a:pt x="7" y="1"/>
                    <a:pt x="8" y="3"/>
                  </a:cubicBezTo>
                  <a:cubicBezTo>
                    <a:pt x="14" y="24"/>
                    <a:pt x="14" y="24"/>
                    <a:pt x="14" y="24"/>
                  </a:cubicBezTo>
                  <a:cubicBezTo>
                    <a:pt x="15" y="26"/>
                    <a:pt x="14" y="28"/>
                    <a:pt x="12" y="29"/>
                  </a:cubicBezTo>
                  <a:cubicBezTo>
                    <a:pt x="12" y="29"/>
                    <a:pt x="12" y="29"/>
                    <a:pt x="12" y="29"/>
                  </a:cubicBezTo>
                  <a:cubicBezTo>
                    <a:pt x="10" y="30"/>
                    <a:pt x="8" y="28"/>
                    <a:pt x="7" y="26"/>
                  </a:cubicBezTo>
                  <a:close/>
                </a:path>
              </a:pathLst>
            </a:custGeom>
            <a:solidFill>
              <a:srgbClr val="F02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E6B05E97-4D23-4AA9-BB8C-0670B43B36C2}"/>
                </a:ext>
              </a:extLst>
            </p:cNvPr>
            <p:cNvSpPr>
              <a:spLocks/>
            </p:cNvSpPr>
            <p:nvPr/>
          </p:nvSpPr>
          <p:spPr bwMode="auto">
            <a:xfrm>
              <a:off x="10604500" y="6599616"/>
              <a:ext cx="339725" cy="671513"/>
            </a:xfrm>
            <a:custGeom>
              <a:avLst/>
              <a:gdLst>
                <a:gd name="T0" fmla="*/ 14 w 15"/>
                <a:gd name="T1" fmla="*/ 6 h 30"/>
                <a:gd name="T2" fmla="*/ 8 w 15"/>
                <a:gd name="T3" fmla="*/ 27 h 30"/>
                <a:gd name="T4" fmla="*/ 3 w 15"/>
                <a:gd name="T5" fmla="*/ 29 h 30"/>
                <a:gd name="T6" fmla="*/ 3 w 15"/>
                <a:gd name="T7" fmla="*/ 29 h 30"/>
                <a:gd name="T8" fmla="*/ 0 w 15"/>
                <a:gd name="T9" fmla="*/ 24 h 30"/>
                <a:gd name="T10" fmla="*/ 7 w 15"/>
                <a:gd name="T11" fmla="*/ 4 h 30"/>
                <a:gd name="T12" fmla="*/ 12 w 15"/>
                <a:gd name="T13" fmla="*/ 1 h 30"/>
                <a:gd name="T14" fmla="*/ 12 w 15"/>
                <a:gd name="T15" fmla="*/ 1 h 30"/>
                <a:gd name="T16" fmla="*/ 14 w 15"/>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14" y="6"/>
                  </a:moveTo>
                  <a:cubicBezTo>
                    <a:pt x="8" y="27"/>
                    <a:pt x="8" y="27"/>
                    <a:pt x="8" y="27"/>
                  </a:cubicBezTo>
                  <a:cubicBezTo>
                    <a:pt x="7" y="29"/>
                    <a:pt x="5" y="30"/>
                    <a:pt x="3" y="29"/>
                  </a:cubicBezTo>
                  <a:cubicBezTo>
                    <a:pt x="3" y="29"/>
                    <a:pt x="3" y="29"/>
                    <a:pt x="3" y="29"/>
                  </a:cubicBezTo>
                  <a:cubicBezTo>
                    <a:pt x="1" y="28"/>
                    <a:pt x="0" y="26"/>
                    <a:pt x="0" y="24"/>
                  </a:cubicBezTo>
                  <a:cubicBezTo>
                    <a:pt x="7" y="4"/>
                    <a:pt x="7" y="4"/>
                    <a:pt x="7" y="4"/>
                  </a:cubicBezTo>
                  <a:cubicBezTo>
                    <a:pt x="8" y="2"/>
                    <a:pt x="10" y="0"/>
                    <a:pt x="12" y="1"/>
                  </a:cubicBezTo>
                  <a:cubicBezTo>
                    <a:pt x="12" y="1"/>
                    <a:pt x="12" y="1"/>
                    <a:pt x="12" y="1"/>
                  </a:cubicBezTo>
                  <a:cubicBezTo>
                    <a:pt x="14" y="2"/>
                    <a:pt x="15" y="4"/>
                    <a:pt x="14" y="6"/>
                  </a:cubicBezTo>
                  <a:close/>
                </a:path>
              </a:pathLst>
            </a:custGeom>
            <a:solidFill>
              <a:srgbClr val="53B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CACC95B5-1917-48CC-8ECF-D0D1CC39F0C9}"/>
                </a:ext>
              </a:extLst>
            </p:cNvPr>
            <p:cNvSpPr>
              <a:spLocks/>
            </p:cNvSpPr>
            <p:nvPr/>
          </p:nvSpPr>
          <p:spPr bwMode="auto">
            <a:xfrm>
              <a:off x="8509121" y="5553640"/>
              <a:ext cx="609600" cy="490538"/>
            </a:xfrm>
            <a:custGeom>
              <a:avLst/>
              <a:gdLst>
                <a:gd name="T0" fmla="*/ 24 w 27"/>
                <a:gd name="T1" fmla="*/ 8 h 22"/>
                <a:gd name="T2" fmla="*/ 7 w 27"/>
                <a:gd name="T3" fmla="*/ 20 h 22"/>
                <a:gd name="T4" fmla="*/ 2 w 27"/>
                <a:gd name="T5" fmla="*/ 20 h 22"/>
                <a:gd name="T6" fmla="*/ 1 w 27"/>
                <a:gd name="T7" fmla="*/ 20 h 22"/>
                <a:gd name="T8" fmla="*/ 2 w 27"/>
                <a:gd name="T9" fmla="*/ 14 h 22"/>
                <a:gd name="T10" fmla="*/ 20 w 27"/>
                <a:gd name="T11" fmla="*/ 1 h 22"/>
                <a:gd name="T12" fmla="*/ 25 w 27"/>
                <a:gd name="T13" fmla="*/ 2 h 22"/>
                <a:gd name="T14" fmla="*/ 25 w 27"/>
                <a:gd name="T15" fmla="*/ 2 h 22"/>
                <a:gd name="T16" fmla="*/ 24 w 27"/>
                <a:gd name="T1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2">
                  <a:moveTo>
                    <a:pt x="24" y="8"/>
                  </a:moveTo>
                  <a:cubicBezTo>
                    <a:pt x="7" y="20"/>
                    <a:pt x="7" y="20"/>
                    <a:pt x="7" y="20"/>
                  </a:cubicBezTo>
                  <a:cubicBezTo>
                    <a:pt x="5" y="22"/>
                    <a:pt x="3" y="21"/>
                    <a:pt x="2" y="20"/>
                  </a:cubicBezTo>
                  <a:cubicBezTo>
                    <a:pt x="1" y="20"/>
                    <a:pt x="1" y="20"/>
                    <a:pt x="1" y="20"/>
                  </a:cubicBezTo>
                  <a:cubicBezTo>
                    <a:pt x="0" y="18"/>
                    <a:pt x="1" y="16"/>
                    <a:pt x="2" y="14"/>
                  </a:cubicBezTo>
                  <a:cubicBezTo>
                    <a:pt x="20" y="1"/>
                    <a:pt x="20" y="1"/>
                    <a:pt x="20" y="1"/>
                  </a:cubicBezTo>
                  <a:cubicBezTo>
                    <a:pt x="22" y="0"/>
                    <a:pt x="24" y="1"/>
                    <a:pt x="25" y="2"/>
                  </a:cubicBezTo>
                  <a:cubicBezTo>
                    <a:pt x="25" y="2"/>
                    <a:pt x="25" y="2"/>
                    <a:pt x="25" y="2"/>
                  </a:cubicBezTo>
                  <a:cubicBezTo>
                    <a:pt x="27" y="4"/>
                    <a:pt x="26" y="6"/>
                    <a:pt x="24" y="8"/>
                  </a:cubicBezTo>
                  <a:close/>
                </a:path>
              </a:pathLst>
            </a:custGeom>
            <a:solidFill>
              <a:srgbClr val="784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Title 20">
            <a:extLst>
              <a:ext uri="{FF2B5EF4-FFF2-40B4-BE49-F238E27FC236}">
                <a16:creationId xmlns:a16="http://schemas.microsoft.com/office/drawing/2014/main" id="{0BBA8235-ED45-44B5-AE62-9804105F4489}"/>
              </a:ext>
            </a:extLst>
          </p:cNvPr>
          <p:cNvSpPr txBox="1">
            <a:spLocks/>
          </p:cNvSpPr>
          <p:nvPr/>
        </p:nvSpPr>
        <p:spPr bwMode="auto">
          <a:xfrm>
            <a:off x="9972356" y="5589243"/>
            <a:ext cx="2167013"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latin typeface="Calibri Light" panose="020F0302020204030204" pitchFamily="34" charset="0"/>
                <a:cs typeface="Calibri Light" panose="020F0302020204030204" pitchFamily="34" charset="0"/>
              </a:rPr>
              <a:t>Lorem ipsum dolor sit amet, consectetur adipiscing elit. </a:t>
            </a:r>
          </a:p>
        </p:txBody>
      </p:sp>
      <p:sp>
        <p:nvSpPr>
          <p:cNvPr id="62" name="Title 20">
            <a:extLst>
              <a:ext uri="{FF2B5EF4-FFF2-40B4-BE49-F238E27FC236}">
                <a16:creationId xmlns:a16="http://schemas.microsoft.com/office/drawing/2014/main" id="{C8E8E886-39C1-4FE5-A52F-0B37C7BEC538}"/>
              </a:ext>
            </a:extLst>
          </p:cNvPr>
          <p:cNvSpPr txBox="1">
            <a:spLocks/>
          </p:cNvSpPr>
          <p:nvPr/>
        </p:nvSpPr>
        <p:spPr bwMode="auto">
          <a:xfrm>
            <a:off x="4890912" y="2366686"/>
            <a:ext cx="2762857" cy="61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latin typeface="Calibri Light" panose="020F0302020204030204" pitchFamily="34" charset="0"/>
                <a:cs typeface="Calibri Light" panose="020F0302020204030204" pitchFamily="34" charset="0"/>
              </a:rPr>
              <a:t>Lorem ipsum dolor sit amet, consectetur adipiscing elit. </a:t>
            </a:r>
          </a:p>
        </p:txBody>
      </p:sp>
      <p:sp>
        <p:nvSpPr>
          <p:cNvPr id="63" name="Title 20">
            <a:extLst>
              <a:ext uri="{FF2B5EF4-FFF2-40B4-BE49-F238E27FC236}">
                <a16:creationId xmlns:a16="http://schemas.microsoft.com/office/drawing/2014/main" id="{0CB99196-3A09-48D2-B861-7BCCE9B04B93}"/>
              </a:ext>
            </a:extLst>
          </p:cNvPr>
          <p:cNvSpPr txBox="1">
            <a:spLocks/>
          </p:cNvSpPr>
          <p:nvPr/>
        </p:nvSpPr>
        <p:spPr bwMode="auto">
          <a:xfrm>
            <a:off x="8762673" y="3300815"/>
            <a:ext cx="2388411"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latin typeface="Calibri Light" panose="020F0302020204030204" pitchFamily="34" charset="0"/>
                <a:cs typeface="Calibri Light" panose="020F0302020204030204" pitchFamily="34" charset="0"/>
              </a:rPr>
              <a:t>Lorem ipsum dolor sit amet, consectetur adipiscing elit. </a:t>
            </a:r>
          </a:p>
        </p:txBody>
      </p:sp>
      <p:sp>
        <p:nvSpPr>
          <p:cNvPr id="65" name="Title 20">
            <a:extLst>
              <a:ext uri="{FF2B5EF4-FFF2-40B4-BE49-F238E27FC236}">
                <a16:creationId xmlns:a16="http://schemas.microsoft.com/office/drawing/2014/main" id="{C893A1DA-5FA7-4B37-B36C-B86969EE21BC}"/>
              </a:ext>
            </a:extLst>
          </p:cNvPr>
          <p:cNvSpPr txBox="1">
            <a:spLocks/>
          </p:cNvSpPr>
          <p:nvPr/>
        </p:nvSpPr>
        <p:spPr bwMode="auto">
          <a:xfrm>
            <a:off x="288700" y="5402600"/>
            <a:ext cx="2003758"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dirty="0">
                <a:latin typeface="Calibri Light" panose="020F0302020204030204" pitchFamily="34" charset="0"/>
                <a:cs typeface="Calibri Light" panose="020F0302020204030204" pitchFamily="34" charset="0"/>
              </a:rPr>
              <a:t>Lorem ipsum dolor sit amet, consectetur adipiscing elit. </a:t>
            </a:r>
          </a:p>
        </p:txBody>
      </p:sp>
      <p:sp>
        <p:nvSpPr>
          <p:cNvPr id="66" name="Title 20">
            <a:extLst>
              <a:ext uri="{FF2B5EF4-FFF2-40B4-BE49-F238E27FC236}">
                <a16:creationId xmlns:a16="http://schemas.microsoft.com/office/drawing/2014/main" id="{FE2236C2-CCCE-4284-96C8-6B6B0B5D628C}"/>
              </a:ext>
            </a:extLst>
          </p:cNvPr>
          <p:cNvSpPr txBox="1">
            <a:spLocks/>
          </p:cNvSpPr>
          <p:nvPr/>
        </p:nvSpPr>
        <p:spPr bwMode="auto">
          <a:xfrm>
            <a:off x="1040916" y="2894029"/>
            <a:ext cx="2388411"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dirty="0">
                <a:latin typeface="Calibri Light" panose="020F0302020204030204" pitchFamily="34" charset="0"/>
                <a:cs typeface="Calibri Light" panose="020F0302020204030204" pitchFamily="34" charset="0"/>
              </a:rPr>
              <a:t>Lorem ipsum dolor sit amet, consectetur adipiscing elit. </a:t>
            </a:r>
          </a:p>
        </p:txBody>
      </p:sp>
      <p:sp>
        <p:nvSpPr>
          <p:cNvPr id="21" name="TextBox 20">
            <a:extLst>
              <a:ext uri="{FF2B5EF4-FFF2-40B4-BE49-F238E27FC236}">
                <a16:creationId xmlns:a16="http://schemas.microsoft.com/office/drawing/2014/main" id="{421161B9-41AF-45B4-A59A-03BC484B308C}"/>
              </a:ext>
            </a:extLst>
          </p:cNvPr>
          <p:cNvSpPr txBox="1"/>
          <p:nvPr/>
        </p:nvSpPr>
        <p:spPr>
          <a:xfrm>
            <a:off x="1296757" y="4823055"/>
            <a:ext cx="911775" cy="646331"/>
          </a:xfrm>
          <a:prstGeom prst="rect">
            <a:avLst/>
          </a:prstGeom>
          <a:noFill/>
        </p:spPr>
        <p:txBody>
          <a:bodyPr wrap="square" rtlCol="0">
            <a:spAutoFit/>
          </a:bodyPr>
          <a:lstStyle/>
          <a:p>
            <a:pPr algn="r"/>
            <a:r>
              <a:rPr lang="en-US" sz="3600" b="1" dirty="0">
                <a:solidFill>
                  <a:srgbClr val="53BE92"/>
                </a:solidFill>
              </a:rPr>
              <a:t>01</a:t>
            </a:r>
          </a:p>
        </p:txBody>
      </p:sp>
      <p:sp>
        <p:nvSpPr>
          <p:cNvPr id="69" name="TextBox 68">
            <a:extLst>
              <a:ext uri="{FF2B5EF4-FFF2-40B4-BE49-F238E27FC236}">
                <a16:creationId xmlns:a16="http://schemas.microsoft.com/office/drawing/2014/main" id="{0EB40FD7-074F-4DE7-B4A5-BF86133667A3}"/>
              </a:ext>
            </a:extLst>
          </p:cNvPr>
          <p:cNvSpPr txBox="1"/>
          <p:nvPr/>
        </p:nvSpPr>
        <p:spPr>
          <a:xfrm>
            <a:off x="2528148" y="2413391"/>
            <a:ext cx="911775" cy="646331"/>
          </a:xfrm>
          <a:prstGeom prst="rect">
            <a:avLst/>
          </a:prstGeom>
          <a:noFill/>
        </p:spPr>
        <p:txBody>
          <a:bodyPr wrap="square" rtlCol="0">
            <a:spAutoFit/>
          </a:bodyPr>
          <a:lstStyle/>
          <a:p>
            <a:pPr algn="r"/>
            <a:r>
              <a:rPr lang="en-US" sz="3600" b="1" dirty="0">
                <a:solidFill>
                  <a:srgbClr val="784296"/>
                </a:solidFill>
              </a:rPr>
              <a:t>02</a:t>
            </a:r>
          </a:p>
        </p:txBody>
      </p:sp>
      <p:sp>
        <p:nvSpPr>
          <p:cNvPr id="70" name="TextBox 69">
            <a:extLst>
              <a:ext uri="{FF2B5EF4-FFF2-40B4-BE49-F238E27FC236}">
                <a16:creationId xmlns:a16="http://schemas.microsoft.com/office/drawing/2014/main" id="{E703F683-4700-4BEF-8393-37833FA48E90}"/>
              </a:ext>
            </a:extLst>
          </p:cNvPr>
          <p:cNvSpPr txBox="1"/>
          <p:nvPr/>
        </p:nvSpPr>
        <p:spPr>
          <a:xfrm>
            <a:off x="5715299" y="1816230"/>
            <a:ext cx="911775" cy="646331"/>
          </a:xfrm>
          <a:prstGeom prst="rect">
            <a:avLst/>
          </a:prstGeom>
          <a:noFill/>
        </p:spPr>
        <p:txBody>
          <a:bodyPr wrap="square" rtlCol="0">
            <a:spAutoFit/>
          </a:bodyPr>
          <a:lstStyle/>
          <a:p>
            <a:pPr algn="ctr"/>
            <a:r>
              <a:rPr lang="en-US" sz="3600" b="1" dirty="0">
                <a:solidFill>
                  <a:srgbClr val="62B1C9"/>
                </a:solidFill>
              </a:rPr>
              <a:t>03</a:t>
            </a:r>
          </a:p>
        </p:txBody>
      </p:sp>
      <p:sp>
        <p:nvSpPr>
          <p:cNvPr id="71" name="TextBox 70">
            <a:extLst>
              <a:ext uri="{FF2B5EF4-FFF2-40B4-BE49-F238E27FC236}">
                <a16:creationId xmlns:a16="http://schemas.microsoft.com/office/drawing/2014/main" id="{5C8DE0F1-DB9A-4417-A8CB-0368286B0A49}"/>
              </a:ext>
            </a:extLst>
          </p:cNvPr>
          <p:cNvSpPr txBox="1"/>
          <p:nvPr/>
        </p:nvSpPr>
        <p:spPr>
          <a:xfrm>
            <a:off x="8782489" y="2727889"/>
            <a:ext cx="911775" cy="646331"/>
          </a:xfrm>
          <a:prstGeom prst="rect">
            <a:avLst/>
          </a:prstGeom>
          <a:noFill/>
        </p:spPr>
        <p:txBody>
          <a:bodyPr wrap="square" rtlCol="0">
            <a:spAutoFit/>
          </a:bodyPr>
          <a:lstStyle/>
          <a:p>
            <a:r>
              <a:rPr lang="en-US" sz="3600" b="1" dirty="0">
                <a:solidFill>
                  <a:srgbClr val="FDA915"/>
                </a:solidFill>
              </a:rPr>
              <a:t>04</a:t>
            </a:r>
          </a:p>
        </p:txBody>
      </p:sp>
      <p:sp>
        <p:nvSpPr>
          <p:cNvPr id="72" name="TextBox 71">
            <a:extLst>
              <a:ext uri="{FF2B5EF4-FFF2-40B4-BE49-F238E27FC236}">
                <a16:creationId xmlns:a16="http://schemas.microsoft.com/office/drawing/2014/main" id="{30052DA4-F102-4ECC-96EE-C2DEF10FCC3E}"/>
              </a:ext>
            </a:extLst>
          </p:cNvPr>
          <p:cNvSpPr txBox="1"/>
          <p:nvPr/>
        </p:nvSpPr>
        <p:spPr>
          <a:xfrm>
            <a:off x="10031029" y="5004614"/>
            <a:ext cx="911775" cy="646331"/>
          </a:xfrm>
          <a:prstGeom prst="rect">
            <a:avLst/>
          </a:prstGeom>
          <a:noFill/>
        </p:spPr>
        <p:txBody>
          <a:bodyPr wrap="square" rtlCol="0">
            <a:spAutoFit/>
          </a:bodyPr>
          <a:lstStyle/>
          <a:p>
            <a:r>
              <a:rPr lang="en-US" sz="3600" b="1" dirty="0">
                <a:solidFill>
                  <a:srgbClr val="F02B59"/>
                </a:solidFill>
              </a:rPr>
              <a:t>05</a:t>
            </a:r>
          </a:p>
        </p:txBody>
      </p:sp>
      <p:grpSp>
        <p:nvGrpSpPr>
          <p:cNvPr id="23" name="Group 20">
            <a:extLst>
              <a:ext uri="{FF2B5EF4-FFF2-40B4-BE49-F238E27FC236}">
                <a16:creationId xmlns:a16="http://schemas.microsoft.com/office/drawing/2014/main" id="{ED9EA322-2738-4C0F-BCBA-2B8CA7C00292}"/>
              </a:ext>
            </a:extLst>
          </p:cNvPr>
          <p:cNvGrpSpPr>
            <a:grpSpLocks noChangeAspect="1"/>
          </p:cNvGrpSpPr>
          <p:nvPr/>
        </p:nvGrpSpPr>
        <p:grpSpPr bwMode="auto">
          <a:xfrm>
            <a:off x="3595837" y="5817391"/>
            <a:ext cx="557792" cy="558874"/>
            <a:chOff x="2194" y="3594"/>
            <a:chExt cx="515" cy="516"/>
          </a:xfrm>
        </p:grpSpPr>
        <p:sp>
          <p:nvSpPr>
            <p:cNvPr id="25" name="Freeform 21">
              <a:extLst>
                <a:ext uri="{FF2B5EF4-FFF2-40B4-BE49-F238E27FC236}">
                  <a16:creationId xmlns:a16="http://schemas.microsoft.com/office/drawing/2014/main" id="{61F75E92-8A62-43EC-A33E-5D1C265F7B2C}"/>
                </a:ext>
              </a:extLst>
            </p:cNvPr>
            <p:cNvSpPr>
              <a:spLocks/>
            </p:cNvSpPr>
            <p:nvPr/>
          </p:nvSpPr>
          <p:spPr bwMode="auto">
            <a:xfrm>
              <a:off x="2427" y="3644"/>
              <a:ext cx="232" cy="133"/>
            </a:xfrm>
            <a:custGeom>
              <a:avLst/>
              <a:gdLst>
                <a:gd name="T0" fmla="*/ 2 w 14"/>
                <a:gd name="T1" fmla="*/ 5 h 8"/>
                <a:gd name="T2" fmla="*/ 12 w 14"/>
                <a:gd name="T3" fmla="*/ 5 h 8"/>
                <a:gd name="T4" fmla="*/ 13 w 14"/>
                <a:gd name="T5" fmla="*/ 8 h 8"/>
                <a:gd name="T6" fmla="*/ 12 w 14"/>
                <a:gd name="T7" fmla="*/ 2 h 8"/>
                <a:gd name="T8" fmla="*/ 2 w 14"/>
                <a:gd name="T9" fmla="*/ 2 h 8"/>
                <a:gd name="T10" fmla="*/ 0 w 14"/>
                <a:gd name="T11" fmla="*/ 8 h 8"/>
                <a:gd name="T12" fmla="*/ 2 w 14"/>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2" y="5"/>
                  </a:moveTo>
                  <a:cubicBezTo>
                    <a:pt x="5" y="2"/>
                    <a:pt x="9" y="2"/>
                    <a:pt x="12" y="5"/>
                  </a:cubicBezTo>
                  <a:cubicBezTo>
                    <a:pt x="13" y="6"/>
                    <a:pt x="13" y="7"/>
                    <a:pt x="13" y="8"/>
                  </a:cubicBezTo>
                  <a:cubicBezTo>
                    <a:pt x="14" y="6"/>
                    <a:pt x="13" y="4"/>
                    <a:pt x="12" y="2"/>
                  </a:cubicBezTo>
                  <a:cubicBezTo>
                    <a:pt x="9" y="0"/>
                    <a:pt x="5" y="0"/>
                    <a:pt x="2" y="2"/>
                  </a:cubicBezTo>
                  <a:cubicBezTo>
                    <a:pt x="0" y="4"/>
                    <a:pt x="0" y="6"/>
                    <a:pt x="0" y="8"/>
                  </a:cubicBezTo>
                  <a:cubicBezTo>
                    <a:pt x="0" y="7"/>
                    <a:pt x="1"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a:extLst>
                <a:ext uri="{FF2B5EF4-FFF2-40B4-BE49-F238E27FC236}">
                  <a16:creationId xmlns:a16="http://schemas.microsoft.com/office/drawing/2014/main" id="{80BD5BDC-4E62-47CE-B2AA-7493E88782F2}"/>
                </a:ext>
              </a:extLst>
            </p:cNvPr>
            <p:cNvSpPr>
              <a:spLocks/>
            </p:cNvSpPr>
            <p:nvPr/>
          </p:nvSpPr>
          <p:spPr bwMode="auto">
            <a:xfrm>
              <a:off x="2443" y="3827"/>
              <a:ext cx="166" cy="66"/>
            </a:xfrm>
            <a:custGeom>
              <a:avLst/>
              <a:gdLst>
                <a:gd name="T0" fmla="*/ 0 w 10"/>
                <a:gd name="T1" fmla="*/ 0 h 4"/>
                <a:gd name="T2" fmla="*/ 1 w 10"/>
                <a:gd name="T3" fmla="*/ 1 h 4"/>
                <a:gd name="T4" fmla="*/ 10 w 10"/>
                <a:gd name="T5" fmla="*/ 1 h 4"/>
                <a:gd name="T6" fmla="*/ 0 w 10"/>
                <a:gd name="T7" fmla="*/ 0 h 4"/>
              </a:gdLst>
              <a:ahLst/>
              <a:cxnLst>
                <a:cxn ang="0">
                  <a:pos x="T0" y="T1"/>
                </a:cxn>
                <a:cxn ang="0">
                  <a:pos x="T2" y="T3"/>
                </a:cxn>
                <a:cxn ang="0">
                  <a:pos x="T4" y="T5"/>
                </a:cxn>
                <a:cxn ang="0">
                  <a:pos x="T6" y="T7"/>
                </a:cxn>
              </a:cxnLst>
              <a:rect l="0" t="0" r="r" b="b"/>
              <a:pathLst>
                <a:path w="10" h="4">
                  <a:moveTo>
                    <a:pt x="0" y="0"/>
                  </a:moveTo>
                  <a:cubicBezTo>
                    <a:pt x="1" y="0"/>
                    <a:pt x="1" y="1"/>
                    <a:pt x="1" y="1"/>
                  </a:cubicBezTo>
                  <a:cubicBezTo>
                    <a:pt x="3" y="3"/>
                    <a:pt x="7" y="4"/>
                    <a:pt x="10" y="1"/>
                  </a:cubicBezTo>
                  <a:cubicBezTo>
                    <a:pt x="7" y="3"/>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a:extLst>
                <a:ext uri="{FF2B5EF4-FFF2-40B4-BE49-F238E27FC236}">
                  <a16:creationId xmlns:a16="http://schemas.microsoft.com/office/drawing/2014/main" id="{26E642CE-7625-43D3-933F-96FF0A393BF5}"/>
                </a:ext>
              </a:extLst>
            </p:cNvPr>
            <p:cNvSpPr>
              <a:spLocks noEditPoints="1"/>
            </p:cNvSpPr>
            <p:nvPr/>
          </p:nvSpPr>
          <p:spPr bwMode="auto">
            <a:xfrm>
              <a:off x="2194" y="3594"/>
              <a:ext cx="515" cy="516"/>
            </a:xfrm>
            <a:custGeom>
              <a:avLst/>
              <a:gdLst>
                <a:gd name="T0" fmla="*/ 28 w 31"/>
                <a:gd name="T1" fmla="*/ 17 h 31"/>
                <a:gd name="T2" fmla="*/ 27 w 31"/>
                <a:gd name="T3" fmla="*/ 3 h 31"/>
                <a:gd name="T4" fmla="*/ 14 w 31"/>
                <a:gd name="T5" fmla="*/ 3 h 31"/>
                <a:gd name="T6" fmla="*/ 14 w 31"/>
                <a:gd name="T7" fmla="*/ 16 h 31"/>
                <a:gd name="T8" fmla="*/ 12 w 31"/>
                <a:gd name="T9" fmla="*/ 18 h 31"/>
                <a:gd name="T10" fmla="*/ 12 w 31"/>
                <a:gd name="T11" fmla="*/ 18 h 31"/>
                <a:gd name="T12" fmla="*/ 1 w 31"/>
                <a:gd name="T13" fmla="*/ 29 h 31"/>
                <a:gd name="T14" fmla="*/ 1 w 31"/>
                <a:gd name="T15" fmla="*/ 30 h 31"/>
                <a:gd name="T16" fmla="*/ 1 w 31"/>
                <a:gd name="T17" fmla="*/ 30 h 31"/>
                <a:gd name="T18" fmla="*/ 2 w 31"/>
                <a:gd name="T19" fmla="*/ 30 h 31"/>
                <a:gd name="T20" fmla="*/ 13 w 31"/>
                <a:gd name="T21" fmla="*/ 19 h 31"/>
                <a:gd name="T22" fmla="*/ 13 w 31"/>
                <a:gd name="T23" fmla="*/ 19 h 31"/>
                <a:gd name="T24" fmla="*/ 14 w 31"/>
                <a:gd name="T25" fmla="*/ 17 h 31"/>
                <a:gd name="T26" fmla="*/ 28 w 31"/>
                <a:gd name="T27" fmla="*/ 17 h 31"/>
                <a:gd name="T28" fmla="*/ 15 w 31"/>
                <a:gd name="T29" fmla="*/ 5 h 31"/>
                <a:gd name="T30" fmla="*/ 26 w 31"/>
                <a:gd name="T31" fmla="*/ 5 h 31"/>
                <a:gd name="T32" fmla="*/ 26 w 31"/>
                <a:gd name="T33" fmla="*/ 16 h 31"/>
                <a:gd name="T34" fmla="*/ 15 w 31"/>
                <a:gd name="T35" fmla="*/ 16 h 31"/>
                <a:gd name="T36" fmla="*/ 15 w 31"/>
                <a:gd name="T3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1">
                  <a:moveTo>
                    <a:pt x="28" y="17"/>
                  </a:moveTo>
                  <a:cubicBezTo>
                    <a:pt x="31" y="13"/>
                    <a:pt x="31" y="7"/>
                    <a:pt x="27" y="3"/>
                  </a:cubicBezTo>
                  <a:cubicBezTo>
                    <a:pt x="24" y="0"/>
                    <a:pt x="18" y="0"/>
                    <a:pt x="14" y="3"/>
                  </a:cubicBezTo>
                  <a:cubicBezTo>
                    <a:pt x="10" y="6"/>
                    <a:pt x="10" y="12"/>
                    <a:pt x="14" y="16"/>
                  </a:cubicBezTo>
                  <a:cubicBezTo>
                    <a:pt x="12" y="18"/>
                    <a:pt x="12" y="18"/>
                    <a:pt x="12" y="18"/>
                  </a:cubicBezTo>
                  <a:cubicBezTo>
                    <a:pt x="12" y="18"/>
                    <a:pt x="12" y="18"/>
                    <a:pt x="12" y="18"/>
                  </a:cubicBezTo>
                  <a:cubicBezTo>
                    <a:pt x="1" y="29"/>
                    <a:pt x="1" y="29"/>
                    <a:pt x="1" y="29"/>
                  </a:cubicBezTo>
                  <a:cubicBezTo>
                    <a:pt x="0" y="29"/>
                    <a:pt x="0" y="30"/>
                    <a:pt x="1" y="30"/>
                  </a:cubicBezTo>
                  <a:cubicBezTo>
                    <a:pt x="1" y="30"/>
                    <a:pt x="1" y="30"/>
                    <a:pt x="1" y="30"/>
                  </a:cubicBezTo>
                  <a:cubicBezTo>
                    <a:pt x="1" y="31"/>
                    <a:pt x="2" y="31"/>
                    <a:pt x="2" y="30"/>
                  </a:cubicBezTo>
                  <a:cubicBezTo>
                    <a:pt x="13" y="19"/>
                    <a:pt x="13" y="19"/>
                    <a:pt x="13" y="19"/>
                  </a:cubicBezTo>
                  <a:cubicBezTo>
                    <a:pt x="13" y="19"/>
                    <a:pt x="13" y="19"/>
                    <a:pt x="13" y="19"/>
                  </a:cubicBezTo>
                  <a:cubicBezTo>
                    <a:pt x="14" y="17"/>
                    <a:pt x="14" y="17"/>
                    <a:pt x="14" y="17"/>
                  </a:cubicBezTo>
                  <a:cubicBezTo>
                    <a:pt x="18" y="21"/>
                    <a:pt x="24" y="20"/>
                    <a:pt x="28" y="17"/>
                  </a:cubicBezTo>
                  <a:close/>
                  <a:moveTo>
                    <a:pt x="15" y="5"/>
                  </a:moveTo>
                  <a:cubicBezTo>
                    <a:pt x="18" y="2"/>
                    <a:pt x="23" y="2"/>
                    <a:pt x="26" y="5"/>
                  </a:cubicBezTo>
                  <a:cubicBezTo>
                    <a:pt x="29" y="8"/>
                    <a:pt x="29" y="12"/>
                    <a:pt x="26" y="16"/>
                  </a:cubicBezTo>
                  <a:cubicBezTo>
                    <a:pt x="23" y="19"/>
                    <a:pt x="18" y="19"/>
                    <a:pt x="15" y="16"/>
                  </a:cubicBezTo>
                  <a:cubicBezTo>
                    <a:pt x="12" y="12"/>
                    <a:pt x="12" y="8"/>
                    <a:pt x="1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6">
            <a:extLst>
              <a:ext uri="{FF2B5EF4-FFF2-40B4-BE49-F238E27FC236}">
                <a16:creationId xmlns:a16="http://schemas.microsoft.com/office/drawing/2014/main" id="{C52DB10C-639F-4AF8-959B-2134CE73F653}"/>
              </a:ext>
            </a:extLst>
          </p:cNvPr>
          <p:cNvGrpSpPr>
            <a:grpSpLocks noChangeAspect="1"/>
          </p:cNvGrpSpPr>
          <p:nvPr/>
        </p:nvGrpSpPr>
        <p:grpSpPr bwMode="auto">
          <a:xfrm>
            <a:off x="4557713" y="4633917"/>
            <a:ext cx="460375" cy="515938"/>
            <a:chOff x="2871" y="2919"/>
            <a:chExt cx="290" cy="325"/>
          </a:xfrm>
        </p:grpSpPr>
        <p:sp>
          <p:nvSpPr>
            <p:cNvPr id="31" name="Oval 27">
              <a:extLst>
                <a:ext uri="{FF2B5EF4-FFF2-40B4-BE49-F238E27FC236}">
                  <a16:creationId xmlns:a16="http://schemas.microsoft.com/office/drawing/2014/main" id="{8E9B570C-83E6-447D-8633-B06B18F89DC2}"/>
                </a:ext>
              </a:extLst>
            </p:cNvPr>
            <p:cNvSpPr>
              <a:spLocks noChangeArrowheads="1"/>
            </p:cNvSpPr>
            <p:nvPr/>
          </p:nvSpPr>
          <p:spPr bwMode="auto">
            <a:xfrm>
              <a:off x="2954" y="2919"/>
              <a:ext cx="121" cy="1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a:extLst>
                <a:ext uri="{FF2B5EF4-FFF2-40B4-BE49-F238E27FC236}">
                  <a16:creationId xmlns:a16="http://schemas.microsoft.com/office/drawing/2014/main" id="{0D40C200-A1C1-4A28-A4B4-4CA30F0A8CEC}"/>
                </a:ext>
              </a:extLst>
            </p:cNvPr>
            <p:cNvSpPr>
              <a:spLocks/>
            </p:cNvSpPr>
            <p:nvPr/>
          </p:nvSpPr>
          <p:spPr bwMode="auto">
            <a:xfrm>
              <a:off x="3002" y="3058"/>
              <a:ext cx="27" cy="92"/>
            </a:xfrm>
            <a:custGeom>
              <a:avLst/>
              <a:gdLst>
                <a:gd name="T0" fmla="*/ 27 w 27"/>
                <a:gd name="T1" fmla="*/ 0 h 92"/>
                <a:gd name="T2" fmla="*/ 0 w 27"/>
                <a:gd name="T3" fmla="*/ 0 h 92"/>
                <a:gd name="T4" fmla="*/ 8 w 27"/>
                <a:gd name="T5" fmla="*/ 9 h 92"/>
                <a:gd name="T6" fmla="*/ 5 w 27"/>
                <a:gd name="T7" fmla="*/ 92 h 92"/>
                <a:gd name="T8" fmla="*/ 22 w 27"/>
                <a:gd name="T9" fmla="*/ 92 h 92"/>
                <a:gd name="T10" fmla="*/ 17 w 27"/>
                <a:gd name="T11" fmla="*/ 9 h 92"/>
                <a:gd name="T12" fmla="*/ 27 w 27"/>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27" h="92">
                  <a:moveTo>
                    <a:pt x="27" y="0"/>
                  </a:moveTo>
                  <a:lnTo>
                    <a:pt x="0" y="0"/>
                  </a:lnTo>
                  <a:lnTo>
                    <a:pt x="8" y="9"/>
                  </a:lnTo>
                  <a:lnTo>
                    <a:pt x="5" y="92"/>
                  </a:lnTo>
                  <a:lnTo>
                    <a:pt x="22" y="92"/>
                  </a:lnTo>
                  <a:lnTo>
                    <a:pt x="17" y="9"/>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a:extLst>
                <a:ext uri="{FF2B5EF4-FFF2-40B4-BE49-F238E27FC236}">
                  <a16:creationId xmlns:a16="http://schemas.microsoft.com/office/drawing/2014/main" id="{6C285710-3E09-4B35-B3C5-930ADF40495F}"/>
                </a:ext>
              </a:extLst>
            </p:cNvPr>
            <p:cNvSpPr>
              <a:spLocks/>
            </p:cNvSpPr>
            <p:nvPr/>
          </p:nvSpPr>
          <p:spPr bwMode="auto">
            <a:xfrm>
              <a:off x="2871" y="3058"/>
              <a:ext cx="290" cy="186"/>
            </a:xfrm>
            <a:custGeom>
              <a:avLst/>
              <a:gdLst>
                <a:gd name="T0" fmla="*/ 96 w 119"/>
                <a:gd name="T1" fmla="*/ 0 h 77"/>
                <a:gd name="T2" fmla="*/ 78 w 119"/>
                <a:gd name="T3" fmla="*/ 0 h 77"/>
                <a:gd name="T4" fmla="*/ 59 w 119"/>
                <a:gd name="T5" fmla="*/ 36 h 77"/>
                <a:gd name="T6" fmla="*/ 40 w 119"/>
                <a:gd name="T7" fmla="*/ 0 h 77"/>
                <a:gd name="T8" fmla="*/ 23 w 119"/>
                <a:gd name="T9" fmla="*/ 0 h 77"/>
                <a:gd name="T10" fmla="*/ 0 w 119"/>
                <a:gd name="T11" fmla="*/ 23 h 77"/>
                <a:gd name="T12" fmla="*/ 0 w 119"/>
                <a:gd name="T13" fmla="*/ 77 h 77"/>
                <a:gd name="T14" fmla="*/ 21 w 119"/>
                <a:gd name="T15" fmla="*/ 77 h 77"/>
                <a:gd name="T16" fmla="*/ 21 w 119"/>
                <a:gd name="T17" fmla="*/ 33 h 77"/>
                <a:gd name="T18" fmla="*/ 23 w 119"/>
                <a:gd name="T19" fmla="*/ 31 h 77"/>
                <a:gd name="T20" fmla="*/ 23 w 119"/>
                <a:gd name="T21" fmla="*/ 31 h 77"/>
                <a:gd name="T22" fmla="*/ 25 w 119"/>
                <a:gd name="T23" fmla="*/ 33 h 77"/>
                <a:gd name="T24" fmla="*/ 25 w 119"/>
                <a:gd name="T25" fmla="*/ 77 h 77"/>
                <a:gd name="T26" fmla="*/ 94 w 119"/>
                <a:gd name="T27" fmla="*/ 77 h 77"/>
                <a:gd name="T28" fmla="*/ 94 w 119"/>
                <a:gd name="T29" fmla="*/ 33 h 77"/>
                <a:gd name="T30" fmla="*/ 96 w 119"/>
                <a:gd name="T31" fmla="*/ 31 h 77"/>
                <a:gd name="T32" fmla="*/ 96 w 119"/>
                <a:gd name="T33" fmla="*/ 31 h 77"/>
                <a:gd name="T34" fmla="*/ 98 w 119"/>
                <a:gd name="T35" fmla="*/ 33 h 77"/>
                <a:gd name="T36" fmla="*/ 98 w 119"/>
                <a:gd name="T37" fmla="*/ 77 h 77"/>
                <a:gd name="T38" fmla="*/ 119 w 119"/>
                <a:gd name="T39" fmla="*/ 77 h 77"/>
                <a:gd name="T40" fmla="*/ 119 w 119"/>
                <a:gd name="T41" fmla="*/ 23 h 77"/>
                <a:gd name="T42" fmla="*/ 96 w 119"/>
                <a:gd name="T4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77">
                  <a:moveTo>
                    <a:pt x="96" y="0"/>
                  </a:moveTo>
                  <a:cubicBezTo>
                    <a:pt x="78" y="0"/>
                    <a:pt x="78" y="0"/>
                    <a:pt x="78" y="0"/>
                  </a:cubicBezTo>
                  <a:cubicBezTo>
                    <a:pt x="78" y="0"/>
                    <a:pt x="75" y="36"/>
                    <a:pt x="59" y="36"/>
                  </a:cubicBezTo>
                  <a:cubicBezTo>
                    <a:pt x="44" y="36"/>
                    <a:pt x="40" y="0"/>
                    <a:pt x="40" y="0"/>
                  </a:cubicBezTo>
                  <a:cubicBezTo>
                    <a:pt x="23" y="0"/>
                    <a:pt x="23" y="0"/>
                    <a:pt x="23" y="0"/>
                  </a:cubicBezTo>
                  <a:cubicBezTo>
                    <a:pt x="10" y="0"/>
                    <a:pt x="0" y="10"/>
                    <a:pt x="0" y="23"/>
                  </a:cubicBezTo>
                  <a:cubicBezTo>
                    <a:pt x="0" y="77"/>
                    <a:pt x="0" y="77"/>
                    <a:pt x="0" y="77"/>
                  </a:cubicBezTo>
                  <a:cubicBezTo>
                    <a:pt x="21" y="77"/>
                    <a:pt x="21" y="77"/>
                    <a:pt x="21" y="77"/>
                  </a:cubicBezTo>
                  <a:cubicBezTo>
                    <a:pt x="21" y="33"/>
                    <a:pt x="21" y="33"/>
                    <a:pt x="21" y="33"/>
                  </a:cubicBezTo>
                  <a:cubicBezTo>
                    <a:pt x="21" y="32"/>
                    <a:pt x="22" y="31"/>
                    <a:pt x="23" y="31"/>
                  </a:cubicBezTo>
                  <a:cubicBezTo>
                    <a:pt x="23" y="31"/>
                    <a:pt x="23" y="31"/>
                    <a:pt x="23" y="31"/>
                  </a:cubicBezTo>
                  <a:cubicBezTo>
                    <a:pt x="24" y="31"/>
                    <a:pt x="25" y="32"/>
                    <a:pt x="25" y="33"/>
                  </a:cubicBezTo>
                  <a:cubicBezTo>
                    <a:pt x="25" y="77"/>
                    <a:pt x="25" y="77"/>
                    <a:pt x="25" y="77"/>
                  </a:cubicBezTo>
                  <a:cubicBezTo>
                    <a:pt x="94" y="77"/>
                    <a:pt x="94" y="77"/>
                    <a:pt x="94" y="77"/>
                  </a:cubicBezTo>
                  <a:cubicBezTo>
                    <a:pt x="94" y="33"/>
                    <a:pt x="94" y="33"/>
                    <a:pt x="94" y="33"/>
                  </a:cubicBezTo>
                  <a:cubicBezTo>
                    <a:pt x="94" y="32"/>
                    <a:pt x="95" y="31"/>
                    <a:pt x="96" y="31"/>
                  </a:cubicBezTo>
                  <a:cubicBezTo>
                    <a:pt x="96" y="31"/>
                    <a:pt x="96" y="31"/>
                    <a:pt x="96" y="31"/>
                  </a:cubicBezTo>
                  <a:cubicBezTo>
                    <a:pt x="97" y="31"/>
                    <a:pt x="98" y="32"/>
                    <a:pt x="98" y="33"/>
                  </a:cubicBezTo>
                  <a:cubicBezTo>
                    <a:pt x="98" y="77"/>
                    <a:pt x="98" y="77"/>
                    <a:pt x="98" y="77"/>
                  </a:cubicBezTo>
                  <a:cubicBezTo>
                    <a:pt x="119" y="77"/>
                    <a:pt x="119" y="77"/>
                    <a:pt x="119" y="77"/>
                  </a:cubicBezTo>
                  <a:cubicBezTo>
                    <a:pt x="119" y="23"/>
                    <a:pt x="119" y="23"/>
                    <a:pt x="119" y="23"/>
                  </a:cubicBezTo>
                  <a:cubicBezTo>
                    <a:pt x="119" y="10"/>
                    <a:pt x="108" y="0"/>
                    <a:pt x="9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33">
            <a:extLst>
              <a:ext uri="{FF2B5EF4-FFF2-40B4-BE49-F238E27FC236}">
                <a16:creationId xmlns:a16="http://schemas.microsoft.com/office/drawing/2014/main" id="{278C5C98-E640-487C-B9FD-352B60A51265}"/>
              </a:ext>
            </a:extLst>
          </p:cNvPr>
          <p:cNvSpPr>
            <a:spLocks noEditPoints="1"/>
          </p:cNvSpPr>
          <p:nvPr/>
        </p:nvSpPr>
        <p:spPr bwMode="auto">
          <a:xfrm>
            <a:off x="5803900" y="4264149"/>
            <a:ext cx="584200" cy="587375"/>
          </a:xfrm>
          <a:custGeom>
            <a:avLst/>
            <a:gdLst>
              <a:gd name="T0" fmla="*/ 0 w 152"/>
              <a:gd name="T1" fmla="*/ 76 h 153"/>
              <a:gd name="T2" fmla="*/ 152 w 152"/>
              <a:gd name="T3" fmla="*/ 76 h 153"/>
              <a:gd name="T4" fmla="*/ 80 w 152"/>
              <a:gd name="T5" fmla="*/ 144 h 153"/>
              <a:gd name="T6" fmla="*/ 80 w 152"/>
              <a:gd name="T7" fmla="*/ 113 h 153"/>
              <a:gd name="T8" fmla="*/ 48 w 152"/>
              <a:gd name="T9" fmla="*/ 119 h 153"/>
              <a:gd name="T10" fmla="*/ 72 w 152"/>
              <a:gd name="T11" fmla="*/ 113 h 153"/>
              <a:gd name="T12" fmla="*/ 111 w 152"/>
              <a:gd name="T13" fmla="*/ 123 h 153"/>
              <a:gd name="T14" fmla="*/ 120 w 152"/>
              <a:gd name="T15" fmla="*/ 129 h 153"/>
              <a:gd name="T16" fmla="*/ 32 w 152"/>
              <a:gd name="T17" fmla="*/ 129 h 153"/>
              <a:gd name="T18" fmla="*/ 41 w 152"/>
              <a:gd name="T19" fmla="*/ 123 h 153"/>
              <a:gd name="T20" fmla="*/ 114 w 152"/>
              <a:gd name="T21" fmla="*/ 115 h 153"/>
              <a:gd name="T22" fmla="*/ 144 w 152"/>
              <a:gd name="T23" fmla="*/ 80 h 153"/>
              <a:gd name="T24" fmla="*/ 114 w 152"/>
              <a:gd name="T25" fmla="*/ 115 h 153"/>
              <a:gd name="T26" fmla="*/ 26 w 152"/>
              <a:gd name="T27" fmla="*/ 123 h 153"/>
              <a:gd name="T28" fmla="*/ 32 w 152"/>
              <a:gd name="T29" fmla="*/ 80 h 153"/>
              <a:gd name="T30" fmla="*/ 80 w 152"/>
              <a:gd name="T31" fmla="*/ 105 h 153"/>
              <a:gd name="T32" fmla="*/ 112 w 152"/>
              <a:gd name="T33" fmla="*/ 80 h 153"/>
              <a:gd name="T34" fmla="*/ 80 w 152"/>
              <a:gd name="T35" fmla="*/ 105 h 153"/>
              <a:gd name="T36" fmla="*/ 45 w 152"/>
              <a:gd name="T37" fmla="*/ 111 h 153"/>
              <a:gd name="T38" fmla="*/ 72 w 152"/>
              <a:gd name="T39" fmla="*/ 80 h 153"/>
              <a:gd name="T40" fmla="*/ 144 w 152"/>
              <a:gd name="T41" fmla="*/ 72 h 153"/>
              <a:gd name="T42" fmla="*/ 114 w 152"/>
              <a:gd name="T43" fmla="*/ 38 h 153"/>
              <a:gd name="T44" fmla="*/ 144 w 152"/>
              <a:gd name="T45" fmla="*/ 72 h 153"/>
              <a:gd name="T46" fmla="*/ 107 w 152"/>
              <a:gd name="T47" fmla="*/ 42 h 153"/>
              <a:gd name="T48" fmla="*/ 80 w 152"/>
              <a:gd name="T49" fmla="*/ 72 h 153"/>
              <a:gd name="T50" fmla="*/ 72 w 152"/>
              <a:gd name="T51" fmla="*/ 72 h 153"/>
              <a:gd name="T52" fmla="*/ 45 w 152"/>
              <a:gd name="T53" fmla="*/ 42 h 153"/>
              <a:gd name="T54" fmla="*/ 72 w 152"/>
              <a:gd name="T55" fmla="*/ 72 h 153"/>
              <a:gd name="T56" fmla="*/ 38 w 152"/>
              <a:gd name="T57" fmla="*/ 38 h 153"/>
              <a:gd name="T58" fmla="*/ 8 w 152"/>
              <a:gd name="T59" fmla="*/ 72 h 153"/>
              <a:gd name="T60" fmla="*/ 80 w 152"/>
              <a:gd name="T61" fmla="*/ 40 h 153"/>
              <a:gd name="T62" fmla="*/ 80 w 152"/>
              <a:gd name="T63" fmla="*/ 8 h 153"/>
              <a:gd name="T64" fmla="*/ 48 w 152"/>
              <a:gd name="T65" fmla="*/ 34 h 153"/>
              <a:gd name="T66" fmla="*/ 72 w 152"/>
              <a:gd name="T67" fmla="*/ 8 h 153"/>
              <a:gd name="T68" fmla="*/ 100 w 152"/>
              <a:gd name="T69" fmla="*/ 12 h 153"/>
              <a:gd name="T70" fmla="*/ 120 w 152"/>
              <a:gd name="T71" fmla="*/ 24 h 153"/>
              <a:gd name="T72" fmla="*/ 32 w 152"/>
              <a:gd name="T73" fmla="*/ 24 h 153"/>
              <a:gd name="T74" fmla="*/ 52 w 152"/>
              <a:gd name="T75" fmla="*/ 1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3">
                <a:moveTo>
                  <a:pt x="76" y="153"/>
                </a:moveTo>
                <a:cubicBezTo>
                  <a:pt x="34" y="153"/>
                  <a:pt x="0" y="119"/>
                  <a:pt x="0" y="76"/>
                </a:cubicBezTo>
                <a:cubicBezTo>
                  <a:pt x="0" y="34"/>
                  <a:pt x="34" y="0"/>
                  <a:pt x="76" y="0"/>
                </a:cubicBezTo>
                <a:cubicBezTo>
                  <a:pt x="118" y="0"/>
                  <a:pt x="152" y="34"/>
                  <a:pt x="152" y="76"/>
                </a:cubicBezTo>
                <a:cubicBezTo>
                  <a:pt x="152" y="119"/>
                  <a:pt x="118" y="153"/>
                  <a:pt x="76" y="153"/>
                </a:cubicBezTo>
                <a:close/>
                <a:moveTo>
                  <a:pt x="80" y="144"/>
                </a:moveTo>
                <a:cubicBezTo>
                  <a:pt x="89" y="142"/>
                  <a:pt x="98" y="133"/>
                  <a:pt x="104" y="119"/>
                </a:cubicBezTo>
                <a:cubicBezTo>
                  <a:pt x="97" y="115"/>
                  <a:pt x="88" y="113"/>
                  <a:pt x="80" y="113"/>
                </a:cubicBezTo>
                <a:lnTo>
                  <a:pt x="80" y="144"/>
                </a:lnTo>
                <a:close/>
                <a:moveTo>
                  <a:pt x="48" y="119"/>
                </a:moveTo>
                <a:cubicBezTo>
                  <a:pt x="54" y="133"/>
                  <a:pt x="63" y="142"/>
                  <a:pt x="72" y="144"/>
                </a:cubicBezTo>
                <a:cubicBezTo>
                  <a:pt x="72" y="113"/>
                  <a:pt x="72" y="113"/>
                  <a:pt x="72" y="113"/>
                </a:cubicBezTo>
                <a:cubicBezTo>
                  <a:pt x="64" y="113"/>
                  <a:pt x="55" y="115"/>
                  <a:pt x="48" y="119"/>
                </a:cubicBezTo>
                <a:close/>
                <a:moveTo>
                  <a:pt x="111" y="123"/>
                </a:moveTo>
                <a:cubicBezTo>
                  <a:pt x="108" y="129"/>
                  <a:pt x="105" y="136"/>
                  <a:pt x="100" y="140"/>
                </a:cubicBezTo>
                <a:cubicBezTo>
                  <a:pt x="107" y="138"/>
                  <a:pt x="114" y="134"/>
                  <a:pt x="120" y="129"/>
                </a:cubicBezTo>
                <a:cubicBezTo>
                  <a:pt x="117" y="126"/>
                  <a:pt x="114" y="124"/>
                  <a:pt x="111" y="123"/>
                </a:cubicBezTo>
                <a:close/>
                <a:moveTo>
                  <a:pt x="32" y="129"/>
                </a:moveTo>
                <a:cubicBezTo>
                  <a:pt x="38" y="134"/>
                  <a:pt x="44" y="138"/>
                  <a:pt x="52" y="140"/>
                </a:cubicBezTo>
                <a:cubicBezTo>
                  <a:pt x="47" y="136"/>
                  <a:pt x="44" y="129"/>
                  <a:pt x="41" y="123"/>
                </a:cubicBezTo>
                <a:cubicBezTo>
                  <a:pt x="38" y="124"/>
                  <a:pt x="35" y="126"/>
                  <a:pt x="32" y="129"/>
                </a:cubicBezTo>
                <a:close/>
                <a:moveTo>
                  <a:pt x="114" y="115"/>
                </a:moveTo>
                <a:cubicBezTo>
                  <a:pt x="118" y="117"/>
                  <a:pt x="122" y="120"/>
                  <a:pt x="126" y="123"/>
                </a:cubicBezTo>
                <a:cubicBezTo>
                  <a:pt x="137" y="111"/>
                  <a:pt x="143" y="96"/>
                  <a:pt x="144" y="80"/>
                </a:cubicBezTo>
                <a:cubicBezTo>
                  <a:pt x="120" y="80"/>
                  <a:pt x="120" y="80"/>
                  <a:pt x="120" y="80"/>
                </a:cubicBezTo>
                <a:cubicBezTo>
                  <a:pt x="120" y="93"/>
                  <a:pt x="118" y="104"/>
                  <a:pt x="114" y="115"/>
                </a:cubicBezTo>
                <a:close/>
                <a:moveTo>
                  <a:pt x="8" y="80"/>
                </a:moveTo>
                <a:cubicBezTo>
                  <a:pt x="9" y="96"/>
                  <a:pt x="15" y="111"/>
                  <a:pt x="26" y="123"/>
                </a:cubicBezTo>
                <a:cubicBezTo>
                  <a:pt x="30" y="120"/>
                  <a:pt x="34" y="117"/>
                  <a:pt x="38" y="115"/>
                </a:cubicBezTo>
                <a:cubicBezTo>
                  <a:pt x="34" y="104"/>
                  <a:pt x="32" y="93"/>
                  <a:pt x="32" y="80"/>
                </a:cubicBezTo>
                <a:lnTo>
                  <a:pt x="8" y="80"/>
                </a:lnTo>
                <a:close/>
                <a:moveTo>
                  <a:pt x="80" y="105"/>
                </a:moveTo>
                <a:cubicBezTo>
                  <a:pt x="89" y="105"/>
                  <a:pt x="98" y="107"/>
                  <a:pt x="107" y="111"/>
                </a:cubicBezTo>
                <a:cubicBezTo>
                  <a:pt x="110" y="102"/>
                  <a:pt x="112" y="91"/>
                  <a:pt x="112" y="80"/>
                </a:cubicBezTo>
                <a:cubicBezTo>
                  <a:pt x="80" y="80"/>
                  <a:pt x="80" y="80"/>
                  <a:pt x="80" y="80"/>
                </a:cubicBezTo>
                <a:lnTo>
                  <a:pt x="80" y="105"/>
                </a:lnTo>
                <a:close/>
                <a:moveTo>
                  <a:pt x="40" y="80"/>
                </a:moveTo>
                <a:cubicBezTo>
                  <a:pt x="40" y="91"/>
                  <a:pt x="42" y="102"/>
                  <a:pt x="45" y="111"/>
                </a:cubicBezTo>
                <a:cubicBezTo>
                  <a:pt x="54" y="107"/>
                  <a:pt x="63" y="105"/>
                  <a:pt x="72" y="105"/>
                </a:cubicBezTo>
                <a:cubicBezTo>
                  <a:pt x="72" y="80"/>
                  <a:pt x="72" y="80"/>
                  <a:pt x="72" y="80"/>
                </a:cubicBezTo>
                <a:lnTo>
                  <a:pt x="40" y="80"/>
                </a:lnTo>
                <a:close/>
                <a:moveTo>
                  <a:pt x="144" y="72"/>
                </a:moveTo>
                <a:cubicBezTo>
                  <a:pt x="143" y="56"/>
                  <a:pt x="137" y="41"/>
                  <a:pt x="126" y="30"/>
                </a:cubicBezTo>
                <a:cubicBezTo>
                  <a:pt x="122" y="33"/>
                  <a:pt x="118" y="36"/>
                  <a:pt x="114" y="38"/>
                </a:cubicBezTo>
                <a:cubicBezTo>
                  <a:pt x="118" y="48"/>
                  <a:pt x="120" y="60"/>
                  <a:pt x="120" y="72"/>
                </a:cubicBezTo>
                <a:lnTo>
                  <a:pt x="144" y="72"/>
                </a:lnTo>
                <a:close/>
                <a:moveTo>
                  <a:pt x="112" y="72"/>
                </a:moveTo>
                <a:cubicBezTo>
                  <a:pt x="112" y="62"/>
                  <a:pt x="110" y="51"/>
                  <a:pt x="107" y="42"/>
                </a:cubicBezTo>
                <a:cubicBezTo>
                  <a:pt x="98" y="45"/>
                  <a:pt x="89" y="48"/>
                  <a:pt x="80" y="48"/>
                </a:cubicBezTo>
                <a:cubicBezTo>
                  <a:pt x="80" y="72"/>
                  <a:pt x="80" y="72"/>
                  <a:pt x="80" y="72"/>
                </a:cubicBezTo>
                <a:lnTo>
                  <a:pt x="112" y="72"/>
                </a:lnTo>
                <a:close/>
                <a:moveTo>
                  <a:pt x="72" y="72"/>
                </a:moveTo>
                <a:cubicBezTo>
                  <a:pt x="72" y="48"/>
                  <a:pt x="72" y="48"/>
                  <a:pt x="72" y="48"/>
                </a:cubicBezTo>
                <a:cubicBezTo>
                  <a:pt x="63" y="48"/>
                  <a:pt x="54" y="45"/>
                  <a:pt x="45" y="42"/>
                </a:cubicBezTo>
                <a:cubicBezTo>
                  <a:pt x="42" y="51"/>
                  <a:pt x="40" y="62"/>
                  <a:pt x="40" y="72"/>
                </a:cubicBezTo>
                <a:lnTo>
                  <a:pt x="72" y="72"/>
                </a:lnTo>
                <a:close/>
                <a:moveTo>
                  <a:pt x="32" y="72"/>
                </a:moveTo>
                <a:cubicBezTo>
                  <a:pt x="32" y="60"/>
                  <a:pt x="34" y="48"/>
                  <a:pt x="38" y="38"/>
                </a:cubicBezTo>
                <a:cubicBezTo>
                  <a:pt x="34" y="36"/>
                  <a:pt x="30" y="33"/>
                  <a:pt x="26" y="30"/>
                </a:cubicBezTo>
                <a:cubicBezTo>
                  <a:pt x="15" y="41"/>
                  <a:pt x="9" y="56"/>
                  <a:pt x="8" y="72"/>
                </a:cubicBezTo>
                <a:lnTo>
                  <a:pt x="32" y="72"/>
                </a:lnTo>
                <a:close/>
                <a:moveTo>
                  <a:pt x="80" y="40"/>
                </a:moveTo>
                <a:cubicBezTo>
                  <a:pt x="88" y="40"/>
                  <a:pt x="97" y="38"/>
                  <a:pt x="104" y="34"/>
                </a:cubicBezTo>
                <a:cubicBezTo>
                  <a:pt x="98" y="20"/>
                  <a:pt x="89" y="11"/>
                  <a:pt x="80" y="8"/>
                </a:cubicBezTo>
                <a:lnTo>
                  <a:pt x="80" y="40"/>
                </a:lnTo>
                <a:close/>
                <a:moveTo>
                  <a:pt x="48" y="34"/>
                </a:moveTo>
                <a:cubicBezTo>
                  <a:pt x="55" y="38"/>
                  <a:pt x="64" y="40"/>
                  <a:pt x="72" y="40"/>
                </a:cubicBezTo>
                <a:cubicBezTo>
                  <a:pt x="72" y="8"/>
                  <a:pt x="72" y="8"/>
                  <a:pt x="72" y="8"/>
                </a:cubicBezTo>
                <a:cubicBezTo>
                  <a:pt x="63" y="11"/>
                  <a:pt x="54" y="20"/>
                  <a:pt x="48" y="34"/>
                </a:cubicBezTo>
                <a:close/>
                <a:moveTo>
                  <a:pt x="100" y="12"/>
                </a:moveTo>
                <a:cubicBezTo>
                  <a:pt x="105" y="17"/>
                  <a:pt x="108" y="23"/>
                  <a:pt x="111" y="30"/>
                </a:cubicBezTo>
                <a:cubicBezTo>
                  <a:pt x="114" y="28"/>
                  <a:pt x="117" y="26"/>
                  <a:pt x="120" y="24"/>
                </a:cubicBezTo>
                <a:cubicBezTo>
                  <a:pt x="114" y="19"/>
                  <a:pt x="107" y="15"/>
                  <a:pt x="100" y="12"/>
                </a:cubicBezTo>
                <a:close/>
                <a:moveTo>
                  <a:pt x="32" y="24"/>
                </a:moveTo>
                <a:cubicBezTo>
                  <a:pt x="35" y="26"/>
                  <a:pt x="38" y="28"/>
                  <a:pt x="41" y="30"/>
                </a:cubicBezTo>
                <a:cubicBezTo>
                  <a:pt x="44" y="23"/>
                  <a:pt x="47" y="17"/>
                  <a:pt x="52" y="12"/>
                </a:cubicBezTo>
                <a:cubicBezTo>
                  <a:pt x="44" y="15"/>
                  <a:pt x="38" y="19"/>
                  <a:pt x="3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0" name="Group 36">
            <a:extLst>
              <a:ext uri="{FF2B5EF4-FFF2-40B4-BE49-F238E27FC236}">
                <a16:creationId xmlns:a16="http://schemas.microsoft.com/office/drawing/2014/main" id="{04C6D41D-FEF8-457F-B37E-05A2814EE585}"/>
              </a:ext>
            </a:extLst>
          </p:cNvPr>
          <p:cNvGrpSpPr>
            <a:grpSpLocks noChangeAspect="1"/>
          </p:cNvGrpSpPr>
          <p:nvPr/>
        </p:nvGrpSpPr>
        <p:grpSpPr bwMode="auto">
          <a:xfrm>
            <a:off x="7186607" y="4641854"/>
            <a:ext cx="600074" cy="582613"/>
            <a:chOff x="4527" y="2924"/>
            <a:chExt cx="378" cy="367"/>
          </a:xfrm>
        </p:grpSpPr>
        <p:sp>
          <p:nvSpPr>
            <p:cNvPr id="42" name="Freeform 37">
              <a:extLst>
                <a:ext uri="{FF2B5EF4-FFF2-40B4-BE49-F238E27FC236}">
                  <a16:creationId xmlns:a16="http://schemas.microsoft.com/office/drawing/2014/main" id="{76363F7E-778C-4D15-9BEE-EB9B47BD329B}"/>
                </a:ext>
              </a:extLst>
            </p:cNvPr>
            <p:cNvSpPr>
              <a:spLocks noEditPoints="1"/>
            </p:cNvSpPr>
            <p:nvPr/>
          </p:nvSpPr>
          <p:spPr bwMode="auto">
            <a:xfrm>
              <a:off x="4565" y="2967"/>
              <a:ext cx="302" cy="324"/>
            </a:xfrm>
            <a:custGeom>
              <a:avLst/>
              <a:gdLst>
                <a:gd name="T0" fmla="*/ 28 w 56"/>
                <a:gd name="T1" fmla="*/ 0 h 60"/>
                <a:gd name="T2" fmla="*/ 0 w 56"/>
                <a:gd name="T3" fmla="*/ 21 h 60"/>
                <a:gd name="T4" fmla="*/ 0 w 56"/>
                <a:gd name="T5" fmla="*/ 60 h 60"/>
                <a:gd name="T6" fmla="*/ 56 w 56"/>
                <a:gd name="T7" fmla="*/ 60 h 60"/>
                <a:gd name="T8" fmla="*/ 56 w 56"/>
                <a:gd name="T9" fmla="*/ 21 h 60"/>
                <a:gd name="T10" fmla="*/ 28 w 56"/>
                <a:gd name="T11" fmla="*/ 0 h 60"/>
                <a:gd name="T12" fmla="*/ 28 w 56"/>
                <a:gd name="T13" fmla="*/ 9 h 60"/>
                <a:gd name="T14" fmla="*/ 32 w 56"/>
                <a:gd name="T15" fmla="*/ 13 h 60"/>
                <a:gd name="T16" fmla="*/ 28 w 56"/>
                <a:gd name="T17" fmla="*/ 17 h 60"/>
                <a:gd name="T18" fmla="*/ 23 w 56"/>
                <a:gd name="T19" fmla="*/ 13 h 60"/>
                <a:gd name="T20" fmla="*/ 28 w 56"/>
                <a:gd name="T21" fmla="*/ 9 h 60"/>
                <a:gd name="T22" fmla="*/ 37 w 56"/>
                <a:gd name="T23" fmla="*/ 48 h 60"/>
                <a:gd name="T24" fmla="*/ 18 w 56"/>
                <a:gd name="T25" fmla="*/ 48 h 60"/>
                <a:gd name="T26" fmla="*/ 18 w 56"/>
                <a:gd name="T27" fmla="*/ 28 h 60"/>
                <a:gd name="T28" fmla="*/ 37 w 56"/>
                <a:gd name="T29" fmla="*/ 28 h 60"/>
                <a:gd name="T30" fmla="*/ 37 w 56"/>
                <a:gd name="T3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60">
                  <a:moveTo>
                    <a:pt x="28" y="0"/>
                  </a:moveTo>
                  <a:cubicBezTo>
                    <a:pt x="0" y="21"/>
                    <a:pt x="0" y="21"/>
                    <a:pt x="0" y="21"/>
                  </a:cubicBezTo>
                  <a:cubicBezTo>
                    <a:pt x="0" y="60"/>
                    <a:pt x="0" y="60"/>
                    <a:pt x="0" y="60"/>
                  </a:cubicBezTo>
                  <a:cubicBezTo>
                    <a:pt x="56" y="60"/>
                    <a:pt x="56" y="60"/>
                    <a:pt x="56" y="60"/>
                  </a:cubicBezTo>
                  <a:cubicBezTo>
                    <a:pt x="56" y="21"/>
                    <a:pt x="56" y="21"/>
                    <a:pt x="56" y="21"/>
                  </a:cubicBezTo>
                  <a:lnTo>
                    <a:pt x="28" y="0"/>
                  </a:lnTo>
                  <a:close/>
                  <a:moveTo>
                    <a:pt x="28" y="9"/>
                  </a:moveTo>
                  <a:cubicBezTo>
                    <a:pt x="30" y="9"/>
                    <a:pt x="32" y="10"/>
                    <a:pt x="32" y="13"/>
                  </a:cubicBezTo>
                  <a:cubicBezTo>
                    <a:pt x="32" y="15"/>
                    <a:pt x="30" y="17"/>
                    <a:pt x="28" y="17"/>
                  </a:cubicBezTo>
                  <a:cubicBezTo>
                    <a:pt x="25" y="17"/>
                    <a:pt x="23" y="15"/>
                    <a:pt x="23" y="13"/>
                  </a:cubicBezTo>
                  <a:cubicBezTo>
                    <a:pt x="23" y="10"/>
                    <a:pt x="25" y="9"/>
                    <a:pt x="28" y="9"/>
                  </a:cubicBezTo>
                  <a:close/>
                  <a:moveTo>
                    <a:pt x="37" y="48"/>
                  </a:moveTo>
                  <a:cubicBezTo>
                    <a:pt x="18" y="48"/>
                    <a:pt x="18" y="48"/>
                    <a:pt x="18" y="48"/>
                  </a:cubicBezTo>
                  <a:cubicBezTo>
                    <a:pt x="18" y="28"/>
                    <a:pt x="18" y="28"/>
                    <a:pt x="18" y="28"/>
                  </a:cubicBezTo>
                  <a:cubicBezTo>
                    <a:pt x="37" y="28"/>
                    <a:pt x="37" y="28"/>
                    <a:pt x="37" y="28"/>
                  </a:cubicBezTo>
                  <a:lnTo>
                    <a:pt x="3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8">
              <a:extLst>
                <a:ext uri="{FF2B5EF4-FFF2-40B4-BE49-F238E27FC236}">
                  <a16:creationId xmlns:a16="http://schemas.microsoft.com/office/drawing/2014/main" id="{3D63E6F1-296B-4F17-BD78-4CB892896851}"/>
                </a:ext>
              </a:extLst>
            </p:cNvPr>
            <p:cNvSpPr>
              <a:spLocks noChangeArrowheads="1"/>
            </p:cNvSpPr>
            <p:nvPr/>
          </p:nvSpPr>
          <p:spPr bwMode="auto">
            <a:xfrm>
              <a:off x="4705" y="3118"/>
              <a:ext cx="16" cy="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9">
              <a:extLst>
                <a:ext uri="{FF2B5EF4-FFF2-40B4-BE49-F238E27FC236}">
                  <a16:creationId xmlns:a16="http://schemas.microsoft.com/office/drawing/2014/main" id="{5CE04B21-8F18-4842-B5A7-B8B6526347A5}"/>
                </a:ext>
              </a:extLst>
            </p:cNvPr>
            <p:cNvSpPr>
              <a:spLocks noChangeArrowheads="1"/>
            </p:cNvSpPr>
            <p:nvPr/>
          </p:nvSpPr>
          <p:spPr bwMode="auto">
            <a:xfrm>
              <a:off x="4662" y="3167"/>
              <a:ext cx="103"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A7A9ABA4-8E22-4ED0-9C21-CB9F9E16A0F5}"/>
                </a:ext>
              </a:extLst>
            </p:cNvPr>
            <p:cNvSpPr>
              <a:spLocks/>
            </p:cNvSpPr>
            <p:nvPr/>
          </p:nvSpPr>
          <p:spPr bwMode="auto">
            <a:xfrm>
              <a:off x="4527" y="2924"/>
              <a:ext cx="378" cy="162"/>
            </a:xfrm>
            <a:custGeom>
              <a:avLst/>
              <a:gdLst>
                <a:gd name="T0" fmla="*/ 69 w 70"/>
                <a:gd name="T1" fmla="*/ 25 h 30"/>
                <a:gd name="T2" fmla="*/ 63 w 70"/>
                <a:gd name="T3" fmla="*/ 21 h 30"/>
                <a:gd name="T4" fmla="*/ 35 w 70"/>
                <a:gd name="T5" fmla="*/ 0 h 30"/>
                <a:gd name="T6" fmla="*/ 22 w 70"/>
                <a:gd name="T7" fmla="*/ 9 h 30"/>
                <a:gd name="T8" fmla="*/ 22 w 70"/>
                <a:gd name="T9" fmla="*/ 4 h 30"/>
                <a:gd name="T10" fmla="*/ 20 w 70"/>
                <a:gd name="T11" fmla="*/ 3 h 30"/>
                <a:gd name="T12" fmla="*/ 20 w 70"/>
                <a:gd name="T13" fmla="*/ 3 h 30"/>
                <a:gd name="T14" fmla="*/ 18 w 70"/>
                <a:gd name="T15" fmla="*/ 4 h 30"/>
                <a:gd name="T16" fmla="*/ 18 w 70"/>
                <a:gd name="T17" fmla="*/ 12 h 30"/>
                <a:gd name="T18" fmla="*/ 7 w 70"/>
                <a:gd name="T19" fmla="*/ 21 h 30"/>
                <a:gd name="T20" fmla="*/ 1 w 70"/>
                <a:gd name="T21" fmla="*/ 25 h 30"/>
                <a:gd name="T22" fmla="*/ 0 w 70"/>
                <a:gd name="T23" fmla="*/ 27 h 30"/>
                <a:gd name="T24" fmla="*/ 0 w 70"/>
                <a:gd name="T25" fmla="*/ 27 h 30"/>
                <a:gd name="T26" fmla="*/ 3 w 70"/>
                <a:gd name="T27" fmla="*/ 29 h 30"/>
                <a:gd name="T28" fmla="*/ 7 w 70"/>
                <a:gd name="T29" fmla="*/ 26 h 30"/>
                <a:gd name="T30" fmla="*/ 35 w 70"/>
                <a:gd name="T31" fmla="*/ 5 h 30"/>
                <a:gd name="T32" fmla="*/ 63 w 70"/>
                <a:gd name="T33" fmla="*/ 26 h 30"/>
                <a:gd name="T34" fmla="*/ 66 w 70"/>
                <a:gd name="T35" fmla="*/ 29 h 30"/>
                <a:gd name="T36" fmla="*/ 70 w 70"/>
                <a:gd name="T37" fmla="*/ 27 h 30"/>
                <a:gd name="T38" fmla="*/ 70 w 70"/>
                <a:gd name="T39" fmla="*/ 27 h 30"/>
                <a:gd name="T40" fmla="*/ 69 w 70"/>
                <a:gd name="T41"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30">
                  <a:moveTo>
                    <a:pt x="69" y="25"/>
                  </a:moveTo>
                  <a:cubicBezTo>
                    <a:pt x="63" y="21"/>
                    <a:pt x="63" y="21"/>
                    <a:pt x="63" y="21"/>
                  </a:cubicBezTo>
                  <a:cubicBezTo>
                    <a:pt x="35" y="0"/>
                    <a:pt x="35" y="0"/>
                    <a:pt x="35" y="0"/>
                  </a:cubicBezTo>
                  <a:cubicBezTo>
                    <a:pt x="22" y="9"/>
                    <a:pt x="22" y="9"/>
                    <a:pt x="22" y="9"/>
                  </a:cubicBezTo>
                  <a:cubicBezTo>
                    <a:pt x="22" y="4"/>
                    <a:pt x="22" y="4"/>
                    <a:pt x="22" y="4"/>
                  </a:cubicBezTo>
                  <a:cubicBezTo>
                    <a:pt x="22" y="3"/>
                    <a:pt x="21" y="3"/>
                    <a:pt x="20" y="3"/>
                  </a:cubicBezTo>
                  <a:cubicBezTo>
                    <a:pt x="20" y="3"/>
                    <a:pt x="20" y="3"/>
                    <a:pt x="20" y="3"/>
                  </a:cubicBezTo>
                  <a:cubicBezTo>
                    <a:pt x="19" y="3"/>
                    <a:pt x="18" y="3"/>
                    <a:pt x="18" y="4"/>
                  </a:cubicBezTo>
                  <a:cubicBezTo>
                    <a:pt x="18" y="12"/>
                    <a:pt x="18" y="12"/>
                    <a:pt x="18" y="12"/>
                  </a:cubicBezTo>
                  <a:cubicBezTo>
                    <a:pt x="7" y="21"/>
                    <a:pt x="7" y="21"/>
                    <a:pt x="7" y="21"/>
                  </a:cubicBezTo>
                  <a:cubicBezTo>
                    <a:pt x="1" y="25"/>
                    <a:pt x="1" y="25"/>
                    <a:pt x="1" y="25"/>
                  </a:cubicBezTo>
                  <a:cubicBezTo>
                    <a:pt x="0" y="26"/>
                    <a:pt x="0" y="26"/>
                    <a:pt x="0" y="27"/>
                  </a:cubicBezTo>
                  <a:cubicBezTo>
                    <a:pt x="0" y="27"/>
                    <a:pt x="0" y="27"/>
                    <a:pt x="0" y="27"/>
                  </a:cubicBezTo>
                  <a:cubicBezTo>
                    <a:pt x="0" y="29"/>
                    <a:pt x="2" y="30"/>
                    <a:pt x="3" y="29"/>
                  </a:cubicBezTo>
                  <a:cubicBezTo>
                    <a:pt x="7" y="26"/>
                    <a:pt x="7" y="26"/>
                    <a:pt x="7" y="26"/>
                  </a:cubicBezTo>
                  <a:cubicBezTo>
                    <a:pt x="35" y="5"/>
                    <a:pt x="35" y="5"/>
                    <a:pt x="35" y="5"/>
                  </a:cubicBezTo>
                  <a:cubicBezTo>
                    <a:pt x="63" y="26"/>
                    <a:pt x="63" y="26"/>
                    <a:pt x="63" y="26"/>
                  </a:cubicBezTo>
                  <a:cubicBezTo>
                    <a:pt x="66" y="29"/>
                    <a:pt x="66" y="29"/>
                    <a:pt x="66" y="29"/>
                  </a:cubicBezTo>
                  <a:cubicBezTo>
                    <a:pt x="68" y="30"/>
                    <a:pt x="70" y="29"/>
                    <a:pt x="70" y="27"/>
                  </a:cubicBezTo>
                  <a:cubicBezTo>
                    <a:pt x="70" y="27"/>
                    <a:pt x="70" y="27"/>
                    <a:pt x="70" y="27"/>
                  </a:cubicBezTo>
                  <a:cubicBezTo>
                    <a:pt x="70" y="26"/>
                    <a:pt x="69" y="26"/>
                    <a:pt x="6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3">
            <a:extLst>
              <a:ext uri="{FF2B5EF4-FFF2-40B4-BE49-F238E27FC236}">
                <a16:creationId xmlns:a16="http://schemas.microsoft.com/office/drawing/2014/main" id="{73CC67BA-C421-40B6-946D-5F7969C3841C}"/>
              </a:ext>
            </a:extLst>
          </p:cNvPr>
          <p:cNvGrpSpPr>
            <a:grpSpLocks noChangeAspect="1"/>
          </p:cNvGrpSpPr>
          <p:nvPr/>
        </p:nvGrpSpPr>
        <p:grpSpPr bwMode="auto">
          <a:xfrm>
            <a:off x="8069263" y="5936085"/>
            <a:ext cx="627948" cy="626639"/>
            <a:chOff x="5083" y="3655"/>
            <a:chExt cx="480" cy="479"/>
          </a:xfrm>
        </p:grpSpPr>
        <p:sp>
          <p:nvSpPr>
            <p:cNvPr id="49" name="Freeform 44">
              <a:extLst>
                <a:ext uri="{FF2B5EF4-FFF2-40B4-BE49-F238E27FC236}">
                  <a16:creationId xmlns:a16="http://schemas.microsoft.com/office/drawing/2014/main" id="{E133B968-F0FD-4CB0-A19C-BA8CC0866316}"/>
                </a:ext>
              </a:extLst>
            </p:cNvPr>
            <p:cNvSpPr>
              <a:spLocks/>
            </p:cNvSpPr>
            <p:nvPr/>
          </p:nvSpPr>
          <p:spPr bwMode="auto">
            <a:xfrm>
              <a:off x="5180" y="3789"/>
              <a:ext cx="245" cy="249"/>
            </a:xfrm>
            <a:custGeom>
              <a:avLst/>
              <a:gdLst>
                <a:gd name="T0" fmla="*/ 86 w 102"/>
                <a:gd name="T1" fmla="*/ 52 h 103"/>
                <a:gd name="T2" fmla="*/ 51 w 102"/>
                <a:gd name="T3" fmla="*/ 87 h 103"/>
                <a:gd name="T4" fmla="*/ 16 w 102"/>
                <a:gd name="T5" fmla="*/ 52 h 103"/>
                <a:gd name="T6" fmla="*/ 51 w 102"/>
                <a:gd name="T7" fmla="*/ 17 h 103"/>
                <a:gd name="T8" fmla="*/ 69 w 102"/>
                <a:gd name="T9" fmla="*/ 22 h 103"/>
                <a:gd name="T10" fmla="*/ 81 w 102"/>
                <a:gd name="T11" fmla="*/ 10 h 103"/>
                <a:gd name="T12" fmla="*/ 51 w 102"/>
                <a:gd name="T13" fmla="*/ 0 h 103"/>
                <a:gd name="T14" fmla="*/ 0 w 102"/>
                <a:gd name="T15" fmla="*/ 52 h 103"/>
                <a:gd name="T16" fmla="*/ 51 w 102"/>
                <a:gd name="T17" fmla="*/ 103 h 103"/>
                <a:gd name="T18" fmla="*/ 102 w 102"/>
                <a:gd name="T19" fmla="*/ 52 h 103"/>
                <a:gd name="T20" fmla="*/ 93 w 102"/>
                <a:gd name="T21" fmla="*/ 22 h 103"/>
                <a:gd name="T22" fmla="*/ 81 w 102"/>
                <a:gd name="T23" fmla="*/ 34 h 103"/>
                <a:gd name="T24" fmla="*/ 86 w 102"/>
                <a:gd name="T25"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03">
                  <a:moveTo>
                    <a:pt x="86" y="52"/>
                  </a:moveTo>
                  <a:cubicBezTo>
                    <a:pt x="86" y="71"/>
                    <a:pt x="70" y="87"/>
                    <a:pt x="51" y="87"/>
                  </a:cubicBezTo>
                  <a:cubicBezTo>
                    <a:pt x="32" y="87"/>
                    <a:pt x="16" y="71"/>
                    <a:pt x="16" y="52"/>
                  </a:cubicBezTo>
                  <a:cubicBezTo>
                    <a:pt x="16" y="33"/>
                    <a:pt x="32" y="17"/>
                    <a:pt x="51" y="17"/>
                  </a:cubicBezTo>
                  <a:cubicBezTo>
                    <a:pt x="58" y="17"/>
                    <a:pt x="64" y="19"/>
                    <a:pt x="69" y="22"/>
                  </a:cubicBezTo>
                  <a:cubicBezTo>
                    <a:pt x="81" y="10"/>
                    <a:pt x="81" y="10"/>
                    <a:pt x="81" y="10"/>
                  </a:cubicBezTo>
                  <a:cubicBezTo>
                    <a:pt x="73" y="4"/>
                    <a:pt x="62" y="0"/>
                    <a:pt x="51" y="0"/>
                  </a:cubicBezTo>
                  <a:cubicBezTo>
                    <a:pt x="23" y="0"/>
                    <a:pt x="0" y="24"/>
                    <a:pt x="0" y="52"/>
                  </a:cubicBezTo>
                  <a:cubicBezTo>
                    <a:pt x="0" y="80"/>
                    <a:pt x="23" y="103"/>
                    <a:pt x="51" y="103"/>
                  </a:cubicBezTo>
                  <a:cubicBezTo>
                    <a:pt x="79" y="103"/>
                    <a:pt x="102" y="80"/>
                    <a:pt x="102" y="52"/>
                  </a:cubicBezTo>
                  <a:cubicBezTo>
                    <a:pt x="102" y="41"/>
                    <a:pt x="99" y="30"/>
                    <a:pt x="93" y="22"/>
                  </a:cubicBezTo>
                  <a:cubicBezTo>
                    <a:pt x="81" y="34"/>
                    <a:pt x="81" y="34"/>
                    <a:pt x="81" y="34"/>
                  </a:cubicBezTo>
                  <a:cubicBezTo>
                    <a:pt x="84" y="39"/>
                    <a:pt x="86" y="45"/>
                    <a:pt x="86"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82EC6622-3E56-47E8-9A22-7CAD39C50BA4}"/>
                </a:ext>
              </a:extLst>
            </p:cNvPr>
            <p:cNvSpPr>
              <a:spLocks/>
            </p:cNvSpPr>
            <p:nvPr/>
          </p:nvSpPr>
          <p:spPr bwMode="auto">
            <a:xfrm>
              <a:off x="5264" y="3874"/>
              <a:ext cx="77" cy="79"/>
            </a:xfrm>
            <a:custGeom>
              <a:avLst/>
              <a:gdLst>
                <a:gd name="T0" fmla="*/ 22 w 32"/>
                <a:gd name="T1" fmla="*/ 2 h 33"/>
                <a:gd name="T2" fmla="*/ 16 w 32"/>
                <a:gd name="T3" fmla="*/ 0 h 33"/>
                <a:gd name="T4" fmla="*/ 0 w 32"/>
                <a:gd name="T5" fmla="*/ 17 h 33"/>
                <a:gd name="T6" fmla="*/ 16 w 32"/>
                <a:gd name="T7" fmla="*/ 33 h 33"/>
                <a:gd name="T8" fmla="*/ 32 w 32"/>
                <a:gd name="T9" fmla="*/ 17 h 33"/>
                <a:gd name="T10" fmla="*/ 31 w 32"/>
                <a:gd name="T11" fmla="*/ 11 h 33"/>
                <a:gd name="T12" fmla="*/ 15 w 32"/>
                <a:gd name="T13" fmla="*/ 17 h 33"/>
                <a:gd name="T14" fmla="*/ 22 w 32"/>
                <a:gd name="T15" fmla="*/ 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22" y="2"/>
                  </a:moveTo>
                  <a:cubicBezTo>
                    <a:pt x="20" y="1"/>
                    <a:pt x="18" y="0"/>
                    <a:pt x="16" y="0"/>
                  </a:cubicBezTo>
                  <a:cubicBezTo>
                    <a:pt x="7" y="0"/>
                    <a:pt x="0" y="8"/>
                    <a:pt x="0" y="17"/>
                  </a:cubicBezTo>
                  <a:cubicBezTo>
                    <a:pt x="0" y="26"/>
                    <a:pt x="7" y="33"/>
                    <a:pt x="16" y="33"/>
                  </a:cubicBezTo>
                  <a:cubicBezTo>
                    <a:pt x="25" y="33"/>
                    <a:pt x="32" y="26"/>
                    <a:pt x="32" y="17"/>
                  </a:cubicBezTo>
                  <a:cubicBezTo>
                    <a:pt x="32" y="15"/>
                    <a:pt x="32" y="13"/>
                    <a:pt x="31" y="11"/>
                  </a:cubicBezTo>
                  <a:cubicBezTo>
                    <a:pt x="15" y="17"/>
                    <a:pt x="15" y="17"/>
                    <a:pt x="15" y="17"/>
                  </a:cubicBezTo>
                  <a:lnTo>
                    <a:pt x="2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6">
              <a:extLst>
                <a:ext uri="{FF2B5EF4-FFF2-40B4-BE49-F238E27FC236}">
                  <a16:creationId xmlns:a16="http://schemas.microsoft.com/office/drawing/2014/main" id="{615559BD-9582-48DA-B98C-6C09C1A7BABF}"/>
                </a:ext>
              </a:extLst>
            </p:cNvPr>
            <p:cNvSpPr>
              <a:spLocks/>
            </p:cNvSpPr>
            <p:nvPr/>
          </p:nvSpPr>
          <p:spPr bwMode="auto">
            <a:xfrm>
              <a:off x="5083" y="3696"/>
              <a:ext cx="439" cy="438"/>
            </a:xfrm>
            <a:custGeom>
              <a:avLst/>
              <a:gdLst>
                <a:gd name="T0" fmla="*/ 153 w 182"/>
                <a:gd name="T1" fmla="*/ 41 h 182"/>
                <a:gd name="T2" fmla="*/ 149 w 182"/>
                <a:gd name="T3" fmla="*/ 44 h 182"/>
                <a:gd name="T4" fmla="*/ 166 w 182"/>
                <a:gd name="T5" fmla="*/ 91 h 182"/>
                <a:gd name="T6" fmla="*/ 91 w 182"/>
                <a:gd name="T7" fmla="*/ 166 h 182"/>
                <a:gd name="T8" fmla="*/ 16 w 182"/>
                <a:gd name="T9" fmla="*/ 91 h 182"/>
                <a:gd name="T10" fmla="*/ 91 w 182"/>
                <a:gd name="T11" fmla="*/ 16 h 182"/>
                <a:gd name="T12" fmla="*/ 138 w 182"/>
                <a:gd name="T13" fmla="*/ 33 h 182"/>
                <a:gd name="T14" fmla="*/ 141 w 182"/>
                <a:gd name="T15" fmla="*/ 29 h 182"/>
                <a:gd name="T16" fmla="*/ 141 w 182"/>
                <a:gd name="T17" fmla="*/ 15 h 182"/>
                <a:gd name="T18" fmla="*/ 91 w 182"/>
                <a:gd name="T19" fmla="*/ 0 h 182"/>
                <a:gd name="T20" fmla="*/ 0 w 182"/>
                <a:gd name="T21" fmla="*/ 91 h 182"/>
                <a:gd name="T22" fmla="*/ 91 w 182"/>
                <a:gd name="T23" fmla="*/ 182 h 182"/>
                <a:gd name="T24" fmla="*/ 182 w 182"/>
                <a:gd name="T25" fmla="*/ 91 h 182"/>
                <a:gd name="T26" fmla="*/ 167 w 182"/>
                <a:gd name="T27" fmla="*/ 40 h 182"/>
                <a:gd name="T28" fmla="*/ 153 w 182"/>
                <a:gd name="T29" fmla="*/ 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82">
                  <a:moveTo>
                    <a:pt x="153" y="41"/>
                  </a:moveTo>
                  <a:cubicBezTo>
                    <a:pt x="149" y="44"/>
                    <a:pt x="149" y="44"/>
                    <a:pt x="149" y="44"/>
                  </a:cubicBezTo>
                  <a:cubicBezTo>
                    <a:pt x="160" y="57"/>
                    <a:pt x="166" y="73"/>
                    <a:pt x="166" y="91"/>
                  </a:cubicBezTo>
                  <a:cubicBezTo>
                    <a:pt x="166" y="132"/>
                    <a:pt x="132" y="166"/>
                    <a:pt x="91" y="166"/>
                  </a:cubicBezTo>
                  <a:cubicBezTo>
                    <a:pt x="50" y="166"/>
                    <a:pt x="16" y="132"/>
                    <a:pt x="16" y="91"/>
                  </a:cubicBezTo>
                  <a:cubicBezTo>
                    <a:pt x="16" y="50"/>
                    <a:pt x="50" y="16"/>
                    <a:pt x="91" y="16"/>
                  </a:cubicBezTo>
                  <a:cubicBezTo>
                    <a:pt x="109" y="16"/>
                    <a:pt x="125" y="22"/>
                    <a:pt x="138" y="33"/>
                  </a:cubicBezTo>
                  <a:cubicBezTo>
                    <a:pt x="141" y="29"/>
                    <a:pt x="141" y="29"/>
                    <a:pt x="141" y="29"/>
                  </a:cubicBezTo>
                  <a:cubicBezTo>
                    <a:pt x="141" y="15"/>
                    <a:pt x="141" y="15"/>
                    <a:pt x="141" y="15"/>
                  </a:cubicBezTo>
                  <a:cubicBezTo>
                    <a:pt x="127" y="5"/>
                    <a:pt x="110" y="0"/>
                    <a:pt x="91" y="0"/>
                  </a:cubicBezTo>
                  <a:cubicBezTo>
                    <a:pt x="41" y="0"/>
                    <a:pt x="0" y="41"/>
                    <a:pt x="0" y="91"/>
                  </a:cubicBezTo>
                  <a:cubicBezTo>
                    <a:pt x="0" y="141"/>
                    <a:pt x="41" y="182"/>
                    <a:pt x="91" y="182"/>
                  </a:cubicBezTo>
                  <a:cubicBezTo>
                    <a:pt x="141" y="182"/>
                    <a:pt x="182" y="141"/>
                    <a:pt x="182" y="91"/>
                  </a:cubicBezTo>
                  <a:cubicBezTo>
                    <a:pt x="182" y="72"/>
                    <a:pt x="176" y="55"/>
                    <a:pt x="167" y="40"/>
                  </a:cubicBezTo>
                  <a:lnTo>
                    <a:pt x="153"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7">
              <a:extLst>
                <a:ext uri="{FF2B5EF4-FFF2-40B4-BE49-F238E27FC236}">
                  <a16:creationId xmlns:a16="http://schemas.microsoft.com/office/drawing/2014/main" id="{E2A41D67-8D1D-4943-82AF-E73EB8BCD3C8}"/>
                </a:ext>
              </a:extLst>
            </p:cNvPr>
            <p:cNvSpPr>
              <a:spLocks/>
            </p:cNvSpPr>
            <p:nvPr/>
          </p:nvSpPr>
          <p:spPr bwMode="auto">
            <a:xfrm>
              <a:off x="5303" y="3655"/>
              <a:ext cx="260" cy="260"/>
            </a:xfrm>
            <a:custGeom>
              <a:avLst/>
              <a:gdLst>
                <a:gd name="T0" fmla="*/ 199 w 260"/>
                <a:gd name="T1" fmla="*/ 60 h 260"/>
                <a:gd name="T2" fmla="*/ 199 w 260"/>
                <a:gd name="T3" fmla="*/ 0 h 260"/>
                <a:gd name="T4" fmla="*/ 166 w 260"/>
                <a:gd name="T5" fmla="*/ 33 h 260"/>
                <a:gd name="T6" fmla="*/ 132 w 260"/>
                <a:gd name="T7" fmla="*/ 67 h 260"/>
                <a:gd name="T8" fmla="*/ 132 w 260"/>
                <a:gd name="T9" fmla="*/ 115 h 260"/>
                <a:gd name="T10" fmla="*/ 74 w 260"/>
                <a:gd name="T11" fmla="*/ 173 h 260"/>
                <a:gd name="T12" fmla="*/ 26 w 260"/>
                <a:gd name="T13" fmla="*/ 221 h 260"/>
                <a:gd name="T14" fmla="*/ 0 w 260"/>
                <a:gd name="T15" fmla="*/ 260 h 260"/>
                <a:gd name="T16" fmla="*/ 38 w 260"/>
                <a:gd name="T17" fmla="*/ 233 h 260"/>
                <a:gd name="T18" fmla="*/ 86 w 260"/>
                <a:gd name="T19" fmla="*/ 183 h 260"/>
                <a:gd name="T20" fmla="*/ 144 w 260"/>
                <a:gd name="T21" fmla="*/ 127 h 260"/>
                <a:gd name="T22" fmla="*/ 192 w 260"/>
                <a:gd name="T23" fmla="*/ 127 h 260"/>
                <a:gd name="T24" fmla="*/ 226 w 260"/>
                <a:gd name="T25" fmla="*/ 91 h 260"/>
                <a:gd name="T26" fmla="*/ 260 w 260"/>
                <a:gd name="T27" fmla="*/ 57 h 260"/>
                <a:gd name="T28" fmla="*/ 199 w 260"/>
                <a:gd name="T29" fmla="*/ 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260">
                  <a:moveTo>
                    <a:pt x="199" y="60"/>
                  </a:moveTo>
                  <a:lnTo>
                    <a:pt x="199" y="0"/>
                  </a:lnTo>
                  <a:lnTo>
                    <a:pt x="166" y="33"/>
                  </a:lnTo>
                  <a:lnTo>
                    <a:pt x="132" y="67"/>
                  </a:lnTo>
                  <a:lnTo>
                    <a:pt x="132" y="115"/>
                  </a:lnTo>
                  <a:lnTo>
                    <a:pt x="74" y="173"/>
                  </a:lnTo>
                  <a:lnTo>
                    <a:pt x="26" y="221"/>
                  </a:lnTo>
                  <a:lnTo>
                    <a:pt x="0" y="260"/>
                  </a:lnTo>
                  <a:lnTo>
                    <a:pt x="38" y="233"/>
                  </a:lnTo>
                  <a:lnTo>
                    <a:pt x="86" y="183"/>
                  </a:lnTo>
                  <a:lnTo>
                    <a:pt x="144" y="127"/>
                  </a:lnTo>
                  <a:lnTo>
                    <a:pt x="192" y="127"/>
                  </a:lnTo>
                  <a:lnTo>
                    <a:pt x="226" y="91"/>
                  </a:lnTo>
                  <a:lnTo>
                    <a:pt x="260" y="57"/>
                  </a:lnTo>
                  <a:lnTo>
                    <a:pt x="199"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3" name="Title 4">
            <a:extLst>
              <a:ext uri="{FF2B5EF4-FFF2-40B4-BE49-F238E27FC236}">
                <a16:creationId xmlns:a16="http://schemas.microsoft.com/office/drawing/2014/main" id="{25BDCC41-E710-4C75-BEC7-F9CB87E1F974}"/>
              </a:ext>
            </a:extLst>
          </p:cNvPr>
          <p:cNvSpPr txBox="1">
            <a:spLocks/>
          </p:cNvSpPr>
          <p:nvPr/>
        </p:nvSpPr>
        <p:spPr>
          <a:xfrm>
            <a:off x="2513519" y="481127"/>
            <a:ext cx="6686253" cy="766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84196"/>
                </a:solidFill>
              </a:rPr>
              <a:t>Your Title </a:t>
            </a:r>
            <a:r>
              <a:rPr lang="en-US" dirty="0">
                <a:solidFill>
                  <a:srgbClr val="FFC000"/>
                </a:solidFill>
              </a:rPr>
              <a:t>goes here</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A1EF203-E1E3-46A8-928C-0A97051A7B61}"/>
              </a:ext>
            </a:extLst>
          </p:cNvPr>
          <p:cNvSpPr/>
          <p:nvPr/>
        </p:nvSpPr>
        <p:spPr>
          <a:xfrm>
            <a:off x="-235974" y="0"/>
            <a:ext cx="12500844" cy="6858000"/>
          </a:xfrm>
          <a:prstGeom prst="rect">
            <a:avLst/>
          </a:prstGeom>
          <a:solidFill>
            <a:srgbClr val="F27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AFCBD8CB-43DA-4933-8E79-696407FDFDFF}"/>
              </a:ext>
            </a:extLst>
          </p:cNvPr>
          <p:cNvSpPr/>
          <p:nvPr/>
        </p:nvSpPr>
        <p:spPr>
          <a:xfrm>
            <a:off x="3740224" y="533400"/>
            <a:ext cx="4548447" cy="4681398"/>
          </a:xfrm>
          <a:custGeom>
            <a:avLst/>
            <a:gdLst>
              <a:gd name="connsiteX0" fmla="*/ 574383 w 2872047"/>
              <a:gd name="connsiteY0" fmla="*/ 2013044 h 2955997"/>
              <a:gd name="connsiteX1" fmla="*/ 527399 w 2872047"/>
              <a:gd name="connsiteY1" fmla="*/ 2024661 h 2955997"/>
              <a:gd name="connsiteX2" fmla="*/ 518905 w 2872047"/>
              <a:gd name="connsiteY2" fmla="*/ 2027073 h 2955997"/>
              <a:gd name="connsiteX3" fmla="*/ 548793 w 2872047"/>
              <a:gd name="connsiteY3" fmla="*/ 2041597 h 2955997"/>
              <a:gd name="connsiteX4" fmla="*/ 579072 w 2872047"/>
              <a:gd name="connsiteY4" fmla="*/ 2039624 h 2955997"/>
              <a:gd name="connsiteX5" fmla="*/ 575787 w 2872047"/>
              <a:gd name="connsiteY5" fmla="*/ 2022978 h 2955997"/>
              <a:gd name="connsiteX6" fmla="*/ 574383 w 2872047"/>
              <a:gd name="connsiteY6" fmla="*/ 2013044 h 2955997"/>
              <a:gd name="connsiteX7" fmla="*/ 2255972 w 2872047"/>
              <a:gd name="connsiteY7" fmla="*/ 1009424 h 2955997"/>
              <a:gd name="connsiteX8" fmla="*/ 2254763 w 2872047"/>
              <a:gd name="connsiteY8" fmla="*/ 1009934 h 2955997"/>
              <a:gd name="connsiteX9" fmla="*/ 2255154 w 2872047"/>
              <a:gd name="connsiteY9" fmla="*/ 1010275 h 2955997"/>
              <a:gd name="connsiteX10" fmla="*/ 1681557 w 2872047"/>
              <a:gd name="connsiteY10" fmla="*/ 0 h 2955997"/>
              <a:gd name="connsiteX11" fmla="*/ 1722501 w 2872047"/>
              <a:gd name="connsiteY11" fmla="*/ 272955 h 2955997"/>
              <a:gd name="connsiteX12" fmla="*/ 1736148 w 2872047"/>
              <a:gd name="connsiteY12" fmla="*/ 218364 h 2955997"/>
              <a:gd name="connsiteX13" fmla="*/ 1749796 w 2872047"/>
              <a:gd name="connsiteY13" fmla="*/ 177421 h 2955997"/>
              <a:gd name="connsiteX14" fmla="*/ 1777092 w 2872047"/>
              <a:gd name="connsiteY14" fmla="*/ 245660 h 2955997"/>
              <a:gd name="connsiteX15" fmla="*/ 1818035 w 2872047"/>
              <a:gd name="connsiteY15" fmla="*/ 286603 h 2955997"/>
              <a:gd name="connsiteX16" fmla="*/ 1831683 w 2872047"/>
              <a:gd name="connsiteY16" fmla="*/ 232012 h 2955997"/>
              <a:gd name="connsiteX17" fmla="*/ 1845330 w 2872047"/>
              <a:gd name="connsiteY17" fmla="*/ 191069 h 2955997"/>
              <a:gd name="connsiteX18" fmla="*/ 1872626 w 2872047"/>
              <a:gd name="connsiteY18" fmla="*/ 232012 h 2955997"/>
              <a:gd name="connsiteX19" fmla="*/ 1886274 w 2872047"/>
              <a:gd name="connsiteY19" fmla="*/ 382137 h 2955997"/>
              <a:gd name="connsiteX20" fmla="*/ 1927217 w 2872047"/>
              <a:gd name="connsiteY20" fmla="*/ 354842 h 2955997"/>
              <a:gd name="connsiteX21" fmla="*/ 1968160 w 2872047"/>
              <a:gd name="connsiteY21" fmla="*/ 313898 h 2955997"/>
              <a:gd name="connsiteX22" fmla="*/ 1995456 w 2872047"/>
              <a:gd name="connsiteY22" fmla="*/ 232012 h 2955997"/>
              <a:gd name="connsiteX23" fmla="*/ 2022751 w 2872047"/>
              <a:gd name="connsiteY23" fmla="*/ 272955 h 2955997"/>
              <a:gd name="connsiteX24" fmla="*/ 2050047 w 2872047"/>
              <a:gd name="connsiteY24" fmla="*/ 368489 h 2955997"/>
              <a:gd name="connsiteX25" fmla="*/ 2077342 w 2872047"/>
              <a:gd name="connsiteY25" fmla="*/ 436728 h 2955997"/>
              <a:gd name="connsiteX26" fmla="*/ 2186524 w 2872047"/>
              <a:gd name="connsiteY26" fmla="*/ 382137 h 2955997"/>
              <a:gd name="connsiteX27" fmla="*/ 2309354 w 2872047"/>
              <a:gd name="connsiteY27" fmla="*/ 341194 h 2955997"/>
              <a:gd name="connsiteX28" fmla="*/ 2336650 w 2872047"/>
              <a:gd name="connsiteY28" fmla="*/ 382137 h 2955997"/>
              <a:gd name="connsiteX29" fmla="*/ 2363945 w 2872047"/>
              <a:gd name="connsiteY29" fmla="*/ 477672 h 2955997"/>
              <a:gd name="connsiteX30" fmla="*/ 2377593 w 2872047"/>
              <a:gd name="connsiteY30" fmla="*/ 600501 h 2955997"/>
              <a:gd name="connsiteX31" fmla="*/ 2391241 w 2872047"/>
              <a:gd name="connsiteY31" fmla="*/ 641445 h 2955997"/>
              <a:gd name="connsiteX32" fmla="*/ 2377593 w 2872047"/>
              <a:gd name="connsiteY32" fmla="*/ 682388 h 2955997"/>
              <a:gd name="connsiteX33" fmla="*/ 2527718 w 2872047"/>
              <a:gd name="connsiteY33" fmla="*/ 736979 h 2955997"/>
              <a:gd name="connsiteX34" fmla="*/ 2500423 w 2872047"/>
              <a:gd name="connsiteY34" fmla="*/ 777922 h 2955997"/>
              <a:gd name="connsiteX35" fmla="*/ 2457176 w 2872047"/>
              <a:gd name="connsiteY35" fmla="*/ 809409 h 2955997"/>
              <a:gd name="connsiteX36" fmla="*/ 2463518 w 2872047"/>
              <a:gd name="connsiteY36" fmla="*/ 798913 h 2955997"/>
              <a:gd name="connsiteX37" fmla="*/ 2470947 w 2872047"/>
              <a:gd name="connsiteY37" fmla="*/ 788582 h 2955997"/>
              <a:gd name="connsiteX38" fmla="*/ 2464758 w 2872047"/>
              <a:gd name="connsiteY38" fmla="*/ 796862 h 2955997"/>
              <a:gd name="connsiteX39" fmla="*/ 2463518 w 2872047"/>
              <a:gd name="connsiteY39" fmla="*/ 798913 h 2955997"/>
              <a:gd name="connsiteX40" fmla="*/ 2455564 w 2872047"/>
              <a:gd name="connsiteY40" fmla="*/ 809975 h 2955997"/>
              <a:gd name="connsiteX41" fmla="*/ 2418536 w 2872047"/>
              <a:gd name="connsiteY41" fmla="*/ 859809 h 2955997"/>
              <a:gd name="connsiteX42" fmla="*/ 2404889 w 2872047"/>
              <a:gd name="connsiteY42" fmla="*/ 900752 h 2955997"/>
              <a:gd name="connsiteX43" fmla="*/ 2371420 w 2872047"/>
              <a:gd name="connsiteY43" fmla="*/ 934147 h 2955997"/>
              <a:gd name="connsiteX44" fmla="*/ 2369214 w 2872047"/>
              <a:gd name="connsiteY44" fmla="*/ 934077 h 2955997"/>
              <a:gd name="connsiteX45" fmla="*/ 2378615 w 2872047"/>
              <a:gd name="connsiteY45" fmla="*/ 963443 h 2955997"/>
              <a:gd name="connsiteX46" fmla="*/ 2382714 w 2872047"/>
              <a:gd name="connsiteY46" fmla="*/ 979758 h 2955997"/>
              <a:gd name="connsiteX47" fmla="*/ 2395027 w 2872047"/>
              <a:gd name="connsiteY47" fmla="*/ 984110 h 2955997"/>
              <a:gd name="connsiteX48" fmla="*/ 2432184 w 2872047"/>
              <a:gd name="connsiteY48" fmla="*/ 1009934 h 2955997"/>
              <a:gd name="connsiteX49" fmla="*/ 2416831 w 2872047"/>
              <a:gd name="connsiteY49" fmla="*/ 1020447 h 2955997"/>
              <a:gd name="connsiteX50" fmla="*/ 2395367 w 2872047"/>
              <a:gd name="connsiteY50" fmla="*/ 1023076 h 2955997"/>
              <a:gd name="connsiteX51" fmla="*/ 2417908 w 2872047"/>
              <a:gd name="connsiteY51" fmla="*/ 1079430 h 2955997"/>
              <a:gd name="connsiteX52" fmla="*/ 2527090 w 2872047"/>
              <a:gd name="connsiteY52" fmla="*/ 1024839 h 2955997"/>
              <a:gd name="connsiteX53" fmla="*/ 2649920 w 2872047"/>
              <a:gd name="connsiteY53" fmla="*/ 983896 h 2955997"/>
              <a:gd name="connsiteX54" fmla="*/ 2677216 w 2872047"/>
              <a:gd name="connsiteY54" fmla="*/ 1024839 h 2955997"/>
              <a:gd name="connsiteX55" fmla="*/ 2704511 w 2872047"/>
              <a:gd name="connsiteY55" fmla="*/ 1120374 h 2955997"/>
              <a:gd name="connsiteX56" fmla="*/ 2718159 w 2872047"/>
              <a:gd name="connsiteY56" fmla="*/ 1243203 h 2955997"/>
              <a:gd name="connsiteX57" fmla="*/ 2731807 w 2872047"/>
              <a:gd name="connsiteY57" fmla="*/ 1284147 h 2955997"/>
              <a:gd name="connsiteX58" fmla="*/ 2718159 w 2872047"/>
              <a:gd name="connsiteY58" fmla="*/ 1325090 h 2955997"/>
              <a:gd name="connsiteX59" fmla="*/ 2868284 w 2872047"/>
              <a:gd name="connsiteY59" fmla="*/ 1379681 h 2955997"/>
              <a:gd name="connsiteX60" fmla="*/ 2840989 w 2872047"/>
              <a:gd name="connsiteY60" fmla="*/ 1420624 h 2955997"/>
              <a:gd name="connsiteX61" fmla="*/ 2797742 w 2872047"/>
              <a:gd name="connsiteY61" fmla="*/ 1452112 h 2955997"/>
              <a:gd name="connsiteX62" fmla="*/ 2804084 w 2872047"/>
              <a:gd name="connsiteY62" fmla="*/ 1441615 h 2955997"/>
              <a:gd name="connsiteX63" fmla="*/ 2811513 w 2872047"/>
              <a:gd name="connsiteY63" fmla="*/ 1431284 h 2955997"/>
              <a:gd name="connsiteX64" fmla="*/ 2805324 w 2872047"/>
              <a:gd name="connsiteY64" fmla="*/ 1439564 h 2955997"/>
              <a:gd name="connsiteX65" fmla="*/ 2804084 w 2872047"/>
              <a:gd name="connsiteY65" fmla="*/ 1441615 h 2955997"/>
              <a:gd name="connsiteX66" fmla="*/ 2796130 w 2872047"/>
              <a:gd name="connsiteY66" fmla="*/ 1452677 h 2955997"/>
              <a:gd name="connsiteX67" fmla="*/ 2759102 w 2872047"/>
              <a:gd name="connsiteY67" fmla="*/ 1502511 h 2955997"/>
              <a:gd name="connsiteX68" fmla="*/ 2745455 w 2872047"/>
              <a:gd name="connsiteY68" fmla="*/ 1543454 h 2955997"/>
              <a:gd name="connsiteX69" fmla="*/ 2690864 w 2872047"/>
              <a:gd name="connsiteY69" fmla="*/ 1611693 h 2955997"/>
              <a:gd name="connsiteX70" fmla="*/ 2772750 w 2872047"/>
              <a:gd name="connsiteY70" fmla="*/ 1652636 h 2955997"/>
              <a:gd name="connsiteX71" fmla="*/ 2731807 w 2872047"/>
              <a:gd name="connsiteY71" fmla="*/ 1666284 h 2955997"/>
              <a:gd name="connsiteX72" fmla="*/ 2677216 w 2872047"/>
              <a:gd name="connsiteY72" fmla="*/ 1652636 h 2955997"/>
              <a:gd name="connsiteX73" fmla="*/ 2636273 w 2872047"/>
              <a:gd name="connsiteY73" fmla="*/ 1638988 h 2955997"/>
              <a:gd name="connsiteX74" fmla="*/ 2595329 w 2872047"/>
              <a:gd name="connsiteY74" fmla="*/ 1652636 h 2955997"/>
              <a:gd name="connsiteX75" fmla="*/ 2636273 w 2872047"/>
              <a:gd name="connsiteY75" fmla="*/ 1693580 h 2955997"/>
              <a:gd name="connsiteX76" fmla="*/ 2458852 w 2872047"/>
              <a:gd name="connsiteY76" fmla="*/ 1761818 h 2955997"/>
              <a:gd name="connsiteX77" fmla="*/ 2472499 w 2872047"/>
              <a:gd name="connsiteY77" fmla="*/ 1911944 h 2955997"/>
              <a:gd name="connsiteX78" fmla="*/ 2472499 w 2872047"/>
              <a:gd name="connsiteY78" fmla="*/ 1993830 h 2955997"/>
              <a:gd name="connsiteX79" fmla="*/ 2377152 w 2872047"/>
              <a:gd name="connsiteY79" fmla="*/ 1958565 h 2955997"/>
              <a:gd name="connsiteX80" fmla="*/ 2372251 w 2872047"/>
              <a:gd name="connsiteY80" fmla="*/ 1966223 h 2955997"/>
              <a:gd name="connsiteX81" fmla="*/ 2377593 w 2872047"/>
              <a:gd name="connsiteY81" fmla="*/ 2014301 h 2955997"/>
              <a:gd name="connsiteX82" fmla="*/ 2391241 w 2872047"/>
              <a:gd name="connsiteY82" fmla="*/ 2055245 h 2955997"/>
              <a:gd name="connsiteX83" fmla="*/ 2377593 w 2872047"/>
              <a:gd name="connsiteY83" fmla="*/ 2096188 h 2955997"/>
              <a:gd name="connsiteX84" fmla="*/ 2527718 w 2872047"/>
              <a:gd name="connsiteY84" fmla="*/ 2150779 h 2955997"/>
              <a:gd name="connsiteX85" fmla="*/ 2500423 w 2872047"/>
              <a:gd name="connsiteY85" fmla="*/ 2191722 h 2955997"/>
              <a:gd name="connsiteX86" fmla="*/ 2457176 w 2872047"/>
              <a:gd name="connsiteY86" fmla="*/ 2223210 h 2955997"/>
              <a:gd name="connsiteX87" fmla="*/ 2463518 w 2872047"/>
              <a:gd name="connsiteY87" fmla="*/ 2212713 h 2955997"/>
              <a:gd name="connsiteX88" fmla="*/ 2470947 w 2872047"/>
              <a:gd name="connsiteY88" fmla="*/ 2202382 h 2955997"/>
              <a:gd name="connsiteX89" fmla="*/ 2464758 w 2872047"/>
              <a:gd name="connsiteY89" fmla="*/ 2210662 h 2955997"/>
              <a:gd name="connsiteX90" fmla="*/ 2463518 w 2872047"/>
              <a:gd name="connsiteY90" fmla="*/ 2212713 h 2955997"/>
              <a:gd name="connsiteX91" fmla="*/ 2455564 w 2872047"/>
              <a:gd name="connsiteY91" fmla="*/ 2223775 h 2955997"/>
              <a:gd name="connsiteX92" fmla="*/ 2418536 w 2872047"/>
              <a:gd name="connsiteY92" fmla="*/ 2273609 h 2955997"/>
              <a:gd name="connsiteX93" fmla="*/ 2404889 w 2872047"/>
              <a:gd name="connsiteY93" fmla="*/ 2314552 h 2955997"/>
              <a:gd name="connsiteX94" fmla="*/ 2350298 w 2872047"/>
              <a:gd name="connsiteY94" fmla="*/ 2382791 h 2955997"/>
              <a:gd name="connsiteX95" fmla="*/ 2432184 w 2872047"/>
              <a:gd name="connsiteY95" fmla="*/ 2423734 h 2955997"/>
              <a:gd name="connsiteX96" fmla="*/ 2391241 w 2872047"/>
              <a:gd name="connsiteY96" fmla="*/ 2437382 h 2955997"/>
              <a:gd name="connsiteX97" fmla="*/ 2336650 w 2872047"/>
              <a:gd name="connsiteY97" fmla="*/ 2423734 h 2955997"/>
              <a:gd name="connsiteX98" fmla="*/ 2295707 w 2872047"/>
              <a:gd name="connsiteY98" fmla="*/ 2410086 h 2955997"/>
              <a:gd name="connsiteX99" fmla="*/ 2254763 w 2872047"/>
              <a:gd name="connsiteY99" fmla="*/ 2423734 h 2955997"/>
              <a:gd name="connsiteX100" fmla="*/ 2295707 w 2872047"/>
              <a:gd name="connsiteY100" fmla="*/ 2464678 h 2955997"/>
              <a:gd name="connsiteX101" fmla="*/ 2118286 w 2872047"/>
              <a:gd name="connsiteY101" fmla="*/ 2532916 h 2955997"/>
              <a:gd name="connsiteX102" fmla="*/ 2131933 w 2872047"/>
              <a:gd name="connsiteY102" fmla="*/ 2683042 h 2955997"/>
              <a:gd name="connsiteX103" fmla="*/ 2131933 w 2872047"/>
              <a:gd name="connsiteY103" fmla="*/ 2764928 h 2955997"/>
              <a:gd name="connsiteX104" fmla="*/ 2022751 w 2872047"/>
              <a:gd name="connsiteY104" fmla="*/ 2751281 h 2955997"/>
              <a:gd name="connsiteX105" fmla="*/ 2009104 w 2872047"/>
              <a:gd name="connsiteY105" fmla="*/ 2805872 h 2955997"/>
              <a:gd name="connsiteX106" fmla="*/ 1954512 w 2872047"/>
              <a:gd name="connsiteY106" fmla="*/ 2792224 h 2955997"/>
              <a:gd name="connsiteX107" fmla="*/ 1886274 w 2872047"/>
              <a:gd name="connsiteY107" fmla="*/ 2710337 h 2955997"/>
              <a:gd name="connsiteX108" fmla="*/ 1858978 w 2872047"/>
              <a:gd name="connsiteY108" fmla="*/ 2778576 h 2955997"/>
              <a:gd name="connsiteX109" fmla="*/ 1845330 w 2872047"/>
              <a:gd name="connsiteY109" fmla="*/ 2833167 h 2955997"/>
              <a:gd name="connsiteX110" fmla="*/ 1763444 w 2872047"/>
              <a:gd name="connsiteY110" fmla="*/ 2887758 h 2955997"/>
              <a:gd name="connsiteX111" fmla="*/ 1708853 w 2872047"/>
              <a:gd name="connsiteY111" fmla="*/ 2805872 h 2955997"/>
              <a:gd name="connsiteX112" fmla="*/ 1695205 w 2872047"/>
              <a:gd name="connsiteY112" fmla="*/ 2874110 h 2955997"/>
              <a:gd name="connsiteX113" fmla="*/ 1640614 w 2872047"/>
              <a:gd name="connsiteY113" fmla="*/ 2955997 h 2955997"/>
              <a:gd name="connsiteX114" fmla="*/ 1558727 w 2872047"/>
              <a:gd name="connsiteY114" fmla="*/ 2915054 h 2955997"/>
              <a:gd name="connsiteX115" fmla="*/ 1517784 w 2872047"/>
              <a:gd name="connsiteY115" fmla="*/ 2860463 h 2955997"/>
              <a:gd name="connsiteX116" fmla="*/ 1476841 w 2872047"/>
              <a:gd name="connsiteY116" fmla="*/ 2833167 h 2955997"/>
              <a:gd name="connsiteX117" fmla="*/ 1435898 w 2872047"/>
              <a:gd name="connsiteY117" fmla="*/ 2874110 h 2955997"/>
              <a:gd name="connsiteX118" fmla="*/ 1422250 w 2872047"/>
              <a:gd name="connsiteY118" fmla="*/ 2915054 h 2955997"/>
              <a:gd name="connsiteX119" fmla="*/ 1340363 w 2872047"/>
              <a:gd name="connsiteY119" fmla="*/ 2955997 h 2955997"/>
              <a:gd name="connsiteX120" fmla="*/ 1299420 w 2872047"/>
              <a:gd name="connsiteY120" fmla="*/ 2928701 h 2955997"/>
              <a:gd name="connsiteX121" fmla="*/ 1272124 w 2872047"/>
              <a:gd name="connsiteY121" fmla="*/ 2887758 h 2955997"/>
              <a:gd name="connsiteX122" fmla="*/ 1231181 w 2872047"/>
              <a:gd name="connsiteY122" fmla="*/ 2764928 h 2955997"/>
              <a:gd name="connsiteX123" fmla="*/ 1217533 w 2872047"/>
              <a:gd name="connsiteY123" fmla="*/ 2819519 h 2955997"/>
              <a:gd name="connsiteX124" fmla="*/ 1190238 w 2872047"/>
              <a:gd name="connsiteY124" fmla="*/ 2778576 h 2955997"/>
              <a:gd name="connsiteX125" fmla="*/ 1176590 w 2872047"/>
              <a:gd name="connsiteY125" fmla="*/ 2601155 h 2955997"/>
              <a:gd name="connsiteX126" fmla="*/ 1081056 w 2872047"/>
              <a:gd name="connsiteY126" fmla="*/ 2683042 h 2955997"/>
              <a:gd name="connsiteX127" fmla="*/ 1026465 w 2872047"/>
              <a:gd name="connsiteY127" fmla="*/ 2696689 h 2955997"/>
              <a:gd name="connsiteX128" fmla="*/ 944578 w 2872047"/>
              <a:gd name="connsiteY128" fmla="*/ 2737633 h 2955997"/>
              <a:gd name="connsiteX129" fmla="*/ 917283 w 2872047"/>
              <a:gd name="connsiteY129" fmla="*/ 2655746 h 2955997"/>
              <a:gd name="connsiteX130" fmla="*/ 821748 w 2872047"/>
              <a:gd name="connsiteY130" fmla="*/ 2683042 h 2955997"/>
              <a:gd name="connsiteX131" fmla="*/ 712566 w 2872047"/>
              <a:gd name="connsiteY131" fmla="*/ 2737633 h 2955997"/>
              <a:gd name="connsiteX132" fmla="*/ 698918 w 2872047"/>
              <a:gd name="connsiteY132" fmla="*/ 2696689 h 2955997"/>
              <a:gd name="connsiteX133" fmla="*/ 753510 w 2872047"/>
              <a:gd name="connsiteY133" fmla="*/ 2601155 h 2955997"/>
              <a:gd name="connsiteX134" fmla="*/ 712566 w 2872047"/>
              <a:gd name="connsiteY134" fmla="*/ 2587507 h 2955997"/>
              <a:gd name="connsiteX135" fmla="*/ 603384 w 2872047"/>
              <a:gd name="connsiteY135" fmla="*/ 2560212 h 2955997"/>
              <a:gd name="connsiteX136" fmla="*/ 521498 w 2872047"/>
              <a:gd name="connsiteY136" fmla="*/ 2491973 h 2955997"/>
              <a:gd name="connsiteX137" fmla="*/ 480554 w 2872047"/>
              <a:gd name="connsiteY137" fmla="*/ 2478325 h 2955997"/>
              <a:gd name="connsiteX138" fmla="*/ 398668 w 2872047"/>
              <a:gd name="connsiteY138" fmla="*/ 2410086 h 2955997"/>
              <a:gd name="connsiteX139" fmla="*/ 344077 w 2872047"/>
              <a:gd name="connsiteY139" fmla="*/ 2396439 h 2955997"/>
              <a:gd name="connsiteX140" fmla="*/ 385020 w 2872047"/>
              <a:gd name="connsiteY140" fmla="*/ 2369143 h 2955997"/>
              <a:gd name="connsiteX141" fmla="*/ 412315 w 2872047"/>
              <a:gd name="connsiteY141" fmla="*/ 2341848 h 2955997"/>
              <a:gd name="connsiteX142" fmla="*/ 344077 w 2872047"/>
              <a:gd name="connsiteY142" fmla="*/ 2287257 h 2955997"/>
              <a:gd name="connsiteX143" fmla="*/ 385020 w 2872047"/>
              <a:gd name="connsiteY143" fmla="*/ 2300904 h 2955997"/>
              <a:gd name="connsiteX144" fmla="*/ 548793 w 2872047"/>
              <a:gd name="connsiteY144" fmla="*/ 2314552 h 2955997"/>
              <a:gd name="connsiteX145" fmla="*/ 480554 w 2872047"/>
              <a:gd name="connsiteY145" fmla="*/ 2232666 h 2955997"/>
              <a:gd name="connsiteX146" fmla="*/ 466907 w 2872047"/>
              <a:gd name="connsiteY146" fmla="*/ 2191722 h 2955997"/>
              <a:gd name="connsiteX147" fmla="*/ 424582 w 2872047"/>
              <a:gd name="connsiteY147" fmla="*/ 2107573 h 2955997"/>
              <a:gd name="connsiteX148" fmla="*/ 407995 w 2872047"/>
              <a:gd name="connsiteY148" fmla="*/ 2082296 h 2955997"/>
              <a:gd name="connsiteX149" fmla="*/ 407548 w 2872047"/>
              <a:gd name="connsiteY149" fmla="*/ 2082482 h 2955997"/>
              <a:gd name="connsiteX150" fmla="*/ 369666 w 2872047"/>
              <a:gd name="connsiteY150" fmla="*/ 2094931 h 2955997"/>
              <a:gd name="connsiteX151" fmla="*/ 356018 w 2872047"/>
              <a:gd name="connsiteY151" fmla="*/ 2053987 h 2955997"/>
              <a:gd name="connsiteX152" fmla="*/ 410610 w 2872047"/>
              <a:gd name="connsiteY152" fmla="*/ 1958453 h 2955997"/>
              <a:gd name="connsiteX153" fmla="*/ 369666 w 2872047"/>
              <a:gd name="connsiteY153" fmla="*/ 1944805 h 2955997"/>
              <a:gd name="connsiteX154" fmla="*/ 260484 w 2872047"/>
              <a:gd name="connsiteY154" fmla="*/ 1917510 h 2955997"/>
              <a:gd name="connsiteX155" fmla="*/ 178598 w 2872047"/>
              <a:gd name="connsiteY155" fmla="*/ 1849271 h 2955997"/>
              <a:gd name="connsiteX156" fmla="*/ 137654 w 2872047"/>
              <a:gd name="connsiteY156" fmla="*/ 1835623 h 2955997"/>
              <a:gd name="connsiteX157" fmla="*/ 55768 w 2872047"/>
              <a:gd name="connsiteY157" fmla="*/ 1767384 h 2955997"/>
              <a:gd name="connsiteX158" fmla="*/ 1177 w 2872047"/>
              <a:gd name="connsiteY158" fmla="*/ 1753737 h 2955997"/>
              <a:gd name="connsiteX159" fmla="*/ 42120 w 2872047"/>
              <a:gd name="connsiteY159" fmla="*/ 1726441 h 2955997"/>
              <a:gd name="connsiteX160" fmla="*/ 69415 w 2872047"/>
              <a:gd name="connsiteY160" fmla="*/ 1699146 h 2955997"/>
              <a:gd name="connsiteX161" fmla="*/ 1177 w 2872047"/>
              <a:gd name="connsiteY161" fmla="*/ 1644555 h 2955997"/>
              <a:gd name="connsiteX162" fmla="*/ 42120 w 2872047"/>
              <a:gd name="connsiteY162" fmla="*/ 1658202 h 2955997"/>
              <a:gd name="connsiteX163" fmla="*/ 205893 w 2872047"/>
              <a:gd name="connsiteY163" fmla="*/ 1671850 h 2955997"/>
              <a:gd name="connsiteX164" fmla="*/ 137654 w 2872047"/>
              <a:gd name="connsiteY164" fmla="*/ 1589964 h 2955997"/>
              <a:gd name="connsiteX165" fmla="*/ 124007 w 2872047"/>
              <a:gd name="connsiteY165" fmla="*/ 1549020 h 2955997"/>
              <a:gd name="connsiteX166" fmla="*/ 28472 w 2872047"/>
              <a:gd name="connsiteY166" fmla="*/ 1385247 h 2955997"/>
              <a:gd name="connsiteX167" fmla="*/ 69415 w 2872047"/>
              <a:gd name="connsiteY167" fmla="*/ 1357952 h 2955997"/>
              <a:gd name="connsiteX168" fmla="*/ 205893 w 2872047"/>
              <a:gd name="connsiteY168" fmla="*/ 1398895 h 2955997"/>
              <a:gd name="connsiteX169" fmla="*/ 274132 w 2872047"/>
              <a:gd name="connsiteY169" fmla="*/ 1385247 h 2955997"/>
              <a:gd name="connsiteX170" fmla="*/ 233189 w 2872047"/>
              <a:gd name="connsiteY170" fmla="*/ 1371599 h 2955997"/>
              <a:gd name="connsiteX171" fmla="*/ 205893 w 2872047"/>
              <a:gd name="connsiteY171" fmla="*/ 1330656 h 2955997"/>
              <a:gd name="connsiteX172" fmla="*/ 178598 w 2872047"/>
              <a:gd name="connsiteY172" fmla="*/ 1276065 h 2955997"/>
              <a:gd name="connsiteX173" fmla="*/ 164950 w 2872047"/>
              <a:gd name="connsiteY173" fmla="*/ 1235122 h 2955997"/>
              <a:gd name="connsiteX174" fmla="*/ 219541 w 2872047"/>
              <a:gd name="connsiteY174" fmla="*/ 1248770 h 2955997"/>
              <a:gd name="connsiteX175" fmla="*/ 260484 w 2872047"/>
              <a:gd name="connsiteY175" fmla="*/ 1262417 h 2955997"/>
              <a:gd name="connsiteX176" fmla="*/ 301427 w 2872047"/>
              <a:gd name="connsiteY176" fmla="*/ 1303361 h 2955997"/>
              <a:gd name="connsiteX177" fmla="*/ 342371 w 2872047"/>
              <a:gd name="connsiteY177" fmla="*/ 1317008 h 2955997"/>
              <a:gd name="connsiteX178" fmla="*/ 287780 w 2872047"/>
              <a:gd name="connsiteY178" fmla="*/ 1235122 h 2955997"/>
              <a:gd name="connsiteX179" fmla="*/ 315075 w 2872047"/>
              <a:gd name="connsiteY179" fmla="*/ 1166883 h 2955997"/>
              <a:gd name="connsiteX180" fmla="*/ 396962 w 2872047"/>
              <a:gd name="connsiteY180" fmla="*/ 1221474 h 2955997"/>
              <a:gd name="connsiteX181" fmla="*/ 369666 w 2872047"/>
              <a:gd name="connsiteY181" fmla="*/ 1180531 h 2955997"/>
              <a:gd name="connsiteX182" fmla="*/ 418695 w 2872047"/>
              <a:gd name="connsiteY182" fmla="*/ 1166431 h 2955997"/>
              <a:gd name="connsiteX183" fmla="*/ 431640 w 2872047"/>
              <a:gd name="connsiteY183" fmla="*/ 1166372 h 2955997"/>
              <a:gd name="connsiteX184" fmla="*/ 443728 w 2872047"/>
              <a:gd name="connsiteY184" fmla="*/ 1187881 h 2955997"/>
              <a:gd name="connsiteX185" fmla="*/ 465201 w 2872047"/>
              <a:gd name="connsiteY185" fmla="*/ 1221474 h 2955997"/>
              <a:gd name="connsiteX186" fmla="*/ 465201 w 2872047"/>
              <a:gd name="connsiteY186" fmla="*/ 1166883 h 2955997"/>
              <a:gd name="connsiteX187" fmla="*/ 450329 w 2872047"/>
              <a:gd name="connsiteY187" fmla="*/ 1166287 h 2955997"/>
              <a:gd name="connsiteX188" fmla="*/ 431640 w 2872047"/>
              <a:gd name="connsiteY188" fmla="*/ 1166372 h 2955997"/>
              <a:gd name="connsiteX189" fmla="*/ 424257 w 2872047"/>
              <a:gd name="connsiteY189" fmla="*/ 1153235 h 2955997"/>
              <a:gd name="connsiteX190" fmla="*/ 396962 w 2872047"/>
              <a:gd name="connsiteY190" fmla="*/ 1071349 h 2955997"/>
              <a:gd name="connsiteX191" fmla="*/ 437905 w 2872047"/>
              <a:gd name="connsiteY191" fmla="*/ 1084996 h 2955997"/>
              <a:gd name="connsiteX192" fmla="*/ 506144 w 2872047"/>
              <a:gd name="connsiteY192" fmla="*/ 1139587 h 2955997"/>
              <a:gd name="connsiteX193" fmla="*/ 533439 w 2872047"/>
              <a:gd name="connsiteY193" fmla="*/ 1112292 h 2955997"/>
              <a:gd name="connsiteX194" fmla="*/ 534165 w 2872047"/>
              <a:gd name="connsiteY194" fmla="*/ 1085610 h 2955997"/>
              <a:gd name="connsiteX195" fmla="*/ 521498 w 2872047"/>
              <a:gd name="connsiteY195" fmla="*/ 1078173 h 2955997"/>
              <a:gd name="connsiteX196" fmla="*/ 480554 w 2872047"/>
              <a:gd name="connsiteY196" fmla="*/ 1064525 h 2955997"/>
              <a:gd name="connsiteX197" fmla="*/ 398668 w 2872047"/>
              <a:gd name="connsiteY197" fmla="*/ 996286 h 2955997"/>
              <a:gd name="connsiteX198" fmla="*/ 344077 w 2872047"/>
              <a:gd name="connsiteY198" fmla="*/ 982639 h 2955997"/>
              <a:gd name="connsiteX199" fmla="*/ 385020 w 2872047"/>
              <a:gd name="connsiteY199" fmla="*/ 955343 h 2955997"/>
              <a:gd name="connsiteX200" fmla="*/ 412315 w 2872047"/>
              <a:gd name="connsiteY200" fmla="*/ 928048 h 2955997"/>
              <a:gd name="connsiteX201" fmla="*/ 344077 w 2872047"/>
              <a:gd name="connsiteY201" fmla="*/ 873457 h 2955997"/>
              <a:gd name="connsiteX202" fmla="*/ 385020 w 2872047"/>
              <a:gd name="connsiteY202" fmla="*/ 887104 h 2955997"/>
              <a:gd name="connsiteX203" fmla="*/ 548793 w 2872047"/>
              <a:gd name="connsiteY203" fmla="*/ 900752 h 2955997"/>
              <a:gd name="connsiteX204" fmla="*/ 480554 w 2872047"/>
              <a:gd name="connsiteY204" fmla="*/ 818866 h 2955997"/>
              <a:gd name="connsiteX205" fmla="*/ 466907 w 2872047"/>
              <a:gd name="connsiteY205" fmla="*/ 777922 h 2955997"/>
              <a:gd name="connsiteX206" fmla="*/ 371372 w 2872047"/>
              <a:gd name="connsiteY206" fmla="*/ 614149 h 2955997"/>
              <a:gd name="connsiteX207" fmla="*/ 412315 w 2872047"/>
              <a:gd name="connsiteY207" fmla="*/ 586854 h 2955997"/>
              <a:gd name="connsiteX208" fmla="*/ 548793 w 2872047"/>
              <a:gd name="connsiteY208" fmla="*/ 627797 h 2955997"/>
              <a:gd name="connsiteX209" fmla="*/ 617032 w 2872047"/>
              <a:gd name="connsiteY209" fmla="*/ 614149 h 2955997"/>
              <a:gd name="connsiteX210" fmla="*/ 576089 w 2872047"/>
              <a:gd name="connsiteY210" fmla="*/ 600501 h 2955997"/>
              <a:gd name="connsiteX211" fmla="*/ 548793 w 2872047"/>
              <a:gd name="connsiteY211" fmla="*/ 559558 h 2955997"/>
              <a:gd name="connsiteX212" fmla="*/ 521498 w 2872047"/>
              <a:gd name="connsiteY212" fmla="*/ 504967 h 2955997"/>
              <a:gd name="connsiteX213" fmla="*/ 507850 w 2872047"/>
              <a:gd name="connsiteY213" fmla="*/ 464024 h 2955997"/>
              <a:gd name="connsiteX214" fmla="*/ 562441 w 2872047"/>
              <a:gd name="connsiteY214" fmla="*/ 477672 h 2955997"/>
              <a:gd name="connsiteX215" fmla="*/ 603384 w 2872047"/>
              <a:gd name="connsiteY215" fmla="*/ 491319 h 2955997"/>
              <a:gd name="connsiteX216" fmla="*/ 644327 w 2872047"/>
              <a:gd name="connsiteY216" fmla="*/ 532263 h 2955997"/>
              <a:gd name="connsiteX217" fmla="*/ 685271 w 2872047"/>
              <a:gd name="connsiteY217" fmla="*/ 545910 h 2955997"/>
              <a:gd name="connsiteX218" fmla="*/ 630680 w 2872047"/>
              <a:gd name="connsiteY218" fmla="*/ 464024 h 2955997"/>
              <a:gd name="connsiteX219" fmla="*/ 657975 w 2872047"/>
              <a:gd name="connsiteY219" fmla="*/ 395785 h 2955997"/>
              <a:gd name="connsiteX220" fmla="*/ 739862 w 2872047"/>
              <a:gd name="connsiteY220" fmla="*/ 450376 h 2955997"/>
              <a:gd name="connsiteX221" fmla="*/ 712566 w 2872047"/>
              <a:gd name="connsiteY221" fmla="*/ 409433 h 2955997"/>
              <a:gd name="connsiteX222" fmla="*/ 761595 w 2872047"/>
              <a:gd name="connsiteY222" fmla="*/ 395333 h 2955997"/>
              <a:gd name="connsiteX223" fmla="*/ 774540 w 2872047"/>
              <a:gd name="connsiteY223" fmla="*/ 395274 h 2955997"/>
              <a:gd name="connsiteX224" fmla="*/ 786628 w 2872047"/>
              <a:gd name="connsiteY224" fmla="*/ 416783 h 2955997"/>
              <a:gd name="connsiteX225" fmla="*/ 808101 w 2872047"/>
              <a:gd name="connsiteY225" fmla="*/ 450376 h 2955997"/>
              <a:gd name="connsiteX226" fmla="*/ 808101 w 2872047"/>
              <a:gd name="connsiteY226" fmla="*/ 395785 h 2955997"/>
              <a:gd name="connsiteX227" fmla="*/ 793229 w 2872047"/>
              <a:gd name="connsiteY227" fmla="*/ 395189 h 2955997"/>
              <a:gd name="connsiteX228" fmla="*/ 774540 w 2872047"/>
              <a:gd name="connsiteY228" fmla="*/ 395274 h 2955997"/>
              <a:gd name="connsiteX229" fmla="*/ 767157 w 2872047"/>
              <a:gd name="connsiteY229" fmla="*/ 382137 h 2955997"/>
              <a:gd name="connsiteX230" fmla="*/ 739862 w 2872047"/>
              <a:gd name="connsiteY230" fmla="*/ 300251 h 2955997"/>
              <a:gd name="connsiteX231" fmla="*/ 780805 w 2872047"/>
              <a:gd name="connsiteY231" fmla="*/ 313898 h 2955997"/>
              <a:gd name="connsiteX232" fmla="*/ 849044 w 2872047"/>
              <a:gd name="connsiteY232" fmla="*/ 368489 h 2955997"/>
              <a:gd name="connsiteX233" fmla="*/ 876339 w 2872047"/>
              <a:gd name="connsiteY233" fmla="*/ 341194 h 2955997"/>
              <a:gd name="connsiteX234" fmla="*/ 889987 w 2872047"/>
              <a:gd name="connsiteY234" fmla="*/ 259307 h 2955997"/>
              <a:gd name="connsiteX235" fmla="*/ 930930 w 2872047"/>
              <a:gd name="connsiteY235" fmla="*/ 286603 h 2955997"/>
              <a:gd name="connsiteX236" fmla="*/ 958226 w 2872047"/>
              <a:gd name="connsiteY236" fmla="*/ 327546 h 2955997"/>
              <a:gd name="connsiteX237" fmla="*/ 971874 w 2872047"/>
              <a:gd name="connsiteY237" fmla="*/ 286603 h 2955997"/>
              <a:gd name="connsiteX238" fmla="*/ 985521 w 2872047"/>
              <a:gd name="connsiteY238" fmla="*/ 177421 h 2955997"/>
              <a:gd name="connsiteX239" fmla="*/ 1026465 w 2872047"/>
              <a:gd name="connsiteY239" fmla="*/ 191069 h 2955997"/>
              <a:gd name="connsiteX240" fmla="*/ 1067408 w 2872047"/>
              <a:gd name="connsiteY240" fmla="*/ 218364 h 2955997"/>
              <a:gd name="connsiteX241" fmla="*/ 1135647 w 2872047"/>
              <a:gd name="connsiteY241" fmla="*/ 163773 h 2955997"/>
              <a:gd name="connsiteX242" fmla="*/ 1176590 w 2872047"/>
              <a:gd name="connsiteY242" fmla="*/ 191069 h 2955997"/>
              <a:gd name="connsiteX243" fmla="*/ 1217533 w 2872047"/>
              <a:gd name="connsiteY243" fmla="*/ 163773 h 2955997"/>
              <a:gd name="connsiteX244" fmla="*/ 1231181 w 2872047"/>
              <a:gd name="connsiteY244" fmla="*/ 109182 h 2955997"/>
              <a:gd name="connsiteX245" fmla="*/ 1258477 w 2872047"/>
              <a:gd name="connsiteY245" fmla="*/ 68239 h 2955997"/>
              <a:gd name="connsiteX246" fmla="*/ 1272124 w 2872047"/>
              <a:gd name="connsiteY246" fmla="*/ 27295 h 2955997"/>
              <a:gd name="connsiteX247" fmla="*/ 1299420 w 2872047"/>
              <a:gd name="connsiteY247" fmla="*/ 68239 h 2955997"/>
              <a:gd name="connsiteX248" fmla="*/ 1326715 w 2872047"/>
              <a:gd name="connsiteY248" fmla="*/ 163773 h 2955997"/>
              <a:gd name="connsiteX249" fmla="*/ 1340363 w 2872047"/>
              <a:gd name="connsiteY249" fmla="*/ 204716 h 2955997"/>
              <a:gd name="connsiteX250" fmla="*/ 1367659 w 2872047"/>
              <a:gd name="connsiteY250" fmla="*/ 81886 h 2955997"/>
              <a:gd name="connsiteX251" fmla="*/ 1408602 w 2872047"/>
              <a:gd name="connsiteY251" fmla="*/ 27295 h 2955997"/>
              <a:gd name="connsiteX252" fmla="*/ 1449545 w 2872047"/>
              <a:gd name="connsiteY252" fmla="*/ 40943 h 2955997"/>
              <a:gd name="connsiteX253" fmla="*/ 1463193 w 2872047"/>
              <a:gd name="connsiteY253" fmla="*/ 95534 h 2955997"/>
              <a:gd name="connsiteX254" fmla="*/ 1490489 w 2872047"/>
              <a:gd name="connsiteY254" fmla="*/ 191069 h 2955997"/>
              <a:gd name="connsiteX255" fmla="*/ 1504136 w 2872047"/>
              <a:gd name="connsiteY255" fmla="*/ 232012 h 2955997"/>
              <a:gd name="connsiteX256" fmla="*/ 1531432 w 2872047"/>
              <a:gd name="connsiteY256" fmla="*/ 341194 h 2955997"/>
              <a:gd name="connsiteX257" fmla="*/ 1558727 w 2872047"/>
              <a:gd name="connsiteY257" fmla="*/ 259307 h 2955997"/>
              <a:gd name="connsiteX258" fmla="*/ 1572375 w 2872047"/>
              <a:gd name="connsiteY258" fmla="*/ 204716 h 2955997"/>
              <a:gd name="connsiteX259" fmla="*/ 1613318 w 2872047"/>
              <a:gd name="connsiteY259" fmla="*/ 136478 h 2955997"/>
              <a:gd name="connsiteX260" fmla="*/ 1626966 w 2872047"/>
              <a:gd name="connsiteY260" fmla="*/ 95534 h 2955997"/>
              <a:gd name="connsiteX261" fmla="*/ 1681557 w 2872047"/>
              <a:gd name="connsiteY261" fmla="*/ 0 h 29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2872047" h="2955997">
                <a:moveTo>
                  <a:pt x="574383" y="2013044"/>
                </a:moveTo>
                <a:cubicBezTo>
                  <a:pt x="565638" y="2015231"/>
                  <a:pt x="546649" y="2019607"/>
                  <a:pt x="527399" y="2024661"/>
                </a:cubicBezTo>
                <a:lnTo>
                  <a:pt x="518905" y="2027073"/>
                </a:lnTo>
                <a:lnTo>
                  <a:pt x="548793" y="2041597"/>
                </a:lnTo>
                <a:lnTo>
                  <a:pt x="579072" y="2039624"/>
                </a:lnTo>
                <a:lnTo>
                  <a:pt x="575787" y="2022978"/>
                </a:lnTo>
                <a:cubicBezTo>
                  <a:pt x="574818" y="2016890"/>
                  <a:pt x="574383" y="2013044"/>
                  <a:pt x="574383" y="2013044"/>
                </a:cubicBezTo>
                <a:close/>
                <a:moveTo>
                  <a:pt x="2255972" y="1009424"/>
                </a:moveTo>
                <a:lnTo>
                  <a:pt x="2254763" y="1009934"/>
                </a:lnTo>
                <a:lnTo>
                  <a:pt x="2255154" y="1010275"/>
                </a:lnTo>
                <a:close/>
                <a:moveTo>
                  <a:pt x="1681557" y="0"/>
                </a:moveTo>
                <a:cubicBezTo>
                  <a:pt x="1751871" y="140626"/>
                  <a:pt x="1670294" y="-40293"/>
                  <a:pt x="1722501" y="272955"/>
                </a:cubicBezTo>
                <a:cubicBezTo>
                  <a:pt x="1725585" y="291457"/>
                  <a:pt x="1730995" y="236399"/>
                  <a:pt x="1736148" y="218364"/>
                </a:cubicBezTo>
                <a:cubicBezTo>
                  <a:pt x="1740100" y="204532"/>
                  <a:pt x="1745247" y="191069"/>
                  <a:pt x="1749796" y="177421"/>
                </a:cubicBezTo>
                <a:cubicBezTo>
                  <a:pt x="1758895" y="200167"/>
                  <a:pt x="1770646" y="222025"/>
                  <a:pt x="1777092" y="245660"/>
                </a:cubicBezTo>
                <a:cubicBezTo>
                  <a:pt x="1800817" y="332653"/>
                  <a:pt x="1771014" y="357133"/>
                  <a:pt x="1818035" y="286603"/>
                </a:cubicBezTo>
                <a:cubicBezTo>
                  <a:pt x="1822584" y="268406"/>
                  <a:pt x="1826530" y="250047"/>
                  <a:pt x="1831683" y="232012"/>
                </a:cubicBezTo>
                <a:cubicBezTo>
                  <a:pt x="1835635" y="218180"/>
                  <a:pt x="1830944" y="191069"/>
                  <a:pt x="1845330" y="191069"/>
                </a:cubicBezTo>
                <a:cubicBezTo>
                  <a:pt x="1861733" y="191069"/>
                  <a:pt x="1863527" y="218364"/>
                  <a:pt x="1872626" y="232012"/>
                </a:cubicBezTo>
                <a:cubicBezTo>
                  <a:pt x="1877175" y="282054"/>
                  <a:pt x="1865866" y="336220"/>
                  <a:pt x="1886274" y="382137"/>
                </a:cubicBezTo>
                <a:cubicBezTo>
                  <a:pt x="1892936" y="397126"/>
                  <a:pt x="1914616" y="365343"/>
                  <a:pt x="1927217" y="354842"/>
                </a:cubicBezTo>
                <a:cubicBezTo>
                  <a:pt x="1942044" y="342486"/>
                  <a:pt x="1954512" y="327546"/>
                  <a:pt x="1968160" y="313898"/>
                </a:cubicBezTo>
                <a:cubicBezTo>
                  <a:pt x="1977259" y="286603"/>
                  <a:pt x="1979496" y="208072"/>
                  <a:pt x="1995456" y="232012"/>
                </a:cubicBezTo>
                <a:cubicBezTo>
                  <a:pt x="2004554" y="245660"/>
                  <a:pt x="2015416" y="258284"/>
                  <a:pt x="2022751" y="272955"/>
                </a:cubicBezTo>
                <a:cubicBezTo>
                  <a:pt x="2035895" y="299243"/>
                  <a:pt x="2041301" y="342251"/>
                  <a:pt x="2050047" y="368489"/>
                </a:cubicBezTo>
                <a:cubicBezTo>
                  <a:pt x="2057794" y="391730"/>
                  <a:pt x="2068244" y="413982"/>
                  <a:pt x="2077342" y="436728"/>
                </a:cubicBezTo>
                <a:cubicBezTo>
                  <a:pt x="2113736" y="418531"/>
                  <a:pt x="2147922" y="395004"/>
                  <a:pt x="2186524" y="382137"/>
                </a:cubicBezTo>
                <a:lnTo>
                  <a:pt x="2309354" y="341194"/>
                </a:lnTo>
                <a:cubicBezTo>
                  <a:pt x="2318453" y="354842"/>
                  <a:pt x="2329314" y="367466"/>
                  <a:pt x="2336650" y="382137"/>
                </a:cubicBezTo>
                <a:cubicBezTo>
                  <a:pt x="2346441" y="401718"/>
                  <a:pt x="2359572" y="460178"/>
                  <a:pt x="2363945" y="477672"/>
                </a:cubicBezTo>
                <a:cubicBezTo>
                  <a:pt x="2368494" y="518615"/>
                  <a:pt x="2370820" y="559867"/>
                  <a:pt x="2377593" y="600501"/>
                </a:cubicBezTo>
                <a:cubicBezTo>
                  <a:pt x="2379958" y="614692"/>
                  <a:pt x="2391241" y="627059"/>
                  <a:pt x="2391241" y="641445"/>
                </a:cubicBezTo>
                <a:cubicBezTo>
                  <a:pt x="2391241" y="655831"/>
                  <a:pt x="2382142" y="668740"/>
                  <a:pt x="2377593" y="682388"/>
                </a:cubicBezTo>
                <a:cubicBezTo>
                  <a:pt x="2455203" y="798801"/>
                  <a:pt x="2319613" y="618062"/>
                  <a:pt x="2527718" y="736979"/>
                </a:cubicBezTo>
                <a:cubicBezTo>
                  <a:pt x="2541959" y="745117"/>
                  <a:pt x="2512021" y="766324"/>
                  <a:pt x="2500423" y="777922"/>
                </a:cubicBezTo>
                <a:cubicBezTo>
                  <a:pt x="2455519" y="822827"/>
                  <a:pt x="2451596" y="820478"/>
                  <a:pt x="2457176" y="809409"/>
                </a:cubicBezTo>
                <a:lnTo>
                  <a:pt x="2463518" y="798913"/>
                </a:lnTo>
                <a:lnTo>
                  <a:pt x="2470947" y="788582"/>
                </a:lnTo>
                <a:cubicBezTo>
                  <a:pt x="2475541" y="781896"/>
                  <a:pt x="2470369" y="788462"/>
                  <a:pt x="2464758" y="796862"/>
                </a:cubicBezTo>
                <a:lnTo>
                  <a:pt x="2463518" y="798913"/>
                </a:lnTo>
                <a:lnTo>
                  <a:pt x="2455564" y="809975"/>
                </a:lnTo>
                <a:cubicBezTo>
                  <a:pt x="2447218" y="821371"/>
                  <a:pt x="2435264" y="837506"/>
                  <a:pt x="2418536" y="859809"/>
                </a:cubicBezTo>
                <a:cubicBezTo>
                  <a:pt x="2413987" y="873457"/>
                  <a:pt x="2413876" y="889519"/>
                  <a:pt x="2404889" y="900752"/>
                </a:cubicBezTo>
                <a:cubicBezTo>
                  <a:pt x="2387252" y="922799"/>
                  <a:pt x="2377165" y="931655"/>
                  <a:pt x="2371420" y="934147"/>
                </a:cubicBezTo>
                <a:lnTo>
                  <a:pt x="2369214" y="934077"/>
                </a:lnTo>
                <a:lnTo>
                  <a:pt x="2378615" y="963443"/>
                </a:lnTo>
                <a:lnTo>
                  <a:pt x="2382714" y="979758"/>
                </a:lnTo>
                <a:lnTo>
                  <a:pt x="2395027" y="984110"/>
                </a:lnTo>
                <a:cubicBezTo>
                  <a:pt x="2414237" y="991721"/>
                  <a:pt x="2432184" y="1001115"/>
                  <a:pt x="2432184" y="1009934"/>
                </a:cubicBezTo>
                <a:cubicBezTo>
                  <a:pt x="2432184" y="1017127"/>
                  <a:pt x="2425360" y="1019402"/>
                  <a:pt x="2416831" y="1020447"/>
                </a:cubicBezTo>
                <a:lnTo>
                  <a:pt x="2395367" y="1023076"/>
                </a:lnTo>
                <a:lnTo>
                  <a:pt x="2417908" y="1079430"/>
                </a:lnTo>
                <a:cubicBezTo>
                  <a:pt x="2454302" y="1061233"/>
                  <a:pt x="2488488" y="1037706"/>
                  <a:pt x="2527090" y="1024839"/>
                </a:cubicBezTo>
                <a:lnTo>
                  <a:pt x="2649920" y="983896"/>
                </a:lnTo>
                <a:cubicBezTo>
                  <a:pt x="2659019" y="997544"/>
                  <a:pt x="2669880" y="1010168"/>
                  <a:pt x="2677216" y="1024839"/>
                </a:cubicBezTo>
                <a:cubicBezTo>
                  <a:pt x="2687007" y="1044420"/>
                  <a:pt x="2700138" y="1102880"/>
                  <a:pt x="2704511" y="1120374"/>
                </a:cubicBezTo>
                <a:cubicBezTo>
                  <a:pt x="2709060" y="1161317"/>
                  <a:pt x="2711386" y="1202569"/>
                  <a:pt x="2718159" y="1243203"/>
                </a:cubicBezTo>
                <a:cubicBezTo>
                  <a:pt x="2720524" y="1257394"/>
                  <a:pt x="2731807" y="1269761"/>
                  <a:pt x="2731807" y="1284147"/>
                </a:cubicBezTo>
                <a:cubicBezTo>
                  <a:pt x="2731807" y="1298533"/>
                  <a:pt x="2722708" y="1311442"/>
                  <a:pt x="2718159" y="1325090"/>
                </a:cubicBezTo>
                <a:cubicBezTo>
                  <a:pt x="2795769" y="1441503"/>
                  <a:pt x="2660179" y="1260764"/>
                  <a:pt x="2868284" y="1379681"/>
                </a:cubicBezTo>
                <a:cubicBezTo>
                  <a:pt x="2882525" y="1387819"/>
                  <a:pt x="2852587" y="1409026"/>
                  <a:pt x="2840989" y="1420624"/>
                </a:cubicBezTo>
                <a:cubicBezTo>
                  <a:pt x="2796085" y="1465529"/>
                  <a:pt x="2792162" y="1463180"/>
                  <a:pt x="2797742" y="1452112"/>
                </a:cubicBezTo>
                <a:lnTo>
                  <a:pt x="2804084" y="1441615"/>
                </a:lnTo>
                <a:lnTo>
                  <a:pt x="2811513" y="1431284"/>
                </a:lnTo>
                <a:cubicBezTo>
                  <a:pt x="2816107" y="1424599"/>
                  <a:pt x="2810935" y="1431165"/>
                  <a:pt x="2805324" y="1439564"/>
                </a:cubicBezTo>
                <a:lnTo>
                  <a:pt x="2804084" y="1441615"/>
                </a:lnTo>
                <a:lnTo>
                  <a:pt x="2796130" y="1452677"/>
                </a:lnTo>
                <a:cubicBezTo>
                  <a:pt x="2787784" y="1464073"/>
                  <a:pt x="2775830" y="1480208"/>
                  <a:pt x="2759102" y="1502511"/>
                </a:cubicBezTo>
                <a:cubicBezTo>
                  <a:pt x="2754553" y="1516159"/>
                  <a:pt x="2754442" y="1532221"/>
                  <a:pt x="2745455" y="1543454"/>
                </a:cubicBezTo>
                <a:cubicBezTo>
                  <a:pt x="2674905" y="1631642"/>
                  <a:pt x="2725166" y="1508783"/>
                  <a:pt x="2690864" y="1611693"/>
                </a:cubicBezTo>
                <a:cubicBezTo>
                  <a:pt x="2700960" y="1615058"/>
                  <a:pt x="2772750" y="1634999"/>
                  <a:pt x="2772750" y="1652636"/>
                </a:cubicBezTo>
                <a:cubicBezTo>
                  <a:pt x="2772750" y="1667022"/>
                  <a:pt x="2745455" y="1661735"/>
                  <a:pt x="2731807" y="1666284"/>
                </a:cubicBezTo>
                <a:cubicBezTo>
                  <a:pt x="2713610" y="1661735"/>
                  <a:pt x="2695251" y="1657789"/>
                  <a:pt x="2677216" y="1652636"/>
                </a:cubicBezTo>
                <a:cubicBezTo>
                  <a:pt x="2663384" y="1648684"/>
                  <a:pt x="2650659" y="1638988"/>
                  <a:pt x="2636273" y="1638988"/>
                </a:cubicBezTo>
                <a:cubicBezTo>
                  <a:pt x="2621887" y="1638988"/>
                  <a:pt x="2608977" y="1648087"/>
                  <a:pt x="2595329" y="1652636"/>
                </a:cubicBezTo>
                <a:cubicBezTo>
                  <a:pt x="2608977" y="1666284"/>
                  <a:pt x="2626900" y="1676708"/>
                  <a:pt x="2636273" y="1693580"/>
                </a:cubicBezTo>
                <a:cubicBezTo>
                  <a:pt x="2719065" y="1842605"/>
                  <a:pt x="2611767" y="1772013"/>
                  <a:pt x="2458852" y="1761818"/>
                </a:cubicBezTo>
                <a:cubicBezTo>
                  <a:pt x="2463401" y="1811860"/>
                  <a:pt x="2465393" y="1862201"/>
                  <a:pt x="2472499" y="1911944"/>
                </a:cubicBezTo>
                <a:cubicBezTo>
                  <a:pt x="2483417" y="1988372"/>
                  <a:pt x="2497976" y="1917402"/>
                  <a:pt x="2472499" y="1993830"/>
                </a:cubicBezTo>
                <a:cubicBezTo>
                  <a:pt x="2388907" y="1938101"/>
                  <a:pt x="2402839" y="1917204"/>
                  <a:pt x="2377152" y="1958565"/>
                </a:cubicBezTo>
                <a:lnTo>
                  <a:pt x="2372251" y="1966223"/>
                </a:lnTo>
                <a:lnTo>
                  <a:pt x="2377593" y="2014301"/>
                </a:lnTo>
                <a:cubicBezTo>
                  <a:pt x="2379958" y="2028492"/>
                  <a:pt x="2391241" y="2040859"/>
                  <a:pt x="2391241" y="2055245"/>
                </a:cubicBezTo>
                <a:cubicBezTo>
                  <a:pt x="2391241" y="2069631"/>
                  <a:pt x="2382142" y="2082540"/>
                  <a:pt x="2377593" y="2096188"/>
                </a:cubicBezTo>
                <a:cubicBezTo>
                  <a:pt x="2455203" y="2212601"/>
                  <a:pt x="2319613" y="2031862"/>
                  <a:pt x="2527718" y="2150779"/>
                </a:cubicBezTo>
                <a:cubicBezTo>
                  <a:pt x="2541959" y="2158917"/>
                  <a:pt x="2512021" y="2180124"/>
                  <a:pt x="2500423" y="2191722"/>
                </a:cubicBezTo>
                <a:cubicBezTo>
                  <a:pt x="2455519" y="2236627"/>
                  <a:pt x="2451596" y="2234278"/>
                  <a:pt x="2457176" y="2223210"/>
                </a:cubicBezTo>
                <a:lnTo>
                  <a:pt x="2463518" y="2212713"/>
                </a:lnTo>
                <a:lnTo>
                  <a:pt x="2470947" y="2202382"/>
                </a:lnTo>
                <a:cubicBezTo>
                  <a:pt x="2475541" y="2195696"/>
                  <a:pt x="2470369" y="2202262"/>
                  <a:pt x="2464758" y="2210662"/>
                </a:cubicBezTo>
                <a:lnTo>
                  <a:pt x="2463518" y="2212713"/>
                </a:lnTo>
                <a:lnTo>
                  <a:pt x="2455564" y="2223775"/>
                </a:lnTo>
                <a:cubicBezTo>
                  <a:pt x="2447218" y="2235171"/>
                  <a:pt x="2435264" y="2251306"/>
                  <a:pt x="2418536" y="2273609"/>
                </a:cubicBezTo>
                <a:cubicBezTo>
                  <a:pt x="2413987" y="2287257"/>
                  <a:pt x="2413876" y="2303319"/>
                  <a:pt x="2404889" y="2314552"/>
                </a:cubicBezTo>
                <a:cubicBezTo>
                  <a:pt x="2334339" y="2402740"/>
                  <a:pt x="2384600" y="2279881"/>
                  <a:pt x="2350298" y="2382791"/>
                </a:cubicBezTo>
                <a:cubicBezTo>
                  <a:pt x="2360394" y="2386156"/>
                  <a:pt x="2432184" y="2406097"/>
                  <a:pt x="2432184" y="2423734"/>
                </a:cubicBezTo>
                <a:cubicBezTo>
                  <a:pt x="2432184" y="2438120"/>
                  <a:pt x="2404889" y="2432833"/>
                  <a:pt x="2391241" y="2437382"/>
                </a:cubicBezTo>
                <a:cubicBezTo>
                  <a:pt x="2373044" y="2432833"/>
                  <a:pt x="2354685" y="2428887"/>
                  <a:pt x="2336650" y="2423734"/>
                </a:cubicBezTo>
                <a:cubicBezTo>
                  <a:pt x="2322818" y="2419782"/>
                  <a:pt x="2310093" y="2410086"/>
                  <a:pt x="2295707" y="2410086"/>
                </a:cubicBezTo>
                <a:cubicBezTo>
                  <a:pt x="2281321" y="2410086"/>
                  <a:pt x="2268411" y="2419185"/>
                  <a:pt x="2254763" y="2423734"/>
                </a:cubicBezTo>
                <a:cubicBezTo>
                  <a:pt x="2268411" y="2437382"/>
                  <a:pt x="2286334" y="2447806"/>
                  <a:pt x="2295707" y="2464678"/>
                </a:cubicBezTo>
                <a:cubicBezTo>
                  <a:pt x="2378499" y="2613703"/>
                  <a:pt x="2271201" y="2543111"/>
                  <a:pt x="2118286" y="2532916"/>
                </a:cubicBezTo>
                <a:cubicBezTo>
                  <a:pt x="2122835" y="2582958"/>
                  <a:pt x="2124827" y="2633299"/>
                  <a:pt x="2131933" y="2683042"/>
                </a:cubicBezTo>
                <a:cubicBezTo>
                  <a:pt x="2142851" y="2759470"/>
                  <a:pt x="2157410" y="2688500"/>
                  <a:pt x="2131933" y="2764928"/>
                </a:cubicBezTo>
                <a:cubicBezTo>
                  <a:pt x="2036399" y="2701238"/>
                  <a:pt x="2068244" y="2683042"/>
                  <a:pt x="2022751" y="2751281"/>
                </a:cubicBezTo>
                <a:cubicBezTo>
                  <a:pt x="2018202" y="2769478"/>
                  <a:pt x="2025188" y="2796222"/>
                  <a:pt x="2009104" y="2805872"/>
                </a:cubicBezTo>
                <a:cubicBezTo>
                  <a:pt x="1993020" y="2815523"/>
                  <a:pt x="1970798" y="2801530"/>
                  <a:pt x="1954512" y="2792224"/>
                </a:cubicBezTo>
                <a:cubicBezTo>
                  <a:pt x="1926219" y="2776057"/>
                  <a:pt x="1903667" y="2736428"/>
                  <a:pt x="1886274" y="2710337"/>
                </a:cubicBezTo>
                <a:cubicBezTo>
                  <a:pt x="1877175" y="2733083"/>
                  <a:pt x="1866725" y="2755335"/>
                  <a:pt x="1858978" y="2778576"/>
                </a:cubicBezTo>
                <a:cubicBezTo>
                  <a:pt x="1853046" y="2796370"/>
                  <a:pt x="1857682" y="2819051"/>
                  <a:pt x="1845330" y="2833167"/>
                </a:cubicBezTo>
                <a:cubicBezTo>
                  <a:pt x="1823728" y="2857855"/>
                  <a:pt x="1763444" y="2887758"/>
                  <a:pt x="1763444" y="2887758"/>
                </a:cubicBezTo>
                <a:cubicBezTo>
                  <a:pt x="1745247" y="2860463"/>
                  <a:pt x="1715287" y="2773704"/>
                  <a:pt x="1708853" y="2805872"/>
                </a:cubicBezTo>
                <a:cubicBezTo>
                  <a:pt x="1704304" y="2828618"/>
                  <a:pt x="1704804" y="2852993"/>
                  <a:pt x="1695205" y="2874110"/>
                </a:cubicBezTo>
                <a:cubicBezTo>
                  <a:pt x="1681630" y="2903975"/>
                  <a:pt x="1640614" y="2955997"/>
                  <a:pt x="1640614" y="2955997"/>
                </a:cubicBezTo>
                <a:cubicBezTo>
                  <a:pt x="1607316" y="2944897"/>
                  <a:pt x="1585182" y="2941509"/>
                  <a:pt x="1558727" y="2915054"/>
                </a:cubicBezTo>
                <a:cubicBezTo>
                  <a:pt x="1542643" y="2898970"/>
                  <a:pt x="1531432" y="2878660"/>
                  <a:pt x="1517784" y="2860463"/>
                </a:cubicBezTo>
                <a:cubicBezTo>
                  <a:pt x="1469571" y="2715821"/>
                  <a:pt x="1507237" y="2779974"/>
                  <a:pt x="1476841" y="2833167"/>
                </a:cubicBezTo>
                <a:cubicBezTo>
                  <a:pt x="1467265" y="2849925"/>
                  <a:pt x="1449546" y="2860462"/>
                  <a:pt x="1435898" y="2874110"/>
                </a:cubicBezTo>
                <a:cubicBezTo>
                  <a:pt x="1431349" y="2887758"/>
                  <a:pt x="1431237" y="2903820"/>
                  <a:pt x="1422250" y="2915054"/>
                </a:cubicBezTo>
                <a:cubicBezTo>
                  <a:pt x="1403009" y="2939105"/>
                  <a:pt x="1367334" y="2947007"/>
                  <a:pt x="1340363" y="2955997"/>
                </a:cubicBezTo>
                <a:cubicBezTo>
                  <a:pt x="1326715" y="2946898"/>
                  <a:pt x="1311018" y="2940299"/>
                  <a:pt x="1299420" y="2928701"/>
                </a:cubicBezTo>
                <a:cubicBezTo>
                  <a:pt x="1287822" y="2917103"/>
                  <a:pt x="1279459" y="2902429"/>
                  <a:pt x="1272124" y="2887758"/>
                </a:cubicBezTo>
                <a:cubicBezTo>
                  <a:pt x="1246429" y="2836369"/>
                  <a:pt x="1244212" y="2817051"/>
                  <a:pt x="1231181" y="2764928"/>
                </a:cubicBezTo>
                <a:cubicBezTo>
                  <a:pt x="1226632" y="2783125"/>
                  <a:pt x="1235327" y="2813587"/>
                  <a:pt x="1217533" y="2819519"/>
                </a:cubicBezTo>
                <a:cubicBezTo>
                  <a:pt x="1201972" y="2824706"/>
                  <a:pt x="1193261" y="2794697"/>
                  <a:pt x="1190238" y="2778576"/>
                </a:cubicBezTo>
                <a:cubicBezTo>
                  <a:pt x="1179307" y="2720277"/>
                  <a:pt x="1181139" y="2660295"/>
                  <a:pt x="1176590" y="2601155"/>
                </a:cubicBezTo>
                <a:cubicBezTo>
                  <a:pt x="1149276" y="2628469"/>
                  <a:pt x="1116070" y="2665535"/>
                  <a:pt x="1081056" y="2683042"/>
                </a:cubicBezTo>
                <a:cubicBezTo>
                  <a:pt x="1064279" y="2691430"/>
                  <a:pt x="1044662" y="2692140"/>
                  <a:pt x="1026465" y="2696689"/>
                </a:cubicBezTo>
                <a:cubicBezTo>
                  <a:pt x="1025092" y="2697604"/>
                  <a:pt x="955878" y="2748934"/>
                  <a:pt x="944578" y="2737633"/>
                </a:cubicBezTo>
                <a:cubicBezTo>
                  <a:pt x="924233" y="2717288"/>
                  <a:pt x="917283" y="2655746"/>
                  <a:pt x="917283" y="2655746"/>
                </a:cubicBezTo>
                <a:cubicBezTo>
                  <a:pt x="899792" y="2660119"/>
                  <a:pt x="841327" y="2673253"/>
                  <a:pt x="821748" y="2683042"/>
                </a:cubicBezTo>
                <a:cubicBezTo>
                  <a:pt x="692828" y="2747502"/>
                  <a:pt x="804895" y="2706857"/>
                  <a:pt x="712566" y="2737633"/>
                </a:cubicBezTo>
                <a:cubicBezTo>
                  <a:pt x="708017" y="2723985"/>
                  <a:pt x="696883" y="2710931"/>
                  <a:pt x="698918" y="2696689"/>
                </a:cubicBezTo>
                <a:cubicBezTo>
                  <a:pt x="702066" y="2674651"/>
                  <a:pt x="740311" y="2620953"/>
                  <a:pt x="753510" y="2601155"/>
                </a:cubicBezTo>
                <a:cubicBezTo>
                  <a:pt x="739862" y="2596606"/>
                  <a:pt x="726841" y="2589291"/>
                  <a:pt x="712566" y="2587507"/>
                </a:cubicBezTo>
                <a:cubicBezTo>
                  <a:pt x="541684" y="2566147"/>
                  <a:pt x="465379" y="2587813"/>
                  <a:pt x="603384" y="2560212"/>
                </a:cubicBezTo>
                <a:cubicBezTo>
                  <a:pt x="573202" y="2530030"/>
                  <a:pt x="559498" y="2510973"/>
                  <a:pt x="521498" y="2491973"/>
                </a:cubicBezTo>
                <a:cubicBezTo>
                  <a:pt x="508631" y="2485539"/>
                  <a:pt x="494202" y="2482874"/>
                  <a:pt x="480554" y="2478325"/>
                </a:cubicBezTo>
                <a:cubicBezTo>
                  <a:pt x="455962" y="2453733"/>
                  <a:pt x="431917" y="2424336"/>
                  <a:pt x="398668" y="2410086"/>
                </a:cubicBezTo>
                <a:cubicBezTo>
                  <a:pt x="381428" y="2402697"/>
                  <a:pt x="362274" y="2400988"/>
                  <a:pt x="344077" y="2396439"/>
                </a:cubicBezTo>
                <a:cubicBezTo>
                  <a:pt x="357725" y="2387340"/>
                  <a:pt x="369662" y="2374902"/>
                  <a:pt x="385020" y="2369143"/>
                </a:cubicBezTo>
                <a:cubicBezTo>
                  <a:pt x="447021" y="2345892"/>
                  <a:pt x="487883" y="2367036"/>
                  <a:pt x="412315" y="2341848"/>
                </a:cubicBezTo>
                <a:cubicBezTo>
                  <a:pt x="389569" y="2323651"/>
                  <a:pt x="360235" y="2311494"/>
                  <a:pt x="344077" y="2287257"/>
                </a:cubicBezTo>
                <a:cubicBezTo>
                  <a:pt x="336097" y="2275287"/>
                  <a:pt x="370760" y="2299003"/>
                  <a:pt x="385020" y="2300904"/>
                </a:cubicBezTo>
                <a:cubicBezTo>
                  <a:pt x="439320" y="2308144"/>
                  <a:pt x="494202" y="2310003"/>
                  <a:pt x="548793" y="2314552"/>
                </a:cubicBezTo>
                <a:cubicBezTo>
                  <a:pt x="517499" y="2220674"/>
                  <a:pt x="563181" y="2331819"/>
                  <a:pt x="480554" y="2232666"/>
                </a:cubicBezTo>
                <a:cubicBezTo>
                  <a:pt x="471344" y="2221614"/>
                  <a:pt x="472750" y="2204868"/>
                  <a:pt x="466907" y="2191722"/>
                </a:cubicBezTo>
                <a:cubicBezTo>
                  <a:pt x="448371" y="2150015"/>
                  <a:pt x="437383" y="2128417"/>
                  <a:pt x="424582" y="2107573"/>
                </a:cubicBezTo>
                <a:lnTo>
                  <a:pt x="407995" y="2082296"/>
                </a:lnTo>
                <a:lnTo>
                  <a:pt x="407548" y="2082482"/>
                </a:lnTo>
                <a:cubicBezTo>
                  <a:pt x="403056" y="2084007"/>
                  <a:pt x="392748" y="2087237"/>
                  <a:pt x="369666" y="2094931"/>
                </a:cubicBezTo>
                <a:cubicBezTo>
                  <a:pt x="365117" y="2081283"/>
                  <a:pt x="353983" y="2068229"/>
                  <a:pt x="356018" y="2053987"/>
                </a:cubicBezTo>
                <a:cubicBezTo>
                  <a:pt x="359166" y="2031949"/>
                  <a:pt x="397411" y="1978251"/>
                  <a:pt x="410610" y="1958453"/>
                </a:cubicBezTo>
                <a:cubicBezTo>
                  <a:pt x="396962" y="1953904"/>
                  <a:pt x="383941" y="1946589"/>
                  <a:pt x="369666" y="1944805"/>
                </a:cubicBezTo>
                <a:cubicBezTo>
                  <a:pt x="198784" y="1923445"/>
                  <a:pt x="122479" y="1945111"/>
                  <a:pt x="260484" y="1917510"/>
                </a:cubicBezTo>
                <a:cubicBezTo>
                  <a:pt x="230302" y="1887328"/>
                  <a:pt x="216598" y="1868271"/>
                  <a:pt x="178598" y="1849271"/>
                </a:cubicBezTo>
                <a:cubicBezTo>
                  <a:pt x="165731" y="1842837"/>
                  <a:pt x="151302" y="1840172"/>
                  <a:pt x="137654" y="1835623"/>
                </a:cubicBezTo>
                <a:cubicBezTo>
                  <a:pt x="113062" y="1811031"/>
                  <a:pt x="89017" y="1781634"/>
                  <a:pt x="55768" y="1767384"/>
                </a:cubicBezTo>
                <a:cubicBezTo>
                  <a:pt x="38528" y="1759995"/>
                  <a:pt x="19374" y="1758286"/>
                  <a:pt x="1177" y="1753737"/>
                </a:cubicBezTo>
                <a:cubicBezTo>
                  <a:pt x="14825" y="1744638"/>
                  <a:pt x="26762" y="1732200"/>
                  <a:pt x="42120" y="1726441"/>
                </a:cubicBezTo>
                <a:cubicBezTo>
                  <a:pt x="104121" y="1703190"/>
                  <a:pt x="144983" y="1724334"/>
                  <a:pt x="69415" y="1699146"/>
                </a:cubicBezTo>
                <a:cubicBezTo>
                  <a:pt x="46669" y="1680949"/>
                  <a:pt x="17335" y="1668792"/>
                  <a:pt x="1177" y="1644555"/>
                </a:cubicBezTo>
                <a:cubicBezTo>
                  <a:pt x="-6803" y="1632585"/>
                  <a:pt x="27860" y="1656301"/>
                  <a:pt x="42120" y="1658202"/>
                </a:cubicBezTo>
                <a:cubicBezTo>
                  <a:pt x="96420" y="1665442"/>
                  <a:pt x="151302" y="1667301"/>
                  <a:pt x="205893" y="1671850"/>
                </a:cubicBezTo>
                <a:cubicBezTo>
                  <a:pt x="174599" y="1577972"/>
                  <a:pt x="220281" y="1689117"/>
                  <a:pt x="137654" y="1589964"/>
                </a:cubicBezTo>
                <a:cubicBezTo>
                  <a:pt x="128444" y="1578912"/>
                  <a:pt x="129850" y="1562166"/>
                  <a:pt x="124007" y="1549020"/>
                </a:cubicBezTo>
                <a:cubicBezTo>
                  <a:pt x="86934" y="1465606"/>
                  <a:pt x="80058" y="1462627"/>
                  <a:pt x="28472" y="1385247"/>
                </a:cubicBezTo>
                <a:cubicBezTo>
                  <a:pt x="42120" y="1376149"/>
                  <a:pt x="53113" y="1359763"/>
                  <a:pt x="69415" y="1357952"/>
                </a:cubicBezTo>
                <a:cubicBezTo>
                  <a:pt x="125029" y="1351773"/>
                  <a:pt x="160622" y="1376259"/>
                  <a:pt x="205893" y="1398895"/>
                </a:cubicBezTo>
                <a:cubicBezTo>
                  <a:pt x="228639" y="1394346"/>
                  <a:pt x="257729" y="1401650"/>
                  <a:pt x="274132" y="1385247"/>
                </a:cubicBezTo>
                <a:cubicBezTo>
                  <a:pt x="284304" y="1375075"/>
                  <a:pt x="244423" y="1380586"/>
                  <a:pt x="233189" y="1371599"/>
                </a:cubicBezTo>
                <a:cubicBezTo>
                  <a:pt x="220381" y="1361352"/>
                  <a:pt x="214031" y="1344897"/>
                  <a:pt x="205893" y="1330656"/>
                </a:cubicBezTo>
                <a:cubicBezTo>
                  <a:pt x="195799" y="1312992"/>
                  <a:pt x="186612" y="1294765"/>
                  <a:pt x="178598" y="1276065"/>
                </a:cubicBezTo>
                <a:cubicBezTo>
                  <a:pt x="172931" y="1262842"/>
                  <a:pt x="152980" y="1243102"/>
                  <a:pt x="164950" y="1235122"/>
                </a:cubicBezTo>
                <a:cubicBezTo>
                  <a:pt x="180557" y="1224718"/>
                  <a:pt x="201506" y="1243617"/>
                  <a:pt x="219541" y="1248770"/>
                </a:cubicBezTo>
                <a:cubicBezTo>
                  <a:pt x="233373" y="1252722"/>
                  <a:pt x="246836" y="1257868"/>
                  <a:pt x="260484" y="1262417"/>
                </a:cubicBezTo>
                <a:cubicBezTo>
                  <a:pt x="274132" y="1276065"/>
                  <a:pt x="285368" y="1292655"/>
                  <a:pt x="301427" y="1303361"/>
                </a:cubicBezTo>
                <a:cubicBezTo>
                  <a:pt x="313397" y="1311341"/>
                  <a:pt x="345192" y="1331115"/>
                  <a:pt x="342371" y="1317008"/>
                </a:cubicBezTo>
                <a:cubicBezTo>
                  <a:pt x="335938" y="1284840"/>
                  <a:pt x="287780" y="1235122"/>
                  <a:pt x="287780" y="1235122"/>
                </a:cubicBezTo>
                <a:cubicBezTo>
                  <a:pt x="284568" y="1222273"/>
                  <a:pt x="245658" y="1143744"/>
                  <a:pt x="315075" y="1166883"/>
                </a:cubicBezTo>
                <a:cubicBezTo>
                  <a:pt x="346197" y="1177257"/>
                  <a:pt x="369666" y="1203277"/>
                  <a:pt x="396962" y="1221474"/>
                </a:cubicBezTo>
                <a:cubicBezTo>
                  <a:pt x="387863" y="1207826"/>
                  <a:pt x="365688" y="1196444"/>
                  <a:pt x="369666" y="1180531"/>
                </a:cubicBezTo>
                <a:cubicBezTo>
                  <a:pt x="372092" y="1170830"/>
                  <a:pt x="395604" y="1167418"/>
                  <a:pt x="418695" y="1166431"/>
                </a:cubicBezTo>
                <a:lnTo>
                  <a:pt x="431640" y="1166372"/>
                </a:lnTo>
                <a:lnTo>
                  <a:pt x="443728" y="1187881"/>
                </a:lnTo>
                <a:cubicBezTo>
                  <a:pt x="450885" y="1199078"/>
                  <a:pt x="458377" y="1210101"/>
                  <a:pt x="465201" y="1221474"/>
                </a:cubicBezTo>
                <a:lnTo>
                  <a:pt x="465201" y="1166883"/>
                </a:lnTo>
                <a:cubicBezTo>
                  <a:pt x="464829" y="1166883"/>
                  <a:pt x="458976" y="1166523"/>
                  <a:pt x="450329" y="1166287"/>
                </a:cubicBezTo>
                <a:lnTo>
                  <a:pt x="431640" y="1166372"/>
                </a:lnTo>
                <a:lnTo>
                  <a:pt x="424257" y="1153235"/>
                </a:lnTo>
                <a:cubicBezTo>
                  <a:pt x="412351" y="1127042"/>
                  <a:pt x="369667" y="1062251"/>
                  <a:pt x="396962" y="1071349"/>
                </a:cubicBezTo>
                <a:lnTo>
                  <a:pt x="437905" y="1084996"/>
                </a:lnTo>
                <a:cubicBezTo>
                  <a:pt x="438820" y="1086368"/>
                  <a:pt x="479775" y="1165957"/>
                  <a:pt x="506144" y="1139587"/>
                </a:cubicBezTo>
                <a:cubicBezTo>
                  <a:pt x="542536" y="1103193"/>
                  <a:pt x="424259" y="1075898"/>
                  <a:pt x="533439" y="1112292"/>
                </a:cubicBezTo>
                <a:lnTo>
                  <a:pt x="534165" y="1085610"/>
                </a:lnTo>
                <a:lnTo>
                  <a:pt x="521498" y="1078173"/>
                </a:lnTo>
                <a:cubicBezTo>
                  <a:pt x="508631" y="1071739"/>
                  <a:pt x="494202" y="1069074"/>
                  <a:pt x="480554" y="1064525"/>
                </a:cubicBezTo>
                <a:cubicBezTo>
                  <a:pt x="455962" y="1039933"/>
                  <a:pt x="431917" y="1010536"/>
                  <a:pt x="398668" y="996286"/>
                </a:cubicBezTo>
                <a:cubicBezTo>
                  <a:pt x="381428" y="988897"/>
                  <a:pt x="362274" y="987188"/>
                  <a:pt x="344077" y="982639"/>
                </a:cubicBezTo>
                <a:cubicBezTo>
                  <a:pt x="357725" y="973540"/>
                  <a:pt x="369662" y="961102"/>
                  <a:pt x="385020" y="955343"/>
                </a:cubicBezTo>
                <a:cubicBezTo>
                  <a:pt x="447021" y="932092"/>
                  <a:pt x="487883" y="953236"/>
                  <a:pt x="412315" y="928048"/>
                </a:cubicBezTo>
                <a:cubicBezTo>
                  <a:pt x="389569" y="909851"/>
                  <a:pt x="360235" y="897694"/>
                  <a:pt x="344077" y="873457"/>
                </a:cubicBezTo>
                <a:cubicBezTo>
                  <a:pt x="336097" y="861487"/>
                  <a:pt x="370760" y="885203"/>
                  <a:pt x="385020" y="887104"/>
                </a:cubicBezTo>
                <a:cubicBezTo>
                  <a:pt x="439320" y="894344"/>
                  <a:pt x="494202" y="896203"/>
                  <a:pt x="548793" y="900752"/>
                </a:cubicBezTo>
                <a:cubicBezTo>
                  <a:pt x="517499" y="806874"/>
                  <a:pt x="563181" y="918019"/>
                  <a:pt x="480554" y="818866"/>
                </a:cubicBezTo>
                <a:cubicBezTo>
                  <a:pt x="471344" y="807814"/>
                  <a:pt x="472750" y="791068"/>
                  <a:pt x="466907" y="777922"/>
                </a:cubicBezTo>
                <a:cubicBezTo>
                  <a:pt x="429834" y="694508"/>
                  <a:pt x="422958" y="691529"/>
                  <a:pt x="371372" y="614149"/>
                </a:cubicBezTo>
                <a:cubicBezTo>
                  <a:pt x="385020" y="605051"/>
                  <a:pt x="396013" y="588665"/>
                  <a:pt x="412315" y="586854"/>
                </a:cubicBezTo>
                <a:cubicBezTo>
                  <a:pt x="467929" y="580675"/>
                  <a:pt x="503522" y="605161"/>
                  <a:pt x="548793" y="627797"/>
                </a:cubicBezTo>
                <a:cubicBezTo>
                  <a:pt x="571539" y="623248"/>
                  <a:pt x="600629" y="630552"/>
                  <a:pt x="617032" y="614149"/>
                </a:cubicBezTo>
                <a:cubicBezTo>
                  <a:pt x="627204" y="603977"/>
                  <a:pt x="587323" y="609488"/>
                  <a:pt x="576089" y="600501"/>
                </a:cubicBezTo>
                <a:cubicBezTo>
                  <a:pt x="563281" y="590254"/>
                  <a:pt x="556931" y="573799"/>
                  <a:pt x="548793" y="559558"/>
                </a:cubicBezTo>
                <a:cubicBezTo>
                  <a:pt x="538699" y="541894"/>
                  <a:pt x="529512" y="523667"/>
                  <a:pt x="521498" y="504967"/>
                </a:cubicBezTo>
                <a:cubicBezTo>
                  <a:pt x="515831" y="491744"/>
                  <a:pt x="495880" y="472004"/>
                  <a:pt x="507850" y="464024"/>
                </a:cubicBezTo>
                <a:cubicBezTo>
                  <a:pt x="523457" y="453620"/>
                  <a:pt x="544406" y="472519"/>
                  <a:pt x="562441" y="477672"/>
                </a:cubicBezTo>
                <a:cubicBezTo>
                  <a:pt x="576273" y="481624"/>
                  <a:pt x="589736" y="486770"/>
                  <a:pt x="603384" y="491319"/>
                </a:cubicBezTo>
                <a:cubicBezTo>
                  <a:pt x="617032" y="504967"/>
                  <a:pt x="628268" y="521557"/>
                  <a:pt x="644327" y="532263"/>
                </a:cubicBezTo>
                <a:cubicBezTo>
                  <a:pt x="656297" y="540243"/>
                  <a:pt x="688092" y="560017"/>
                  <a:pt x="685271" y="545910"/>
                </a:cubicBezTo>
                <a:cubicBezTo>
                  <a:pt x="678838" y="513742"/>
                  <a:pt x="630680" y="464024"/>
                  <a:pt x="630680" y="464024"/>
                </a:cubicBezTo>
                <a:cubicBezTo>
                  <a:pt x="627468" y="451175"/>
                  <a:pt x="588558" y="372646"/>
                  <a:pt x="657975" y="395785"/>
                </a:cubicBezTo>
                <a:cubicBezTo>
                  <a:pt x="689097" y="406159"/>
                  <a:pt x="712566" y="432179"/>
                  <a:pt x="739862" y="450376"/>
                </a:cubicBezTo>
                <a:cubicBezTo>
                  <a:pt x="730763" y="436728"/>
                  <a:pt x="708588" y="425346"/>
                  <a:pt x="712566" y="409433"/>
                </a:cubicBezTo>
                <a:cubicBezTo>
                  <a:pt x="714992" y="399732"/>
                  <a:pt x="738504" y="396320"/>
                  <a:pt x="761595" y="395333"/>
                </a:cubicBezTo>
                <a:lnTo>
                  <a:pt x="774540" y="395274"/>
                </a:lnTo>
                <a:lnTo>
                  <a:pt x="786628" y="416783"/>
                </a:lnTo>
                <a:cubicBezTo>
                  <a:pt x="793785" y="427980"/>
                  <a:pt x="801277" y="439003"/>
                  <a:pt x="808101" y="450376"/>
                </a:cubicBezTo>
                <a:lnTo>
                  <a:pt x="808101" y="395785"/>
                </a:lnTo>
                <a:cubicBezTo>
                  <a:pt x="807729" y="395785"/>
                  <a:pt x="801876" y="395425"/>
                  <a:pt x="793229" y="395189"/>
                </a:cubicBezTo>
                <a:lnTo>
                  <a:pt x="774540" y="395274"/>
                </a:lnTo>
                <a:lnTo>
                  <a:pt x="767157" y="382137"/>
                </a:lnTo>
                <a:cubicBezTo>
                  <a:pt x="755251" y="355944"/>
                  <a:pt x="712567" y="291153"/>
                  <a:pt x="739862" y="300251"/>
                </a:cubicBezTo>
                <a:lnTo>
                  <a:pt x="780805" y="313898"/>
                </a:lnTo>
                <a:cubicBezTo>
                  <a:pt x="781720" y="315270"/>
                  <a:pt x="822675" y="394859"/>
                  <a:pt x="849044" y="368489"/>
                </a:cubicBezTo>
                <a:cubicBezTo>
                  <a:pt x="885436" y="332095"/>
                  <a:pt x="767159" y="304800"/>
                  <a:pt x="876339" y="341194"/>
                </a:cubicBezTo>
                <a:cubicBezTo>
                  <a:pt x="880888" y="313898"/>
                  <a:pt x="870420" y="278874"/>
                  <a:pt x="889987" y="259307"/>
                </a:cubicBezTo>
                <a:cubicBezTo>
                  <a:pt x="901585" y="247709"/>
                  <a:pt x="919332" y="275005"/>
                  <a:pt x="930930" y="286603"/>
                </a:cubicBezTo>
                <a:cubicBezTo>
                  <a:pt x="942528" y="298201"/>
                  <a:pt x="949127" y="313898"/>
                  <a:pt x="958226" y="327546"/>
                </a:cubicBezTo>
                <a:cubicBezTo>
                  <a:pt x="962775" y="313898"/>
                  <a:pt x="969301" y="300757"/>
                  <a:pt x="971874" y="286603"/>
                </a:cubicBezTo>
                <a:cubicBezTo>
                  <a:pt x="978435" y="250517"/>
                  <a:pt x="967324" y="209266"/>
                  <a:pt x="985521" y="177421"/>
                </a:cubicBezTo>
                <a:cubicBezTo>
                  <a:pt x="992659" y="164930"/>
                  <a:pt x="1013598" y="184635"/>
                  <a:pt x="1026465" y="191069"/>
                </a:cubicBezTo>
                <a:cubicBezTo>
                  <a:pt x="1041136" y="198404"/>
                  <a:pt x="1053760" y="209266"/>
                  <a:pt x="1067408" y="218364"/>
                </a:cubicBezTo>
                <a:cubicBezTo>
                  <a:pt x="1083356" y="194443"/>
                  <a:pt x="1096095" y="157181"/>
                  <a:pt x="1135647" y="163773"/>
                </a:cubicBezTo>
                <a:cubicBezTo>
                  <a:pt x="1151826" y="166470"/>
                  <a:pt x="1162942" y="181970"/>
                  <a:pt x="1176590" y="191069"/>
                </a:cubicBezTo>
                <a:cubicBezTo>
                  <a:pt x="1190238" y="181970"/>
                  <a:pt x="1208435" y="177421"/>
                  <a:pt x="1217533" y="163773"/>
                </a:cubicBezTo>
                <a:cubicBezTo>
                  <a:pt x="1227938" y="148166"/>
                  <a:pt x="1223792" y="126422"/>
                  <a:pt x="1231181" y="109182"/>
                </a:cubicBezTo>
                <a:cubicBezTo>
                  <a:pt x="1237642" y="94106"/>
                  <a:pt x="1249378" y="81887"/>
                  <a:pt x="1258477" y="68239"/>
                </a:cubicBezTo>
                <a:cubicBezTo>
                  <a:pt x="1263026" y="54591"/>
                  <a:pt x="1257738" y="27295"/>
                  <a:pt x="1272124" y="27295"/>
                </a:cubicBezTo>
                <a:cubicBezTo>
                  <a:pt x="1288527" y="27295"/>
                  <a:pt x="1292084" y="53568"/>
                  <a:pt x="1299420" y="68239"/>
                </a:cubicBezTo>
                <a:cubicBezTo>
                  <a:pt x="1310330" y="90059"/>
                  <a:pt x="1320883" y="143360"/>
                  <a:pt x="1326715" y="163773"/>
                </a:cubicBezTo>
                <a:cubicBezTo>
                  <a:pt x="1330667" y="177605"/>
                  <a:pt x="1335814" y="191068"/>
                  <a:pt x="1340363" y="204716"/>
                </a:cubicBezTo>
                <a:cubicBezTo>
                  <a:pt x="1341799" y="197537"/>
                  <a:pt x="1361235" y="94734"/>
                  <a:pt x="1367659" y="81886"/>
                </a:cubicBezTo>
                <a:cubicBezTo>
                  <a:pt x="1377831" y="61541"/>
                  <a:pt x="1394954" y="45492"/>
                  <a:pt x="1408602" y="27295"/>
                </a:cubicBezTo>
                <a:cubicBezTo>
                  <a:pt x="1422250" y="31844"/>
                  <a:pt x="1440558" y="29709"/>
                  <a:pt x="1449545" y="40943"/>
                </a:cubicBezTo>
                <a:cubicBezTo>
                  <a:pt x="1461262" y="55590"/>
                  <a:pt x="1458258" y="77438"/>
                  <a:pt x="1463193" y="95534"/>
                </a:cubicBezTo>
                <a:cubicBezTo>
                  <a:pt x="1471907" y="127486"/>
                  <a:pt x="1480972" y="159346"/>
                  <a:pt x="1490489" y="191069"/>
                </a:cubicBezTo>
                <a:cubicBezTo>
                  <a:pt x="1494623" y="204848"/>
                  <a:pt x="1500351" y="218133"/>
                  <a:pt x="1504136" y="232012"/>
                </a:cubicBezTo>
                <a:cubicBezTo>
                  <a:pt x="1514007" y="268204"/>
                  <a:pt x="1531432" y="341194"/>
                  <a:pt x="1531432" y="341194"/>
                </a:cubicBezTo>
                <a:cubicBezTo>
                  <a:pt x="1540530" y="313898"/>
                  <a:pt x="1551749" y="287220"/>
                  <a:pt x="1558727" y="259307"/>
                </a:cubicBezTo>
                <a:cubicBezTo>
                  <a:pt x="1563276" y="241110"/>
                  <a:pt x="1564757" y="221856"/>
                  <a:pt x="1572375" y="204716"/>
                </a:cubicBezTo>
                <a:cubicBezTo>
                  <a:pt x="1583148" y="180476"/>
                  <a:pt x="1601455" y="160204"/>
                  <a:pt x="1613318" y="136478"/>
                </a:cubicBezTo>
                <a:cubicBezTo>
                  <a:pt x="1619752" y="123611"/>
                  <a:pt x="1621299" y="108757"/>
                  <a:pt x="1626966" y="95534"/>
                </a:cubicBezTo>
                <a:cubicBezTo>
                  <a:pt x="1647744" y="47053"/>
                  <a:pt x="1654146" y="41117"/>
                  <a:pt x="1681557" y="0"/>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Title 20">
            <a:extLst>
              <a:ext uri="{FF2B5EF4-FFF2-40B4-BE49-F238E27FC236}">
                <a16:creationId xmlns:a16="http://schemas.microsoft.com/office/drawing/2014/main" id="{C1146FA0-E1E9-4694-824A-342FA23DDABB}"/>
              </a:ext>
            </a:extLst>
          </p:cNvPr>
          <p:cNvSpPr txBox="1">
            <a:spLocks/>
          </p:cNvSpPr>
          <p:nvPr/>
        </p:nvSpPr>
        <p:spPr bwMode="auto">
          <a:xfrm>
            <a:off x="1742043" y="5530673"/>
            <a:ext cx="8544808"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88" name="Title 20">
            <a:extLst>
              <a:ext uri="{FF2B5EF4-FFF2-40B4-BE49-F238E27FC236}">
                <a16:creationId xmlns:a16="http://schemas.microsoft.com/office/drawing/2014/main" id="{DDDD598A-9369-41C8-A48E-28B425105BD5}"/>
              </a:ext>
            </a:extLst>
          </p:cNvPr>
          <p:cNvSpPr txBox="1">
            <a:spLocks/>
          </p:cNvSpPr>
          <p:nvPr/>
        </p:nvSpPr>
        <p:spPr bwMode="auto">
          <a:xfrm>
            <a:off x="619918" y="2405036"/>
            <a:ext cx="2831690" cy="25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89" name="Title 20">
            <a:extLst>
              <a:ext uri="{FF2B5EF4-FFF2-40B4-BE49-F238E27FC236}">
                <a16:creationId xmlns:a16="http://schemas.microsoft.com/office/drawing/2014/main" id="{C951CFAF-32E3-4021-99EF-F4302C904B45}"/>
              </a:ext>
            </a:extLst>
          </p:cNvPr>
          <p:cNvSpPr txBox="1">
            <a:spLocks/>
          </p:cNvSpPr>
          <p:nvPr/>
        </p:nvSpPr>
        <p:spPr bwMode="auto">
          <a:xfrm>
            <a:off x="8577287" y="2405035"/>
            <a:ext cx="2831690" cy="25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90" name="Title 4">
            <a:extLst>
              <a:ext uri="{FF2B5EF4-FFF2-40B4-BE49-F238E27FC236}">
                <a16:creationId xmlns:a16="http://schemas.microsoft.com/office/drawing/2014/main" id="{E76E148C-A6B6-4B65-A896-CDEC875F4AC6}"/>
              </a:ext>
            </a:extLst>
          </p:cNvPr>
          <p:cNvSpPr txBox="1">
            <a:spLocks/>
          </p:cNvSpPr>
          <p:nvPr/>
        </p:nvSpPr>
        <p:spPr>
          <a:xfrm>
            <a:off x="619918" y="83864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DA915"/>
                </a:solidFill>
                <a:effectLst>
                  <a:outerShdw blurRad="38100" dist="38100" dir="2700000" algn="tl">
                    <a:srgbClr val="000000">
                      <a:alpha val="43137"/>
                    </a:srgbClr>
                  </a:outerShdw>
                </a:effectLst>
              </a:rPr>
              <a:t>goes here</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9C2E57-C981-4676-B731-1494BB7465FA}"/>
              </a:ext>
            </a:extLst>
          </p:cNvPr>
          <p:cNvSpPr/>
          <p:nvPr/>
        </p:nvSpPr>
        <p:spPr>
          <a:xfrm>
            <a:off x="0" y="0"/>
            <a:ext cx="12206515" cy="6858000"/>
          </a:xfrm>
          <a:prstGeom prst="rect">
            <a:avLst/>
          </a:prstGeom>
          <a:solidFill>
            <a:srgbClr val="7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287560B1-ECEE-4741-B88B-EEA5BE76BB2A}"/>
              </a:ext>
            </a:extLst>
          </p:cNvPr>
          <p:cNvSpPr/>
          <p:nvPr/>
        </p:nvSpPr>
        <p:spPr>
          <a:xfrm>
            <a:off x="5210629" y="0"/>
            <a:ext cx="6995886" cy="5050971"/>
          </a:xfrm>
          <a:custGeom>
            <a:avLst/>
            <a:gdLst>
              <a:gd name="connsiteX0" fmla="*/ 1583242 w 6995886"/>
              <a:gd name="connsiteY0" fmla="*/ 4813315 h 5050971"/>
              <a:gd name="connsiteX1" fmla="*/ 1583444 w 6995886"/>
              <a:gd name="connsiteY1" fmla="*/ 4814460 h 5050971"/>
              <a:gd name="connsiteX2" fmla="*/ 1583755 w 6995886"/>
              <a:gd name="connsiteY2" fmla="*/ 4816854 h 5050971"/>
              <a:gd name="connsiteX3" fmla="*/ 29028 w 6995886"/>
              <a:gd name="connsiteY3" fmla="*/ 0 h 5050971"/>
              <a:gd name="connsiteX4" fmla="*/ 6981371 w 6995886"/>
              <a:gd name="connsiteY4" fmla="*/ 0 h 5050971"/>
              <a:gd name="connsiteX5" fmla="*/ 6981371 w 6995886"/>
              <a:gd name="connsiteY5" fmla="*/ 537029 h 5050971"/>
              <a:gd name="connsiteX6" fmla="*/ 6952343 w 6995886"/>
              <a:gd name="connsiteY6" fmla="*/ 537029 h 5050971"/>
              <a:gd name="connsiteX7" fmla="*/ 6952343 w 6995886"/>
              <a:gd name="connsiteY7" fmla="*/ 1770758 h 5050971"/>
              <a:gd name="connsiteX8" fmla="*/ 6964867 w 6995886"/>
              <a:gd name="connsiteY8" fmla="*/ 1949407 h 5050971"/>
              <a:gd name="connsiteX9" fmla="*/ 6981371 w 6995886"/>
              <a:gd name="connsiteY9" fmla="*/ 2481943 h 5050971"/>
              <a:gd name="connsiteX10" fmla="*/ 6995885 w 6995886"/>
              <a:gd name="connsiteY10" fmla="*/ 2598057 h 5050971"/>
              <a:gd name="connsiteX11" fmla="*/ 6981371 w 6995886"/>
              <a:gd name="connsiteY11" fmla="*/ 2641600 h 5050971"/>
              <a:gd name="connsiteX12" fmla="*/ 6923314 w 6995886"/>
              <a:gd name="connsiteY12" fmla="*/ 2612571 h 5050971"/>
              <a:gd name="connsiteX13" fmla="*/ 6879771 w 6995886"/>
              <a:gd name="connsiteY13" fmla="*/ 2786743 h 5050971"/>
              <a:gd name="connsiteX14" fmla="*/ 6836228 w 6995886"/>
              <a:gd name="connsiteY14" fmla="*/ 2960914 h 5050971"/>
              <a:gd name="connsiteX15" fmla="*/ 6807200 w 6995886"/>
              <a:gd name="connsiteY15" fmla="*/ 3251200 h 5050971"/>
              <a:gd name="connsiteX16" fmla="*/ 6763657 w 6995886"/>
              <a:gd name="connsiteY16" fmla="*/ 3222171 h 5050971"/>
              <a:gd name="connsiteX17" fmla="*/ 6691085 w 6995886"/>
              <a:gd name="connsiteY17" fmla="*/ 3091543 h 5050971"/>
              <a:gd name="connsiteX18" fmla="*/ 6647542 w 6995886"/>
              <a:gd name="connsiteY18" fmla="*/ 3077029 h 5050971"/>
              <a:gd name="connsiteX19" fmla="*/ 6633028 w 6995886"/>
              <a:gd name="connsiteY19" fmla="*/ 3178629 h 5050971"/>
              <a:gd name="connsiteX20" fmla="*/ 6516914 w 6995886"/>
              <a:gd name="connsiteY20" fmla="*/ 3585029 h 5050971"/>
              <a:gd name="connsiteX21" fmla="*/ 6458857 w 6995886"/>
              <a:gd name="connsiteY21" fmla="*/ 3773714 h 5050971"/>
              <a:gd name="connsiteX22" fmla="*/ 6415314 w 6995886"/>
              <a:gd name="connsiteY22" fmla="*/ 3918857 h 5050971"/>
              <a:gd name="connsiteX23" fmla="*/ 6299200 w 6995886"/>
              <a:gd name="connsiteY23" fmla="*/ 3744686 h 5050971"/>
              <a:gd name="connsiteX24" fmla="*/ 6197600 w 6995886"/>
              <a:gd name="connsiteY24" fmla="*/ 3599543 h 5050971"/>
              <a:gd name="connsiteX25" fmla="*/ 6183085 w 6995886"/>
              <a:gd name="connsiteY25" fmla="*/ 3643086 h 5050971"/>
              <a:gd name="connsiteX26" fmla="*/ 6154057 w 6995886"/>
              <a:gd name="connsiteY26" fmla="*/ 3759200 h 5050971"/>
              <a:gd name="connsiteX27" fmla="*/ 6096000 w 6995886"/>
              <a:gd name="connsiteY27" fmla="*/ 3918857 h 5050971"/>
              <a:gd name="connsiteX28" fmla="*/ 6052457 w 6995886"/>
              <a:gd name="connsiteY28" fmla="*/ 4034971 h 5050971"/>
              <a:gd name="connsiteX29" fmla="*/ 6023428 w 6995886"/>
              <a:gd name="connsiteY29" fmla="*/ 3991429 h 5050971"/>
              <a:gd name="connsiteX30" fmla="*/ 5892800 w 6995886"/>
              <a:gd name="connsiteY30" fmla="*/ 3875314 h 5050971"/>
              <a:gd name="connsiteX31" fmla="*/ 5834742 w 6995886"/>
              <a:gd name="connsiteY31" fmla="*/ 4034971 h 5050971"/>
              <a:gd name="connsiteX32" fmla="*/ 5805714 w 6995886"/>
              <a:gd name="connsiteY32" fmla="*/ 4194629 h 5050971"/>
              <a:gd name="connsiteX33" fmla="*/ 5762171 w 6995886"/>
              <a:gd name="connsiteY33" fmla="*/ 4441371 h 5050971"/>
              <a:gd name="connsiteX34" fmla="*/ 5733142 w 6995886"/>
              <a:gd name="connsiteY34" fmla="*/ 4383314 h 5050971"/>
              <a:gd name="connsiteX35" fmla="*/ 5689600 w 6995886"/>
              <a:gd name="connsiteY35" fmla="*/ 4281714 h 5050971"/>
              <a:gd name="connsiteX36" fmla="*/ 5617028 w 6995886"/>
              <a:gd name="connsiteY36" fmla="*/ 4165600 h 5050971"/>
              <a:gd name="connsiteX37" fmla="*/ 5544457 w 6995886"/>
              <a:gd name="connsiteY37" fmla="*/ 4339771 h 5050971"/>
              <a:gd name="connsiteX38" fmla="*/ 5471885 w 6995886"/>
              <a:gd name="connsiteY38" fmla="*/ 4499429 h 5050971"/>
              <a:gd name="connsiteX39" fmla="*/ 5413828 w 6995886"/>
              <a:gd name="connsiteY39" fmla="*/ 4804229 h 5050971"/>
              <a:gd name="connsiteX40" fmla="*/ 5167085 w 6995886"/>
              <a:gd name="connsiteY40" fmla="*/ 4484914 h 5050971"/>
              <a:gd name="connsiteX41" fmla="*/ 5092833 w 6995886"/>
              <a:gd name="connsiteY41" fmla="*/ 4337398 h 5050971"/>
              <a:gd name="connsiteX42" fmla="*/ 5107496 w 6995886"/>
              <a:gd name="connsiteY42" fmla="*/ 4358523 h 5050971"/>
              <a:gd name="connsiteX43" fmla="*/ 5109926 w 6995886"/>
              <a:gd name="connsiteY43" fmla="*/ 4362125 h 5050971"/>
              <a:gd name="connsiteX44" fmla="*/ 5115090 w 6995886"/>
              <a:gd name="connsiteY44" fmla="*/ 4369463 h 5050971"/>
              <a:gd name="connsiteX45" fmla="*/ 5107496 w 6995886"/>
              <a:gd name="connsiteY45" fmla="*/ 4358523 h 5050971"/>
              <a:gd name="connsiteX46" fmla="*/ 5089412 w 6995886"/>
              <a:gd name="connsiteY46" fmla="*/ 4331709 h 5050971"/>
              <a:gd name="connsiteX47" fmla="*/ 5007428 w 6995886"/>
              <a:gd name="connsiteY47" fmla="*/ 4209143 h 5050971"/>
              <a:gd name="connsiteX48" fmla="*/ 4891314 w 6995886"/>
              <a:gd name="connsiteY48" fmla="*/ 4455886 h 5050971"/>
              <a:gd name="connsiteX49" fmla="*/ 4731657 w 6995886"/>
              <a:gd name="connsiteY49" fmla="*/ 4847771 h 5050971"/>
              <a:gd name="connsiteX50" fmla="*/ 4659085 w 6995886"/>
              <a:gd name="connsiteY50" fmla="*/ 4760686 h 5050971"/>
              <a:gd name="connsiteX51" fmla="*/ 4542971 w 6995886"/>
              <a:gd name="connsiteY51" fmla="*/ 4513943 h 5050971"/>
              <a:gd name="connsiteX52" fmla="*/ 4470400 w 6995886"/>
              <a:gd name="connsiteY52" fmla="*/ 4354286 h 5050971"/>
              <a:gd name="connsiteX53" fmla="*/ 4368800 w 6995886"/>
              <a:gd name="connsiteY53" fmla="*/ 4601029 h 5050971"/>
              <a:gd name="connsiteX54" fmla="*/ 4325257 w 6995886"/>
              <a:gd name="connsiteY54" fmla="*/ 4731657 h 5050971"/>
              <a:gd name="connsiteX55" fmla="*/ 4296228 w 6995886"/>
              <a:gd name="connsiteY55" fmla="*/ 4804229 h 5050971"/>
              <a:gd name="connsiteX56" fmla="*/ 4267200 w 6995886"/>
              <a:gd name="connsiteY56" fmla="*/ 4760686 h 5050971"/>
              <a:gd name="connsiteX57" fmla="*/ 4151085 w 6995886"/>
              <a:gd name="connsiteY57" fmla="*/ 4499429 h 5050971"/>
              <a:gd name="connsiteX58" fmla="*/ 4107542 w 6995886"/>
              <a:gd name="connsiteY58" fmla="*/ 4455886 h 5050971"/>
              <a:gd name="connsiteX59" fmla="*/ 4064000 w 6995886"/>
              <a:gd name="connsiteY59" fmla="*/ 4572000 h 5050971"/>
              <a:gd name="connsiteX60" fmla="*/ 3991428 w 6995886"/>
              <a:gd name="connsiteY60" fmla="*/ 4847771 h 5050971"/>
              <a:gd name="connsiteX61" fmla="*/ 3788228 w 6995886"/>
              <a:gd name="connsiteY61" fmla="*/ 4426857 h 5050971"/>
              <a:gd name="connsiteX62" fmla="*/ 3672114 w 6995886"/>
              <a:gd name="connsiteY62" fmla="*/ 4194629 h 5050971"/>
              <a:gd name="connsiteX63" fmla="*/ 3628571 w 6995886"/>
              <a:gd name="connsiteY63" fmla="*/ 4078514 h 5050971"/>
              <a:gd name="connsiteX64" fmla="*/ 3570514 w 6995886"/>
              <a:gd name="connsiteY64" fmla="*/ 3976914 h 5050971"/>
              <a:gd name="connsiteX65" fmla="*/ 3526971 w 6995886"/>
              <a:gd name="connsiteY65" fmla="*/ 4136571 h 5050971"/>
              <a:gd name="connsiteX66" fmla="*/ 3439885 w 6995886"/>
              <a:gd name="connsiteY66" fmla="*/ 4572000 h 5050971"/>
              <a:gd name="connsiteX67" fmla="*/ 3396342 w 6995886"/>
              <a:gd name="connsiteY67" fmla="*/ 4484914 h 5050971"/>
              <a:gd name="connsiteX68" fmla="*/ 3367314 w 6995886"/>
              <a:gd name="connsiteY68" fmla="*/ 4397829 h 5050971"/>
              <a:gd name="connsiteX69" fmla="*/ 3294742 w 6995886"/>
              <a:gd name="connsiteY69" fmla="*/ 4194629 h 5050971"/>
              <a:gd name="connsiteX70" fmla="*/ 3236685 w 6995886"/>
              <a:gd name="connsiteY70" fmla="*/ 4296229 h 5050971"/>
              <a:gd name="connsiteX71" fmla="*/ 3033485 w 6995886"/>
              <a:gd name="connsiteY71" fmla="*/ 4833257 h 5050971"/>
              <a:gd name="connsiteX72" fmla="*/ 2931885 w 6995886"/>
              <a:gd name="connsiteY72" fmla="*/ 4702629 h 5050971"/>
              <a:gd name="connsiteX73" fmla="*/ 2699657 w 6995886"/>
              <a:gd name="connsiteY73" fmla="*/ 4252686 h 5050971"/>
              <a:gd name="connsiteX74" fmla="*/ 2656114 w 6995886"/>
              <a:gd name="connsiteY74" fmla="*/ 4281714 h 5050971"/>
              <a:gd name="connsiteX75" fmla="*/ 2598057 w 6995886"/>
              <a:gd name="connsiteY75" fmla="*/ 4659086 h 5050971"/>
              <a:gd name="connsiteX76" fmla="*/ 2583542 w 6995886"/>
              <a:gd name="connsiteY76" fmla="*/ 4542971 h 5050971"/>
              <a:gd name="connsiteX77" fmla="*/ 2540000 w 6995886"/>
              <a:gd name="connsiteY77" fmla="*/ 4383314 h 5050971"/>
              <a:gd name="connsiteX78" fmla="*/ 2438400 w 6995886"/>
              <a:gd name="connsiteY78" fmla="*/ 4034971 h 5050971"/>
              <a:gd name="connsiteX79" fmla="*/ 2409371 w 6995886"/>
              <a:gd name="connsiteY79" fmla="*/ 3991429 h 5050971"/>
              <a:gd name="connsiteX80" fmla="*/ 2351314 w 6995886"/>
              <a:gd name="connsiteY80" fmla="*/ 4064000 h 5050971"/>
              <a:gd name="connsiteX81" fmla="*/ 2307771 w 6995886"/>
              <a:gd name="connsiteY81" fmla="*/ 4151086 h 5050971"/>
              <a:gd name="connsiteX82" fmla="*/ 2249714 w 6995886"/>
              <a:gd name="connsiteY82" fmla="*/ 4310743 h 5050971"/>
              <a:gd name="connsiteX83" fmla="*/ 2162628 w 6995886"/>
              <a:gd name="connsiteY83" fmla="*/ 4586514 h 5050971"/>
              <a:gd name="connsiteX84" fmla="*/ 2148114 w 6995886"/>
              <a:gd name="connsiteY84" fmla="*/ 4659086 h 5050971"/>
              <a:gd name="connsiteX85" fmla="*/ 2133600 w 6995886"/>
              <a:gd name="connsiteY85" fmla="*/ 4702629 h 5050971"/>
              <a:gd name="connsiteX86" fmla="*/ 2104571 w 6995886"/>
              <a:gd name="connsiteY86" fmla="*/ 4818743 h 5050971"/>
              <a:gd name="connsiteX87" fmla="*/ 2075542 w 6995886"/>
              <a:gd name="connsiteY87" fmla="*/ 4775200 h 5050971"/>
              <a:gd name="connsiteX88" fmla="*/ 2061028 w 6995886"/>
              <a:gd name="connsiteY88" fmla="*/ 4717143 h 5050971"/>
              <a:gd name="connsiteX89" fmla="*/ 2017485 w 6995886"/>
              <a:gd name="connsiteY89" fmla="*/ 4630057 h 5050971"/>
              <a:gd name="connsiteX90" fmla="*/ 1930400 w 6995886"/>
              <a:gd name="connsiteY90" fmla="*/ 4412343 h 5050971"/>
              <a:gd name="connsiteX91" fmla="*/ 1915885 w 6995886"/>
              <a:gd name="connsiteY91" fmla="*/ 4354286 h 5050971"/>
              <a:gd name="connsiteX92" fmla="*/ 1901371 w 6995886"/>
              <a:gd name="connsiteY92" fmla="*/ 4310743 h 5050971"/>
              <a:gd name="connsiteX93" fmla="*/ 1886857 w 6995886"/>
              <a:gd name="connsiteY93" fmla="*/ 4252686 h 5050971"/>
              <a:gd name="connsiteX94" fmla="*/ 1828800 w 6995886"/>
              <a:gd name="connsiteY94" fmla="*/ 4223657 h 5050971"/>
              <a:gd name="connsiteX95" fmla="*/ 1785257 w 6995886"/>
              <a:gd name="connsiteY95" fmla="*/ 4296229 h 5050971"/>
              <a:gd name="connsiteX96" fmla="*/ 1741714 w 6995886"/>
              <a:gd name="connsiteY96" fmla="*/ 4499429 h 5050971"/>
              <a:gd name="connsiteX97" fmla="*/ 1683657 w 6995886"/>
              <a:gd name="connsiteY97" fmla="*/ 4673600 h 5050971"/>
              <a:gd name="connsiteX98" fmla="*/ 1669142 w 6995886"/>
              <a:gd name="connsiteY98" fmla="*/ 5050971 h 5050971"/>
              <a:gd name="connsiteX99" fmla="*/ 1640114 w 6995886"/>
              <a:gd name="connsiteY99" fmla="*/ 4978400 h 5050971"/>
              <a:gd name="connsiteX100" fmla="*/ 1611085 w 6995886"/>
              <a:gd name="connsiteY100" fmla="*/ 4862286 h 5050971"/>
              <a:gd name="connsiteX101" fmla="*/ 1582378 w 6995886"/>
              <a:gd name="connsiteY101" fmla="*/ 4807362 h 5050971"/>
              <a:gd name="connsiteX102" fmla="*/ 1583242 w 6995886"/>
              <a:gd name="connsiteY102" fmla="*/ 4813315 h 5050971"/>
              <a:gd name="connsiteX103" fmla="*/ 1581858 w 6995886"/>
              <a:gd name="connsiteY103" fmla="*/ 4805496 h 5050971"/>
              <a:gd name="connsiteX104" fmla="*/ 1567542 w 6995886"/>
              <a:gd name="connsiteY104" fmla="*/ 4731657 h 5050971"/>
              <a:gd name="connsiteX105" fmla="*/ 1538514 w 6995886"/>
              <a:gd name="connsiteY105" fmla="*/ 4688114 h 5050971"/>
              <a:gd name="connsiteX106" fmla="*/ 1465942 w 6995886"/>
              <a:gd name="connsiteY106" fmla="*/ 4470400 h 5050971"/>
              <a:gd name="connsiteX107" fmla="*/ 1451428 w 6995886"/>
              <a:gd name="connsiteY107" fmla="*/ 4412343 h 5050971"/>
              <a:gd name="connsiteX108" fmla="*/ 1422400 w 6995886"/>
              <a:gd name="connsiteY108" fmla="*/ 4339771 h 5050971"/>
              <a:gd name="connsiteX109" fmla="*/ 1364342 w 6995886"/>
              <a:gd name="connsiteY109" fmla="*/ 3788229 h 5050971"/>
              <a:gd name="connsiteX110" fmla="*/ 1349828 w 6995886"/>
              <a:gd name="connsiteY110" fmla="*/ 3730171 h 5050971"/>
              <a:gd name="connsiteX111" fmla="*/ 1291771 w 6995886"/>
              <a:gd name="connsiteY111" fmla="*/ 3817257 h 5050971"/>
              <a:gd name="connsiteX112" fmla="*/ 1219200 w 6995886"/>
              <a:gd name="connsiteY112" fmla="*/ 3962400 h 5050971"/>
              <a:gd name="connsiteX113" fmla="*/ 1190171 w 6995886"/>
              <a:gd name="connsiteY113" fmla="*/ 4093029 h 5050971"/>
              <a:gd name="connsiteX114" fmla="*/ 1190171 w 6995886"/>
              <a:gd name="connsiteY114" fmla="*/ 3468914 h 5050971"/>
              <a:gd name="connsiteX115" fmla="*/ 1175657 w 6995886"/>
              <a:gd name="connsiteY115" fmla="*/ 3425371 h 5050971"/>
              <a:gd name="connsiteX116" fmla="*/ 1103085 w 6995886"/>
              <a:gd name="connsiteY116" fmla="*/ 3556000 h 5050971"/>
              <a:gd name="connsiteX117" fmla="*/ 1074057 w 6995886"/>
              <a:gd name="connsiteY117" fmla="*/ 3614057 h 5050971"/>
              <a:gd name="connsiteX118" fmla="*/ 1045028 w 6995886"/>
              <a:gd name="connsiteY118" fmla="*/ 3657600 h 5050971"/>
              <a:gd name="connsiteX119" fmla="*/ 1030514 w 6995886"/>
              <a:gd name="connsiteY119" fmla="*/ 3715657 h 5050971"/>
              <a:gd name="connsiteX120" fmla="*/ 1016000 w 6995886"/>
              <a:gd name="connsiteY120" fmla="*/ 3483429 h 5050971"/>
              <a:gd name="connsiteX121" fmla="*/ 972457 w 6995886"/>
              <a:gd name="connsiteY121" fmla="*/ 2960914 h 5050971"/>
              <a:gd name="connsiteX122" fmla="*/ 885371 w 6995886"/>
              <a:gd name="connsiteY122" fmla="*/ 3091543 h 5050971"/>
              <a:gd name="connsiteX123" fmla="*/ 841828 w 6995886"/>
              <a:gd name="connsiteY123" fmla="*/ 3178629 h 5050971"/>
              <a:gd name="connsiteX124" fmla="*/ 812800 w 6995886"/>
              <a:gd name="connsiteY124" fmla="*/ 3222171 h 5050971"/>
              <a:gd name="connsiteX125" fmla="*/ 798285 w 6995886"/>
              <a:gd name="connsiteY125" fmla="*/ 3265714 h 5050971"/>
              <a:gd name="connsiteX126" fmla="*/ 783771 w 6995886"/>
              <a:gd name="connsiteY126" fmla="*/ 2844800 h 5050971"/>
              <a:gd name="connsiteX127" fmla="*/ 769257 w 6995886"/>
              <a:gd name="connsiteY127" fmla="*/ 2772229 h 5050971"/>
              <a:gd name="connsiteX128" fmla="*/ 754742 w 6995886"/>
              <a:gd name="connsiteY128" fmla="*/ 2815771 h 5050971"/>
              <a:gd name="connsiteX129" fmla="*/ 740228 w 6995886"/>
              <a:gd name="connsiteY129" fmla="*/ 2583543 h 5050971"/>
              <a:gd name="connsiteX130" fmla="*/ 696685 w 6995886"/>
              <a:gd name="connsiteY130" fmla="*/ 2743200 h 5050971"/>
              <a:gd name="connsiteX131" fmla="*/ 682171 w 6995886"/>
              <a:gd name="connsiteY131" fmla="*/ 2264229 h 5050971"/>
              <a:gd name="connsiteX132" fmla="*/ 667657 w 6995886"/>
              <a:gd name="connsiteY132" fmla="*/ 2177143 h 5050971"/>
              <a:gd name="connsiteX133" fmla="*/ 638628 w 6995886"/>
              <a:gd name="connsiteY133" fmla="*/ 2104571 h 5050971"/>
              <a:gd name="connsiteX134" fmla="*/ 595085 w 6995886"/>
              <a:gd name="connsiteY134" fmla="*/ 2220686 h 5050971"/>
              <a:gd name="connsiteX135" fmla="*/ 566057 w 6995886"/>
              <a:gd name="connsiteY135" fmla="*/ 2307771 h 5050971"/>
              <a:gd name="connsiteX136" fmla="*/ 537028 w 6995886"/>
              <a:gd name="connsiteY136" fmla="*/ 1393371 h 5050971"/>
              <a:gd name="connsiteX137" fmla="*/ 449942 w 6995886"/>
              <a:gd name="connsiteY137" fmla="*/ 1553029 h 5050971"/>
              <a:gd name="connsiteX138" fmla="*/ 435428 w 6995886"/>
              <a:gd name="connsiteY138" fmla="*/ 1596571 h 5050971"/>
              <a:gd name="connsiteX139" fmla="*/ 362857 w 6995886"/>
              <a:gd name="connsiteY139" fmla="*/ 1741714 h 5050971"/>
              <a:gd name="connsiteX140" fmla="*/ 290285 w 6995886"/>
              <a:gd name="connsiteY140" fmla="*/ 1915886 h 5050971"/>
              <a:gd name="connsiteX141" fmla="*/ 246742 w 6995886"/>
              <a:gd name="connsiteY141" fmla="*/ 1248229 h 5050971"/>
              <a:gd name="connsiteX142" fmla="*/ 203200 w 6995886"/>
              <a:gd name="connsiteY142" fmla="*/ 1219200 h 5050971"/>
              <a:gd name="connsiteX143" fmla="*/ 188685 w 6995886"/>
              <a:gd name="connsiteY143" fmla="*/ 1262743 h 5050971"/>
              <a:gd name="connsiteX144" fmla="*/ 145142 w 6995886"/>
              <a:gd name="connsiteY144" fmla="*/ 1291771 h 5050971"/>
              <a:gd name="connsiteX145" fmla="*/ 159657 w 6995886"/>
              <a:gd name="connsiteY145" fmla="*/ 1248229 h 5050971"/>
              <a:gd name="connsiteX146" fmla="*/ 159657 w 6995886"/>
              <a:gd name="connsiteY146" fmla="*/ 783771 h 5050971"/>
              <a:gd name="connsiteX147" fmla="*/ 116114 w 6995886"/>
              <a:gd name="connsiteY147" fmla="*/ 856343 h 5050971"/>
              <a:gd name="connsiteX148" fmla="*/ 101600 w 6995886"/>
              <a:gd name="connsiteY148" fmla="*/ 928914 h 5050971"/>
              <a:gd name="connsiteX149" fmla="*/ 72571 w 6995886"/>
              <a:gd name="connsiteY149" fmla="*/ 1016000 h 5050971"/>
              <a:gd name="connsiteX150" fmla="*/ 58057 w 6995886"/>
              <a:gd name="connsiteY150" fmla="*/ 1088571 h 5050971"/>
              <a:gd name="connsiteX151" fmla="*/ 49026 w 6995886"/>
              <a:gd name="connsiteY151" fmla="*/ 617733 h 5050971"/>
              <a:gd name="connsiteX152" fmla="*/ 49608 w 6995886"/>
              <a:gd name="connsiteY152" fmla="*/ 537029 h 5050971"/>
              <a:gd name="connsiteX153" fmla="*/ 29028 w 6995886"/>
              <a:gd name="connsiteY153" fmla="*/ 537029 h 5050971"/>
              <a:gd name="connsiteX154" fmla="*/ 29028 w 6995886"/>
              <a:gd name="connsiteY154" fmla="*/ 101600 h 5050971"/>
              <a:gd name="connsiteX155" fmla="*/ 0 w 6995886"/>
              <a:gd name="connsiteY155" fmla="*/ 101600 h 5050971"/>
              <a:gd name="connsiteX156" fmla="*/ 29028 w 6995886"/>
              <a:gd name="connsiteY156" fmla="*/ 43543 h 505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6995886" h="5050971">
                <a:moveTo>
                  <a:pt x="1583242" y="4813315"/>
                </a:moveTo>
                <a:lnTo>
                  <a:pt x="1583444" y="4814460"/>
                </a:lnTo>
                <a:cubicBezTo>
                  <a:pt x="1584113" y="4818415"/>
                  <a:pt x="1584074" y="4818625"/>
                  <a:pt x="1583755" y="4816854"/>
                </a:cubicBezTo>
                <a:close/>
                <a:moveTo>
                  <a:pt x="29028" y="0"/>
                </a:moveTo>
                <a:lnTo>
                  <a:pt x="6981371" y="0"/>
                </a:lnTo>
                <a:lnTo>
                  <a:pt x="6981371" y="537029"/>
                </a:lnTo>
                <a:lnTo>
                  <a:pt x="6952343" y="537029"/>
                </a:lnTo>
                <a:lnTo>
                  <a:pt x="6952343" y="1770758"/>
                </a:lnTo>
                <a:lnTo>
                  <a:pt x="6964867" y="1949407"/>
                </a:lnTo>
                <a:cubicBezTo>
                  <a:pt x="6974253" y="2122907"/>
                  <a:pt x="6975602" y="2285788"/>
                  <a:pt x="6981371" y="2481943"/>
                </a:cubicBezTo>
                <a:cubicBezTo>
                  <a:pt x="6986209" y="2520648"/>
                  <a:pt x="6995885" y="2559051"/>
                  <a:pt x="6995885" y="2598057"/>
                </a:cubicBezTo>
                <a:cubicBezTo>
                  <a:pt x="6995885" y="2613356"/>
                  <a:pt x="6996373" y="2638600"/>
                  <a:pt x="6981371" y="2641600"/>
                </a:cubicBezTo>
                <a:cubicBezTo>
                  <a:pt x="6960155" y="2645843"/>
                  <a:pt x="6942666" y="2622247"/>
                  <a:pt x="6923314" y="2612571"/>
                </a:cubicBezTo>
                <a:cubicBezTo>
                  <a:pt x="6891921" y="2706752"/>
                  <a:pt x="6920206" y="2616917"/>
                  <a:pt x="6879771" y="2786743"/>
                </a:cubicBezTo>
                <a:cubicBezTo>
                  <a:pt x="6865910" y="2844959"/>
                  <a:pt x="6845466" y="2901788"/>
                  <a:pt x="6836228" y="2960914"/>
                </a:cubicBezTo>
                <a:cubicBezTo>
                  <a:pt x="6821216" y="3056993"/>
                  <a:pt x="6816876" y="3154438"/>
                  <a:pt x="6807200" y="3251200"/>
                </a:cubicBezTo>
                <a:cubicBezTo>
                  <a:pt x="6792686" y="3241524"/>
                  <a:pt x="6774824" y="3235572"/>
                  <a:pt x="6763657" y="3222171"/>
                </a:cubicBezTo>
                <a:cubicBezTo>
                  <a:pt x="6695216" y="3140043"/>
                  <a:pt x="6780697" y="3181154"/>
                  <a:pt x="6691085" y="3091543"/>
                </a:cubicBezTo>
                <a:cubicBezTo>
                  <a:pt x="6680267" y="3080725"/>
                  <a:pt x="6656029" y="3064299"/>
                  <a:pt x="6647542" y="3077029"/>
                </a:cubicBezTo>
                <a:cubicBezTo>
                  <a:pt x="6628566" y="3105494"/>
                  <a:pt x="6637866" y="3144762"/>
                  <a:pt x="6633028" y="3178629"/>
                </a:cubicBezTo>
                <a:cubicBezTo>
                  <a:pt x="6500091" y="3497679"/>
                  <a:pt x="6609708" y="3200598"/>
                  <a:pt x="6516914" y="3585029"/>
                </a:cubicBezTo>
                <a:cubicBezTo>
                  <a:pt x="6501473" y="3648997"/>
                  <a:pt x="6473654" y="3709594"/>
                  <a:pt x="6458857" y="3773714"/>
                </a:cubicBezTo>
                <a:cubicBezTo>
                  <a:pt x="6418238" y="3949730"/>
                  <a:pt x="6452178" y="4029452"/>
                  <a:pt x="6415314" y="3918857"/>
                </a:cubicBezTo>
                <a:cubicBezTo>
                  <a:pt x="6415314" y="3918857"/>
                  <a:pt x="6335585" y="3804224"/>
                  <a:pt x="6299200" y="3744686"/>
                </a:cubicBezTo>
                <a:cubicBezTo>
                  <a:pt x="6211542" y="3601245"/>
                  <a:pt x="6305486" y="3707429"/>
                  <a:pt x="6197600" y="3599543"/>
                </a:cubicBezTo>
                <a:cubicBezTo>
                  <a:pt x="6192762" y="3614057"/>
                  <a:pt x="6187111" y="3628326"/>
                  <a:pt x="6183085" y="3643086"/>
                </a:cubicBezTo>
                <a:cubicBezTo>
                  <a:pt x="6172588" y="3681576"/>
                  <a:pt x="6166071" y="3721156"/>
                  <a:pt x="6154057" y="3759200"/>
                </a:cubicBezTo>
                <a:cubicBezTo>
                  <a:pt x="6137005" y="3813200"/>
                  <a:pt x="6117031" y="3866279"/>
                  <a:pt x="6096000" y="3918857"/>
                </a:cubicBezTo>
                <a:cubicBezTo>
                  <a:pt x="6045400" y="4045357"/>
                  <a:pt x="6083881" y="3909272"/>
                  <a:pt x="6052457" y="4034971"/>
                </a:cubicBezTo>
                <a:cubicBezTo>
                  <a:pt x="6042781" y="4020457"/>
                  <a:pt x="6034595" y="4004830"/>
                  <a:pt x="6023428" y="3991429"/>
                </a:cubicBezTo>
                <a:cubicBezTo>
                  <a:pt x="5991490" y="3953104"/>
                  <a:pt x="5925103" y="3902233"/>
                  <a:pt x="5892800" y="3875314"/>
                </a:cubicBezTo>
                <a:cubicBezTo>
                  <a:pt x="5865213" y="3958072"/>
                  <a:pt x="5883657" y="3904532"/>
                  <a:pt x="5834742" y="4034971"/>
                </a:cubicBezTo>
                <a:cubicBezTo>
                  <a:pt x="5815749" y="4085619"/>
                  <a:pt x="5815223" y="4141380"/>
                  <a:pt x="5805714" y="4194629"/>
                </a:cubicBezTo>
                <a:cubicBezTo>
                  <a:pt x="5791032" y="4276847"/>
                  <a:pt x="5776685" y="4359124"/>
                  <a:pt x="5762171" y="4441371"/>
                </a:cubicBezTo>
                <a:cubicBezTo>
                  <a:pt x="5752495" y="4422019"/>
                  <a:pt x="5742095" y="4403011"/>
                  <a:pt x="5733142" y="4383314"/>
                </a:cubicBezTo>
                <a:cubicBezTo>
                  <a:pt x="5717895" y="4349771"/>
                  <a:pt x="5706078" y="4314670"/>
                  <a:pt x="5689600" y="4281714"/>
                </a:cubicBezTo>
                <a:cubicBezTo>
                  <a:pt x="5672095" y="4246703"/>
                  <a:pt x="5640055" y="4200141"/>
                  <a:pt x="5617028" y="4165600"/>
                </a:cubicBezTo>
                <a:cubicBezTo>
                  <a:pt x="5553218" y="4261317"/>
                  <a:pt x="5618047" y="4155798"/>
                  <a:pt x="5544457" y="4339771"/>
                </a:cubicBezTo>
                <a:cubicBezTo>
                  <a:pt x="5522746" y="4394049"/>
                  <a:pt x="5490372" y="4443970"/>
                  <a:pt x="5471885" y="4499429"/>
                </a:cubicBezTo>
                <a:cubicBezTo>
                  <a:pt x="5433521" y="4614521"/>
                  <a:pt x="5427918" y="4691504"/>
                  <a:pt x="5413828" y="4804229"/>
                </a:cubicBezTo>
                <a:cubicBezTo>
                  <a:pt x="5256679" y="4725653"/>
                  <a:pt x="5345532" y="4782325"/>
                  <a:pt x="5167085" y="4484914"/>
                </a:cubicBezTo>
                <a:cubicBezTo>
                  <a:pt x="5023128" y="4244986"/>
                  <a:pt x="5058910" y="4289587"/>
                  <a:pt x="5092833" y="4337398"/>
                </a:cubicBezTo>
                <a:lnTo>
                  <a:pt x="5107496" y="4358523"/>
                </a:lnTo>
                <a:lnTo>
                  <a:pt x="5109926" y="4362125"/>
                </a:lnTo>
                <a:cubicBezTo>
                  <a:pt x="5124677" y="4383899"/>
                  <a:pt x="5123206" y="4381400"/>
                  <a:pt x="5115090" y="4369463"/>
                </a:cubicBezTo>
                <a:lnTo>
                  <a:pt x="5107496" y="4358523"/>
                </a:lnTo>
                <a:lnTo>
                  <a:pt x="5089412" y="4331709"/>
                </a:lnTo>
                <a:cubicBezTo>
                  <a:pt x="5071658" y="4305305"/>
                  <a:pt x="5045276" y="4265915"/>
                  <a:pt x="5007428" y="4209143"/>
                </a:cubicBezTo>
                <a:cubicBezTo>
                  <a:pt x="4959230" y="4353739"/>
                  <a:pt x="4993052" y="4269366"/>
                  <a:pt x="4891314" y="4455886"/>
                </a:cubicBezTo>
                <a:cubicBezTo>
                  <a:pt x="4754560" y="4820562"/>
                  <a:pt x="4829473" y="4701046"/>
                  <a:pt x="4731657" y="4847771"/>
                </a:cubicBezTo>
                <a:cubicBezTo>
                  <a:pt x="4707466" y="4818743"/>
                  <a:pt x="4679518" y="4792471"/>
                  <a:pt x="4659085" y="4760686"/>
                </a:cubicBezTo>
                <a:cubicBezTo>
                  <a:pt x="4634175" y="4721937"/>
                  <a:pt x="4558640" y="4551996"/>
                  <a:pt x="4542971" y="4513943"/>
                </a:cubicBezTo>
                <a:cubicBezTo>
                  <a:pt x="4480567" y="4362392"/>
                  <a:pt x="4527731" y="4440285"/>
                  <a:pt x="4470400" y="4354286"/>
                </a:cubicBezTo>
                <a:cubicBezTo>
                  <a:pt x="4470400" y="4354286"/>
                  <a:pt x="4400730" y="4518010"/>
                  <a:pt x="4368800" y="4601029"/>
                </a:cubicBezTo>
                <a:cubicBezTo>
                  <a:pt x="4352324" y="4643868"/>
                  <a:pt x="4340694" y="4688433"/>
                  <a:pt x="4325257" y="4731657"/>
                </a:cubicBezTo>
                <a:cubicBezTo>
                  <a:pt x="4316494" y="4756193"/>
                  <a:pt x="4305904" y="4780038"/>
                  <a:pt x="4296228" y="4804229"/>
                </a:cubicBezTo>
                <a:cubicBezTo>
                  <a:pt x="4286552" y="4789715"/>
                  <a:pt x="4274510" y="4776524"/>
                  <a:pt x="4267200" y="4760686"/>
                </a:cubicBezTo>
                <a:cubicBezTo>
                  <a:pt x="4222102" y="4662973"/>
                  <a:pt x="4208337" y="4589396"/>
                  <a:pt x="4151085" y="4499429"/>
                </a:cubicBezTo>
                <a:cubicBezTo>
                  <a:pt x="4140065" y="4482112"/>
                  <a:pt x="4122056" y="4470400"/>
                  <a:pt x="4107542" y="4455886"/>
                </a:cubicBezTo>
                <a:cubicBezTo>
                  <a:pt x="4093028" y="4494591"/>
                  <a:pt x="4073574" y="4531788"/>
                  <a:pt x="4064000" y="4572000"/>
                </a:cubicBezTo>
                <a:cubicBezTo>
                  <a:pt x="3994531" y="4863773"/>
                  <a:pt x="4081538" y="4667553"/>
                  <a:pt x="3991428" y="4847771"/>
                </a:cubicBezTo>
                <a:cubicBezTo>
                  <a:pt x="3824921" y="4570262"/>
                  <a:pt x="3975919" y="4837432"/>
                  <a:pt x="3788228" y="4426857"/>
                </a:cubicBezTo>
                <a:cubicBezTo>
                  <a:pt x="3752246" y="4348145"/>
                  <a:pt x="3708174" y="4273305"/>
                  <a:pt x="3672114" y="4194629"/>
                </a:cubicBezTo>
                <a:cubicBezTo>
                  <a:pt x="3654891" y="4157051"/>
                  <a:pt x="3644470" y="4116671"/>
                  <a:pt x="3628571" y="4078514"/>
                </a:cubicBezTo>
                <a:cubicBezTo>
                  <a:pt x="3608112" y="4029411"/>
                  <a:pt x="3598345" y="4018662"/>
                  <a:pt x="3570514" y="3976914"/>
                </a:cubicBezTo>
                <a:cubicBezTo>
                  <a:pt x="3570514" y="3976914"/>
                  <a:pt x="3540755" y="4083158"/>
                  <a:pt x="3526971" y="4136571"/>
                </a:cubicBezTo>
                <a:cubicBezTo>
                  <a:pt x="3444330" y="4456808"/>
                  <a:pt x="3463485" y="4336007"/>
                  <a:pt x="3439885" y="4572000"/>
                </a:cubicBezTo>
                <a:cubicBezTo>
                  <a:pt x="3425371" y="4542971"/>
                  <a:pt x="3408825" y="4514873"/>
                  <a:pt x="3396342" y="4484914"/>
                </a:cubicBezTo>
                <a:cubicBezTo>
                  <a:pt x="3384573" y="4456669"/>
                  <a:pt x="3377605" y="4426645"/>
                  <a:pt x="3367314" y="4397829"/>
                </a:cubicBezTo>
                <a:cubicBezTo>
                  <a:pt x="3276818" y="4144439"/>
                  <a:pt x="3363646" y="4401336"/>
                  <a:pt x="3294742" y="4194629"/>
                </a:cubicBezTo>
                <a:cubicBezTo>
                  <a:pt x="3253712" y="4256174"/>
                  <a:pt x="3273515" y="4222569"/>
                  <a:pt x="3236685" y="4296229"/>
                </a:cubicBezTo>
                <a:cubicBezTo>
                  <a:pt x="2889646" y="4990308"/>
                  <a:pt x="3220776" y="4645966"/>
                  <a:pt x="3033485" y="4833257"/>
                </a:cubicBezTo>
                <a:lnTo>
                  <a:pt x="2931885" y="4702629"/>
                </a:lnTo>
                <a:cubicBezTo>
                  <a:pt x="2777361" y="4503957"/>
                  <a:pt x="2758478" y="4429151"/>
                  <a:pt x="2699657" y="4252686"/>
                </a:cubicBezTo>
                <a:cubicBezTo>
                  <a:pt x="2685143" y="4262362"/>
                  <a:pt x="2663915" y="4266112"/>
                  <a:pt x="2656114" y="4281714"/>
                </a:cubicBezTo>
                <a:cubicBezTo>
                  <a:pt x="2620199" y="4353544"/>
                  <a:pt x="2599941" y="4642129"/>
                  <a:pt x="2598057" y="4659086"/>
                </a:cubicBezTo>
                <a:cubicBezTo>
                  <a:pt x="2593219" y="4620381"/>
                  <a:pt x="2590730" y="4581309"/>
                  <a:pt x="2583542" y="4542971"/>
                </a:cubicBezTo>
                <a:cubicBezTo>
                  <a:pt x="2562251" y="4429421"/>
                  <a:pt x="2562740" y="4458030"/>
                  <a:pt x="2540000" y="4383314"/>
                </a:cubicBezTo>
                <a:cubicBezTo>
                  <a:pt x="2453367" y="4098662"/>
                  <a:pt x="2476193" y="4186150"/>
                  <a:pt x="2438400" y="4034971"/>
                </a:cubicBezTo>
                <a:cubicBezTo>
                  <a:pt x="2428724" y="4020457"/>
                  <a:pt x="2425567" y="3997907"/>
                  <a:pt x="2409371" y="3991429"/>
                </a:cubicBezTo>
                <a:cubicBezTo>
                  <a:pt x="2357315" y="3970607"/>
                  <a:pt x="2355965" y="4045397"/>
                  <a:pt x="2351314" y="4064000"/>
                </a:cubicBezTo>
                <a:cubicBezTo>
                  <a:pt x="2336800" y="4093029"/>
                  <a:pt x="2321201" y="4121540"/>
                  <a:pt x="2307771" y="4151086"/>
                </a:cubicBezTo>
                <a:cubicBezTo>
                  <a:pt x="2282521" y="4206636"/>
                  <a:pt x="2269196" y="4252297"/>
                  <a:pt x="2249714" y="4310743"/>
                </a:cubicBezTo>
                <a:cubicBezTo>
                  <a:pt x="2220347" y="4398846"/>
                  <a:pt x="2185547" y="4494839"/>
                  <a:pt x="2162628" y="4586514"/>
                </a:cubicBezTo>
                <a:cubicBezTo>
                  <a:pt x="2156645" y="4610447"/>
                  <a:pt x="2154097" y="4635153"/>
                  <a:pt x="2148114" y="4659086"/>
                </a:cubicBezTo>
                <a:cubicBezTo>
                  <a:pt x="2144403" y="4673929"/>
                  <a:pt x="2137626" y="4687869"/>
                  <a:pt x="2133600" y="4702629"/>
                </a:cubicBezTo>
                <a:cubicBezTo>
                  <a:pt x="2123103" y="4741119"/>
                  <a:pt x="2129494" y="4787590"/>
                  <a:pt x="2104571" y="4818743"/>
                </a:cubicBezTo>
                <a:cubicBezTo>
                  <a:pt x="2093674" y="4832364"/>
                  <a:pt x="2082414" y="4791234"/>
                  <a:pt x="2075542" y="4775200"/>
                </a:cubicBezTo>
                <a:cubicBezTo>
                  <a:pt x="2067684" y="4756865"/>
                  <a:pt x="2065866" y="4736495"/>
                  <a:pt x="2061028" y="4717143"/>
                </a:cubicBezTo>
                <a:cubicBezTo>
                  <a:pt x="2046514" y="4688114"/>
                  <a:pt x="2031086" y="4659525"/>
                  <a:pt x="2017485" y="4630057"/>
                </a:cubicBezTo>
                <a:cubicBezTo>
                  <a:pt x="1989758" y="4569982"/>
                  <a:pt x="1950868" y="4473746"/>
                  <a:pt x="1930400" y="4412343"/>
                </a:cubicBezTo>
                <a:cubicBezTo>
                  <a:pt x="1924092" y="4393419"/>
                  <a:pt x="1921365" y="4373466"/>
                  <a:pt x="1915885" y="4354286"/>
                </a:cubicBezTo>
                <a:cubicBezTo>
                  <a:pt x="1911682" y="4339575"/>
                  <a:pt x="1905574" y="4325454"/>
                  <a:pt x="1901371" y="4310743"/>
                </a:cubicBezTo>
                <a:cubicBezTo>
                  <a:pt x="1895891" y="4291563"/>
                  <a:pt x="1899627" y="4268010"/>
                  <a:pt x="1886857" y="4252686"/>
                </a:cubicBezTo>
                <a:cubicBezTo>
                  <a:pt x="1873006" y="4236064"/>
                  <a:pt x="1848152" y="4233333"/>
                  <a:pt x="1828800" y="4223657"/>
                </a:cubicBezTo>
                <a:lnTo>
                  <a:pt x="1785257" y="4296229"/>
                </a:lnTo>
                <a:cubicBezTo>
                  <a:pt x="1768563" y="4324052"/>
                  <a:pt x="1748422" y="4459178"/>
                  <a:pt x="1741714" y="4499429"/>
                </a:cubicBezTo>
                <a:cubicBezTo>
                  <a:pt x="1723221" y="4545661"/>
                  <a:pt x="1687915" y="4626766"/>
                  <a:pt x="1683657" y="4673600"/>
                </a:cubicBezTo>
                <a:cubicBezTo>
                  <a:pt x="1672260" y="4798966"/>
                  <a:pt x="1673980" y="4925181"/>
                  <a:pt x="1669142" y="5050971"/>
                </a:cubicBezTo>
                <a:cubicBezTo>
                  <a:pt x="1659466" y="5026781"/>
                  <a:pt x="1646433" y="5003676"/>
                  <a:pt x="1640114" y="4978400"/>
                </a:cubicBezTo>
                <a:cubicBezTo>
                  <a:pt x="1630438" y="4939695"/>
                  <a:pt x="1623701" y="4900135"/>
                  <a:pt x="1611085" y="4862286"/>
                </a:cubicBezTo>
                <a:cubicBezTo>
                  <a:pt x="1581039" y="4772148"/>
                  <a:pt x="1580553" y="4791487"/>
                  <a:pt x="1582378" y="4807362"/>
                </a:cubicBezTo>
                <a:lnTo>
                  <a:pt x="1583242" y="4813315"/>
                </a:lnTo>
                <a:lnTo>
                  <a:pt x="1581858" y="4805496"/>
                </a:lnTo>
                <a:cubicBezTo>
                  <a:pt x="1579634" y="4793282"/>
                  <a:pt x="1575341" y="4770654"/>
                  <a:pt x="1567542" y="4731657"/>
                </a:cubicBezTo>
                <a:cubicBezTo>
                  <a:pt x="1557866" y="4717143"/>
                  <a:pt x="1546315" y="4703716"/>
                  <a:pt x="1538514" y="4688114"/>
                </a:cubicBezTo>
                <a:cubicBezTo>
                  <a:pt x="1509578" y="4630242"/>
                  <a:pt x="1480421" y="4521078"/>
                  <a:pt x="1465942" y="4470400"/>
                </a:cubicBezTo>
                <a:cubicBezTo>
                  <a:pt x="1460462" y="4451220"/>
                  <a:pt x="1457736" y="4431267"/>
                  <a:pt x="1451428" y="4412343"/>
                </a:cubicBezTo>
                <a:cubicBezTo>
                  <a:pt x="1443189" y="4387626"/>
                  <a:pt x="1432076" y="4363962"/>
                  <a:pt x="1422400" y="4339771"/>
                </a:cubicBezTo>
                <a:cubicBezTo>
                  <a:pt x="1216716" y="4476895"/>
                  <a:pt x="1391165" y="4378324"/>
                  <a:pt x="1364342" y="3788229"/>
                </a:cubicBezTo>
                <a:cubicBezTo>
                  <a:pt x="1363436" y="3768301"/>
                  <a:pt x="1354666" y="3749524"/>
                  <a:pt x="1349828" y="3730171"/>
                </a:cubicBezTo>
                <a:cubicBezTo>
                  <a:pt x="1349828" y="3730171"/>
                  <a:pt x="1310056" y="3787544"/>
                  <a:pt x="1291771" y="3817257"/>
                </a:cubicBezTo>
                <a:cubicBezTo>
                  <a:pt x="1258398" y="3871489"/>
                  <a:pt x="1233389" y="3905642"/>
                  <a:pt x="1219200" y="3962400"/>
                </a:cubicBezTo>
                <a:cubicBezTo>
                  <a:pt x="1208382" y="4005673"/>
                  <a:pt x="1191657" y="4137609"/>
                  <a:pt x="1190171" y="4093029"/>
                </a:cubicBezTo>
                <a:cubicBezTo>
                  <a:pt x="1176836" y="3693008"/>
                  <a:pt x="1253460" y="3690429"/>
                  <a:pt x="1190171" y="3468914"/>
                </a:cubicBezTo>
                <a:cubicBezTo>
                  <a:pt x="1185968" y="3454203"/>
                  <a:pt x="1180495" y="3439885"/>
                  <a:pt x="1175657" y="3425371"/>
                </a:cubicBezTo>
                <a:cubicBezTo>
                  <a:pt x="1146461" y="3512956"/>
                  <a:pt x="1177948" y="3431227"/>
                  <a:pt x="1103085" y="3556000"/>
                </a:cubicBezTo>
                <a:cubicBezTo>
                  <a:pt x="1091953" y="3574553"/>
                  <a:pt x="1084792" y="3595271"/>
                  <a:pt x="1074057" y="3614057"/>
                </a:cubicBezTo>
                <a:cubicBezTo>
                  <a:pt x="1065402" y="3629203"/>
                  <a:pt x="1051900" y="3641566"/>
                  <a:pt x="1045028" y="3657600"/>
                </a:cubicBezTo>
                <a:cubicBezTo>
                  <a:pt x="1037170" y="3675935"/>
                  <a:pt x="1035352" y="3696305"/>
                  <a:pt x="1030514" y="3715657"/>
                </a:cubicBezTo>
                <a:cubicBezTo>
                  <a:pt x="1025676" y="3638248"/>
                  <a:pt x="1019163" y="3560925"/>
                  <a:pt x="1016000" y="3483429"/>
                </a:cubicBezTo>
                <a:cubicBezTo>
                  <a:pt x="995398" y="2978683"/>
                  <a:pt x="1090693" y="3138272"/>
                  <a:pt x="972457" y="2960914"/>
                </a:cubicBezTo>
                <a:cubicBezTo>
                  <a:pt x="927990" y="3020203"/>
                  <a:pt x="922698" y="3023110"/>
                  <a:pt x="885371" y="3091543"/>
                </a:cubicBezTo>
                <a:cubicBezTo>
                  <a:pt x="869830" y="3120035"/>
                  <a:pt x="857590" y="3150258"/>
                  <a:pt x="841828" y="3178629"/>
                </a:cubicBezTo>
                <a:cubicBezTo>
                  <a:pt x="833357" y="3193878"/>
                  <a:pt x="820601" y="3206569"/>
                  <a:pt x="812800" y="3222171"/>
                </a:cubicBezTo>
                <a:cubicBezTo>
                  <a:pt x="805958" y="3235855"/>
                  <a:pt x="799458" y="3280968"/>
                  <a:pt x="798285" y="3265714"/>
                </a:cubicBezTo>
                <a:cubicBezTo>
                  <a:pt x="787518" y="3125739"/>
                  <a:pt x="788609" y="2985105"/>
                  <a:pt x="783771" y="2844800"/>
                </a:cubicBezTo>
                <a:cubicBezTo>
                  <a:pt x="778933" y="2820610"/>
                  <a:pt x="786701" y="2789673"/>
                  <a:pt x="769257" y="2772229"/>
                </a:cubicBezTo>
                <a:cubicBezTo>
                  <a:pt x="758439" y="2761411"/>
                  <a:pt x="757068" y="2830892"/>
                  <a:pt x="754742" y="2815771"/>
                </a:cubicBezTo>
                <a:cubicBezTo>
                  <a:pt x="742948" y="2739113"/>
                  <a:pt x="745066" y="2660952"/>
                  <a:pt x="740228" y="2583543"/>
                </a:cubicBezTo>
                <a:cubicBezTo>
                  <a:pt x="713098" y="2664935"/>
                  <a:pt x="729425" y="2612243"/>
                  <a:pt x="696685" y="2743200"/>
                </a:cubicBezTo>
                <a:cubicBezTo>
                  <a:pt x="691847" y="2583543"/>
                  <a:pt x="690351" y="2423750"/>
                  <a:pt x="682171" y="2264229"/>
                </a:cubicBezTo>
                <a:cubicBezTo>
                  <a:pt x="680664" y="2234839"/>
                  <a:pt x="675400" y="2205535"/>
                  <a:pt x="667657" y="2177143"/>
                </a:cubicBezTo>
                <a:cubicBezTo>
                  <a:pt x="660802" y="2152007"/>
                  <a:pt x="648304" y="2128762"/>
                  <a:pt x="638628" y="2104571"/>
                </a:cubicBezTo>
                <a:cubicBezTo>
                  <a:pt x="600679" y="2180471"/>
                  <a:pt x="614848" y="2141638"/>
                  <a:pt x="595085" y="2220686"/>
                </a:cubicBezTo>
                <a:cubicBezTo>
                  <a:pt x="587663" y="2250371"/>
                  <a:pt x="567854" y="2338317"/>
                  <a:pt x="566057" y="2307771"/>
                </a:cubicBezTo>
                <a:cubicBezTo>
                  <a:pt x="496370" y="1123088"/>
                  <a:pt x="602716" y="1787510"/>
                  <a:pt x="537028" y="1393371"/>
                </a:cubicBezTo>
                <a:cubicBezTo>
                  <a:pt x="497708" y="1458905"/>
                  <a:pt x="482033" y="1480825"/>
                  <a:pt x="449942" y="1553029"/>
                </a:cubicBezTo>
                <a:cubicBezTo>
                  <a:pt x="443728" y="1567009"/>
                  <a:pt x="441839" y="1582680"/>
                  <a:pt x="435428" y="1596571"/>
                </a:cubicBezTo>
                <a:cubicBezTo>
                  <a:pt x="412761" y="1645684"/>
                  <a:pt x="387047" y="1693333"/>
                  <a:pt x="362857" y="1741714"/>
                </a:cubicBezTo>
                <a:cubicBezTo>
                  <a:pt x="215686" y="2036057"/>
                  <a:pt x="382062" y="1778222"/>
                  <a:pt x="290285" y="1915886"/>
                </a:cubicBezTo>
                <a:cubicBezTo>
                  <a:pt x="283574" y="1788366"/>
                  <a:pt x="261672" y="1334824"/>
                  <a:pt x="246742" y="1248229"/>
                </a:cubicBezTo>
                <a:cubicBezTo>
                  <a:pt x="243778" y="1231039"/>
                  <a:pt x="220123" y="1214969"/>
                  <a:pt x="203200" y="1219200"/>
                </a:cubicBezTo>
                <a:cubicBezTo>
                  <a:pt x="188357" y="1222911"/>
                  <a:pt x="193523" y="1248229"/>
                  <a:pt x="188685" y="1262743"/>
                </a:cubicBezTo>
                <a:cubicBezTo>
                  <a:pt x="174171" y="1272419"/>
                  <a:pt x="160744" y="1299572"/>
                  <a:pt x="145142" y="1291771"/>
                </a:cubicBezTo>
                <a:cubicBezTo>
                  <a:pt x="131458" y="1284929"/>
                  <a:pt x="158672" y="1263496"/>
                  <a:pt x="159657" y="1248229"/>
                </a:cubicBezTo>
                <a:cubicBezTo>
                  <a:pt x="184644" y="860939"/>
                  <a:pt x="205610" y="967589"/>
                  <a:pt x="159657" y="783771"/>
                </a:cubicBezTo>
                <a:cubicBezTo>
                  <a:pt x="145143" y="807962"/>
                  <a:pt x="126591" y="830150"/>
                  <a:pt x="116114" y="856343"/>
                </a:cubicBezTo>
                <a:cubicBezTo>
                  <a:pt x="106952" y="879248"/>
                  <a:pt x="108091" y="905114"/>
                  <a:pt x="101600" y="928914"/>
                </a:cubicBezTo>
                <a:cubicBezTo>
                  <a:pt x="93549" y="958435"/>
                  <a:pt x="80622" y="986479"/>
                  <a:pt x="72571" y="1016000"/>
                </a:cubicBezTo>
                <a:cubicBezTo>
                  <a:pt x="66080" y="1039800"/>
                  <a:pt x="58852" y="1113228"/>
                  <a:pt x="58057" y="1088571"/>
                </a:cubicBezTo>
                <a:cubicBezTo>
                  <a:pt x="51403" y="882292"/>
                  <a:pt x="49024" y="730631"/>
                  <a:pt x="49026" y="617733"/>
                </a:cubicBezTo>
                <a:lnTo>
                  <a:pt x="49608" y="537029"/>
                </a:lnTo>
                <a:lnTo>
                  <a:pt x="29028" y="537029"/>
                </a:lnTo>
                <a:lnTo>
                  <a:pt x="29028" y="101600"/>
                </a:lnTo>
                <a:lnTo>
                  <a:pt x="0" y="101600"/>
                </a:lnTo>
                <a:lnTo>
                  <a:pt x="29028" y="43543"/>
                </a:ln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Title 4">
            <a:extLst>
              <a:ext uri="{FF2B5EF4-FFF2-40B4-BE49-F238E27FC236}">
                <a16:creationId xmlns:a16="http://schemas.microsoft.com/office/drawing/2014/main" id="{607A6337-835C-4EDB-BEC4-96F076206C33}"/>
              </a:ext>
            </a:extLst>
          </p:cNvPr>
          <p:cNvSpPr txBox="1">
            <a:spLocks/>
          </p:cNvSpPr>
          <p:nvPr/>
        </p:nvSpPr>
        <p:spPr>
          <a:xfrm>
            <a:off x="1051028" y="237107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
        <p:nvSpPr>
          <p:cNvPr id="172" name="Title 20">
            <a:extLst>
              <a:ext uri="{FF2B5EF4-FFF2-40B4-BE49-F238E27FC236}">
                <a16:creationId xmlns:a16="http://schemas.microsoft.com/office/drawing/2014/main" id="{914AD62F-D6A2-40BC-8B33-0E322720132C}"/>
              </a:ext>
            </a:extLst>
          </p:cNvPr>
          <p:cNvSpPr txBox="1">
            <a:spLocks/>
          </p:cNvSpPr>
          <p:nvPr/>
        </p:nvSpPr>
        <p:spPr bwMode="auto">
          <a:xfrm>
            <a:off x="1051029" y="3951113"/>
            <a:ext cx="4159600" cy="184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993</Words>
  <Application>Microsoft Office PowerPoint</Application>
  <PresentationFormat>Panorámica</PresentationFormat>
  <Paragraphs>66</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Arial</vt:lpstr>
      <vt:lpstr>Arial Black</vt:lpstr>
      <vt:lpstr>Arial Rounded MT Bold</vt:lpstr>
      <vt:lpstr>Calibri</vt:lpstr>
      <vt:lpstr>Calibri Light</vt:lpstr>
      <vt:lpstr>Lato Black</vt:lpstr>
      <vt:lpstr>Lato Light</vt:lpstr>
      <vt:lpstr>Road Rage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descargar esta plantilla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Nayibe Serrano</cp:lastModifiedBy>
  <cp:revision>108</cp:revision>
  <dcterms:created xsi:type="dcterms:W3CDTF">2020-04-22T15:34:04Z</dcterms:created>
  <dcterms:modified xsi:type="dcterms:W3CDTF">2020-08-18T00:09:33Z</dcterms:modified>
</cp:coreProperties>
</file>