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1523" r:id="rId2"/>
    <p:sldId id="256" r:id="rId3"/>
    <p:sldId id="1402" r:id="rId4"/>
    <p:sldId id="1310" r:id="rId5"/>
    <p:sldId id="1424" r:id="rId6"/>
    <p:sldId id="1392" r:id="rId7"/>
    <p:sldId id="1445" r:id="rId8"/>
    <p:sldId id="1471" r:id="rId9"/>
    <p:sldId id="1394" r:id="rId10"/>
    <p:sldId id="1344" r:id="rId11"/>
    <p:sldId id="1436" r:id="rId12"/>
    <p:sldId id="1472" r:id="rId13"/>
    <p:sldId id="1448" r:id="rId14"/>
    <p:sldId id="152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2793"/>
    <a:srgbClr val="93CB27"/>
    <a:srgbClr val="24235C"/>
    <a:srgbClr val="62D7FF"/>
    <a:srgbClr val="00B3D0"/>
    <a:srgbClr val="743EB9"/>
    <a:srgbClr val="7D1D3D"/>
    <a:srgbClr val="D13B6E"/>
    <a:srgbClr val="28313A"/>
    <a:srgbClr val="FFC31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33" autoAdjust="0"/>
    <p:restoredTop sz="94660"/>
  </p:normalViewPr>
  <p:slideViewPr>
    <p:cSldViewPr snapToGrid="0">
      <p:cViewPr>
        <p:scale>
          <a:sx n="66" d="100"/>
          <a:sy n="66" d="100"/>
        </p:scale>
        <p:origin x="846" y="126"/>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8/30/2020</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‹Nº›</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8/30/2020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‹Nº›</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544E8CFC-E4A1-47BE-9A91-39B7944AD753}" type="slidenum">
              <a:rPr lang="en-US" altLang="es-MX" sz="1200">
                <a:latin typeface="Calibri Light" panose="020F0302020204030204" pitchFamily="34" charset="0"/>
              </a:rPr>
              <a:pPr/>
              <a:t>5</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F55F8833-E791-487F-8B3C-337AADF71D55}"/>
              </a:ext>
            </a:extLst>
          </p:cNvPr>
          <p:cNvSpPr>
            <a:spLocks noGrp="1"/>
          </p:cNvSpPr>
          <p:nvPr>
            <p:ph type="pic" sz="quarter" idx="10"/>
          </p:nvPr>
        </p:nvSpPr>
        <p:spPr>
          <a:xfrm>
            <a:off x="361950" y="628650"/>
            <a:ext cx="5600700" cy="5600700"/>
          </a:xfrm>
          <a:prstGeom prst="ellipse">
            <a:avLst/>
          </a:prstGeom>
        </p:spPr>
        <p:txBody>
          <a:bodyPr/>
          <a:lstStyle/>
          <a:p>
            <a:endParaRPr lang="en-US"/>
          </a:p>
        </p:txBody>
      </p:sp>
      <p:sp>
        <p:nvSpPr>
          <p:cNvPr id="5" name="Marcador de posición de imagen 2">
            <a:extLst>
              <a:ext uri="{FF2B5EF4-FFF2-40B4-BE49-F238E27FC236}">
                <a16:creationId xmlns:a16="http://schemas.microsoft.com/office/drawing/2014/main" id="{B82DCDC5-A826-4CF5-A0AA-8C590E31C3CC}"/>
              </a:ext>
            </a:extLst>
          </p:cNvPr>
          <p:cNvSpPr>
            <a:spLocks noGrp="1"/>
          </p:cNvSpPr>
          <p:nvPr>
            <p:ph type="pic" sz="quarter" idx="11"/>
          </p:nvPr>
        </p:nvSpPr>
        <p:spPr>
          <a:xfrm>
            <a:off x="4972050" y="1343025"/>
            <a:ext cx="4171950" cy="4171950"/>
          </a:xfrm>
          <a:prstGeom prst="ellipse">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Diapositiva 7">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3860801"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858497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lide blank ">
    <p:spTree>
      <p:nvGrpSpPr>
        <p:cNvPr id="1" name=""/>
        <p:cNvGrpSpPr/>
        <p:nvPr/>
      </p:nvGrpSpPr>
      <p:grpSpPr>
        <a:xfrm>
          <a:off x="0" y="0"/>
          <a:ext cx="0" cy="0"/>
          <a:chOff x="0" y="0"/>
          <a:chExt cx="0" cy="0"/>
        </a:xfrm>
      </p:grpSpPr>
      <p:sp>
        <p:nvSpPr>
          <p:cNvPr id="2" name="Marcador de posición de imagen 3">
            <a:extLst>
              <a:ext uri="{FF2B5EF4-FFF2-40B4-BE49-F238E27FC236}">
                <a16:creationId xmlns:a16="http://schemas.microsoft.com/office/drawing/2014/main" id="{85ACCEB4-D1A4-44E4-A293-2196E4B7F469}"/>
              </a:ext>
            </a:extLst>
          </p:cNvPr>
          <p:cNvSpPr>
            <a:spLocks noGrp="1"/>
          </p:cNvSpPr>
          <p:nvPr>
            <p:ph type="pic" sz="quarter" idx="10"/>
          </p:nvPr>
        </p:nvSpPr>
        <p:spPr>
          <a:xfrm>
            <a:off x="0" y="1"/>
            <a:ext cx="12192000" cy="6858000"/>
          </a:xfrm>
          <a:prstGeom prst="rect">
            <a:avLst/>
          </a:prstGeom>
        </p:spPr>
        <p:txBody>
          <a:bodyPr/>
          <a:lstStyle/>
          <a:p>
            <a:endParaRPr lang="en-US"/>
          </a:p>
        </p:txBody>
      </p:sp>
    </p:spTree>
    <p:extLst>
      <p:ext uri="{BB962C8B-B14F-4D97-AF65-F5344CB8AC3E}">
        <p14:creationId xmlns:p14="http://schemas.microsoft.com/office/powerpoint/2010/main" val="355828564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5326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231CBF4B-2241-4551-88D8-BDEEA5B55179}"/>
              </a:ext>
            </a:extLst>
          </p:cNvPr>
          <p:cNvSpPr>
            <a:spLocks noGrp="1"/>
          </p:cNvSpPr>
          <p:nvPr>
            <p:ph type="pic" sz="quarter" idx="10"/>
          </p:nvPr>
        </p:nvSpPr>
        <p:spPr>
          <a:xfrm>
            <a:off x="0" y="0"/>
            <a:ext cx="6096000" cy="6858000"/>
          </a:xfrm>
          <a:prstGeom prst="rect">
            <a:avLst/>
          </a:prstGeom>
        </p:spPr>
        <p:txBody>
          <a:bodyPr/>
          <a:lstStyle/>
          <a:p>
            <a:endParaRPr lang="en-US"/>
          </a:p>
        </p:txBody>
      </p:sp>
      <p:sp>
        <p:nvSpPr>
          <p:cNvPr id="4" name="Marcador de posición de imagen 2">
            <a:extLst>
              <a:ext uri="{FF2B5EF4-FFF2-40B4-BE49-F238E27FC236}">
                <a16:creationId xmlns:a16="http://schemas.microsoft.com/office/drawing/2014/main" id="{2D146685-D630-4274-A1E7-06642F14D96C}"/>
              </a:ext>
            </a:extLst>
          </p:cNvPr>
          <p:cNvSpPr>
            <a:spLocks noGrp="1"/>
          </p:cNvSpPr>
          <p:nvPr>
            <p:ph type="pic" sz="quarter" idx="11"/>
          </p:nvPr>
        </p:nvSpPr>
        <p:spPr>
          <a:xfrm>
            <a:off x="4010025" y="1343025"/>
            <a:ext cx="4171950" cy="4171950"/>
          </a:xfrm>
          <a:prstGeom prst="ellipse">
            <a:avLst/>
          </a:prstGeom>
        </p:spPr>
        <p:txBody>
          <a:bodyPr/>
          <a:lstStyle/>
          <a:p>
            <a:endParaRPr lang="en-US"/>
          </a:p>
        </p:txBody>
      </p:sp>
    </p:spTree>
    <p:extLst>
      <p:ext uri="{BB962C8B-B14F-4D97-AF65-F5344CB8AC3E}">
        <p14:creationId xmlns:p14="http://schemas.microsoft.com/office/powerpoint/2010/main" val="95536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Diseño personalizado">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231CBF4B-2241-4551-88D8-BDEEA5B55179}"/>
              </a:ext>
            </a:extLst>
          </p:cNvPr>
          <p:cNvSpPr>
            <a:spLocks noGrp="1"/>
          </p:cNvSpPr>
          <p:nvPr>
            <p:ph type="pic" sz="quarter" idx="10"/>
          </p:nvPr>
        </p:nvSpPr>
        <p:spPr>
          <a:xfrm>
            <a:off x="6096000" y="0"/>
            <a:ext cx="6096000" cy="6858000"/>
          </a:xfrm>
          <a:prstGeom prst="rect">
            <a:avLst/>
          </a:prstGeom>
        </p:spPr>
        <p:txBody>
          <a:bodyPr/>
          <a:lstStyle/>
          <a:p>
            <a:endParaRPr lang="en-US"/>
          </a:p>
        </p:txBody>
      </p:sp>
    </p:spTree>
    <p:extLst>
      <p:ext uri="{BB962C8B-B14F-4D97-AF65-F5344CB8AC3E}">
        <p14:creationId xmlns:p14="http://schemas.microsoft.com/office/powerpoint/2010/main" val="3875140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7FC94F20-341A-468F-96FE-EDC1F5D51D11}"/>
              </a:ext>
            </a:extLst>
          </p:cNvPr>
          <p:cNvSpPr>
            <a:spLocks noGrp="1"/>
          </p:cNvSpPr>
          <p:nvPr>
            <p:ph type="pic" sz="quarter" idx="10"/>
          </p:nvPr>
        </p:nvSpPr>
        <p:spPr>
          <a:xfrm>
            <a:off x="0" y="0"/>
            <a:ext cx="12192000" cy="4838700"/>
          </a:xfrm>
          <a:prstGeom prst="rect">
            <a:avLst/>
          </a:prstGeom>
        </p:spPr>
        <p:txBody>
          <a:bodyPr/>
          <a:lstStyle/>
          <a:p>
            <a:endParaRPr lang="en-US"/>
          </a:p>
        </p:txBody>
      </p:sp>
      <p:sp>
        <p:nvSpPr>
          <p:cNvPr id="5" name="Marcador de posición de imagen 2">
            <a:extLst>
              <a:ext uri="{FF2B5EF4-FFF2-40B4-BE49-F238E27FC236}">
                <a16:creationId xmlns:a16="http://schemas.microsoft.com/office/drawing/2014/main" id="{5FFE4830-6E7E-41BC-B982-058252E16352}"/>
              </a:ext>
            </a:extLst>
          </p:cNvPr>
          <p:cNvSpPr>
            <a:spLocks noGrp="1"/>
          </p:cNvSpPr>
          <p:nvPr>
            <p:ph type="pic" sz="quarter" idx="11"/>
          </p:nvPr>
        </p:nvSpPr>
        <p:spPr>
          <a:xfrm>
            <a:off x="1114425" y="1457325"/>
            <a:ext cx="2924175" cy="2924175"/>
          </a:xfrm>
          <a:prstGeom prst="ellipse">
            <a:avLst/>
          </a:prstGeom>
        </p:spPr>
        <p:txBody>
          <a:bodyPr/>
          <a:lstStyle/>
          <a:p>
            <a:endParaRPr lang="en-US"/>
          </a:p>
        </p:txBody>
      </p:sp>
      <p:sp>
        <p:nvSpPr>
          <p:cNvPr id="7" name="Marcador de posición de imagen 2">
            <a:extLst>
              <a:ext uri="{FF2B5EF4-FFF2-40B4-BE49-F238E27FC236}">
                <a16:creationId xmlns:a16="http://schemas.microsoft.com/office/drawing/2014/main" id="{83E710C8-A9DB-4C0B-BFDE-D8EEEB753C01}"/>
              </a:ext>
            </a:extLst>
          </p:cNvPr>
          <p:cNvSpPr>
            <a:spLocks noGrp="1"/>
          </p:cNvSpPr>
          <p:nvPr>
            <p:ph type="pic" sz="quarter" idx="12"/>
          </p:nvPr>
        </p:nvSpPr>
        <p:spPr>
          <a:xfrm>
            <a:off x="4633912" y="1457324"/>
            <a:ext cx="2924175" cy="2924175"/>
          </a:xfrm>
          <a:prstGeom prst="ellipse">
            <a:avLst/>
          </a:prstGeom>
        </p:spPr>
        <p:txBody>
          <a:bodyPr/>
          <a:lstStyle/>
          <a:p>
            <a:endParaRPr lang="en-US"/>
          </a:p>
        </p:txBody>
      </p:sp>
      <p:sp>
        <p:nvSpPr>
          <p:cNvPr id="8" name="Marcador de posición de imagen 2">
            <a:extLst>
              <a:ext uri="{FF2B5EF4-FFF2-40B4-BE49-F238E27FC236}">
                <a16:creationId xmlns:a16="http://schemas.microsoft.com/office/drawing/2014/main" id="{B43A872A-03B2-41C0-BC7F-B3B2C0FB73F5}"/>
              </a:ext>
            </a:extLst>
          </p:cNvPr>
          <p:cNvSpPr>
            <a:spLocks noGrp="1"/>
          </p:cNvSpPr>
          <p:nvPr>
            <p:ph type="pic" sz="quarter" idx="13"/>
          </p:nvPr>
        </p:nvSpPr>
        <p:spPr>
          <a:xfrm>
            <a:off x="8153400" y="1457323"/>
            <a:ext cx="2924175" cy="2924175"/>
          </a:xfrm>
          <a:prstGeom prst="ellipse">
            <a:avLst/>
          </a:prstGeom>
        </p:spPr>
        <p:txBody>
          <a:bodyPr/>
          <a:lstStyle/>
          <a:p>
            <a:endParaRPr lang="en-US"/>
          </a:p>
        </p:txBody>
      </p:sp>
    </p:spTree>
    <p:extLst>
      <p:ext uri="{BB962C8B-B14F-4D97-AF65-F5344CB8AC3E}">
        <p14:creationId xmlns:p14="http://schemas.microsoft.com/office/powerpoint/2010/main" val="38640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Diseño personalizado">
    <p:spTree>
      <p:nvGrpSpPr>
        <p:cNvPr id="1" name=""/>
        <p:cNvGrpSpPr/>
        <p:nvPr/>
      </p:nvGrpSpPr>
      <p:grpSpPr>
        <a:xfrm>
          <a:off x="0" y="0"/>
          <a:ext cx="0" cy="0"/>
          <a:chOff x="0" y="0"/>
          <a:chExt cx="0" cy="0"/>
        </a:xfrm>
      </p:grpSpPr>
      <p:sp>
        <p:nvSpPr>
          <p:cNvPr id="8" name="Marcador de posición de imagen 5">
            <a:extLst>
              <a:ext uri="{FF2B5EF4-FFF2-40B4-BE49-F238E27FC236}">
                <a16:creationId xmlns:a16="http://schemas.microsoft.com/office/drawing/2014/main" id="{658D0C53-BF10-4F36-858F-F129601ED993}"/>
              </a:ext>
            </a:extLst>
          </p:cNvPr>
          <p:cNvSpPr>
            <a:spLocks noGrp="1"/>
          </p:cNvSpPr>
          <p:nvPr>
            <p:ph type="pic" sz="quarter" idx="10"/>
          </p:nvPr>
        </p:nvSpPr>
        <p:spPr>
          <a:xfrm>
            <a:off x="1928813" y="-800100"/>
            <a:ext cx="8210550" cy="8210550"/>
          </a:xfrm>
          <a:prstGeom prst="ellipse">
            <a:avLst/>
          </a:prstGeom>
        </p:spPr>
        <p:txBody>
          <a:bodyPr/>
          <a:lstStyle/>
          <a:p>
            <a:endParaRPr lang="en-US"/>
          </a:p>
        </p:txBody>
      </p:sp>
    </p:spTree>
    <p:extLst>
      <p:ext uri="{BB962C8B-B14F-4D97-AF65-F5344CB8AC3E}">
        <p14:creationId xmlns:p14="http://schemas.microsoft.com/office/powerpoint/2010/main" val="2423731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7A6007E1-56D9-45B6-B922-C4FA5804DA43}"/>
              </a:ext>
            </a:extLst>
          </p:cNvPr>
          <p:cNvSpPr>
            <a:spLocks noGrp="1"/>
          </p:cNvSpPr>
          <p:nvPr>
            <p:ph type="pic" sz="quarter" idx="10"/>
          </p:nvPr>
        </p:nvSpPr>
        <p:spPr>
          <a:xfrm>
            <a:off x="6096000" y="438150"/>
            <a:ext cx="6096000" cy="5981700"/>
          </a:xfrm>
          <a:prstGeom prst="rect">
            <a:avLst/>
          </a:prstGeom>
        </p:spPr>
        <p:txBody>
          <a:bodyPr/>
          <a:lstStyle/>
          <a:p>
            <a:endParaRPr lang="en-US"/>
          </a:p>
        </p:txBody>
      </p:sp>
    </p:spTree>
    <p:extLst>
      <p:ext uri="{BB962C8B-B14F-4D97-AF65-F5344CB8AC3E}">
        <p14:creationId xmlns:p14="http://schemas.microsoft.com/office/powerpoint/2010/main" val="2313836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Diapositia 2">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p:nvPr>
        </p:nvSpPr>
        <p:spPr>
          <a:xfrm>
            <a:off x="3860801" y="0"/>
            <a:ext cx="4857750" cy="6858000"/>
          </a:xfrm>
          <a:prstGeom prst="rect">
            <a:avLst/>
          </a:prstGeom>
        </p:spPr>
        <p:txBody>
          <a:bodyPr/>
          <a:lstStyle>
            <a:lvl1pPr marL="0" indent="0">
              <a:buNone/>
              <a:defRPr sz="2000"/>
            </a:lvl1pPr>
          </a:lstStyle>
          <a:p>
            <a:endParaRPr lang="es-CO" dirty="0"/>
          </a:p>
        </p:txBody>
      </p:sp>
    </p:spTree>
    <p:extLst>
      <p:ext uri="{BB962C8B-B14F-4D97-AF65-F5344CB8AC3E}">
        <p14:creationId xmlns:p14="http://schemas.microsoft.com/office/powerpoint/2010/main" val="3826341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51" r:id="rId1"/>
    <p:sldLayoutId id="2147483665" r:id="rId2"/>
    <p:sldLayoutId id="2147483666" r:id="rId3"/>
    <p:sldLayoutId id="2147483667" r:id="rId4"/>
    <p:sldLayoutId id="2147483672" r:id="rId5"/>
    <p:sldLayoutId id="2147483668" r:id="rId6"/>
    <p:sldLayoutId id="2147483669" r:id="rId7"/>
    <p:sldLayoutId id="2147483671" r:id="rId8"/>
    <p:sldLayoutId id="2147483673" r:id="rId9"/>
    <p:sldLayoutId id="2147483674"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freepik.es/" TargetMode="External"/><Relationship Id="rId2" Type="http://schemas.openxmlformats.org/officeDocument/2006/relationships/hyperlink" Target="http://www.pixabay.com/" TargetMode="External"/><Relationship Id="rId1" Type="http://schemas.openxmlformats.org/officeDocument/2006/relationships/slideLayout" Target="../slideLayouts/slideLayout9.xml"/><Relationship Id="rId4" Type="http://schemas.openxmlformats.org/officeDocument/2006/relationships/hyperlink" Target="https://stocksnap.io/search/fashion"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6.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pixabay.com/es/"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s://free-powerpoint-templates-download.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 Id="rId4" Type="http://schemas.openxmlformats.org/officeDocument/2006/relationships/image" Target="../media/image5.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 Box 334"/>
          <p:cNvSpPr txBox="1">
            <a:spLocks noChangeArrowheads="1"/>
          </p:cNvSpPr>
          <p:nvPr/>
        </p:nvSpPr>
        <p:spPr bwMode="auto">
          <a:xfrm>
            <a:off x="2173439" y="2067498"/>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E1E122"/>
                </a:solidFill>
                <a:latin typeface="Lato Black"/>
                <a:cs typeface="Lato Black"/>
              </a:rPr>
              <a:t>01</a:t>
            </a:r>
          </a:p>
        </p:txBody>
      </p:sp>
      <p:sp>
        <p:nvSpPr>
          <p:cNvPr id="87" name="Text Box 346"/>
          <p:cNvSpPr txBox="1">
            <a:spLocks noChangeArrowheads="1"/>
          </p:cNvSpPr>
          <p:nvPr/>
        </p:nvSpPr>
        <p:spPr bwMode="auto">
          <a:xfrm>
            <a:off x="2191237" y="2900741"/>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5AA0AF"/>
                </a:solidFill>
                <a:latin typeface="Lato Black"/>
                <a:cs typeface="Lato Black"/>
              </a:rPr>
              <a:t>02</a:t>
            </a:r>
          </a:p>
        </p:txBody>
      </p:sp>
      <p:sp>
        <p:nvSpPr>
          <p:cNvPr id="99" name="Text Box 358"/>
          <p:cNvSpPr txBox="1">
            <a:spLocks noChangeArrowheads="1"/>
          </p:cNvSpPr>
          <p:nvPr/>
        </p:nvSpPr>
        <p:spPr bwMode="auto">
          <a:xfrm>
            <a:off x="2196114" y="4657838"/>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E1E122"/>
                </a:solidFill>
                <a:latin typeface="Lato Black"/>
              </a:rPr>
              <a:t>04</a:t>
            </a:r>
          </a:p>
        </p:txBody>
      </p:sp>
      <p:sp>
        <p:nvSpPr>
          <p:cNvPr id="55311" name="TextBox 124"/>
          <p:cNvSpPr txBox="1">
            <a:spLocks noChangeArrowheads="1"/>
          </p:cNvSpPr>
          <p:nvPr/>
        </p:nvSpPr>
        <p:spPr bwMode="auto">
          <a:xfrm>
            <a:off x="3025071" y="4695588"/>
            <a:ext cx="7181284"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MX" altLang="es-MX" sz="1400" b="1" dirty="0">
                <a:solidFill>
                  <a:srgbClr val="FF9F1F"/>
                </a:solidFill>
                <a:latin typeface="Lato" panose="020F0502020204030203" pitchFamily="34" charset="0"/>
                <a:cs typeface="Arial" panose="020B0604020202020204" pitchFamily="34" charset="0"/>
              </a:rPr>
              <a:t>Disfruta, si te gusta esta plantilla no olvides dejarnos tu comentario y compartir en tus redes sociales</a:t>
            </a:r>
            <a:r>
              <a:rPr lang="es-MX" altLang="es-MX" sz="1400" dirty="0">
                <a:latin typeface="+mj-lt"/>
                <a:cs typeface="Arial" panose="020B0604020202020204" pitchFamily="34" charset="0"/>
              </a:rPr>
              <a:t>, </a:t>
            </a:r>
            <a:r>
              <a:rPr lang="es-MX" altLang="es-MX" sz="1400" dirty="0">
                <a:cs typeface="Arial" panose="020B0604020202020204" pitchFamily="34" charset="0"/>
              </a:rPr>
              <a:t>otra persona te lo agradecerá. Recuerda volver, estaremos subiendo diariamente más opciones para que puedas seguir impresionando a tu audiencia.</a:t>
            </a:r>
            <a:endParaRPr lang="en-US" altLang="es-MX" sz="1400" dirty="0">
              <a:cs typeface="Arial" panose="020B0604020202020204" pitchFamily="34" charset="0"/>
            </a:endParaRPr>
          </a:p>
        </p:txBody>
      </p:sp>
      <p:sp>
        <p:nvSpPr>
          <p:cNvPr id="55317" name="TextBox 29"/>
          <p:cNvSpPr txBox="1">
            <a:spLocks noChangeArrowheads="1"/>
          </p:cNvSpPr>
          <p:nvPr/>
        </p:nvSpPr>
        <p:spPr bwMode="auto">
          <a:xfrm>
            <a:off x="2026217" y="505197"/>
            <a:ext cx="3095527"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latin typeface="+mj-lt"/>
                <a:cs typeface="Arial" panose="020B0604020202020204" pitchFamily="34" charset="0"/>
              </a:rPr>
              <a:t>Lee antes de </a:t>
            </a:r>
            <a:r>
              <a:rPr lang="en-US" altLang="es-MX" sz="3300" b="1" dirty="0" err="1">
                <a:latin typeface="+mj-lt"/>
                <a:cs typeface="Arial" panose="020B0604020202020204" pitchFamily="34" charset="0"/>
              </a:rPr>
              <a:t>usar</a:t>
            </a:r>
            <a:endParaRPr lang="en-US" altLang="es-MX" sz="3300" b="1" dirty="0">
              <a:latin typeface="+mj-lt"/>
              <a:cs typeface="Arial" panose="020B0604020202020204" pitchFamily="34" charset="0"/>
            </a:endParaRPr>
          </a:p>
        </p:txBody>
      </p:sp>
      <p:grpSp>
        <p:nvGrpSpPr>
          <p:cNvPr id="55318" name="Group 30"/>
          <p:cNvGrpSpPr>
            <a:grpSpLocks/>
          </p:cNvGrpSpPr>
          <p:nvPr/>
        </p:nvGrpSpPr>
        <p:grpSpPr bwMode="auto">
          <a:xfrm>
            <a:off x="2106385" y="1099716"/>
            <a:ext cx="1139825" cy="36513"/>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53646" y="2971713"/>
            <a:ext cx="7181284" cy="800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altLang="es-MX" sz="1400" dirty="0">
                <a:cs typeface="Arial" panose="020B0604020202020204" pitchFamily="34" charset="0"/>
              </a:rPr>
              <a:t>Las imágenes usadas fueron descargadas </a:t>
            </a:r>
            <a:r>
              <a:rPr lang="en-US" altLang="es-MX" sz="1400" dirty="0">
                <a:cs typeface="Arial" panose="020B0604020202020204" pitchFamily="34" charset="0"/>
              </a:rPr>
              <a:t>de </a:t>
            </a:r>
            <a:r>
              <a:rPr lang="en-US" altLang="es-MX" sz="1400" dirty="0">
                <a:solidFill>
                  <a:srgbClr val="01C8F2"/>
                </a:solidFill>
                <a:cs typeface="Arial" panose="020B0604020202020204" pitchFamily="34" charset="0"/>
                <a:hlinkClick r:id="rId2">
                  <a:extLst>
                    <a:ext uri="{A12FA001-AC4F-418D-AE19-62706E023703}">
                      <ahyp:hlinkClr xmlns:ahyp="http://schemas.microsoft.com/office/drawing/2018/hyperlinkcolor" val="tx"/>
                    </a:ext>
                  </a:extLst>
                </a:hlinkClick>
              </a:rPr>
              <a:t>www.pixabay.com</a:t>
            </a:r>
            <a:r>
              <a:rPr lang="en-US" altLang="es-MX" sz="1400" dirty="0">
                <a:solidFill>
                  <a:srgbClr val="01C8F2"/>
                </a:solidFill>
                <a:cs typeface="Arial" panose="020B0604020202020204" pitchFamily="34" charset="0"/>
              </a:rPr>
              <a:t>  – </a:t>
            </a:r>
            <a:r>
              <a:rPr lang="en-US" altLang="es-MX" sz="1400" dirty="0">
                <a:solidFill>
                  <a:srgbClr val="01C8F2"/>
                </a:solidFill>
                <a:cs typeface="Arial" panose="020B0604020202020204" pitchFamily="34" charset="0"/>
                <a:hlinkClick r:id="rId3">
                  <a:extLst>
                    <a:ext uri="{A12FA001-AC4F-418D-AE19-62706E023703}">
                      <ahyp:hlinkClr xmlns:ahyp="http://schemas.microsoft.com/office/drawing/2018/hyperlinkcolor" val="tx"/>
                    </a:ext>
                  </a:extLst>
                </a:hlinkClick>
              </a:rPr>
              <a:t>www.freepik.es</a:t>
            </a:r>
            <a:r>
              <a:rPr lang="en-US" altLang="es-MX" sz="1400" dirty="0">
                <a:solidFill>
                  <a:srgbClr val="01C8F2"/>
                </a:solidFill>
                <a:cs typeface="Arial" panose="020B0604020202020204" pitchFamily="34" charset="0"/>
              </a:rPr>
              <a:t> - </a:t>
            </a:r>
            <a:r>
              <a:rPr lang="es-CO" sz="1400" dirty="0">
                <a:solidFill>
                  <a:srgbClr val="01C8F2"/>
                </a:solidFill>
                <a:hlinkClick r:id="rId4">
                  <a:extLst>
                    <a:ext uri="{A12FA001-AC4F-418D-AE19-62706E023703}">
                      <ahyp:hlinkClr xmlns:ahyp="http://schemas.microsoft.com/office/drawing/2018/hyperlinkcolor" val="tx"/>
                    </a:ext>
                  </a:extLst>
                </a:hlinkClick>
              </a:rPr>
              <a:t>https://stocksnap.io </a:t>
            </a:r>
            <a:r>
              <a:rPr lang="es-CO" sz="1400" dirty="0">
                <a:solidFill>
                  <a:srgbClr val="01C8F2"/>
                </a:solidFill>
              </a:rPr>
              <a:t> </a:t>
            </a:r>
            <a:r>
              <a:rPr lang="es-MX" altLang="es-MX" sz="1400" dirty="0">
                <a:cs typeface="Arial" panose="020B0604020202020204" pitchFamily="34" charset="0"/>
              </a:rPr>
              <a:t>allí puedes encontrar otras si lo deseas. Y por supuesto, puedes cambiarlo por el tuyo.</a:t>
            </a:r>
            <a:endParaRPr lang="en-US" altLang="es-MX" sz="1400" dirty="0">
              <a:cs typeface="Arial" panose="020B0604020202020204" pitchFamily="34" charset="0"/>
            </a:endParaRPr>
          </a:p>
        </p:txBody>
      </p:sp>
      <p:sp>
        <p:nvSpPr>
          <p:cNvPr id="2" name="Rectángulo 1">
            <a:extLst>
              <a:ext uri="{FF2B5EF4-FFF2-40B4-BE49-F238E27FC236}">
                <a16:creationId xmlns:a16="http://schemas.microsoft.com/office/drawing/2014/main" id="{A861E1E4-650F-4B58-BD99-93E6FC21ADED}"/>
              </a:ext>
            </a:extLst>
          </p:cNvPr>
          <p:cNvSpPr/>
          <p:nvPr/>
        </p:nvSpPr>
        <p:spPr>
          <a:xfrm>
            <a:off x="2026217" y="1137063"/>
            <a:ext cx="6096000" cy="369332"/>
          </a:xfrm>
          <a:prstGeom prst="rect">
            <a:avLst/>
          </a:prstGeom>
        </p:spPr>
        <p:txBody>
          <a:bodyPr>
            <a:spAutoFit/>
          </a:bodyPr>
          <a:lstStyle/>
          <a:p>
            <a:r>
              <a:rPr lang="en-US" b="1" dirty="0">
                <a:solidFill>
                  <a:srgbClr val="B4207D"/>
                </a:solidFill>
                <a:latin typeface="+mj-lt"/>
              </a:rPr>
              <a:t>Gracias por </a:t>
            </a:r>
            <a:r>
              <a:rPr lang="es-CO" b="1" dirty="0">
                <a:solidFill>
                  <a:srgbClr val="B4207D"/>
                </a:solidFill>
                <a:latin typeface="+mj-lt"/>
              </a:rPr>
              <a:t>descargar</a:t>
            </a:r>
            <a:r>
              <a:rPr lang="en-US" b="1" dirty="0">
                <a:solidFill>
                  <a:srgbClr val="B4207D"/>
                </a:solidFill>
                <a:latin typeface="+mj-lt"/>
              </a:rPr>
              <a:t> </a:t>
            </a:r>
          </a:p>
        </p:txBody>
      </p:sp>
      <p:sp>
        <p:nvSpPr>
          <p:cNvPr id="3" name="Rectángulo 2">
            <a:extLst>
              <a:ext uri="{FF2B5EF4-FFF2-40B4-BE49-F238E27FC236}">
                <a16:creationId xmlns:a16="http://schemas.microsoft.com/office/drawing/2014/main" id="{4FD16BAF-8F85-4252-90D0-A30F2681D6B9}"/>
              </a:ext>
            </a:extLst>
          </p:cNvPr>
          <p:cNvSpPr/>
          <p:nvPr/>
        </p:nvSpPr>
        <p:spPr>
          <a:xfrm>
            <a:off x="3025071" y="2227801"/>
            <a:ext cx="7040105" cy="782265"/>
          </a:xfrm>
          <a:prstGeom prst="rect">
            <a:avLst/>
          </a:prstGeom>
        </p:spPr>
        <p:txBody>
          <a:bodyPr wrap="square">
            <a:spAutoFit/>
          </a:bodyPr>
          <a:lstStyle/>
          <a:p>
            <a:pPr>
              <a:lnSpc>
                <a:spcPct val="110000"/>
              </a:lnSpc>
            </a:pPr>
            <a:r>
              <a:rPr lang="es-MX" altLang="es-MX" sz="1400" b="1" dirty="0">
                <a:solidFill>
                  <a:srgbClr val="AD003D"/>
                </a:solidFill>
                <a:latin typeface="Lato Light" panose="020F0302020204030203" pitchFamily="34" charset="0"/>
                <a:cs typeface="Arial" panose="020B0604020202020204" pitchFamily="34" charset="0"/>
              </a:rPr>
              <a:t>Alguien dijo: “La creatividad es la clave del éxito en el futuro”, </a:t>
            </a:r>
            <a:r>
              <a:rPr lang="es-MX" altLang="es-MX" sz="1400" dirty="0">
                <a:latin typeface="Lato Light" panose="020F0302020204030203" pitchFamily="34" charset="0"/>
                <a:ea typeface="MS PGothic" panose="020B0600070205080204" pitchFamily="34" charset="-128"/>
                <a:cs typeface="Arial" panose="020B0604020202020204" pitchFamily="34" charset="0"/>
              </a:rPr>
              <a:t>puedes usar esta plantilla como quieras, usa tu creatividad y cambia colores, íconos e imagen según tu marca</a:t>
            </a:r>
            <a:r>
              <a:rPr lang="en-US" altLang="es-MX" sz="1400" dirty="0">
                <a:latin typeface="Lato Light" panose="020F0302020204030203" pitchFamily="34" charset="0"/>
                <a:ea typeface="MS PGothic" panose="020B0600070205080204" pitchFamily="34" charset="-128"/>
                <a:cs typeface="Arial" panose="020B0604020202020204" pitchFamily="34" charset="0"/>
              </a:rPr>
              <a:t> o </a:t>
            </a:r>
            <a:r>
              <a:rPr lang="en-US" altLang="es-MX" sz="1400" dirty="0" err="1">
                <a:latin typeface="Lato Light" panose="020F0302020204030203" pitchFamily="34" charset="0"/>
                <a:ea typeface="MS PGothic" panose="020B0600070205080204" pitchFamily="34" charset="-128"/>
                <a:cs typeface="Arial" panose="020B0604020202020204" pitchFamily="34" charset="0"/>
              </a:rPr>
              <a:t>tema</a:t>
            </a:r>
            <a:r>
              <a:rPr lang="en-US" altLang="es-MX" sz="1400" dirty="0">
                <a:latin typeface="Lato Light" panose="020F0302020204030203" pitchFamily="34" charset="0"/>
                <a:ea typeface="MS PGothic" panose="020B0600070205080204" pitchFamily="34" charset="-128"/>
                <a:cs typeface="Arial" panose="020B0604020202020204" pitchFamily="34" charset="0"/>
              </a:rPr>
              <a:t>.</a:t>
            </a:r>
          </a:p>
          <a:p>
            <a:pPr>
              <a:lnSpc>
                <a:spcPct val="110000"/>
              </a:lnSpc>
            </a:pPr>
            <a:endParaRPr lang="en-US" altLang="es-MX" sz="1400" dirty="0">
              <a:latin typeface="Lato Light" panose="020F0302020204030203" pitchFamily="34" charset="0"/>
              <a:cs typeface="Arial" panose="020B0604020202020204" pitchFamily="34" charset="0"/>
            </a:endParaRPr>
          </a:p>
        </p:txBody>
      </p:sp>
      <p:sp>
        <p:nvSpPr>
          <p:cNvPr id="4" name="Text Box 358">
            <a:extLst>
              <a:ext uri="{FF2B5EF4-FFF2-40B4-BE49-F238E27FC236}">
                <a16:creationId xmlns:a16="http://schemas.microsoft.com/office/drawing/2014/main" id="{588E8FD0-07B6-4B71-9E3C-BAED98B735DA}"/>
              </a:ext>
            </a:extLst>
          </p:cNvPr>
          <p:cNvSpPr txBox="1">
            <a:spLocks noChangeArrowheads="1"/>
          </p:cNvSpPr>
          <p:nvPr/>
        </p:nvSpPr>
        <p:spPr bwMode="auto">
          <a:xfrm>
            <a:off x="2191237" y="3766951"/>
            <a:ext cx="714940" cy="73866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FBCF48"/>
                </a:solidFill>
                <a:latin typeface="Lato Black"/>
                <a:cs typeface="Lato Black"/>
              </a:rPr>
              <a:t>03</a:t>
            </a:r>
          </a:p>
        </p:txBody>
      </p:sp>
      <p:sp>
        <p:nvSpPr>
          <p:cNvPr id="5" name="TextBox 124">
            <a:extLst>
              <a:ext uri="{FF2B5EF4-FFF2-40B4-BE49-F238E27FC236}">
                <a16:creationId xmlns:a16="http://schemas.microsoft.com/office/drawing/2014/main" id="{D9E76C72-2E21-48D8-9205-24BF5087DF5A}"/>
              </a:ext>
            </a:extLst>
          </p:cNvPr>
          <p:cNvSpPr txBox="1">
            <a:spLocks noChangeArrowheads="1"/>
          </p:cNvSpPr>
          <p:nvPr/>
        </p:nvSpPr>
        <p:spPr bwMode="auto">
          <a:xfrm>
            <a:off x="3053646" y="3882621"/>
            <a:ext cx="6705599" cy="563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MX" altLang="es-MX" sz="1400" dirty="0">
                <a:cs typeface="Arial" panose="020B0604020202020204" pitchFamily="34" charset="0"/>
              </a:rPr>
              <a:t>Para cambiar textos, selecciónalos y remplázalos. Para cambiar imágenes, selecciónala, bórrela y haga clic en el icono del centro para agregar una nueva imagen. </a:t>
            </a:r>
            <a:endParaRPr lang="en-US" altLang="es-MX" sz="1400" dirty="0">
              <a:cs typeface="Arial" panose="020B0604020202020204" pitchFamily="34" charset="0"/>
            </a:endParaRP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ángulo 47">
            <a:extLst>
              <a:ext uri="{FF2B5EF4-FFF2-40B4-BE49-F238E27FC236}">
                <a16:creationId xmlns:a16="http://schemas.microsoft.com/office/drawing/2014/main" id="{3CBFCBD0-1F93-4B6A-9E59-33B12947B5CF}"/>
              </a:ext>
            </a:extLst>
          </p:cNvPr>
          <p:cNvSpPr/>
          <p:nvPr/>
        </p:nvSpPr>
        <p:spPr>
          <a:xfrm>
            <a:off x="-13098" y="0"/>
            <a:ext cx="12192000" cy="4838700"/>
          </a:xfrm>
          <a:prstGeom prst="rect">
            <a:avLst/>
          </a:prstGeom>
          <a:solidFill>
            <a:srgbClr val="24235C">
              <a:alpha val="6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Elipse 17">
            <a:extLst>
              <a:ext uri="{FF2B5EF4-FFF2-40B4-BE49-F238E27FC236}">
                <a16:creationId xmlns:a16="http://schemas.microsoft.com/office/drawing/2014/main" id="{D8A568E2-3A1F-4E8C-8926-A3F5D5C5593E}"/>
              </a:ext>
            </a:extLst>
          </p:cNvPr>
          <p:cNvSpPr/>
          <p:nvPr/>
        </p:nvSpPr>
        <p:spPr>
          <a:xfrm>
            <a:off x="898921" y="1241819"/>
            <a:ext cx="3355181" cy="3355181"/>
          </a:xfrm>
          <a:prstGeom prst="ellipse">
            <a:avLst/>
          </a:prstGeom>
          <a:solidFill>
            <a:srgbClr val="00B3D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Elipse 20">
            <a:extLst>
              <a:ext uri="{FF2B5EF4-FFF2-40B4-BE49-F238E27FC236}">
                <a16:creationId xmlns:a16="http://schemas.microsoft.com/office/drawing/2014/main" id="{9065786B-2281-4894-BE9B-30C2A62CF0C1}"/>
              </a:ext>
            </a:extLst>
          </p:cNvPr>
          <p:cNvSpPr/>
          <p:nvPr/>
        </p:nvSpPr>
        <p:spPr>
          <a:xfrm>
            <a:off x="4405312" y="1241818"/>
            <a:ext cx="3355181" cy="3355181"/>
          </a:xfrm>
          <a:prstGeom prst="ellipse">
            <a:avLst/>
          </a:prstGeom>
          <a:solidFill>
            <a:srgbClr val="E9279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Elipse 21">
            <a:extLst>
              <a:ext uri="{FF2B5EF4-FFF2-40B4-BE49-F238E27FC236}">
                <a16:creationId xmlns:a16="http://schemas.microsoft.com/office/drawing/2014/main" id="{061A602E-7463-42CE-8F11-4BBC219DDC20}"/>
              </a:ext>
            </a:extLst>
          </p:cNvPr>
          <p:cNvSpPr/>
          <p:nvPr/>
        </p:nvSpPr>
        <p:spPr>
          <a:xfrm>
            <a:off x="7989093" y="1241817"/>
            <a:ext cx="3355181" cy="3355181"/>
          </a:xfrm>
          <a:prstGeom prst="ellipse">
            <a:avLst/>
          </a:prstGeom>
          <a:solidFill>
            <a:srgbClr val="93CB2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 name="Marcador de posición de imagen 29">
            <a:extLst>
              <a:ext uri="{FF2B5EF4-FFF2-40B4-BE49-F238E27FC236}">
                <a16:creationId xmlns:a16="http://schemas.microsoft.com/office/drawing/2014/main" id="{20A358BE-6889-4418-B72A-59DE8C41E6BC}"/>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a:fillRect/>
          </a:stretch>
        </p:blipFill>
        <p:spPr/>
      </p:pic>
      <p:pic>
        <p:nvPicPr>
          <p:cNvPr id="34" name="Marcador de posición de imagen 33">
            <a:extLst>
              <a:ext uri="{FF2B5EF4-FFF2-40B4-BE49-F238E27FC236}">
                <a16:creationId xmlns:a16="http://schemas.microsoft.com/office/drawing/2014/main" id="{073B002B-EFBA-4131-A486-33E7EC47DBD3}"/>
              </a:ext>
            </a:extLst>
          </p:cNvPr>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a:stretch>
            <a:fillRect/>
          </a:stretch>
        </p:blipFill>
        <p:spPr/>
      </p:pic>
      <p:pic>
        <p:nvPicPr>
          <p:cNvPr id="32" name="Marcador de posición de imagen 31">
            <a:extLst>
              <a:ext uri="{FF2B5EF4-FFF2-40B4-BE49-F238E27FC236}">
                <a16:creationId xmlns:a16="http://schemas.microsoft.com/office/drawing/2014/main" id="{0B0DE4B2-F4BE-4207-AFD5-F772837363E4}"/>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a:xfrm>
            <a:off x="4633913" y="1457325"/>
            <a:ext cx="2924175" cy="2924175"/>
          </a:xfrm>
        </p:spPr>
      </p:pic>
      <p:sp>
        <p:nvSpPr>
          <p:cNvPr id="36" name="TextBox 30">
            <a:extLst>
              <a:ext uri="{FF2B5EF4-FFF2-40B4-BE49-F238E27FC236}">
                <a16:creationId xmlns:a16="http://schemas.microsoft.com/office/drawing/2014/main" id="{F6760078-5EB6-4A2F-BD8F-F28350ABD2E3}"/>
              </a:ext>
            </a:extLst>
          </p:cNvPr>
          <p:cNvSpPr txBox="1">
            <a:spLocks noChangeArrowheads="1"/>
          </p:cNvSpPr>
          <p:nvPr/>
        </p:nvSpPr>
        <p:spPr bwMode="auto">
          <a:xfrm>
            <a:off x="994962" y="5117312"/>
            <a:ext cx="325914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2000" dirty="0">
                <a:latin typeface="+mn-lt"/>
                <a:cs typeface="Calibri Light" panose="020F0302020204030204" pitchFamily="34" charset="0"/>
              </a:rPr>
              <a:t>Lorem ipsum dolor sit amet, consectetur adipiscing elit. Aliquam tincidunt ante nec sem congue convallis. </a:t>
            </a:r>
          </a:p>
        </p:txBody>
      </p:sp>
      <p:sp>
        <p:nvSpPr>
          <p:cNvPr id="38" name="TextBox 30">
            <a:extLst>
              <a:ext uri="{FF2B5EF4-FFF2-40B4-BE49-F238E27FC236}">
                <a16:creationId xmlns:a16="http://schemas.microsoft.com/office/drawing/2014/main" id="{BB4672C4-9C11-4AC1-8983-BB1071D9102F}"/>
              </a:ext>
            </a:extLst>
          </p:cNvPr>
          <p:cNvSpPr txBox="1">
            <a:spLocks noChangeArrowheads="1"/>
          </p:cNvSpPr>
          <p:nvPr/>
        </p:nvSpPr>
        <p:spPr bwMode="auto">
          <a:xfrm>
            <a:off x="4501353" y="5117311"/>
            <a:ext cx="325914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2000" dirty="0">
                <a:latin typeface="+mn-lt"/>
                <a:cs typeface="Calibri Light" panose="020F0302020204030204" pitchFamily="34" charset="0"/>
              </a:rPr>
              <a:t>Lorem ipsum dolor sit amet, consectetur adipiscing elit. Aliquam tincidunt ante nec sem congue convallis. </a:t>
            </a:r>
          </a:p>
        </p:txBody>
      </p:sp>
      <p:sp>
        <p:nvSpPr>
          <p:cNvPr id="40" name="TextBox 30">
            <a:extLst>
              <a:ext uri="{FF2B5EF4-FFF2-40B4-BE49-F238E27FC236}">
                <a16:creationId xmlns:a16="http://schemas.microsoft.com/office/drawing/2014/main" id="{55955908-C1B2-48A0-8D22-7007A12BB8AA}"/>
              </a:ext>
            </a:extLst>
          </p:cNvPr>
          <p:cNvSpPr txBox="1">
            <a:spLocks noChangeArrowheads="1"/>
          </p:cNvSpPr>
          <p:nvPr/>
        </p:nvSpPr>
        <p:spPr bwMode="auto">
          <a:xfrm>
            <a:off x="8267700" y="5033972"/>
            <a:ext cx="325914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2000" dirty="0">
                <a:latin typeface="+mn-lt"/>
                <a:cs typeface="Calibri Light" panose="020F0302020204030204" pitchFamily="34" charset="0"/>
              </a:rPr>
              <a:t>Lorem ipsum dolor sit amet, consectetur adipiscing elit. Aliquam tincidunt ante nec sem congue convallis. </a:t>
            </a:r>
          </a:p>
        </p:txBody>
      </p:sp>
      <p:sp>
        <p:nvSpPr>
          <p:cNvPr id="42" name="CuadroTexto 41">
            <a:extLst>
              <a:ext uri="{FF2B5EF4-FFF2-40B4-BE49-F238E27FC236}">
                <a16:creationId xmlns:a16="http://schemas.microsoft.com/office/drawing/2014/main" id="{96E2DC42-FF30-436F-8F1F-CCFFA11DAC9C}"/>
              </a:ext>
            </a:extLst>
          </p:cNvPr>
          <p:cNvSpPr txBox="1"/>
          <p:nvPr/>
        </p:nvSpPr>
        <p:spPr>
          <a:xfrm>
            <a:off x="2576511" y="169118"/>
            <a:ext cx="6710466" cy="830997"/>
          </a:xfrm>
          <a:prstGeom prst="rect">
            <a:avLst/>
          </a:prstGeom>
          <a:noFill/>
        </p:spPr>
        <p:txBody>
          <a:bodyPr wrap="square" rtlCol="0">
            <a:spAutoFit/>
          </a:bodyPr>
          <a:lstStyle/>
          <a:p>
            <a:pPr algn="ctr"/>
            <a:r>
              <a:rPr lang="es-CO" sz="4800">
                <a:solidFill>
                  <a:srgbClr val="93CB27"/>
                </a:solidFill>
                <a:effectLst>
                  <a:outerShdw blurRad="38100" dist="38100" dir="2700000" algn="tl">
                    <a:srgbClr val="000000">
                      <a:alpha val="43137"/>
                    </a:srgbClr>
                  </a:outerShdw>
                </a:effectLst>
              </a:rPr>
              <a:t>Escribe tu </a:t>
            </a:r>
            <a:r>
              <a:rPr lang="es-CO" sz="4800">
                <a:solidFill>
                  <a:srgbClr val="E92793"/>
                </a:solidFill>
                <a:effectLst>
                  <a:outerShdw blurRad="38100" dist="38100" dir="2700000" algn="tl">
                    <a:srgbClr val="000000">
                      <a:alpha val="43137"/>
                    </a:srgbClr>
                  </a:outerShdw>
                </a:effectLst>
              </a:rPr>
              <a:t>título aquí</a:t>
            </a:r>
          </a:p>
        </p:txBody>
      </p:sp>
      <p:sp>
        <p:nvSpPr>
          <p:cNvPr id="44" name="Marcador de posición de imagen 43">
            <a:extLst>
              <a:ext uri="{FF2B5EF4-FFF2-40B4-BE49-F238E27FC236}">
                <a16:creationId xmlns:a16="http://schemas.microsoft.com/office/drawing/2014/main" id="{1E49BED6-6CFC-4061-BCE8-6DD137DCBB98}"/>
              </a:ext>
            </a:extLst>
          </p:cNvPr>
          <p:cNvSpPr>
            <a:spLocks noGrp="1"/>
          </p:cNvSpPr>
          <p:nvPr>
            <p:ph type="pic" sz="quarter" idx="10"/>
          </p:nvPr>
        </p:nvSpPr>
        <p:spPr>
          <a:xfrm>
            <a:off x="-13098" y="0"/>
            <a:ext cx="12192000" cy="4838700"/>
          </a:xfrm>
        </p:spPr>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E9218AF-4336-484C-B06C-576FE5930DBE}"/>
              </a:ext>
            </a:extLst>
          </p:cNvPr>
          <p:cNvGrpSpPr>
            <a:grpSpLocks noChangeAspect="1"/>
          </p:cNvGrpSpPr>
          <p:nvPr/>
        </p:nvGrpSpPr>
        <p:grpSpPr bwMode="auto">
          <a:xfrm>
            <a:off x="3443287" y="857250"/>
            <a:ext cx="5305425" cy="4643438"/>
            <a:chOff x="2169" y="504"/>
            <a:chExt cx="3342" cy="2925"/>
          </a:xfrm>
        </p:grpSpPr>
        <p:sp>
          <p:nvSpPr>
            <p:cNvPr id="7" name="Freeform 5">
              <a:extLst>
                <a:ext uri="{FF2B5EF4-FFF2-40B4-BE49-F238E27FC236}">
                  <a16:creationId xmlns:a16="http://schemas.microsoft.com/office/drawing/2014/main" id="{C63DB92F-4483-4FD6-9084-896136D13AE3}"/>
                </a:ext>
              </a:extLst>
            </p:cNvPr>
            <p:cNvSpPr>
              <a:spLocks/>
            </p:cNvSpPr>
            <p:nvPr/>
          </p:nvSpPr>
          <p:spPr bwMode="auto">
            <a:xfrm>
              <a:off x="3669" y="2293"/>
              <a:ext cx="366" cy="299"/>
            </a:xfrm>
            <a:custGeom>
              <a:avLst/>
              <a:gdLst>
                <a:gd name="T0" fmla="*/ 366 w 366"/>
                <a:gd name="T1" fmla="*/ 299 h 299"/>
                <a:gd name="T2" fmla="*/ 0 w 366"/>
                <a:gd name="T3" fmla="*/ 299 h 299"/>
                <a:gd name="T4" fmla="*/ 77 w 366"/>
                <a:gd name="T5" fmla="*/ 0 h 299"/>
                <a:gd name="T6" fmla="*/ 289 w 366"/>
                <a:gd name="T7" fmla="*/ 0 h 299"/>
                <a:gd name="T8" fmla="*/ 366 w 366"/>
                <a:gd name="T9" fmla="*/ 299 h 299"/>
              </a:gdLst>
              <a:ahLst/>
              <a:cxnLst>
                <a:cxn ang="0">
                  <a:pos x="T0" y="T1"/>
                </a:cxn>
                <a:cxn ang="0">
                  <a:pos x="T2" y="T3"/>
                </a:cxn>
                <a:cxn ang="0">
                  <a:pos x="T4" y="T5"/>
                </a:cxn>
                <a:cxn ang="0">
                  <a:pos x="T6" y="T7"/>
                </a:cxn>
                <a:cxn ang="0">
                  <a:pos x="T8" y="T9"/>
                </a:cxn>
              </a:cxnLst>
              <a:rect l="0" t="0" r="r" b="b"/>
              <a:pathLst>
                <a:path w="366" h="299">
                  <a:moveTo>
                    <a:pt x="366" y="299"/>
                  </a:moveTo>
                  <a:lnTo>
                    <a:pt x="0" y="299"/>
                  </a:lnTo>
                  <a:lnTo>
                    <a:pt x="77" y="0"/>
                  </a:lnTo>
                  <a:lnTo>
                    <a:pt x="289" y="0"/>
                  </a:lnTo>
                  <a:lnTo>
                    <a:pt x="366" y="299"/>
                  </a:ln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A9776CE2-CD63-483C-BD05-FE685F28E936}"/>
                </a:ext>
              </a:extLst>
            </p:cNvPr>
            <p:cNvSpPr>
              <a:spLocks/>
            </p:cNvSpPr>
            <p:nvPr/>
          </p:nvSpPr>
          <p:spPr bwMode="auto">
            <a:xfrm>
              <a:off x="3228" y="1405"/>
              <a:ext cx="1247" cy="931"/>
            </a:xfrm>
            <a:custGeom>
              <a:avLst/>
              <a:gdLst>
                <a:gd name="T0" fmla="*/ 350 w 371"/>
                <a:gd name="T1" fmla="*/ 277 h 277"/>
                <a:gd name="T2" fmla="*/ 21 w 371"/>
                <a:gd name="T3" fmla="*/ 277 h 277"/>
                <a:gd name="T4" fmla="*/ 0 w 371"/>
                <a:gd name="T5" fmla="*/ 256 h 277"/>
                <a:gd name="T6" fmla="*/ 0 w 371"/>
                <a:gd name="T7" fmla="*/ 20 h 277"/>
                <a:gd name="T8" fmla="*/ 21 w 371"/>
                <a:gd name="T9" fmla="*/ 0 h 277"/>
                <a:gd name="T10" fmla="*/ 350 w 371"/>
                <a:gd name="T11" fmla="*/ 0 h 277"/>
                <a:gd name="T12" fmla="*/ 371 w 371"/>
                <a:gd name="T13" fmla="*/ 20 h 277"/>
                <a:gd name="T14" fmla="*/ 371 w 371"/>
                <a:gd name="T15" fmla="*/ 256 h 277"/>
                <a:gd name="T16" fmla="*/ 350 w 371"/>
                <a:gd name="T17" fmla="*/ 277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1" h="277">
                  <a:moveTo>
                    <a:pt x="350" y="277"/>
                  </a:moveTo>
                  <a:cubicBezTo>
                    <a:pt x="21" y="277"/>
                    <a:pt x="21" y="277"/>
                    <a:pt x="21" y="277"/>
                  </a:cubicBezTo>
                  <a:cubicBezTo>
                    <a:pt x="10" y="277"/>
                    <a:pt x="0" y="267"/>
                    <a:pt x="0" y="256"/>
                  </a:cubicBezTo>
                  <a:cubicBezTo>
                    <a:pt x="0" y="20"/>
                    <a:pt x="0" y="20"/>
                    <a:pt x="0" y="20"/>
                  </a:cubicBezTo>
                  <a:cubicBezTo>
                    <a:pt x="0" y="9"/>
                    <a:pt x="10" y="0"/>
                    <a:pt x="21" y="0"/>
                  </a:cubicBezTo>
                  <a:cubicBezTo>
                    <a:pt x="350" y="0"/>
                    <a:pt x="350" y="0"/>
                    <a:pt x="350" y="0"/>
                  </a:cubicBezTo>
                  <a:cubicBezTo>
                    <a:pt x="361" y="0"/>
                    <a:pt x="371" y="9"/>
                    <a:pt x="371" y="20"/>
                  </a:cubicBezTo>
                  <a:cubicBezTo>
                    <a:pt x="371" y="256"/>
                    <a:pt x="371" y="256"/>
                    <a:pt x="371" y="256"/>
                  </a:cubicBezTo>
                  <a:cubicBezTo>
                    <a:pt x="371" y="267"/>
                    <a:pt x="361" y="277"/>
                    <a:pt x="350" y="277"/>
                  </a:cubicBezTo>
                  <a:close/>
                </a:path>
              </a:pathLst>
            </a:custGeom>
            <a:solidFill>
              <a:srgbClr val="AEAE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Rectangle 7">
              <a:extLst>
                <a:ext uri="{FF2B5EF4-FFF2-40B4-BE49-F238E27FC236}">
                  <a16:creationId xmlns:a16="http://schemas.microsoft.com/office/drawing/2014/main" id="{7EF0982A-0454-4A11-BDBD-F6986CD27974}"/>
                </a:ext>
              </a:extLst>
            </p:cNvPr>
            <p:cNvSpPr>
              <a:spLocks noChangeArrowheads="1"/>
            </p:cNvSpPr>
            <p:nvPr/>
          </p:nvSpPr>
          <p:spPr bwMode="auto">
            <a:xfrm>
              <a:off x="3306" y="1445"/>
              <a:ext cx="1092" cy="790"/>
            </a:xfrm>
            <a:prstGeom prst="rect">
              <a:avLst/>
            </a:prstGeom>
            <a:solidFill>
              <a:srgbClr val="3C3C3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8">
              <a:extLst>
                <a:ext uri="{FF2B5EF4-FFF2-40B4-BE49-F238E27FC236}">
                  <a16:creationId xmlns:a16="http://schemas.microsoft.com/office/drawing/2014/main" id="{5E6A82E8-5825-420C-9609-D73D032BE061}"/>
                </a:ext>
              </a:extLst>
            </p:cNvPr>
            <p:cNvSpPr>
              <a:spLocks noChangeArrowheads="1"/>
            </p:cNvSpPr>
            <p:nvPr/>
          </p:nvSpPr>
          <p:spPr bwMode="auto">
            <a:xfrm>
              <a:off x="3343" y="1489"/>
              <a:ext cx="1018" cy="703"/>
            </a:xfrm>
            <a:prstGeom prst="rect">
              <a:avLst/>
            </a:prstGeom>
            <a:solidFill>
              <a:srgbClr val="0CA3B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9">
              <a:extLst>
                <a:ext uri="{FF2B5EF4-FFF2-40B4-BE49-F238E27FC236}">
                  <a16:creationId xmlns:a16="http://schemas.microsoft.com/office/drawing/2014/main" id="{2C7864BD-2120-4AC8-90DC-AEF7FD119372}"/>
                </a:ext>
              </a:extLst>
            </p:cNvPr>
            <p:cNvSpPr>
              <a:spLocks/>
            </p:cNvSpPr>
            <p:nvPr/>
          </p:nvSpPr>
          <p:spPr bwMode="auto">
            <a:xfrm>
              <a:off x="3554" y="2524"/>
              <a:ext cx="595" cy="115"/>
            </a:xfrm>
            <a:custGeom>
              <a:avLst/>
              <a:gdLst>
                <a:gd name="T0" fmla="*/ 161 w 177"/>
                <a:gd name="T1" fmla="*/ 34 h 34"/>
                <a:gd name="T2" fmla="*/ 16 w 177"/>
                <a:gd name="T3" fmla="*/ 33 h 34"/>
                <a:gd name="T4" fmla="*/ 0 w 177"/>
                <a:gd name="T5" fmla="*/ 16 h 34"/>
                <a:gd name="T6" fmla="*/ 0 w 177"/>
                <a:gd name="T7" fmla="*/ 16 h 34"/>
                <a:gd name="T8" fmla="*/ 16 w 177"/>
                <a:gd name="T9" fmla="*/ 0 h 34"/>
                <a:gd name="T10" fmla="*/ 161 w 177"/>
                <a:gd name="T11" fmla="*/ 1 h 34"/>
                <a:gd name="T12" fmla="*/ 177 w 177"/>
                <a:gd name="T13" fmla="*/ 17 h 34"/>
                <a:gd name="T14" fmla="*/ 177 w 177"/>
                <a:gd name="T15" fmla="*/ 18 h 34"/>
                <a:gd name="T16" fmla="*/ 161 w 177"/>
                <a:gd name="T17" fmla="*/ 3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 h="34">
                  <a:moveTo>
                    <a:pt x="161" y="34"/>
                  </a:moveTo>
                  <a:cubicBezTo>
                    <a:pt x="16" y="33"/>
                    <a:pt x="16" y="33"/>
                    <a:pt x="16" y="33"/>
                  </a:cubicBezTo>
                  <a:cubicBezTo>
                    <a:pt x="7" y="33"/>
                    <a:pt x="0" y="25"/>
                    <a:pt x="0" y="16"/>
                  </a:cubicBezTo>
                  <a:cubicBezTo>
                    <a:pt x="0" y="16"/>
                    <a:pt x="0" y="16"/>
                    <a:pt x="0" y="16"/>
                  </a:cubicBezTo>
                  <a:cubicBezTo>
                    <a:pt x="0" y="7"/>
                    <a:pt x="7" y="0"/>
                    <a:pt x="16" y="0"/>
                  </a:cubicBezTo>
                  <a:cubicBezTo>
                    <a:pt x="161" y="1"/>
                    <a:pt x="161" y="1"/>
                    <a:pt x="161" y="1"/>
                  </a:cubicBezTo>
                  <a:cubicBezTo>
                    <a:pt x="170" y="1"/>
                    <a:pt x="177" y="8"/>
                    <a:pt x="177" y="17"/>
                  </a:cubicBezTo>
                  <a:cubicBezTo>
                    <a:pt x="177" y="18"/>
                    <a:pt x="177" y="18"/>
                    <a:pt x="177" y="18"/>
                  </a:cubicBezTo>
                  <a:cubicBezTo>
                    <a:pt x="177" y="27"/>
                    <a:pt x="170" y="34"/>
                    <a:pt x="161" y="34"/>
                  </a:cubicBezTo>
                  <a:close/>
                </a:path>
              </a:pathLst>
            </a:custGeom>
            <a:solidFill>
              <a:srgbClr val="AEAE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Oval 10">
              <a:extLst>
                <a:ext uri="{FF2B5EF4-FFF2-40B4-BE49-F238E27FC236}">
                  <a16:creationId xmlns:a16="http://schemas.microsoft.com/office/drawing/2014/main" id="{FE2963E7-98E0-4FCA-BA13-C1879535D217}"/>
                </a:ext>
              </a:extLst>
            </p:cNvPr>
            <p:cNvSpPr>
              <a:spLocks noChangeArrowheads="1"/>
            </p:cNvSpPr>
            <p:nvPr/>
          </p:nvSpPr>
          <p:spPr bwMode="auto">
            <a:xfrm>
              <a:off x="4230" y="2266"/>
              <a:ext cx="30" cy="30"/>
            </a:xfrm>
            <a:prstGeom prst="ellipse">
              <a:avLst/>
            </a:prstGeom>
            <a:solidFill>
              <a:srgbClr val="FBF6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Oval 11">
              <a:extLst>
                <a:ext uri="{FF2B5EF4-FFF2-40B4-BE49-F238E27FC236}">
                  <a16:creationId xmlns:a16="http://schemas.microsoft.com/office/drawing/2014/main" id="{80CF0935-6C12-41E9-93DB-3ED14FD1A8F9}"/>
                </a:ext>
              </a:extLst>
            </p:cNvPr>
            <p:cNvSpPr>
              <a:spLocks noChangeArrowheads="1"/>
            </p:cNvSpPr>
            <p:nvPr/>
          </p:nvSpPr>
          <p:spPr bwMode="auto">
            <a:xfrm>
              <a:off x="4274" y="2266"/>
              <a:ext cx="33" cy="30"/>
            </a:xfrm>
            <a:prstGeom prst="ellipse">
              <a:avLst/>
            </a:prstGeom>
            <a:solidFill>
              <a:srgbClr val="FBF6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Oval 12">
              <a:extLst>
                <a:ext uri="{FF2B5EF4-FFF2-40B4-BE49-F238E27FC236}">
                  <a16:creationId xmlns:a16="http://schemas.microsoft.com/office/drawing/2014/main" id="{96F6C508-231C-4FF0-B4AA-3DB8369DFE62}"/>
                </a:ext>
              </a:extLst>
            </p:cNvPr>
            <p:cNvSpPr>
              <a:spLocks noChangeArrowheads="1"/>
            </p:cNvSpPr>
            <p:nvPr/>
          </p:nvSpPr>
          <p:spPr bwMode="auto">
            <a:xfrm>
              <a:off x="4321" y="2266"/>
              <a:ext cx="30" cy="30"/>
            </a:xfrm>
            <a:prstGeom prst="ellipse">
              <a:avLst/>
            </a:prstGeom>
            <a:solidFill>
              <a:srgbClr val="FBF6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3">
              <a:extLst>
                <a:ext uri="{FF2B5EF4-FFF2-40B4-BE49-F238E27FC236}">
                  <a16:creationId xmlns:a16="http://schemas.microsoft.com/office/drawing/2014/main" id="{5BE52A58-5E8C-49E1-891C-FD58577A0524}"/>
                </a:ext>
              </a:extLst>
            </p:cNvPr>
            <p:cNvSpPr>
              <a:spLocks/>
            </p:cNvSpPr>
            <p:nvPr/>
          </p:nvSpPr>
          <p:spPr bwMode="auto">
            <a:xfrm>
              <a:off x="3541" y="1617"/>
              <a:ext cx="232" cy="151"/>
            </a:xfrm>
            <a:custGeom>
              <a:avLst/>
              <a:gdLst>
                <a:gd name="T0" fmla="*/ 53 w 69"/>
                <a:gd name="T1" fmla="*/ 3 h 45"/>
                <a:gd name="T2" fmla="*/ 35 w 69"/>
                <a:gd name="T3" fmla="*/ 0 h 45"/>
                <a:gd name="T4" fmla="*/ 16 w 69"/>
                <a:gd name="T5" fmla="*/ 3 h 45"/>
                <a:gd name="T6" fmla="*/ 0 w 69"/>
                <a:gd name="T7" fmla="*/ 45 h 45"/>
                <a:gd name="T8" fmla="*/ 35 w 69"/>
                <a:gd name="T9" fmla="*/ 45 h 45"/>
                <a:gd name="T10" fmla="*/ 69 w 69"/>
                <a:gd name="T11" fmla="*/ 45 h 45"/>
                <a:gd name="T12" fmla="*/ 53 w 69"/>
                <a:gd name="T13" fmla="*/ 3 h 45"/>
              </a:gdLst>
              <a:ahLst/>
              <a:cxnLst>
                <a:cxn ang="0">
                  <a:pos x="T0" y="T1"/>
                </a:cxn>
                <a:cxn ang="0">
                  <a:pos x="T2" y="T3"/>
                </a:cxn>
                <a:cxn ang="0">
                  <a:pos x="T4" y="T5"/>
                </a:cxn>
                <a:cxn ang="0">
                  <a:pos x="T6" y="T7"/>
                </a:cxn>
                <a:cxn ang="0">
                  <a:pos x="T8" y="T9"/>
                </a:cxn>
                <a:cxn ang="0">
                  <a:pos x="T10" y="T11"/>
                </a:cxn>
                <a:cxn ang="0">
                  <a:pos x="T12" y="T13"/>
                </a:cxn>
              </a:cxnLst>
              <a:rect l="0" t="0" r="r" b="b"/>
              <a:pathLst>
                <a:path w="69" h="45">
                  <a:moveTo>
                    <a:pt x="53" y="3"/>
                  </a:moveTo>
                  <a:cubicBezTo>
                    <a:pt x="49" y="2"/>
                    <a:pt x="39" y="0"/>
                    <a:pt x="35" y="0"/>
                  </a:cubicBezTo>
                  <a:cubicBezTo>
                    <a:pt x="30" y="0"/>
                    <a:pt x="20" y="2"/>
                    <a:pt x="16" y="3"/>
                  </a:cubicBezTo>
                  <a:cubicBezTo>
                    <a:pt x="0" y="10"/>
                    <a:pt x="0" y="24"/>
                    <a:pt x="0" y="45"/>
                  </a:cubicBezTo>
                  <a:cubicBezTo>
                    <a:pt x="35" y="45"/>
                    <a:pt x="35" y="45"/>
                    <a:pt x="35" y="45"/>
                  </a:cubicBezTo>
                  <a:cubicBezTo>
                    <a:pt x="69" y="45"/>
                    <a:pt x="69" y="45"/>
                    <a:pt x="69" y="45"/>
                  </a:cubicBezTo>
                  <a:cubicBezTo>
                    <a:pt x="69" y="24"/>
                    <a:pt x="69" y="10"/>
                    <a:pt x="53" y="3"/>
                  </a:cubicBezTo>
                  <a:close/>
                </a:path>
              </a:pathLst>
            </a:cu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a:extLst>
                <a:ext uri="{FF2B5EF4-FFF2-40B4-BE49-F238E27FC236}">
                  <a16:creationId xmlns:a16="http://schemas.microsoft.com/office/drawing/2014/main" id="{7AB54FC0-D121-4D0A-9DB2-C1997BABF0B0}"/>
                </a:ext>
              </a:extLst>
            </p:cNvPr>
            <p:cNvSpPr>
              <a:spLocks/>
            </p:cNvSpPr>
            <p:nvPr/>
          </p:nvSpPr>
          <p:spPr bwMode="auto">
            <a:xfrm>
              <a:off x="3561" y="1909"/>
              <a:ext cx="195" cy="252"/>
            </a:xfrm>
            <a:custGeom>
              <a:avLst/>
              <a:gdLst>
                <a:gd name="T0" fmla="*/ 42 w 58"/>
                <a:gd name="T1" fmla="*/ 0 h 75"/>
                <a:gd name="T2" fmla="*/ 30 w 58"/>
                <a:gd name="T3" fmla="*/ 0 h 75"/>
                <a:gd name="T4" fmla="*/ 28 w 58"/>
                <a:gd name="T5" fmla="*/ 0 h 75"/>
                <a:gd name="T6" fmla="*/ 16 w 58"/>
                <a:gd name="T7" fmla="*/ 0 h 75"/>
                <a:gd name="T8" fmla="*/ 0 w 58"/>
                <a:gd name="T9" fmla="*/ 42 h 75"/>
                <a:gd name="T10" fmla="*/ 28 w 58"/>
                <a:gd name="T11" fmla="*/ 75 h 75"/>
                <a:gd name="T12" fmla="*/ 30 w 58"/>
                <a:gd name="T13" fmla="*/ 75 h 75"/>
                <a:gd name="T14" fmla="*/ 58 w 58"/>
                <a:gd name="T15" fmla="*/ 42 h 75"/>
                <a:gd name="T16" fmla="*/ 42 w 58"/>
                <a:gd name="T17"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 h="75">
                  <a:moveTo>
                    <a:pt x="42" y="0"/>
                  </a:moveTo>
                  <a:cubicBezTo>
                    <a:pt x="30" y="0"/>
                    <a:pt x="30" y="0"/>
                    <a:pt x="30" y="0"/>
                  </a:cubicBezTo>
                  <a:cubicBezTo>
                    <a:pt x="28" y="0"/>
                    <a:pt x="28" y="0"/>
                    <a:pt x="28" y="0"/>
                  </a:cubicBezTo>
                  <a:cubicBezTo>
                    <a:pt x="16" y="0"/>
                    <a:pt x="16" y="0"/>
                    <a:pt x="16" y="0"/>
                  </a:cubicBezTo>
                  <a:cubicBezTo>
                    <a:pt x="16" y="0"/>
                    <a:pt x="20" y="23"/>
                    <a:pt x="0" y="42"/>
                  </a:cubicBezTo>
                  <a:cubicBezTo>
                    <a:pt x="28" y="75"/>
                    <a:pt x="28" y="75"/>
                    <a:pt x="28" y="75"/>
                  </a:cubicBezTo>
                  <a:cubicBezTo>
                    <a:pt x="30" y="75"/>
                    <a:pt x="30" y="75"/>
                    <a:pt x="30" y="75"/>
                  </a:cubicBezTo>
                  <a:cubicBezTo>
                    <a:pt x="58" y="42"/>
                    <a:pt x="58" y="42"/>
                    <a:pt x="58" y="42"/>
                  </a:cubicBezTo>
                  <a:cubicBezTo>
                    <a:pt x="38" y="23"/>
                    <a:pt x="42" y="0"/>
                    <a:pt x="42" y="0"/>
                  </a:cubicBezTo>
                  <a:close/>
                </a:path>
              </a:pathLst>
            </a:custGeom>
            <a:solidFill>
              <a:srgbClr val="FCC0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a:extLst>
                <a:ext uri="{FF2B5EF4-FFF2-40B4-BE49-F238E27FC236}">
                  <a16:creationId xmlns:a16="http://schemas.microsoft.com/office/drawing/2014/main" id="{006D96B1-D8CB-4C8E-947A-6C69CA5C810B}"/>
                </a:ext>
              </a:extLst>
            </p:cNvPr>
            <p:cNvSpPr>
              <a:spLocks/>
            </p:cNvSpPr>
            <p:nvPr/>
          </p:nvSpPr>
          <p:spPr bwMode="auto">
            <a:xfrm>
              <a:off x="3615" y="1909"/>
              <a:ext cx="101" cy="84"/>
            </a:xfrm>
            <a:custGeom>
              <a:avLst/>
              <a:gdLst>
                <a:gd name="T0" fmla="*/ 0 w 30"/>
                <a:gd name="T1" fmla="*/ 0 h 25"/>
                <a:gd name="T2" fmla="*/ 12 w 30"/>
                <a:gd name="T3" fmla="*/ 0 h 25"/>
                <a:gd name="T4" fmla="*/ 14 w 30"/>
                <a:gd name="T5" fmla="*/ 0 h 25"/>
                <a:gd name="T6" fmla="*/ 26 w 30"/>
                <a:gd name="T7" fmla="*/ 0 h 25"/>
                <a:gd name="T8" fmla="*/ 30 w 30"/>
                <a:gd name="T9" fmla="*/ 25 h 25"/>
                <a:gd name="T10" fmla="*/ 0 w 30"/>
                <a:gd name="T11" fmla="*/ 3 h 25"/>
                <a:gd name="T12" fmla="*/ 0 w 30"/>
                <a:gd name="T13" fmla="*/ 0 h 25"/>
              </a:gdLst>
              <a:ahLst/>
              <a:cxnLst>
                <a:cxn ang="0">
                  <a:pos x="T0" y="T1"/>
                </a:cxn>
                <a:cxn ang="0">
                  <a:pos x="T2" y="T3"/>
                </a:cxn>
                <a:cxn ang="0">
                  <a:pos x="T4" y="T5"/>
                </a:cxn>
                <a:cxn ang="0">
                  <a:pos x="T6" y="T7"/>
                </a:cxn>
                <a:cxn ang="0">
                  <a:pos x="T8" y="T9"/>
                </a:cxn>
                <a:cxn ang="0">
                  <a:pos x="T10" y="T11"/>
                </a:cxn>
                <a:cxn ang="0">
                  <a:pos x="T12" y="T13"/>
                </a:cxn>
              </a:cxnLst>
              <a:rect l="0" t="0" r="r" b="b"/>
              <a:pathLst>
                <a:path w="30" h="25">
                  <a:moveTo>
                    <a:pt x="0" y="0"/>
                  </a:moveTo>
                  <a:cubicBezTo>
                    <a:pt x="12" y="0"/>
                    <a:pt x="12" y="0"/>
                    <a:pt x="12" y="0"/>
                  </a:cubicBezTo>
                  <a:cubicBezTo>
                    <a:pt x="14" y="0"/>
                    <a:pt x="14" y="0"/>
                    <a:pt x="14" y="0"/>
                  </a:cubicBezTo>
                  <a:cubicBezTo>
                    <a:pt x="26" y="0"/>
                    <a:pt x="26" y="0"/>
                    <a:pt x="26" y="0"/>
                  </a:cubicBezTo>
                  <a:cubicBezTo>
                    <a:pt x="26" y="0"/>
                    <a:pt x="24" y="11"/>
                    <a:pt x="30" y="25"/>
                  </a:cubicBezTo>
                  <a:cubicBezTo>
                    <a:pt x="19" y="20"/>
                    <a:pt x="10" y="11"/>
                    <a:pt x="0" y="3"/>
                  </a:cubicBezTo>
                  <a:cubicBezTo>
                    <a:pt x="0" y="1"/>
                    <a:pt x="0" y="0"/>
                    <a:pt x="0" y="0"/>
                  </a:cubicBezTo>
                  <a:close/>
                </a:path>
              </a:pathLst>
            </a:custGeom>
            <a:solidFill>
              <a:srgbClr val="E8AA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6">
              <a:extLst>
                <a:ext uri="{FF2B5EF4-FFF2-40B4-BE49-F238E27FC236}">
                  <a16:creationId xmlns:a16="http://schemas.microsoft.com/office/drawing/2014/main" id="{1BA9E7EB-E2D6-42B8-A42D-7E7B29C42E7B}"/>
                </a:ext>
              </a:extLst>
            </p:cNvPr>
            <p:cNvSpPr>
              <a:spLocks noEditPoints="1"/>
            </p:cNvSpPr>
            <p:nvPr/>
          </p:nvSpPr>
          <p:spPr bwMode="auto">
            <a:xfrm>
              <a:off x="3430" y="1963"/>
              <a:ext cx="454" cy="229"/>
            </a:xfrm>
            <a:custGeom>
              <a:avLst/>
              <a:gdLst>
                <a:gd name="T0" fmla="*/ 129 w 135"/>
                <a:gd name="T1" fmla="*/ 19 h 68"/>
                <a:gd name="T2" fmla="*/ 84 w 135"/>
                <a:gd name="T3" fmla="*/ 0 h 68"/>
                <a:gd name="T4" fmla="*/ 84 w 135"/>
                <a:gd name="T5" fmla="*/ 0 h 68"/>
                <a:gd name="T6" fmla="*/ 83 w 135"/>
                <a:gd name="T7" fmla="*/ 0 h 68"/>
                <a:gd name="T8" fmla="*/ 83 w 135"/>
                <a:gd name="T9" fmla="*/ 4 h 68"/>
                <a:gd name="T10" fmla="*/ 83 w 135"/>
                <a:gd name="T11" fmla="*/ 3 h 68"/>
                <a:gd name="T12" fmla="*/ 68 w 135"/>
                <a:gd name="T13" fmla="*/ 11 h 68"/>
                <a:gd name="T14" fmla="*/ 53 w 135"/>
                <a:gd name="T15" fmla="*/ 3 h 68"/>
                <a:gd name="T16" fmla="*/ 52 w 135"/>
                <a:gd name="T17" fmla="*/ 6 h 68"/>
                <a:gd name="T18" fmla="*/ 52 w 135"/>
                <a:gd name="T19" fmla="*/ 0 h 68"/>
                <a:gd name="T20" fmla="*/ 52 w 135"/>
                <a:gd name="T21" fmla="*/ 0 h 68"/>
                <a:gd name="T22" fmla="*/ 52 w 135"/>
                <a:gd name="T23" fmla="*/ 0 h 68"/>
                <a:gd name="T24" fmla="*/ 7 w 135"/>
                <a:gd name="T25" fmla="*/ 19 h 68"/>
                <a:gd name="T26" fmla="*/ 0 w 135"/>
                <a:gd name="T27" fmla="*/ 68 h 68"/>
                <a:gd name="T28" fmla="*/ 68 w 135"/>
                <a:gd name="T29" fmla="*/ 68 h 68"/>
                <a:gd name="T30" fmla="*/ 135 w 135"/>
                <a:gd name="T31" fmla="*/ 68 h 68"/>
                <a:gd name="T32" fmla="*/ 129 w 135"/>
                <a:gd name="T33" fmla="*/ 19 h 68"/>
                <a:gd name="T34" fmla="*/ 68 w 135"/>
                <a:gd name="T35" fmla="*/ 59 h 68"/>
                <a:gd name="T36" fmla="*/ 68 w 135"/>
                <a:gd name="T37" fmla="*/ 59 h 68"/>
                <a:gd name="T38" fmla="*/ 68 w 135"/>
                <a:gd name="T39" fmla="*/ 60 h 68"/>
                <a:gd name="T40" fmla="*/ 68 w 135"/>
                <a:gd name="T41" fmla="*/ 59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5" h="68">
                  <a:moveTo>
                    <a:pt x="129" y="19"/>
                  </a:moveTo>
                  <a:cubicBezTo>
                    <a:pt x="123" y="9"/>
                    <a:pt x="84" y="0"/>
                    <a:pt x="84" y="0"/>
                  </a:cubicBezTo>
                  <a:cubicBezTo>
                    <a:pt x="84" y="0"/>
                    <a:pt x="84" y="0"/>
                    <a:pt x="84" y="0"/>
                  </a:cubicBezTo>
                  <a:cubicBezTo>
                    <a:pt x="83" y="0"/>
                    <a:pt x="83" y="0"/>
                    <a:pt x="83" y="0"/>
                  </a:cubicBezTo>
                  <a:cubicBezTo>
                    <a:pt x="83" y="0"/>
                    <a:pt x="83" y="1"/>
                    <a:pt x="83" y="4"/>
                  </a:cubicBezTo>
                  <a:cubicBezTo>
                    <a:pt x="83" y="4"/>
                    <a:pt x="83" y="3"/>
                    <a:pt x="83" y="3"/>
                  </a:cubicBezTo>
                  <a:cubicBezTo>
                    <a:pt x="68" y="11"/>
                    <a:pt x="68" y="11"/>
                    <a:pt x="68" y="11"/>
                  </a:cubicBezTo>
                  <a:cubicBezTo>
                    <a:pt x="53" y="3"/>
                    <a:pt x="53" y="3"/>
                    <a:pt x="53" y="3"/>
                  </a:cubicBezTo>
                  <a:cubicBezTo>
                    <a:pt x="53" y="4"/>
                    <a:pt x="53" y="5"/>
                    <a:pt x="52" y="6"/>
                  </a:cubicBezTo>
                  <a:cubicBezTo>
                    <a:pt x="52" y="2"/>
                    <a:pt x="52" y="0"/>
                    <a:pt x="52" y="0"/>
                  </a:cubicBezTo>
                  <a:cubicBezTo>
                    <a:pt x="52" y="0"/>
                    <a:pt x="52" y="0"/>
                    <a:pt x="52" y="0"/>
                  </a:cubicBezTo>
                  <a:cubicBezTo>
                    <a:pt x="52" y="0"/>
                    <a:pt x="52" y="0"/>
                    <a:pt x="52" y="0"/>
                  </a:cubicBezTo>
                  <a:cubicBezTo>
                    <a:pt x="52" y="0"/>
                    <a:pt x="12" y="9"/>
                    <a:pt x="7" y="19"/>
                  </a:cubicBezTo>
                  <a:cubicBezTo>
                    <a:pt x="4" y="24"/>
                    <a:pt x="2" y="50"/>
                    <a:pt x="0" y="68"/>
                  </a:cubicBezTo>
                  <a:cubicBezTo>
                    <a:pt x="68" y="68"/>
                    <a:pt x="68" y="68"/>
                    <a:pt x="68" y="68"/>
                  </a:cubicBezTo>
                  <a:cubicBezTo>
                    <a:pt x="135" y="68"/>
                    <a:pt x="135" y="68"/>
                    <a:pt x="135" y="68"/>
                  </a:cubicBezTo>
                  <a:cubicBezTo>
                    <a:pt x="134" y="50"/>
                    <a:pt x="131" y="24"/>
                    <a:pt x="129" y="19"/>
                  </a:cubicBezTo>
                  <a:close/>
                  <a:moveTo>
                    <a:pt x="68" y="59"/>
                  </a:moveTo>
                  <a:cubicBezTo>
                    <a:pt x="68" y="59"/>
                    <a:pt x="68" y="59"/>
                    <a:pt x="68" y="59"/>
                  </a:cubicBezTo>
                  <a:cubicBezTo>
                    <a:pt x="68" y="60"/>
                    <a:pt x="68" y="60"/>
                    <a:pt x="68" y="60"/>
                  </a:cubicBezTo>
                  <a:cubicBezTo>
                    <a:pt x="68" y="60"/>
                    <a:pt x="68" y="60"/>
                    <a:pt x="68" y="59"/>
                  </a:cubicBezTo>
                  <a:close/>
                </a:path>
              </a:pathLst>
            </a:custGeom>
            <a:solidFill>
              <a:srgbClr val="EF54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7">
              <a:extLst>
                <a:ext uri="{FF2B5EF4-FFF2-40B4-BE49-F238E27FC236}">
                  <a16:creationId xmlns:a16="http://schemas.microsoft.com/office/drawing/2014/main" id="{7439846D-F1D4-49C8-B2D4-7F2D483D4DDD}"/>
                </a:ext>
              </a:extLst>
            </p:cNvPr>
            <p:cNvSpPr>
              <a:spLocks/>
            </p:cNvSpPr>
            <p:nvPr/>
          </p:nvSpPr>
          <p:spPr bwMode="auto">
            <a:xfrm>
              <a:off x="3601" y="1973"/>
              <a:ext cx="115" cy="209"/>
            </a:xfrm>
            <a:custGeom>
              <a:avLst/>
              <a:gdLst>
                <a:gd name="T0" fmla="*/ 2 w 34"/>
                <a:gd name="T1" fmla="*/ 0 h 62"/>
                <a:gd name="T2" fmla="*/ 15 w 34"/>
                <a:gd name="T3" fmla="*/ 18 h 62"/>
                <a:gd name="T4" fmla="*/ 8 w 34"/>
                <a:gd name="T5" fmla="*/ 56 h 62"/>
                <a:gd name="T6" fmla="*/ 17 w 34"/>
                <a:gd name="T7" fmla="*/ 62 h 62"/>
                <a:gd name="T8" fmla="*/ 26 w 34"/>
                <a:gd name="T9" fmla="*/ 56 h 62"/>
                <a:gd name="T10" fmla="*/ 19 w 34"/>
                <a:gd name="T11" fmla="*/ 19 h 62"/>
                <a:gd name="T12" fmla="*/ 32 w 34"/>
                <a:gd name="T13" fmla="*/ 0 h 62"/>
                <a:gd name="T14" fmla="*/ 17 w 34"/>
                <a:gd name="T15" fmla="*/ 5 h 62"/>
                <a:gd name="T16" fmla="*/ 2 w 34"/>
                <a:gd name="T17"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62">
                  <a:moveTo>
                    <a:pt x="2" y="0"/>
                  </a:moveTo>
                  <a:cubicBezTo>
                    <a:pt x="0" y="7"/>
                    <a:pt x="15" y="18"/>
                    <a:pt x="15" y="18"/>
                  </a:cubicBezTo>
                  <a:cubicBezTo>
                    <a:pt x="8" y="56"/>
                    <a:pt x="8" y="56"/>
                    <a:pt x="8" y="56"/>
                  </a:cubicBezTo>
                  <a:cubicBezTo>
                    <a:pt x="17" y="62"/>
                    <a:pt x="17" y="62"/>
                    <a:pt x="17" y="62"/>
                  </a:cubicBezTo>
                  <a:cubicBezTo>
                    <a:pt x="26" y="56"/>
                    <a:pt x="26" y="56"/>
                    <a:pt x="26" y="56"/>
                  </a:cubicBezTo>
                  <a:cubicBezTo>
                    <a:pt x="19" y="19"/>
                    <a:pt x="19" y="19"/>
                    <a:pt x="19" y="19"/>
                  </a:cubicBezTo>
                  <a:cubicBezTo>
                    <a:pt x="19" y="19"/>
                    <a:pt x="34" y="7"/>
                    <a:pt x="32" y="0"/>
                  </a:cubicBezTo>
                  <a:cubicBezTo>
                    <a:pt x="17" y="5"/>
                    <a:pt x="17" y="5"/>
                    <a:pt x="17" y="5"/>
                  </a:cubicBezTo>
                  <a:lnTo>
                    <a:pt x="2" y="0"/>
                  </a:lnTo>
                  <a:close/>
                </a:path>
              </a:pathLst>
            </a:custGeom>
            <a:solidFill>
              <a:srgbClr val="3535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8">
              <a:extLst>
                <a:ext uri="{FF2B5EF4-FFF2-40B4-BE49-F238E27FC236}">
                  <a16:creationId xmlns:a16="http://schemas.microsoft.com/office/drawing/2014/main" id="{C6E18AFB-CEF0-4F67-B435-B68D81020685}"/>
                </a:ext>
              </a:extLst>
            </p:cNvPr>
            <p:cNvSpPr>
              <a:spLocks/>
            </p:cNvSpPr>
            <p:nvPr/>
          </p:nvSpPr>
          <p:spPr bwMode="auto">
            <a:xfrm>
              <a:off x="3534" y="1657"/>
              <a:ext cx="249" cy="279"/>
            </a:xfrm>
            <a:custGeom>
              <a:avLst/>
              <a:gdLst>
                <a:gd name="T0" fmla="*/ 72 w 74"/>
                <a:gd name="T1" fmla="*/ 31 h 83"/>
                <a:gd name="T2" fmla="*/ 68 w 74"/>
                <a:gd name="T3" fmla="*/ 32 h 83"/>
                <a:gd name="T4" fmla="*/ 57 w 74"/>
                <a:gd name="T5" fmla="*/ 0 h 83"/>
                <a:gd name="T6" fmla="*/ 37 w 74"/>
                <a:gd name="T7" fmla="*/ 0 h 83"/>
                <a:gd name="T8" fmla="*/ 17 w 74"/>
                <a:gd name="T9" fmla="*/ 0 h 83"/>
                <a:gd name="T10" fmla="*/ 6 w 74"/>
                <a:gd name="T11" fmla="*/ 31 h 83"/>
                <a:gd name="T12" fmla="*/ 2 w 74"/>
                <a:gd name="T13" fmla="*/ 31 h 83"/>
                <a:gd name="T14" fmla="*/ 3 w 74"/>
                <a:gd name="T15" fmla="*/ 49 h 83"/>
                <a:gd name="T16" fmla="*/ 9 w 74"/>
                <a:gd name="T17" fmla="*/ 52 h 83"/>
                <a:gd name="T18" fmla="*/ 13 w 74"/>
                <a:gd name="T19" fmla="*/ 64 h 83"/>
                <a:gd name="T20" fmla="*/ 37 w 74"/>
                <a:gd name="T21" fmla="*/ 83 h 83"/>
                <a:gd name="T22" fmla="*/ 61 w 74"/>
                <a:gd name="T23" fmla="*/ 64 h 83"/>
                <a:gd name="T24" fmla="*/ 65 w 74"/>
                <a:gd name="T25" fmla="*/ 52 h 83"/>
                <a:gd name="T26" fmla="*/ 70 w 74"/>
                <a:gd name="T27" fmla="*/ 49 h 83"/>
                <a:gd name="T28" fmla="*/ 72 w 74"/>
                <a:gd name="T29" fmla="*/ 31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4" h="83">
                  <a:moveTo>
                    <a:pt x="72" y="31"/>
                  </a:moveTo>
                  <a:cubicBezTo>
                    <a:pt x="71" y="28"/>
                    <a:pt x="69" y="30"/>
                    <a:pt x="68" y="32"/>
                  </a:cubicBezTo>
                  <a:cubicBezTo>
                    <a:pt x="68" y="11"/>
                    <a:pt x="57" y="0"/>
                    <a:pt x="57" y="0"/>
                  </a:cubicBezTo>
                  <a:cubicBezTo>
                    <a:pt x="37" y="0"/>
                    <a:pt x="37" y="0"/>
                    <a:pt x="37" y="0"/>
                  </a:cubicBezTo>
                  <a:cubicBezTo>
                    <a:pt x="17" y="0"/>
                    <a:pt x="17" y="0"/>
                    <a:pt x="17" y="0"/>
                  </a:cubicBezTo>
                  <a:cubicBezTo>
                    <a:pt x="17" y="0"/>
                    <a:pt x="6" y="11"/>
                    <a:pt x="6" y="31"/>
                  </a:cubicBezTo>
                  <a:cubicBezTo>
                    <a:pt x="5" y="30"/>
                    <a:pt x="3" y="29"/>
                    <a:pt x="2" y="31"/>
                  </a:cubicBezTo>
                  <a:cubicBezTo>
                    <a:pt x="0" y="36"/>
                    <a:pt x="4" y="42"/>
                    <a:pt x="3" y="49"/>
                  </a:cubicBezTo>
                  <a:cubicBezTo>
                    <a:pt x="3" y="54"/>
                    <a:pt x="6" y="53"/>
                    <a:pt x="9" y="52"/>
                  </a:cubicBezTo>
                  <a:cubicBezTo>
                    <a:pt x="10" y="55"/>
                    <a:pt x="11" y="59"/>
                    <a:pt x="13" y="64"/>
                  </a:cubicBezTo>
                  <a:cubicBezTo>
                    <a:pt x="17" y="74"/>
                    <a:pt x="29" y="83"/>
                    <a:pt x="37" y="83"/>
                  </a:cubicBezTo>
                  <a:cubicBezTo>
                    <a:pt x="44" y="83"/>
                    <a:pt x="57" y="74"/>
                    <a:pt x="61" y="64"/>
                  </a:cubicBezTo>
                  <a:cubicBezTo>
                    <a:pt x="63" y="59"/>
                    <a:pt x="64" y="56"/>
                    <a:pt x="65" y="52"/>
                  </a:cubicBezTo>
                  <a:cubicBezTo>
                    <a:pt x="67" y="53"/>
                    <a:pt x="71" y="54"/>
                    <a:pt x="70" y="49"/>
                  </a:cubicBezTo>
                  <a:cubicBezTo>
                    <a:pt x="70" y="42"/>
                    <a:pt x="74" y="36"/>
                    <a:pt x="72" y="31"/>
                  </a:cubicBezTo>
                  <a:close/>
                </a:path>
              </a:pathLst>
            </a:custGeom>
            <a:solidFill>
              <a:srgbClr val="FCC0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9">
              <a:extLst>
                <a:ext uri="{FF2B5EF4-FFF2-40B4-BE49-F238E27FC236}">
                  <a16:creationId xmlns:a16="http://schemas.microsoft.com/office/drawing/2014/main" id="{3D28227F-6D07-4D5C-820D-D42520CEF8C7}"/>
                </a:ext>
              </a:extLst>
            </p:cNvPr>
            <p:cNvSpPr>
              <a:spLocks/>
            </p:cNvSpPr>
            <p:nvPr/>
          </p:nvSpPr>
          <p:spPr bwMode="auto">
            <a:xfrm>
              <a:off x="3659" y="1953"/>
              <a:ext cx="74" cy="81"/>
            </a:xfrm>
            <a:custGeom>
              <a:avLst/>
              <a:gdLst>
                <a:gd name="T0" fmla="*/ 0 w 74"/>
                <a:gd name="T1" fmla="*/ 37 h 81"/>
                <a:gd name="T2" fmla="*/ 37 w 74"/>
                <a:gd name="T3" fmla="*/ 81 h 81"/>
                <a:gd name="T4" fmla="*/ 74 w 74"/>
                <a:gd name="T5" fmla="*/ 13 h 81"/>
                <a:gd name="T6" fmla="*/ 47 w 74"/>
                <a:gd name="T7" fmla="*/ 0 h 81"/>
                <a:gd name="T8" fmla="*/ 0 w 74"/>
                <a:gd name="T9" fmla="*/ 37 h 81"/>
              </a:gdLst>
              <a:ahLst/>
              <a:cxnLst>
                <a:cxn ang="0">
                  <a:pos x="T0" y="T1"/>
                </a:cxn>
                <a:cxn ang="0">
                  <a:pos x="T2" y="T3"/>
                </a:cxn>
                <a:cxn ang="0">
                  <a:pos x="T4" y="T5"/>
                </a:cxn>
                <a:cxn ang="0">
                  <a:pos x="T6" y="T7"/>
                </a:cxn>
                <a:cxn ang="0">
                  <a:pos x="T8" y="T9"/>
                </a:cxn>
              </a:cxnLst>
              <a:rect l="0" t="0" r="r" b="b"/>
              <a:pathLst>
                <a:path w="74" h="81">
                  <a:moveTo>
                    <a:pt x="0" y="37"/>
                  </a:moveTo>
                  <a:lnTo>
                    <a:pt x="37" y="81"/>
                  </a:lnTo>
                  <a:lnTo>
                    <a:pt x="74" y="13"/>
                  </a:lnTo>
                  <a:lnTo>
                    <a:pt x="47" y="0"/>
                  </a:lnTo>
                  <a:lnTo>
                    <a:pt x="0" y="37"/>
                  </a:lnTo>
                  <a:close/>
                </a:path>
              </a:pathLst>
            </a:custGeom>
            <a:solidFill>
              <a:srgbClr val="EC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0">
              <a:extLst>
                <a:ext uri="{FF2B5EF4-FFF2-40B4-BE49-F238E27FC236}">
                  <a16:creationId xmlns:a16="http://schemas.microsoft.com/office/drawing/2014/main" id="{D05E627B-A6E4-45BB-9C9D-ED463E70F9ED}"/>
                </a:ext>
              </a:extLst>
            </p:cNvPr>
            <p:cNvSpPr>
              <a:spLocks/>
            </p:cNvSpPr>
            <p:nvPr/>
          </p:nvSpPr>
          <p:spPr bwMode="auto">
            <a:xfrm>
              <a:off x="3585" y="1953"/>
              <a:ext cx="74" cy="81"/>
            </a:xfrm>
            <a:custGeom>
              <a:avLst/>
              <a:gdLst>
                <a:gd name="T0" fmla="*/ 74 w 74"/>
                <a:gd name="T1" fmla="*/ 37 h 81"/>
                <a:gd name="T2" fmla="*/ 37 w 74"/>
                <a:gd name="T3" fmla="*/ 81 h 81"/>
                <a:gd name="T4" fmla="*/ 0 w 74"/>
                <a:gd name="T5" fmla="*/ 13 h 81"/>
                <a:gd name="T6" fmla="*/ 27 w 74"/>
                <a:gd name="T7" fmla="*/ 0 h 81"/>
                <a:gd name="T8" fmla="*/ 74 w 74"/>
                <a:gd name="T9" fmla="*/ 37 h 81"/>
              </a:gdLst>
              <a:ahLst/>
              <a:cxnLst>
                <a:cxn ang="0">
                  <a:pos x="T0" y="T1"/>
                </a:cxn>
                <a:cxn ang="0">
                  <a:pos x="T2" y="T3"/>
                </a:cxn>
                <a:cxn ang="0">
                  <a:pos x="T4" y="T5"/>
                </a:cxn>
                <a:cxn ang="0">
                  <a:pos x="T6" y="T7"/>
                </a:cxn>
                <a:cxn ang="0">
                  <a:pos x="T8" y="T9"/>
                </a:cxn>
              </a:cxnLst>
              <a:rect l="0" t="0" r="r" b="b"/>
              <a:pathLst>
                <a:path w="74" h="81">
                  <a:moveTo>
                    <a:pt x="74" y="37"/>
                  </a:moveTo>
                  <a:lnTo>
                    <a:pt x="37" y="81"/>
                  </a:lnTo>
                  <a:lnTo>
                    <a:pt x="0" y="13"/>
                  </a:lnTo>
                  <a:lnTo>
                    <a:pt x="27" y="0"/>
                  </a:lnTo>
                  <a:lnTo>
                    <a:pt x="74" y="37"/>
                  </a:lnTo>
                  <a:close/>
                </a:path>
              </a:pathLst>
            </a:custGeom>
            <a:solidFill>
              <a:srgbClr val="EC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
              <a:extLst>
                <a:ext uri="{FF2B5EF4-FFF2-40B4-BE49-F238E27FC236}">
                  <a16:creationId xmlns:a16="http://schemas.microsoft.com/office/drawing/2014/main" id="{9C1548D0-AFC0-40C4-904D-13645458A41A}"/>
                </a:ext>
              </a:extLst>
            </p:cNvPr>
            <p:cNvSpPr>
              <a:spLocks/>
            </p:cNvSpPr>
            <p:nvPr/>
          </p:nvSpPr>
          <p:spPr bwMode="auto">
            <a:xfrm>
              <a:off x="3430" y="1980"/>
              <a:ext cx="457" cy="212"/>
            </a:xfrm>
            <a:custGeom>
              <a:avLst/>
              <a:gdLst>
                <a:gd name="T0" fmla="*/ 129 w 136"/>
                <a:gd name="T1" fmla="*/ 14 h 63"/>
                <a:gd name="T2" fmla="*/ 103 w 136"/>
                <a:gd name="T3" fmla="*/ 0 h 63"/>
                <a:gd name="T4" fmla="*/ 68 w 136"/>
                <a:gd name="T5" fmla="*/ 55 h 63"/>
                <a:gd name="T6" fmla="*/ 32 w 136"/>
                <a:gd name="T7" fmla="*/ 0 h 63"/>
                <a:gd name="T8" fmla="*/ 7 w 136"/>
                <a:gd name="T9" fmla="*/ 14 h 63"/>
                <a:gd name="T10" fmla="*/ 0 w 136"/>
                <a:gd name="T11" fmla="*/ 63 h 63"/>
                <a:gd name="T12" fmla="*/ 68 w 136"/>
                <a:gd name="T13" fmla="*/ 63 h 63"/>
                <a:gd name="T14" fmla="*/ 68 w 136"/>
                <a:gd name="T15" fmla="*/ 63 h 63"/>
                <a:gd name="T16" fmla="*/ 136 w 136"/>
                <a:gd name="T17" fmla="*/ 63 h 63"/>
                <a:gd name="T18" fmla="*/ 129 w 136"/>
                <a:gd name="T19" fmla="*/ 14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6" h="63">
                  <a:moveTo>
                    <a:pt x="129" y="14"/>
                  </a:moveTo>
                  <a:cubicBezTo>
                    <a:pt x="123" y="4"/>
                    <a:pt x="103" y="0"/>
                    <a:pt x="103" y="0"/>
                  </a:cubicBezTo>
                  <a:cubicBezTo>
                    <a:pt x="103" y="0"/>
                    <a:pt x="71" y="50"/>
                    <a:pt x="68" y="55"/>
                  </a:cubicBezTo>
                  <a:cubicBezTo>
                    <a:pt x="65" y="50"/>
                    <a:pt x="32" y="0"/>
                    <a:pt x="32" y="0"/>
                  </a:cubicBezTo>
                  <a:cubicBezTo>
                    <a:pt x="32" y="0"/>
                    <a:pt x="12" y="4"/>
                    <a:pt x="7" y="14"/>
                  </a:cubicBezTo>
                  <a:cubicBezTo>
                    <a:pt x="4" y="19"/>
                    <a:pt x="2" y="45"/>
                    <a:pt x="0" y="63"/>
                  </a:cubicBezTo>
                  <a:cubicBezTo>
                    <a:pt x="68" y="63"/>
                    <a:pt x="68" y="63"/>
                    <a:pt x="68" y="63"/>
                  </a:cubicBezTo>
                  <a:cubicBezTo>
                    <a:pt x="68" y="63"/>
                    <a:pt x="68" y="63"/>
                    <a:pt x="68" y="63"/>
                  </a:cubicBezTo>
                  <a:cubicBezTo>
                    <a:pt x="136" y="63"/>
                    <a:pt x="136" y="63"/>
                    <a:pt x="136" y="63"/>
                  </a:cubicBezTo>
                  <a:cubicBezTo>
                    <a:pt x="134" y="45"/>
                    <a:pt x="131" y="19"/>
                    <a:pt x="129" y="14"/>
                  </a:cubicBezTo>
                  <a:close/>
                </a:path>
              </a:pathLst>
            </a:custGeom>
            <a:solidFill>
              <a:srgbClr val="4D505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2">
              <a:extLst>
                <a:ext uri="{FF2B5EF4-FFF2-40B4-BE49-F238E27FC236}">
                  <a16:creationId xmlns:a16="http://schemas.microsoft.com/office/drawing/2014/main" id="{6BF56725-4A4F-4FF9-AE45-14DE14E27EE8}"/>
                </a:ext>
              </a:extLst>
            </p:cNvPr>
            <p:cNvSpPr>
              <a:spLocks/>
            </p:cNvSpPr>
            <p:nvPr/>
          </p:nvSpPr>
          <p:spPr bwMode="auto">
            <a:xfrm>
              <a:off x="3548" y="1640"/>
              <a:ext cx="84" cy="192"/>
            </a:xfrm>
            <a:custGeom>
              <a:avLst/>
              <a:gdLst>
                <a:gd name="T0" fmla="*/ 9 w 25"/>
                <a:gd name="T1" fmla="*/ 54 h 57"/>
                <a:gd name="T2" fmla="*/ 25 w 25"/>
                <a:gd name="T3" fmla="*/ 3 h 57"/>
                <a:gd name="T4" fmla="*/ 19 w 25"/>
                <a:gd name="T5" fmla="*/ 0 h 57"/>
                <a:gd name="T6" fmla="*/ 0 w 25"/>
                <a:gd name="T7" fmla="*/ 30 h 57"/>
                <a:gd name="T8" fmla="*/ 5 w 25"/>
                <a:gd name="T9" fmla="*/ 57 h 57"/>
                <a:gd name="T10" fmla="*/ 5 w 25"/>
                <a:gd name="T11" fmla="*/ 57 h 57"/>
                <a:gd name="T12" fmla="*/ 9 w 25"/>
                <a:gd name="T13" fmla="*/ 54 h 57"/>
              </a:gdLst>
              <a:ahLst/>
              <a:cxnLst>
                <a:cxn ang="0">
                  <a:pos x="T0" y="T1"/>
                </a:cxn>
                <a:cxn ang="0">
                  <a:pos x="T2" y="T3"/>
                </a:cxn>
                <a:cxn ang="0">
                  <a:pos x="T4" y="T5"/>
                </a:cxn>
                <a:cxn ang="0">
                  <a:pos x="T6" y="T7"/>
                </a:cxn>
                <a:cxn ang="0">
                  <a:pos x="T8" y="T9"/>
                </a:cxn>
                <a:cxn ang="0">
                  <a:pos x="T10" y="T11"/>
                </a:cxn>
                <a:cxn ang="0">
                  <a:pos x="T12" y="T13"/>
                </a:cxn>
              </a:cxnLst>
              <a:rect l="0" t="0" r="r" b="b"/>
              <a:pathLst>
                <a:path w="25" h="57">
                  <a:moveTo>
                    <a:pt x="9" y="54"/>
                  </a:moveTo>
                  <a:cubicBezTo>
                    <a:pt x="7" y="41"/>
                    <a:pt x="6" y="11"/>
                    <a:pt x="25" y="3"/>
                  </a:cubicBezTo>
                  <a:cubicBezTo>
                    <a:pt x="19" y="0"/>
                    <a:pt x="19" y="0"/>
                    <a:pt x="19" y="0"/>
                  </a:cubicBezTo>
                  <a:cubicBezTo>
                    <a:pt x="19" y="0"/>
                    <a:pt x="2" y="3"/>
                    <a:pt x="0" y="30"/>
                  </a:cubicBezTo>
                  <a:cubicBezTo>
                    <a:pt x="5" y="57"/>
                    <a:pt x="5" y="57"/>
                    <a:pt x="5" y="57"/>
                  </a:cubicBezTo>
                  <a:cubicBezTo>
                    <a:pt x="5" y="57"/>
                    <a:pt x="5" y="57"/>
                    <a:pt x="5" y="57"/>
                  </a:cubicBezTo>
                  <a:cubicBezTo>
                    <a:pt x="7" y="57"/>
                    <a:pt x="9" y="56"/>
                    <a:pt x="9" y="54"/>
                  </a:cubicBezTo>
                  <a:close/>
                </a:path>
              </a:pathLst>
            </a:cu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3">
              <a:extLst>
                <a:ext uri="{FF2B5EF4-FFF2-40B4-BE49-F238E27FC236}">
                  <a16:creationId xmlns:a16="http://schemas.microsoft.com/office/drawing/2014/main" id="{F7909301-CA87-4DA3-80C6-AB56BB7F1C29}"/>
                </a:ext>
              </a:extLst>
            </p:cNvPr>
            <p:cNvSpPr>
              <a:spLocks/>
            </p:cNvSpPr>
            <p:nvPr/>
          </p:nvSpPr>
          <p:spPr bwMode="auto">
            <a:xfrm>
              <a:off x="3685" y="1640"/>
              <a:ext cx="81" cy="192"/>
            </a:xfrm>
            <a:custGeom>
              <a:avLst/>
              <a:gdLst>
                <a:gd name="T0" fmla="*/ 20 w 24"/>
                <a:gd name="T1" fmla="*/ 57 h 57"/>
                <a:gd name="T2" fmla="*/ 20 w 24"/>
                <a:gd name="T3" fmla="*/ 57 h 57"/>
                <a:gd name="T4" fmla="*/ 24 w 24"/>
                <a:gd name="T5" fmla="*/ 30 h 57"/>
                <a:gd name="T6" fmla="*/ 6 w 24"/>
                <a:gd name="T7" fmla="*/ 0 h 57"/>
                <a:gd name="T8" fmla="*/ 0 w 24"/>
                <a:gd name="T9" fmla="*/ 3 h 57"/>
                <a:gd name="T10" fmla="*/ 16 w 24"/>
                <a:gd name="T11" fmla="*/ 54 h 57"/>
                <a:gd name="T12" fmla="*/ 20 w 24"/>
                <a:gd name="T13" fmla="*/ 57 h 57"/>
              </a:gdLst>
              <a:ahLst/>
              <a:cxnLst>
                <a:cxn ang="0">
                  <a:pos x="T0" y="T1"/>
                </a:cxn>
                <a:cxn ang="0">
                  <a:pos x="T2" y="T3"/>
                </a:cxn>
                <a:cxn ang="0">
                  <a:pos x="T4" y="T5"/>
                </a:cxn>
                <a:cxn ang="0">
                  <a:pos x="T6" y="T7"/>
                </a:cxn>
                <a:cxn ang="0">
                  <a:pos x="T8" y="T9"/>
                </a:cxn>
                <a:cxn ang="0">
                  <a:pos x="T10" y="T11"/>
                </a:cxn>
                <a:cxn ang="0">
                  <a:pos x="T12" y="T13"/>
                </a:cxn>
              </a:cxnLst>
              <a:rect l="0" t="0" r="r" b="b"/>
              <a:pathLst>
                <a:path w="24" h="57">
                  <a:moveTo>
                    <a:pt x="20" y="57"/>
                  </a:moveTo>
                  <a:cubicBezTo>
                    <a:pt x="20" y="57"/>
                    <a:pt x="20" y="57"/>
                    <a:pt x="20" y="57"/>
                  </a:cubicBezTo>
                  <a:cubicBezTo>
                    <a:pt x="24" y="30"/>
                    <a:pt x="24" y="30"/>
                    <a:pt x="24" y="30"/>
                  </a:cubicBezTo>
                  <a:cubicBezTo>
                    <a:pt x="23" y="4"/>
                    <a:pt x="6" y="0"/>
                    <a:pt x="6" y="0"/>
                  </a:cubicBezTo>
                  <a:cubicBezTo>
                    <a:pt x="0" y="3"/>
                    <a:pt x="0" y="3"/>
                    <a:pt x="0" y="3"/>
                  </a:cubicBezTo>
                  <a:cubicBezTo>
                    <a:pt x="19" y="11"/>
                    <a:pt x="18" y="41"/>
                    <a:pt x="16" y="54"/>
                  </a:cubicBezTo>
                  <a:cubicBezTo>
                    <a:pt x="16" y="56"/>
                    <a:pt x="18" y="57"/>
                    <a:pt x="20" y="57"/>
                  </a:cubicBezTo>
                  <a:close/>
                </a:path>
              </a:pathLst>
            </a:cu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4">
              <a:extLst>
                <a:ext uri="{FF2B5EF4-FFF2-40B4-BE49-F238E27FC236}">
                  <a16:creationId xmlns:a16="http://schemas.microsoft.com/office/drawing/2014/main" id="{B775F8B8-F4C8-4FC3-8CC6-95530978453D}"/>
                </a:ext>
              </a:extLst>
            </p:cNvPr>
            <p:cNvSpPr>
              <a:spLocks/>
            </p:cNvSpPr>
            <p:nvPr/>
          </p:nvSpPr>
          <p:spPr bwMode="auto">
            <a:xfrm>
              <a:off x="3464" y="1526"/>
              <a:ext cx="363" cy="148"/>
            </a:xfrm>
            <a:custGeom>
              <a:avLst/>
              <a:gdLst>
                <a:gd name="T0" fmla="*/ 0 w 363"/>
                <a:gd name="T1" fmla="*/ 108 h 148"/>
                <a:gd name="T2" fmla="*/ 107 w 363"/>
                <a:gd name="T3" fmla="*/ 148 h 148"/>
                <a:gd name="T4" fmla="*/ 255 w 363"/>
                <a:gd name="T5" fmla="*/ 148 h 148"/>
                <a:gd name="T6" fmla="*/ 363 w 363"/>
                <a:gd name="T7" fmla="*/ 108 h 148"/>
                <a:gd name="T8" fmla="*/ 232 w 363"/>
                <a:gd name="T9" fmla="*/ 0 h 148"/>
                <a:gd name="T10" fmla="*/ 0 w 363"/>
                <a:gd name="T11" fmla="*/ 108 h 148"/>
              </a:gdLst>
              <a:ahLst/>
              <a:cxnLst>
                <a:cxn ang="0">
                  <a:pos x="T0" y="T1"/>
                </a:cxn>
                <a:cxn ang="0">
                  <a:pos x="T2" y="T3"/>
                </a:cxn>
                <a:cxn ang="0">
                  <a:pos x="T4" y="T5"/>
                </a:cxn>
                <a:cxn ang="0">
                  <a:pos x="T6" y="T7"/>
                </a:cxn>
                <a:cxn ang="0">
                  <a:pos x="T8" y="T9"/>
                </a:cxn>
                <a:cxn ang="0">
                  <a:pos x="T10" y="T11"/>
                </a:cxn>
              </a:cxnLst>
              <a:rect l="0" t="0" r="r" b="b"/>
              <a:pathLst>
                <a:path w="363" h="148">
                  <a:moveTo>
                    <a:pt x="0" y="108"/>
                  </a:moveTo>
                  <a:lnTo>
                    <a:pt x="107" y="148"/>
                  </a:lnTo>
                  <a:lnTo>
                    <a:pt x="255" y="148"/>
                  </a:lnTo>
                  <a:lnTo>
                    <a:pt x="363" y="108"/>
                  </a:lnTo>
                  <a:lnTo>
                    <a:pt x="232" y="0"/>
                  </a:lnTo>
                  <a:lnTo>
                    <a:pt x="0" y="108"/>
                  </a:lnTo>
                  <a:close/>
                </a:path>
              </a:pathLst>
            </a:custGeom>
            <a:solidFill>
              <a:srgbClr val="2E2E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25">
              <a:extLst>
                <a:ext uri="{FF2B5EF4-FFF2-40B4-BE49-F238E27FC236}">
                  <a16:creationId xmlns:a16="http://schemas.microsoft.com/office/drawing/2014/main" id="{36672406-FE0C-4D56-8C05-55F72C8977C3}"/>
                </a:ext>
              </a:extLst>
            </p:cNvPr>
            <p:cNvSpPr>
              <a:spLocks noChangeArrowheads="1"/>
            </p:cNvSpPr>
            <p:nvPr/>
          </p:nvSpPr>
          <p:spPr bwMode="auto">
            <a:xfrm>
              <a:off x="3504" y="1640"/>
              <a:ext cx="7" cy="81"/>
            </a:xfrm>
            <a:prstGeom prst="rect">
              <a:avLst/>
            </a:prstGeom>
            <a:solidFill>
              <a:srgbClr val="2B2B2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6">
              <a:extLst>
                <a:ext uri="{FF2B5EF4-FFF2-40B4-BE49-F238E27FC236}">
                  <a16:creationId xmlns:a16="http://schemas.microsoft.com/office/drawing/2014/main" id="{FFA0FFCC-9B31-4DA8-BE61-1561162C3C2C}"/>
                </a:ext>
              </a:extLst>
            </p:cNvPr>
            <p:cNvSpPr>
              <a:spLocks/>
            </p:cNvSpPr>
            <p:nvPr/>
          </p:nvSpPr>
          <p:spPr bwMode="auto">
            <a:xfrm>
              <a:off x="3491" y="1714"/>
              <a:ext cx="30" cy="37"/>
            </a:xfrm>
            <a:custGeom>
              <a:avLst/>
              <a:gdLst>
                <a:gd name="T0" fmla="*/ 9 w 9"/>
                <a:gd name="T1" fmla="*/ 11 h 11"/>
                <a:gd name="T2" fmla="*/ 9 w 9"/>
                <a:gd name="T3" fmla="*/ 11 h 11"/>
                <a:gd name="T4" fmla="*/ 7 w 9"/>
                <a:gd name="T5" fmla="*/ 4 h 11"/>
                <a:gd name="T6" fmla="*/ 7 w 9"/>
                <a:gd name="T7" fmla="*/ 4 h 11"/>
                <a:gd name="T8" fmla="*/ 7 w 9"/>
                <a:gd name="T9" fmla="*/ 3 h 11"/>
                <a:gd name="T10" fmla="*/ 5 w 9"/>
                <a:gd name="T11" fmla="*/ 0 h 11"/>
                <a:gd name="T12" fmla="*/ 2 w 9"/>
                <a:gd name="T13" fmla="*/ 3 h 11"/>
                <a:gd name="T14" fmla="*/ 3 w 9"/>
                <a:gd name="T15" fmla="*/ 4 h 11"/>
                <a:gd name="T16" fmla="*/ 0 w 9"/>
                <a:gd name="T17" fmla="*/ 11 h 11"/>
                <a:gd name="T18" fmla="*/ 1 w 9"/>
                <a:gd name="T19" fmla="*/ 11 h 11"/>
                <a:gd name="T20" fmla="*/ 3 w 9"/>
                <a:gd name="T21" fmla="*/ 5 h 11"/>
                <a:gd name="T22" fmla="*/ 3 w 9"/>
                <a:gd name="T23" fmla="*/ 5 h 11"/>
                <a:gd name="T24" fmla="*/ 2 w 9"/>
                <a:gd name="T25" fmla="*/ 11 h 11"/>
                <a:gd name="T26" fmla="*/ 2 w 9"/>
                <a:gd name="T27" fmla="*/ 11 h 11"/>
                <a:gd name="T28" fmla="*/ 4 w 9"/>
                <a:gd name="T29" fmla="*/ 5 h 11"/>
                <a:gd name="T30" fmla="*/ 4 w 9"/>
                <a:gd name="T31" fmla="*/ 5 h 11"/>
                <a:gd name="T32" fmla="*/ 3 w 9"/>
                <a:gd name="T33" fmla="*/ 11 h 11"/>
                <a:gd name="T34" fmla="*/ 3 w 9"/>
                <a:gd name="T35" fmla="*/ 11 h 11"/>
                <a:gd name="T36" fmla="*/ 4 w 9"/>
                <a:gd name="T37" fmla="*/ 5 h 11"/>
                <a:gd name="T38" fmla="*/ 4 w 9"/>
                <a:gd name="T39" fmla="*/ 11 h 11"/>
                <a:gd name="T40" fmla="*/ 4 w 9"/>
                <a:gd name="T41" fmla="*/ 11 h 11"/>
                <a:gd name="T42" fmla="*/ 5 w 9"/>
                <a:gd name="T43" fmla="*/ 5 h 11"/>
                <a:gd name="T44" fmla="*/ 5 w 9"/>
                <a:gd name="T45" fmla="*/ 5 h 11"/>
                <a:gd name="T46" fmla="*/ 5 w 9"/>
                <a:gd name="T47" fmla="*/ 11 h 11"/>
                <a:gd name="T48" fmla="*/ 6 w 9"/>
                <a:gd name="T49" fmla="*/ 11 h 11"/>
                <a:gd name="T50" fmla="*/ 6 w 9"/>
                <a:gd name="T51" fmla="*/ 5 h 11"/>
                <a:gd name="T52" fmla="*/ 6 w 9"/>
                <a:gd name="T53" fmla="*/ 5 h 11"/>
                <a:gd name="T54" fmla="*/ 6 w 9"/>
                <a:gd name="T55" fmla="*/ 11 h 11"/>
                <a:gd name="T56" fmla="*/ 7 w 9"/>
                <a:gd name="T57" fmla="*/ 11 h 11"/>
                <a:gd name="T58" fmla="*/ 6 w 9"/>
                <a:gd name="T59" fmla="*/ 5 h 11"/>
                <a:gd name="T60" fmla="*/ 6 w 9"/>
                <a:gd name="T61" fmla="*/ 5 h 11"/>
                <a:gd name="T62" fmla="*/ 7 w 9"/>
                <a:gd name="T63" fmla="*/ 11 h 11"/>
                <a:gd name="T64" fmla="*/ 8 w 9"/>
                <a:gd name="T65" fmla="*/ 11 h 11"/>
                <a:gd name="T66" fmla="*/ 7 w 9"/>
                <a:gd name="T67" fmla="*/ 5 h 11"/>
                <a:gd name="T68" fmla="*/ 7 w 9"/>
                <a:gd name="T69" fmla="*/ 4 h 11"/>
                <a:gd name="T70" fmla="*/ 9 w 9"/>
                <a:gd name="T71"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 h="11">
                  <a:moveTo>
                    <a:pt x="9" y="11"/>
                  </a:moveTo>
                  <a:cubicBezTo>
                    <a:pt x="9" y="11"/>
                    <a:pt x="9" y="11"/>
                    <a:pt x="9" y="11"/>
                  </a:cubicBezTo>
                  <a:cubicBezTo>
                    <a:pt x="7" y="4"/>
                    <a:pt x="7" y="4"/>
                    <a:pt x="7" y="4"/>
                  </a:cubicBezTo>
                  <a:cubicBezTo>
                    <a:pt x="7" y="4"/>
                    <a:pt x="7" y="4"/>
                    <a:pt x="7" y="4"/>
                  </a:cubicBezTo>
                  <a:cubicBezTo>
                    <a:pt x="7" y="4"/>
                    <a:pt x="7" y="3"/>
                    <a:pt x="7" y="3"/>
                  </a:cubicBezTo>
                  <a:cubicBezTo>
                    <a:pt x="7" y="2"/>
                    <a:pt x="6" y="0"/>
                    <a:pt x="5" y="0"/>
                  </a:cubicBezTo>
                  <a:cubicBezTo>
                    <a:pt x="3" y="0"/>
                    <a:pt x="2" y="2"/>
                    <a:pt x="2" y="3"/>
                  </a:cubicBezTo>
                  <a:cubicBezTo>
                    <a:pt x="2" y="3"/>
                    <a:pt x="2" y="4"/>
                    <a:pt x="3" y="4"/>
                  </a:cubicBezTo>
                  <a:cubicBezTo>
                    <a:pt x="0" y="11"/>
                    <a:pt x="0" y="11"/>
                    <a:pt x="0" y="11"/>
                  </a:cubicBezTo>
                  <a:cubicBezTo>
                    <a:pt x="1" y="11"/>
                    <a:pt x="1" y="11"/>
                    <a:pt x="1" y="11"/>
                  </a:cubicBezTo>
                  <a:cubicBezTo>
                    <a:pt x="3" y="5"/>
                    <a:pt x="3" y="5"/>
                    <a:pt x="3" y="5"/>
                  </a:cubicBezTo>
                  <a:cubicBezTo>
                    <a:pt x="3" y="5"/>
                    <a:pt x="3" y="5"/>
                    <a:pt x="3" y="5"/>
                  </a:cubicBezTo>
                  <a:cubicBezTo>
                    <a:pt x="2" y="11"/>
                    <a:pt x="2" y="11"/>
                    <a:pt x="2" y="11"/>
                  </a:cubicBezTo>
                  <a:cubicBezTo>
                    <a:pt x="2" y="11"/>
                    <a:pt x="2" y="11"/>
                    <a:pt x="2" y="11"/>
                  </a:cubicBezTo>
                  <a:cubicBezTo>
                    <a:pt x="4" y="5"/>
                    <a:pt x="4" y="5"/>
                    <a:pt x="4" y="5"/>
                  </a:cubicBezTo>
                  <a:cubicBezTo>
                    <a:pt x="4" y="5"/>
                    <a:pt x="4" y="5"/>
                    <a:pt x="4" y="5"/>
                  </a:cubicBezTo>
                  <a:cubicBezTo>
                    <a:pt x="3" y="11"/>
                    <a:pt x="3" y="11"/>
                    <a:pt x="3" y="11"/>
                  </a:cubicBezTo>
                  <a:cubicBezTo>
                    <a:pt x="3" y="11"/>
                    <a:pt x="3" y="11"/>
                    <a:pt x="3" y="11"/>
                  </a:cubicBezTo>
                  <a:cubicBezTo>
                    <a:pt x="4" y="5"/>
                    <a:pt x="4" y="5"/>
                    <a:pt x="4" y="5"/>
                  </a:cubicBezTo>
                  <a:cubicBezTo>
                    <a:pt x="4" y="11"/>
                    <a:pt x="4" y="11"/>
                    <a:pt x="4" y="11"/>
                  </a:cubicBezTo>
                  <a:cubicBezTo>
                    <a:pt x="4" y="11"/>
                    <a:pt x="4" y="11"/>
                    <a:pt x="4" y="11"/>
                  </a:cubicBezTo>
                  <a:cubicBezTo>
                    <a:pt x="5" y="5"/>
                    <a:pt x="5" y="5"/>
                    <a:pt x="5" y="5"/>
                  </a:cubicBezTo>
                  <a:cubicBezTo>
                    <a:pt x="5" y="5"/>
                    <a:pt x="5" y="5"/>
                    <a:pt x="5" y="5"/>
                  </a:cubicBezTo>
                  <a:cubicBezTo>
                    <a:pt x="5" y="11"/>
                    <a:pt x="5" y="11"/>
                    <a:pt x="5" y="11"/>
                  </a:cubicBezTo>
                  <a:cubicBezTo>
                    <a:pt x="6" y="11"/>
                    <a:pt x="6" y="11"/>
                    <a:pt x="6" y="11"/>
                  </a:cubicBezTo>
                  <a:cubicBezTo>
                    <a:pt x="6" y="5"/>
                    <a:pt x="6" y="5"/>
                    <a:pt x="6" y="5"/>
                  </a:cubicBezTo>
                  <a:cubicBezTo>
                    <a:pt x="6" y="5"/>
                    <a:pt x="6" y="5"/>
                    <a:pt x="6" y="5"/>
                  </a:cubicBezTo>
                  <a:cubicBezTo>
                    <a:pt x="6" y="11"/>
                    <a:pt x="6" y="11"/>
                    <a:pt x="6" y="11"/>
                  </a:cubicBezTo>
                  <a:cubicBezTo>
                    <a:pt x="7" y="11"/>
                    <a:pt x="7" y="11"/>
                    <a:pt x="7" y="11"/>
                  </a:cubicBezTo>
                  <a:cubicBezTo>
                    <a:pt x="6" y="5"/>
                    <a:pt x="6" y="5"/>
                    <a:pt x="6" y="5"/>
                  </a:cubicBezTo>
                  <a:cubicBezTo>
                    <a:pt x="6" y="5"/>
                    <a:pt x="6" y="5"/>
                    <a:pt x="6" y="5"/>
                  </a:cubicBezTo>
                  <a:cubicBezTo>
                    <a:pt x="7" y="11"/>
                    <a:pt x="7" y="11"/>
                    <a:pt x="7" y="11"/>
                  </a:cubicBezTo>
                  <a:cubicBezTo>
                    <a:pt x="8" y="11"/>
                    <a:pt x="8" y="11"/>
                    <a:pt x="8" y="11"/>
                  </a:cubicBezTo>
                  <a:cubicBezTo>
                    <a:pt x="7" y="5"/>
                    <a:pt x="7" y="5"/>
                    <a:pt x="7" y="5"/>
                  </a:cubicBezTo>
                  <a:cubicBezTo>
                    <a:pt x="7" y="5"/>
                    <a:pt x="7" y="4"/>
                    <a:pt x="7" y="4"/>
                  </a:cubicBezTo>
                  <a:lnTo>
                    <a:pt x="9" y="11"/>
                  </a:lnTo>
                  <a:close/>
                </a:path>
              </a:pathLst>
            </a:cu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7">
              <a:extLst>
                <a:ext uri="{FF2B5EF4-FFF2-40B4-BE49-F238E27FC236}">
                  <a16:creationId xmlns:a16="http://schemas.microsoft.com/office/drawing/2014/main" id="{882D0C31-6AA7-43EB-B2E4-61E9591C97EA}"/>
                </a:ext>
              </a:extLst>
            </p:cNvPr>
            <p:cNvSpPr>
              <a:spLocks/>
            </p:cNvSpPr>
            <p:nvPr/>
          </p:nvSpPr>
          <p:spPr bwMode="auto">
            <a:xfrm>
              <a:off x="3538" y="1587"/>
              <a:ext cx="238" cy="147"/>
            </a:xfrm>
            <a:custGeom>
              <a:avLst/>
              <a:gdLst>
                <a:gd name="T0" fmla="*/ 71 w 71"/>
                <a:gd name="T1" fmla="*/ 44 h 44"/>
                <a:gd name="T2" fmla="*/ 1 w 71"/>
                <a:gd name="T3" fmla="*/ 44 h 44"/>
                <a:gd name="T4" fmla="*/ 0 w 71"/>
                <a:gd name="T5" fmla="*/ 20 h 44"/>
                <a:gd name="T6" fmla="*/ 71 w 71"/>
                <a:gd name="T7" fmla="*/ 20 h 44"/>
                <a:gd name="T8" fmla="*/ 71 w 71"/>
                <a:gd name="T9" fmla="*/ 44 h 44"/>
              </a:gdLst>
              <a:ahLst/>
              <a:cxnLst>
                <a:cxn ang="0">
                  <a:pos x="T0" y="T1"/>
                </a:cxn>
                <a:cxn ang="0">
                  <a:pos x="T2" y="T3"/>
                </a:cxn>
                <a:cxn ang="0">
                  <a:pos x="T4" y="T5"/>
                </a:cxn>
                <a:cxn ang="0">
                  <a:pos x="T6" y="T7"/>
                </a:cxn>
                <a:cxn ang="0">
                  <a:pos x="T8" y="T9"/>
                </a:cxn>
              </a:cxnLst>
              <a:rect l="0" t="0" r="r" b="b"/>
              <a:pathLst>
                <a:path w="71" h="44">
                  <a:moveTo>
                    <a:pt x="71" y="44"/>
                  </a:moveTo>
                  <a:cubicBezTo>
                    <a:pt x="1" y="44"/>
                    <a:pt x="1" y="44"/>
                    <a:pt x="1" y="44"/>
                  </a:cubicBezTo>
                  <a:cubicBezTo>
                    <a:pt x="0" y="20"/>
                    <a:pt x="0" y="20"/>
                    <a:pt x="0" y="20"/>
                  </a:cubicBezTo>
                  <a:cubicBezTo>
                    <a:pt x="2" y="4"/>
                    <a:pt x="64" y="0"/>
                    <a:pt x="71" y="20"/>
                  </a:cubicBezTo>
                  <a:lnTo>
                    <a:pt x="71" y="44"/>
                  </a:lnTo>
                  <a:close/>
                </a:path>
              </a:pathLst>
            </a:custGeom>
            <a:solidFill>
              <a:srgbClr val="5050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8">
              <a:extLst>
                <a:ext uri="{FF2B5EF4-FFF2-40B4-BE49-F238E27FC236}">
                  <a16:creationId xmlns:a16="http://schemas.microsoft.com/office/drawing/2014/main" id="{A343D048-0197-4C16-AAB5-9916341E3B96}"/>
                </a:ext>
              </a:extLst>
            </p:cNvPr>
            <p:cNvSpPr>
              <a:spLocks/>
            </p:cNvSpPr>
            <p:nvPr/>
          </p:nvSpPr>
          <p:spPr bwMode="auto">
            <a:xfrm>
              <a:off x="3790" y="1556"/>
              <a:ext cx="514" cy="552"/>
            </a:xfrm>
            <a:custGeom>
              <a:avLst/>
              <a:gdLst>
                <a:gd name="T0" fmla="*/ 136 w 153"/>
                <a:gd name="T1" fmla="*/ 0 h 164"/>
                <a:gd name="T2" fmla="*/ 58 w 153"/>
                <a:gd name="T3" fmla="*/ 0 h 164"/>
                <a:gd name="T4" fmla="*/ 42 w 153"/>
                <a:gd name="T5" fmla="*/ 17 h 164"/>
                <a:gd name="T6" fmla="*/ 42 w 153"/>
                <a:gd name="T7" fmla="*/ 108 h 164"/>
                <a:gd name="T8" fmla="*/ 0 w 153"/>
                <a:gd name="T9" fmla="*/ 110 h 164"/>
                <a:gd name="T10" fmla="*/ 42 w 153"/>
                <a:gd name="T11" fmla="*/ 125 h 164"/>
                <a:gd name="T12" fmla="*/ 42 w 153"/>
                <a:gd name="T13" fmla="*/ 146 h 164"/>
                <a:gd name="T14" fmla="*/ 58 w 153"/>
                <a:gd name="T15" fmla="*/ 164 h 164"/>
                <a:gd name="T16" fmla="*/ 136 w 153"/>
                <a:gd name="T17" fmla="*/ 164 h 164"/>
                <a:gd name="T18" fmla="*/ 153 w 153"/>
                <a:gd name="T19" fmla="*/ 146 h 164"/>
                <a:gd name="T20" fmla="*/ 153 w 153"/>
                <a:gd name="T21" fmla="*/ 17 h 164"/>
                <a:gd name="T22" fmla="*/ 136 w 153"/>
                <a:gd name="T2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3" h="164">
                  <a:moveTo>
                    <a:pt x="136" y="0"/>
                  </a:moveTo>
                  <a:cubicBezTo>
                    <a:pt x="58" y="0"/>
                    <a:pt x="58" y="0"/>
                    <a:pt x="58" y="0"/>
                  </a:cubicBezTo>
                  <a:cubicBezTo>
                    <a:pt x="49" y="0"/>
                    <a:pt x="42" y="8"/>
                    <a:pt x="42" y="17"/>
                  </a:cubicBezTo>
                  <a:cubicBezTo>
                    <a:pt x="42" y="108"/>
                    <a:pt x="42" y="108"/>
                    <a:pt x="42" y="108"/>
                  </a:cubicBezTo>
                  <a:cubicBezTo>
                    <a:pt x="20" y="116"/>
                    <a:pt x="0" y="110"/>
                    <a:pt x="0" y="110"/>
                  </a:cubicBezTo>
                  <a:cubicBezTo>
                    <a:pt x="9" y="121"/>
                    <a:pt x="26" y="124"/>
                    <a:pt x="42" y="125"/>
                  </a:cubicBezTo>
                  <a:cubicBezTo>
                    <a:pt x="42" y="146"/>
                    <a:pt x="42" y="146"/>
                    <a:pt x="42" y="146"/>
                  </a:cubicBezTo>
                  <a:cubicBezTo>
                    <a:pt x="42" y="156"/>
                    <a:pt x="49" y="164"/>
                    <a:pt x="58" y="164"/>
                  </a:cubicBezTo>
                  <a:cubicBezTo>
                    <a:pt x="136" y="164"/>
                    <a:pt x="136" y="164"/>
                    <a:pt x="136" y="164"/>
                  </a:cubicBezTo>
                  <a:cubicBezTo>
                    <a:pt x="146" y="164"/>
                    <a:pt x="153" y="156"/>
                    <a:pt x="153" y="146"/>
                  </a:cubicBezTo>
                  <a:cubicBezTo>
                    <a:pt x="153" y="17"/>
                    <a:pt x="153" y="17"/>
                    <a:pt x="153" y="17"/>
                  </a:cubicBezTo>
                  <a:cubicBezTo>
                    <a:pt x="153" y="8"/>
                    <a:pt x="146" y="0"/>
                    <a:pt x="136"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Rectangle 29">
              <a:extLst>
                <a:ext uri="{FF2B5EF4-FFF2-40B4-BE49-F238E27FC236}">
                  <a16:creationId xmlns:a16="http://schemas.microsoft.com/office/drawing/2014/main" id="{B73BEEDC-8135-470A-8CE2-B201AB202339}"/>
                </a:ext>
              </a:extLst>
            </p:cNvPr>
            <p:cNvSpPr>
              <a:spLocks noChangeArrowheads="1"/>
            </p:cNvSpPr>
            <p:nvPr/>
          </p:nvSpPr>
          <p:spPr bwMode="auto">
            <a:xfrm>
              <a:off x="3971" y="1704"/>
              <a:ext cx="293" cy="27"/>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Rectangle 30">
              <a:extLst>
                <a:ext uri="{FF2B5EF4-FFF2-40B4-BE49-F238E27FC236}">
                  <a16:creationId xmlns:a16="http://schemas.microsoft.com/office/drawing/2014/main" id="{D9D7E6C4-5C94-4F2A-B33B-484539DC4946}"/>
                </a:ext>
              </a:extLst>
            </p:cNvPr>
            <p:cNvSpPr>
              <a:spLocks noChangeArrowheads="1"/>
            </p:cNvSpPr>
            <p:nvPr/>
          </p:nvSpPr>
          <p:spPr bwMode="auto">
            <a:xfrm>
              <a:off x="3971" y="1751"/>
              <a:ext cx="293" cy="27"/>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31">
              <a:extLst>
                <a:ext uri="{FF2B5EF4-FFF2-40B4-BE49-F238E27FC236}">
                  <a16:creationId xmlns:a16="http://schemas.microsoft.com/office/drawing/2014/main" id="{E3B70967-6CFC-4F7A-B3DA-C3E72E21A8D7}"/>
                </a:ext>
              </a:extLst>
            </p:cNvPr>
            <p:cNvSpPr>
              <a:spLocks noChangeArrowheads="1"/>
            </p:cNvSpPr>
            <p:nvPr/>
          </p:nvSpPr>
          <p:spPr bwMode="auto">
            <a:xfrm>
              <a:off x="3971" y="1802"/>
              <a:ext cx="293" cy="27"/>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32">
              <a:extLst>
                <a:ext uri="{FF2B5EF4-FFF2-40B4-BE49-F238E27FC236}">
                  <a16:creationId xmlns:a16="http://schemas.microsoft.com/office/drawing/2014/main" id="{7A7E3ED1-874A-4EA9-8757-A4DBA560ADE6}"/>
                </a:ext>
              </a:extLst>
            </p:cNvPr>
            <p:cNvSpPr>
              <a:spLocks noChangeArrowheads="1"/>
            </p:cNvSpPr>
            <p:nvPr/>
          </p:nvSpPr>
          <p:spPr bwMode="auto">
            <a:xfrm>
              <a:off x="3971" y="1852"/>
              <a:ext cx="293" cy="27"/>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Rectangle 33">
              <a:extLst>
                <a:ext uri="{FF2B5EF4-FFF2-40B4-BE49-F238E27FC236}">
                  <a16:creationId xmlns:a16="http://schemas.microsoft.com/office/drawing/2014/main" id="{B0A18C6E-C88B-490C-BBC3-25A55854C17A}"/>
                </a:ext>
              </a:extLst>
            </p:cNvPr>
            <p:cNvSpPr>
              <a:spLocks noChangeArrowheads="1"/>
            </p:cNvSpPr>
            <p:nvPr/>
          </p:nvSpPr>
          <p:spPr bwMode="auto">
            <a:xfrm>
              <a:off x="3971" y="1899"/>
              <a:ext cx="293" cy="27"/>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Rectangle 34">
              <a:extLst>
                <a:ext uri="{FF2B5EF4-FFF2-40B4-BE49-F238E27FC236}">
                  <a16:creationId xmlns:a16="http://schemas.microsoft.com/office/drawing/2014/main" id="{CD732635-3543-4A12-91C6-4A70ECBABD1B}"/>
                </a:ext>
              </a:extLst>
            </p:cNvPr>
            <p:cNvSpPr>
              <a:spLocks noChangeArrowheads="1"/>
            </p:cNvSpPr>
            <p:nvPr/>
          </p:nvSpPr>
          <p:spPr bwMode="auto">
            <a:xfrm>
              <a:off x="3971" y="1953"/>
              <a:ext cx="293" cy="27"/>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35">
              <a:extLst>
                <a:ext uri="{FF2B5EF4-FFF2-40B4-BE49-F238E27FC236}">
                  <a16:creationId xmlns:a16="http://schemas.microsoft.com/office/drawing/2014/main" id="{750E63C5-8371-41CC-927F-8F9E5701BB46}"/>
                </a:ext>
              </a:extLst>
            </p:cNvPr>
            <p:cNvSpPr>
              <a:spLocks noChangeArrowheads="1"/>
            </p:cNvSpPr>
            <p:nvPr/>
          </p:nvSpPr>
          <p:spPr bwMode="auto">
            <a:xfrm>
              <a:off x="3971" y="2000"/>
              <a:ext cx="293" cy="30"/>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6">
              <a:extLst>
                <a:ext uri="{FF2B5EF4-FFF2-40B4-BE49-F238E27FC236}">
                  <a16:creationId xmlns:a16="http://schemas.microsoft.com/office/drawing/2014/main" id="{CA91AB9F-4D50-4148-9F57-87B72BC99B11}"/>
                </a:ext>
              </a:extLst>
            </p:cNvPr>
            <p:cNvSpPr>
              <a:spLocks/>
            </p:cNvSpPr>
            <p:nvPr/>
          </p:nvSpPr>
          <p:spPr bwMode="auto">
            <a:xfrm>
              <a:off x="2936" y="2810"/>
              <a:ext cx="753" cy="555"/>
            </a:xfrm>
            <a:custGeom>
              <a:avLst/>
              <a:gdLst>
                <a:gd name="T0" fmla="*/ 197 w 224"/>
                <a:gd name="T1" fmla="*/ 0 h 165"/>
                <a:gd name="T2" fmla="*/ 121 w 224"/>
                <a:gd name="T3" fmla="*/ 132 h 165"/>
                <a:gd name="T4" fmla="*/ 0 w 224"/>
                <a:gd name="T5" fmla="*/ 77 h 165"/>
                <a:gd name="T6" fmla="*/ 68 w 224"/>
                <a:gd name="T7" fmla="*/ 30 h 165"/>
                <a:gd name="T8" fmla="*/ 146 w 224"/>
                <a:gd name="T9" fmla="*/ 69 h 165"/>
                <a:gd name="T10" fmla="*/ 197 w 224"/>
                <a:gd name="T11" fmla="*/ 0 h 165"/>
              </a:gdLst>
              <a:ahLst/>
              <a:cxnLst>
                <a:cxn ang="0">
                  <a:pos x="T0" y="T1"/>
                </a:cxn>
                <a:cxn ang="0">
                  <a:pos x="T2" y="T3"/>
                </a:cxn>
                <a:cxn ang="0">
                  <a:pos x="T4" y="T5"/>
                </a:cxn>
                <a:cxn ang="0">
                  <a:pos x="T6" y="T7"/>
                </a:cxn>
                <a:cxn ang="0">
                  <a:pos x="T8" y="T9"/>
                </a:cxn>
                <a:cxn ang="0">
                  <a:pos x="T10" y="T11"/>
                </a:cxn>
              </a:cxnLst>
              <a:rect l="0" t="0" r="r" b="b"/>
              <a:pathLst>
                <a:path w="224" h="165">
                  <a:moveTo>
                    <a:pt x="197" y="0"/>
                  </a:moveTo>
                  <a:cubicBezTo>
                    <a:pt x="197" y="0"/>
                    <a:pt x="224" y="89"/>
                    <a:pt x="121" y="132"/>
                  </a:cubicBezTo>
                  <a:cubicBezTo>
                    <a:pt x="41" y="165"/>
                    <a:pt x="0" y="77"/>
                    <a:pt x="0" y="77"/>
                  </a:cubicBezTo>
                  <a:cubicBezTo>
                    <a:pt x="68" y="30"/>
                    <a:pt x="68" y="30"/>
                    <a:pt x="68" y="30"/>
                  </a:cubicBezTo>
                  <a:cubicBezTo>
                    <a:pt x="68" y="30"/>
                    <a:pt x="111" y="79"/>
                    <a:pt x="146" y="69"/>
                  </a:cubicBezTo>
                  <a:cubicBezTo>
                    <a:pt x="200" y="53"/>
                    <a:pt x="197" y="0"/>
                    <a:pt x="197" y="0"/>
                  </a:cubicBezTo>
                  <a:close/>
                </a:path>
              </a:pathLst>
            </a:custGeom>
            <a:solidFill>
              <a:srgbClr val="6B6B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7">
              <a:extLst>
                <a:ext uri="{FF2B5EF4-FFF2-40B4-BE49-F238E27FC236}">
                  <a16:creationId xmlns:a16="http://schemas.microsoft.com/office/drawing/2014/main" id="{DBC3348A-796C-4882-B52D-53AC65DB9DF2}"/>
                </a:ext>
              </a:extLst>
            </p:cNvPr>
            <p:cNvSpPr>
              <a:spLocks/>
            </p:cNvSpPr>
            <p:nvPr/>
          </p:nvSpPr>
          <p:spPr bwMode="auto">
            <a:xfrm>
              <a:off x="2781" y="2662"/>
              <a:ext cx="952" cy="713"/>
            </a:xfrm>
            <a:custGeom>
              <a:avLst/>
              <a:gdLst>
                <a:gd name="T0" fmla="*/ 56 w 283"/>
                <a:gd name="T1" fmla="*/ 147 h 212"/>
                <a:gd name="T2" fmla="*/ 180 w 283"/>
                <a:gd name="T3" fmla="*/ 189 h 212"/>
                <a:gd name="T4" fmla="*/ 243 w 283"/>
                <a:gd name="T5" fmla="*/ 44 h 212"/>
                <a:gd name="T6" fmla="*/ 213 w 283"/>
                <a:gd name="T7" fmla="*/ 117 h 212"/>
                <a:gd name="T8" fmla="*/ 132 w 283"/>
                <a:gd name="T9" fmla="*/ 83 h 212"/>
                <a:gd name="T10" fmla="*/ 180 w 283"/>
                <a:gd name="T11" fmla="*/ 42 h 212"/>
                <a:gd name="T12" fmla="*/ 0 w 283"/>
                <a:gd name="T13" fmla="*/ 0 h 212"/>
                <a:gd name="T14" fmla="*/ 14 w 283"/>
                <a:gd name="T15" fmla="*/ 184 h 212"/>
                <a:gd name="T16" fmla="*/ 56 w 283"/>
                <a:gd name="T17" fmla="*/ 147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3" h="212">
                  <a:moveTo>
                    <a:pt x="56" y="147"/>
                  </a:moveTo>
                  <a:cubicBezTo>
                    <a:pt x="75" y="166"/>
                    <a:pt x="125" y="212"/>
                    <a:pt x="180" y="189"/>
                  </a:cubicBezTo>
                  <a:cubicBezTo>
                    <a:pt x="283" y="147"/>
                    <a:pt x="243" y="44"/>
                    <a:pt x="243" y="44"/>
                  </a:cubicBezTo>
                  <a:cubicBezTo>
                    <a:pt x="243" y="44"/>
                    <a:pt x="256" y="98"/>
                    <a:pt x="213" y="117"/>
                  </a:cubicBezTo>
                  <a:cubicBezTo>
                    <a:pt x="191" y="127"/>
                    <a:pt x="148" y="99"/>
                    <a:pt x="132" y="83"/>
                  </a:cubicBezTo>
                  <a:cubicBezTo>
                    <a:pt x="180" y="42"/>
                    <a:pt x="180" y="42"/>
                    <a:pt x="180" y="42"/>
                  </a:cubicBezTo>
                  <a:cubicBezTo>
                    <a:pt x="0" y="0"/>
                    <a:pt x="0" y="0"/>
                    <a:pt x="0" y="0"/>
                  </a:cubicBezTo>
                  <a:cubicBezTo>
                    <a:pt x="14" y="184"/>
                    <a:pt x="14" y="184"/>
                    <a:pt x="14" y="184"/>
                  </a:cubicBezTo>
                  <a:lnTo>
                    <a:pt x="56" y="147"/>
                  </a:lnTo>
                  <a:close/>
                </a:path>
              </a:pathLst>
            </a:custGeom>
            <a:solidFill>
              <a:srgbClr val="7D1D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8">
              <a:extLst>
                <a:ext uri="{FF2B5EF4-FFF2-40B4-BE49-F238E27FC236}">
                  <a16:creationId xmlns:a16="http://schemas.microsoft.com/office/drawing/2014/main" id="{203CE478-F466-4840-85D4-87B928A630EE}"/>
                </a:ext>
              </a:extLst>
            </p:cNvPr>
            <p:cNvSpPr>
              <a:spLocks noEditPoints="1"/>
            </p:cNvSpPr>
            <p:nvPr/>
          </p:nvSpPr>
          <p:spPr bwMode="auto">
            <a:xfrm>
              <a:off x="2872" y="2814"/>
              <a:ext cx="272" cy="269"/>
            </a:xfrm>
            <a:custGeom>
              <a:avLst/>
              <a:gdLst>
                <a:gd name="T0" fmla="*/ 41 w 81"/>
                <a:gd name="T1" fmla="*/ 80 h 80"/>
                <a:gd name="T2" fmla="*/ 0 w 81"/>
                <a:gd name="T3" fmla="*/ 40 h 80"/>
                <a:gd name="T4" fmla="*/ 41 w 81"/>
                <a:gd name="T5" fmla="*/ 0 h 80"/>
                <a:gd name="T6" fmla="*/ 81 w 81"/>
                <a:gd name="T7" fmla="*/ 40 h 80"/>
                <a:gd name="T8" fmla="*/ 41 w 81"/>
                <a:gd name="T9" fmla="*/ 80 h 80"/>
                <a:gd name="T10" fmla="*/ 41 w 81"/>
                <a:gd name="T11" fmla="*/ 12 h 80"/>
                <a:gd name="T12" fmla="*/ 12 w 81"/>
                <a:gd name="T13" fmla="*/ 40 h 80"/>
                <a:gd name="T14" fmla="*/ 41 w 81"/>
                <a:gd name="T15" fmla="*/ 68 h 80"/>
                <a:gd name="T16" fmla="*/ 69 w 81"/>
                <a:gd name="T17" fmla="*/ 40 h 80"/>
                <a:gd name="T18" fmla="*/ 41 w 81"/>
                <a:gd name="T19" fmla="*/ 12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0">
                  <a:moveTo>
                    <a:pt x="41" y="80"/>
                  </a:moveTo>
                  <a:cubicBezTo>
                    <a:pt x="19" y="80"/>
                    <a:pt x="0" y="62"/>
                    <a:pt x="0" y="40"/>
                  </a:cubicBezTo>
                  <a:cubicBezTo>
                    <a:pt x="0" y="18"/>
                    <a:pt x="19" y="0"/>
                    <a:pt x="41" y="0"/>
                  </a:cubicBezTo>
                  <a:cubicBezTo>
                    <a:pt x="63" y="0"/>
                    <a:pt x="81" y="18"/>
                    <a:pt x="81" y="40"/>
                  </a:cubicBezTo>
                  <a:cubicBezTo>
                    <a:pt x="81" y="62"/>
                    <a:pt x="63" y="80"/>
                    <a:pt x="41" y="80"/>
                  </a:cubicBezTo>
                  <a:close/>
                  <a:moveTo>
                    <a:pt x="41" y="12"/>
                  </a:moveTo>
                  <a:cubicBezTo>
                    <a:pt x="25" y="12"/>
                    <a:pt x="12" y="24"/>
                    <a:pt x="12" y="40"/>
                  </a:cubicBezTo>
                  <a:cubicBezTo>
                    <a:pt x="12" y="56"/>
                    <a:pt x="25" y="68"/>
                    <a:pt x="41" y="68"/>
                  </a:cubicBezTo>
                  <a:cubicBezTo>
                    <a:pt x="56" y="68"/>
                    <a:pt x="69" y="56"/>
                    <a:pt x="69" y="40"/>
                  </a:cubicBezTo>
                  <a:cubicBezTo>
                    <a:pt x="69" y="24"/>
                    <a:pt x="56" y="12"/>
                    <a:pt x="41" y="12"/>
                  </a:cubicBezTo>
                  <a:close/>
                </a:path>
              </a:pathLst>
            </a:custGeom>
            <a:solidFill>
              <a:srgbClr val="F9F9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9">
              <a:extLst>
                <a:ext uri="{FF2B5EF4-FFF2-40B4-BE49-F238E27FC236}">
                  <a16:creationId xmlns:a16="http://schemas.microsoft.com/office/drawing/2014/main" id="{FB4301CA-CA0D-4B15-9714-26206CFB48B0}"/>
                </a:ext>
              </a:extLst>
            </p:cNvPr>
            <p:cNvSpPr>
              <a:spLocks/>
            </p:cNvSpPr>
            <p:nvPr/>
          </p:nvSpPr>
          <p:spPr bwMode="auto">
            <a:xfrm>
              <a:off x="2280" y="1869"/>
              <a:ext cx="767" cy="561"/>
            </a:xfrm>
            <a:custGeom>
              <a:avLst/>
              <a:gdLst>
                <a:gd name="T0" fmla="*/ 228 w 228"/>
                <a:gd name="T1" fmla="*/ 85 h 167"/>
                <a:gd name="T2" fmla="*/ 80 w 228"/>
                <a:gd name="T3" fmla="*/ 124 h 167"/>
                <a:gd name="T4" fmla="*/ 34 w 228"/>
                <a:gd name="T5" fmla="*/ 0 h 167"/>
                <a:gd name="T6" fmla="*/ 115 w 228"/>
                <a:gd name="T7" fmla="*/ 15 h 167"/>
                <a:gd name="T8" fmla="*/ 142 w 228"/>
                <a:gd name="T9" fmla="*/ 98 h 167"/>
                <a:gd name="T10" fmla="*/ 228 w 228"/>
                <a:gd name="T11" fmla="*/ 85 h 167"/>
              </a:gdLst>
              <a:ahLst/>
              <a:cxnLst>
                <a:cxn ang="0">
                  <a:pos x="T0" y="T1"/>
                </a:cxn>
                <a:cxn ang="0">
                  <a:pos x="T2" y="T3"/>
                </a:cxn>
                <a:cxn ang="0">
                  <a:pos x="T4" y="T5"/>
                </a:cxn>
                <a:cxn ang="0">
                  <a:pos x="T6" y="T7"/>
                </a:cxn>
                <a:cxn ang="0">
                  <a:pos x="T8" y="T9"/>
                </a:cxn>
                <a:cxn ang="0">
                  <a:pos x="T10" y="T11"/>
                </a:cxn>
              </a:cxnLst>
              <a:rect l="0" t="0" r="r" b="b"/>
              <a:pathLst>
                <a:path w="228" h="167">
                  <a:moveTo>
                    <a:pt x="228" y="85"/>
                  </a:moveTo>
                  <a:cubicBezTo>
                    <a:pt x="228" y="85"/>
                    <a:pt x="183" y="167"/>
                    <a:pt x="80" y="124"/>
                  </a:cubicBezTo>
                  <a:cubicBezTo>
                    <a:pt x="0" y="91"/>
                    <a:pt x="34" y="0"/>
                    <a:pt x="34" y="0"/>
                  </a:cubicBezTo>
                  <a:cubicBezTo>
                    <a:pt x="115" y="15"/>
                    <a:pt x="115" y="15"/>
                    <a:pt x="115" y="15"/>
                  </a:cubicBezTo>
                  <a:cubicBezTo>
                    <a:pt x="115" y="15"/>
                    <a:pt x="111" y="81"/>
                    <a:pt x="142" y="98"/>
                  </a:cubicBezTo>
                  <a:cubicBezTo>
                    <a:pt x="192" y="125"/>
                    <a:pt x="228" y="85"/>
                    <a:pt x="228" y="85"/>
                  </a:cubicBez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40">
              <a:extLst>
                <a:ext uri="{FF2B5EF4-FFF2-40B4-BE49-F238E27FC236}">
                  <a16:creationId xmlns:a16="http://schemas.microsoft.com/office/drawing/2014/main" id="{85ACE537-844D-48C3-A7CC-7850C4F779A3}"/>
                </a:ext>
              </a:extLst>
            </p:cNvPr>
            <p:cNvSpPr>
              <a:spLocks/>
            </p:cNvSpPr>
            <p:nvPr/>
          </p:nvSpPr>
          <p:spPr bwMode="auto">
            <a:xfrm>
              <a:off x="2169" y="1472"/>
              <a:ext cx="878" cy="1022"/>
            </a:xfrm>
            <a:custGeom>
              <a:avLst/>
              <a:gdLst>
                <a:gd name="T0" fmla="*/ 55 w 261"/>
                <a:gd name="T1" fmla="*/ 143 h 304"/>
                <a:gd name="T2" fmla="*/ 113 w 261"/>
                <a:gd name="T3" fmla="*/ 261 h 304"/>
                <a:gd name="T4" fmla="*/ 261 w 261"/>
                <a:gd name="T5" fmla="*/ 203 h 304"/>
                <a:gd name="T6" fmla="*/ 188 w 261"/>
                <a:gd name="T7" fmla="*/ 234 h 304"/>
                <a:gd name="T8" fmla="*/ 155 w 261"/>
                <a:gd name="T9" fmla="*/ 152 h 304"/>
                <a:gd name="T10" fmla="*/ 217 w 261"/>
                <a:gd name="T11" fmla="*/ 157 h 304"/>
                <a:gd name="T12" fmla="*/ 120 w 261"/>
                <a:gd name="T13" fmla="*/ 0 h 304"/>
                <a:gd name="T14" fmla="*/ 0 w 261"/>
                <a:gd name="T15" fmla="*/ 140 h 304"/>
                <a:gd name="T16" fmla="*/ 55 w 261"/>
                <a:gd name="T17" fmla="*/ 143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1" h="304">
                  <a:moveTo>
                    <a:pt x="55" y="143"/>
                  </a:moveTo>
                  <a:cubicBezTo>
                    <a:pt x="55" y="171"/>
                    <a:pt x="58" y="239"/>
                    <a:pt x="113" y="261"/>
                  </a:cubicBezTo>
                  <a:cubicBezTo>
                    <a:pt x="216" y="304"/>
                    <a:pt x="261" y="203"/>
                    <a:pt x="261" y="203"/>
                  </a:cubicBezTo>
                  <a:cubicBezTo>
                    <a:pt x="261" y="203"/>
                    <a:pt x="232" y="250"/>
                    <a:pt x="188" y="234"/>
                  </a:cubicBezTo>
                  <a:cubicBezTo>
                    <a:pt x="165" y="225"/>
                    <a:pt x="154" y="175"/>
                    <a:pt x="155" y="152"/>
                  </a:cubicBezTo>
                  <a:cubicBezTo>
                    <a:pt x="217" y="157"/>
                    <a:pt x="217" y="157"/>
                    <a:pt x="217" y="157"/>
                  </a:cubicBezTo>
                  <a:cubicBezTo>
                    <a:pt x="120" y="0"/>
                    <a:pt x="120" y="0"/>
                    <a:pt x="120" y="0"/>
                  </a:cubicBezTo>
                  <a:cubicBezTo>
                    <a:pt x="0" y="140"/>
                    <a:pt x="0" y="140"/>
                    <a:pt x="0" y="140"/>
                  </a:cubicBezTo>
                  <a:lnTo>
                    <a:pt x="55" y="143"/>
                  </a:lnTo>
                  <a:close/>
                </a:path>
              </a:pathLst>
            </a:custGeom>
            <a:solidFill>
              <a:srgbClr val="743E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1">
              <a:extLst>
                <a:ext uri="{FF2B5EF4-FFF2-40B4-BE49-F238E27FC236}">
                  <a16:creationId xmlns:a16="http://schemas.microsoft.com/office/drawing/2014/main" id="{F17BB40F-C286-4228-8361-D7715F7DC00F}"/>
                </a:ext>
              </a:extLst>
            </p:cNvPr>
            <p:cNvSpPr>
              <a:spLocks noEditPoints="1"/>
            </p:cNvSpPr>
            <p:nvPr/>
          </p:nvSpPr>
          <p:spPr bwMode="auto">
            <a:xfrm>
              <a:off x="2405" y="1681"/>
              <a:ext cx="272" cy="269"/>
            </a:xfrm>
            <a:custGeom>
              <a:avLst/>
              <a:gdLst>
                <a:gd name="T0" fmla="*/ 41 w 81"/>
                <a:gd name="T1" fmla="*/ 80 h 80"/>
                <a:gd name="T2" fmla="*/ 0 w 81"/>
                <a:gd name="T3" fmla="*/ 40 h 80"/>
                <a:gd name="T4" fmla="*/ 41 w 81"/>
                <a:gd name="T5" fmla="*/ 0 h 80"/>
                <a:gd name="T6" fmla="*/ 81 w 81"/>
                <a:gd name="T7" fmla="*/ 40 h 80"/>
                <a:gd name="T8" fmla="*/ 41 w 81"/>
                <a:gd name="T9" fmla="*/ 80 h 80"/>
                <a:gd name="T10" fmla="*/ 41 w 81"/>
                <a:gd name="T11" fmla="*/ 12 h 80"/>
                <a:gd name="T12" fmla="*/ 12 w 81"/>
                <a:gd name="T13" fmla="*/ 40 h 80"/>
                <a:gd name="T14" fmla="*/ 41 w 81"/>
                <a:gd name="T15" fmla="*/ 68 h 80"/>
                <a:gd name="T16" fmla="*/ 69 w 81"/>
                <a:gd name="T17" fmla="*/ 40 h 80"/>
                <a:gd name="T18" fmla="*/ 41 w 81"/>
                <a:gd name="T19" fmla="*/ 12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0">
                  <a:moveTo>
                    <a:pt x="41" y="80"/>
                  </a:moveTo>
                  <a:cubicBezTo>
                    <a:pt x="18" y="80"/>
                    <a:pt x="0" y="62"/>
                    <a:pt x="0" y="40"/>
                  </a:cubicBezTo>
                  <a:cubicBezTo>
                    <a:pt x="0" y="18"/>
                    <a:pt x="18" y="0"/>
                    <a:pt x="41" y="0"/>
                  </a:cubicBezTo>
                  <a:cubicBezTo>
                    <a:pt x="63" y="0"/>
                    <a:pt x="81" y="18"/>
                    <a:pt x="81" y="40"/>
                  </a:cubicBezTo>
                  <a:cubicBezTo>
                    <a:pt x="81" y="62"/>
                    <a:pt x="63" y="80"/>
                    <a:pt x="41" y="80"/>
                  </a:cubicBezTo>
                  <a:close/>
                  <a:moveTo>
                    <a:pt x="41" y="12"/>
                  </a:moveTo>
                  <a:cubicBezTo>
                    <a:pt x="25" y="12"/>
                    <a:pt x="12" y="24"/>
                    <a:pt x="12" y="40"/>
                  </a:cubicBezTo>
                  <a:cubicBezTo>
                    <a:pt x="12" y="56"/>
                    <a:pt x="25" y="68"/>
                    <a:pt x="41" y="68"/>
                  </a:cubicBezTo>
                  <a:cubicBezTo>
                    <a:pt x="56" y="68"/>
                    <a:pt x="69" y="56"/>
                    <a:pt x="69" y="40"/>
                  </a:cubicBezTo>
                  <a:cubicBezTo>
                    <a:pt x="69" y="24"/>
                    <a:pt x="56" y="12"/>
                    <a:pt x="41" y="12"/>
                  </a:cubicBezTo>
                  <a:close/>
                </a:path>
              </a:pathLst>
            </a:custGeom>
            <a:solidFill>
              <a:srgbClr val="F9F9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2">
              <a:extLst>
                <a:ext uri="{FF2B5EF4-FFF2-40B4-BE49-F238E27FC236}">
                  <a16:creationId xmlns:a16="http://schemas.microsoft.com/office/drawing/2014/main" id="{272D834F-DB4C-4628-8FA5-04BBAD9C50F8}"/>
                </a:ext>
              </a:extLst>
            </p:cNvPr>
            <p:cNvSpPr>
              <a:spLocks/>
            </p:cNvSpPr>
            <p:nvPr/>
          </p:nvSpPr>
          <p:spPr bwMode="auto">
            <a:xfrm>
              <a:off x="2734" y="618"/>
              <a:ext cx="558" cy="763"/>
            </a:xfrm>
            <a:custGeom>
              <a:avLst/>
              <a:gdLst>
                <a:gd name="T0" fmla="*/ 82 w 166"/>
                <a:gd name="T1" fmla="*/ 227 h 227"/>
                <a:gd name="T2" fmla="*/ 42 w 166"/>
                <a:gd name="T3" fmla="*/ 80 h 227"/>
                <a:gd name="T4" fmla="*/ 166 w 166"/>
                <a:gd name="T5" fmla="*/ 34 h 227"/>
                <a:gd name="T6" fmla="*/ 152 w 166"/>
                <a:gd name="T7" fmla="*/ 115 h 227"/>
                <a:gd name="T8" fmla="*/ 69 w 166"/>
                <a:gd name="T9" fmla="*/ 142 h 227"/>
                <a:gd name="T10" fmla="*/ 82 w 166"/>
                <a:gd name="T11" fmla="*/ 227 h 227"/>
              </a:gdLst>
              <a:ahLst/>
              <a:cxnLst>
                <a:cxn ang="0">
                  <a:pos x="T0" y="T1"/>
                </a:cxn>
                <a:cxn ang="0">
                  <a:pos x="T2" y="T3"/>
                </a:cxn>
                <a:cxn ang="0">
                  <a:pos x="T4" y="T5"/>
                </a:cxn>
                <a:cxn ang="0">
                  <a:pos x="T6" y="T7"/>
                </a:cxn>
                <a:cxn ang="0">
                  <a:pos x="T8" y="T9"/>
                </a:cxn>
                <a:cxn ang="0">
                  <a:pos x="T10" y="T11"/>
                </a:cxn>
              </a:cxnLst>
              <a:rect l="0" t="0" r="r" b="b"/>
              <a:pathLst>
                <a:path w="166" h="227">
                  <a:moveTo>
                    <a:pt x="82" y="227"/>
                  </a:moveTo>
                  <a:cubicBezTo>
                    <a:pt x="82" y="227"/>
                    <a:pt x="0" y="183"/>
                    <a:pt x="42" y="80"/>
                  </a:cubicBezTo>
                  <a:cubicBezTo>
                    <a:pt x="75" y="0"/>
                    <a:pt x="166" y="34"/>
                    <a:pt x="166" y="34"/>
                  </a:cubicBezTo>
                  <a:cubicBezTo>
                    <a:pt x="152" y="115"/>
                    <a:pt x="152" y="115"/>
                    <a:pt x="152" y="115"/>
                  </a:cubicBezTo>
                  <a:cubicBezTo>
                    <a:pt x="152" y="115"/>
                    <a:pt x="86" y="111"/>
                    <a:pt x="69" y="142"/>
                  </a:cubicBezTo>
                  <a:cubicBezTo>
                    <a:pt x="42" y="191"/>
                    <a:pt x="82" y="227"/>
                    <a:pt x="82" y="227"/>
                  </a:cubicBez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3">
              <a:extLst>
                <a:ext uri="{FF2B5EF4-FFF2-40B4-BE49-F238E27FC236}">
                  <a16:creationId xmlns:a16="http://schemas.microsoft.com/office/drawing/2014/main" id="{476B93BE-FF7B-44A5-977C-075F9DCF45C6}"/>
                </a:ext>
              </a:extLst>
            </p:cNvPr>
            <p:cNvSpPr>
              <a:spLocks/>
            </p:cNvSpPr>
            <p:nvPr/>
          </p:nvSpPr>
          <p:spPr bwMode="auto">
            <a:xfrm>
              <a:off x="2667" y="504"/>
              <a:ext cx="1025" cy="877"/>
            </a:xfrm>
            <a:custGeom>
              <a:avLst/>
              <a:gdLst>
                <a:gd name="T0" fmla="*/ 162 w 305"/>
                <a:gd name="T1" fmla="*/ 56 h 261"/>
                <a:gd name="T2" fmla="*/ 43 w 305"/>
                <a:gd name="T3" fmla="*/ 114 h 261"/>
                <a:gd name="T4" fmla="*/ 102 w 305"/>
                <a:gd name="T5" fmla="*/ 261 h 261"/>
                <a:gd name="T6" fmla="*/ 71 w 305"/>
                <a:gd name="T7" fmla="*/ 189 h 261"/>
                <a:gd name="T8" fmla="*/ 153 w 305"/>
                <a:gd name="T9" fmla="*/ 155 h 261"/>
                <a:gd name="T10" fmla="*/ 148 w 305"/>
                <a:gd name="T11" fmla="*/ 218 h 261"/>
                <a:gd name="T12" fmla="*/ 305 w 305"/>
                <a:gd name="T13" fmla="*/ 120 h 261"/>
                <a:gd name="T14" fmla="*/ 164 w 305"/>
                <a:gd name="T15" fmla="*/ 0 h 261"/>
                <a:gd name="T16" fmla="*/ 162 w 305"/>
                <a:gd name="T17" fmla="*/ 56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5" h="261">
                  <a:moveTo>
                    <a:pt x="162" y="56"/>
                  </a:moveTo>
                  <a:cubicBezTo>
                    <a:pt x="134" y="56"/>
                    <a:pt x="66" y="59"/>
                    <a:pt x="43" y="114"/>
                  </a:cubicBezTo>
                  <a:cubicBezTo>
                    <a:pt x="0" y="217"/>
                    <a:pt x="102" y="261"/>
                    <a:pt x="102" y="261"/>
                  </a:cubicBezTo>
                  <a:cubicBezTo>
                    <a:pt x="102" y="261"/>
                    <a:pt x="54" y="232"/>
                    <a:pt x="71" y="189"/>
                  </a:cubicBezTo>
                  <a:cubicBezTo>
                    <a:pt x="80" y="166"/>
                    <a:pt x="130" y="154"/>
                    <a:pt x="153" y="155"/>
                  </a:cubicBezTo>
                  <a:cubicBezTo>
                    <a:pt x="148" y="218"/>
                    <a:pt x="148" y="218"/>
                    <a:pt x="148" y="218"/>
                  </a:cubicBezTo>
                  <a:cubicBezTo>
                    <a:pt x="305" y="120"/>
                    <a:pt x="305" y="120"/>
                    <a:pt x="305" y="120"/>
                  </a:cubicBezTo>
                  <a:cubicBezTo>
                    <a:pt x="164" y="0"/>
                    <a:pt x="164" y="0"/>
                    <a:pt x="164" y="0"/>
                  </a:cubicBezTo>
                  <a:lnTo>
                    <a:pt x="162" y="56"/>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4">
              <a:extLst>
                <a:ext uri="{FF2B5EF4-FFF2-40B4-BE49-F238E27FC236}">
                  <a16:creationId xmlns:a16="http://schemas.microsoft.com/office/drawing/2014/main" id="{465C9F0D-3670-4FF7-9AF2-ADDE630B7695}"/>
                </a:ext>
              </a:extLst>
            </p:cNvPr>
            <p:cNvSpPr>
              <a:spLocks noEditPoints="1"/>
            </p:cNvSpPr>
            <p:nvPr/>
          </p:nvSpPr>
          <p:spPr bwMode="auto">
            <a:xfrm>
              <a:off x="3205" y="746"/>
              <a:ext cx="272" cy="269"/>
            </a:xfrm>
            <a:custGeom>
              <a:avLst/>
              <a:gdLst>
                <a:gd name="T0" fmla="*/ 41 w 81"/>
                <a:gd name="T1" fmla="*/ 80 h 80"/>
                <a:gd name="T2" fmla="*/ 0 w 81"/>
                <a:gd name="T3" fmla="*/ 40 h 80"/>
                <a:gd name="T4" fmla="*/ 41 w 81"/>
                <a:gd name="T5" fmla="*/ 0 h 80"/>
                <a:gd name="T6" fmla="*/ 81 w 81"/>
                <a:gd name="T7" fmla="*/ 40 h 80"/>
                <a:gd name="T8" fmla="*/ 41 w 81"/>
                <a:gd name="T9" fmla="*/ 80 h 80"/>
                <a:gd name="T10" fmla="*/ 41 w 81"/>
                <a:gd name="T11" fmla="*/ 12 h 80"/>
                <a:gd name="T12" fmla="*/ 12 w 81"/>
                <a:gd name="T13" fmla="*/ 40 h 80"/>
                <a:gd name="T14" fmla="*/ 41 w 81"/>
                <a:gd name="T15" fmla="*/ 68 h 80"/>
                <a:gd name="T16" fmla="*/ 69 w 81"/>
                <a:gd name="T17" fmla="*/ 40 h 80"/>
                <a:gd name="T18" fmla="*/ 41 w 81"/>
                <a:gd name="T19" fmla="*/ 12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0">
                  <a:moveTo>
                    <a:pt x="41" y="80"/>
                  </a:moveTo>
                  <a:cubicBezTo>
                    <a:pt x="19" y="80"/>
                    <a:pt x="0" y="62"/>
                    <a:pt x="0" y="40"/>
                  </a:cubicBezTo>
                  <a:cubicBezTo>
                    <a:pt x="0" y="18"/>
                    <a:pt x="19" y="0"/>
                    <a:pt x="41" y="0"/>
                  </a:cubicBezTo>
                  <a:cubicBezTo>
                    <a:pt x="63" y="0"/>
                    <a:pt x="81" y="18"/>
                    <a:pt x="81" y="40"/>
                  </a:cubicBezTo>
                  <a:cubicBezTo>
                    <a:pt x="81" y="62"/>
                    <a:pt x="63" y="80"/>
                    <a:pt x="41" y="80"/>
                  </a:cubicBezTo>
                  <a:close/>
                  <a:moveTo>
                    <a:pt x="41" y="12"/>
                  </a:moveTo>
                  <a:cubicBezTo>
                    <a:pt x="25" y="12"/>
                    <a:pt x="12" y="25"/>
                    <a:pt x="12" y="40"/>
                  </a:cubicBezTo>
                  <a:cubicBezTo>
                    <a:pt x="12" y="56"/>
                    <a:pt x="25" y="68"/>
                    <a:pt x="41" y="68"/>
                  </a:cubicBezTo>
                  <a:cubicBezTo>
                    <a:pt x="56" y="68"/>
                    <a:pt x="69" y="56"/>
                    <a:pt x="69" y="40"/>
                  </a:cubicBezTo>
                  <a:cubicBezTo>
                    <a:pt x="69" y="25"/>
                    <a:pt x="56" y="12"/>
                    <a:pt x="41" y="12"/>
                  </a:cubicBezTo>
                  <a:close/>
                </a:path>
              </a:pathLst>
            </a:custGeom>
            <a:solidFill>
              <a:srgbClr val="F9F9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5">
              <a:extLst>
                <a:ext uri="{FF2B5EF4-FFF2-40B4-BE49-F238E27FC236}">
                  <a16:creationId xmlns:a16="http://schemas.microsoft.com/office/drawing/2014/main" id="{C2A8EACE-A7BD-4D04-B178-23D18BC0C94E}"/>
                </a:ext>
              </a:extLst>
            </p:cNvPr>
            <p:cNvSpPr>
              <a:spLocks/>
            </p:cNvSpPr>
            <p:nvPr/>
          </p:nvSpPr>
          <p:spPr bwMode="auto">
            <a:xfrm>
              <a:off x="3938" y="568"/>
              <a:ext cx="749" cy="555"/>
            </a:xfrm>
            <a:custGeom>
              <a:avLst/>
              <a:gdLst>
                <a:gd name="T0" fmla="*/ 26 w 223"/>
                <a:gd name="T1" fmla="*/ 165 h 165"/>
                <a:gd name="T2" fmla="*/ 103 w 223"/>
                <a:gd name="T3" fmla="*/ 33 h 165"/>
                <a:gd name="T4" fmla="*/ 223 w 223"/>
                <a:gd name="T5" fmla="*/ 88 h 165"/>
                <a:gd name="T6" fmla="*/ 155 w 223"/>
                <a:gd name="T7" fmla="*/ 135 h 165"/>
                <a:gd name="T8" fmla="*/ 78 w 223"/>
                <a:gd name="T9" fmla="*/ 96 h 165"/>
                <a:gd name="T10" fmla="*/ 26 w 223"/>
                <a:gd name="T11" fmla="*/ 165 h 165"/>
              </a:gdLst>
              <a:ahLst/>
              <a:cxnLst>
                <a:cxn ang="0">
                  <a:pos x="T0" y="T1"/>
                </a:cxn>
                <a:cxn ang="0">
                  <a:pos x="T2" y="T3"/>
                </a:cxn>
                <a:cxn ang="0">
                  <a:pos x="T4" y="T5"/>
                </a:cxn>
                <a:cxn ang="0">
                  <a:pos x="T6" y="T7"/>
                </a:cxn>
                <a:cxn ang="0">
                  <a:pos x="T8" y="T9"/>
                </a:cxn>
                <a:cxn ang="0">
                  <a:pos x="T10" y="T11"/>
                </a:cxn>
              </a:cxnLst>
              <a:rect l="0" t="0" r="r" b="b"/>
              <a:pathLst>
                <a:path w="223" h="165">
                  <a:moveTo>
                    <a:pt x="26" y="165"/>
                  </a:moveTo>
                  <a:cubicBezTo>
                    <a:pt x="26" y="165"/>
                    <a:pt x="0" y="76"/>
                    <a:pt x="103" y="33"/>
                  </a:cubicBezTo>
                  <a:cubicBezTo>
                    <a:pt x="183" y="0"/>
                    <a:pt x="223" y="88"/>
                    <a:pt x="223" y="88"/>
                  </a:cubicBezTo>
                  <a:cubicBezTo>
                    <a:pt x="155" y="135"/>
                    <a:pt x="155" y="135"/>
                    <a:pt x="155" y="135"/>
                  </a:cubicBezTo>
                  <a:cubicBezTo>
                    <a:pt x="155" y="135"/>
                    <a:pt x="112" y="86"/>
                    <a:pt x="78" y="96"/>
                  </a:cubicBezTo>
                  <a:cubicBezTo>
                    <a:pt x="24" y="112"/>
                    <a:pt x="26" y="165"/>
                    <a:pt x="26" y="165"/>
                  </a:cubicBez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6">
              <a:extLst>
                <a:ext uri="{FF2B5EF4-FFF2-40B4-BE49-F238E27FC236}">
                  <a16:creationId xmlns:a16="http://schemas.microsoft.com/office/drawing/2014/main" id="{3FF11A8D-84AD-450D-A108-02B4C590A6DA}"/>
                </a:ext>
              </a:extLst>
            </p:cNvPr>
            <p:cNvSpPr>
              <a:spLocks/>
            </p:cNvSpPr>
            <p:nvPr/>
          </p:nvSpPr>
          <p:spPr bwMode="auto">
            <a:xfrm>
              <a:off x="3891" y="558"/>
              <a:ext cx="954" cy="713"/>
            </a:xfrm>
            <a:custGeom>
              <a:avLst/>
              <a:gdLst>
                <a:gd name="T0" fmla="*/ 228 w 284"/>
                <a:gd name="T1" fmla="*/ 65 h 212"/>
                <a:gd name="T2" fmla="*/ 103 w 284"/>
                <a:gd name="T3" fmla="*/ 22 h 212"/>
                <a:gd name="T4" fmla="*/ 40 w 284"/>
                <a:gd name="T5" fmla="*/ 168 h 212"/>
                <a:gd name="T6" fmla="*/ 70 w 284"/>
                <a:gd name="T7" fmla="*/ 95 h 212"/>
                <a:gd name="T8" fmla="*/ 151 w 284"/>
                <a:gd name="T9" fmla="*/ 129 h 212"/>
                <a:gd name="T10" fmla="*/ 104 w 284"/>
                <a:gd name="T11" fmla="*/ 170 h 212"/>
                <a:gd name="T12" fmla="*/ 284 w 284"/>
                <a:gd name="T13" fmla="*/ 212 h 212"/>
                <a:gd name="T14" fmla="*/ 269 w 284"/>
                <a:gd name="T15" fmla="*/ 28 h 212"/>
                <a:gd name="T16" fmla="*/ 228 w 284"/>
                <a:gd name="T17" fmla="*/ 65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4" h="212">
                  <a:moveTo>
                    <a:pt x="228" y="65"/>
                  </a:moveTo>
                  <a:cubicBezTo>
                    <a:pt x="208" y="45"/>
                    <a:pt x="158" y="0"/>
                    <a:pt x="103" y="22"/>
                  </a:cubicBezTo>
                  <a:cubicBezTo>
                    <a:pt x="0" y="65"/>
                    <a:pt x="40" y="168"/>
                    <a:pt x="40" y="168"/>
                  </a:cubicBezTo>
                  <a:cubicBezTo>
                    <a:pt x="40" y="168"/>
                    <a:pt x="27" y="114"/>
                    <a:pt x="70" y="95"/>
                  </a:cubicBezTo>
                  <a:cubicBezTo>
                    <a:pt x="93" y="85"/>
                    <a:pt x="136" y="112"/>
                    <a:pt x="151" y="129"/>
                  </a:cubicBezTo>
                  <a:cubicBezTo>
                    <a:pt x="104" y="170"/>
                    <a:pt x="104" y="170"/>
                    <a:pt x="104" y="170"/>
                  </a:cubicBezTo>
                  <a:cubicBezTo>
                    <a:pt x="284" y="212"/>
                    <a:pt x="284" y="212"/>
                    <a:pt x="284" y="212"/>
                  </a:cubicBezTo>
                  <a:cubicBezTo>
                    <a:pt x="269" y="28"/>
                    <a:pt x="269" y="28"/>
                    <a:pt x="269" y="28"/>
                  </a:cubicBezTo>
                  <a:lnTo>
                    <a:pt x="228" y="65"/>
                  </a:lnTo>
                  <a:close/>
                </a:path>
              </a:pathLst>
            </a:custGeom>
            <a:solidFill>
              <a:srgbClr val="E927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7">
              <a:extLst>
                <a:ext uri="{FF2B5EF4-FFF2-40B4-BE49-F238E27FC236}">
                  <a16:creationId xmlns:a16="http://schemas.microsoft.com/office/drawing/2014/main" id="{1EFC983D-1D08-40EC-92F7-D2BDFA4FA839}"/>
                </a:ext>
              </a:extLst>
            </p:cNvPr>
            <p:cNvSpPr>
              <a:spLocks noEditPoints="1"/>
            </p:cNvSpPr>
            <p:nvPr/>
          </p:nvSpPr>
          <p:spPr bwMode="auto">
            <a:xfrm>
              <a:off x="4455" y="827"/>
              <a:ext cx="269" cy="272"/>
            </a:xfrm>
            <a:custGeom>
              <a:avLst/>
              <a:gdLst>
                <a:gd name="T0" fmla="*/ 40 w 80"/>
                <a:gd name="T1" fmla="*/ 81 h 81"/>
                <a:gd name="T2" fmla="*/ 0 w 80"/>
                <a:gd name="T3" fmla="*/ 40 h 81"/>
                <a:gd name="T4" fmla="*/ 40 w 80"/>
                <a:gd name="T5" fmla="*/ 0 h 81"/>
                <a:gd name="T6" fmla="*/ 80 w 80"/>
                <a:gd name="T7" fmla="*/ 40 h 81"/>
                <a:gd name="T8" fmla="*/ 40 w 80"/>
                <a:gd name="T9" fmla="*/ 81 h 81"/>
                <a:gd name="T10" fmla="*/ 40 w 80"/>
                <a:gd name="T11" fmla="*/ 12 h 81"/>
                <a:gd name="T12" fmla="*/ 12 w 80"/>
                <a:gd name="T13" fmla="*/ 40 h 81"/>
                <a:gd name="T14" fmla="*/ 40 w 80"/>
                <a:gd name="T15" fmla="*/ 69 h 81"/>
                <a:gd name="T16" fmla="*/ 68 w 80"/>
                <a:gd name="T17" fmla="*/ 40 h 81"/>
                <a:gd name="T18" fmla="*/ 40 w 80"/>
                <a:gd name="T19" fmla="*/ 12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81">
                  <a:moveTo>
                    <a:pt x="40" y="81"/>
                  </a:moveTo>
                  <a:cubicBezTo>
                    <a:pt x="18" y="81"/>
                    <a:pt x="0" y="63"/>
                    <a:pt x="0" y="40"/>
                  </a:cubicBezTo>
                  <a:cubicBezTo>
                    <a:pt x="0" y="18"/>
                    <a:pt x="18" y="0"/>
                    <a:pt x="40" y="0"/>
                  </a:cubicBezTo>
                  <a:cubicBezTo>
                    <a:pt x="62" y="0"/>
                    <a:pt x="80" y="18"/>
                    <a:pt x="80" y="40"/>
                  </a:cubicBezTo>
                  <a:cubicBezTo>
                    <a:pt x="80" y="63"/>
                    <a:pt x="62" y="81"/>
                    <a:pt x="40" y="81"/>
                  </a:cubicBezTo>
                  <a:close/>
                  <a:moveTo>
                    <a:pt x="40" y="12"/>
                  </a:moveTo>
                  <a:cubicBezTo>
                    <a:pt x="24" y="12"/>
                    <a:pt x="12" y="25"/>
                    <a:pt x="12" y="40"/>
                  </a:cubicBezTo>
                  <a:cubicBezTo>
                    <a:pt x="12" y="56"/>
                    <a:pt x="24" y="69"/>
                    <a:pt x="40" y="69"/>
                  </a:cubicBezTo>
                  <a:cubicBezTo>
                    <a:pt x="55" y="69"/>
                    <a:pt x="68" y="56"/>
                    <a:pt x="68" y="40"/>
                  </a:cubicBezTo>
                  <a:cubicBezTo>
                    <a:pt x="68" y="25"/>
                    <a:pt x="55" y="12"/>
                    <a:pt x="40" y="12"/>
                  </a:cubicBezTo>
                  <a:close/>
                </a:path>
              </a:pathLst>
            </a:custGeom>
            <a:solidFill>
              <a:srgbClr val="F9F9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8">
              <a:extLst>
                <a:ext uri="{FF2B5EF4-FFF2-40B4-BE49-F238E27FC236}">
                  <a16:creationId xmlns:a16="http://schemas.microsoft.com/office/drawing/2014/main" id="{B79913F7-D447-4B8A-9D52-FB0441E71A8B}"/>
                </a:ext>
              </a:extLst>
            </p:cNvPr>
            <p:cNvSpPr>
              <a:spLocks/>
            </p:cNvSpPr>
            <p:nvPr/>
          </p:nvSpPr>
          <p:spPr bwMode="auto">
            <a:xfrm>
              <a:off x="4633" y="1502"/>
              <a:ext cx="763" cy="562"/>
            </a:xfrm>
            <a:custGeom>
              <a:avLst/>
              <a:gdLst>
                <a:gd name="T0" fmla="*/ 0 w 227"/>
                <a:gd name="T1" fmla="*/ 82 h 167"/>
                <a:gd name="T2" fmla="*/ 147 w 227"/>
                <a:gd name="T3" fmla="*/ 42 h 167"/>
                <a:gd name="T4" fmla="*/ 193 w 227"/>
                <a:gd name="T5" fmla="*/ 167 h 167"/>
                <a:gd name="T6" fmla="*/ 112 w 227"/>
                <a:gd name="T7" fmla="*/ 152 h 167"/>
                <a:gd name="T8" fmla="*/ 85 w 227"/>
                <a:gd name="T9" fmla="*/ 69 h 167"/>
                <a:gd name="T10" fmla="*/ 0 w 227"/>
                <a:gd name="T11" fmla="*/ 82 h 167"/>
              </a:gdLst>
              <a:ahLst/>
              <a:cxnLst>
                <a:cxn ang="0">
                  <a:pos x="T0" y="T1"/>
                </a:cxn>
                <a:cxn ang="0">
                  <a:pos x="T2" y="T3"/>
                </a:cxn>
                <a:cxn ang="0">
                  <a:pos x="T4" y="T5"/>
                </a:cxn>
                <a:cxn ang="0">
                  <a:pos x="T6" y="T7"/>
                </a:cxn>
                <a:cxn ang="0">
                  <a:pos x="T8" y="T9"/>
                </a:cxn>
                <a:cxn ang="0">
                  <a:pos x="T10" y="T11"/>
                </a:cxn>
              </a:cxnLst>
              <a:rect l="0" t="0" r="r" b="b"/>
              <a:pathLst>
                <a:path w="227" h="167">
                  <a:moveTo>
                    <a:pt x="0" y="82"/>
                  </a:moveTo>
                  <a:cubicBezTo>
                    <a:pt x="0" y="82"/>
                    <a:pt x="44" y="0"/>
                    <a:pt x="147" y="42"/>
                  </a:cubicBezTo>
                  <a:cubicBezTo>
                    <a:pt x="227" y="75"/>
                    <a:pt x="193" y="167"/>
                    <a:pt x="193" y="167"/>
                  </a:cubicBezTo>
                  <a:cubicBezTo>
                    <a:pt x="112" y="152"/>
                    <a:pt x="112" y="152"/>
                    <a:pt x="112" y="152"/>
                  </a:cubicBezTo>
                  <a:cubicBezTo>
                    <a:pt x="112" y="152"/>
                    <a:pt x="117" y="86"/>
                    <a:pt x="85" y="69"/>
                  </a:cubicBezTo>
                  <a:cubicBezTo>
                    <a:pt x="36" y="42"/>
                    <a:pt x="0" y="82"/>
                    <a:pt x="0" y="82"/>
                  </a:cubicBez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9">
              <a:extLst>
                <a:ext uri="{FF2B5EF4-FFF2-40B4-BE49-F238E27FC236}">
                  <a16:creationId xmlns:a16="http://schemas.microsoft.com/office/drawing/2014/main" id="{EE42BA52-E724-4601-A733-3AE8917DA130}"/>
                </a:ext>
              </a:extLst>
            </p:cNvPr>
            <p:cNvSpPr>
              <a:spLocks/>
            </p:cNvSpPr>
            <p:nvPr/>
          </p:nvSpPr>
          <p:spPr bwMode="auto">
            <a:xfrm>
              <a:off x="4633" y="1439"/>
              <a:ext cx="878" cy="1022"/>
            </a:xfrm>
            <a:custGeom>
              <a:avLst/>
              <a:gdLst>
                <a:gd name="T0" fmla="*/ 205 w 261"/>
                <a:gd name="T1" fmla="*/ 161 h 304"/>
                <a:gd name="T2" fmla="*/ 147 w 261"/>
                <a:gd name="T3" fmla="*/ 42 h 304"/>
                <a:gd name="T4" fmla="*/ 0 w 261"/>
                <a:gd name="T5" fmla="*/ 101 h 304"/>
                <a:gd name="T6" fmla="*/ 73 w 261"/>
                <a:gd name="T7" fmla="*/ 70 h 304"/>
                <a:gd name="T8" fmla="*/ 106 w 261"/>
                <a:gd name="T9" fmla="*/ 152 h 304"/>
                <a:gd name="T10" fmla="*/ 43 w 261"/>
                <a:gd name="T11" fmla="*/ 147 h 304"/>
                <a:gd name="T12" fmla="*/ 141 w 261"/>
                <a:gd name="T13" fmla="*/ 304 h 304"/>
                <a:gd name="T14" fmla="*/ 261 w 261"/>
                <a:gd name="T15" fmla="*/ 163 h 304"/>
                <a:gd name="T16" fmla="*/ 205 w 261"/>
                <a:gd name="T17" fmla="*/ 161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1" h="304">
                  <a:moveTo>
                    <a:pt x="205" y="161"/>
                  </a:moveTo>
                  <a:cubicBezTo>
                    <a:pt x="205" y="133"/>
                    <a:pt x="202" y="65"/>
                    <a:pt x="147" y="42"/>
                  </a:cubicBezTo>
                  <a:cubicBezTo>
                    <a:pt x="44" y="0"/>
                    <a:pt x="0" y="101"/>
                    <a:pt x="0" y="101"/>
                  </a:cubicBezTo>
                  <a:cubicBezTo>
                    <a:pt x="0" y="101"/>
                    <a:pt x="29" y="53"/>
                    <a:pt x="73" y="70"/>
                  </a:cubicBezTo>
                  <a:cubicBezTo>
                    <a:pt x="95" y="79"/>
                    <a:pt x="107" y="129"/>
                    <a:pt x="106" y="152"/>
                  </a:cubicBezTo>
                  <a:cubicBezTo>
                    <a:pt x="43" y="147"/>
                    <a:pt x="43" y="147"/>
                    <a:pt x="43" y="147"/>
                  </a:cubicBezTo>
                  <a:cubicBezTo>
                    <a:pt x="141" y="304"/>
                    <a:pt x="141" y="304"/>
                    <a:pt x="141" y="304"/>
                  </a:cubicBezTo>
                  <a:cubicBezTo>
                    <a:pt x="261" y="163"/>
                    <a:pt x="261" y="163"/>
                    <a:pt x="261" y="163"/>
                  </a:cubicBezTo>
                  <a:lnTo>
                    <a:pt x="205" y="161"/>
                  </a:lnTo>
                  <a:close/>
                </a:path>
              </a:pathLst>
            </a:custGeom>
            <a:solidFill>
              <a:srgbClr val="00B3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0">
              <a:extLst>
                <a:ext uri="{FF2B5EF4-FFF2-40B4-BE49-F238E27FC236}">
                  <a16:creationId xmlns:a16="http://schemas.microsoft.com/office/drawing/2014/main" id="{3A5A284D-B666-42F0-B6BA-773529E040DC}"/>
                </a:ext>
              </a:extLst>
            </p:cNvPr>
            <p:cNvSpPr>
              <a:spLocks noEditPoints="1"/>
            </p:cNvSpPr>
            <p:nvPr/>
          </p:nvSpPr>
          <p:spPr bwMode="auto">
            <a:xfrm>
              <a:off x="5003" y="1963"/>
              <a:ext cx="272" cy="272"/>
            </a:xfrm>
            <a:custGeom>
              <a:avLst/>
              <a:gdLst>
                <a:gd name="T0" fmla="*/ 41 w 81"/>
                <a:gd name="T1" fmla="*/ 81 h 81"/>
                <a:gd name="T2" fmla="*/ 0 w 81"/>
                <a:gd name="T3" fmla="*/ 40 h 81"/>
                <a:gd name="T4" fmla="*/ 41 w 81"/>
                <a:gd name="T5" fmla="*/ 0 h 81"/>
                <a:gd name="T6" fmla="*/ 81 w 81"/>
                <a:gd name="T7" fmla="*/ 40 h 81"/>
                <a:gd name="T8" fmla="*/ 41 w 81"/>
                <a:gd name="T9" fmla="*/ 81 h 81"/>
                <a:gd name="T10" fmla="*/ 41 w 81"/>
                <a:gd name="T11" fmla="*/ 12 h 81"/>
                <a:gd name="T12" fmla="*/ 12 w 81"/>
                <a:gd name="T13" fmla="*/ 40 h 81"/>
                <a:gd name="T14" fmla="*/ 41 w 81"/>
                <a:gd name="T15" fmla="*/ 69 h 81"/>
                <a:gd name="T16" fmla="*/ 69 w 81"/>
                <a:gd name="T17" fmla="*/ 40 h 81"/>
                <a:gd name="T18" fmla="*/ 41 w 81"/>
                <a:gd name="T19" fmla="*/ 12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1">
                  <a:moveTo>
                    <a:pt x="41" y="81"/>
                  </a:moveTo>
                  <a:cubicBezTo>
                    <a:pt x="19" y="81"/>
                    <a:pt x="0" y="63"/>
                    <a:pt x="0" y="40"/>
                  </a:cubicBezTo>
                  <a:cubicBezTo>
                    <a:pt x="0" y="18"/>
                    <a:pt x="19" y="0"/>
                    <a:pt x="41" y="0"/>
                  </a:cubicBezTo>
                  <a:cubicBezTo>
                    <a:pt x="63" y="0"/>
                    <a:pt x="81" y="18"/>
                    <a:pt x="81" y="40"/>
                  </a:cubicBezTo>
                  <a:cubicBezTo>
                    <a:pt x="81" y="63"/>
                    <a:pt x="63" y="81"/>
                    <a:pt x="41" y="81"/>
                  </a:cubicBezTo>
                  <a:close/>
                  <a:moveTo>
                    <a:pt x="41" y="12"/>
                  </a:moveTo>
                  <a:cubicBezTo>
                    <a:pt x="25" y="12"/>
                    <a:pt x="12" y="25"/>
                    <a:pt x="12" y="40"/>
                  </a:cubicBezTo>
                  <a:cubicBezTo>
                    <a:pt x="12" y="56"/>
                    <a:pt x="25" y="69"/>
                    <a:pt x="41" y="69"/>
                  </a:cubicBezTo>
                  <a:cubicBezTo>
                    <a:pt x="56" y="69"/>
                    <a:pt x="69" y="56"/>
                    <a:pt x="69" y="40"/>
                  </a:cubicBezTo>
                  <a:cubicBezTo>
                    <a:pt x="69" y="25"/>
                    <a:pt x="56" y="12"/>
                    <a:pt x="41" y="12"/>
                  </a:cubicBezTo>
                  <a:close/>
                </a:path>
              </a:pathLst>
            </a:custGeom>
            <a:solidFill>
              <a:srgbClr val="F9F9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1">
              <a:extLst>
                <a:ext uri="{FF2B5EF4-FFF2-40B4-BE49-F238E27FC236}">
                  <a16:creationId xmlns:a16="http://schemas.microsoft.com/office/drawing/2014/main" id="{DAEF49BE-1023-4187-BE35-D1F8D38B0146}"/>
                </a:ext>
              </a:extLst>
            </p:cNvPr>
            <p:cNvSpPr>
              <a:spLocks/>
            </p:cNvSpPr>
            <p:nvPr/>
          </p:nvSpPr>
          <p:spPr bwMode="auto">
            <a:xfrm>
              <a:off x="4331" y="2548"/>
              <a:ext cx="561" cy="767"/>
            </a:xfrm>
            <a:custGeom>
              <a:avLst/>
              <a:gdLst>
                <a:gd name="T0" fmla="*/ 85 w 167"/>
                <a:gd name="T1" fmla="*/ 0 h 228"/>
                <a:gd name="T2" fmla="*/ 124 w 167"/>
                <a:gd name="T3" fmla="*/ 148 h 228"/>
                <a:gd name="T4" fmla="*/ 0 w 167"/>
                <a:gd name="T5" fmla="*/ 194 h 228"/>
                <a:gd name="T6" fmla="*/ 15 w 167"/>
                <a:gd name="T7" fmla="*/ 113 h 228"/>
                <a:gd name="T8" fmla="*/ 98 w 167"/>
                <a:gd name="T9" fmla="*/ 86 h 228"/>
                <a:gd name="T10" fmla="*/ 85 w 167"/>
                <a:gd name="T11" fmla="*/ 0 h 228"/>
              </a:gdLst>
              <a:ahLst/>
              <a:cxnLst>
                <a:cxn ang="0">
                  <a:pos x="T0" y="T1"/>
                </a:cxn>
                <a:cxn ang="0">
                  <a:pos x="T2" y="T3"/>
                </a:cxn>
                <a:cxn ang="0">
                  <a:pos x="T4" y="T5"/>
                </a:cxn>
                <a:cxn ang="0">
                  <a:pos x="T6" y="T7"/>
                </a:cxn>
                <a:cxn ang="0">
                  <a:pos x="T8" y="T9"/>
                </a:cxn>
                <a:cxn ang="0">
                  <a:pos x="T10" y="T11"/>
                </a:cxn>
              </a:cxnLst>
              <a:rect l="0" t="0" r="r" b="b"/>
              <a:pathLst>
                <a:path w="167" h="228">
                  <a:moveTo>
                    <a:pt x="85" y="0"/>
                  </a:moveTo>
                  <a:cubicBezTo>
                    <a:pt x="85" y="0"/>
                    <a:pt x="167" y="45"/>
                    <a:pt x="124" y="148"/>
                  </a:cubicBezTo>
                  <a:cubicBezTo>
                    <a:pt x="91" y="228"/>
                    <a:pt x="0" y="194"/>
                    <a:pt x="0" y="194"/>
                  </a:cubicBezTo>
                  <a:cubicBezTo>
                    <a:pt x="15" y="113"/>
                    <a:pt x="15" y="113"/>
                    <a:pt x="15" y="113"/>
                  </a:cubicBezTo>
                  <a:cubicBezTo>
                    <a:pt x="15" y="113"/>
                    <a:pt x="80" y="117"/>
                    <a:pt x="98" y="86"/>
                  </a:cubicBezTo>
                  <a:cubicBezTo>
                    <a:pt x="124" y="36"/>
                    <a:pt x="85" y="0"/>
                    <a:pt x="85" y="0"/>
                  </a:cubicBez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2">
              <a:extLst>
                <a:ext uri="{FF2B5EF4-FFF2-40B4-BE49-F238E27FC236}">
                  <a16:creationId xmlns:a16="http://schemas.microsoft.com/office/drawing/2014/main" id="{5AE6877E-F8BD-437E-87B2-942F5CBD976F}"/>
                </a:ext>
              </a:extLst>
            </p:cNvPr>
            <p:cNvSpPr>
              <a:spLocks/>
            </p:cNvSpPr>
            <p:nvPr/>
          </p:nvSpPr>
          <p:spPr bwMode="auto">
            <a:xfrm>
              <a:off x="3934" y="2548"/>
              <a:ext cx="1022" cy="881"/>
            </a:xfrm>
            <a:custGeom>
              <a:avLst/>
              <a:gdLst>
                <a:gd name="T0" fmla="*/ 143 w 304"/>
                <a:gd name="T1" fmla="*/ 206 h 262"/>
                <a:gd name="T2" fmla="*/ 261 w 304"/>
                <a:gd name="T3" fmla="*/ 148 h 262"/>
                <a:gd name="T4" fmla="*/ 203 w 304"/>
                <a:gd name="T5" fmla="*/ 0 h 262"/>
                <a:gd name="T6" fmla="*/ 234 w 304"/>
                <a:gd name="T7" fmla="*/ 73 h 262"/>
                <a:gd name="T8" fmla="*/ 152 w 304"/>
                <a:gd name="T9" fmla="*/ 107 h 262"/>
                <a:gd name="T10" fmla="*/ 157 w 304"/>
                <a:gd name="T11" fmla="*/ 44 h 262"/>
                <a:gd name="T12" fmla="*/ 0 w 304"/>
                <a:gd name="T13" fmla="*/ 141 h 262"/>
                <a:gd name="T14" fmla="*/ 140 w 304"/>
                <a:gd name="T15" fmla="*/ 262 h 262"/>
                <a:gd name="T16" fmla="*/ 143 w 304"/>
                <a:gd name="T17" fmla="*/ 206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4" h="262">
                  <a:moveTo>
                    <a:pt x="143" y="206"/>
                  </a:moveTo>
                  <a:cubicBezTo>
                    <a:pt x="171" y="206"/>
                    <a:pt x="238" y="203"/>
                    <a:pt x="261" y="148"/>
                  </a:cubicBezTo>
                  <a:cubicBezTo>
                    <a:pt x="304" y="45"/>
                    <a:pt x="203" y="0"/>
                    <a:pt x="203" y="0"/>
                  </a:cubicBezTo>
                  <a:cubicBezTo>
                    <a:pt x="203" y="0"/>
                    <a:pt x="250" y="30"/>
                    <a:pt x="234" y="73"/>
                  </a:cubicBezTo>
                  <a:cubicBezTo>
                    <a:pt x="225" y="96"/>
                    <a:pt x="175" y="107"/>
                    <a:pt x="152" y="107"/>
                  </a:cubicBezTo>
                  <a:cubicBezTo>
                    <a:pt x="157" y="44"/>
                    <a:pt x="157" y="44"/>
                    <a:pt x="157" y="44"/>
                  </a:cubicBezTo>
                  <a:cubicBezTo>
                    <a:pt x="0" y="141"/>
                    <a:pt x="0" y="141"/>
                    <a:pt x="0" y="141"/>
                  </a:cubicBezTo>
                  <a:cubicBezTo>
                    <a:pt x="140" y="262"/>
                    <a:pt x="140" y="262"/>
                    <a:pt x="140" y="262"/>
                  </a:cubicBezTo>
                  <a:lnTo>
                    <a:pt x="143" y="206"/>
                  </a:lnTo>
                  <a:close/>
                </a:path>
              </a:pathLst>
            </a:custGeom>
            <a:solidFill>
              <a:srgbClr val="2423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3">
              <a:extLst>
                <a:ext uri="{FF2B5EF4-FFF2-40B4-BE49-F238E27FC236}">
                  <a16:creationId xmlns:a16="http://schemas.microsoft.com/office/drawing/2014/main" id="{8B3152B9-C4EA-44C5-AE51-7F177890E844}"/>
                </a:ext>
              </a:extLst>
            </p:cNvPr>
            <p:cNvSpPr>
              <a:spLocks noEditPoints="1"/>
            </p:cNvSpPr>
            <p:nvPr/>
          </p:nvSpPr>
          <p:spPr bwMode="auto">
            <a:xfrm>
              <a:off x="4156" y="2918"/>
              <a:ext cx="269" cy="272"/>
            </a:xfrm>
            <a:custGeom>
              <a:avLst/>
              <a:gdLst>
                <a:gd name="T0" fmla="*/ 40 w 80"/>
                <a:gd name="T1" fmla="*/ 81 h 81"/>
                <a:gd name="T2" fmla="*/ 0 w 80"/>
                <a:gd name="T3" fmla="*/ 41 h 81"/>
                <a:gd name="T4" fmla="*/ 40 w 80"/>
                <a:gd name="T5" fmla="*/ 0 h 81"/>
                <a:gd name="T6" fmla="*/ 80 w 80"/>
                <a:gd name="T7" fmla="*/ 41 h 81"/>
                <a:gd name="T8" fmla="*/ 40 w 80"/>
                <a:gd name="T9" fmla="*/ 81 h 81"/>
                <a:gd name="T10" fmla="*/ 40 w 80"/>
                <a:gd name="T11" fmla="*/ 12 h 81"/>
                <a:gd name="T12" fmla="*/ 12 w 80"/>
                <a:gd name="T13" fmla="*/ 41 h 81"/>
                <a:gd name="T14" fmla="*/ 40 w 80"/>
                <a:gd name="T15" fmla="*/ 69 h 81"/>
                <a:gd name="T16" fmla="*/ 68 w 80"/>
                <a:gd name="T17" fmla="*/ 41 h 81"/>
                <a:gd name="T18" fmla="*/ 40 w 80"/>
                <a:gd name="T19" fmla="*/ 12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81">
                  <a:moveTo>
                    <a:pt x="40" y="81"/>
                  </a:moveTo>
                  <a:cubicBezTo>
                    <a:pt x="18" y="81"/>
                    <a:pt x="0" y="63"/>
                    <a:pt x="0" y="41"/>
                  </a:cubicBezTo>
                  <a:cubicBezTo>
                    <a:pt x="0" y="18"/>
                    <a:pt x="18" y="0"/>
                    <a:pt x="40" y="0"/>
                  </a:cubicBezTo>
                  <a:cubicBezTo>
                    <a:pt x="62" y="0"/>
                    <a:pt x="80" y="18"/>
                    <a:pt x="80" y="41"/>
                  </a:cubicBezTo>
                  <a:cubicBezTo>
                    <a:pt x="80" y="63"/>
                    <a:pt x="62" y="81"/>
                    <a:pt x="40" y="81"/>
                  </a:cubicBezTo>
                  <a:close/>
                  <a:moveTo>
                    <a:pt x="40" y="12"/>
                  </a:moveTo>
                  <a:cubicBezTo>
                    <a:pt x="24" y="12"/>
                    <a:pt x="12" y="25"/>
                    <a:pt x="12" y="41"/>
                  </a:cubicBezTo>
                  <a:cubicBezTo>
                    <a:pt x="12" y="56"/>
                    <a:pt x="24" y="69"/>
                    <a:pt x="40" y="69"/>
                  </a:cubicBezTo>
                  <a:cubicBezTo>
                    <a:pt x="55" y="69"/>
                    <a:pt x="68" y="56"/>
                    <a:pt x="68" y="41"/>
                  </a:cubicBezTo>
                  <a:cubicBezTo>
                    <a:pt x="68" y="25"/>
                    <a:pt x="55" y="12"/>
                    <a:pt x="40" y="12"/>
                  </a:cubicBezTo>
                  <a:close/>
                </a:path>
              </a:pathLst>
            </a:custGeom>
            <a:solidFill>
              <a:srgbClr val="F9F9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3" name="TextBox 30">
            <a:extLst>
              <a:ext uri="{FF2B5EF4-FFF2-40B4-BE49-F238E27FC236}">
                <a16:creationId xmlns:a16="http://schemas.microsoft.com/office/drawing/2014/main" id="{794941B5-ED59-4928-B941-603E3EE83FBF}"/>
              </a:ext>
            </a:extLst>
          </p:cNvPr>
          <p:cNvSpPr txBox="1">
            <a:spLocks noChangeArrowheads="1"/>
          </p:cNvSpPr>
          <p:nvPr/>
        </p:nvSpPr>
        <p:spPr bwMode="auto">
          <a:xfrm>
            <a:off x="1771648" y="777875"/>
            <a:ext cx="2515395"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eaLnBrk="0" hangingPunct="0"/>
            <a:r>
              <a:rPr lang="en-US" altLang="es-MX" sz="2000" dirty="0">
                <a:latin typeface="+mn-lt"/>
                <a:cs typeface="Calibri Light" panose="020F0302020204030204" pitchFamily="34" charset="0"/>
              </a:rPr>
              <a:t>Lorem ipsum dolor sit amet, consectetur adipiscing elit. </a:t>
            </a:r>
          </a:p>
        </p:txBody>
      </p:sp>
      <p:sp>
        <p:nvSpPr>
          <p:cNvPr id="64" name="TextBox 30">
            <a:extLst>
              <a:ext uri="{FF2B5EF4-FFF2-40B4-BE49-F238E27FC236}">
                <a16:creationId xmlns:a16="http://schemas.microsoft.com/office/drawing/2014/main" id="{0E92F411-C6AA-48AF-A68F-B7B9736372D5}"/>
              </a:ext>
            </a:extLst>
          </p:cNvPr>
          <p:cNvSpPr txBox="1">
            <a:spLocks noChangeArrowheads="1"/>
          </p:cNvSpPr>
          <p:nvPr/>
        </p:nvSpPr>
        <p:spPr bwMode="auto">
          <a:xfrm>
            <a:off x="1237455" y="3389313"/>
            <a:ext cx="2515395"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eaLnBrk="0" hangingPunct="0"/>
            <a:r>
              <a:rPr lang="en-US" altLang="es-MX" sz="2000" dirty="0">
                <a:latin typeface="+mn-lt"/>
                <a:cs typeface="Calibri Light" panose="020F0302020204030204" pitchFamily="34" charset="0"/>
              </a:rPr>
              <a:t>Lorem ipsum dolor sit amet, consectetur adipiscing elit. </a:t>
            </a:r>
          </a:p>
        </p:txBody>
      </p:sp>
      <p:sp>
        <p:nvSpPr>
          <p:cNvPr id="65" name="TextBox 30">
            <a:extLst>
              <a:ext uri="{FF2B5EF4-FFF2-40B4-BE49-F238E27FC236}">
                <a16:creationId xmlns:a16="http://schemas.microsoft.com/office/drawing/2014/main" id="{2C58888D-BE0B-4343-AA28-2C6E39C25CC8}"/>
              </a:ext>
            </a:extLst>
          </p:cNvPr>
          <p:cNvSpPr txBox="1">
            <a:spLocks noChangeArrowheads="1"/>
          </p:cNvSpPr>
          <p:nvPr/>
        </p:nvSpPr>
        <p:spPr bwMode="auto">
          <a:xfrm>
            <a:off x="2743199" y="5487988"/>
            <a:ext cx="2515395"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eaLnBrk="0" hangingPunct="0"/>
            <a:r>
              <a:rPr lang="en-US" altLang="es-MX" sz="2000" dirty="0">
                <a:latin typeface="+mn-lt"/>
                <a:cs typeface="Calibri Light" panose="020F0302020204030204" pitchFamily="34" charset="0"/>
              </a:rPr>
              <a:t>Lorem ipsum dolor sit amet, consectetur adipiscing elit. </a:t>
            </a:r>
          </a:p>
        </p:txBody>
      </p:sp>
      <p:sp>
        <p:nvSpPr>
          <p:cNvPr id="66" name="TextBox 30">
            <a:extLst>
              <a:ext uri="{FF2B5EF4-FFF2-40B4-BE49-F238E27FC236}">
                <a16:creationId xmlns:a16="http://schemas.microsoft.com/office/drawing/2014/main" id="{EB2D28C3-FC6C-4DEC-B4B1-05FBF9961AEC}"/>
              </a:ext>
            </a:extLst>
          </p:cNvPr>
          <p:cNvSpPr txBox="1">
            <a:spLocks noChangeArrowheads="1"/>
          </p:cNvSpPr>
          <p:nvPr/>
        </p:nvSpPr>
        <p:spPr bwMode="auto">
          <a:xfrm>
            <a:off x="7942262" y="4373563"/>
            <a:ext cx="2515395"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2000" dirty="0">
                <a:latin typeface="+mn-lt"/>
                <a:cs typeface="Calibri Light" panose="020F0302020204030204" pitchFamily="34" charset="0"/>
              </a:rPr>
              <a:t>Lorem ipsum dolor sit amet, consectetur adipiscing elit. </a:t>
            </a:r>
          </a:p>
        </p:txBody>
      </p:sp>
      <p:sp>
        <p:nvSpPr>
          <p:cNvPr id="67" name="TextBox 30">
            <a:extLst>
              <a:ext uri="{FF2B5EF4-FFF2-40B4-BE49-F238E27FC236}">
                <a16:creationId xmlns:a16="http://schemas.microsoft.com/office/drawing/2014/main" id="{B00D5D83-026D-4039-9C6F-15FAA8287D9A}"/>
              </a:ext>
            </a:extLst>
          </p:cNvPr>
          <p:cNvSpPr txBox="1">
            <a:spLocks noChangeArrowheads="1"/>
          </p:cNvSpPr>
          <p:nvPr/>
        </p:nvSpPr>
        <p:spPr bwMode="auto">
          <a:xfrm>
            <a:off x="8470900" y="1994693"/>
            <a:ext cx="2515395"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2000" dirty="0">
                <a:latin typeface="+mn-lt"/>
                <a:cs typeface="Calibri Light" panose="020F0302020204030204" pitchFamily="34" charset="0"/>
              </a:rPr>
              <a:t>Lorem ipsum dolor sit amet, consectetur adipiscing elit. </a:t>
            </a:r>
          </a:p>
        </p:txBody>
      </p:sp>
      <p:sp>
        <p:nvSpPr>
          <p:cNvPr id="68" name="TextBox 30">
            <a:extLst>
              <a:ext uri="{FF2B5EF4-FFF2-40B4-BE49-F238E27FC236}">
                <a16:creationId xmlns:a16="http://schemas.microsoft.com/office/drawing/2014/main" id="{AEA1EFAF-DDA3-4DED-ACB2-0B9F842990A9}"/>
              </a:ext>
            </a:extLst>
          </p:cNvPr>
          <p:cNvSpPr txBox="1">
            <a:spLocks noChangeArrowheads="1"/>
          </p:cNvSpPr>
          <p:nvPr/>
        </p:nvSpPr>
        <p:spPr bwMode="auto">
          <a:xfrm>
            <a:off x="7960518" y="561975"/>
            <a:ext cx="2515395"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2000" dirty="0">
                <a:latin typeface="+mn-lt"/>
                <a:cs typeface="Calibri Light" panose="020F0302020204030204" pitchFamily="34" charset="0"/>
              </a:rPr>
              <a:t>Lorem ipsum dolor sit amet, consectetur adipiscing elit. </a:t>
            </a: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ángulo 34">
            <a:extLst>
              <a:ext uri="{FF2B5EF4-FFF2-40B4-BE49-F238E27FC236}">
                <a16:creationId xmlns:a16="http://schemas.microsoft.com/office/drawing/2014/main" id="{EDE5E252-806D-4CC1-9149-592B01F2466E}"/>
              </a:ext>
            </a:extLst>
          </p:cNvPr>
          <p:cNvSpPr/>
          <p:nvPr/>
        </p:nvSpPr>
        <p:spPr>
          <a:xfrm>
            <a:off x="6100673" y="19051"/>
            <a:ext cx="6096000" cy="6858000"/>
          </a:xfrm>
          <a:prstGeom prst="rect">
            <a:avLst/>
          </a:prstGeom>
          <a:solidFill>
            <a:srgbClr val="00B3D0">
              <a:alpha val="5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ángulo 1">
            <a:extLst>
              <a:ext uri="{FF2B5EF4-FFF2-40B4-BE49-F238E27FC236}">
                <a16:creationId xmlns:a16="http://schemas.microsoft.com/office/drawing/2014/main" id="{17A0F15E-EC68-4AC2-A6DF-11F0890E3D6A}"/>
              </a:ext>
            </a:extLst>
          </p:cNvPr>
          <p:cNvSpPr/>
          <p:nvPr/>
        </p:nvSpPr>
        <p:spPr>
          <a:xfrm>
            <a:off x="-4671" y="-19051"/>
            <a:ext cx="6096000" cy="6858000"/>
          </a:xfrm>
          <a:prstGeom prst="rect">
            <a:avLst/>
          </a:prstGeom>
          <a:solidFill>
            <a:srgbClr val="242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Elipse 4">
            <a:extLst>
              <a:ext uri="{FF2B5EF4-FFF2-40B4-BE49-F238E27FC236}">
                <a16:creationId xmlns:a16="http://schemas.microsoft.com/office/drawing/2014/main" id="{02E5A6C2-255C-4710-B160-3C97DADE4B8A}"/>
              </a:ext>
            </a:extLst>
          </p:cNvPr>
          <p:cNvSpPr/>
          <p:nvPr/>
        </p:nvSpPr>
        <p:spPr>
          <a:xfrm>
            <a:off x="1058251" y="2026953"/>
            <a:ext cx="3670663" cy="3670663"/>
          </a:xfrm>
          <a:prstGeom prst="ellipse">
            <a:avLst/>
          </a:prstGeom>
          <a:solidFill>
            <a:srgbClr val="93CB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30">
            <a:extLst>
              <a:ext uri="{FF2B5EF4-FFF2-40B4-BE49-F238E27FC236}">
                <a16:creationId xmlns:a16="http://schemas.microsoft.com/office/drawing/2014/main" id="{AB7B06F5-55F8-4AD9-8F7D-14C97A289D05}"/>
              </a:ext>
            </a:extLst>
          </p:cNvPr>
          <p:cNvSpPr txBox="1">
            <a:spLocks noChangeArrowheads="1"/>
          </p:cNvSpPr>
          <p:nvPr/>
        </p:nvSpPr>
        <p:spPr bwMode="auto">
          <a:xfrm>
            <a:off x="1437766" y="2704584"/>
            <a:ext cx="2911632"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6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ctr" eaLnBrk="0" hangingPunct="0"/>
            <a:endParaRPr lang="en-US" altLang="es-MX" sz="1600" dirty="0">
              <a:solidFill>
                <a:schemeClr val="bg1"/>
              </a:solidFill>
              <a:latin typeface="+mn-lt"/>
              <a:cs typeface="Calibri Light" panose="020F0302020204030204" pitchFamily="34" charset="0"/>
            </a:endParaRPr>
          </a:p>
        </p:txBody>
      </p:sp>
      <p:sp>
        <p:nvSpPr>
          <p:cNvPr id="11" name="CuadroTexto 10">
            <a:extLst>
              <a:ext uri="{FF2B5EF4-FFF2-40B4-BE49-F238E27FC236}">
                <a16:creationId xmlns:a16="http://schemas.microsoft.com/office/drawing/2014/main" id="{541EE5F4-3920-4E74-A617-7EC4D37FCF53}"/>
              </a:ext>
            </a:extLst>
          </p:cNvPr>
          <p:cNvSpPr txBox="1"/>
          <p:nvPr/>
        </p:nvSpPr>
        <p:spPr>
          <a:xfrm>
            <a:off x="3741375" y="0"/>
            <a:ext cx="4167051" cy="1569660"/>
          </a:xfrm>
          <a:prstGeom prst="rect">
            <a:avLst/>
          </a:prstGeom>
          <a:noFill/>
        </p:spPr>
        <p:txBody>
          <a:bodyPr wrap="square" rtlCol="0">
            <a:spAutoFit/>
          </a:bodyPr>
          <a:lstStyle/>
          <a:p>
            <a:pPr algn="ctr"/>
            <a:r>
              <a:rPr lang="en-US" sz="4800" dirty="0">
                <a:solidFill>
                  <a:srgbClr val="D13B6E"/>
                </a:solidFill>
                <a:effectLst>
                  <a:outerShdw blurRad="38100" dist="38100" dir="2700000" algn="tl">
                    <a:srgbClr val="000000">
                      <a:alpha val="43137"/>
                    </a:srgbClr>
                  </a:outerShdw>
                </a:effectLst>
              </a:rPr>
              <a:t>ESCRIBE </a:t>
            </a:r>
            <a:r>
              <a:rPr lang="en-US" sz="4800" dirty="0">
                <a:solidFill>
                  <a:srgbClr val="24235C"/>
                </a:solidFill>
                <a:effectLst>
                  <a:outerShdw blurRad="38100" dist="38100" dir="2700000" algn="tl">
                    <a:srgbClr val="000000">
                      <a:alpha val="43137"/>
                    </a:srgbClr>
                  </a:outerShdw>
                </a:effectLst>
              </a:rPr>
              <a:t>TU</a:t>
            </a:r>
          </a:p>
          <a:p>
            <a:pPr algn="ctr"/>
            <a:r>
              <a:rPr lang="en-US" sz="4800" dirty="0">
                <a:solidFill>
                  <a:srgbClr val="D13B6E"/>
                </a:solidFill>
                <a:effectLst>
                  <a:outerShdw blurRad="38100" dist="38100" dir="2700000" algn="tl">
                    <a:srgbClr val="000000">
                      <a:alpha val="43137"/>
                    </a:srgbClr>
                  </a:outerShdw>
                </a:effectLst>
              </a:rPr>
              <a:t>TÍTULO </a:t>
            </a:r>
            <a:r>
              <a:rPr lang="en-US" sz="4800" dirty="0">
                <a:solidFill>
                  <a:srgbClr val="24235C"/>
                </a:solidFill>
                <a:effectLst>
                  <a:outerShdw blurRad="38100" dist="38100" dir="2700000" algn="tl">
                    <a:srgbClr val="000000">
                      <a:alpha val="43137"/>
                    </a:srgbClr>
                  </a:outerShdw>
                </a:effectLst>
              </a:rPr>
              <a:t>AQUÍ</a:t>
            </a:r>
          </a:p>
        </p:txBody>
      </p:sp>
      <p:sp>
        <p:nvSpPr>
          <p:cNvPr id="15" name="Elipse 14">
            <a:extLst>
              <a:ext uri="{FF2B5EF4-FFF2-40B4-BE49-F238E27FC236}">
                <a16:creationId xmlns:a16="http://schemas.microsoft.com/office/drawing/2014/main" id="{4CDD82DF-CE0D-4DEA-8331-1D6196BEC2CA}"/>
              </a:ext>
            </a:extLst>
          </p:cNvPr>
          <p:cNvSpPr/>
          <p:nvPr/>
        </p:nvSpPr>
        <p:spPr>
          <a:xfrm>
            <a:off x="827553" y="1796255"/>
            <a:ext cx="4132058" cy="4132058"/>
          </a:xfrm>
          <a:prstGeom prst="ellipse">
            <a:avLst/>
          </a:prstGeom>
          <a:noFill/>
          <a:ln w="76200">
            <a:solidFill>
              <a:srgbClr val="E9279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Elipse 26">
            <a:extLst>
              <a:ext uri="{FF2B5EF4-FFF2-40B4-BE49-F238E27FC236}">
                <a16:creationId xmlns:a16="http://schemas.microsoft.com/office/drawing/2014/main" id="{5225A32C-7130-4E0D-BBD8-F4D423D1BB4F}"/>
              </a:ext>
            </a:extLst>
          </p:cNvPr>
          <p:cNvSpPr/>
          <p:nvPr/>
        </p:nvSpPr>
        <p:spPr>
          <a:xfrm>
            <a:off x="7232389" y="2179353"/>
            <a:ext cx="3670663" cy="3670663"/>
          </a:xfrm>
          <a:prstGeom prst="ellipse">
            <a:avLst/>
          </a:prstGeom>
          <a:solidFill>
            <a:srgbClr val="E927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30">
            <a:extLst>
              <a:ext uri="{FF2B5EF4-FFF2-40B4-BE49-F238E27FC236}">
                <a16:creationId xmlns:a16="http://schemas.microsoft.com/office/drawing/2014/main" id="{24625C97-9088-45C1-8CF7-AFD8998A5D90}"/>
              </a:ext>
            </a:extLst>
          </p:cNvPr>
          <p:cNvSpPr txBox="1">
            <a:spLocks noChangeArrowheads="1"/>
          </p:cNvSpPr>
          <p:nvPr/>
        </p:nvSpPr>
        <p:spPr bwMode="auto">
          <a:xfrm>
            <a:off x="7611904" y="2856984"/>
            <a:ext cx="2911632"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6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ctr" eaLnBrk="0" hangingPunct="0"/>
            <a:endParaRPr lang="en-US" altLang="es-MX" sz="1600" dirty="0">
              <a:solidFill>
                <a:schemeClr val="bg1"/>
              </a:solidFill>
              <a:latin typeface="+mn-lt"/>
              <a:cs typeface="Calibri Light" panose="020F0302020204030204" pitchFamily="34" charset="0"/>
            </a:endParaRPr>
          </a:p>
        </p:txBody>
      </p:sp>
      <p:sp>
        <p:nvSpPr>
          <p:cNvPr id="31" name="Elipse 30">
            <a:extLst>
              <a:ext uri="{FF2B5EF4-FFF2-40B4-BE49-F238E27FC236}">
                <a16:creationId xmlns:a16="http://schemas.microsoft.com/office/drawing/2014/main" id="{F4DD254B-5A90-4E8A-9C04-BB6BDF4D810E}"/>
              </a:ext>
            </a:extLst>
          </p:cNvPr>
          <p:cNvSpPr/>
          <p:nvPr/>
        </p:nvSpPr>
        <p:spPr>
          <a:xfrm>
            <a:off x="7001691" y="1948655"/>
            <a:ext cx="4132058" cy="4132058"/>
          </a:xfrm>
          <a:prstGeom prst="ellipse">
            <a:avLst/>
          </a:prstGeom>
          <a:noFill/>
          <a:ln w="76200">
            <a:solidFill>
              <a:srgbClr val="93CB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Marcador de posición de imagen 32">
            <a:extLst>
              <a:ext uri="{FF2B5EF4-FFF2-40B4-BE49-F238E27FC236}">
                <a16:creationId xmlns:a16="http://schemas.microsoft.com/office/drawing/2014/main" id="{E0478939-72CC-4DB5-858D-1F27CC72EB73}"/>
              </a:ext>
            </a:extLst>
          </p:cNvPr>
          <p:cNvSpPr>
            <a:spLocks noGrp="1"/>
          </p:cNvSpPr>
          <p:nvPr>
            <p:ph type="pic" sz="quarter" idx="10"/>
          </p:nvPr>
        </p:nvSpPr>
        <p:spPr/>
      </p:sp>
    </p:spTree>
    <p:extLst>
      <p:ext uri="{BB962C8B-B14F-4D97-AF65-F5344CB8AC3E}">
        <p14:creationId xmlns:p14="http://schemas.microsoft.com/office/powerpoint/2010/main" val="2938117560"/>
      </p:ext>
    </p:extLst>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ángulo 21">
            <a:extLst>
              <a:ext uri="{FF2B5EF4-FFF2-40B4-BE49-F238E27FC236}">
                <a16:creationId xmlns:a16="http://schemas.microsoft.com/office/drawing/2014/main" id="{ED52EEB9-84F0-4531-98FC-E151AAC7E5BE}"/>
              </a:ext>
            </a:extLst>
          </p:cNvPr>
          <p:cNvSpPr/>
          <p:nvPr/>
        </p:nvSpPr>
        <p:spPr>
          <a:xfrm>
            <a:off x="0" y="0"/>
            <a:ext cx="12192000" cy="6858000"/>
          </a:xfrm>
          <a:prstGeom prst="rect">
            <a:avLst/>
          </a:prstGeom>
          <a:solidFill>
            <a:srgbClr val="242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reeform 9">
            <a:extLst>
              <a:ext uri="{FF2B5EF4-FFF2-40B4-BE49-F238E27FC236}">
                <a16:creationId xmlns:a16="http://schemas.microsoft.com/office/drawing/2014/main" id="{BF32FB40-C0CF-4B72-9B37-A9868276318B}"/>
              </a:ext>
            </a:extLst>
          </p:cNvPr>
          <p:cNvSpPr>
            <a:spLocks/>
          </p:cNvSpPr>
          <p:nvPr/>
        </p:nvSpPr>
        <p:spPr bwMode="auto">
          <a:xfrm>
            <a:off x="1932166" y="0"/>
            <a:ext cx="4163833" cy="6858000"/>
          </a:xfrm>
          <a:custGeom>
            <a:avLst/>
            <a:gdLst>
              <a:gd name="T0" fmla="*/ 1344 w 1344"/>
              <a:gd name="T1" fmla="*/ 0 h 2216"/>
              <a:gd name="T2" fmla="*/ 1344 w 1344"/>
              <a:gd name="T3" fmla="*/ 2216 h 2216"/>
              <a:gd name="T4" fmla="*/ 629 w 1344"/>
              <a:gd name="T5" fmla="*/ 2216 h 2216"/>
              <a:gd name="T6" fmla="*/ 0 w 1344"/>
              <a:gd name="T7" fmla="*/ 1078 h 2216"/>
              <a:gd name="T8" fmla="*/ 542 w 1344"/>
              <a:gd name="T9" fmla="*/ 0 h 2216"/>
              <a:gd name="T10" fmla="*/ 1344 w 1344"/>
              <a:gd name="T11" fmla="*/ 0 h 2216"/>
            </a:gdLst>
            <a:ahLst/>
            <a:cxnLst>
              <a:cxn ang="0">
                <a:pos x="T0" y="T1"/>
              </a:cxn>
              <a:cxn ang="0">
                <a:pos x="T2" y="T3"/>
              </a:cxn>
              <a:cxn ang="0">
                <a:pos x="T4" y="T5"/>
              </a:cxn>
              <a:cxn ang="0">
                <a:pos x="T6" y="T7"/>
              </a:cxn>
              <a:cxn ang="0">
                <a:pos x="T8" y="T9"/>
              </a:cxn>
              <a:cxn ang="0">
                <a:pos x="T10" y="T11"/>
              </a:cxn>
            </a:cxnLst>
            <a:rect l="0" t="0" r="r" b="b"/>
            <a:pathLst>
              <a:path w="1344" h="2216">
                <a:moveTo>
                  <a:pt x="1344" y="0"/>
                </a:moveTo>
                <a:cubicBezTo>
                  <a:pt x="1344" y="2216"/>
                  <a:pt x="1344" y="2216"/>
                  <a:pt x="1344" y="2216"/>
                </a:cubicBezTo>
                <a:cubicBezTo>
                  <a:pt x="629" y="2216"/>
                  <a:pt x="629" y="2216"/>
                  <a:pt x="629" y="2216"/>
                </a:cubicBezTo>
                <a:cubicBezTo>
                  <a:pt x="251" y="1978"/>
                  <a:pt x="0" y="1557"/>
                  <a:pt x="0" y="1078"/>
                </a:cubicBezTo>
                <a:cubicBezTo>
                  <a:pt x="0" y="637"/>
                  <a:pt x="213" y="245"/>
                  <a:pt x="542" y="0"/>
                </a:cubicBezTo>
                <a:lnTo>
                  <a:pt x="1344" y="0"/>
                </a:lnTo>
                <a:close/>
              </a:path>
            </a:pathLst>
          </a:custGeom>
          <a:solidFill>
            <a:srgbClr val="E92793">
              <a:alpha val="65098"/>
            </a:srgbClr>
          </a:solidFill>
          <a:ln>
            <a:noFill/>
          </a:ln>
        </p:spPr>
        <p:txBody>
          <a:bodyPr vert="horz" wrap="square" lIns="91440" tIns="45720" rIns="91440" bIns="45720" numCol="1" anchor="t" anchorCtr="0" compatLnSpc="1">
            <a:prstTxWarp prst="textNoShape">
              <a:avLst/>
            </a:prstTxWarp>
          </a:bodyPr>
          <a:lstStyle/>
          <a:p>
            <a:endParaRPr lang="en-US"/>
          </a:p>
        </p:txBody>
      </p:sp>
      <p:sp>
        <p:nvSpPr>
          <p:cNvPr id="52" name="CuadroTexto 51">
            <a:extLst>
              <a:ext uri="{FF2B5EF4-FFF2-40B4-BE49-F238E27FC236}">
                <a16:creationId xmlns:a16="http://schemas.microsoft.com/office/drawing/2014/main" id="{18FAB081-3131-4BFA-B542-07721C423C9D}"/>
              </a:ext>
            </a:extLst>
          </p:cNvPr>
          <p:cNvSpPr txBox="1"/>
          <p:nvPr/>
        </p:nvSpPr>
        <p:spPr>
          <a:xfrm>
            <a:off x="2272522" y="2008382"/>
            <a:ext cx="4217956" cy="1323439"/>
          </a:xfrm>
          <a:prstGeom prst="rect">
            <a:avLst/>
          </a:prstGeom>
          <a:noFill/>
        </p:spPr>
        <p:txBody>
          <a:bodyPr wrap="square" rtlCol="0">
            <a:spAutoFit/>
          </a:bodyPr>
          <a:lstStyle/>
          <a:p>
            <a:r>
              <a:rPr lang="en-US" sz="8000" b="1" dirty="0">
                <a:solidFill>
                  <a:schemeClr val="bg1"/>
                </a:solidFill>
              </a:rPr>
              <a:t>GRACIAS</a:t>
            </a:r>
          </a:p>
        </p:txBody>
      </p:sp>
      <p:sp>
        <p:nvSpPr>
          <p:cNvPr id="64" name="サブタイトル 16">
            <a:extLst>
              <a:ext uri="{FF2B5EF4-FFF2-40B4-BE49-F238E27FC236}">
                <a16:creationId xmlns:a16="http://schemas.microsoft.com/office/drawing/2014/main" id="{711450A4-350D-4B54-B987-BF3C48148257}"/>
              </a:ext>
            </a:extLst>
          </p:cNvPr>
          <p:cNvSpPr txBox="1">
            <a:spLocks/>
          </p:cNvSpPr>
          <p:nvPr/>
        </p:nvSpPr>
        <p:spPr>
          <a:xfrm rot="16200000">
            <a:off x="8369469" y="3342174"/>
            <a:ext cx="7164705" cy="480358"/>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800" dirty="0">
                <a:solidFill>
                  <a:schemeClr val="bg1"/>
                </a:solidFill>
                <a:hlinkClick r:id="rId2">
                  <a:extLst>
                    <a:ext uri="{A12FA001-AC4F-418D-AE19-62706E023703}">
                      <ahyp:hlinkClr xmlns:ahyp="http://schemas.microsoft.com/office/drawing/2018/hyperlinkcolor" val="tx"/>
                    </a:ext>
                  </a:extLst>
                </a:hlinkClick>
              </a:rPr>
              <a:t>https://slidesgratis.com/</a:t>
            </a:r>
            <a:r>
              <a:rPr lang="en-US" sz="1800" dirty="0">
                <a:solidFill>
                  <a:schemeClr val="bg1"/>
                </a:solidFill>
              </a:rPr>
              <a:t> </a:t>
            </a:r>
          </a:p>
        </p:txBody>
      </p:sp>
      <p:sp>
        <p:nvSpPr>
          <p:cNvPr id="66" name="Marcador de posición de imagen 65">
            <a:extLst>
              <a:ext uri="{FF2B5EF4-FFF2-40B4-BE49-F238E27FC236}">
                <a16:creationId xmlns:a16="http://schemas.microsoft.com/office/drawing/2014/main" id="{21D285BC-38C2-451D-90EF-4C2B1983BC3B}"/>
              </a:ext>
            </a:extLst>
          </p:cNvPr>
          <p:cNvSpPr>
            <a:spLocks noGrp="1"/>
          </p:cNvSpPr>
          <p:nvPr>
            <p:ph type="pic" sz="quarter" idx="10"/>
          </p:nvPr>
        </p:nvSpPr>
        <p:spPr>
          <a:xfrm>
            <a:off x="1932166" y="-773454"/>
            <a:ext cx="8210550" cy="8210550"/>
          </a:xfrm>
        </p:spPr>
      </p:sp>
    </p:spTree>
    <p:extLst>
      <p:ext uri="{BB962C8B-B14F-4D97-AF65-F5344CB8AC3E}">
        <p14:creationId xmlns:p14="http://schemas.microsoft.com/office/powerpoint/2010/main" val="3044586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5"/>
          <p:cNvSpPr>
            <a:spLocks noGrp="1"/>
          </p:cNvSpPr>
          <p:nvPr>
            <p:ph type="ctrTitle" idx="4294967295"/>
          </p:nvPr>
        </p:nvSpPr>
        <p:spPr>
          <a:xfrm>
            <a:off x="0" y="1790700"/>
            <a:ext cx="12192000" cy="1057275"/>
          </a:xfrm>
        </p:spPr>
        <p:txBody>
          <a:bodyPr/>
          <a:lstStyle/>
          <a:p>
            <a:pPr algn="ctr"/>
            <a:r>
              <a:rPr kumimoji="1" lang="es-CO" altLang="ja-JP" sz="3600" b="1" dirty="0">
                <a:solidFill>
                  <a:srgbClr val="B4207D"/>
                </a:solidFill>
                <a:latin typeface="Arial" panose="020B0604020202020204" pitchFamily="34" charset="0"/>
                <a:cs typeface="Arial" panose="020B0604020202020204" pitchFamily="34" charset="0"/>
              </a:rPr>
              <a:t>Gracias por descargar esta plantilla</a:t>
            </a:r>
          </a:p>
        </p:txBody>
      </p:sp>
      <p:sp>
        <p:nvSpPr>
          <p:cNvPr id="17" name="サブタイトル 16"/>
          <p:cNvSpPr>
            <a:spLocks noGrp="1"/>
          </p:cNvSpPr>
          <p:nvPr>
            <p:ph type="subTitle" idx="4294967295"/>
          </p:nvPr>
        </p:nvSpPr>
        <p:spPr>
          <a:xfrm>
            <a:off x="0" y="2571751"/>
            <a:ext cx="12192000" cy="1234440"/>
          </a:xfrm>
        </p:spPr>
        <p:txBody>
          <a:bodyPr/>
          <a:lstStyle/>
          <a:p>
            <a:pPr marL="0" indent="0" algn="ctr">
              <a:buNone/>
            </a:pPr>
            <a:r>
              <a:rPr lang="en-US" sz="2000" dirty="0">
                <a:solidFill>
                  <a:srgbClr val="E7205F"/>
                </a:solidFill>
                <a:latin typeface="Arial" panose="020B0604020202020204" pitchFamily="34" charset="0"/>
                <a:cs typeface="Arial" panose="020B0604020202020204" pitchFamily="34" charset="0"/>
              </a:rPr>
              <a:t>www.slidesgratis.com</a:t>
            </a:r>
          </a:p>
          <a:p>
            <a:pPr marL="0" indent="0" algn="ctr">
              <a:buNone/>
            </a:pPr>
            <a:r>
              <a:rPr lang="en-US" altLang="ja-JP" sz="2000" dirty="0">
                <a:solidFill>
                  <a:srgbClr val="E7205F"/>
                </a:solidFill>
                <a:latin typeface="Arial" panose="020B0604020202020204" pitchFamily="34" charset="0"/>
                <a:cs typeface="Arial" panose="020B0604020202020204" pitchFamily="34" charset="0"/>
              </a:rPr>
              <a:t>Fuentes </a:t>
            </a:r>
            <a:r>
              <a:rPr lang="es-CO" altLang="ja-JP" sz="2000" dirty="0">
                <a:solidFill>
                  <a:srgbClr val="E7205F"/>
                </a:solidFill>
                <a:latin typeface="Arial" panose="020B0604020202020204" pitchFamily="34" charset="0"/>
                <a:cs typeface="Arial" panose="020B0604020202020204" pitchFamily="34" charset="0"/>
              </a:rPr>
              <a:t>usadas</a:t>
            </a:r>
            <a:r>
              <a:rPr lang="en-US" altLang="ja-JP" sz="2000" dirty="0">
                <a:solidFill>
                  <a:srgbClr val="E7205F"/>
                </a:solidFill>
                <a:latin typeface="Arial" panose="020B0604020202020204" pitchFamily="34" charset="0"/>
                <a:cs typeface="Arial" panose="020B0604020202020204" pitchFamily="34" charset="0"/>
              </a:rPr>
              <a:t>: </a:t>
            </a:r>
            <a:r>
              <a:rPr lang="en-US" altLang="ja-JP" sz="2000" dirty="0" err="1">
                <a:solidFill>
                  <a:srgbClr val="E7205F"/>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Lato</a:t>
            </a:r>
            <a:r>
              <a:rPr lang="en-US" altLang="ja-JP" sz="2000" dirty="0">
                <a:solidFill>
                  <a:srgbClr val="E7205F"/>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Family</a:t>
            </a:r>
            <a:endParaRPr lang="en-US" altLang="ja-JP" sz="2000" dirty="0">
              <a:solidFill>
                <a:srgbClr val="E7205F"/>
              </a:solidFill>
              <a:latin typeface="Arial" panose="020B0604020202020204" pitchFamily="34" charset="0"/>
              <a:cs typeface="Arial" panose="020B0604020202020204" pitchFamily="34" charset="0"/>
            </a:endParaRPr>
          </a:p>
          <a:p>
            <a:pPr marL="0" indent="0" algn="ctr">
              <a:buNone/>
            </a:pPr>
            <a:r>
              <a:rPr lang="en-US" altLang="ja-JP" sz="2000" dirty="0" err="1">
                <a:solidFill>
                  <a:srgbClr val="E7205F"/>
                </a:solidFill>
                <a:latin typeface="Arial" panose="020B0604020202020204" pitchFamily="34" charset="0"/>
                <a:cs typeface="Arial" panose="020B0604020202020204" pitchFamily="34" charset="0"/>
              </a:rPr>
              <a:t>Fotos</a:t>
            </a:r>
            <a:r>
              <a:rPr lang="en-US" altLang="ja-JP" sz="2000" dirty="0">
                <a:solidFill>
                  <a:srgbClr val="E7205F"/>
                </a:solidFill>
                <a:latin typeface="Arial" panose="020B0604020202020204" pitchFamily="34" charset="0"/>
                <a:cs typeface="Arial" panose="020B0604020202020204" pitchFamily="34" charset="0"/>
              </a:rPr>
              <a:t>: </a:t>
            </a:r>
            <a:r>
              <a:rPr lang="en-US" altLang="ja-JP" sz="2000" dirty="0" err="1">
                <a:solidFill>
                  <a:srgbClr val="E7205F"/>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Pixabay</a:t>
            </a:r>
            <a:r>
              <a:rPr lang="en-US" altLang="ja-JP" sz="2000" dirty="0">
                <a:solidFill>
                  <a:srgbClr val="E7205F"/>
                </a:solidFill>
                <a:latin typeface="Arial" panose="020B0604020202020204" pitchFamily="34" charset="0"/>
                <a:cs typeface="Arial" panose="020B0604020202020204" pitchFamily="34" charset="0"/>
              </a:rPr>
              <a:t> &amp; </a:t>
            </a:r>
            <a:r>
              <a:rPr lang="en-US" altLang="ja-JP" sz="2000" dirty="0" err="1">
                <a:solidFill>
                  <a:srgbClr val="E7205F"/>
                </a:solidFill>
                <a:latin typeface="Arial" panose="020B0604020202020204" pitchFamily="34" charset="0"/>
                <a:cs typeface="Arial" panose="020B0604020202020204" pitchFamily="34" charset="0"/>
              </a:rPr>
              <a:t>Freepik</a:t>
            </a:r>
            <a:br>
              <a:rPr lang="en-US" altLang="ja-JP" sz="2000" dirty="0">
                <a:solidFill>
                  <a:srgbClr val="01C8F2"/>
                </a:solidFill>
                <a:latin typeface="Arial" panose="020B0604020202020204" pitchFamily="34" charset="0"/>
                <a:cs typeface="Arial" panose="020B0604020202020204" pitchFamily="34" charset="0"/>
              </a:rPr>
            </a:br>
            <a:endParaRPr lang="en-US" altLang="ja-JP" sz="2000" dirty="0">
              <a:solidFill>
                <a:srgbClr val="01C8F2"/>
              </a:solidFill>
              <a:latin typeface="Arial" panose="020B0604020202020204" pitchFamily="34" charset="0"/>
              <a:cs typeface="Arial" panose="020B0604020202020204" pitchFamily="34" charset="0"/>
            </a:endParaRPr>
          </a:p>
        </p:txBody>
      </p:sp>
      <p:sp>
        <p:nvSpPr>
          <p:cNvPr id="2" name="CuadroTexto 1">
            <a:extLst>
              <a:ext uri="{FF2B5EF4-FFF2-40B4-BE49-F238E27FC236}">
                <a16:creationId xmlns:a16="http://schemas.microsoft.com/office/drawing/2014/main" id="{3B9795E0-69C4-4883-BEF3-8AB168FE7558}"/>
              </a:ext>
            </a:extLst>
          </p:cNvPr>
          <p:cNvSpPr txBox="1"/>
          <p:nvPr/>
        </p:nvSpPr>
        <p:spPr>
          <a:xfrm>
            <a:off x="2491740" y="3806191"/>
            <a:ext cx="7178040" cy="923330"/>
          </a:xfrm>
          <a:prstGeom prst="rect">
            <a:avLst/>
          </a:prstGeom>
          <a:noFill/>
        </p:spPr>
        <p:txBody>
          <a:bodyPr wrap="square" rtlCol="0">
            <a:spAutoFit/>
          </a:bodyPr>
          <a:lstStyle/>
          <a:p>
            <a:pPr marL="0" indent="0" algn="ctr">
              <a:buNone/>
            </a:pPr>
            <a:r>
              <a:rPr lang="es-CO" altLang="ja-JP" sz="1800" dirty="0">
                <a:cs typeface="Arial" panose="020B0604020202020204" pitchFamily="34" charset="0"/>
              </a:rPr>
              <a:t>Si tienes dudas sobre cómo usarlas, </a:t>
            </a:r>
          </a:p>
          <a:p>
            <a:pPr marL="0" indent="0" algn="ctr">
              <a:buNone/>
            </a:pPr>
            <a:r>
              <a:rPr lang="es-CO" altLang="ja-JP" sz="1800" dirty="0">
                <a:cs typeface="Arial" panose="020B0604020202020204" pitchFamily="34" charset="0"/>
              </a:rPr>
              <a:t>escríbenos en redes sociales, trataremos de responderte lo más pronto posible. </a:t>
            </a:r>
          </a:p>
        </p:txBody>
      </p:sp>
    </p:spTree>
    <p:extLst>
      <p:ext uri="{BB962C8B-B14F-4D97-AF65-F5344CB8AC3E}">
        <p14:creationId xmlns:p14="http://schemas.microsoft.com/office/powerpoint/2010/main" val="3383134998"/>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6E7B25B7-F1E2-473A-95BE-85B9AA3162FD}"/>
              </a:ext>
            </a:extLst>
          </p:cNvPr>
          <p:cNvSpPr/>
          <p:nvPr/>
        </p:nvSpPr>
        <p:spPr>
          <a:xfrm>
            <a:off x="0" y="0"/>
            <a:ext cx="12192000" cy="6858000"/>
          </a:xfrm>
          <a:prstGeom prst="rect">
            <a:avLst/>
          </a:prstGeom>
          <a:solidFill>
            <a:srgbClr val="242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Elipse 14">
            <a:extLst>
              <a:ext uri="{FF2B5EF4-FFF2-40B4-BE49-F238E27FC236}">
                <a16:creationId xmlns:a16="http://schemas.microsoft.com/office/drawing/2014/main" id="{E5CF8088-9224-42D8-9DEB-645254A21411}"/>
              </a:ext>
            </a:extLst>
          </p:cNvPr>
          <p:cNvSpPr/>
          <p:nvPr/>
        </p:nvSpPr>
        <p:spPr>
          <a:xfrm>
            <a:off x="942975" y="390525"/>
            <a:ext cx="6048375" cy="6048375"/>
          </a:xfrm>
          <a:prstGeom prst="ellipse">
            <a:avLst/>
          </a:prstGeom>
          <a:solidFill>
            <a:srgbClr val="93CB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Marcador de posición de imagen 11">
            <a:extLst>
              <a:ext uri="{FF2B5EF4-FFF2-40B4-BE49-F238E27FC236}">
                <a16:creationId xmlns:a16="http://schemas.microsoft.com/office/drawing/2014/main" id="{A7DC84DF-0530-494B-A5E6-5B777F727BB3}"/>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17" name="Elipse 16">
            <a:extLst>
              <a:ext uri="{FF2B5EF4-FFF2-40B4-BE49-F238E27FC236}">
                <a16:creationId xmlns:a16="http://schemas.microsoft.com/office/drawing/2014/main" id="{07EFBA4D-97A6-4D88-8D10-583868976CC0}"/>
              </a:ext>
            </a:extLst>
          </p:cNvPr>
          <p:cNvSpPr/>
          <p:nvPr/>
        </p:nvSpPr>
        <p:spPr>
          <a:xfrm>
            <a:off x="5628047" y="1140746"/>
            <a:ext cx="4526629" cy="4526629"/>
          </a:xfrm>
          <a:prstGeom prst="ellipse">
            <a:avLst/>
          </a:prstGeom>
          <a:solidFill>
            <a:srgbClr val="E927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Marcador de posición de imagen 13">
            <a:extLst>
              <a:ext uri="{FF2B5EF4-FFF2-40B4-BE49-F238E27FC236}">
                <a16:creationId xmlns:a16="http://schemas.microsoft.com/office/drawing/2014/main" id="{AE0AD315-A162-4BF9-A70D-3BE87A9BBAD5}"/>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sp>
        <p:nvSpPr>
          <p:cNvPr id="20" name="CuadroTexto 19">
            <a:extLst>
              <a:ext uri="{FF2B5EF4-FFF2-40B4-BE49-F238E27FC236}">
                <a16:creationId xmlns:a16="http://schemas.microsoft.com/office/drawing/2014/main" id="{3436ACA3-3511-4277-AF66-FA5C62B6029F}"/>
              </a:ext>
            </a:extLst>
          </p:cNvPr>
          <p:cNvSpPr txBox="1"/>
          <p:nvPr/>
        </p:nvSpPr>
        <p:spPr>
          <a:xfrm>
            <a:off x="8988066" y="3804583"/>
            <a:ext cx="5200650" cy="1938992"/>
          </a:xfrm>
          <a:prstGeom prst="rect">
            <a:avLst/>
          </a:prstGeom>
          <a:noFill/>
        </p:spPr>
        <p:txBody>
          <a:bodyPr wrap="square" rtlCol="0">
            <a:spAutoFit/>
          </a:bodyPr>
          <a:lstStyle/>
          <a:p>
            <a:r>
              <a:rPr lang="en-US" sz="4000" b="1" dirty="0">
                <a:solidFill>
                  <a:schemeClr val="bg1"/>
                </a:solidFill>
              </a:rPr>
              <a:t>TEACH </a:t>
            </a:r>
          </a:p>
          <a:p>
            <a:r>
              <a:rPr lang="en-US" sz="4000" b="1" dirty="0">
                <a:solidFill>
                  <a:schemeClr val="bg1"/>
                </a:solidFill>
              </a:rPr>
              <a:t>POWERPOINT TEMPLATE</a:t>
            </a:r>
          </a:p>
        </p:txBody>
      </p:sp>
      <p:sp>
        <p:nvSpPr>
          <p:cNvPr id="23" name="サブタイトル 16">
            <a:extLst>
              <a:ext uri="{FF2B5EF4-FFF2-40B4-BE49-F238E27FC236}">
                <a16:creationId xmlns:a16="http://schemas.microsoft.com/office/drawing/2014/main" id="{A4C7EF3D-E6D1-4945-BE1D-3D1959250CFF}"/>
              </a:ext>
            </a:extLst>
          </p:cNvPr>
          <p:cNvSpPr txBox="1">
            <a:spLocks/>
          </p:cNvSpPr>
          <p:nvPr/>
        </p:nvSpPr>
        <p:spPr>
          <a:xfrm>
            <a:off x="180974" y="6353829"/>
            <a:ext cx="11830051" cy="480358"/>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n-US" sz="2400" dirty="0">
                <a:solidFill>
                  <a:schemeClr val="bg1"/>
                </a:solidFill>
                <a:hlinkClick r:id="rId4">
                  <a:extLst>
                    <a:ext uri="{A12FA001-AC4F-418D-AE19-62706E023703}">
                      <ahyp:hlinkClr xmlns:ahyp="http://schemas.microsoft.com/office/drawing/2018/hyperlinkcolor" val="tx"/>
                    </a:ext>
                  </a:extLst>
                </a:hlinkClick>
              </a:rPr>
              <a:t>https://slidesgratis.com/</a:t>
            </a:r>
            <a:r>
              <a:rPr lang="en-US" sz="2400" dirty="0">
                <a:solidFill>
                  <a:schemeClr val="bg1"/>
                </a:solidFill>
              </a:rPr>
              <a:t> </a:t>
            </a:r>
          </a:p>
        </p:txBody>
      </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DEB84CB4-BBCF-4039-8168-A6CB6354E5F0}"/>
              </a:ext>
            </a:extLst>
          </p:cNvPr>
          <p:cNvGrpSpPr>
            <a:grpSpLocks noChangeAspect="1"/>
          </p:cNvGrpSpPr>
          <p:nvPr/>
        </p:nvGrpSpPr>
        <p:grpSpPr bwMode="auto">
          <a:xfrm>
            <a:off x="477043" y="1631950"/>
            <a:ext cx="11237913" cy="3327400"/>
            <a:chOff x="-2" y="3"/>
            <a:chExt cx="7079" cy="2096"/>
          </a:xfrm>
        </p:grpSpPr>
        <p:sp>
          <p:nvSpPr>
            <p:cNvPr id="7" name="Freeform 5">
              <a:extLst>
                <a:ext uri="{FF2B5EF4-FFF2-40B4-BE49-F238E27FC236}">
                  <a16:creationId xmlns:a16="http://schemas.microsoft.com/office/drawing/2014/main" id="{C1068A23-8DE3-4652-88C3-C4FF4BE68DC1}"/>
                </a:ext>
              </a:extLst>
            </p:cNvPr>
            <p:cNvSpPr>
              <a:spLocks/>
            </p:cNvSpPr>
            <p:nvPr/>
          </p:nvSpPr>
          <p:spPr bwMode="auto">
            <a:xfrm>
              <a:off x="-2" y="3"/>
              <a:ext cx="1770" cy="2096"/>
            </a:xfrm>
            <a:custGeom>
              <a:avLst/>
              <a:gdLst>
                <a:gd name="T0" fmla="*/ 746 w 746"/>
                <a:gd name="T1" fmla="*/ 881 h 881"/>
                <a:gd name="T2" fmla="*/ 29 w 746"/>
                <a:gd name="T3" fmla="*/ 881 h 881"/>
                <a:gd name="T4" fmla="*/ 0 w 746"/>
                <a:gd name="T5" fmla="*/ 852 h 881"/>
                <a:gd name="T6" fmla="*/ 0 w 746"/>
                <a:gd name="T7" fmla="*/ 76 h 881"/>
                <a:gd name="T8" fmla="*/ 29 w 746"/>
                <a:gd name="T9" fmla="*/ 46 h 881"/>
                <a:gd name="T10" fmla="*/ 397 w 746"/>
                <a:gd name="T11" fmla="*/ 46 h 881"/>
                <a:gd name="T12" fmla="*/ 397 w 746"/>
                <a:gd name="T13" fmla="*/ 0 h 881"/>
                <a:gd name="T14" fmla="*/ 493 w 746"/>
                <a:gd name="T15" fmla="*/ 107 h 881"/>
                <a:gd name="T16" fmla="*/ 397 w 746"/>
                <a:gd name="T17" fmla="*/ 214 h 881"/>
                <a:gd name="T18" fmla="*/ 397 w 746"/>
                <a:gd name="T19" fmla="*/ 165 h 881"/>
                <a:gd name="T20" fmla="*/ 148 w 746"/>
                <a:gd name="T21" fmla="*/ 165 h 881"/>
                <a:gd name="T22" fmla="*/ 118 w 746"/>
                <a:gd name="T23" fmla="*/ 194 h 881"/>
                <a:gd name="T24" fmla="*/ 118 w 746"/>
                <a:gd name="T25" fmla="*/ 733 h 881"/>
                <a:gd name="T26" fmla="*/ 148 w 746"/>
                <a:gd name="T27" fmla="*/ 763 h 881"/>
                <a:gd name="T28" fmla="*/ 686 w 746"/>
                <a:gd name="T29" fmla="*/ 763 h 881"/>
                <a:gd name="T30" fmla="*/ 716 w 746"/>
                <a:gd name="T31" fmla="*/ 733 h 881"/>
                <a:gd name="T32" fmla="*/ 716 w 746"/>
                <a:gd name="T33" fmla="*/ 461 h 881"/>
                <a:gd name="T34" fmla="*/ 717 w 746"/>
                <a:gd name="T35" fmla="*/ 461 h 881"/>
                <a:gd name="T36" fmla="*/ 717 w 746"/>
                <a:gd name="T37" fmla="*/ 852 h 881"/>
                <a:gd name="T38" fmla="*/ 746 w 746"/>
                <a:gd name="T39" fmla="*/ 881 h 8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46" h="881">
                  <a:moveTo>
                    <a:pt x="746" y="881"/>
                  </a:moveTo>
                  <a:cubicBezTo>
                    <a:pt x="29" y="881"/>
                    <a:pt x="29" y="881"/>
                    <a:pt x="29" y="881"/>
                  </a:cubicBezTo>
                  <a:cubicBezTo>
                    <a:pt x="13" y="881"/>
                    <a:pt x="0" y="868"/>
                    <a:pt x="0" y="852"/>
                  </a:cubicBezTo>
                  <a:cubicBezTo>
                    <a:pt x="0" y="76"/>
                    <a:pt x="0" y="76"/>
                    <a:pt x="0" y="76"/>
                  </a:cubicBezTo>
                  <a:cubicBezTo>
                    <a:pt x="0" y="60"/>
                    <a:pt x="13" y="46"/>
                    <a:pt x="29" y="46"/>
                  </a:cubicBezTo>
                  <a:cubicBezTo>
                    <a:pt x="397" y="46"/>
                    <a:pt x="397" y="46"/>
                    <a:pt x="397" y="46"/>
                  </a:cubicBezTo>
                  <a:cubicBezTo>
                    <a:pt x="397" y="0"/>
                    <a:pt x="397" y="0"/>
                    <a:pt x="397" y="0"/>
                  </a:cubicBezTo>
                  <a:cubicBezTo>
                    <a:pt x="493" y="107"/>
                    <a:pt x="493" y="107"/>
                    <a:pt x="493" y="107"/>
                  </a:cubicBezTo>
                  <a:cubicBezTo>
                    <a:pt x="397" y="214"/>
                    <a:pt x="397" y="214"/>
                    <a:pt x="397" y="214"/>
                  </a:cubicBezTo>
                  <a:cubicBezTo>
                    <a:pt x="397" y="165"/>
                    <a:pt x="397" y="165"/>
                    <a:pt x="397" y="165"/>
                  </a:cubicBezTo>
                  <a:cubicBezTo>
                    <a:pt x="148" y="165"/>
                    <a:pt x="148" y="165"/>
                    <a:pt x="148" y="165"/>
                  </a:cubicBezTo>
                  <a:cubicBezTo>
                    <a:pt x="131" y="165"/>
                    <a:pt x="118" y="178"/>
                    <a:pt x="118" y="194"/>
                  </a:cubicBezTo>
                  <a:cubicBezTo>
                    <a:pt x="118" y="733"/>
                    <a:pt x="118" y="733"/>
                    <a:pt x="118" y="733"/>
                  </a:cubicBezTo>
                  <a:cubicBezTo>
                    <a:pt x="118" y="749"/>
                    <a:pt x="131" y="763"/>
                    <a:pt x="148" y="763"/>
                  </a:cubicBezTo>
                  <a:cubicBezTo>
                    <a:pt x="686" y="763"/>
                    <a:pt x="686" y="763"/>
                    <a:pt x="686" y="763"/>
                  </a:cubicBezTo>
                  <a:cubicBezTo>
                    <a:pt x="703" y="763"/>
                    <a:pt x="716" y="749"/>
                    <a:pt x="716" y="733"/>
                  </a:cubicBezTo>
                  <a:cubicBezTo>
                    <a:pt x="716" y="461"/>
                    <a:pt x="716" y="461"/>
                    <a:pt x="716" y="461"/>
                  </a:cubicBezTo>
                  <a:cubicBezTo>
                    <a:pt x="717" y="461"/>
                    <a:pt x="717" y="461"/>
                    <a:pt x="717" y="461"/>
                  </a:cubicBezTo>
                  <a:cubicBezTo>
                    <a:pt x="717" y="852"/>
                    <a:pt x="717" y="852"/>
                    <a:pt x="717" y="852"/>
                  </a:cubicBezTo>
                  <a:cubicBezTo>
                    <a:pt x="717" y="868"/>
                    <a:pt x="730" y="881"/>
                    <a:pt x="746" y="881"/>
                  </a:cubicBezTo>
                  <a:close/>
                </a:path>
              </a:pathLst>
            </a:custGeom>
            <a:solidFill>
              <a:srgbClr val="2423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C9D89955-DCA3-4F47-ACEE-505C891F8E5A}"/>
                </a:ext>
              </a:extLst>
            </p:cNvPr>
            <p:cNvSpPr>
              <a:spLocks/>
            </p:cNvSpPr>
            <p:nvPr/>
          </p:nvSpPr>
          <p:spPr bwMode="auto">
            <a:xfrm>
              <a:off x="3398" y="3"/>
              <a:ext cx="1770" cy="2096"/>
            </a:xfrm>
            <a:custGeom>
              <a:avLst/>
              <a:gdLst>
                <a:gd name="T0" fmla="*/ 746 w 746"/>
                <a:gd name="T1" fmla="*/ 881 h 881"/>
                <a:gd name="T2" fmla="*/ 30 w 746"/>
                <a:gd name="T3" fmla="*/ 881 h 881"/>
                <a:gd name="T4" fmla="*/ 0 w 746"/>
                <a:gd name="T5" fmla="*/ 852 h 881"/>
                <a:gd name="T6" fmla="*/ 0 w 746"/>
                <a:gd name="T7" fmla="*/ 735 h 881"/>
                <a:gd name="T8" fmla="*/ 0 w 746"/>
                <a:gd name="T9" fmla="*/ 733 h 881"/>
                <a:gd name="T10" fmla="*/ 0 w 746"/>
                <a:gd name="T11" fmla="*/ 194 h 881"/>
                <a:gd name="T12" fmla="*/ 0 w 746"/>
                <a:gd name="T13" fmla="*/ 193 h 881"/>
                <a:gd name="T14" fmla="*/ 0 w 746"/>
                <a:gd name="T15" fmla="*/ 76 h 881"/>
                <a:gd name="T16" fmla="*/ 30 w 746"/>
                <a:gd name="T17" fmla="*/ 46 h 881"/>
                <a:gd name="T18" fmla="*/ 392 w 746"/>
                <a:gd name="T19" fmla="*/ 46 h 881"/>
                <a:gd name="T20" fmla="*/ 392 w 746"/>
                <a:gd name="T21" fmla="*/ 0 h 881"/>
                <a:gd name="T22" fmla="*/ 488 w 746"/>
                <a:gd name="T23" fmla="*/ 107 h 881"/>
                <a:gd name="T24" fmla="*/ 392 w 746"/>
                <a:gd name="T25" fmla="*/ 214 h 881"/>
                <a:gd name="T26" fmla="*/ 392 w 746"/>
                <a:gd name="T27" fmla="*/ 165 h 881"/>
                <a:gd name="T28" fmla="*/ 148 w 746"/>
                <a:gd name="T29" fmla="*/ 165 h 881"/>
                <a:gd name="T30" fmla="*/ 119 w 746"/>
                <a:gd name="T31" fmla="*/ 193 h 881"/>
                <a:gd name="T32" fmla="*/ 118 w 746"/>
                <a:gd name="T33" fmla="*/ 194 h 881"/>
                <a:gd name="T34" fmla="*/ 118 w 746"/>
                <a:gd name="T35" fmla="*/ 733 h 881"/>
                <a:gd name="T36" fmla="*/ 119 w 746"/>
                <a:gd name="T37" fmla="*/ 735 h 881"/>
                <a:gd name="T38" fmla="*/ 148 w 746"/>
                <a:gd name="T39" fmla="*/ 763 h 881"/>
                <a:gd name="T40" fmla="*/ 687 w 746"/>
                <a:gd name="T41" fmla="*/ 763 h 881"/>
                <a:gd name="T42" fmla="*/ 716 w 746"/>
                <a:gd name="T43" fmla="*/ 733 h 881"/>
                <a:gd name="T44" fmla="*/ 716 w 746"/>
                <a:gd name="T45" fmla="*/ 461 h 881"/>
                <a:gd name="T46" fmla="*/ 717 w 746"/>
                <a:gd name="T47" fmla="*/ 461 h 881"/>
                <a:gd name="T48" fmla="*/ 717 w 746"/>
                <a:gd name="T49" fmla="*/ 852 h 881"/>
                <a:gd name="T50" fmla="*/ 746 w 746"/>
                <a:gd name="T51" fmla="*/ 881 h 8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46" h="881">
                  <a:moveTo>
                    <a:pt x="746" y="881"/>
                  </a:moveTo>
                  <a:cubicBezTo>
                    <a:pt x="30" y="881"/>
                    <a:pt x="30" y="881"/>
                    <a:pt x="30" y="881"/>
                  </a:cubicBezTo>
                  <a:cubicBezTo>
                    <a:pt x="13" y="881"/>
                    <a:pt x="0" y="868"/>
                    <a:pt x="0" y="852"/>
                  </a:cubicBezTo>
                  <a:cubicBezTo>
                    <a:pt x="0" y="735"/>
                    <a:pt x="0" y="735"/>
                    <a:pt x="0" y="735"/>
                  </a:cubicBezTo>
                  <a:cubicBezTo>
                    <a:pt x="0" y="734"/>
                    <a:pt x="0" y="734"/>
                    <a:pt x="0" y="733"/>
                  </a:cubicBezTo>
                  <a:cubicBezTo>
                    <a:pt x="0" y="194"/>
                    <a:pt x="0" y="194"/>
                    <a:pt x="0" y="194"/>
                  </a:cubicBezTo>
                  <a:cubicBezTo>
                    <a:pt x="0" y="194"/>
                    <a:pt x="0" y="193"/>
                    <a:pt x="0" y="193"/>
                  </a:cubicBezTo>
                  <a:cubicBezTo>
                    <a:pt x="0" y="76"/>
                    <a:pt x="0" y="76"/>
                    <a:pt x="0" y="76"/>
                  </a:cubicBezTo>
                  <a:cubicBezTo>
                    <a:pt x="0" y="60"/>
                    <a:pt x="13" y="46"/>
                    <a:pt x="30" y="46"/>
                  </a:cubicBezTo>
                  <a:cubicBezTo>
                    <a:pt x="392" y="46"/>
                    <a:pt x="392" y="46"/>
                    <a:pt x="392" y="46"/>
                  </a:cubicBezTo>
                  <a:cubicBezTo>
                    <a:pt x="392" y="0"/>
                    <a:pt x="392" y="0"/>
                    <a:pt x="392" y="0"/>
                  </a:cubicBezTo>
                  <a:cubicBezTo>
                    <a:pt x="488" y="107"/>
                    <a:pt x="488" y="107"/>
                    <a:pt x="488" y="107"/>
                  </a:cubicBezTo>
                  <a:cubicBezTo>
                    <a:pt x="392" y="214"/>
                    <a:pt x="392" y="214"/>
                    <a:pt x="392" y="214"/>
                  </a:cubicBezTo>
                  <a:cubicBezTo>
                    <a:pt x="392" y="165"/>
                    <a:pt x="392" y="165"/>
                    <a:pt x="392" y="165"/>
                  </a:cubicBezTo>
                  <a:cubicBezTo>
                    <a:pt x="148" y="165"/>
                    <a:pt x="148" y="165"/>
                    <a:pt x="148" y="165"/>
                  </a:cubicBezTo>
                  <a:cubicBezTo>
                    <a:pt x="132" y="165"/>
                    <a:pt x="119" y="177"/>
                    <a:pt x="119" y="193"/>
                  </a:cubicBezTo>
                  <a:cubicBezTo>
                    <a:pt x="119" y="193"/>
                    <a:pt x="118" y="194"/>
                    <a:pt x="118" y="194"/>
                  </a:cubicBezTo>
                  <a:cubicBezTo>
                    <a:pt x="118" y="733"/>
                    <a:pt x="118" y="733"/>
                    <a:pt x="118" y="733"/>
                  </a:cubicBezTo>
                  <a:cubicBezTo>
                    <a:pt x="118" y="734"/>
                    <a:pt x="119" y="734"/>
                    <a:pt x="119" y="735"/>
                  </a:cubicBezTo>
                  <a:cubicBezTo>
                    <a:pt x="119" y="750"/>
                    <a:pt x="132" y="763"/>
                    <a:pt x="148" y="763"/>
                  </a:cubicBezTo>
                  <a:cubicBezTo>
                    <a:pt x="687" y="763"/>
                    <a:pt x="687" y="763"/>
                    <a:pt x="687" y="763"/>
                  </a:cubicBezTo>
                  <a:cubicBezTo>
                    <a:pt x="703" y="763"/>
                    <a:pt x="716" y="749"/>
                    <a:pt x="716" y="733"/>
                  </a:cubicBezTo>
                  <a:cubicBezTo>
                    <a:pt x="716" y="461"/>
                    <a:pt x="716" y="461"/>
                    <a:pt x="716" y="461"/>
                  </a:cubicBezTo>
                  <a:cubicBezTo>
                    <a:pt x="717" y="461"/>
                    <a:pt x="717" y="461"/>
                    <a:pt x="717" y="461"/>
                  </a:cubicBezTo>
                  <a:cubicBezTo>
                    <a:pt x="717" y="852"/>
                    <a:pt x="717" y="852"/>
                    <a:pt x="717" y="852"/>
                  </a:cubicBezTo>
                  <a:cubicBezTo>
                    <a:pt x="717" y="868"/>
                    <a:pt x="730" y="881"/>
                    <a:pt x="746" y="881"/>
                  </a:cubicBezTo>
                  <a:close/>
                </a:path>
              </a:pathLst>
            </a:custGeom>
            <a:solidFill>
              <a:srgbClr val="E927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4C2B0415-91F8-4D0C-92BB-DBA498DA054F}"/>
                </a:ext>
              </a:extLst>
            </p:cNvPr>
            <p:cNvSpPr>
              <a:spLocks/>
            </p:cNvSpPr>
            <p:nvPr/>
          </p:nvSpPr>
          <p:spPr bwMode="auto">
            <a:xfrm>
              <a:off x="1699" y="3"/>
              <a:ext cx="1770" cy="2096"/>
            </a:xfrm>
            <a:custGeom>
              <a:avLst/>
              <a:gdLst>
                <a:gd name="T0" fmla="*/ 746 w 746"/>
                <a:gd name="T1" fmla="*/ 881 h 881"/>
                <a:gd name="T2" fmla="*/ 29 w 746"/>
                <a:gd name="T3" fmla="*/ 881 h 881"/>
                <a:gd name="T4" fmla="*/ 0 w 746"/>
                <a:gd name="T5" fmla="*/ 852 h 881"/>
                <a:gd name="T6" fmla="*/ 0 w 746"/>
                <a:gd name="T7" fmla="*/ 76 h 881"/>
                <a:gd name="T8" fmla="*/ 29 w 746"/>
                <a:gd name="T9" fmla="*/ 46 h 881"/>
                <a:gd name="T10" fmla="*/ 410 w 746"/>
                <a:gd name="T11" fmla="*/ 46 h 881"/>
                <a:gd name="T12" fmla="*/ 410 w 746"/>
                <a:gd name="T13" fmla="*/ 0 h 881"/>
                <a:gd name="T14" fmla="*/ 505 w 746"/>
                <a:gd name="T15" fmla="*/ 107 h 881"/>
                <a:gd name="T16" fmla="*/ 410 w 746"/>
                <a:gd name="T17" fmla="*/ 214 h 881"/>
                <a:gd name="T18" fmla="*/ 410 w 746"/>
                <a:gd name="T19" fmla="*/ 165 h 881"/>
                <a:gd name="T20" fmla="*/ 148 w 746"/>
                <a:gd name="T21" fmla="*/ 165 h 881"/>
                <a:gd name="T22" fmla="*/ 118 w 746"/>
                <a:gd name="T23" fmla="*/ 194 h 881"/>
                <a:gd name="T24" fmla="*/ 118 w 746"/>
                <a:gd name="T25" fmla="*/ 733 h 881"/>
                <a:gd name="T26" fmla="*/ 148 w 746"/>
                <a:gd name="T27" fmla="*/ 763 h 881"/>
                <a:gd name="T28" fmla="*/ 687 w 746"/>
                <a:gd name="T29" fmla="*/ 763 h 881"/>
                <a:gd name="T30" fmla="*/ 716 w 746"/>
                <a:gd name="T31" fmla="*/ 735 h 881"/>
                <a:gd name="T32" fmla="*/ 716 w 746"/>
                <a:gd name="T33" fmla="*/ 852 h 881"/>
                <a:gd name="T34" fmla="*/ 746 w 746"/>
                <a:gd name="T35" fmla="*/ 881 h 8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46" h="881">
                  <a:moveTo>
                    <a:pt x="746" y="881"/>
                  </a:moveTo>
                  <a:cubicBezTo>
                    <a:pt x="29" y="881"/>
                    <a:pt x="29" y="881"/>
                    <a:pt x="29" y="881"/>
                  </a:cubicBezTo>
                  <a:cubicBezTo>
                    <a:pt x="13" y="881"/>
                    <a:pt x="0" y="868"/>
                    <a:pt x="0" y="852"/>
                  </a:cubicBezTo>
                  <a:cubicBezTo>
                    <a:pt x="0" y="76"/>
                    <a:pt x="0" y="76"/>
                    <a:pt x="0" y="76"/>
                  </a:cubicBezTo>
                  <a:cubicBezTo>
                    <a:pt x="0" y="60"/>
                    <a:pt x="13" y="46"/>
                    <a:pt x="29" y="46"/>
                  </a:cubicBezTo>
                  <a:cubicBezTo>
                    <a:pt x="410" y="46"/>
                    <a:pt x="410" y="46"/>
                    <a:pt x="410" y="46"/>
                  </a:cubicBezTo>
                  <a:cubicBezTo>
                    <a:pt x="410" y="0"/>
                    <a:pt x="410" y="0"/>
                    <a:pt x="410" y="0"/>
                  </a:cubicBezTo>
                  <a:cubicBezTo>
                    <a:pt x="505" y="107"/>
                    <a:pt x="505" y="107"/>
                    <a:pt x="505" y="107"/>
                  </a:cubicBezTo>
                  <a:cubicBezTo>
                    <a:pt x="410" y="214"/>
                    <a:pt x="410" y="214"/>
                    <a:pt x="410" y="214"/>
                  </a:cubicBezTo>
                  <a:cubicBezTo>
                    <a:pt x="410" y="165"/>
                    <a:pt x="410" y="165"/>
                    <a:pt x="410" y="165"/>
                  </a:cubicBezTo>
                  <a:cubicBezTo>
                    <a:pt x="148" y="165"/>
                    <a:pt x="148" y="165"/>
                    <a:pt x="148" y="165"/>
                  </a:cubicBezTo>
                  <a:cubicBezTo>
                    <a:pt x="132" y="165"/>
                    <a:pt x="118" y="178"/>
                    <a:pt x="118" y="194"/>
                  </a:cubicBezTo>
                  <a:cubicBezTo>
                    <a:pt x="118" y="733"/>
                    <a:pt x="118" y="733"/>
                    <a:pt x="118" y="733"/>
                  </a:cubicBezTo>
                  <a:cubicBezTo>
                    <a:pt x="118" y="749"/>
                    <a:pt x="132" y="763"/>
                    <a:pt x="148" y="763"/>
                  </a:cubicBezTo>
                  <a:cubicBezTo>
                    <a:pt x="687" y="763"/>
                    <a:pt x="687" y="763"/>
                    <a:pt x="687" y="763"/>
                  </a:cubicBezTo>
                  <a:cubicBezTo>
                    <a:pt x="702" y="763"/>
                    <a:pt x="715" y="750"/>
                    <a:pt x="716" y="735"/>
                  </a:cubicBezTo>
                  <a:cubicBezTo>
                    <a:pt x="716" y="852"/>
                    <a:pt x="716" y="852"/>
                    <a:pt x="716" y="852"/>
                  </a:cubicBezTo>
                  <a:cubicBezTo>
                    <a:pt x="716" y="868"/>
                    <a:pt x="729" y="881"/>
                    <a:pt x="746" y="881"/>
                  </a:cubicBezTo>
                  <a:close/>
                </a:path>
              </a:pathLst>
            </a:custGeom>
            <a:solidFill>
              <a:srgbClr val="00B3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8">
              <a:extLst>
                <a:ext uri="{FF2B5EF4-FFF2-40B4-BE49-F238E27FC236}">
                  <a16:creationId xmlns:a16="http://schemas.microsoft.com/office/drawing/2014/main" id="{5918011B-1097-4808-BBF3-FCFF816C7426}"/>
                </a:ext>
              </a:extLst>
            </p:cNvPr>
            <p:cNvSpPr>
              <a:spLocks/>
            </p:cNvSpPr>
            <p:nvPr/>
          </p:nvSpPr>
          <p:spPr bwMode="auto">
            <a:xfrm>
              <a:off x="5099" y="3"/>
              <a:ext cx="1978" cy="2096"/>
            </a:xfrm>
            <a:custGeom>
              <a:avLst/>
              <a:gdLst>
                <a:gd name="T0" fmla="*/ 716 w 834"/>
                <a:gd name="T1" fmla="*/ 549 h 881"/>
                <a:gd name="T2" fmla="*/ 716 w 834"/>
                <a:gd name="T3" fmla="*/ 733 h 881"/>
                <a:gd name="T4" fmla="*/ 686 w 834"/>
                <a:gd name="T5" fmla="*/ 763 h 881"/>
                <a:gd name="T6" fmla="*/ 421 w 834"/>
                <a:gd name="T7" fmla="*/ 763 h 881"/>
                <a:gd name="T8" fmla="*/ 148 w 834"/>
                <a:gd name="T9" fmla="*/ 763 h 881"/>
                <a:gd name="T10" fmla="*/ 118 w 834"/>
                <a:gd name="T11" fmla="*/ 733 h 881"/>
                <a:gd name="T12" fmla="*/ 118 w 834"/>
                <a:gd name="T13" fmla="*/ 549 h 881"/>
                <a:gd name="T14" fmla="*/ 118 w 834"/>
                <a:gd name="T15" fmla="*/ 461 h 881"/>
                <a:gd name="T16" fmla="*/ 118 w 834"/>
                <a:gd name="T17" fmla="*/ 194 h 881"/>
                <a:gd name="T18" fmla="*/ 148 w 834"/>
                <a:gd name="T19" fmla="*/ 165 h 881"/>
                <a:gd name="T20" fmla="*/ 405 w 834"/>
                <a:gd name="T21" fmla="*/ 165 h 881"/>
                <a:gd name="T22" fmla="*/ 405 w 834"/>
                <a:gd name="T23" fmla="*/ 214 h 881"/>
                <a:gd name="T24" fmla="*/ 501 w 834"/>
                <a:gd name="T25" fmla="*/ 107 h 881"/>
                <a:gd name="T26" fmla="*/ 405 w 834"/>
                <a:gd name="T27" fmla="*/ 0 h 881"/>
                <a:gd name="T28" fmla="*/ 405 w 834"/>
                <a:gd name="T29" fmla="*/ 46 h 881"/>
                <a:gd name="T30" fmla="*/ 88 w 834"/>
                <a:gd name="T31" fmla="*/ 46 h 881"/>
                <a:gd name="T32" fmla="*/ 29 w 834"/>
                <a:gd name="T33" fmla="*/ 46 h 881"/>
                <a:gd name="T34" fmla="*/ 0 w 834"/>
                <a:gd name="T35" fmla="*/ 76 h 881"/>
                <a:gd name="T36" fmla="*/ 0 w 834"/>
                <a:gd name="T37" fmla="*/ 461 h 881"/>
                <a:gd name="T38" fmla="*/ 0 w 834"/>
                <a:gd name="T39" fmla="*/ 549 h 881"/>
                <a:gd name="T40" fmla="*/ 0 w 834"/>
                <a:gd name="T41" fmla="*/ 852 h 881"/>
                <a:gd name="T42" fmla="*/ 29 w 834"/>
                <a:gd name="T43" fmla="*/ 881 h 881"/>
                <a:gd name="T44" fmla="*/ 88 w 834"/>
                <a:gd name="T45" fmla="*/ 881 h 881"/>
                <a:gd name="T46" fmla="*/ 421 w 834"/>
                <a:gd name="T47" fmla="*/ 881 h 881"/>
                <a:gd name="T48" fmla="*/ 805 w 834"/>
                <a:gd name="T49" fmla="*/ 881 h 881"/>
                <a:gd name="T50" fmla="*/ 834 w 834"/>
                <a:gd name="T51" fmla="*/ 852 h 881"/>
                <a:gd name="T52" fmla="*/ 834 w 834"/>
                <a:gd name="T53" fmla="*/ 549 h 881"/>
                <a:gd name="T54" fmla="*/ 716 w 834"/>
                <a:gd name="T55" fmla="*/ 549 h 8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34" h="881">
                  <a:moveTo>
                    <a:pt x="716" y="549"/>
                  </a:moveTo>
                  <a:cubicBezTo>
                    <a:pt x="716" y="733"/>
                    <a:pt x="716" y="733"/>
                    <a:pt x="716" y="733"/>
                  </a:cubicBezTo>
                  <a:cubicBezTo>
                    <a:pt x="716" y="749"/>
                    <a:pt x="703" y="763"/>
                    <a:pt x="686" y="763"/>
                  </a:cubicBezTo>
                  <a:cubicBezTo>
                    <a:pt x="421" y="763"/>
                    <a:pt x="421" y="763"/>
                    <a:pt x="421" y="763"/>
                  </a:cubicBezTo>
                  <a:cubicBezTo>
                    <a:pt x="148" y="763"/>
                    <a:pt x="148" y="763"/>
                    <a:pt x="148" y="763"/>
                  </a:cubicBezTo>
                  <a:cubicBezTo>
                    <a:pt x="131" y="763"/>
                    <a:pt x="118" y="749"/>
                    <a:pt x="118" y="733"/>
                  </a:cubicBezTo>
                  <a:cubicBezTo>
                    <a:pt x="118" y="549"/>
                    <a:pt x="118" y="549"/>
                    <a:pt x="118" y="549"/>
                  </a:cubicBezTo>
                  <a:cubicBezTo>
                    <a:pt x="118" y="461"/>
                    <a:pt x="118" y="461"/>
                    <a:pt x="118" y="461"/>
                  </a:cubicBezTo>
                  <a:cubicBezTo>
                    <a:pt x="118" y="194"/>
                    <a:pt x="118" y="194"/>
                    <a:pt x="118" y="194"/>
                  </a:cubicBezTo>
                  <a:cubicBezTo>
                    <a:pt x="118" y="178"/>
                    <a:pt x="131" y="165"/>
                    <a:pt x="148" y="165"/>
                  </a:cubicBezTo>
                  <a:cubicBezTo>
                    <a:pt x="405" y="165"/>
                    <a:pt x="405" y="165"/>
                    <a:pt x="405" y="165"/>
                  </a:cubicBezTo>
                  <a:cubicBezTo>
                    <a:pt x="405" y="214"/>
                    <a:pt x="405" y="214"/>
                    <a:pt x="405" y="214"/>
                  </a:cubicBezTo>
                  <a:cubicBezTo>
                    <a:pt x="501" y="107"/>
                    <a:pt x="501" y="107"/>
                    <a:pt x="501" y="107"/>
                  </a:cubicBezTo>
                  <a:cubicBezTo>
                    <a:pt x="405" y="0"/>
                    <a:pt x="405" y="0"/>
                    <a:pt x="405" y="0"/>
                  </a:cubicBezTo>
                  <a:cubicBezTo>
                    <a:pt x="405" y="46"/>
                    <a:pt x="405" y="46"/>
                    <a:pt x="405" y="46"/>
                  </a:cubicBezTo>
                  <a:cubicBezTo>
                    <a:pt x="88" y="46"/>
                    <a:pt x="88" y="46"/>
                    <a:pt x="88" y="46"/>
                  </a:cubicBezTo>
                  <a:cubicBezTo>
                    <a:pt x="29" y="46"/>
                    <a:pt x="29" y="46"/>
                    <a:pt x="29" y="46"/>
                  </a:cubicBezTo>
                  <a:cubicBezTo>
                    <a:pt x="13" y="46"/>
                    <a:pt x="0" y="60"/>
                    <a:pt x="0" y="76"/>
                  </a:cubicBezTo>
                  <a:cubicBezTo>
                    <a:pt x="0" y="461"/>
                    <a:pt x="0" y="461"/>
                    <a:pt x="0" y="461"/>
                  </a:cubicBezTo>
                  <a:cubicBezTo>
                    <a:pt x="0" y="549"/>
                    <a:pt x="0" y="549"/>
                    <a:pt x="0" y="549"/>
                  </a:cubicBezTo>
                  <a:cubicBezTo>
                    <a:pt x="0" y="852"/>
                    <a:pt x="0" y="852"/>
                    <a:pt x="0" y="852"/>
                  </a:cubicBezTo>
                  <a:cubicBezTo>
                    <a:pt x="0" y="868"/>
                    <a:pt x="13" y="881"/>
                    <a:pt x="29" y="881"/>
                  </a:cubicBezTo>
                  <a:cubicBezTo>
                    <a:pt x="88" y="881"/>
                    <a:pt x="88" y="881"/>
                    <a:pt x="88" y="881"/>
                  </a:cubicBezTo>
                  <a:cubicBezTo>
                    <a:pt x="421" y="881"/>
                    <a:pt x="421" y="881"/>
                    <a:pt x="421" y="881"/>
                  </a:cubicBezTo>
                  <a:cubicBezTo>
                    <a:pt x="805" y="881"/>
                    <a:pt x="805" y="881"/>
                    <a:pt x="805" y="881"/>
                  </a:cubicBezTo>
                  <a:cubicBezTo>
                    <a:pt x="821" y="881"/>
                    <a:pt x="834" y="868"/>
                    <a:pt x="834" y="852"/>
                  </a:cubicBezTo>
                  <a:cubicBezTo>
                    <a:pt x="834" y="549"/>
                    <a:pt x="834" y="549"/>
                    <a:pt x="834" y="549"/>
                  </a:cubicBezTo>
                  <a:lnTo>
                    <a:pt x="716" y="549"/>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6" name="Group 11">
            <a:extLst>
              <a:ext uri="{FF2B5EF4-FFF2-40B4-BE49-F238E27FC236}">
                <a16:creationId xmlns:a16="http://schemas.microsoft.com/office/drawing/2014/main" id="{28924BBF-BF8C-4741-A34A-FEB88833651D}"/>
              </a:ext>
            </a:extLst>
          </p:cNvPr>
          <p:cNvGrpSpPr>
            <a:grpSpLocks noChangeAspect="1"/>
          </p:cNvGrpSpPr>
          <p:nvPr/>
        </p:nvGrpSpPr>
        <p:grpSpPr bwMode="auto">
          <a:xfrm>
            <a:off x="1654174" y="2541056"/>
            <a:ext cx="776287" cy="1354669"/>
            <a:chOff x="908" y="1673"/>
            <a:chExt cx="557" cy="972"/>
          </a:xfrm>
        </p:grpSpPr>
        <p:sp>
          <p:nvSpPr>
            <p:cNvPr id="18" name="Freeform 12">
              <a:extLst>
                <a:ext uri="{FF2B5EF4-FFF2-40B4-BE49-F238E27FC236}">
                  <a16:creationId xmlns:a16="http://schemas.microsoft.com/office/drawing/2014/main" id="{B96081C5-42C6-493A-9BC1-E8A7C881E553}"/>
                </a:ext>
              </a:extLst>
            </p:cNvPr>
            <p:cNvSpPr>
              <a:spLocks/>
            </p:cNvSpPr>
            <p:nvPr/>
          </p:nvSpPr>
          <p:spPr bwMode="auto">
            <a:xfrm>
              <a:off x="963" y="1864"/>
              <a:ext cx="195" cy="599"/>
            </a:xfrm>
            <a:custGeom>
              <a:avLst/>
              <a:gdLst>
                <a:gd name="T0" fmla="*/ 140 w 195"/>
                <a:gd name="T1" fmla="*/ 599 h 599"/>
                <a:gd name="T2" fmla="*/ 0 w 195"/>
                <a:gd name="T3" fmla="*/ 10 h 599"/>
                <a:gd name="T4" fmla="*/ 58 w 195"/>
                <a:gd name="T5" fmla="*/ 0 h 599"/>
                <a:gd name="T6" fmla="*/ 195 w 195"/>
                <a:gd name="T7" fmla="*/ 590 h 599"/>
                <a:gd name="T8" fmla="*/ 140 w 195"/>
                <a:gd name="T9" fmla="*/ 599 h 599"/>
              </a:gdLst>
              <a:ahLst/>
              <a:cxnLst>
                <a:cxn ang="0">
                  <a:pos x="T0" y="T1"/>
                </a:cxn>
                <a:cxn ang="0">
                  <a:pos x="T2" y="T3"/>
                </a:cxn>
                <a:cxn ang="0">
                  <a:pos x="T4" y="T5"/>
                </a:cxn>
                <a:cxn ang="0">
                  <a:pos x="T6" y="T7"/>
                </a:cxn>
                <a:cxn ang="0">
                  <a:pos x="T8" y="T9"/>
                </a:cxn>
              </a:cxnLst>
              <a:rect l="0" t="0" r="r" b="b"/>
              <a:pathLst>
                <a:path w="195" h="599">
                  <a:moveTo>
                    <a:pt x="140" y="599"/>
                  </a:moveTo>
                  <a:lnTo>
                    <a:pt x="0" y="10"/>
                  </a:lnTo>
                  <a:lnTo>
                    <a:pt x="58" y="0"/>
                  </a:lnTo>
                  <a:lnTo>
                    <a:pt x="195" y="590"/>
                  </a:lnTo>
                  <a:lnTo>
                    <a:pt x="140" y="599"/>
                  </a:lnTo>
                  <a:close/>
                </a:path>
              </a:pathLst>
            </a:custGeom>
            <a:solidFill>
              <a:srgbClr val="FF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3">
              <a:extLst>
                <a:ext uri="{FF2B5EF4-FFF2-40B4-BE49-F238E27FC236}">
                  <a16:creationId xmlns:a16="http://schemas.microsoft.com/office/drawing/2014/main" id="{45D748F5-4C25-4166-B223-04FFEA0A0DCE}"/>
                </a:ext>
              </a:extLst>
            </p:cNvPr>
            <p:cNvSpPr>
              <a:spLocks/>
            </p:cNvSpPr>
            <p:nvPr/>
          </p:nvSpPr>
          <p:spPr bwMode="auto">
            <a:xfrm>
              <a:off x="908" y="1885"/>
              <a:ext cx="195" cy="643"/>
            </a:xfrm>
            <a:custGeom>
              <a:avLst/>
              <a:gdLst>
                <a:gd name="T0" fmla="*/ 139 w 195"/>
                <a:gd name="T1" fmla="*/ 643 h 643"/>
                <a:gd name="T2" fmla="*/ 0 w 195"/>
                <a:gd name="T3" fmla="*/ 12 h 643"/>
                <a:gd name="T4" fmla="*/ 55 w 195"/>
                <a:gd name="T5" fmla="*/ 0 h 643"/>
                <a:gd name="T6" fmla="*/ 195 w 195"/>
                <a:gd name="T7" fmla="*/ 631 h 643"/>
                <a:gd name="T8" fmla="*/ 139 w 195"/>
                <a:gd name="T9" fmla="*/ 643 h 643"/>
              </a:gdLst>
              <a:ahLst/>
              <a:cxnLst>
                <a:cxn ang="0">
                  <a:pos x="T0" y="T1"/>
                </a:cxn>
                <a:cxn ang="0">
                  <a:pos x="T2" y="T3"/>
                </a:cxn>
                <a:cxn ang="0">
                  <a:pos x="T4" y="T5"/>
                </a:cxn>
                <a:cxn ang="0">
                  <a:pos x="T6" y="T7"/>
                </a:cxn>
                <a:cxn ang="0">
                  <a:pos x="T8" y="T9"/>
                </a:cxn>
              </a:cxnLst>
              <a:rect l="0" t="0" r="r" b="b"/>
              <a:pathLst>
                <a:path w="195" h="643">
                  <a:moveTo>
                    <a:pt x="139" y="643"/>
                  </a:moveTo>
                  <a:lnTo>
                    <a:pt x="0" y="12"/>
                  </a:lnTo>
                  <a:lnTo>
                    <a:pt x="55" y="0"/>
                  </a:lnTo>
                  <a:lnTo>
                    <a:pt x="195" y="631"/>
                  </a:lnTo>
                  <a:lnTo>
                    <a:pt x="139" y="643"/>
                  </a:lnTo>
                  <a:close/>
                </a:path>
              </a:pathLst>
            </a:custGeom>
            <a:solidFill>
              <a:srgbClr val="FFC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4">
              <a:extLst>
                <a:ext uri="{FF2B5EF4-FFF2-40B4-BE49-F238E27FC236}">
                  <a16:creationId xmlns:a16="http://schemas.microsoft.com/office/drawing/2014/main" id="{F44EDA0D-444B-4695-8BE2-1E3B18070D67}"/>
                </a:ext>
              </a:extLst>
            </p:cNvPr>
            <p:cNvSpPr>
              <a:spLocks/>
            </p:cNvSpPr>
            <p:nvPr/>
          </p:nvSpPr>
          <p:spPr bwMode="auto">
            <a:xfrm>
              <a:off x="908" y="1735"/>
              <a:ext cx="113" cy="162"/>
            </a:xfrm>
            <a:custGeom>
              <a:avLst/>
              <a:gdLst>
                <a:gd name="T0" fmla="*/ 0 w 113"/>
                <a:gd name="T1" fmla="*/ 162 h 162"/>
                <a:gd name="T2" fmla="*/ 113 w 113"/>
                <a:gd name="T3" fmla="*/ 139 h 162"/>
                <a:gd name="T4" fmla="*/ 24 w 113"/>
                <a:gd name="T5" fmla="*/ 0 h 162"/>
                <a:gd name="T6" fmla="*/ 0 w 113"/>
                <a:gd name="T7" fmla="*/ 162 h 162"/>
              </a:gdLst>
              <a:ahLst/>
              <a:cxnLst>
                <a:cxn ang="0">
                  <a:pos x="T0" y="T1"/>
                </a:cxn>
                <a:cxn ang="0">
                  <a:pos x="T2" y="T3"/>
                </a:cxn>
                <a:cxn ang="0">
                  <a:pos x="T4" y="T5"/>
                </a:cxn>
                <a:cxn ang="0">
                  <a:pos x="T6" y="T7"/>
                </a:cxn>
              </a:cxnLst>
              <a:rect l="0" t="0" r="r" b="b"/>
              <a:pathLst>
                <a:path w="113" h="162">
                  <a:moveTo>
                    <a:pt x="0" y="162"/>
                  </a:moveTo>
                  <a:lnTo>
                    <a:pt x="113" y="139"/>
                  </a:lnTo>
                  <a:lnTo>
                    <a:pt x="24" y="0"/>
                  </a:lnTo>
                  <a:lnTo>
                    <a:pt x="0" y="162"/>
                  </a:lnTo>
                  <a:close/>
                </a:path>
              </a:pathLst>
            </a:custGeom>
            <a:solidFill>
              <a:srgbClr val="F9E3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5">
              <a:extLst>
                <a:ext uri="{FF2B5EF4-FFF2-40B4-BE49-F238E27FC236}">
                  <a16:creationId xmlns:a16="http://schemas.microsoft.com/office/drawing/2014/main" id="{7A6F98E0-82C5-4ACB-A67A-511EE640E902}"/>
                </a:ext>
              </a:extLst>
            </p:cNvPr>
            <p:cNvSpPr>
              <a:spLocks/>
            </p:cNvSpPr>
            <p:nvPr/>
          </p:nvSpPr>
          <p:spPr bwMode="auto">
            <a:xfrm>
              <a:off x="925" y="1735"/>
              <a:ext cx="36" cy="55"/>
            </a:xfrm>
            <a:custGeom>
              <a:avLst/>
              <a:gdLst>
                <a:gd name="T0" fmla="*/ 36 w 36"/>
                <a:gd name="T1" fmla="*/ 48 h 55"/>
                <a:gd name="T2" fmla="*/ 7 w 36"/>
                <a:gd name="T3" fmla="*/ 0 h 55"/>
                <a:gd name="T4" fmla="*/ 0 w 36"/>
                <a:gd name="T5" fmla="*/ 55 h 55"/>
                <a:gd name="T6" fmla="*/ 36 w 36"/>
                <a:gd name="T7" fmla="*/ 48 h 55"/>
              </a:gdLst>
              <a:ahLst/>
              <a:cxnLst>
                <a:cxn ang="0">
                  <a:pos x="T0" y="T1"/>
                </a:cxn>
                <a:cxn ang="0">
                  <a:pos x="T2" y="T3"/>
                </a:cxn>
                <a:cxn ang="0">
                  <a:pos x="T4" y="T5"/>
                </a:cxn>
                <a:cxn ang="0">
                  <a:pos x="T6" y="T7"/>
                </a:cxn>
              </a:cxnLst>
              <a:rect l="0" t="0" r="r" b="b"/>
              <a:pathLst>
                <a:path w="36" h="55">
                  <a:moveTo>
                    <a:pt x="36" y="48"/>
                  </a:moveTo>
                  <a:lnTo>
                    <a:pt x="7" y="0"/>
                  </a:lnTo>
                  <a:lnTo>
                    <a:pt x="0" y="55"/>
                  </a:lnTo>
                  <a:lnTo>
                    <a:pt x="36" y="48"/>
                  </a:lnTo>
                  <a:close/>
                </a:path>
              </a:pathLst>
            </a:custGeom>
            <a:solidFill>
              <a:srgbClr val="FC5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6">
              <a:extLst>
                <a:ext uri="{FF2B5EF4-FFF2-40B4-BE49-F238E27FC236}">
                  <a16:creationId xmlns:a16="http://schemas.microsoft.com/office/drawing/2014/main" id="{44C501E9-6495-4BF8-81FA-113AB2DE2CC4}"/>
                </a:ext>
              </a:extLst>
            </p:cNvPr>
            <p:cNvSpPr>
              <a:spLocks/>
            </p:cNvSpPr>
            <p:nvPr/>
          </p:nvSpPr>
          <p:spPr bwMode="auto">
            <a:xfrm>
              <a:off x="1206" y="1730"/>
              <a:ext cx="259" cy="755"/>
            </a:xfrm>
            <a:custGeom>
              <a:avLst/>
              <a:gdLst>
                <a:gd name="T0" fmla="*/ 120 w 259"/>
                <a:gd name="T1" fmla="*/ 755 h 755"/>
                <a:gd name="T2" fmla="*/ 0 w 259"/>
                <a:gd name="T3" fmla="*/ 736 h 755"/>
                <a:gd name="T4" fmla="*/ 139 w 259"/>
                <a:gd name="T5" fmla="*/ 0 h 755"/>
                <a:gd name="T6" fmla="*/ 259 w 259"/>
                <a:gd name="T7" fmla="*/ 19 h 755"/>
                <a:gd name="T8" fmla="*/ 120 w 259"/>
                <a:gd name="T9" fmla="*/ 755 h 755"/>
              </a:gdLst>
              <a:ahLst/>
              <a:cxnLst>
                <a:cxn ang="0">
                  <a:pos x="T0" y="T1"/>
                </a:cxn>
                <a:cxn ang="0">
                  <a:pos x="T2" y="T3"/>
                </a:cxn>
                <a:cxn ang="0">
                  <a:pos x="T4" y="T5"/>
                </a:cxn>
                <a:cxn ang="0">
                  <a:pos x="T6" y="T7"/>
                </a:cxn>
                <a:cxn ang="0">
                  <a:pos x="T8" y="T9"/>
                </a:cxn>
              </a:cxnLst>
              <a:rect l="0" t="0" r="r" b="b"/>
              <a:pathLst>
                <a:path w="259" h="755">
                  <a:moveTo>
                    <a:pt x="120" y="755"/>
                  </a:moveTo>
                  <a:lnTo>
                    <a:pt x="0" y="736"/>
                  </a:lnTo>
                  <a:lnTo>
                    <a:pt x="139" y="0"/>
                  </a:lnTo>
                  <a:lnTo>
                    <a:pt x="259" y="19"/>
                  </a:lnTo>
                  <a:lnTo>
                    <a:pt x="120" y="755"/>
                  </a:lnTo>
                  <a:close/>
                </a:path>
              </a:pathLst>
            </a:custGeom>
            <a:solidFill>
              <a:srgbClr val="FCEA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7">
              <a:extLst>
                <a:ext uri="{FF2B5EF4-FFF2-40B4-BE49-F238E27FC236}">
                  <a16:creationId xmlns:a16="http://schemas.microsoft.com/office/drawing/2014/main" id="{73332326-4FFF-4CC0-BD81-A3E094983C6F}"/>
                </a:ext>
              </a:extLst>
            </p:cNvPr>
            <p:cNvSpPr>
              <a:spLocks/>
            </p:cNvSpPr>
            <p:nvPr/>
          </p:nvSpPr>
          <p:spPr bwMode="auto">
            <a:xfrm>
              <a:off x="1338" y="1764"/>
              <a:ext cx="34" cy="16"/>
            </a:xfrm>
            <a:custGeom>
              <a:avLst/>
              <a:gdLst>
                <a:gd name="T0" fmla="*/ 31 w 34"/>
                <a:gd name="T1" fmla="*/ 16 h 16"/>
                <a:gd name="T2" fmla="*/ 0 w 34"/>
                <a:gd name="T3" fmla="*/ 12 h 16"/>
                <a:gd name="T4" fmla="*/ 0 w 34"/>
                <a:gd name="T5" fmla="*/ 0 h 16"/>
                <a:gd name="T6" fmla="*/ 34 w 34"/>
                <a:gd name="T7" fmla="*/ 7 h 16"/>
                <a:gd name="T8" fmla="*/ 31 w 34"/>
                <a:gd name="T9" fmla="*/ 16 h 16"/>
              </a:gdLst>
              <a:ahLst/>
              <a:cxnLst>
                <a:cxn ang="0">
                  <a:pos x="T0" y="T1"/>
                </a:cxn>
                <a:cxn ang="0">
                  <a:pos x="T2" y="T3"/>
                </a:cxn>
                <a:cxn ang="0">
                  <a:pos x="T4" y="T5"/>
                </a:cxn>
                <a:cxn ang="0">
                  <a:pos x="T6" y="T7"/>
                </a:cxn>
                <a:cxn ang="0">
                  <a:pos x="T8" y="T9"/>
                </a:cxn>
              </a:cxnLst>
              <a:rect l="0" t="0" r="r" b="b"/>
              <a:pathLst>
                <a:path w="34" h="16">
                  <a:moveTo>
                    <a:pt x="31" y="16"/>
                  </a:moveTo>
                  <a:lnTo>
                    <a:pt x="0" y="12"/>
                  </a:lnTo>
                  <a:lnTo>
                    <a:pt x="0" y="0"/>
                  </a:lnTo>
                  <a:lnTo>
                    <a:pt x="34" y="7"/>
                  </a:lnTo>
                  <a:lnTo>
                    <a:pt x="31" y="16"/>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8">
              <a:extLst>
                <a:ext uri="{FF2B5EF4-FFF2-40B4-BE49-F238E27FC236}">
                  <a16:creationId xmlns:a16="http://schemas.microsoft.com/office/drawing/2014/main" id="{7BF7E745-BB32-449B-BB7E-A134844B3C0B}"/>
                </a:ext>
              </a:extLst>
            </p:cNvPr>
            <p:cNvSpPr>
              <a:spLocks/>
            </p:cNvSpPr>
            <p:nvPr/>
          </p:nvSpPr>
          <p:spPr bwMode="auto">
            <a:xfrm>
              <a:off x="1328" y="1816"/>
              <a:ext cx="34" cy="17"/>
            </a:xfrm>
            <a:custGeom>
              <a:avLst/>
              <a:gdLst>
                <a:gd name="T0" fmla="*/ 34 w 34"/>
                <a:gd name="T1" fmla="*/ 17 h 17"/>
                <a:gd name="T2" fmla="*/ 0 w 34"/>
                <a:gd name="T3" fmla="*/ 10 h 17"/>
                <a:gd name="T4" fmla="*/ 3 w 34"/>
                <a:gd name="T5" fmla="*/ 0 h 17"/>
                <a:gd name="T6" fmla="*/ 34 w 34"/>
                <a:gd name="T7" fmla="*/ 5 h 17"/>
                <a:gd name="T8" fmla="*/ 34 w 34"/>
                <a:gd name="T9" fmla="*/ 17 h 17"/>
              </a:gdLst>
              <a:ahLst/>
              <a:cxnLst>
                <a:cxn ang="0">
                  <a:pos x="T0" y="T1"/>
                </a:cxn>
                <a:cxn ang="0">
                  <a:pos x="T2" y="T3"/>
                </a:cxn>
                <a:cxn ang="0">
                  <a:pos x="T4" y="T5"/>
                </a:cxn>
                <a:cxn ang="0">
                  <a:pos x="T6" y="T7"/>
                </a:cxn>
                <a:cxn ang="0">
                  <a:pos x="T8" y="T9"/>
                </a:cxn>
              </a:cxnLst>
              <a:rect l="0" t="0" r="r" b="b"/>
              <a:pathLst>
                <a:path w="34" h="17">
                  <a:moveTo>
                    <a:pt x="34" y="17"/>
                  </a:moveTo>
                  <a:lnTo>
                    <a:pt x="0" y="10"/>
                  </a:lnTo>
                  <a:lnTo>
                    <a:pt x="3" y="0"/>
                  </a:lnTo>
                  <a:lnTo>
                    <a:pt x="34" y="5"/>
                  </a:lnTo>
                  <a:lnTo>
                    <a:pt x="34"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9">
              <a:extLst>
                <a:ext uri="{FF2B5EF4-FFF2-40B4-BE49-F238E27FC236}">
                  <a16:creationId xmlns:a16="http://schemas.microsoft.com/office/drawing/2014/main" id="{30824BDC-E277-4E94-914A-A7BBE0E0BCBF}"/>
                </a:ext>
              </a:extLst>
            </p:cNvPr>
            <p:cNvSpPr>
              <a:spLocks/>
            </p:cNvSpPr>
            <p:nvPr/>
          </p:nvSpPr>
          <p:spPr bwMode="auto">
            <a:xfrm>
              <a:off x="1319" y="1866"/>
              <a:ext cx="36" cy="17"/>
            </a:xfrm>
            <a:custGeom>
              <a:avLst/>
              <a:gdLst>
                <a:gd name="T0" fmla="*/ 34 w 36"/>
                <a:gd name="T1" fmla="*/ 17 h 17"/>
                <a:gd name="T2" fmla="*/ 0 w 36"/>
                <a:gd name="T3" fmla="*/ 12 h 17"/>
                <a:gd name="T4" fmla="*/ 2 w 36"/>
                <a:gd name="T5" fmla="*/ 0 h 17"/>
                <a:gd name="T6" fmla="*/ 36 w 36"/>
                <a:gd name="T7" fmla="*/ 8 h 17"/>
                <a:gd name="T8" fmla="*/ 34 w 36"/>
                <a:gd name="T9" fmla="*/ 17 h 17"/>
              </a:gdLst>
              <a:ahLst/>
              <a:cxnLst>
                <a:cxn ang="0">
                  <a:pos x="T0" y="T1"/>
                </a:cxn>
                <a:cxn ang="0">
                  <a:pos x="T2" y="T3"/>
                </a:cxn>
                <a:cxn ang="0">
                  <a:pos x="T4" y="T5"/>
                </a:cxn>
                <a:cxn ang="0">
                  <a:pos x="T6" y="T7"/>
                </a:cxn>
                <a:cxn ang="0">
                  <a:pos x="T8" y="T9"/>
                </a:cxn>
              </a:cxnLst>
              <a:rect l="0" t="0" r="r" b="b"/>
              <a:pathLst>
                <a:path w="36" h="17">
                  <a:moveTo>
                    <a:pt x="34" y="17"/>
                  </a:moveTo>
                  <a:lnTo>
                    <a:pt x="0" y="12"/>
                  </a:lnTo>
                  <a:lnTo>
                    <a:pt x="2" y="0"/>
                  </a:lnTo>
                  <a:lnTo>
                    <a:pt x="36" y="8"/>
                  </a:lnTo>
                  <a:lnTo>
                    <a:pt x="34"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0">
              <a:extLst>
                <a:ext uri="{FF2B5EF4-FFF2-40B4-BE49-F238E27FC236}">
                  <a16:creationId xmlns:a16="http://schemas.microsoft.com/office/drawing/2014/main" id="{2E830BFE-5131-4450-9785-5382BDD7F81A}"/>
                </a:ext>
              </a:extLst>
            </p:cNvPr>
            <p:cNvSpPr>
              <a:spLocks/>
            </p:cNvSpPr>
            <p:nvPr/>
          </p:nvSpPr>
          <p:spPr bwMode="auto">
            <a:xfrm>
              <a:off x="1309" y="1919"/>
              <a:ext cx="36" cy="17"/>
            </a:xfrm>
            <a:custGeom>
              <a:avLst/>
              <a:gdLst>
                <a:gd name="T0" fmla="*/ 34 w 36"/>
                <a:gd name="T1" fmla="*/ 17 h 17"/>
                <a:gd name="T2" fmla="*/ 0 w 36"/>
                <a:gd name="T3" fmla="*/ 9 h 17"/>
                <a:gd name="T4" fmla="*/ 3 w 36"/>
                <a:gd name="T5" fmla="*/ 0 h 17"/>
                <a:gd name="T6" fmla="*/ 36 w 36"/>
                <a:gd name="T7" fmla="*/ 5 h 17"/>
                <a:gd name="T8" fmla="*/ 34 w 36"/>
                <a:gd name="T9" fmla="*/ 17 h 17"/>
              </a:gdLst>
              <a:ahLst/>
              <a:cxnLst>
                <a:cxn ang="0">
                  <a:pos x="T0" y="T1"/>
                </a:cxn>
                <a:cxn ang="0">
                  <a:pos x="T2" y="T3"/>
                </a:cxn>
                <a:cxn ang="0">
                  <a:pos x="T4" y="T5"/>
                </a:cxn>
                <a:cxn ang="0">
                  <a:pos x="T6" y="T7"/>
                </a:cxn>
                <a:cxn ang="0">
                  <a:pos x="T8" y="T9"/>
                </a:cxn>
              </a:cxnLst>
              <a:rect l="0" t="0" r="r" b="b"/>
              <a:pathLst>
                <a:path w="36" h="17">
                  <a:moveTo>
                    <a:pt x="34" y="17"/>
                  </a:moveTo>
                  <a:lnTo>
                    <a:pt x="0" y="9"/>
                  </a:lnTo>
                  <a:lnTo>
                    <a:pt x="3" y="0"/>
                  </a:lnTo>
                  <a:lnTo>
                    <a:pt x="36" y="5"/>
                  </a:lnTo>
                  <a:lnTo>
                    <a:pt x="34"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1">
              <a:extLst>
                <a:ext uri="{FF2B5EF4-FFF2-40B4-BE49-F238E27FC236}">
                  <a16:creationId xmlns:a16="http://schemas.microsoft.com/office/drawing/2014/main" id="{A966CEE6-20F9-456D-9968-12059668837B}"/>
                </a:ext>
              </a:extLst>
            </p:cNvPr>
            <p:cNvSpPr>
              <a:spLocks/>
            </p:cNvSpPr>
            <p:nvPr/>
          </p:nvSpPr>
          <p:spPr bwMode="auto">
            <a:xfrm>
              <a:off x="1300" y="1969"/>
              <a:ext cx="36" cy="17"/>
            </a:xfrm>
            <a:custGeom>
              <a:avLst/>
              <a:gdLst>
                <a:gd name="T0" fmla="*/ 33 w 36"/>
                <a:gd name="T1" fmla="*/ 17 h 17"/>
                <a:gd name="T2" fmla="*/ 0 w 36"/>
                <a:gd name="T3" fmla="*/ 12 h 17"/>
                <a:gd name="T4" fmla="*/ 2 w 36"/>
                <a:gd name="T5" fmla="*/ 0 h 17"/>
                <a:gd name="T6" fmla="*/ 36 w 36"/>
                <a:gd name="T7" fmla="*/ 7 h 17"/>
                <a:gd name="T8" fmla="*/ 33 w 36"/>
                <a:gd name="T9" fmla="*/ 17 h 17"/>
              </a:gdLst>
              <a:ahLst/>
              <a:cxnLst>
                <a:cxn ang="0">
                  <a:pos x="T0" y="T1"/>
                </a:cxn>
                <a:cxn ang="0">
                  <a:pos x="T2" y="T3"/>
                </a:cxn>
                <a:cxn ang="0">
                  <a:pos x="T4" y="T5"/>
                </a:cxn>
                <a:cxn ang="0">
                  <a:pos x="T6" y="T7"/>
                </a:cxn>
                <a:cxn ang="0">
                  <a:pos x="T8" y="T9"/>
                </a:cxn>
              </a:cxnLst>
              <a:rect l="0" t="0" r="r" b="b"/>
              <a:pathLst>
                <a:path w="36" h="17">
                  <a:moveTo>
                    <a:pt x="33" y="17"/>
                  </a:moveTo>
                  <a:lnTo>
                    <a:pt x="0" y="12"/>
                  </a:lnTo>
                  <a:lnTo>
                    <a:pt x="2" y="0"/>
                  </a:lnTo>
                  <a:lnTo>
                    <a:pt x="36" y="7"/>
                  </a:lnTo>
                  <a:lnTo>
                    <a:pt x="33"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2">
              <a:extLst>
                <a:ext uri="{FF2B5EF4-FFF2-40B4-BE49-F238E27FC236}">
                  <a16:creationId xmlns:a16="http://schemas.microsoft.com/office/drawing/2014/main" id="{94FAAAA6-9A73-44DF-9D1B-EEF5EA9697AD}"/>
                </a:ext>
              </a:extLst>
            </p:cNvPr>
            <p:cNvSpPr>
              <a:spLocks/>
            </p:cNvSpPr>
            <p:nvPr/>
          </p:nvSpPr>
          <p:spPr bwMode="auto">
            <a:xfrm>
              <a:off x="1292" y="2022"/>
              <a:ext cx="34" cy="16"/>
            </a:xfrm>
            <a:custGeom>
              <a:avLst/>
              <a:gdLst>
                <a:gd name="T0" fmla="*/ 32 w 34"/>
                <a:gd name="T1" fmla="*/ 16 h 16"/>
                <a:gd name="T2" fmla="*/ 0 w 34"/>
                <a:gd name="T3" fmla="*/ 9 h 16"/>
                <a:gd name="T4" fmla="*/ 0 w 34"/>
                <a:gd name="T5" fmla="*/ 0 h 16"/>
                <a:gd name="T6" fmla="*/ 34 w 34"/>
                <a:gd name="T7" fmla="*/ 4 h 16"/>
                <a:gd name="T8" fmla="*/ 32 w 34"/>
                <a:gd name="T9" fmla="*/ 16 h 16"/>
              </a:gdLst>
              <a:ahLst/>
              <a:cxnLst>
                <a:cxn ang="0">
                  <a:pos x="T0" y="T1"/>
                </a:cxn>
                <a:cxn ang="0">
                  <a:pos x="T2" y="T3"/>
                </a:cxn>
                <a:cxn ang="0">
                  <a:pos x="T4" y="T5"/>
                </a:cxn>
                <a:cxn ang="0">
                  <a:pos x="T6" y="T7"/>
                </a:cxn>
                <a:cxn ang="0">
                  <a:pos x="T8" y="T9"/>
                </a:cxn>
              </a:cxnLst>
              <a:rect l="0" t="0" r="r" b="b"/>
              <a:pathLst>
                <a:path w="34" h="16">
                  <a:moveTo>
                    <a:pt x="32" y="16"/>
                  </a:moveTo>
                  <a:lnTo>
                    <a:pt x="0" y="9"/>
                  </a:lnTo>
                  <a:lnTo>
                    <a:pt x="0" y="0"/>
                  </a:lnTo>
                  <a:lnTo>
                    <a:pt x="34" y="4"/>
                  </a:lnTo>
                  <a:lnTo>
                    <a:pt x="32" y="16"/>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3">
              <a:extLst>
                <a:ext uri="{FF2B5EF4-FFF2-40B4-BE49-F238E27FC236}">
                  <a16:creationId xmlns:a16="http://schemas.microsoft.com/office/drawing/2014/main" id="{9FDCC4D5-94D6-4427-AE0C-C717EF0025D2}"/>
                </a:ext>
              </a:extLst>
            </p:cNvPr>
            <p:cNvSpPr>
              <a:spLocks/>
            </p:cNvSpPr>
            <p:nvPr/>
          </p:nvSpPr>
          <p:spPr bwMode="auto">
            <a:xfrm>
              <a:off x="1283" y="2072"/>
              <a:ext cx="36" cy="16"/>
            </a:xfrm>
            <a:custGeom>
              <a:avLst/>
              <a:gdLst>
                <a:gd name="T0" fmla="*/ 33 w 36"/>
                <a:gd name="T1" fmla="*/ 16 h 16"/>
                <a:gd name="T2" fmla="*/ 0 w 36"/>
                <a:gd name="T3" fmla="*/ 12 h 16"/>
                <a:gd name="T4" fmla="*/ 2 w 36"/>
                <a:gd name="T5" fmla="*/ 0 h 16"/>
                <a:gd name="T6" fmla="*/ 36 w 36"/>
                <a:gd name="T7" fmla="*/ 7 h 16"/>
                <a:gd name="T8" fmla="*/ 33 w 36"/>
                <a:gd name="T9" fmla="*/ 16 h 16"/>
              </a:gdLst>
              <a:ahLst/>
              <a:cxnLst>
                <a:cxn ang="0">
                  <a:pos x="T0" y="T1"/>
                </a:cxn>
                <a:cxn ang="0">
                  <a:pos x="T2" y="T3"/>
                </a:cxn>
                <a:cxn ang="0">
                  <a:pos x="T4" y="T5"/>
                </a:cxn>
                <a:cxn ang="0">
                  <a:pos x="T6" y="T7"/>
                </a:cxn>
                <a:cxn ang="0">
                  <a:pos x="T8" y="T9"/>
                </a:cxn>
              </a:cxnLst>
              <a:rect l="0" t="0" r="r" b="b"/>
              <a:pathLst>
                <a:path w="36" h="16">
                  <a:moveTo>
                    <a:pt x="33" y="16"/>
                  </a:moveTo>
                  <a:lnTo>
                    <a:pt x="0" y="12"/>
                  </a:lnTo>
                  <a:lnTo>
                    <a:pt x="2" y="0"/>
                  </a:lnTo>
                  <a:lnTo>
                    <a:pt x="36" y="7"/>
                  </a:lnTo>
                  <a:lnTo>
                    <a:pt x="33" y="16"/>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4">
              <a:extLst>
                <a:ext uri="{FF2B5EF4-FFF2-40B4-BE49-F238E27FC236}">
                  <a16:creationId xmlns:a16="http://schemas.microsoft.com/office/drawing/2014/main" id="{4395A243-DEFE-4452-B2A3-F154268447B9}"/>
                </a:ext>
              </a:extLst>
            </p:cNvPr>
            <p:cNvSpPr>
              <a:spLocks/>
            </p:cNvSpPr>
            <p:nvPr/>
          </p:nvSpPr>
          <p:spPr bwMode="auto">
            <a:xfrm>
              <a:off x="1273" y="2124"/>
              <a:ext cx="36" cy="17"/>
            </a:xfrm>
            <a:custGeom>
              <a:avLst/>
              <a:gdLst>
                <a:gd name="T0" fmla="*/ 34 w 36"/>
                <a:gd name="T1" fmla="*/ 17 h 17"/>
                <a:gd name="T2" fmla="*/ 0 w 36"/>
                <a:gd name="T3" fmla="*/ 10 h 17"/>
                <a:gd name="T4" fmla="*/ 3 w 36"/>
                <a:gd name="T5" fmla="*/ 0 h 17"/>
                <a:gd name="T6" fmla="*/ 36 w 36"/>
                <a:gd name="T7" fmla="*/ 5 h 17"/>
                <a:gd name="T8" fmla="*/ 34 w 36"/>
                <a:gd name="T9" fmla="*/ 17 h 17"/>
              </a:gdLst>
              <a:ahLst/>
              <a:cxnLst>
                <a:cxn ang="0">
                  <a:pos x="T0" y="T1"/>
                </a:cxn>
                <a:cxn ang="0">
                  <a:pos x="T2" y="T3"/>
                </a:cxn>
                <a:cxn ang="0">
                  <a:pos x="T4" y="T5"/>
                </a:cxn>
                <a:cxn ang="0">
                  <a:pos x="T6" y="T7"/>
                </a:cxn>
                <a:cxn ang="0">
                  <a:pos x="T8" y="T9"/>
                </a:cxn>
              </a:cxnLst>
              <a:rect l="0" t="0" r="r" b="b"/>
              <a:pathLst>
                <a:path w="36" h="17">
                  <a:moveTo>
                    <a:pt x="34" y="17"/>
                  </a:moveTo>
                  <a:lnTo>
                    <a:pt x="0" y="10"/>
                  </a:lnTo>
                  <a:lnTo>
                    <a:pt x="3" y="0"/>
                  </a:lnTo>
                  <a:lnTo>
                    <a:pt x="36" y="5"/>
                  </a:lnTo>
                  <a:lnTo>
                    <a:pt x="34"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5">
              <a:extLst>
                <a:ext uri="{FF2B5EF4-FFF2-40B4-BE49-F238E27FC236}">
                  <a16:creationId xmlns:a16="http://schemas.microsoft.com/office/drawing/2014/main" id="{04966F94-9EFB-404D-A8FE-43545E11A12E}"/>
                </a:ext>
              </a:extLst>
            </p:cNvPr>
            <p:cNvSpPr>
              <a:spLocks/>
            </p:cNvSpPr>
            <p:nvPr/>
          </p:nvSpPr>
          <p:spPr bwMode="auto">
            <a:xfrm>
              <a:off x="1268" y="1740"/>
              <a:ext cx="197" cy="745"/>
            </a:xfrm>
            <a:custGeom>
              <a:avLst/>
              <a:gdLst>
                <a:gd name="T0" fmla="*/ 58 w 197"/>
                <a:gd name="T1" fmla="*/ 745 h 745"/>
                <a:gd name="T2" fmla="*/ 0 w 197"/>
                <a:gd name="T3" fmla="*/ 735 h 745"/>
                <a:gd name="T4" fmla="*/ 140 w 197"/>
                <a:gd name="T5" fmla="*/ 0 h 745"/>
                <a:gd name="T6" fmla="*/ 197 w 197"/>
                <a:gd name="T7" fmla="*/ 9 h 745"/>
                <a:gd name="T8" fmla="*/ 58 w 197"/>
                <a:gd name="T9" fmla="*/ 745 h 745"/>
              </a:gdLst>
              <a:ahLst/>
              <a:cxnLst>
                <a:cxn ang="0">
                  <a:pos x="T0" y="T1"/>
                </a:cxn>
                <a:cxn ang="0">
                  <a:pos x="T2" y="T3"/>
                </a:cxn>
                <a:cxn ang="0">
                  <a:pos x="T4" y="T5"/>
                </a:cxn>
                <a:cxn ang="0">
                  <a:pos x="T6" y="T7"/>
                </a:cxn>
                <a:cxn ang="0">
                  <a:pos x="T8" y="T9"/>
                </a:cxn>
              </a:cxnLst>
              <a:rect l="0" t="0" r="r" b="b"/>
              <a:pathLst>
                <a:path w="197" h="745">
                  <a:moveTo>
                    <a:pt x="58" y="745"/>
                  </a:moveTo>
                  <a:lnTo>
                    <a:pt x="0" y="735"/>
                  </a:lnTo>
                  <a:lnTo>
                    <a:pt x="140" y="0"/>
                  </a:lnTo>
                  <a:lnTo>
                    <a:pt x="197" y="9"/>
                  </a:lnTo>
                  <a:lnTo>
                    <a:pt x="58" y="745"/>
                  </a:lnTo>
                  <a:close/>
                </a:path>
              </a:pathLst>
            </a:custGeom>
            <a:solidFill>
              <a:srgbClr val="D8BA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Rectangle 26">
              <a:extLst>
                <a:ext uri="{FF2B5EF4-FFF2-40B4-BE49-F238E27FC236}">
                  <a16:creationId xmlns:a16="http://schemas.microsoft.com/office/drawing/2014/main" id="{EFA6F243-F544-4066-870F-518BF6F3F9BF}"/>
                </a:ext>
              </a:extLst>
            </p:cNvPr>
            <p:cNvSpPr>
              <a:spLocks noChangeArrowheads="1"/>
            </p:cNvSpPr>
            <p:nvPr/>
          </p:nvSpPr>
          <p:spPr bwMode="auto">
            <a:xfrm>
              <a:off x="1134" y="1821"/>
              <a:ext cx="94" cy="234"/>
            </a:xfrm>
            <a:prstGeom prst="rect">
              <a:avLst/>
            </a:prstGeom>
            <a:solidFill>
              <a:srgbClr val="FF7B7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27">
              <a:extLst>
                <a:ext uri="{FF2B5EF4-FFF2-40B4-BE49-F238E27FC236}">
                  <a16:creationId xmlns:a16="http://schemas.microsoft.com/office/drawing/2014/main" id="{D7FA4BC0-E457-4279-9382-60F2ECFE0CA7}"/>
                </a:ext>
              </a:extLst>
            </p:cNvPr>
            <p:cNvSpPr>
              <a:spLocks noChangeArrowheads="1"/>
            </p:cNvSpPr>
            <p:nvPr/>
          </p:nvSpPr>
          <p:spPr bwMode="auto">
            <a:xfrm>
              <a:off x="1184" y="1821"/>
              <a:ext cx="46" cy="234"/>
            </a:xfrm>
            <a:prstGeom prst="rect">
              <a:avLst/>
            </a:prstGeom>
            <a:solidFill>
              <a:srgbClr val="DD17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28">
              <a:extLst>
                <a:ext uri="{FF2B5EF4-FFF2-40B4-BE49-F238E27FC236}">
                  <a16:creationId xmlns:a16="http://schemas.microsoft.com/office/drawing/2014/main" id="{FC81559B-4D0B-4516-9509-7C3D517902C7}"/>
                </a:ext>
              </a:extLst>
            </p:cNvPr>
            <p:cNvSpPr>
              <a:spLocks noChangeArrowheads="1"/>
            </p:cNvSpPr>
            <p:nvPr/>
          </p:nvSpPr>
          <p:spPr bwMode="auto">
            <a:xfrm>
              <a:off x="1119" y="2055"/>
              <a:ext cx="125" cy="272"/>
            </a:xfrm>
            <a:prstGeom prst="rect">
              <a:avLst/>
            </a:prstGeom>
            <a:solidFill>
              <a:srgbClr val="FF7B7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Rectangle 29">
              <a:extLst>
                <a:ext uri="{FF2B5EF4-FFF2-40B4-BE49-F238E27FC236}">
                  <a16:creationId xmlns:a16="http://schemas.microsoft.com/office/drawing/2014/main" id="{FB571316-24F8-4C82-9FE7-EC885BBFB58D}"/>
                </a:ext>
              </a:extLst>
            </p:cNvPr>
            <p:cNvSpPr>
              <a:spLocks noChangeArrowheads="1"/>
            </p:cNvSpPr>
            <p:nvPr/>
          </p:nvSpPr>
          <p:spPr bwMode="auto">
            <a:xfrm>
              <a:off x="1182" y="2055"/>
              <a:ext cx="62" cy="272"/>
            </a:xfrm>
            <a:prstGeom prst="rect">
              <a:avLst/>
            </a:prstGeom>
            <a:solidFill>
              <a:srgbClr val="DD17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Rectangle 30">
              <a:extLst>
                <a:ext uri="{FF2B5EF4-FFF2-40B4-BE49-F238E27FC236}">
                  <a16:creationId xmlns:a16="http://schemas.microsoft.com/office/drawing/2014/main" id="{B589030D-4861-4FC6-A96A-F59D787FA1DE}"/>
                </a:ext>
              </a:extLst>
            </p:cNvPr>
            <p:cNvSpPr>
              <a:spLocks noChangeArrowheads="1"/>
            </p:cNvSpPr>
            <p:nvPr/>
          </p:nvSpPr>
          <p:spPr bwMode="auto">
            <a:xfrm>
              <a:off x="1119" y="2072"/>
              <a:ext cx="125" cy="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31">
              <a:extLst>
                <a:ext uri="{FF2B5EF4-FFF2-40B4-BE49-F238E27FC236}">
                  <a16:creationId xmlns:a16="http://schemas.microsoft.com/office/drawing/2014/main" id="{86393C2E-8172-4961-8E2F-462557AC15AE}"/>
                </a:ext>
              </a:extLst>
            </p:cNvPr>
            <p:cNvSpPr>
              <a:spLocks noChangeArrowheads="1"/>
            </p:cNvSpPr>
            <p:nvPr/>
          </p:nvSpPr>
          <p:spPr bwMode="auto">
            <a:xfrm>
              <a:off x="1182" y="2072"/>
              <a:ext cx="62" cy="14"/>
            </a:xfrm>
            <a:prstGeom prst="rect">
              <a:avLst/>
            </a:prstGeom>
            <a:solidFill>
              <a:srgbClr val="C1C1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2">
              <a:extLst>
                <a:ext uri="{FF2B5EF4-FFF2-40B4-BE49-F238E27FC236}">
                  <a16:creationId xmlns:a16="http://schemas.microsoft.com/office/drawing/2014/main" id="{6B53BD31-1A72-4AE0-8E44-6BE2062F354E}"/>
                </a:ext>
              </a:extLst>
            </p:cNvPr>
            <p:cNvSpPr>
              <a:spLocks/>
            </p:cNvSpPr>
            <p:nvPr/>
          </p:nvSpPr>
          <p:spPr bwMode="auto">
            <a:xfrm>
              <a:off x="958" y="2148"/>
              <a:ext cx="447" cy="497"/>
            </a:xfrm>
            <a:custGeom>
              <a:avLst/>
              <a:gdLst>
                <a:gd name="T0" fmla="*/ 416 w 447"/>
                <a:gd name="T1" fmla="*/ 497 h 497"/>
                <a:gd name="T2" fmla="*/ 29 w 447"/>
                <a:gd name="T3" fmla="*/ 497 h 497"/>
                <a:gd name="T4" fmla="*/ 0 w 447"/>
                <a:gd name="T5" fmla="*/ 0 h 497"/>
                <a:gd name="T6" fmla="*/ 447 w 447"/>
                <a:gd name="T7" fmla="*/ 0 h 497"/>
                <a:gd name="T8" fmla="*/ 416 w 447"/>
                <a:gd name="T9" fmla="*/ 497 h 497"/>
              </a:gdLst>
              <a:ahLst/>
              <a:cxnLst>
                <a:cxn ang="0">
                  <a:pos x="T0" y="T1"/>
                </a:cxn>
                <a:cxn ang="0">
                  <a:pos x="T2" y="T3"/>
                </a:cxn>
                <a:cxn ang="0">
                  <a:pos x="T4" y="T5"/>
                </a:cxn>
                <a:cxn ang="0">
                  <a:pos x="T6" y="T7"/>
                </a:cxn>
                <a:cxn ang="0">
                  <a:pos x="T8" y="T9"/>
                </a:cxn>
              </a:cxnLst>
              <a:rect l="0" t="0" r="r" b="b"/>
              <a:pathLst>
                <a:path w="447" h="497">
                  <a:moveTo>
                    <a:pt x="416" y="497"/>
                  </a:moveTo>
                  <a:lnTo>
                    <a:pt x="29" y="497"/>
                  </a:lnTo>
                  <a:lnTo>
                    <a:pt x="0" y="0"/>
                  </a:lnTo>
                  <a:lnTo>
                    <a:pt x="447" y="0"/>
                  </a:lnTo>
                  <a:lnTo>
                    <a:pt x="416" y="497"/>
                  </a:ln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3">
              <a:extLst>
                <a:ext uri="{FF2B5EF4-FFF2-40B4-BE49-F238E27FC236}">
                  <a16:creationId xmlns:a16="http://schemas.microsoft.com/office/drawing/2014/main" id="{C53A0F74-C280-450E-8B34-1BBCD9357D2F}"/>
                </a:ext>
              </a:extLst>
            </p:cNvPr>
            <p:cNvSpPr>
              <a:spLocks/>
            </p:cNvSpPr>
            <p:nvPr/>
          </p:nvSpPr>
          <p:spPr bwMode="auto">
            <a:xfrm>
              <a:off x="982" y="2148"/>
              <a:ext cx="423" cy="497"/>
            </a:xfrm>
            <a:custGeom>
              <a:avLst/>
              <a:gdLst>
                <a:gd name="T0" fmla="*/ 158 w 176"/>
                <a:gd name="T1" fmla="*/ 0 h 208"/>
                <a:gd name="T2" fmla="*/ 24 w 176"/>
                <a:gd name="T3" fmla="*/ 180 h 208"/>
                <a:gd name="T4" fmla="*/ 0 w 176"/>
                <a:gd name="T5" fmla="*/ 176 h 208"/>
                <a:gd name="T6" fmla="*/ 2 w 176"/>
                <a:gd name="T7" fmla="*/ 208 h 208"/>
                <a:gd name="T8" fmla="*/ 163 w 176"/>
                <a:gd name="T9" fmla="*/ 208 h 208"/>
                <a:gd name="T10" fmla="*/ 176 w 176"/>
                <a:gd name="T11" fmla="*/ 0 h 208"/>
                <a:gd name="T12" fmla="*/ 158 w 176"/>
                <a:gd name="T13" fmla="*/ 0 h 208"/>
              </a:gdLst>
              <a:ahLst/>
              <a:cxnLst>
                <a:cxn ang="0">
                  <a:pos x="T0" y="T1"/>
                </a:cxn>
                <a:cxn ang="0">
                  <a:pos x="T2" y="T3"/>
                </a:cxn>
                <a:cxn ang="0">
                  <a:pos x="T4" y="T5"/>
                </a:cxn>
                <a:cxn ang="0">
                  <a:pos x="T6" y="T7"/>
                </a:cxn>
                <a:cxn ang="0">
                  <a:pos x="T8" y="T9"/>
                </a:cxn>
                <a:cxn ang="0">
                  <a:pos x="T10" y="T11"/>
                </a:cxn>
                <a:cxn ang="0">
                  <a:pos x="T12" y="T13"/>
                </a:cxn>
              </a:cxnLst>
              <a:rect l="0" t="0" r="r" b="b"/>
              <a:pathLst>
                <a:path w="176" h="208">
                  <a:moveTo>
                    <a:pt x="158" y="0"/>
                  </a:moveTo>
                  <a:cubicBezTo>
                    <a:pt x="143" y="103"/>
                    <a:pt x="88" y="180"/>
                    <a:pt x="24" y="180"/>
                  </a:cubicBezTo>
                  <a:cubicBezTo>
                    <a:pt x="16" y="180"/>
                    <a:pt x="8" y="178"/>
                    <a:pt x="0" y="176"/>
                  </a:cubicBezTo>
                  <a:cubicBezTo>
                    <a:pt x="2" y="208"/>
                    <a:pt x="2" y="208"/>
                    <a:pt x="2" y="208"/>
                  </a:cubicBezTo>
                  <a:cubicBezTo>
                    <a:pt x="163" y="208"/>
                    <a:pt x="163" y="208"/>
                    <a:pt x="163" y="208"/>
                  </a:cubicBezTo>
                  <a:cubicBezTo>
                    <a:pt x="176" y="0"/>
                    <a:pt x="176" y="0"/>
                    <a:pt x="176" y="0"/>
                  </a:cubicBezTo>
                  <a:lnTo>
                    <a:pt x="158" y="0"/>
                  </a:lnTo>
                  <a:close/>
                </a:path>
              </a:pathLst>
            </a:custGeom>
            <a:solidFill>
              <a:srgbClr val="C1C1C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4">
              <a:extLst>
                <a:ext uri="{FF2B5EF4-FFF2-40B4-BE49-F238E27FC236}">
                  <a16:creationId xmlns:a16="http://schemas.microsoft.com/office/drawing/2014/main" id="{36B75B20-0276-4AF3-9652-D7BA144C51D5}"/>
                </a:ext>
              </a:extLst>
            </p:cNvPr>
            <p:cNvSpPr>
              <a:spLocks/>
            </p:cNvSpPr>
            <p:nvPr/>
          </p:nvSpPr>
          <p:spPr bwMode="auto">
            <a:xfrm>
              <a:off x="1182" y="1673"/>
              <a:ext cx="41" cy="150"/>
            </a:xfrm>
            <a:custGeom>
              <a:avLst/>
              <a:gdLst>
                <a:gd name="T0" fmla="*/ 17 w 17"/>
                <a:gd name="T1" fmla="*/ 25 h 63"/>
                <a:gd name="T2" fmla="*/ 1 w 17"/>
                <a:gd name="T3" fmla="*/ 0 h 63"/>
                <a:gd name="T4" fmla="*/ 1 w 17"/>
                <a:gd name="T5" fmla="*/ 32 h 63"/>
                <a:gd name="T6" fmla="*/ 0 w 17"/>
                <a:gd name="T7" fmla="*/ 32 h 63"/>
                <a:gd name="T8" fmla="*/ 0 w 17"/>
                <a:gd name="T9" fmla="*/ 32 h 63"/>
                <a:gd name="T10" fmla="*/ 6 w 17"/>
                <a:gd name="T11" fmla="*/ 39 h 63"/>
                <a:gd name="T12" fmla="*/ 0 w 17"/>
                <a:gd name="T13" fmla="*/ 47 h 63"/>
                <a:gd name="T14" fmla="*/ 0 w 17"/>
                <a:gd name="T15" fmla="*/ 63 h 63"/>
                <a:gd name="T16" fmla="*/ 17 w 17"/>
                <a:gd name="T17" fmla="*/ 63 h 63"/>
                <a:gd name="T18" fmla="*/ 17 w 17"/>
                <a:gd name="T19" fmla="*/ 25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63">
                  <a:moveTo>
                    <a:pt x="17" y="25"/>
                  </a:moveTo>
                  <a:cubicBezTo>
                    <a:pt x="10" y="21"/>
                    <a:pt x="4" y="11"/>
                    <a:pt x="1" y="0"/>
                  </a:cubicBezTo>
                  <a:cubicBezTo>
                    <a:pt x="1" y="32"/>
                    <a:pt x="1" y="32"/>
                    <a:pt x="1" y="32"/>
                  </a:cubicBezTo>
                  <a:cubicBezTo>
                    <a:pt x="0" y="32"/>
                    <a:pt x="0" y="32"/>
                    <a:pt x="0" y="32"/>
                  </a:cubicBezTo>
                  <a:cubicBezTo>
                    <a:pt x="0" y="32"/>
                    <a:pt x="0" y="32"/>
                    <a:pt x="0" y="32"/>
                  </a:cubicBezTo>
                  <a:cubicBezTo>
                    <a:pt x="4" y="32"/>
                    <a:pt x="6" y="35"/>
                    <a:pt x="6" y="39"/>
                  </a:cubicBezTo>
                  <a:cubicBezTo>
                    <a:pt x="6" y="43"/>
                    <a:pt x="4" y="47"/>
                    <a:pt x="0" y="47"/>
                  </a:cubicBezTo>
                  <a:cubicBezTo>
                    <a:pt x="0" y="63"/>
                    <a:pt x="0" y="63"/>
                    <a:pt x="0" y="63"/>
                  </a:cubicBezTo>
                  <a:cubicBezTo>
                    <a:pt x="17" y="63"/>
                    <a:pt x="17" y="63"/>
                    <a:pt x="17" y="63"/>
                  </a:cubicBezTo>
                  <a:lnTo>
                    <a:pt x="17" y="25"/>
                  </a:lnTo>
                  <a:close/>
                </a:path>
              </a:pathLst>
            </a:custGeom>
            <a:solidFill>
              <a:srgbClr val="554F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5">
              <a:extLst>
                <a:ext uri="{FF2B5EF4-FFF2-40B4-BE49-F238E27FC236}">
                  <a16:creationId xmlns:a16="http://schemas.microsoft.com/office/drawing/2014/main" id="{9B2524E5-F64A-453D-9F3A-33633820B1D5}"/>
                </a:ext>
              </a:extLst>
            </p:cNvPr>
            <p:cNvSpPr>
              <a:spLocks/>
            </p:cNvSpPr>
            <p:nvPr/>
          </p:nvSpPr>
          <p:spPr bwMode="auto">
            <a:xfrm>
              <a:off x="1141" y="1673"/>
              <a:ext cx="41" cy="150"/>
            </a:xfrm>
            <a:custGeom>
              <a:avLst/>
              <a:gdLst>
                <a:gd name="T0" fmla="*/ 17 w 17"/>
                <a:gd name="T1" fmla="*/ 47 h 63"/>
                <a:gd name="T2" fmla="*/ 11 w 17"/>
                <a:gd name="T3" fmla="*/ 39 h 63"/>
                <a:gd name="T4" fmla="*/ 17 w 17"/>
                <a:gd name="T5" fmla="*/ 32 h 63"/>
                <a:gd name="T6" fmla="*/ 16 w 17"/>
                <a:gd name="T7" fmla="*/ 32 h 63"/>
                <a:gd name="T8" fmla="*/ 16 w 17"/>
                <a:gd name="T9" fmla="*/ 0 h 63"/>
                <a:gd name="T10" fmla="*/ 0 w 17"/>
                <a:gd name="T11" fmla="*/ 25 h 63"/>
                <a:gd name="T12" fmla="*/ 0 w 17"/>
                <a:gd name="T13" fmla="*/ 63 h 63"/>
                <a:gd name="T14" fmla="*/ 17 w 17"/>
                <a:gd name="T15" fmla="*/ 63 h 63"/>
                <a:gd name="T16" fmla="*/ 17 w 17"/>
                <a:gd name="T17" fmla="*/ 63 h 63"/>
                <a:gd name="T18" fmla="*/ 17 w 17"/>
                <a:gd name="T19" fmla="*/ 63 h 63"/>
                <a:gd name="T20" fmla="*/ 17 w 17"/>
                <a:gd name="T21" fmla="*/ 47 h 63"/>
                <a:gd name="T22" fmla="*/ 17 w 17"/>
                <a:gd name="T23" fmla="*/ 47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 h="63">
                  <a:moveTo>
                    <a:pt x="17" y="47"/>
                  </a:moveTo>
                  <a:cubicBezTo>
                    <a:pt x="14" y="47"/>
                    <a:pt x="11" y="43"/>
                    <a:pt x="11" y="39"/>
                  </a:cubicBezTo>
                  <a:cubicBezTo>
                    <a:pt x="11" y="35"/>
                    <a:pt x="14" y="32"/>
                    <a:pt x="17" y="32"/>
                  </a:cubicBezTo>
                  <a:cubicBezTo>
                    <a:pt x="16" y="32"/>
                    <a:pt x="16" y="32"/>
                    <a:pt x="16" y="32"/>
                  </a:cubicBezTo>
                  <a:cubicBezTo>
                    <a:pt x="16" y="0"/>
                    <a:pt x="16" y="0"/>
                    <a:pt x="16" y="0"/>
                  </a:cubicBezTo>
                  <a:cubicBezTo>
                    <a:pt x="13" y="11"/>
                    <a:pt x="7" y="21"/>
                    <a:pt x="0" y="25"/>
                  </a:cubicBezTo>
                  <a:cubicBezTo>
                    <a:pt x="0" y="63"/>
                    <a:pt x="0" y="63"/>
                    <a:pt x="0" y="63"/>
                  </a:cubicBezTo>
                  <a:cubicBezTo>
                    <a:pt x="17" y="63"/>
                    <a:pt x="17" y="63"/>
                    <a:pt x="17" y="63"/>
                  </a:cubicBezTo>
                  <a:cubicBezTo>
                    <a:pt x="17" y="63"/>
                    <a:pt x="17" y="63"/>
                    <a:pt x="17" y="63"/>
                  </a:cubicBezTo>
                  <a:cubicBezTo>
                    <a:pt x="17" y="63"/>
                    <a:pt x="17" y="63"/>
                    <a:pt x="17" y="63"/>
                  </a:cubicBezTo>
                  <a:cubicBezTo>
                    <a:pt x="17" y="47"/>
                    <a:pt x="17" y="47"/>
                    <a:pt x="17" y="47"/>
                  </a:cubicBezTo>
                  <a:cubicBezTo>
                    <a:pt x="17" y="47"/>
                    <a:pt x="17" y="47"/>
                    <a:pt x="17" y="47"/>
                  </a:cubicBezTo>
                  <a:close/>
                </a:path>
              </a:pathLst>
            </a:custGeom>
            <a:solidFill>
              <a:srgbClr val="7A7A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2" name="Group 38">
            <a:extLst>
              <a:ext uri="{FF2B5EF4-FFF2-40B4-BE49-F238E27FC236}">
                <a16:creationId xmlns:a16="http://schemas.microsoft.com/office/drawing/2014/main" id="{20339E59-24E9-44E8-9D79-0BB65D0F370E}"/>
              </a:ext>
            </a:extLst>
          </p:cNvPr>
          <p:cNvGrpSpPr>
            <a:grpSpLocks noChangeAspect="1"/>
          </p:cNvGrpSpPr>
          <p:nvPr/>
        </p:nvGrpSpPr>
        <p:grpSpPr bwMode="auto">
          <a:xfrm>
            <a:off x="3908425" y="2790825"/>
            <a:ext cx="1550977" cy="1104900"/>
            <a:chOff x="2462" y="1842"/>
            <a:chExt cx="1130" cy="805"/>
          </a:xfrm>
        </p:grpSpPr>
        <p:sp>
          <p:nvSpPr>
            <p:cNvPr id="44" name="Freeform 39">
              <a:extLst>
                <a:ext uri="{FF2B5EF4-FFF2-40B4-BE49-F238E27FC236}">
                  <a16:creationId xmlns:a16="http://schemas.microsoft.com/office/drawing/2014/main" id="{53AEC643-CE56-4D7F-B492-6902CE53D940}"/>
                </a:ext>
              </a:extLst>
            </p:cNvPr>
            <p:cNvSpPr>
              <a:spLocks/>
            </p:cNvSpPr>
            <p:nvPr/>
          </p:nvSpPr>
          <p:spPr bwMode="auto">
            <a:xfrm>
              <a:off x="2632" y="1878"/>
              <a:ext cx="462" cy="666"/>
            </a:xfrm>
            <a:custGeom>
              <a:avLst/>
              <a:gdLst>
                <a:gd name="T0" fmla="*/ 194 w 194"/>
                <a:gd name="T1" fmla="*/ 0 h 279"/>
                <a:gd name="T2" fmla="*/ 194 w 194"/>
                <a:gd name="T3" fmla="*/ 279 h 279"/>
                <a:gd name="T4" fmla="*/ 7 w 194"/>
                <a:gd name="T5" fmla="*/ 279 h 279"/>
                <a:gd name="T6" fmla="*/ 0 w 194"/>
                <a:gd name="T7" fmla="*/ 272 h 279"/>
                <a:gd name="T8" fmla="*/ 0 w 194"/>
                <a:gd name="T9" fmla="*/ 7 h 279"/>
                <a:gd name="T10" fmla="*/ 7 w 194"/>
                <a:gd name="T11" fmla="*/ 0 h 279"/>
                <a:gd name="T12" fmla="*/ 194 w 194"/>
                <a:gd name="T13" fmla="*/ 0 h 279"/>
              </a:gdLst>
              <a:ahLst/>
              <a:cxnLst>
                <a:cxn ang="0">
                  <a:pos x="T0" y="T1"/>
                </a:cxn>
                <a:cxn ang="0">
                  <a:pos x="T2" y="T3"/>
                </a:cxn>
                <a:cxn ang="0">
                  <a:pos x="T4" y="T5"/>
                </a:cxn>
                <a:cxn ang="0">
                  <a:pos x="T6" y="T7"/>
                </a:cxn>
                <a:cxn ang="0">
                  <a:pos x="T8" y="T9"/>
                </a:cxn>
                <a:cxn ang="0">
                  <a:pos x="T10" y="T11"/>
                </a:cxn>
                <a:cxn ang="0">
                  <a:pos x="T12" y="T13"/>
                </a:cxn>
              </a:cxnLst>
              <a:rect l="0" t="0" r="r" b="b"/>
              <a:pathLst>
                <a:path w="194" h="279">
                  <a:moveTo>
                    <a:pt x="194" y="0"/>
                  </a:moveTo>
                  <a:cubicBezTo>
                    <a:pt x="194" y="279"/>
                    <a:pt x="194" y="279"/>
                    <a:pt x="194" y="279"/>
                  </a:cubicBezTo>
                  <a:cubicBezTo>
                    <a:pt x="7" y="279"/>
                    <a:pt x="7" y="279"/>
                    <a:pt x="7" y="279"/>
                  </a:cubicBezTo>
                  <a:cubicBezTo>
                    <a:pt x="3" y="279"/>
                    <a:pt x="0" y="276"/>
                    <a:pt x="0" y="272"/>
                  </a:cubicBezTo>
                  <a:cubicBezTo>
                    <a:pt x="0" y="7"/>
                    <a:pt x="0" y="7"/>
                    <a:pt x="0" y="7"/>
                  </a:cubicBezTo>
                  <a:cubicBezTo>
                    <a:pt x="0" y="3"/>
                    <a:pt x="3" y="0"/>
                    <a:pt x="7" y="0"/>
                  </a:cubicBezTo>
                  <a:lnTo>
                    <a:pt x="194" y="0"/>
                  </a:lnTo>
                  <a:close/>
                </a:path>
              </a:pathLst>
            </a:custGeom>
            <a:solidFill>
              <a:srgbClr val="1A96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0">
              <a:extLst>
                <a:ext uri="{FF2B5EF4-FFF2-40B4-BE49-F238E27FC236}">
                  <a16:creationId xmlns:a16="http://schemas.microsoft.com/office/drawing/2014/main" id="{B26D4CA1-175A-4460-9B57-699F04E694DC}"/>
                </a:ext>
              </a:extLst>
            </p:cNvPr>
            <p:cNvSpPr>
              <a:spLocks noEditPoints="1"/>
            </p:cNvSpPr>
            <p:nvPr/>
          </p:nvSpPr>
          <p:spPr bwMode="auto">
            <a:xfrm>
              <a:off x="2594" y="1842"/>
              <a:ext cx="998" cy="738"/>
            </a:xfrm>
            <a:custGeom>
              <a:avLst/>
              <a:gdLst>
                <a:gd name="T0" fmla="*/ 397 w 419"/>
                <a:gd name="T1" fmla="*/ 0 h 309"/>
                <a:gd name="T2" fmla="*/ 23 w 419"/>
                <a:gd name="T3" fmla="*/ 0 h 309"/>
                <a:gd name="T4" fmla="*/ 0 w 419"/>
                <a:gd name="T5" fmla="*/ 22 h 309"/>
                <a:gd name="T6" fmla="*/ 0 w 419"/>
                <a:gd name="T7" fmla="*/ 287 h 309"/>
                <a:gd name="T8" fmla="*/ 23 w 419"/>
                <a:gd name="T9" fmla="*/ 309 h 309"/>
                <a:gd name="T10" fmla="*/ 397 w 419"/>
                <a:gd name="T11" fmla="*/ 309 h 309"/>
                <a:gd name="T12" fmla="*/ 419 w 419"/>
                <a:gd name="T13" fmla="*/ 287 h 309"/>
                <a:gd name="T14" fmla="*/ 419 w 419"/>
                <a:gd name="T15" fmla="*/ 22 h 309"/>
                <a:gd name="T16" fmla="*/ 397 w 419"/>
                <a:gd name="T17" fmla="*/ 0 h 309"/>
                <a:gd name="T18" fmla="*/ 404 w 419"/>
                <a:gd name="T19" fmla="*/ 287 h 309"/>
                <a:gd name="T20" fmla="*/ 397 w 419"/>
                <a:gd name="T21" fmla="*/ 294 h 309"/>
                <a:gd name="T22" fmla="*/ 23 w 419"/>
                <a:gd name="T23" fmla="*/ 294 h 309"/>
                <a:gd name="T24" fmla="*/ 16 w 419"/>
                <a:gd name="T25" fmla="*/ 287 h 309"/>
                <a:gd name="T26" fmla="*/ 16 w 419"/>
                <a:gd name="T27" fmla="*/ 22 h 309"/>
                <a:gd name="T28" fmla="*/ 23 w 419"/>
                <a:gd name="T29" fmla="*/ 15 h 309"/>
                <a:gd name="T30" fmla="*/ 397 w 419"/>
                <a:gd name="T31" fmla="*/ 15 h 309"/>
                <a:gd name="T32" fmla="*/ 404 w 419"/>
                <a:gd name="T33" fmla="*/ 22 h 309"/>
                <a:gd name="T34" fmla="*/ 404 w 419"/>
                <a:gd name="T35" fmla="*/ 287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19" h="309">
                  <a:moveTo>
                    <a:pt x="397" y="0"/>
                  </a:moveTo>
                  <a:cubicBezTo>
                    <a:pt x="23" y="0"/>
                    <a:pt x="23" y="0"/>
                    <a:pt x="23" y="0"/>
                  </a:cubicBezTo>
                  <a:cubicBezTo>
                    <a:pt x="10" y="0"/>
                    <a:pt x="0" y="10"/>
                    <a:pt x="0" y="22"/>
                  </a:cubicBezTo>
                  <a:cubicBezTo>
                    <a:pt x="0" y="287"/>
                    <a:pt x="0" y="287"/>
                    <a:pt x="0" y="287"/>
                  </a:cubicBezTo>
                  <a:cubicBezTo>
                    <a:pt x="0" y="299"/>
                    <a:pt x="10" y="309"/>
                    <a:pt x="23" y="309"/>
                  </a:cubicBezTo>
                  <a:cubicBezTo>
                    <a:pt x="397" y="309"/>
                    <a:pt x="397" y="309"/>
                    <a:pt x="397" y="309"/>
                  </a:cubicBezTo>
                  <a:cubicBezTo>
                    <a:pt x="409" y="309"/>
                    <a:pt x="419" y="299"/>
                    <a:pt x="419" y="287"/>
                  </a:cubicBezTo>
                  <a:cubicBezTo>
                    <a:pt x="419" y="22"/>
                    <a:pt x="419" y="22"/>
                    <a:pt x="419" y="22"/>
                  </a:cubicBezTo>
                  <a:cubicBezTo>
                    <a:pt x="419" y="10"/>
                    <a:pt x="409" y="0"/>
                    <a:pt x="397" y="0"/>
                  </a:cubicBezTo>
                  <a:close/>
                  <a:moveTo>
                    <a:pt x="404" y="287"/>
                  </a:moveTo>
                  <a:cubicBezTo>
                    <a:pt x="404" y="291"/>
                    <a:pt x="400" y="294"/>
                    <a:pt x="397" y="294"/>
                  </a:cubicBezTo>
                  <a:cubicBezTo>
                    <a:pt x="23" y="294"/>
                    <a:pt x="23" y="294"/>
                    <a:pt x="23" y="294"/>
                  </a:cubicBezTo>
                  <a:cubicBezTo>
                    <a:pt x="19" y="294"/>
                    <a:pt x="16" y="291"/>
                    <a:pt x="16" y="287"/>
                  </a:cubicBezTo>
                  <a:cubicBezTo>
                    <a:pt x="16" y="22"/>
                    <a:pt x="16" y="22"/>
                    <a:pt x="16" y="22"/>
                  </a:cubicBezTo>
                  <a:cubicBezTo>
                    <a:pt x="16" y="18"/>
                    <a:pt x="19" y="15"/>
                    <a:pt x="23" y="15"/>
                  </a:cubicBezTo>
                  <a:cubicBezTo>
                    <a:pt x="397" y="15"/>
                    <a:pt x="397" y="15"/>
                    <a:pt x="397" y="15"/>
                  </a:cubicBezTo>
                  <a:cubicBezTo>
                    <a:pt x="400" y="15"/>
                    <a:pt x="404" y="18"/>
                    <a:pt x="404" y="22"/>
                  </a:cubicBezTo>
                  <a:lnTo>
                    <a:pt x="404" y="287"/>
                  </a:lnTo>
                  <a:close/>
                </a:path>
              </a:pathLst>
            </a:custGeom>
            <a:solidFill>
              <a:srgbClr val="FFB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1">
              <a:extLst>
                <a:ext uri="{FF2B5EF4-FFF2-40B4-BE49-F238E27FC236}">
                  <a16:creationId xmlns:a16="http://schemas.microsoft.com/office/drawing/2014/main" id="{F5270BA9-26CD-4FED-8399-E08A42C9ACCF}"/>
                </a:ext>
              </a:extLst>
            </p:cNvPr>
            <p:cNvSpPr>
              <a:spLocks/>
            </p:cNvSpPr>
            <p:nvPr/>
          </p:nvSpPr>
          <p:spPr bwMode="auto">
            <a:xfrm>
              <a:off x="3094" y="1878"/>
              <a:ext cx="463" cy="666"/>
            </a:xfrm>
            <a:custGeom>
              <a:avLst/>
              <a:gdLst>
                <a:gd name="T0" fmla="*/ 194 w 194"/>
                <a:gd name="T1" fmla="*/ 7 h 279"/>
                <a:gd name="T2" fmla="*/ 194 w 194"/>
                <a:gd name="T3" fmla="*/ 272 h 279"/>
                <a:gd name="T4" fmla="*/ 187 w 194"/>
                <a:gd name="T5" fmla="*/ 279 h 279"/>
                <a:gd name="T6" fmla="*/ 0 w 194"/>
                <a:gd name="T7" fmla="*/ 279 h 279"/>
                <a:gd name="T8" fmla="*/ 0 w 194"/>
                <a:gd name="T9" fmla="*/ 0 h 279"/>
                <a:gd name="T10" fmla="*/ 187 w 194"/>
                <a:gd name="T11" fmla="*/ 0 h 279"/>
                <a:gd name="T12" fmla="*/ 194 w 194"/>
                <a:gd name="T13" fmla="*/ 7 h 279"/>
              </a:gdLst>
              <a:ahLst/>
              <a:cxnLst>
                <a:cxn ang="0">
                  <a:pos x="T0" y="T1"/>
                </a:cxn>
                <a:cxn ang="0">
                  <a:pos x="T2" y="T3"/>
                </a:cxn>
                <a:cxn ang="0">
                  <a:pos x="T4" y="T5"/>
                </a:cxn>
                <a:cxn ang="0">
                  <a:pos x="T6" y="T7"/>
                </a:cxn>
                <a:cxn ang="0">
                  <a:pos x="T8" y="T9"/>
                </a:cxn>
                <a:cxn ang="0">
                  <a:pos x="T10" y="T11"/>
                </a:cxn>
                <a:cxn ang="0">
                  <a:pos x="T12" y="T13"/>
                </a:cxn>
              </a:cxnLst>
              <a:rect l="0" t="0" r="r" b="b"/>
              <a:pathLst>
                <a:path w="194" h="279">
                  <a:moveTo>
                    <a:pt x="194" y="7"/>
                  </a:moveTo>
                  <a:cubicBezTo>
                    <a:pt x="194" y="272"/>
                    <a:pt x="194" y="272"/>
                    <a:pt x="194" y="272"/>
                  </a:cubicBezTo>
                  <a:cubicBezTo>
                    <a:pt x="194" y="276"/>
                    <a:pt x="190" y="279"/>
                    <a:pt x="187" y="279"/>
                  </a:cubicBezTo>
                  <a:cubicBezTo>
                    <a:pt x="0" y="279"/>
                    <a:pt x="0" y="279"/>
                    <a:pt x="0" y="279"/>
                  </a:cubicBezTo>
                  <a:cubicBezTo>
                    <a:pt x="0" y="0"/>
                    <a:pt x="0" y="0"/>
                    <a:pt x="0" y="0"/>
                  </a:cubicBezTo>
                  <a:cubicBezTo>
                    <a:pt x="187" y="0"/>
                    <a:pt x="187" y="0"/>
                    <a:pt x="187" y="0"/>
                  </a:cubicBezTo>
                  <a:cubicBezTo>
                    <a:pt x="190" y="0"/>
                    <a:pt x="194" y="3"/>
                    <a:pt x="194" y="7"/>
                  </a:cubicBezTo>
                  <a:close/>
                </a:path>
              </a:pathLst>
            </a:custGeom>
            <a:solidFill>
              <a:srgbClr val="0372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2">
              <a:extLst>
                <a:ext uri="{FF2B5EF4-FFF2-40B4-BE49-F238E27FC236}">
                  <a16:creationId xmlns:a16="http://schemas.microsoft.com/office/drawing/2014/main" id="{99984E47-918B-4B3E-AE52-5139A06D2FD5}"/>
                </a:ext>
              </a:extLst>
            </p:cNvPr>
            <p:cNvSpPr>
              <a:spLocks/>
            </p:cNvSpPr>
            <p:nvPr/>
          </p:nvSpPr>
          <p:spPr bwMode="auto">
            <a:xfrm>
              <a:off x="3015" y="2499"/>
              <a:ext cx="113" cy="45"/>
            </a:xfrm>
            <a:custGeom>
              <a:avLst/>
              <a:gdLst>
                <a:gd name="T0" fmla="*/ 47 w 47"/>
                <a:gd name="T1" fmla="*/ 0 h 19"/>
                <a:gd name="T2" fmla="*/ 10 w 47"/>
                <a:gd name="T3" fmla="*/ 0 h 19"/>
                <a:gd name="T4" fmla="*/ 0 w 47"/>
                <a:gd name="T5" fmla="*/ 10 h 19"/>
                <a:gd name="T6" fmla="*/ 10 w 47"/>
                <a:gd name="T7" fmla="*/ 19 h 19"/>
                <a:gd name="T8" fmla="*/ 41 w 47"/>
                <a:gd name="T9" fmla="*/ 19 h 19"/>
                <a:gd name="T10" fmla="*/ 47 w 47"/>
                <a:gd name="T11" fmla="*/ 0 h 19"/>
              </a:gdLst>
              <a:ahLst/>
              <a:cxnLst>
                <a:cxn ang="0">
                  <a:pos x="T0" y="T1"/>
                </a:cxn>
                <a:cxn ang="0">
                  <a:pos x="T2" y="T3"/>
                </a:cxn>
                <a:cxn ang="0">
                  <a:pos x="T4" y="T5"/>
                </a:cxn>
                <a:cxn ang="0">
                  <a:pos x="T6" y="T7"/>
                </a:cxn>
                <a:cxn ang="0">
                  <a:pos x="T8" y="T9"/>
                </a:cxn>
                <a:cxn ang="0">
                  <a:pos x="T10" y="T11"/>
                </a:cxn>
              </a:cxnLst>
              <a:rect l="0" t="0" r="r" b="b"/>
              <a:pathLst>
                <a:path w="47" h="19">
                  <a:moveTo>
                    <a:pt x="47" y="0"/>
                  </a:moveTo>
                  <a:cubicBezTo>
                    <a:pt x="10" y="0"/>
                    <a:pt x="10" y="0"/>
                    <a:pt x="10" y="0"/>
                  </a:cubicBezTo>
                  <a:cubicBezTo>
                    <a:pt x="4" y="0"/>
                    <a:pt x="0" y="5"/>
                    <a:pt x="0" y="10"/>
                  </a:cubicBezTo>
                  <a:cubicBezTo>
                    <a:pt x="0" y="15"/>
                    <a:pt x="4" y="19"/>
                    <a:pt x="10" y="19"/>
                  </a:cubicBezTo>
                  <a:cubicBezTo>
                    <a:pt x="41" y="19"/>
                    <a:pt x="41" y="19"/>
                    <a:pt x="41" y="19"/>
                  </a:cubicBezTo>
                  <a:lnTo>
                    <a:pt x="47" y="0"/>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43">
              <a:extLst>
                <a:ext uri="{FF2B5EF4-FFF2-40B4-BE49-F238E27FC236}">
                  <a16:creationId xmlns:a16="http://schemas.microsoft.com/office/drawing/2014/main" id="{C17CF985-404E-4BB2-BE45-508C585A26EE}"/>
                </a:ext>
              </a:extLst>
            </p:cNvPr>
            <p:cNvSpPr>
              <a:spLocks noChangeArrowheads="1"/>
            </p:cNvSpPr>
            <p:nvPr/>
          </p:nvSpPr>
          <p:spPr bwMode="auto">
            <a:xfrm>
              <a:off x="2718" y="2523"/>
              <a:ext cx="243" cy="21"/>
            </a:xfrm>
            <a:prstGeom prst="rect">
              <a:avLst/>
            </a:prstGeom>
            <a:solidFill>
              <a:srgbClr val="16D0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4">
              <a:extLst>
                <a:ext uri="{FF2B5EF4-FFF2-40B4-BE49-F238E27FC236}">
                  <a16:creationId xmlns:a16="http://schemas.microsoft.com/office/drawing/2014/main" id="{DDF299A0-E9F5-459A-9852-8F8A142EA8E9}"/>
                </a:ext>
              </a:extLst>
            </p:cNvPr>
            <p:cNvSpPr>
              <a:spLocks/>
            </p:cNvSpPr>
            <p:nvPr/>
          </p:nvSpPr>
          <p:spPr bwMode="auto">
            <a:xfrm>
              <a:off x="2801" y="2523"/>
              <a:ext cx="160" cy="124"/>
            </a:xfrm>
            <a:custGeom>
              <a:avLst/>
              <a:gdLst>
                <a:gd name="T0" fmla="*/ 160 w 160"/>
                <a:gd name="T1" fmla="*/ 0 h 124"/>
                <a:gd name="T2" fmla="*/ 160 w 160"/>
                <a:gd name="T3" fmla="*/ 124 h 124"/>
                <a:gd name="T4" fmla="*/ 0 w 160"/>
                <a:gd name="T5" fmla="*/ 0 h 124"/>
                <a:gd name="T6" fmla="*/ 160 w 160"/>
                <a:gd name="T7" fmla="*/ 0 h 124"/>
              </a:gdLst>
              <a:ahLst/>
              <a:cxnLst>
                <a:cxn ang="0">
                  <a:pos x="T0" y="T1"/>
                </a:cxn>
                <a:cxn ang="0">
                  <a:pos x="T2" y="T3"/>
                </a:cxn>
                <a:cxn ang="0">
                  <a:pos x="T4" y="T5"/>
                </a:cxn>
                <a:cxn ang="0">
                  <a:pos x="T6" y="T7"/>
                </a:cxn>
              </a:cxnLst>
              <a:rect l="0" t="0" r="r" b="b"/>
              <a:pathLst>
                <a:path w="160" h="124">
                  <a:moveTo>
                    <a:pt x="160" y="0"/>
                  </a:moveTo>
                  <a:lnTo>
                    <a:pt x="160" y="124"/>
                  </a:lnTo>
                  <a:lnTo>
                    <a:pt x="0" y="0"/>
                  </a:lnTo>
                  <a:lnTo>
                    <a:pt x="160" y="0"/>
                  </a:lnTo>
                  <a:close/>
                </a:path>
              </a:pathLst>
            </a:custGeom>
            <a:solidFill>
              <a:srgbClr val="00AF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Rectangle 45">
              <a:extLst>
                <a:ext uri="{FF2B5EF4-FFF2-40B4-BE49-F238E27FC236}">
                  <a16:creationId xmlns:a16="http://schemas.microsoft.com/office/drawing/2014/main" id="{C251199E-D8C9-4C6B-B0A3-C9D69EBBB0C7}"/>
                </a:ext>
              </a:extLst>
            </p:cNvPr>
            <p:cNvSpPr>
              <a:spLocks noChangeArrowheads="1"/>
            </p:cNvSpPr>
            <p:nvPr/>
          </p:nvSpPr>
          <p:spPr bwMode="auto">
            <a:xfrm>
              <a:off x="2739" y="1925"/>
              <a:ext cx="29"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Rectangle 46">
              <a:extLst>
                <a:ext uri="{FF2B5EF4-FFF2-40B4-BE49-F238E27FC236}">
                  <a16:creationId xmlns:a16="http://schemas.microsoft.com/office/drawing/2014/main" id="{9C2474BB-1EAF-4F01-8C8F-E6A18A892B9F}"/>
                </a:ext>
              </a:extLst>
            </p:cNvPr>
            <p:cNvSpPr>
              <a:spLocks noChangeArrowheads="1"/>
            </p:cNvSpPr>
            <p:nvPr/>
          </p:nvSpPr>
          <p:spPr bwMode="auto">
            <a:xfrm>
              <a:off x="2837" y="1925"/>
              <a:ext cx="28"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Rectangle 47">
              <a:extLst>
                <a:ext uri="{FF2B5EF4-FFF2-40B4-BE49-F238E27FC236}">
                  <a16:creationId xmlns:a16="http://schemas.microsoft.com/office/drawing/2014/main" id="{9ED9910D-29A8-4C1F-8D59-95976E94F03C}"/>
                </a:ext>
              </a:extLst>
            </p:cNvPr>
            <p:cNvSpPr>
              <a:spLocks noChangeArrowheads="1"/>
            </p:cNvSpPr>
            <p:nvPr/>
          </p:nvSpPr>
          <p:spPr bwMode="auto">
            <a:xfrm>
              <a:off x="2934" y="1925"/>
              <a:ext cx="29"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Rectangle 48">
              <a:extLst>
                <a:ext uri="{FF2B5EF4-FFF2-40B4-BE49-F238E27FC236}">
                  <a16:creationId xmlns:a16="http://schemas.microsoft.com/office/drawing/2014/main" id="{44A1794B-5B34-4F57-AD45-70AAB71DE8BD}"/>
                </a:ext>
              </a:extLst>
            </p:cNvPr>
            <p:cNvSpPr>
              <a:spLocks noChangeArrowheads="1"/>
            </p:cNvSpPr>
            <p:nvPr/>
          </p:nvSpPr>
          <p:spPr bwMode="auto">
            <a:xfrm>
              <a:off x="3030" y="1925"/>
              <a:ext cx="28"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Rectangle 49">
              <a:extLst>
                <a:ext uri="{FF2B5EF4-FFF2-40B4-BE49-F238E27FC236}">
                  <a16:creationId xmlns:a16="http://schemas.microsoft.com/office/drawing/2014/main" id="{965F4711-33A2-48E5-BB1D-1B7AE45209F7}"/>
                </a:ext>
              </a:extLst>
            </p:cNvPr>
            <p:cNvSpPr>
              <a:spLocks noChangeArrowheads="1"/>
            </p:cNvSpPr>
            <p:nvPr/>
          </p:nvSpPr>
          <p:spPr bwMode="auto">
            <a:xfrm>
              <a:off x="3128" y="1925"/>
              <a:ext cx="28"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50">
              <a:extLst>
                <a:ext uri="{FF2B5EF4-FFF2-40B4-BE49-F238E27FC236}">
                  <a16:creationId xmlns:a16="http://schemas.microsoft.com/office/drawing/2014/main" id="{26010E57-C03C-453A-B388-AFB01835D104}"/>
                </a:ext>
              </a:extLst>
            </p:cNvPr>
            <p:cNvSpPr>
              <a:spLocks noChangeArrowheads="1"/>
            </p:cNvSpPr>
            <p:nvPr/>
          </p:nvSpPr>
          <p:spPr bwMode="auto">
            <a:xfrm>
              <a:off x="3225" y="1925"/>
              <a:ext cx="29"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Rectangle 51">
              <a:extLst>
                <a:ext uri="{FF2B5EF4-FFF2-40B4-BE49-F238E27FC236}">
                  <a16:creationId xmlns:a16="http://schemas.microsoft.com/office/drawing/2014/main" id="{9017F567-C8E9-4790-84B8-2F32B15B383E}"/>
                </a:ext>
              </a:extLst>
            </p:cNvPr>
            <p:cNvSpPr>
              <a:spLocks noChangeArrowheads="1"/>
            </p:cNvSpPr>
            <p:nvPr/>
          </p:nvSpPr>
          <p:spPr bwMode="auto">
            <a:xfrm>
              <a:off x="3323" y="1925"/>
              <a:ext cx="26"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Rectangle 52">
              <a:extLst>
                <a:ext uri="{FF2B5EF4-FFF2-40B4-BE49-F238E27FC236}">
                  <a16:creationId xmlns:a16="http://schemas.microsoft.com/office/drawing/2014/main" id="{9960D6D3-A918-474D-9638-4208493865B5}"/>
                </a:ext>
              </a:extLst>
            </p:cNvPr>
            <p:cNvSpPr>
              <a:spLocks noChangeArrowheads="1"/>
            </p:cNvSpPr>
            <p:nvPr/>
          </p:nvSpPr>
          <p:spPr bwMode="auto">
            <a:xfrm>
              <a:off x="3418" y="1925"/>
              <a:ext cx="29"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Rectangle 53">
              <a:extLst>
                <a:ext uri="{FF2B5EF4-FFF2-40B4-BE49-F238E27FC236}">
                  <a16:creationId xmlns:a16="http://schemas.microsoft.com/office/drawing/2014/main" id="{3D7F10DB-F3DE-4A6B-90D1-A293ECA003E0}"/>
                </a:ext>
              </a:extLst>
            </p:cNvPr>
            <p:cNvSpPr>
              <a:spLocks noChangeArrowheads="1"/>
            </p:cNvSpPr>
            <p:nvPr/>
          </p:nvSpPr>
          <p:spPr bwMode="auto">
            <a:xfrm>
              <a:off x="2679" y="2391"/>
              <a:ext cx="830" cy="29"/>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Rectangle 54">
              <a:extLst>
                <a:ext uri="{FF2B5EF4-FFF2-40B4-BE49-F238E27FC236}">
                  <a16:creationId xmlns:a16="http://schemas.microsoft.com/office/drawing/2014/main" id="{1CBF9DAF-EEC9-45F8-A2A4-A78F9A62D742}"/>
                </a:ext>
              </a:extLst>
            </p:cNvPr>
            <p:cNvSpPr>
              <a:spLocks noChangeArrowheads="1"/>
            </p:cNvSpPr>
            <p:nvPr/>
          </p:nvSpPr>
          <p:spPr bwMode="auto">
            <a:xfrm>
              <a:off x="2679" y="2293"/>
              <a:ext cx="830" cy="29"/>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Rectangle 55">
              <a:extLst>
                <a:ext uri="{FF2B5EF4-FFF2-40B4-BE49-F238E27FC236}">
                  <a16:creationId xmlns:a16="http://schemas.microsoft.com/office/drawing/2014/main" id="{A53BC114-6BB1-47A1-AA6E-4ADD811BD7B3}"/>
                </a:ext>
              </a:extLst>
            </p:cNvPr>
            <p:cNvSpPr>
              <a:spLocks noChangeArrowheads="1"/>
            </p:cNvSpPr>
            <p:nvPr/>
          </p:nvSpPr>
          <p:spPr bwMode="auto">
            <a:xfrm>
              <a:off x="2679" y="2198"/>
              <a:ext cx="830" cy="26"/>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Rectangle 56">
              <a:extLst>
                <a:ext uri="{FF2B5EF4-FFF2-40B4-BE49-F238E27FC236}">
                  <a16:creationId xmlns:a16="http://schemas.microsoft.com/office/drawing/2014/main" id="{3DA3A106-8112-4523-9B28-E4B73CB0481C}"/>
                </a:ext>
              </a:extLst>
            </p:cNvPr>
            <p:cNvSpPr>
              <a:spLocks noChangeArrowheads="1"/>
            </p:cNvSpPr>
            <p:nvPr/>
          </p:nvSpPr>
          <p:spPr bwMode="auto">
            <a:xfrm>
              <a:off x="2679" y="2100"/>
              <a:ext cx="830" cy="28"/>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57">
              <a:extLst>
                <a:ext uri="{FF2B5EF4-FFF2-40B4-BE49-F238E27FC236}">
                  <a16:creationId xmlns:a16="http://schemas.microsoft.com/office/drawing/2014/main" id="{CF9CCBB6-7A71-4351-9D3F-DF5B562E6641}"/>
                </a:ext>
              </a:extLst>
            </p:cNvPr>
            <p:cNvSpPr>
              <a:spLocks noChangeArrowheads="1"/>
            </p:cNvSpPr>
            <p:nvPr/>
          </p:nvSpPr>
          <p:spPr bwMode="auto">
            <a:xfrm>
              <a:off x="2679" y="2002"/>
              <a:ext cx="830" cy="28"/>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8">
              <a:extLst>
                <a:ext uri="{FF2B5EF4-FFF2-40B4-BE49-F238E27FC236}">
                  <a16:creationId xmlns:a16="http://schemas.microsoft.com/office/drawing/2014/main" id="{41C75A86-C3A1-44CA-BFF5-CD9BF9706912}"/>
                </a:ext>
              </a:extLst>
            </p:cNvPr>
            <p:cNvSpPr>
              <a:spLocks/>
            </p:cNvSpPr>
            <p:nvPr/>
          </p:nvSpPr>
          <p:spPr bwMode="auto">
            <a:xfrm>
              <a:off x="2584" y="2045"/>
              <a:ext cx="122" cy="332"/>
            </a:xfrm>
            <a:custGeom>
              <a:avLst/>
              <a:gdLst>
                <a:gd name="T0" fmla="*/ 51 w 51"/>
                <a:gd name="T1" fmla="*/ 10 h 139"/>
                <a:gd name="T2" fmla="*/ 51 w 51"/>
                <a:gd name="T3" fmla="*/ 129 h 139"/>
                <a:gd name="T4" fmla="*/ 41 w 51"/>
                <a:gd name="T5" fmla="*/ 139 h 139"/>
                <a:gd name="T6" fmla="*/ 0 w 51"/>
                <a:gd name="T7" fmla="*/ 139 h 139"/>
                <a:gd name="T8" fmla="*/ 0 w 51"/>
                <a:gd name="T9" fmla="*/ 0 h 139"/>
                <a:gd name="T10" fmla="*/ 41 w 51"/>
                <a:gd name="T11" fmla="*/ 0 h 139"/>
                <a:gd name="T12" fmla="*/ 51 w 51"/>
                <a:gd name="T13" fmla="*/ 10 h 139"/>
              </a:gdLst>
              <a:ahLst/>
              <a:cxnLst>
                <a:cxn ang="0">
                  <a:pos x="T0" y="T1"/>
                </a:cxn>
                <a:cxn ang="0">
                  <a:pos x="T2" y="T3"/>
                </a:cxn>
                <a:cxn ang="0">
                  <a:pos x="T4" y="T5"/>
                </a:cxn>
                <a:cxn ang="0">
                  <a:pos x="T6" y="T7"/>
                </a:cxn>
                <a:cxn ang="0">
                  <a:pos x="T8" y="T9"/>
                </a:cxn>
                <a:cxn ang="0">
                  <a:pos x="T10" y="T11"/>
                </a:cxn>
                <a:cxn ang="0">
                  <a:pos x="T12" y="T13"/>
                </a:cxn>
              </a:cxnLst>
              <a:rect l="0" t="0" r="r" b="b"/>
              <a:pathLst>
                <a:path w="51" h="139">
                  <a:moveTo>
                    <a:pt x="51" y="10"/>
                  </a:moveTo>
                  <a:cubicBezTo>
                    <a:pt x="51" y="129"/>
                    <a:pt x="51" y="129"/>
                    <a:pt x="51" y="129"/>
                  </a:cubicBezTo>
                  <a:cubicBezTo>
                    <a:pt x="51" y="135"/>
                    <a:pt x="46" y="139"/>
                    <a:pt x="41" y="139"/>
                  </a:cubicBezTo>
                  <a:cubicBezTo>
                    <a:pt x="0" y="139"/>
                    <a:pt x="0" y="139"/>
                    <a:pt x="0" y="139"/>
                  </a:cubicBezTo>
                  <a:cubicBezTo>
                    <a:pt x="0" y="0"/>
                    <a:pt x="0" y="0"/>
                    <a:pt x="0" y="0"/>
                  </a:cubicBezTo>
                  <a:cubicBezTo>
                    <a:pt x="41" y="0"/>
                    <a:pt x="41" y="0"/>
                    <a:pt x="41" y="0"/>
                  </a:cubicBezTo>
                  <a:cubicBezTo>
                    <a:pt x="46" y="0"/>
                    <a:pt x="51" y="4"/>
                    <a:pt x="51" y="10"/>
                  </a:cubicBezTo>
                  <a:close/>
                </a:path>
              </a:pathLst>
            </a:custGeom>
            <a:solidFill>
              <a:srgbClr val="FF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4" name="Freeform 59">
              <a:extLst>
                <a:ext uri="{FF2B5EF4-FFF2-40B4-BE49-F238E27FC236}">
                  <a16:creationId xmlns:a16="http://schemas.microsoft.com/office/drawing/2014/main" id="{33AF144B-3E09-4811-BD9E-2A3C860017C0}"/>
                </a:ext>
              </a:extLst>
            </p:cNvPr>
            <p:cNvSpPr>
              <a:spLocks/>
            </p:cNvSpPr>
            <p:nvPr/>
          </p:nvSpPr>
          <p:spPr bwMode="auto">
            <a:xfrm>
              <a:off x="2462" y="2045"/>
              <a:ext cx="122" cy="332"/>
            </a:xfrm>
            <a:custGeom>
              <a:avLst/>
              <a:gdLst>
                <a:gd name="T0" fmla="*/ 51 w 51"/>
                <a:gd name="T1" fmla="*/ 0 h 139"/>
                <a:gd name="T2" fmla="*/ 51 w 51"/>
                <a:gd name="T3" fmla="*/ 139 h 139"/>
                <a:gd name="T4" fmla="*/ 10 w 51"/>
                <a:gd name="T5" fmla="*/ 139 h 139"/>
                <a:gd name="T6" fmla="*/ 0 w 51"/>
                <a:gd name="T7" fmla="*/ 129 h 139"/>
                <a:gd name="T8" fmla="*/ 0 w 51"/>
                <a:gd name="T9" fmla="*/ 10 h 139"/>
                <a:gd name="T10" fmla="*/ 10 w 51"/>
                <a:gd name="T11" fmla="*/ 0 h 139"/>
                <a:gd name="T12" fmla="*/ 51 w 51"/>
                <a:gd name="T13" fmla="*/ 0 h 139"/>
              </a:gdLst>
              <a:ahLst/>
              <a:cxnLst>
                <a:cxn ang="0">
                  <a:pos x="T0" y="T1"/>
                </a:cxn>
                <a:cxn ang="0">
                  <a:pos x="T2" y="T3"/>
                </a:cxn>
                <a:cxn ang="0">
                  <a:pos x="T4" y="T5"/>
                </a:cxn>
                <a:cxn ang="0">
                  <a:pos x="T6" y="T7"/>
                </a:cxn>
                <a:cxn ang="0">
                  <a:pos x="T8" y="T9"/>
                </a:cxn>
                <a:cxn ang="0">
                  <a:pos x="T10" y="T11"/>
                </a:cxn>
                <a:cxn ang="0">
                  <a:pos x="T12" y="T13"/>
                </a:cxn>
              </a:cxnLst>
              <a:rect l="0" t="0" r="r" b="b"/>
              <a:pathLst>
                <a:path w="51" h="139">
                  <a:moveTo>
                    <a:pt x="51" y="0"/>
                  </a:moveTo>
                  <a:cubicBezTo>
                    <a:pt x="51" y="139"/>
                    <a:pt x="51" y="139"/>
                    <a:pt x="51" y="139"/>
                  </a:cubicBezTo>
                  <a:cubicBezTo>
                    <a:pt x="10" y="139"/>
                    <a:pt x="10" y="139"/>
                    <a:pt x="10" y="139"/>
                  </a:cubicBezTo>
                  <a:cubicBezTo>
                    <a:pt x="4" y="139"/>
                    <a:pt x="0" y="135"/>
                    <a:pt x="0" y="129"/>
                  </a:cubicBezTo>
                  <a:cubicBezTo>
                    <a:pt x="0" y="10"/>
                    <a:pt x="0" y="10"/>
                    <a:pt x="0" y="10"/>
                  </a:cubicBezTo>
                  <a:cubicBezTo>
                    <a:pt x="0" y="4"/>
                    <a:pt x="4" y="0"/>
                    <a:pt x="10" y="0"/>
                  </a:cubicBezTo>
                  <a:lnTo>
                    <a:pt x="51" y="0"/>
                  </a:lnTo>
                  <a:close/>
                </a:path>
              </a:pathLst>
            </a:custGeom>
            <a:solidFill>
              <a:srgbClr val="FF3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5" name="Rectangle 60">
              <a:extLst>
                <a:ext uri="{FF2B5EF4-FFF2-40B4-BE49-F238E27FC236}">
                  <a16:creationId xmlns:a16="http://schemas.microsoft.com/office/drawing/2014/main" id="{7DCD1A59-93C2-4F40-AFF0-56AFC3AF8254}"/>
                </a:ext>
              </a:extLst>
            </p:cNvPr>
            <p:cNvSpPr>
              <a:spLocks noChangeArrowheads="1"/>
            </p:cNvSpPr>
            <p:nvPr/>
          </p:nvSpPr>
          <p:spPr bwMode="auto">
            <a:xfrm>
              <a:off x="2486" y="2066"/>
              <a:ext cx="193" cy="58"/>
            </a:xfrm>
            <a:prstGeom prst="rect">
              <a:avLst/>
            </a:prstGeom>
            <a:solidFill>
              <a:srgbClr val="97C1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6" name="Freeform 61">
              <a:extLst>
                <a:ext uri="{FF2B5EF4-FFF2-40B4-BE49-F238E27FC236}">
                  <a16:creationId xmlns:a16="http://schemas.microsoft.com/office/drawing/2014/main" id="{815B0513-7695-4176-84E9-2EE7B30C0AEF}"/>
                </a:ext>
              </a:extLst>
            </p:cNvPr>
            <p:cNvSpPr>
              <a:spLocks/>
            </p:cNvSpPr>
            <p:nvPr/>
          </p:nvSpPr>
          <p:spPr bwMode="auto">
            <a:xfrm>
              <a:off x="2486" y="2152"/>
              <a:ext cx="38" cy="39"/>
            </a:xfrm>
            <a:custGeom>
              <a:avLst/>
              <a:gdLst>
                <a:gd name="T0" fmla="*/ 16 w 16"/>
                <a:gd name="T1" fmla="*/ 14 h 16"/>
                <a:gd name="T2" fmla="*/ 15 w 16"/>
                <a:gd name="T3" fmla="*/ 16 h 16"/>
                <a:gd name="T4" fmla="*/ 2 w 16"/>
                <a:gd name="T5" fmla="*/ 16 h 16"/>
                <a:gd name="T6" fmla="*/ 0 w 16"/>
                <a:gd name="T7" fmla="*/ 14 h 16"/>
                <a:gd name="T8" fmla="*/ 0 w 16"/>
                <a:gd name="T9" fmla="*/ 1 h 16"/>
                <a:gd name="T10" fmla="*/ 2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6" y="16"/>
                    <a:pt x="15" y="16"/>
                  </a:cubicBezTo>
                  <a:cubicBezTo>
                    <a:pt x="2" y="16"/>
                    <a:pt x="2" y="16"/>
                    <a:pt x="2" y="16"/>
                  </a:cubicBezTo>
                  <a:cubicBezTo>
                    <a:pt x="1" y="16"/>
                    <a:pt x="0" y="15"/>
                    <a:pt x="0" y="14"/>
                  </a:cubicBezTo>
                  <a:cubicBezTo>
                    <a:pt x="0" y="1"/>
                    <a:pt x="0" y="1"/>
                    <a:pt x="0" y="1"/>
                  </a:cubicBezTo>
                  <a:cubicBezTo>
                    <a:pt x="0" y="0"/>
                    <a:pt x="1" y="0"/>
                    <a:pt x="2" y="0"/>
                  </a:cubicBezTo>
                  <a:cubicBezTo>
                    <a:pt x="15" y="0"/>
                    <a:pt x="15" y="0"/>
                    <a:pt x="15" y="0"/>
                  </a:cubicBezTo>
                  <a:cubicBezTo>
                    <a:pt x="16" y="0"/>
                    <a:pt x="16" y="0"/>
                    <a:pt x="16" y="1"/>
                  </a:cubicBezTo>
                  <a:lnTo>
                    <a:pt x="16" y="14"/>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7" name="Freeform 62">
              <a:extLst>
                <a:ext uri="{FF2B5EF4-FFF2-40B4-BE49-F238E27FC236}">
                  <a16:creationId xmlns:a16="http://schemas.microsoft.com/office/drawing/2014/main" id="{1550FCC0-7903-4FBB-BF62-F93EFD1B41F6}"/>
                </a:ext>
              </a:extLst>
            </p:cNvPr>
            <p:cNvSpPr>
              <a:spLocks/>
            </p:cNvSpPr>
            <p:nvPr/>
          </p:nvSpPr>
          <p:spPr bwMode="auto">
            <a:xfrm>
              <a:off x="2539" y="2152"/>
              <a:ext cx="38" cy="39"/>
            </a:xfrm>
            <a:custGeom>
              <a:avLst/>
              <a:gdLst>
                <a:gd name="T0" fmla="*/ 16 w 16"/>
                <a:gd name="T1" fmla="*/ 14 h 16"/>
                <a:gd name="T2" fmla="*/ 14 w 16"/>
                <a:gd name="T3" fmla="*/ 16 h 16"/>
                <a:gd name="T4" fmla="*/ 1 w 16"/>
                <a:gd name="T5" fmla="*/ 16 h 16"/>
                <a:gd name="T6" fmla="*/ 0 w 16"/>
                <a:gd name="T7" fmla="*/ 14 h 16"/>
                <a:gd name="T8" fmla="*/ 0 w 16"/>
                <a:gd name="T9" fmla="*/ 1 h 16"/>
                <a:gd name="T10" fmla="*/ 1 w 16"/>
                <a:gd name="T11" fmla="*/ 0 h 16"/>
                <a:gd name="T12" fmla="*/ 14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5" y="16"/>
                    <a:pt x="14" y="16"/>
                  </a:cubicBezTo>
                  <a:cubicBezTo>
                    <a:pt x="1" y="16"/>
                    <a:pt x="1" y="16"/>
                    <a:pt x="1" y="16"/>
                  </a:cubicBezTo>
                  <a:cubicBezTo>
                    <a:pt x="0" y="16"/>
                    <a:pt x="0" y="15"/>
                    <a:pt x="0" y="14"/>
                  </a:cubicBezTo>
                  <a:cubicBezTo>
                    <a:pt x="0" y="1"/>
                    <a:pt x="0" y="1"/>
                    <a:pt x="0" y="1"/>
                  </a:cubicBezTo>
                  <a:cubicBezTo>
                    <a:pt x="0" y="0"/>
                    <a:pt x="0" y="0"/>
                    <a:pt x="1" y="0"/>
                  </a:cubicBezTo>
                  <a:cubicBezTo>
                    <a:pt x="14" y="0"/>
                    <a:pt x="14" y="0"/>
                    <a:pt x="14" y="0"/>
                  </a:cubicBezTo>
                  <a:cubicBezTo>
                    <a:pt x="15" y="0"/>
                    <a:pt x="16" y="0"/>
                    <a:pt x="16" y="1"/>
                  </a:cubicBezTo>
                  <a:lnTo>
                    <a:pt x="16" y="14"/>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8" name="Freeform 63">
              <a:extLst>
                <a:ext uri="{FF2B5EF4-FFF2-40B4-BE49-F238E27FC236}">
                  <a16:creationId xmlns:a16="http://schemas.microsoft.com/office/drawing/2014/main" id="{C573C77D-7D74-40EC-BD16-1C662BF73B0C}"/>
                </a:ext>
              </a:extLst>
            </p:cNvPr>
            <p:cNvSpPr>
              <a:spLocks/>
            </p:cNvSpPr>
            <p:nvPr/>
          </p:nvSpPr>
          <p:spPr bwMode="auto">
            <a:xfrm>
              <a:off x="2641" y="2152"/>
              <a:ext cx="38" cy="39"/>
            </a:xfrm>
            <a:custGeom>
              <a:avLst/>
              <a:gdLst>
                <a:gd name="T0" fmla="*/ 16 w 16"/>
                <a:gd name="T1" fmla="*/ 14 h 16"/>
                <a:gd name="T2" fmla="*/ 15 w 16"/>
                <a:gd name="T3" fmla="*/ 16 h 16"/>
                <a:gd name="T4" fmla="*/ 1 w 16"/>
                <a:gd name="T5" fmla="*/ 16 h 16"/>
                <a:gd name="T6" fmla="*/ 0 w 16"/>
                <a:gd name="T7" fmla="*/ 14 h 16"/>
                <a:gd name="T8" fmla="*/ 0 w 16"/>
                <a:gd name="T9" fmla="*/ 1 h 16"/>
                <a:gd name="T10" fmla="*/ 1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5" y="16"/>
                    <a:pt x="15" y="16"/>
                  </a:cubicBezTo>
                  <a:cubicBezTo>
                    <a:pt x="1" y="16"/>
                    <a:pt x="1" y="16"/>
                    <a:pt x="1" y="16"/>
                  </a:cubicBezTo>
                  <a:cubicBezTo>
                    <a:pt x="0" y="16"/>
                    <a:pt x="0" y="15"/>
                    <a:pt x="0" y="14"/>
                  </a:cubicBezTo>
                  <a:cubicBezTo>
                    <a:pt x="0" y="1"/>
                    <a:pt x="0" y="1"/>
                    <a:pt x="0" y="1"/>
                  </a:cubicBezTo>
                  <a:cubicBezTo>
                    <a:pt x="0" y="0"/>
                    <a:pt x="0" y="0"/>
                    <a:pt x="1" y="0"/>
                  </a:cubicBezTo>
                  <a:cubicBezTo>
                    <a:pt x="15" y="0"/>
                    <a:pt x="15" y="0"/>
                    <a:pt x="15" y="0"/>
                  </a:cubicBezTo>
                  <a:cubicBezTo>
                    <a:pt x="15" y="0"/>
                    <a:pt x="16" y="0"/>
                    <a:pt x="16" y="1"/>
                  </a:cubicBezTo>
                  <a:lnTo>
                    <a:pt x="16" y="14"/>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9" name="Freeform 64">
              <a:extLst>
                <a:ext uri="{FF2B5EF4-FFF2-40B4-BE49-F238E27FC236}">
                  <a16:creationId xmlns:a16="http://schemas.microsoft.com/office/drawing/2014/main" id="{1DA7BDF0-D1E3-4458-9FC6-F1CF1CAE17BD}"/>
                </a:ext>
              </a:extLst>
            </p:cNvPr>
            <p:cNvSpPr>
              <a:spLocks/>
            </p:cNvSpPr>
            <p:nvPr/>
          </p:nvSpPr>
          <p:spPr bwMode="auto">
            <a:xfrm>
              <a:off x="2589" y="2152"/>
              <a:ext cx="38" cy="39"/>
            </a:xfrm>
            <a:custGeom>
              <a:avLst/>
              <a:gdLst>
                <a:gd name="T0" fmla="*/ 16 w 16"/>
                <a:gd name="T1" fmla="*/ 14 h 16"/>
                <a:gd name="T2" fmla="*/ 15 w 16"/>
                <a:gd name="T3" fmla="*/ 16 h 16"/>
                <a:gd name="T4" fmla="*/ 2 w 16"/>
                <a:gd name="T5" fmla="*/ 16 h 16"/>
                <a:gd name="T6" fmla="*/ 0 w 16"/>
                <a:gd name="T7" fmla="*/ 14 h 16"/>
                <a:gd name="T8" fmla="*/ 0 w 16"/>
                <a:gd name="T9" fmla="*/ 1 h 16"/>
                <a:gd name="T10" fmla="*/ 2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6" y="16"/>
                    <a:pt x="15" y="16"/>
                  </a:cubicBezTo>
                  <a:cubicBezTo>
                    <a:pt x="2" y="16"/>
                    <a:pt x="2" y="16"/>
                    <a:pt x="2" y="16"/>
                  </a:cubicBezTo>
                  <a:cubicBezTo>
                    <a:pt x="1" y="16"/>
                    <a:pt x="0" y="15"/>
                    <a:pt x="0" y="14"/>
                  </a:cubicBezTo>
                  <a:cubicBezTo>
                    <a:pt x="0" y="1"/>
                    <a:pt x="0" y="1"/>
                    <a:pt x="0" y="1"/>
                  </a:cubicBezTo>
                  <a:cubicBezTo>
                    <a:pt x="0" y="0"/>
                    <a:pt x="1" y="0"/>
                    <a:pt x="2" y="0"/>
                  </a:cubicBezTo>
                  <a:cubicBezTo>
                    <a:pt x="15" y="0"/>
                    <a:pt x="15" y="0"/>
                    <a:pt x="15" y="0"/>
                  </a:cubicBezTo>
                  <a:cubicBezTo>
                    <a:pt x="16" y="0"/>
                    <a:pt x="16" y="0"/>
                    <a:pt x="16" y="1"/>
                  </a:cubicBezTo>
                  <a:lnTo>
                    <a:pt x="16" y="14"/>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0" name="Freeform 65">
              <a:extLst>
                <a:ext uri="{FF2B5EF4-FFF2-40B4-BE49-F238E27FC236}">
                  <a16:creationId xmlns:a16="http://schemas.microsoft.com/office/drawing/2014/main" id="{FDA7B0B0-9343-4DF4-BCFF-6CDB84D5D145}"/>
                </a:ext>
              </a:extLst>
            </p:cNvPr>
            <p:cNvSpPr>
              <a:spLocks/>
            </p:cNvSpPr>
            <p:nvPr/>
          </p:nvSpPr>
          <p:spPr bwMode="auto">
            <a:xfrm>
              <a:off x="2486" y="2203"/>
              <a:ext cx="38" cy="40"/>
            </a:xfrm>
            <a:custGeom>
              <a:avLst/>
              <a:gdLst>
                <a:gd name="T0" fmla="*/ 16 w 16"/>
                <a:gd name="T1" fmla="*/ 15 h 17"/>
                <a:gd name="T2" fmla="*/ 15 w 16"/>
                <a:gd name="T3" fmla="*/ 17 h 17"/>
                <a:gd name="T4" fmla="*/ 2 w 16"/>
                <a:gd name="T5" fmla="*/ 17 h 17"/>
                <a:gd name="T6" fmla="*/ 0 w 16"/>
                <a:gd name="T7" fmla="*/ 15 h 17"/>
                <a:gd name="T8" fmla="*/ 0 w 16"/>
                <a:gd name="T9" fmla="*/ 2 h 17"/>
                <a:gd name="T10" fmla="*/ 2 w 16"/>
                <a:gd name="T11" fmla="*/ 0 h 17"/>
                <a:gd name="T12" fmla="*/ 15 w 16"/>
                <a:gd name="T13" fmla="*/ 0 h 17"/>
                <a:gd name="T14" fmla="*/ 16 w 16"/>
                <a:gd name="T15" fmla="*/ 2 h 17"/>
                <a:gd name="T16" fmla="*/ 16 w 16"/>
                <a:gd name="T17"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16" y="15"/>
                  </a:moveTo>
                  <a:cubicBezTo>
                    <a:pt x="16" y="16"/>
                    <a:pt x="16" y="17"/>
                    <a:pt x="15" y="17"/>
                  </a:cubicBezTo>
                  <a:cubicBezTo>
                    <a:pt x="2" y="17"/>
                    <a:pt x="2" y="17"/>
                    <a:pt x="2" y="17"/>
                  </a:cubicBezTo>
                  <a:cubicBezTo>
                    <a:pt x="1" y="17"/>
                    <a:pt x="0" y="16"/>
                    <a:pt x="0" y="15"/>
                  </a:cubicBezTo>
                  <a:cubicBezTo>
                    <a:pt x="0" y="2"/>
                    <a:pt x="0" y="2"/>
                    <a:pt x="0" y="2"/>
                  </a:cubicBezTo>
                  <a:cubicBezTo>
                    <a:pt x="0" y="1"/>
                    <a:pt x="1" y="0"/>
                    <a:pt x="2" y="0"/>
                  </a:cubicBezTo>
                  <a:cubicBezTo>
                    <a:pt x="15" y="0"/>
                    <a:pt x="15" y="0"/>
                    <a:pt x="15" y="0"/>
                  </a:cubicBezTo>
                  <a:cubicBezTo>
                    <a:pt x="16" y="0"/>
                    <a:pt x="16" y="1"/>
                    <a:pt x="16" y="2"/>
                  </a:cubicBezTo>
                  <a:lnTo>
                    <a:pt x="16" y="15"/>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1" name="Freeform 66">
              <a:extLst>
                <a:ext uri="{FF2B5EF4-FFF2-40B4-BE49-F238E27FC236}">
                  <a16:creationId xmlns:a16="http://schemas.microsoft.com/office/drawing/2014/main" id="{8A1329BB-CC7F-49A7-88B6-8AD2C7D13949}"/>
                </a:ext>
              </a:extLst>
            </p:cNvPr>
            <p:cNvSpPr>
              <a:spLocks/>
            </p:cNvSpPr>
            <p:nvPr/>
          </p:nvSpPr>
          <p:spPr bwMode="auto">
            <a:xfrm>
              <a:off x="2539" y="2203"/>
              <a:ext cx="38" cy="40"/>
            </a:xfrm>
            <a:custGeom>
              <a:avLst/>
              <a:gdLst>
                <a:gd name="T0" fmla="*/ 16 w 16"/>
                <a:gd name="T1" fmla="*/ 15 h 17"/>
                <a:gd name="T2" fmla="*/ 14 w 16"/>
                <a:gd name="T3" fmla="*/ 17 h 17"/>
                <a:gd name="T4" fmla="*/ 1 w 16"/>
                <a:gd name="T5" fmla="*/ 17 h 17"/>
                <a:gd name="T6" fmla="*/ 0 w 16"/>
                <a:gd name="T7" fmla="*/ 15 h 17"/>
                <a:gd name="T8" fmla="*/ 0 w 16"/>
                <a:gd name="T9" fmla="*/ 2 h 17"/>
                <a:gd name="T10" fmla="*/ 1 w 16"/>
                <a:gd name="T11" fmla="*/ 0 h 17"/>
                <a:gd name="T12" fmla="*/ 14 w 16"/>
                <a:gd name="T13" fmla="*/ 0 h 17"/>
                <a:gd name="T14" fmla="*/ 16 w 16"/>
                <a:gd name="T15" fmla="*/ 2 h 17"/>
                <a:gd name="T16" fmla="*/ 16 w 16"/>
                <a:gd name="T17"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16" y="15"/>
                  </a:moveTo>
                  <a:cubicBezTo>
                    <a:pt x="16" y="16"/>
                    <a:pt x="15" y="17"/>
                    <a:pt x="14" y="17"/>
                  </a:cubicBezTo>
                  <a:cubicBezTo>
                    <a:pt x="1" y="17"/>
                    <a:pt x="1" y="17"/>
                    <a:pt x="1" y="17"/>
                  </a:cubicBezTo>
                  <a:cubicBezTo>
                    <a:pt x="0" y="17"/>
                    <a:pt x="0" y="16"/>
                    <a:pt x="0" y="15"/>
                  </a:cubicBezTo>
                  <a:cubicBezTo>
                    <a:pt x="0" y="2"/>
                    <a:pt x="0" y="2"/>
                    <a:pt x="0" y="2"/>
                  </a:cubicBezTo>
                  <a:cubicBezTo>
                    <a:pt x="0" y="1"/>
                    <a:pt x="0" y="0"/>
                    <a:pt x="1" y="0"/>
                  </a:cubicBezTo>
                  <a:cubicBezTo>
                    <a:pt x="14" y="0"/>
                    <a:pt x="14" y="0"/>
                    <a:pt x="14" y="0"/>
                  </a:cubicBezTo>
                  <a:cubicBezTo>
                    <a:pt x="15" y="0"/>
                    <a:pt x="16" y="1"/>
                    <a:pt x="16" y="2"/>
                  </a:cubicBezTo>
                  <a:lnTo>
                    <a:pt x="16" y="15"/>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2" name="Freeform 67">
              <a:extLst>
                <a:ext uri="{FF2B5EF4-FFF2-40B4-BE49-F238E27FC236}">
                  <a16:creationId xmlns:a16="http://schemas.microsoft.com/office/drawing/2014/main" id="{C94B71C9-48C8-48BA-8411-F4772873862C}"/>
                </a:ext>
              </a:extLst>
            </p:cNvPr>
            <p:cNvSpPr>
              <a:spLocks/>
            </p:cNvSpPr>
            <p:nvPr/>
          </p:nvSpPr>
          <p:spPr bwMode="auto">
            <a:xfrm>
              <a:off x="2641" y="2203"/>
              <a:ext cx="38" cy="40"/>
            </a:xfrm>
            <a:custGeom>
              <a:avLst/>
              <a:gdLst>
                <a:gd name="T0" fmla="*/ 16 w 16"/>
                <a:gd name="T1" fmla="*/ 15 h 17"/>
                <a:gd name="T2" fmla="*/ 15 w 16"/>
                <a:gd name="T3" fmla="*/ 17 h 17"/>
                <a:gd name="T4" fmla="*/ 1 w 16"/>
                <a:gd name="T5" fmla="*/ 17 h 17"/>
                <a:gd name="T6" fmla="*/ 0 w 16"/>
                <a:gd name="T7" fmla="*/ 15 h 17"/>
                <a:gd name="T8" fmla="*/ 0 w 16"/>
                <a:gd name="T9" fmla="*/ 2 h 17"/>
                <a:gd name="T10" fmla="*/ 1 w 16"/>
                <a:gd name="T11" fmla="*/ 0 h 17"/>
                <a:gd name="T12" fmla="*/ 15 w 16"/>
                <a:gd name="T13" fmla="*/ 0 h 17"/>
                <a:gd name="T14" fmla="*/ 16 w 16"/>
                <a:gd name="T15" fmla="*/ 2 h 17"/>
                <a:gd name="T16" fmla="*/ 16 w 16"/>
                <a:gd name="T17"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16" y="15"/>
                  </a:moveTo>
                  <a:cubicBezTo>
                    <a:pt x="16" y="16"/>
                    <a:pt x="15" y="17"/>
                    <a:pt x="15" y="17"/>
                  </a:cubicBezTo>
                  <a:cubicBezTo>
                    <a:pt x="1" y="17"/>
                    <a:pt x="1" y="17"/>
                    <a:pt x="1" y="17"/>
                  </a:cubicBezTo>
                  <a:cubicBezTo>
                    <a:pt x="0" y="17"/>
                    <a:pt x="0" y="16"/>
                    <a:pt x="0" y="15"/>
                  </a:cubicBezTo>
                  <a:cubicBezTo>
                    <a:pt x="0" y="2"/>
                    <a:pt x="0" y="2"/>
                    <a:pt x="0" y="2"/>
                  </a:cubicBezTo>
                  <a:cubicBezTo>
                    <a:pt x="0" y="1"/>
                    <a:pt x="0" y="0"/>
                    <a:pt x="1" y="0"/>
                  </a:cubicBezTo>
                  <a:cubicBezTo>
                    <a:pt x="15" y="0"/>
                    <a:pt x="15" y="0"/>
                    <a:pt x="15" y="0"/>
                  </a:cubicBezTo>
                  <a:cubicBezTo>
                    <a:pt x="15" y="0"/>
                    <a:pt x="16" y="1"/>
                    <a:pt x="16" y="2"/>
                  </a:cubicBezTo>
                  <a:lnTo>
                    <a:pt x="16" y="15"/>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3" name="Freeform 68">
              <a:extLst>
                <a:ext uri="{FF2B5EF4-FFF2-40B4-BE49-F238E27FC236}">
                  <a16:creationId xmlns:a16="http://schemas.microsoft.com/office/drawing/2014/main" id="{9FBD4E31-3134-4EA1-AF28-308829E7281D}"/>
                </a:ext>
              </a:extLst>
            </p:cNvPr>
            <p:cNvSpPr>
              <a:spLocks/>
            </p:cNvSpPr>
            <p:nvPr/>
          </p:nvSpPr>
          <p:spPr bwMode="auto">
            <a:xfrm>
              <a:off x="2589" y="2203"/>
              <a:ext cx="38" cy="40"/>
            </a:xfrm>
            <a:custGeom>
              <a:avLst/>
              <a:gdLst>
                <a:gd name="T0" fmla="*/ 16 w 16"/>
                <a:gd name="T1" fmla="*/ 15 h 17"/>
                <a:gd name="T2" fmla="*/ 15 w 16"/>
                <a:gd name="T3" fmla="*/ 17 h 17"/>
                <a:gd name="T4" fmla="*/ 2 w 16"/>
                <a:gd name="T5" fmla="*/ 17 h 17"/>
                <a:gd name="T6" fmla="*/ 0 w 16"/>
                <a:gd name="T7" fmla="*/ 15 h 17"/>
                <a:gd name="T8" fmla="*/ 0 w 16"/>
                <a:gd name="T9" fmla="*/ 2 h 17"/>
                <a:gd name="T10" fmla="*/ 2 w 16"/>
                <a:gd name="T11" fmla="*/ 0 h 17"/>
                <a:gd name="T12" fmla="*/ 15 w 16"/>
                <a:gd name="T13" fmla="*/ 0 h 17"/>
                <a:gd name="T14" fmla="*/ 16 w 16"/>
                <a:gd name="T15" fmla="*/ 2 h 17"/>
                <a:gd name="T16" fmla="*/ 16 w 16"/>
                <a:gd name="T17"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16" y="15"/>
                  </a:moveTo>
                  <a:cubicBezTo>
                    <a:pt x="16" y="16"/>
                    <a:pt x="16" y="17"/>
                    <a:pt x="15" y="17"/>
                  </a:cubicBezTo>
                  <a:cubicBezTo>
                    <a:pt x="2" y="17"/>
                    <a:pt x="2" y="17"/>
                    <a:pt x="2" y="17"/>
                  </a:cubicBezTo>
                  <a:cubicBezTo>
                    <a:pt x="1" y="17"/>
                    <a:pt x="0" y="16"/>
                    <a:pt x="0" y="15"/>
                  </a:cubicBezTo>
                  <a:cubicBezTo>
                    <a:pt x="0" y="2"/>
                    <a:pt x="0" y="2"/>
                    <a:pt x="0" y="2"/>
                  </a:cubicBezTo>
                  <a:cubicBezTo>
                    <a:pt x="0" y="1"/>
                    <a:pt x="1" y="0"/>
                    <a:pt x="2" y="0"/>
                  </a:cubicBezTo>
                  <a:cubicBezTo>
                    <a:pt x="15" y="0"/>
                    <a:pt x="15" y="0"/>
                    <a:pt x="15" y="0"/>
                  </a:cubicBezTo>
                  <a:cubicBezTo>
                    <a:pt x="16" y="0"/>
                    <a:pt x="16" y="1"/>
                    <a:pt x="16" y="2"/>
                  </a:cubicBezTo>
                  <a:lnTo>
                    <a:pt x="16" y="15"/>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4" name="Freeform 69">
              <a:extLst>
                <a:ext uri="{FF2B5EF4-FFF2-40B4-BE49-F238E27FC236}">
                  <a16:creationId xmlns:a16="http://schemas.microsoft.com/office/drawing/2014/main" id="{4ACC70A0-AF40-4B9C-888C-A017A55AF3D8}"/>
                </a:ext>
              </a:extLst>
            </p:cNvPr>
            <p:cNvSpPr>
              <a:spLocks/>
            </p:cNvSpPr>
            <p:nvPr/>
          </p:nvSpPr>
          <p:spPr bwMode="auto">
            <a:xfrm>
              <a:off x="2486" y="2255"/>
              <a:ext cx="38" cy="38"/>
            </a:xfrm>
            <a:custGeom>
              <a:avLst/>
              <a:gdLst>
                <a:gd name="T0" fmla="*/ 16 w 16"/>
                <a:gd name="T1" fmla="*/ 15 h 16"/>
                <a:gd name="T2" fmla="*/ 15 w 16"/>
                <a:gd name="T3" fmla="*/ 16 h 16"/>
                <a:gd name="T4" fmla="*/ 2 w 16"/>
                <a:gd name="T5" fmla="*/ 16 h 16"/>
                <a:gd name="T6" fmla="*/ 0 w 16"/>
                <a:gd name="T7" fmla="*/ 15 h 16"/>
                <a:gd name="T8" fmla="*/ 0 w 16"/>
                <a:gd name="T9" fmla="*/ 2 h 16"/>
                <a:gd name="T10" fmla="*/ 2 w 16"/>
                <a:gd name="T11" fmla="*/ 0 h 16"/>
                <a:gd name="T12" fmla="*/ 15 w 16"/>
                <a:gd name="T13" fmla="*/ 0 h 16"/>
                <a:gd name="T14" fmla="*/ 16 w 16"/>
                <a:gd name="T15" fmla="*/ 2 h 16"/>
                <a:gd name="T16" fmla="*/ 16 w 16"/>
                <a:gd name="T1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5"/>
                  </a:moveTo>
                  <a:cubicBezTo>
                    <a:pt x="16" y="16"/>
                    <a:pt x="16" y="16"/>
                    <a:pt x="15" y="16"/>
                  </a:cubicBezTo>
                  <a:cubicBezTo>
                    <a:pt x="2" y="16"/>
                    <a:pt x="2" y="16"/>
                    <a:pt x="2" y="16"/>
                  </a:cubicBezTo>
                  <a:cubicBezTo>
                    <a:pt x="1" y="16"/>
                    <a:pt x="0" y="16"/>
                    <a:pt x="0" y="15"/>
                  </a:cubicBezTo>
                  <a:cubicBezTo>
                    <a:pt x="0" y="2"/>
                    <a:pt x="0" y="2"/>
                    <a:pt x="0" y="2"/>
                  </a:cubicBezTo>
                  <a:cubicBezTo>
                    <a:pt x="0" y="1"/>
                    <a:pt x="1" y="0"/>
                    <a:pt x="2" y="0"/>
                  </a:cubicBezTo>
                  <a:cubicBezTo>
                    <a:pt x="15" y="0"/>
                    <a:pt x="15" y="0"/>
                    <a:pt x="15" y="0"/>
                  </a:cubicBezTo>
                  <a:cubicBezTo>
                    <a:pt x="16" y="0"/>
                    <a:pt x="16" y="1"/>
                    <a:pt x="16" y="2"/>
                  </a:cubicBezTo>
                  <a:lnTo>
                    <a:pt x="16" y="15"/>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5" name="Freeform 70">
              <a:extLst>
                <a:ext uri="{FF2B5EF4-FFF2-40B4-BE49-F238E27FC236}">
                  <a16:creationId xmlns:a16="http://schemas.microsoft.com/office/drawing/2014/main" id="{95463270-B760-4BD5-AB70-E71352DA6885}"/>
                </a:ext>
              </a:extLst>
            </p:cNvPr>
            <p:cNvSpPr>
              <a:spLocks/>
            </p:cNvSpPr>
            <p:nvPr/>
          </p:nvSpPr>
          <p:spPr bwMode="auto">
            <a:xfrm>
              <a:off x="2539" y="2255"/>
              <a:ext cx="38" cy="38"/>
            </a:xfrm>
            <a:custGeom>
              <a:avLst/>
              <a:gdLst>
                <a:gd name="T0" fmla="*/ 16 w 16"/>
                <a:gd name="T1" fmla="*/ 15 h 16"/>
                <a:gd name="T2" fmla="*/ 14 w 16"/>
                <a:gd name="T3" fmla="*/ 16 h 16"/>
                <a:gd name="T4" fmla="*/ 1 w 16"/>
                <a:gd name="T5" fmla="*/ 16 h 16"/>
                <a:gd name="T6" fmla="*/ 0 w 16"/>
                <a:gd name="T7" fmla="*/ 15 h 16"/>
                <a:gd name="T8" fmla="*/ 0 w 16"/>
                <a:gd name="T9" fmla="*/ 2 h 16"/>
                <a:gd name="T10" fmla="*/ 1 w 16"/>
                <a:gd name="T11" fmla="*/ 0 h 16"/>
                <a:gd name="T12" fmla="*/ 14 w 16"/>
                <a:gd name="T13" fmla="*/ 0 h 16"/>
                <a:gd name="T14" fmla="*/ 16 w 16"/>
                <a:gd name="T15" fmla="*/ 2 h 16"/>
                <a:gd name="T16" fmla="*/ 16 w 16"/>
                <a:gd name="T1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5"/>
                  </a:moveTo>
                  <a:cubicBezTo>
                    <a:pt x="16" y="16"/>
                    <a:pt x="15" y="16"/>
                    <a:pt x="14" y="16"/>
                  </a:cubicBezTo>
                  <a:cubicBezTo>
                    <a:pt x="1" y="16"/>
                    <a:pt x="1" y="16"/>
                    <a:pt x="1" y="16"/>
                  </a:cubicBezTo>
                  <a:cubicBezTo>
                    <a:pt x="0" y="16"/>
                    <a:pt x="0" y="16"/>
                    <a:pt x="0" y="15"/>
                  </a:cubicBezTo>
                  <a:cubicBezTo>
                    <a:pt x="0" y="2"/>
                    <a:pt x="0" y="2"/>
                    <a:pt x="0" y="2"/>
                  </a:cubicBezTo>
                  <a:cubicBezTo>
                    <a:pt x="0" y="1"/>
                    <a:pt x="0" y="0"/>
                    <a:pt x="1" y="0"/>
                  </a:cubicBezTo>
                  <a:cubicBezTo>
                    <a:pt x="14" y="0"/>
                    <a:pt x="14" y="0"/>
                    <a:pt x="14" y="0"/>
                  </a:cubicBezTo>
                  <a:cubicBezTo>
                    <a:pt x="15" y="0"/>
                    <a:pt x="16" y="1"/>
                    <a:pt x="16" y="2"/>
                  </a:cubicBezTo>
                  <a:lnTo>
                    <a:pt x="16" y="15"/>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6" name="Freeform 71">
              <a:extLst>
                <a:ext uri="{FF2B5EF4-FFF2-40B4-BE49-F238E27FC236}">
                  <a16:creationId xmlns:a16="http://schemas.microsoft.com/office/drawing/2014/main" id="{9B92E772-3416-472D-910B-77E2AE28F11D}"/>
                </a:ext>
              </a:extLst>
            </p:cNvPr>
            <p:cNvSpPr>
              <a:spLocks/>
            </p:cNvSpPr>
            <p:nvPr/>
          </p:nvSpPr>
          <p:spPr bwMode="auto">
            <a:xfrm>
              <a:off x="2641" y="2255"/>
              <a:ext cx="38" cy="38"/>
            </a:xfrm>
            <a:custGeom>
              <a:avLst/>
              <a:gdLst>
                <a:gd name="T0" fmla="*/ 16 w 16"/>
                <a:gd name="T1" fmla="*/ 15 h 16"/>
                <a:gd name="T2" fmla="*/ 15 w 16"/>
                <a:gd name="T3" fmla="*/ 16 h 16"/>
                <a:gd name="T4" fmla="*/ 1 w 16"/>
                <a:gd name="T5" fmla="*/ 16 h 16"/>
                <a:gd name="T6" fmla="*/ 0 w 16"/>
                <a:gd name="T7" fmla="*/ 15 h 16"/>
                <a:gd name="T8" fmla="*/ 0 w 16"/>
                <a:gd name="T9" fmla="*/ 2 h 16"/>
                <a:gd name="T10" fmla="*/ 1 w 16"/>
                <a:gd name="T11" fmla="*/ 0 h 16"/>
                <a:gd name="T12" fmla="*/ 15 w 16"/>
                <a:gd name="T13" fmla="*/ 0 h 16"/>
                <a:gd name="T14" fmla="*/ 16 w 16"/>
                <a:gd name="T15" fmla="*/ 2 h 16"/>
                <a:gd name="T16" fmla="*/ 16 w 16"/>
                <a:gd name="T1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5"/>
                  </a:moveTo>
                  <a:cubicBezTo>
                    <a:pt x="16" y="16"/>
                    <a:pt x="15" y="16"/>
                    <a:pt x="15" y="16"/>
                  </a:cubicBezTo>
                  <a:cubicBezTo>
                    <a:pt x="1" y="16"/>
                    <a:pt x="1" y="16"/>
                    <a:pt x="1" y="16"/>
                  </a:cubicBezTo>
                  <a:cubicBezTo>
                    <a:pt x="0" y="16"/>
                    <a:pt x="0" y="16"/>
                    <a:pt x="0" y="15"/>
                  </a:cubicBezTo>
                  <a:cubicBezTo>
                    <a:pt x="0" y="2"/>
                    <a:pt x="0" y="2"/>
                    <a:pt x="0" y="2"/>
                  </a:cubicBezTo>
                  <a:cubicBezTo>
                    <a:pt x="0" y="1"/>
                    <a:pt x="0" y="0"/>
                    <a:pt x="1" y="0"/>
                  </a:cubicBezTo>
                  <a:cubicBezTo>
                    <a:pt x="15" y="0"/>
                    <a:pt x="15" y="0"/>
                    <a:pt x="15" y="0"/>
                  </a:cubicBezTo>
                  <a:cubicBezTo>
                    <a:pt x="15" y="0"/>
                    <a:pt x="16" y="1"/>
                    <a:pt x="16" y="2"/>
                  </a:cubicBezTo>
                  <a:lnTo>
                    <a:pt x="16" y="15"/>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7" name="Freeform 72">
              <a:extLst>
                <a:ext uri="{FF2B5EF4-FFF2-40B4-BE49-F238E27FC236}">
                  <a16:creationId xmlns:a16="http://schemas.microsoft.com/office/drawing/2014/main" id="{65D2DEE0-E37B-464D-81E7-0956F65145B8}"/>
                </a:ext>
              </a:extLst>
            </p:cNvPr>
            <p:cNvSpPr>
              <a:spLocks/>
            </p:cNvSpPr>
            <p:nvPr/>
          </p:nvSpPr>
          <p:spPr bwMode="auto">
            <a:xfrm>
              <a:off x="2589" y="2255"/>
              <a:ext cx="38" cy="38"/>
            </a:xfrm>
            <a:custGeom>
              <a:avLst/>
              <a:gdLst>
                <a:gd name="T0" fmla="*/ 16 w 16"/>
                <a:gd name="T1" fmla="*/ 15 h 16"/>
                <a:gd name="T2" fmla="*/ 15 w 16"/>
                <a:gd name="T3" fmla="*/ 16 h 16"/>
                <a:gd name="T4" fmla="*/ 2 w 16"/>
                <a:gd name="T5" fmla="*/ 16 h 16"/>
                <a:gd name="T6" fmla="*/ 0 w 16"/>
                <a:gd name="T7" fmla="*/ 15 h 16"/>
                <a:gd name="T8" fmla="*/ 0 w 16"/>
                <a:gd name="T9" fmla="*/ 2 h 16"/>
                <a:gd name="T10" fmla="*/ 2 w 16"/>
                <a:gd name="T11" fmla="*/ 0 h 16"/>
                <a:gd name="T12" fmla="*/ 15 w 16"/>
                <a:gd name="T13" fmla="*/ 0 h 16"/>
                <a:gd name="T14" fmla="*/ 16 w 16"/>
                <a:gd name="T15" fmla="*/ 2 h 16"/>
                <a:gd name="T16" fmla="*/ 16 w 16"/>
                <a:gd name="T1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5"/>
                  </a:moveTo>
                  <a:cubicBezTo>
                    <a:pt x="16" y="16"/>
                    <a:pt x="16" y="16"/>
                    <a:pt x="15" y="16"/>
                  </a:cubicBezTo>
                  <a:cubicBezTo>
                    <a:pt x="2" y="16"/>
                    <a:pt x="2" y="16"/>
                    <a:pt x="2" y="16"/>
                  </a:cubicBezTo>
                  <a:cubicBezTo>
                    <a:pt x="1" y="16"/>
                    <a:pt x="0" y="16"/>
                    <a:pt x="0" y="15"/>
                  </a:cubicBezTo>
                  <a:cubicBezTo>
                    <a:pt x="0" y="2"/>
                    <a:pt x="0" y="2"/>
                    <a:pt x="0" y="2"/>
                  </a:cubicBezTo>
                  <a:cubicBezTo>
                    <a:pt x="0" y="1"/>
                    <a:pt x="1" y="0"/>
                    <a:pt x="2" y="0"/>
                  </a:cubicBezTo>
                  <a:cubicBezTo>
                    <a:pt x="15" y="0"/>
                    <a:pt x="15" y="0"/>
                    <a:pt x="15" y="0"/>
                  </a:cubicBezTo>
                  <a:cubicBezTo>
                    <a:pt x="16" y="0"/>
                    <a:pt x="16" y="1"/>
                    <a:pt x="16" y="2"/>
                  </a:cubicBezTo>
                  <a:lnTo>
                    <a:pt x="16" y="15"/>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8" name="Freeform 73">
              <a:extLst>
                <a:ext uri="{FF2B5EF4-FFF2-40B4-BE49-F238E27FC236}">
                  <a16:creationId xmlns:a16="http://schemas.microsoft.com/office/drawing/2014/main" id="{27B2E811-311E-467E-B78C-95BC2F71A1D0}"/>
                </a:ext>
              </a:extLst>
            </p:cNvPr>
            <p:cNvSpPr>
              <a:spLocks/>
            </p:cNvSpPr>
            <p:nvPr/>
          </p:nvSpPr>
          <p:spPr bwMode="auto">
            <a:xfrm>
              <a:off x="2486" y="2308"/>
              <a:ext cx="38" cy="38"/>
            </a:xfrm>
            <a:custGeom>
              <a:avLst/>
              <a:gdLst>
                <a:gd name="T0" fmla="*/ 16 w 16"/>
                <a:gd name="T1" fmla="*/ 14 h 16"/>
                <a:gd name="T2" fmla="*/ 15 w 16"/>
                <a:gd name="T3" fmla="*/ 16 h 16"/>
                <a:gd name="T4" fmla="*/ 2 w 16"/>
                <a:gd name="T5" fmla="*/ 16 h 16"/>
                <a:gd name="T6" fmla="*/ 0 w 16"/>
                <a:gd name="T7" fmla="*/ 14 h 16"/>
                <a:gd name="T8" fmla="*/ 0 w 16"/>
                <a:gd name="T9" fmla="*/ 1 h 16"/>
                <a:gd name="T10" fmla="*/ 2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6" y="16"/>
                    <a:pt x="15" y="16"/>
                  </a:cubicBezTo>
                  <a:cubicBezTo>
                    <a:pt x="2" y="16"/>
                    <a:pt x="2" y="16"/>
                    <a:pt x="2" y="16"/>
                  </a:cubicBezTo>
                  <a:cubicBezTo>
                    <a:pt x="1" y="16"/>
                    <a:pt x="0" y="15"/>
                    <a:pt x="0" y="14"/>
                  </a:cubicBezTo>
                  <a:cubicBezTo>
                    <a:pt x="0" y="1"/>
                    <a:pt x="0" y="1"/>
                    <a:pt x="0" y="1"/>
                  </a:cubicBezTo>
                  <a:cubicBezTo>
                    <a:pt x="0" y="0"/>
                    <a:pt x="1" y="0"/>
                    <a:pt x="2" y="0"/>
                  </a:cubicBezTo>
                  <a:cubicBezTo>
                    <a:pt x="15" y="0"/>
                    <a:pt x="15" y="0"/>
                    <a:pt x="15" y="0"/>
                  </a:cubicBezTo>
                  <a:cubicBezTo>
                    <a:pt x="16" y="0"/>
                    <a:pt x="16" y="0"/>
                    <a:pt x="16" y="1"/>
                  </a:cubicBezTo>
                  <a:lnTo>
                    <a:pt x="16" y="14"/>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9" name="Freeform 74">
              <a:extLst>
                <a:ext uri="{FF2B5EF4-FFF2-40B4-BE49-F238E27FC236}">
                  <a16:creationId xmlns:a16="http://schemas.microsoft.com/office/drawing/2014/main" id="{19C43191-FF3A-48EF-BDFA-5A8C37BA297F}"/>
                </a:ext>
              </a:extLst>
            </p:cNvPr>
            <p:cNvSpPr>
              <a:spLocks/>
            </p:cNvSpPr>
            <p:nvPr/>
          </p:nvSpPr>
          <p:spPr bwMode="auto">
            <a:xfrm>
              <a:off x="2539" y="2308"/>
              <a:ext cx="38" cy="38"/>
            </a:xfrm>
            <a:custGeom>
              <a:avLst/>
              <a:gdLst>
                <a:gd name="T0" fmla="*/ 16 w 16"/>
                <a:gd name="T1" fmla="*/ 14 h 16"/>
                <a:gd name="T2" fmla="*/ 14 w 16"/>
                <a:gd name="T3" fmla="*/ 16 h 16"/>
                <a:gd name="T4" fmla="*/ 1 w 16"/>
                <a:gd name="T5" fmla="*/ 16 h 16"/>
                <a:gd name="T6" fmla="*/ 0 w 16"/>
                <a:gd name="T7" fmla="*/ 14 h 16"/>
                <a:gd name="T8" fmla="*/ 0 w 16"/>
                <a:gd name="T9" fmla="*/ 1 h 16"/>
                <a:gd name="T10" fmla="*/ 1 w 16"/>
                <a:gd name="T11" fmla="*/ 0 h 16"/>
                <a:gd name="T12" fmla="*/ 14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5" y="16"/>
                    <a:pt x="14" y="16"/>
                  </a:cubicBezTo>
                  <a:cubicBezTo>
                    <a:pt x="1" y="16"/>
                    <a:pt x="1" y="16"/>
                    <a:pt x="1" y="16"/>
                  </a:cubicBezTo>
                  <a:cubicBezTo>
                    <a:pt x="0" y="16"/>
                    <a:pt x="0" y="15"/>
                    <a:pt x="0" y="14"/>
                  </a:cubicBezTo>
                  <a:cubicBezTo>
                    <a:pt x="0" y="1"/>
                    <a:pt x="0" y="1"/>
                    <a:pt x="0" y="1"/>
                  </a:cubicBezTo>
                  <a:cubicBezTo>
                    <a:pt x="0" y="0"/>
                    <a:pt x="0" y="0"/>
                    <a:pt x="1" y="0"/>
                  </a:cubicBezTo>
                  <a:cubicBezTo>
                    <a:pt x="14" y="0"/>
                    <a:pt x="14" y="0"/>
                    <a:pt x="14" y="0"/>
                  </a:cubicBezTo>
                  <a:cubicBezTo>
                    <a:pt x="15" y="0"/>
                    <a:pt x="16" y="0"/>
                    <a:pt x="16" y="1"/>
                  </a:cubicBezTo>
                  <a:lnTo>
                    <a:pt x="16" y="14"/>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0" name="Freeform 75">
              <a:extLst>
                <a:ext uri="{FF2B5EF4-FFF2-40B4-BE49-F238E27FC236}">
                  <a16:creationId xmlns:a16="http://schemas.microsoft.com/office/drawing/2014/main" id="{03AA0A81-91BF-44C6-9A74-BAAE758AF773}"/>
                </a:ext>
              </a:extLst>
            </p:cNvPr>
            <p:cNvSpPr>
              <a:spLocks/>
            </p:cNvSpPr>
            <p:nvPr/>
          </p:nvSpPr>
          <p:spPr bwMode="auto">
            <a:xfrm>
              <a:off x="2641" y="2308"/>
              <a:ext cx="38" cy="38"/>
            </a:xfrm>
            <a:custGeom>
              <a:avLst/>
              <a:gdLst>
                <a:gd name="T0" fmla="*/ 16 w 16"/>
                <a:gd name="T1" fmla="*/ 14 h 16"/>
                <a:gd name="T2" fmla="*/ 15 w 16"/>
                <a:gd name="T3" fmla="*/ 16 h 16"/>
                <a:gd name="T4" fmla="*/ 1 w 16"/>
                <a:gd name="T5" fmla="*/ 16 h 16"/>
                <a:gd name="T6" fmla="*/ 0 w 16"/>
                <a:gd name="T7" fmla="*/ 14 h 16"/>
                <a:gd name="T8" fmla="*/ 0 w 16"/>
                <a:gd name="T9" fmla="*/ 1 h 16"/>
                <a:gd name="T10" fmla="*/ 1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5" y="16"/>
                    <a:pt x="15" y="16"/>
                  </a:cubicBezTo>
                  <a:cubicBezTo>
                    <a:pt x="1" y="16"/>
                    <a:pt x="1" y="16"/>
                    <a:pt x="1" y="16"/>
                  </a:cubicBezTo>
                  <a:cubicBezTo>
                    <a:pt x="0" y="16"/>
                    <a:pt x="0" y="15"/>
                    <a:pt x="0" y="14"/>
                  </a:cubicBezTo>
                  <a:cubicBezTo>
                    <a:pt x="0" y="1"/>
                    <a:pt x="0" y="1"/>
                    <a:pt x="0" y="1"/>
                  </a:cubicBezTo>
                  <a:cubicBezTo>
                    <a:pt x="0" y="0"/>
                    <a:pt x="0" y="0"/>
                    <a:pt x="1" y="0"/>
                  </a:cubicBezTo>
                  <a:cubicBezTo>
                    <a:pt x="15" y="0"/>
                    <a:pt x="15" y="0"/>
                    <a:pt x="15" y="0"/>
                  </a:cubicBezTo>
                  <a:cubicBezTo>
                    <a:pt x="15" y="0"/>
                    <a:pt x="16" y="0"/>
                    <a:pt x="16" y="1"/>
                  </a:cubicBezTo>
                  <a:lnTo>
                    <a:pt x="16" y="14"/>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1" name="Freeform 76">
              <a:extLst>
                <a:ext uri="{FF2B5EF4-FFF2-40B4-BE49-F238E27FC236}">
                  <a16:creationId xmlns:a16="http://schemas.microsoft.com/office/drawing/2014/main" id="{66E02C87-4B29-4DDE-A22C-1F8FAAB30F04}"/>
                </a:ext>
              </a:extLst>
            </p:cNvPr>
            <p:cNvSpPr>
              <a:spLocks/>
            </p:cNvSpPr>
            <p:nvPr/>
          </p:nvSpPr>
          <p:spPr bwMode="auto">
            <a:xfrm>
              <a:off x="2589" y="2308"/>
              <a:ext cx="38" cy="38"/>
            </a:xfrm>
            <a:custGeom>
              <a:avLst/>
              <a:gdLst>
                <a:gd name="T0" fmla="*/ 16 w 16"/>
                <a:gd name="T1" fmla="*/ 14 h 16"/>
                <a:gd name="T2" fmla="*/ 15 w 16"/>
                <a:gd name="T3" fmla="*/ 16 h 16"/>
                <a:gd name="T4" fmla="*/ 2 w 16"/>
                <a:gd name="T5" fmla="*/ 16 h 16"/>
                <a:gd name="T6" fmla="*/ 0 w 16"/>
                <a:gd name="T7" fmla="*/ 14 h 16"/>
                <a:gd name="T8" fmla="*/ 0 w 16"/>
                <a:gd name="T9" fmla="*/ 1 h 16"/>
                <a:gd name="T10" fmla="*/ 2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6" y="16"/>
                    <a:pt x="15" y="16"/>
                  </a:cubicBezTo>
                  <a:cubicBezTo>
                    <a:pt x="2" y="16"/>
                    <a:pt x="2" y="16"/>
                    <a:pt x="2" y="16"/>
                  </a:cubicBezTo>
                  <a:cubicBezTo>
                    <a:pt x="1" y="16"/>
                    <a:pt x="0" y="15"/>
                    <a:pt x="0" y="14"/>
                  </a:cubicBezTo>
                  <a:cubicBezTo>
                    <a:pt x="0" y="1"/>
                    <a:pt x="0" y="1"/>
                    <a:pt x="0" y="1"/>
                  </a:cubicBezTo>
                  <a:cubicBezTo>
                    <a:pt x="0" y="0"/>
                    <a:pt x="1" y="0"/>
                    <a:pt x="2" y="0"/>
                  </a:cubicBezTo>
                  <a:cubicBezTo>
                    <a:pt x="15" y="0"/>
                    <a:pt x="15" y="0"/>
                    <a:pt x="15" y="0"/>
                  </a:cubicBezTo>
                  <a:cubicBezTo>
                    <a:pt x="16" y="0"/>
                    <a:pt x="16" y="0"/>
                    <a:pt x="16" y="1"/>
                  </a:cubicBezTo>
                  <a:lnTo>
                    <a:pt x="16" y="14"/>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2" name="Freeform 77">
              <a:extLst>
                <a:ext uri="{FF2B5EF4-FFF2-40B4-BE49-F238E27FC236}">
                  <a16:creationId xmlns:a16="http://schemas.microsoft.com/office/drawing/2014/main" id="{0CC4A471-26F8-43ED-96CB-1158652808FD}"/>
                </a:ext>
              </a:extLst>
            </p:cNvPr>
            <p:cNvSpPr>
              <a:spLocks/>
            </p:cNvSpPr>
            <p:nvPr/>
          </p:nvSpPr>
          <p:spPr bwMode="auto">
            <a:xfrm>
              <a:off x="2486" y="2066"/>
              <a:ext cx="193" cy="58"/>
            </a:xfrm>
            <a:custGeom>
              <a:avLst/>
              <a:gdLst>
                <a:gd name="T0" fmla="*/ 0 w 193"/>
                <a:gd name="T1" fmla="*/ 58 h 58"/>
                <a:gd name="T2" fmla="*/ 193 w 193"/>
                <a:gd name="T3" fmla="*/ 0 h 58"/>
                <a:gd name="T4" fmla="*/ 193 w 193"/>
                <a:gd name="T5" fmla="*/ 58 h 58"/>
                <a:gd name="T6" fmla="*/ 0 w 193"/>
                <a:gd name="T7" fmla="*/ 58 h 58"/>
              </a:gdLst>
              <a:ahLst/>
              <a:cxnLst>
                <a:cxn ang="0">
                  <a:pos x="T0" y="T1"/>
                </a:cxn>
                <a:cxn ang="0">
                  <a:pos x="T2" y="T3"/>
                </a:cxn>
                <a:cxn ang="0">
                  <a:pos x="T4" y="T5"/>
                </a:cxn>
                <a:cxn ang="0">
                  <a:pos x="T6" y="T7"/>
                </a:cxn>
              </a:cxnLst>
              <a:rect l="0" t="0" r="r" b="b"/>
              <a:pathLst>
                <a:path w="193" h="58">
                  <a:moveTo>
                    <a:pt x="0" y="58"/>
                  </a:moveTo>
                  <a:lnTo>
                    <a:pt x="193" y="0"/>
                  </a:lnTo>
                  <a:lnTo>
                    <a:pt x="193" y="58"/>
                  </a:lnTo>
                  <a:lnTo>
                    <a:pt x="0" y="58"/>
                  </a:lnTo>
                  <a:close/>
                </a:path>
              </a:pathLst>
            </a:custGeom>
            <a:solidFill>
              <a:srgbClr val="7DB3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3" name="Rectangle 78">
              <a:extLst>
                <a:ext uri="{FF2B5EF4-FFF2-40B4-BE49-F238E27FC236}">
                  <a16:creationId xmlns:a16="http://schemas.microsoft.com/office/drawing/2014/main" id="{BF99AF5A-CE6F-4A35-BFBF-8489405C5675}"/>
                </a:ext>
              </a:extLst>
            </p:cNvPr>
            <p:cNvSpPr>
              <a:spLocks noChangeArrowheads="1"/>
            </p:cNvSpPr>
            <p:nvPr/>
          </p:nvSpPr>
          <p:spPr bwMode="auto">
            <a:xfrm>
              <a:off x="3128" y="1983"/>
              <a:ext cx="28" cy="396"/>
            </a:xfrm>
            <a:prstGeom prst="rect">
              <a:avLst/>
            </a:prstGeom>
            <a:solidFill>
              <a:srgbClr val="EADDC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4" name="Freeform 79">
              <a:extLst>
                <a:ext uri="{FF2B5EF4-FFF2-40B4-BE49-F238E27FC236}">
                  <a16:creationId xmlns:a16="http://schemas.microsoft.com/office/drawing/2014/main" id="{A66D8578-5789-40C2-8C79-8E8C381BE2C4}"/>
                </a:ext>
              </a:extLst>
            </p:cNvPr>
            <p:cNvSpPr>
              <a:spLocks/>
            </p:cNvSpPr>
            <p:nvPr/>
          </p:nvSpPr>
          <p:spPr bwMode="auto">
            <a:xfrm>
              <a:off x="3097" y="1947"/>
              <a:ext cx="90" cy="50"/>
            </a:xfrm>
            <a:custGeom>
              <a:avLst/>
              <a:gdLst>
                <a:gd name="T0" fmla="*/ 45 w 90"/>
                <a:gd name="T1" fmla="*/ 0 h 50"/>
                <a:gd name="T2" fmla="*/ 90 w 90"/>
                <a:gd name="T3" fmla="*/ 50 h 50"/>
                <a:gd name="T4" fmla="*/ 0 w 90"/>
                <a:gd name="T5" fmla="*/ 50 h 50"/>
                <a:gd name="T6" fmla="*/ 45 w 90"/>
                <a:gd name="T7" fmla="*/ 0 h 50"/>
              </a:gdLst>
              <a:ahLst/>
              <a:cxnLst>
                <a:cxn ang="0">
                  <a:pos x="T0" y="T1"/>
                </a:cxn>
                <a:cxn ang="0">
                  <a:pos x="T2" y="T3"/>
                </a:cxn>
                <a:cxn ang="0">
                  <a:pos x="T4" y="T5"/>
                </a:cxn>
                <a:cxn ang="0">
                  <a:pos x="T6" y="T7"/>
                </a:cxn>
              </a:cxnLst>
              <a:rect l="0" t="0" r="r" b="b"/>
              <a:pathLst>
                <a:path w="90" h="50">
                  <a:moveTo>
                    <a:pt x="45" y="0"/>
                  </a:moveTo>
                  <a:lnTo>
                    <a:pt x="90" y="50"/>
                  </a:lnTo>
                  <a:lnTo>
                    <a:pt x="0" y="50"/>
                  </a:lnTo>
                  <a:lnTo>
                    <a:pt x="45" y="0"/>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5" name="Rectangle 80">
              <a:extLst>
                <a:ext uri="{FF2B5EF4-FFF2-40B4-BE49-F238E27FC236}">
                  <a16:creationId xmlns:a16="http://schemas.microsoft.com/office/drawing/2014/main" id="{702B416E-78E1-47F7-9EB1-F7BAA4C969C7}"/>
                </a:ext>
              </a:extLst>
            </p:cNvPr>
            <p:cNvSpPr>
              <a:spLocks noChangeArrowheads="1"/>
            </p:cNvSpPr>
            <p:nvPr/>
          </p:nvSpPr>
          <p:spPr bwMode="auto">
            <a:xfrm>
              <a:off x="2753" y="2198"/>
              <a:ext cx="701" cy="26"/>
            </a:xfrm>
            <a:prstGeom prst="rect">
              <a:avLst/>
            </a:prstGeom>
            <a:solidFill>
              <a:srgbClr val="EADDC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6" name="Freeform 81">
              <a:extLst>
                <a:ext uri="{FF2B5EF4-FFF2-40B4-BE49-F238E27FC236}">
                  <a16:creationId xmlns:a16="http://schemas.microsoft.com/office/drawing/2014/main" id="{EE57A01E-20CD-4E29-AD00-23A068F7E915}"/>
                </a:ext>
              </a:extLst>
            </p:cNvPr>
            <p:cNvSpPr>
              <a:spLocks/>
            </p:cNvSpPr>
            <p:nvPr/>
          </p:nvSpPr>
          <p:spPr bwMode="auto">
            <a:xfrm>
              <a:off x="3440" y="2167"/>
              <a:ext cx="50" cy="88"/>
            </a:xfrm>
            <a:custGeom>
              <a:avLst/>
              <a:gdLst>
                <a:gd name="T0" fmla="*/ 50 w 50"/>
                <a:gd name="T1" fmla="*/ 45 h 88"/>
                <a:gd name="T2" fmla="*/ 0 w 50"/>
                <a:gd name="T3" fmla="*/ 88 h 88"/>
                <a:gd name="T4" fmla="*/ 0 w 50"/>
                <a:gd name="T5" fmla="*/ 0 h 88"/>
                <a:gd name="T6" fmla="*/ 50 w 50"/>
                <a:gd name="T7" fmla="*/ 45 h 88"/>
              </a:gdLst>
              <a:ahLst/>
              <a:cxnLst>
                <a:cxn ang="0">
                  <a:pos x="T0" y="T1"/>
                </a:cxn>
                <a:cxn ang="0">
                  <a:pos x="T2" y="T3"/>
                </a:cxn>
                <a:cxn ang="0">
                  <a:pos x="T4" y="T5"/>
                </a:cxn>
                <a:cxn ang="0">
                  <a:pos x="T6" y="T7"/>
                </a:cxn>
              </a:cxnLst>
              <a:rect l="0" t="0" r="r" b="b"/>
              <a:pathLst>
                <a:path w="50" h="88">
                  <a:moveTo>
                    <a:pt x="50" y="45"/>
                  </a:moveTo>
                  <a:lnTo>
                    <a:pt x="0" y="88"/>
                  </a:lnTo>
                  <a:lnTo>
                    <a:pt x="0" y="0"/>
                  </a:lnTo>
                  <a:lnTo>
                    <a:pt x="50" y="45"/>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7" name="Freeform 82">
              <a:extLst>
                <a:ext uri="{FF2B5EF4-FFF2-40B4-BE49-F238E27FC236}">
                  <a16:creationId xmlns:a16="http://schemas.microsoft.com/office/drawing/2014/main" id="{900359DD-C0C5-4D30-B2B8-87E3C39D8CBD}"/>
                </a:ext>
              </a:extLst>
            </p:cNvPr>
            <p:cNvSpPr>
              <a:spLocks/>
            </p:cNvSpPr>
            <p:nvPr/>
          </p:nvSpPr>
          <p:spPr bwMode="auto">
            <a:xfrm>
              <a:off x="2806" y="1949"/>
              <a:ext cx="622" cy="375"/>
            </a:xfrm>
            <a:custGeom>
              <a:avLst/>
              <a:gdLst>
                <a:gd name="T0" fmla="*/ 14 w 622"/>
                <a:gd name="T1" fmla="*/ 375 h 375"/>
                <a:gd name="T2" fmla="*/ 0 w 622"/>
                <a:gd name="T3" fmla="*/ 352 h 375"/>
                <a:gd name="T4" fmla="*/ 608 w 622"/>
                <a:gd name="T5" fmla="*/ 0 h 375"/>
                <a:gd name="T6" fmla="*/ 622 w 622"/>
                <a:gd name="T7" fmla="*/ 27 h 375"/>
                <a:gd name="T8" fmla="*/ 14 w 622"/>
                <a:gd name="T9" fmla="*/ 375 h 375"/>
              </a:gdLst>
              <a:ahLst/>
              <a:cxnLst>
                <a:cxn ang="0">
                  <a:pos x="T0" y="T1"/>
                </a:cxn>
                <a:cxn ang="0">
                  <a:pos x="T2" y="T3"/>
                </a:cxn>
                <a:cxn ang="0">
                  <a:pos x="T4" y="T5"/>
                </a:cxn>
                <a:cxn ang="0">
                  <a:pos x="T6" y="T7"/>
                </a:cxn>
                <a:cxn ang="0">
                  <a:pos x="T8" y="T9"/>
                </a:cxn>
              </a:cxnLst>
              <a:rect l="0" t="0" r="r" b="b"/>
              <a:pathLst>
                <a:path w="622" h="375">
                  <a:moveTo>
                    <a:pt x="14" y="375"/>
                  </a:moveTo>
                  <a:lnTo>
                    <a:pt x="0" y="352"/>
                  </a:lnTo>
                  <a:lnTo>
                    <a:pt x="608" y="0"/>
                  </a:lnTo>
                  <a:lnTo>
                    <a:pt x="622" y="27"/>
                  </a:lnTo>
                  <a:lnTo>
                    <a:pt x="14" y="375"/>
                  </a:lnTo>
                  <a:close/>
                </a:path>
              </a:pathLst>
            </a:custGeom>
            <a:solidFill>
              <a:srgbClr val="FC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8" name="Freeform 83">
              <a:extLst>
                <a:ext uri="{FF2B5EF4-FFF2-40B4-BE49-F238E27FC236}">
                  <a16:creationId xmlns:a16="http://schemas.microsoft.com/office/drawing/2014/main" id="{017828FD-1247-43B0-980D-BD271B45F984}"/>
                </a:ext>
              </a:extLst>
            </p:cNvPr>
            <p:cNvSpPr>
              <a:spLocks/>
            </p:cNvSpPr>
            <p:nvPr/>
          </p:nvSpPr>
          <p:spPr bwMode="auto">
            <a:xfrm>
              <a:off x="3385" y="1932"/>
              <a:ext cx="67" cy="77"/>
            </a:xfrm>
            <a:custGeom>
              <a:avLst/>
              <a:gdLst>
                <a:gd name="T0" fmla="*/ 67 w 67"/>
                <a:gd name="T1" fmla="*/ 12 h 77"/>
                <a:gd name="T2" fmla="*/ 43 w 67"/>
                <a:gd name="T3" fmla="*/ 77 h 77"/>
                <a:gd name="T4" fmla="*/ 0 w 67"/>
                <a:gd name="T5" fmla="*/ 0 h 77"/>
                <a:gd name="T6" fmla="*/ 67 w 67"/>
                <a:gd name="T7" fmla="*/ 12 h 77"/>
              </a:gdLst>
              <a:ahLst/>
              <a:cxnLst>
                <a:cxn ang="0">
                  <a:pos x="T0" y="T1"/>
                </a:cxn>
                <a:cxn ang="0">
                  <a:pos x="T2" y="T3"/>
                </a:cxn>
                <a:cxn ang="0">
                  <a:pos x="T4" y="T5"/>
                </a:cxn>
                <a:cxn ang="0">
                  <a:pos x="T6" y="T7"/>
                </a:cxn>
              </a:cxnLst>
              <a:rect l="0" t="0" r="r" b="b"/>
              <a:pathLst>
                <a:path w="67" h="77">
                  <a:moveTo>
                    <a:pt x="67" y="12"/>
                  </a:moveTo>
                  <a:lnTo>
                    <a:pt x="43" y="77"/>
                  </a:lnTo>
                  <a:lnTo>
                    <a:pt x="0" y="0"/>
                  </a:lnTo>
                  <a:lnTo>
                    <a:pt x="67" y="12"/>
                  </a:lnTo>
                  <a:close/>
                </a:path>
              </a:pathLst>
            </a:custGeom>
            <a:solidFill>
              <a:srgbClr val="FC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9" name="Freeform 84">
              <a:extLst>
                <a:ext uri="{FF2B5EF4-FFF2-40B4-BE49-F238E27FC236}">
                  <a16:creationId xmlns:a16="http://schemas.microsoft.com/office/drawing/2014/main" id="{828E8C8C-97D7-4CD0-891F-D55D8A57C277}"/>
                </a:ext>
              </a:extLst>
            </p:cNvPr>
            <p:cNvSpPr>
              <a:spLocks/>
            </p:cNvSpPr>
            <p:nvPr/>
          </p:nvSpPr>
          <p:spPr bwMode="auto">
            <a:xfrm>
              <a:off x="2706" y="2382"/>
              <a:ext cx="50" cy="45"/>
            </a:xfrm>
            <a:custGeom>
              <a:avLst/>
              <a:gdLst>
                <a:gd name="T0" fmla="*/ 16 w 50"/>
                <a:gd name="T1" fmla="*/ 21 h 45"/>
                <a:gd name="T2" fmla="*/ 0 w 50"/>
                <a:gd name="T3" fmla="*/ 0 h 45"/>
                <a:gd name="T4" fmla="*/ 14 w 50"/>
                <a:gd name="T5" fmla="*/ 0 h 45"/>
                <a:gd name="T6" fmla="*/ 23 w 50"/>
                <a:gd name="T7" fmla="*/ 14 h 45"/>
                <a:gd name="T8" fmla="*/ 33 w 50"/>
                <a:gd name="T9" fmla="*/ 0 h 45"/>
                <a:gd name="T10" fmla="*/ 47 w 50"/>
                <a:gd name="T11" fmla="*/ 0 h 45"/>
                <a:gd name="T12" fmla="*/ 33 w 50"/>
                <a:gd name="T13" fmla="*/ 21 h 45"/>
                <a:gd name="T14" fmla="*/ 50 w 50"/>
                <a:gd name="T15" fmla="*/ 45 h 45"/>
                <a:gd name="T16" fmla="*/ 33 w 50"/>
                <a:gd name="T17" fmla="*/ 45 h 45"/>
                <a:gd name="T18" fmla="*/ 23 w 50"/>
                <a:gd name="T19" fmla="*/ 31 h 45"/>
                <a:gd name="T20" fmla="*/ 14 w 50"/>
                <a:gd name="T21" fmla="*/ 45 h 45"/>
                <a:gd name="T22" fmla="*/ 0 w 50"/>
                <a:gd name="T23" fmla="*/ 45 h 45"/>
                <a:gd name="T24" fmla="*/ 16 w 50"/>
                <a:gd name="T25" fmla="*/ 21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 h="45">
                  <a:moveTo>
                    <a:pt x="16" y="21"/>
                  </a:moveTo>
                  <a:lnTo>
                    <a:pt x="0" y="0"/>
                  </a:lnTo>
                  <a:lnTo>
                    <a:pt x="14" y="0"/>
                  </a:lnTo>
                  <a:lnTo>
                    <a:pt x="23" y="14"/>
                  </a:lnTo>
                  <a:lnTo>
                    <a:pt x="33" y="0"/>
                  </a:lnTo>
                  <a:lnTo>
                    <a:pt x="47" y="0"/>
                  </a:lnTo>
                  <a:lnTo>
                    <a:pt x="33" y="21"/>
                  </a:lnTo>
                  <a:lnTo>
                    <a:pt x="50" y="45"/>
                  </a:lnTo>
                  <a:lnTo>
                    <a:pt x="33" y="45"/>
                  </a:lnTo>
                  <a:lnTo>
                    <a:pt x="23" y="31"/>
                  </a:lnTo>
                  <a:lnTo>
                    <a:pt x="14" y="45"/>
                  </a:lnTo>
                  <a:lnTo>
                    <a:pt x="0" y="45"/>
                  </a:lnTo>
                  <a:lnTo>
                    <a:pt x="16" y="21"/>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0" name="Freeform 85">
              <a:extLst>
                <a:ext uri="{FF2B5EF4-FFF2-40B4-BE49-F238E27FC236}">
                  <a16:creationId xmlns:a16="http://schemas.microsoft.com/office/drawing/2014/main" id="{020268DB-CCFF-43EB-B6EA-D583AA9F4947}"/>
                </a:ext>
              </a:extLst>
            </p:cNvPr>
            <p:cNvSpPr>
              <a:spLocks/>
            </p:cNvSpPr>
            <p:nvPr/>
          </p:nvSpPr>
          <p:spPr bwMode="auto">
            <a:xfrm>
              <a:off x="2765" y="2377"/>
              <a:ext cx="50" cy="50"/>
            </a:xfrm>
            <a:custGeom>
              <a:avLst/>
              <a:gdLst>
                <a:gd name="T0" fmla="*/ 29 w 50"/>
                <a:gd name="T1" fmla="*/ 0 h 50"/>
                <a:gd name="T2" fmla="*/ 29 w 50"/>
                <a:gd name="T3" fmla="*/ 19 h 50"/>
                <a:gd name="T4" fmla="*/ 50 w 50"/>
                <a:gd name="T5" fmla="*/ 19 h 50"/>
                <a:gd name="T6" fmla="*/ 50 w 50"/>
                <a:gd name="T7" fmla="*/ 29 h 50"/>
                <a:gd name="T8" fmla="*/ 29 w 50"/>
                <a:gd name="T9" fmla="*/ 29 h 50"/>
                <a:gd name="T10" fmla="*/ 29 w 50"/>
                <a:gd name="T11" fmla="*/ 50 h 50"/>
                <a:gd name="T12" fmla="*/ 19 w 50"/>
                <a:gd name="T13" fmla="*/ 50 h 50"/>
                <a:gd name="T14" fmla="*/ 19 w 50"/>
                <a:gd name="T15" fmla="*/ 29 h 50"/>
                <a:gd name="T16" fmla="*/ 0 w 50"/>
                <a:gd name="T17" fmla="*/ 29 h 50"/>
                <a:gd name="T18" fmla="*/ 0 w 50"/>
                <a:gd name="T19" fmla="*/ 19 h 50"/>
                <a:gd name="T20" fmla="*/ 19 w 50"/>
                <a:gd name="T21" fmla="*/ 19 h 50"/>
                <a:gd name="T22" fmla="*/ 19 w 50"/>
                <a:gd name="T23" fmla="*/ 0 h 50"/>
                <a:gd name="T24" fmla="*/ 29 w 50"/>
                <a:gd name="T25"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 h="50">
                  <a:moveTo>
                    <a:pt x="29" y="0"/>
                  </a:moveTo>
                  <a:lnTo>
                    <a:pt x="29" y="19"/>
                  </a:lnTo>
                  <a:lnTo>
                    <a:pt x="50" y="19"/>
                  </a:lnTo>
                  <a:lnTo>
                    <a:pt x="50" y="29"/>
                  </a:lnTo>
                  <a:lnTo>
                    <a:pt x="29" y="29"/>
                  </a:lnTo>
                  <a:lnTo>
                    <a:pt x="29" y="50"/>
                  </a:lnTo>
                  <a:lnTo>
                    <a:pt x="19" y="50"/>
                  </a:lnTo>
                  <a:lnTo>
                    <a:pt x="19" y="29"/>
                  </a:lnTo>
                  <a:lnTo>
                    <a:pt x="0" y="29"/>
                  </a:lnTo>
                  <a:lnTo>
                    <a:pt x="0" y="19"/>
                  </a:lnTo>
                  <a:lnTo>
                    <a:pt x="19" y="19"/>
                  </a:lnTo>
                  <a:lnTo>
                    <a:pt x="19" y="0"/>
                  </a:lnTo>
                  <a:lnTo>
                    <a:pt x="29" y="0"/>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1" name="Freeform 86">
              <a:extLst>
                <a:ext uri="{FF2B5EF4-FFF2-40B4-BE49-F238E27FC236}">
                  <a16:creationId xmlns:a16="http://schemas.microsoft.com/office/drawing/2014/main" id="{D88997C3-22A5-4EA1-8B87-D31767B1B2C0}"/>
                </a:ext>
              </a:extLst>
            </p:cNvPr>
            <p:cNvSpPr>
              <a:spLocks/>
            </p:cNvSpPr>
            <p:nvPr/>
          </p:nvSpPr>
          <p:spPr bwMode="auto">
            <a:xfrm>
              <a:off x="2832" y="2367"/>
              <a:ext cx="43" cy="60"/>
            </a:xfrm>
            <a:custGeom>
              <a:avLst/>
              <a:gdLst>
                <a:gd name="T0" fmla="*/ 0 w 43"/>
                <a:gd name="T1" fmla="*/ 48 h 60"/>
                <a:gd name="T2" fmla="*/ 14 w 43"/>
                <a:gd name="T3" fmla="*/ 48 h 60"/>
                <a:gd name="T4" fmla="*/ 14 w 43"/>
                <a:gd name="T5" fmla="*/ 10 h 60"/>
                <a:gd name="T6" fmla="*/ 0 w 43"/>
                <a:gd name="T7" fmla="*/ 15 h 60"/>
                <a:gd name="T8" fmla="*/ 0 w 43"/>
                <a:gd name="T9" fmla="*/ 3 h 60"/>
                <a:gd name="T10" fmla="*/ 14 w 43"/>
                <a:gd name="T11" fmla="*/ 0 h 60"/>
                <a:gd name="T12" fmla="*/ 29 w 43"/>
                <a:gd name="T13" fmla="*/ 0 h 60"/>
                <a:gd name="T14" fmla="*/ 29 w 43"/>
                <a:gd name="T15" fmla="*/ 48 h 60"/>
                <a:gd name="T16" fmla="*/ 43 w 43"/>
                <a:gd name="T17" fmla="*/ 48 h 60"/>
                <a:gd name="T18" fmla="*/ 43 w 43"/>
                <a:gd name="T19" fmla="*/ 60 h 60"/>
                <a:gd name="T20" fmla="*/ 0 w 43"/>
                <a:gd name="T21" fmla="*/ 60 h 60"/>
                <a:gd name="T22" fmla="*/ 0 w 43"/>
                <a:gd name="T23" fmla="*/ 4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 h="60">
                  <a:moveTo>
                    <a:pt x="0" y="48"/>
                  </a:moveTo>
                  <a:lnTo>
                    <a:pt x="14" y="48"/>
                  </a:lnTo>
                  <a:lnTo>
                    <a:pt x="14" y="10"/>
                  </a:lnTo>
                  <a:lnTo>
                    <a:pt x="0" y="15"/>
                  </a:lnTo>
                  <a:lnTo>
                    <a:pt x="0" y="3"/>
                  </a:lnTo>
                  <a:lnTo>
                    <a:pt x="14" y="0"/>
                  </a:lnTo>
                  <a:lnTo>
                    <a:pt x="29" y="0"/>
                  </a:lnTo>
                  <a:lnTo>
                    <a:pt x="29" y="48"/>
                  </a:lnTo>
                  <a:lnTo>
                    <a:pt x="43" y="48"/>
                  </a:lnTo>
                  <a:lnTo>
                    <a:pt x="43" y="60"/>
                  </a:lnTo>
                  <a:lnTo>
                    <a:pt x="0" y="60"/>
                  </a:lnTo>
                  <a:lnTo>
                    <a:pt x="0" y="48"/>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2" name="Freeform 87">
              <a:extLst>
                <a:ext uri="{FF2B5EF4-FFF2-40B4-BE49-F238E27FC236}">
                  <a16:creationId xmlns:a16="http://schemas.microsoft.com/office/drawing/2014/main" id="{D7174843-1EA9-49CA-A7B5-5F4EFEE416B2}"/>
                </a:ext>
              </a:extLst>
            </p:cNvPr>
            <p:cNvSpPr>
              <a:spLocks noEditPoints="1"/>
            </p:cNvSpPr>
            <p:nvPr/>
          </p:nvSpPr>
          <p:spPr bwMode="auto">
            <a:xfrm>
              <a:off x="2884" y="2367"/>
              <a:ext cx="48" cy="60"/>
            </a:xfrm>
            <a:custGeom>
              <a:avLst/>
              <a:gdLst>
                <a:gd name="T0" fmla="*/ 20 w 20"/>
                <a:gd name="T1" fmla="*/ 13 h 25"/>
                <a:gd name="T2" fmla="*/ 17 w 20"/>
                <a:gd name="T3" fmla="*/ 22 h 25"/>
                <a:gd name="T4" fmla="*/ 10 w 20"/>
                <a:gd name="T5" fmla="*/ 25 h 25"/>
                <a:gd name="T6" fmla="*/ 2 w 20"/>
                <a:gd name="T7" fmla="*/ 22 h 25"/>
                <a:gd name="T8" fmla="*/ 0 w 20"/>
                <a:gd name="T9" fmla="*/ 13 h 25"/>
                <a:gd name="T10" fmla="*/ 2 w 20"/>
                <a:gd name="T11" fmla="*/ 3 h 25"/>
                <a:gd name="T12" fmla="*/ 10 w 20"/>
                <a:gd name="T13" fmla="*/ 0 h 25"/>
                <a:gd name="T14" fmla="*/ 17 w 20"/>
                <a:gd name="T15" fmla="*/ 3 h 25"/>
                <a:gd name="T16" fmla="*/ 20 w 20"/>
                <a:gd name="T17" fmla="*/ 13 h 25"/>
                <a:gd name="T18" fmla="*/ 14 w 20"/>
                <a:gd name="T19" fmla="*/ 12 h 25"/>
                <a:gd name="T20" fmla="*/ 13 w 20"/>
                <a:gd name="T21" fmla="*/ 6 h 25"/>
                <a:gd name="T22" fmla="*/ 10 w 20"/>
                <a:gd name="T23" fmla="*/ 4 h 25"/>
                <a:gd name="T24" fmla="*/ 7 w 20"/>
                <a:gd name="T25" fmla="*/ 6 h 25"/>
                <a:gd name="T26" fmla="*/ 6 w 20"/>
                <a:gd name="T27" fmla="*/ 12 h 25"/>
                <a:gd name="T28" fmla="*/ 7 w 20"/>
                <a:gd name="T29" fmla="*/ 19 h 25"/>
                <a:gd name="T30" fmla="*/ 10 w 20"/>
                <a:gd name="T31" fmla="*/ 21 h 25"/>
                <a:gd name="T32" fmla="*/ 13 w 20"/>
                <a:gd name="T33" fmla="*/ 19 h 25"/>
                <a:gd name="T34" fmla="*/ 14 w 20"/>
                <a:gd name="T35" fmla="*/ 12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 h="25">
                  <a:moveTo>
                    <a:pt x="20" y="13"/>
                  </a:moveTo>
                  <a:cubicBezTo>
                    <a:pt x="20" y="17"/>
                    <a:pt x="19" y="20"/>
                    <a:pt x="17" y="22"/>
                  </a:cubicBezTo>
                  <a:cubicBezTo>
                    <a:pt x="16" y="24"/>
                    <a:pt x="13" y="25"/>
                    <a:pt x="10" y="25"/>
                  </a:cubicBezTo>
                  <a:cubicBezTo>
                    <a:pt x="7" y="25"/>
                    <a:pt x="4" y="24"/>
                    <a:pt x="2" y="22"/>
                  </a:cubicBezTo>
                  <a:cubicBezTo>
                    <a:pt x="1" y="20"/>
                    <a:pt x="0" y="17"/>
                    <a:pt x="0" y="13"/>
                  </a:cubicBezTo>
                  <a:cubicBezTo>
                    <a:pt x="0" y="8"/>
                    <a:pt x="1" y="5"/>
                    <a:pt x="2" y="3"/>
                  </a:cubicBezTo>
                  <a:cubicBezTo>
                    <a:pt x="4" y="1"/>
                    <a:pt x="7" y="0"/>
                    <a:pt x="10" y="0"/>
                  </a:cubicBezTo>
                  <a:cubicBezTo>
                    <a:pt x="13" y="0"/>
                    <a:pt x="16" y="1"/>
                    <a:pt x="17" y="3"/>
                  </a:cubicBezTo>
                  <a:cubicBezTo>
                    <a:pt x="19" y="5"/>
                    <a:pt x="20" y="8"/>
                    <a:pt x="20" y="13"/>
                  </a:cubicBezTo>
                  <a:close/>
                  <a:moveTo>
                    <a:pt x="14" y="12"/>
                  </a:moveTo>
                  <a:cubicBezTo>
                    <a:pt x="14" y="9"/>
                    <a:pt x="13" y="7"/>
                    <a:pt x="13" y="6"/>
                  </a:cubicBezTo>
                  <a:cubicBezTo>
                    <a:pt x="12" y="5"/>
                    <a:pt x="11" y="4"/>
                    <a:pt x="10" y="4"/>
                  </a:cubicBezTo>
                  <a:cubicBezTo>
                    <a:pt x="8" y="4"/>
                    <a:pt x="7" y="5"/>
                    <a:pt x="7" y="6"/>
                  </a:cubicBezTo>
                  <a:cubicBezTo>
                    <a:pt x="6" y="7"/>
                    <a:pt x="6" y="9"/>
                    <a:pt x="6" y="12"/>
                  </a:cubicBezTo>
                  <a:cubicBezTo>
                    <a:pt x="6" y="16"/>
                    <a:pt x="6" y="18"/>
                    <a:pt x="7" y="19"/>
                  </a:cubicBezTo>
                  <a:cubicBezTo>
                    <a:pt x="7" y="20"/>
                    <a:pt x="8" y="21"/>
                    <a:pt x="10" y="21"/>
                  </a:cubicBezTo>
                  <a:cubicBezTo>
                    <a:pt x="11" y="21"/>
                    <a:pt x="12" y="20"/>
                    <a:pt x="13" y="19"/>
                  </a:cubicBezTo>
                  <a:cubicBezTo>
                    <a:pt x="13" y="18"/>
                    <a:pt x="14" y="16"/>
                    <a:pt x="14" y="12"/>
                  </a:cubicBez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3" name="Freeform 88">
              <a:extLst>
                <a:ext uri="{FF2B5EF4-FFF2-40B4-BE49-F238E27FC236}">
                  <a16:creationId xmlns:a16="http://schemas.microsoft.com/office/drawing/2014/main" id="{5180FC96-D65D-4B47-82B0-8982EE80D001}"/>
                </a:ext>
              </a:extLst>
            </p:cNvPr>
            <p:cNvSpPr>
              <a:spLocks noEditPoints="1"/>
            </p:cNvSpPr>
            <p:nvPr/>
          </p:nvSpPr>
          <p:spPr bwMode="auto">
            <a:xfrm>
              <a:off x="2944" y="2389"/>
              <a:ext cx="50" cy="26"/>
            </a:xfrm>
            <a:custGeom>
              <a:avLst/>
              <a:gdLst>
                <a:gd name="T0" fmla="*/ 0 w 50"/>
                <a:gd name="T1" fmla="*/ 0 h 26"/>
                <a:gd name="T2" fmla="*/ 50 w 50"/>
                <a:gd name="T3" fmla="*/ 0 h 26"/>
                <a:gd name="T4" fmla="*/ 50 w 50"/>
                <a:gd name="T5" fmla="*/ 7 h 26"/>
                <a:gd name="T6" fmla="*/ 0 w 50"/>
                <a:gd name="T7" fmla="*/ 7 h 26"/>
                <a:gd name="T8" fmla="*/ 0 w 50"/>
                <a:gd name="T9" fmla="*/ 0 h 26"/>
                <a:gd name="T10" fmla="*/ 0 w 50"/>
                <a:gd name="T11" fmla="*/ 17 h 26"/>
                <a:gd name="T12" fmla="*/ 50 w 50"/>
                <a:gd name="T13" fmla="*/ 17 h 26"/>
                <a:gd name="T14" fmla="*/ 50 w 50"/>
                <a:gd name="T15" fmla="*/ 26 h 26"/>
                <a:gd name="T16" fmla="*/ 0 w 50"/>
                <a:gd name="T17" fmla="*/ 26 h 26"/>
                <a:gd name="T18" fmla="*/ 0 w 50"/>
                <a:gd name="T19"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 h="26">
                  <a:moveTo>
                    <a:pt x="0" y="0"/>
                  </a:moveTo>
                  <a:lnTo>
                    <a:pt x="50" y="0"/>
                  </a:lnTo>
                  <a:lnTo>
                    <a:pt x="50" y="7"/>
                  </a:lnTo>
                  <a:lnTo>
                    <a:pt x="0" y="7"/>
                  </a:lnTo>
                  <a:lnTo>
                    <a:pt x="0" y="0"/>
                  </a:lnTo>
                  <a:close/>
                  <a:moveTo>
                    <a:pt x="0" y="17"/>
                  </a:moveTo>
                  <a:lnTo>
                    <a:pt x="50" y="17"/>
                  </a:lnTo>
                  <a:lnTo>
                    <a:pt x="50" y="26"/>
                  </a:lnTo>
                  <a:lnTo>
                    <a:pt x="0" y="26"/>
                  </a:lnTo>
                  <a:lnTo>
                    <a:pt x="0" y="17"/>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4" name="Freeform 89">
              <a:extLst>
                <a:ext uri="{FF2B5EF4-FFF2-40B4-BE49-F238E27FC236}">
                  <a16:creationId xmlns:a16="http://schemas.microsoft.com/office/drawing/2014/main" id="{598B408F-64F2-4C6E-B547-6F6BCC5FC36F}"/>
                </a:ext>
              </a:extLst>
            </p:cNvPr>
            <p:cNvSpPr>
              <a:spLocks/>
            </p:cNvSpPr>
            <p:nvPr/>
          </p:nvSpPr>
          <p:spPr bwMode="auto">
            <a:xfrm>
              <a:off x="3004" y="2382"/>
              <a:ext cx="50" cy="62"/>
            </a:xfrm>
            <a:custGeom>
              <a:avLst/>
              <a:gdLst>
                <a:gd name="T0" fmla="*/ 0 w 21"/>
                <a:gd name="T1" fmla="*/ 0 h 26"/>
                <a:gd name="T2" fmla="*/ 6 w 21"/>
                <a:gd name="T3" fmla="*/ 0 h 26"/>
                <a:gd name="T4" fmla="*/ 11 w 21"/>
                <a:gd name="T5" fmla="*/ 13 h 26"/>
                <a:gd name="T6" fmla="*/ 15 w 21"/>
                <a:gd name="T7" fmla="*/ 0 h 26"/>
                <a:gd name="T8" fmla="*/ 21 w 21"/>
                <a:gd name="T9" fmla="*/ 0 h 26"/>
                <a:gd name="T10" fmla="*/ 14 w 21"/>
                <a:gd name="T11" fmla="*/ 21 h 26"/>
                <a:gd name="T12" fmla="*/ 11 w 21"/>
                <a:gd name="T13" fmla="*/ 25 h 26"/>
                <a:gd name="T14" fmla="*/ 7 w 21"/>
                <a:gd name="T15" fmla="*/ 26 h 26"/>
                <a:gd name="T16" fmla="*/ 3 w 21"/>
                <a:gd name="T17" fmla="*/ 26 h 26"/>
                <a:gd name="T18" fmla="*/ 3 w 21"/>
                <a:gd name="T19" fmla="*/ 22 h 26"/>
                <a:gd name="T20" fmla="*/ 5 w 21"/>
                <a:gd name="T21" fmla="*/ 22 h 26"/>
                <a:gd name="T22" fmla="*/ 7 w 21"/>
                <a:gd name="T23" fmla="*/ 22 h 26"/>
                <a:gd name="T24" fmla="*/ 8 w 21"/>
                <a:gd name="T25" fmla="*/ 20 h 26"/>
                <a:gd name="T26" fmla="*/ 9 w 21"/>
                <a:gd name="T27" fmla="*/ 20 h 26"/>
                <a:gd name="T28" fmla="*/ 0 w 21"/>
                <a:gd name="T29"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 h="26">
                  <a:moveTo>
                    <a:pt x="0" y="0"/>
                  </a:moveTo>
                  <a:cubicBezTo>
                    <a:pt x="6" y="0"/>
                    <a:pt x="6" y="0"/>
                    <a:pt x="6" y="0"/>
                  </a:cubicBezTo>
                  <a:cubicBezTo>
                    <a:pt x="11" y="13"/>
                    <a:pt x="11" y="13"/>
                    <a:pt x="11" y="13"/>
                  </a:cubicBezTo>
                  <a:cubicBezTo>
                    <a:pt x="15" y="0"/>
                    <a:pt x="15" y="0"/>
                    <a:pt x="15" y="0"/>
                  </a:cubicBezTo>
                  <a:cubicBezTo>
                    <a:pt x="21" y="0"/>
                    <a:pt x="21" y="0"/>
                    <a:pt x="21" y="0"/>
                  </a:cubicBezTo>
                  <a:cubicBezTo>
                    <a:pt x="14" y="21"/>
                    <a:pt x="14" y="21"/>
                    <a:pt x="14" y="21"/>
                  </a:cubicBezTo>
                  <a:cubicBezTo>
                    <a:pt x="13" y="23"/>
                    <a:pt x="12" y="24"/>
                    <a:pt x="11" y="25"/>
                  </a:cubicBezTo>
                  <a:cubicBezTo>
                    <a:pt x="10" y="26"/>
                    <a:pt x="8" y="26"/>
                    <a:pt x="7" y="26"/>
                  </a:cubicBezTo>
                  <a:cubicBezTo>
                    <a:pt x="3" y="26"/>
                    <a:pt x="3" y="26"/>
                    <a:pt x="3" y="26"/>
                  </a:cubicBezTo>
                  <a:cubicBezTo>
                    <a:pt x="3" y="22"/>
                    <a:pt x="3" y="22"/>
                    <a:pt x="3" y="22"/>
                  </a:cubicBezTo>
                  <a:cubicBezTo>
                    <a:pt x="5" y="22"/>
                    <a:pt x="5" y="22"/>
                    <a:pt x="5" y="22"/>
                  </a:cubicBezTo>
                  <a:cubicBezTo>
                    <a:pt x="6" y="22"/>
                    <a:pt x="7" y="22"/>
                    <a:pt x="7" y="22"/>
                  </a:cubicBezTo>
                  <a:cubicBezTo>
                    <a:pt x="8" y="21"/>
                    <a:pt x="8" y="21"/>
                    <a:pt x="8" y="20"/>
                  </a:cubicBezTo>
                  <a:cubicBezTo>
                    <a:pt x="9" y="20"/>
                    <a:pt x="9" y="20"/>
                    <a:pt x="9" y="20"/>
                  </a:cubicBezTo>
                  <a:lnTo>
                    <a:pt x="0" y="0"/>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5" name="Rectangle 90">
              <a:extLst>
                <a:ext uri="{FF2B5EF4-FFF2-40B4-BE49-F238E27FC236}">
                  <a16:creationId xmlns:a16="http://schemas.microsoft.com/office/drawing/2014/main" id="{159353F3-4553-4C6F-AE5C-AA0DC6D29C41}"/>
                </a:ext>
              </a:extLst>
            </p:cNvPr>
            <p:cNvSpPr>
              <a:spLocks noChangeArrowheads="1"/>
            </p:cNvSpPr>
            <p:nvPr/>
          </p:nvSpPr>
          <p:spPr bwMode="auto">
            <a:xfrm>
              <a:off x="3259" y="2308"/>
              <a:ext cx="35" cy="236"/>
            </a:xfrm>
            <a:prstGeom prst="rect">
              <a:avLst/>
            </a:prstGeom>
            <a:solidFill>
              <a:srgbClr val="FF91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6" name="Rectangle 91">
              <a:extLst>
                <a:ext uri="{FF2B5EF4-FFF2-40B4-BE49-F238E27FC236}">
                  <a16:creationId xmlns:a16="http://schemas.microsoft.com/office/drawing/2014/main" id="{EC2F88B4-CB34-4375-A9BC-D71649F987C1}"/>
                </a:ext>
              </a:extLst>
            </p:cNvPr>
            <p:cNvSpPr>
              <a:spLocks noChangeArrowheads="1"/>
            </p:cNvSpPr>
            <p:nvPr/>
          </p:nvSpPr>
          <p:spPr bwMode="auto">
            <a:xfrm>
              <a:off x="3480" y="2308"/>
              <a:ext cx="36" cy="236"/>
            </a:xfrm>
            <a:prstGeom prst="rect">
              <a:avLst/>
            </a:prstGeom>
            <a:solidFill>
              <a:srgbClr val="FF91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7" name="Rectangle 92">
              <a:extLst>
                <a:ext uri="{FF2B5EF4-FFF2-40B4-BE49-F238E27FC236}">
                  <a16:creationId xmlns:a16="http://schemas.microsoft.com/office/drawing/2014/main" id="{C91DC6B7-4151-4C3E-BA1E-1A7AA2E866AD}"/>
                </a:ext>
              </a:extLst>
            </p:cNvPr>
            <p:cNvSpPr>
              <a:spLocks noChangeArrowheads="1"/>
            </p:cNvSpPr>
            <p:nvPr/>
          </p:nvSpPr>
          <p:spPr bwMode="auto">
            <a:xfrm>
              <a:off x="3294" y="2336"/>
              <a:ext cx="186" cy="19"/>
            </a:xfrm>
            <a:prstGeom prst="rect">
              <a:avLst/>
            </a:prstGeom>
            <a:solidFill>
              <a:srgbClr val="30303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8" name="Rectangle 93">
              <a:extLst>
                <a:ext uri="{FF2B5EF4-FFF2-40B4-BE49-F238E27FC236}">
                  <a16:creationId xmlns:a16="http://schemas.microsoft.com/office/drawing/2014/main" id="{78C26DB9-87CF-4C8A-B6A9-980F8FAB5BDA}"/>
                </a:ext>
              </a:extLst>
            </p:cNvPr>
            <p:cNvSpPr>
              <a:spLocks noChangeArrowheads="1"/>
            </p:cNvSpPr>
            <p:nvPr/>
          </p:nvSpPr>
          <p:spPr bwMode="auto">
            <a:xfrm>
              <a:off x="3294" y="2389"/>
              <a:ext cx="186" cy="19"/>
            </a:xfrm>
            <a:prstGeom prst="rect">
              <a:avLst/>
            </a:prstGeom>
            <a:solidFill>
              <a:srgbClr val="30303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9" name="Rectangle 94">
              <a:extLst>
                <a:ext uri="{FF2B5EF4-FFF2-40B4-BE49-F238E27FC236}">
                  <a16:creationId xmlns:a16="http://schemas.microsoft.com/office/drawing/2014/main" id="{C40D4A3E-1316-4DC0-8EA3-574A3B2FA789}"/>
                </a:ext>
              </a:extLst>
            </p:cNvPr>
            <p:cNvSpPr>
              <a:spLocks noChangeArrowheads="1"/>
            </p:cNvSpPr>
            <p:nvPr/>
          </p:nvSpPr>
          <p:spPr bwMode="auto">
            <a:xfrm>
              <a:off x="3294" y="2444"/>
              <a:ext cx="186" cy="19"/>
            </a:xfrm>
            <a:prstGeom prst="rect">
              <a:avLst/>
            </a:prstGeom>
            <a:solidFill>
              <a:srgbClr val="30303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0" name="Rectangle 95">
              <a:extLst>
                <a:ext uri="{FF2B5EF4-FFF2-40B4-BE49-F238E27FC236}">
                  <a16:creationId xmlns:a16="http://schemas.microsoft.com/office/drawing/2014/main" id="{8ABC9F54-2650-4B08-AFEE-74C0096F4307}"/>
                </a:ext>
              </a:extLst>
            </p:cNvPr>
            <p:cNvSpPr>
              <a:spLocks noChangeArrowheads="1"/>
            </p:cNvSpPr>
            <p:nvPr/>
          </p:nvSpPr>
          <p:spPr bwMode="auto">
            <a:xfrm>
              <a:off x="3294" y="2496"/>
              <a:ext cx="186" cy="20"/>
            </a:xfrm>
            <a:prstGeom prst="rect">
              <a:avLst/>
            </a:prstGeom>
            <a:solidFill>
              <a:srgbClr val="30303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1" name="Oval 96">
              <a:extLst>
                <a:ext uri="{FF2B5EF4-FFF2-40B4-BE49-F238E27FC236}">
                  <a16:creationId xmlns:a16="http://schemas.microsoft.com/office/drawing/2014/main" id="{70313ECA-E4D9-4FE5-B933-1D7977C513DD}"/>
                </a:ext>
              </a:extLst>
            </p:cNvPr>
            <p:cNvSpPr>
              <a:spLocks noChangeArrowheads="1"/>
            </p:cNvSpPr>
            <p:nvPr/>
          </p:nvSpPr>
          <p:spPr bwMode="auto">
            <a:xfrm>
              <a:off x="3363" y="2322"/>
              <a:ext cx="48" cy="48"/>
            </a:xfrm>
            <a:prstGeom prst="ellipse">
              <a:avLst/>
            </a:prstGeom>
            <a:solidFill>
              <a:srgbClr val="FF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2" name="Oval 97">
              <a:extLst>
                <a:ext uri="{FF2B5EF4-FFF2-40B4-BE49-F238E27FC236}">
                  <a16:creationId xmlns:a16="http://schemas.microsoft.com/office/drawing/2014/main" id="{890AD897-06C9-40DB-902B-9F063669E0D6}"/>
                </a:ext>
              </a:extLst>
            </p:cNvPr>
            <p:cNvSpPr>
              <a:spLocks noChangeArrowheads="1"/>
            </p:cNvSpPr>
            <p:nvPr/>
          </p:nvSpPr>
          <p:spPr bwMode="auto">
            <a:xfrm>
              <a:off x="3316" y="2322"/>
              <a:ext cx="47" cy="48"/>
            </a:xfrm>
            <a:prstGeom prst="ellipse">
              <a:avLst/>
            </a:prstGeom>
            <a:solidFill>
              <a:srgbClr val="FF3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3" name="Oval 98">
              <a:extLst>
                <a:ext uri="{FF2B5EF4-FFF2-40B4-BE49-F238E27FC236}">
                  <a16:creationId xmlns:a16="http://schemas.microsoft.com/office/drawing/2014/main" id="{7D1D63AF-5520-44BC-875C-F286E80DCA6C}"/>
                </a:ext>
              </a:extLst>
            </p:cNvPr>
            <p:cNvSpPr>
              <a:spLocks noChangeArrowheads="1"/>
            </p:cNvSpPr>
            <p:nvPr/>
          </p:nvSpPr>
          <p:spPr bwMode="auto">
            <a:xfrm>
              <a:off x="3294" y="2430"/>
              <a:ext cx="48" cy="47"/>
            </a:xfrm>
            <a:prstGeom prst="ellipse">
              <a:avLst/>
            </a:prstGeom>
            <a:solidFill>
              <a:srgbClr val="FF3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4" name="Oval 99">
              <a:extLst>
                <a:ext uri="{FF2B5EF4-FFF2-40B4-BE49-F238E27FC236}">
                  <a16:creationId xmlns:a16="http://schemas.microsoft.com/office/drawing/2014/main" id="{58DE3202-C759-498B-B3F0-C585CA677D88}"/>
                </a:ext>
              </a:extLst>
            </p:cNvPr>
            <p:cNvSpPr>
              <a:spLocks noChangeArrowheads="1"/>
            </p:cNvSpPr>
            <p:nvPr/>
          </p:nvSpPr>
          <p:spPr bwMode="auto">
            <a:xfrm>
              <a:off x="3383" y="2482"/>
              <a:ext cx="47" cy="48"/>
            </a:xfrm>
            <a:prstGeom prst="ellipse">
              <a:avLst/>
            </a:prstGeom>
            <a:solidFill>
              <a:srgbClr val="00AF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6" name="Oval 100">
              <a:extLst>
                <a:ext uri="{FF2B5EF4-FFF2-40B4-BE49-F238E27FC236}">
                  <a16:creationId xmlns:a16="http://schemas.microsoft.com/office/drawing/2014/main" id="{3C6D74BF-B84A-40F2-8891-A33C3F413F9C}"/>
                </a:ext>
              </a:extLst>
            </p:cNvPr>
            <p:cNvSpPr>
              <a:spLocks noChangeArrowheads="1"/>
            </p:cNvSpPr>
            <p:nvPr/>
          </p:nvSpPr>
          <p:spPr bwMode="auto">
            <a:xfrm>
              <a:off x="3430" y="2482"/>
              <a:ext cx="48" cy="48"/>
            </a:xfrm>
            <a:prstGeom prst="ellipse">
              <a:avLst/>
            </a:prstGeom>
            <a:solidFill>
              <a:srgbClr val="00AF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7" name="Oval 101">
              <a:extLst>
                <a:ext uri="{FF2B5EF4-FFF2-40B4-BE49-F238E27FC236}">
                  <a16:creationId xmlns:a16="http://schemas.microsoft.com/office/drawing/2014/main" id="{2575C67A-80A1-4CE6-8DAB-0E1E9EDB9F6D}"/>
                </a:ext>
              </a:extLst>
            </p:cNvPr>
            <p:cNvSpPr>
              <a:spLocks noChangeArrowheads="1"/>
            </p:cNvSpPr>
            <p:nvPr/>
          </p:nvSpPr>
          <p:spPr bwMode="auto">
            <a:xfrm>
              <a:off x="3430" y="2375"/>
              <a:ext cx="48" cy="47"/>
            </a:xfrm>
            <a:prstGeom prst="ellipse">
              <a:avLst/>
            </a:prstGeom>
            <a:solidFill>
              <a:srgbClr val="16D0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8" name="Oval 102">
              <a:extLst>
                <a:ext uri="{FF2B5EF4-FFF2-40B4-BE49-F238E27FC236}">
                  <a16:creationId xmlns:a16="http://schemas.microsoft.com/office/drawing/2014/main" id="{3CED4D0F-21B8-46B8-AA67-525CCBBA3AD4}"/>
                </a:ext>
              </a:extLst>
            </p:cNvPr>
            <p:cNvSpPr>
              <a:spLocks noChangeArrowheads="1"/>
            </p:cNvSpPr>
            <p:nvPr/>
          </p:nvSpPr>
          <p:spPr bwMode="auto">
            <a:xfrm>
              <a:off x="3383" y="2375"/>
              <a:ext cx="47" cy="47"/>
            </a:xfrm>
            <a:prstGeom prst="ellipse">
              <a:avLst/>
            </a:prstGeom>
            <a:solidFill>
              <a:srgbClr val="16D0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0" name="Oval 103">
              <a:extLst>
                <a:ext uri="{FF2B5EF4-FFF2-40B4-BE49-F238E27FC236}">
                  <a16:creationId xmlns:a16="http://schemas.microsoft.com/office/drawing/2014/main" id="{30AF4E29-1FE4-4E99-9E61-BB1573E8AC62}"/>
                </a:ext>
              </a:extLst>
            </p:cNvPr>
            <p:cNvSpPr>
              <a:spLocks noChangeArrowheads="1"/>
            </p:cNvSpPr>
            <p:nvPr/>
          </p:nvSpPr>
          <p:spPr bwMode="auto">
            <a:xfrm>
              <a:off x="3335" y="2375"/>
              <a:ext cx="48" cy="47"/>
            </a:xfrm>
            <a:prstGeom prst="ellipse">
              <a:avLst/>
            </a:prstGeom>
            <a:solidFill>
              <a:srgbClr val="00AF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2" name="Oval 104">
              <a:extLst>
                <a:ext uri="{FF2B5EF4-FFF2-40B4-BE49-F238E27FC236}">
                  <a16:creationId xmlns:a16="http://schemas.microsoft.com/office/drawing/2014/main" id="{5A3FBAE4-B3F5-492E-A479-A4FF06F27DED}"/>
                </a:ext>
              </a:extLst>
            </p:cNvPr>
            <p:cNvSpPr>
              <a:spLocks noChangeArrowheads="1"/>
            </p:cNvSpPr>
            <p:nvPr/>
          </p:nvSpPr>
          <p:spPr bwMode="auto">
            <a:xfrm>
              <a:off x="2961" y="2171"/>
              <a:ext cx="69" cy="70"/>
            </a:xfrm>
            <a:prstGeom prst="ellipse">
              <a:avLst/>
            </a:prstGeom>
            <a:solidFill>
              <a:srgbClr val="FC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3" name="Oval 105">
              <a:extLst>
                <a:ext uri="{FF2B5EF4-FFF2-40B4-BE49-F238E27FC236}">
                  <a16:creationId xmlns:a16="http://schemas.microsoft.com/office/drawing/2014/main" id="{D970DDA3-9BA7-40BC-85D6-44D2CF826EFD}"/>
                </a:ext>
              </a:extLst>
            </p:cNvPr>
            <p:cNvSpPr>
              <a:spLocks noChangeArrowheads="1"/>
            </p:cNvSpPr>
            <p:nvPr/>
          </p:nvSpPr>
          <p:spPr bwMode="auto">
            <a:xfrm>
              <a:off x="3108" y="2088"/>
              <a:ext cx="70" cy="69"/>
            </a:xfrm>
            <a:prstGeom prst="ellipse">
              <a:avLst/>
            </a:prstGeom>
            <a:solidFill>
              <a:srgbClr val="FC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74" name="Group 108">
            <a:extLst>
              <a:ext uri="{FF2B5EF4-FFF2-40B4-BE49-F238E27FC236}">
                <a16:creationId xmlns:a16="http://schemas.microsoft.com/office/drawing/2014/main" id="{31ACB1D3-90A6-4CA5-8509-B2DB19919C57}"/>
              </a:ext>
            </a:extLst>
          </p:cNvPr>
          <p:cNvGrpSpPr>
            <a:grpSpLocks noChangeAspect="1"/>
          </p:cNvGrpSpPr>
          <p:nvPr/>
        </p:nvGrpSpPr>
        <p:grpSpPr bwMode="auto">
          <a:xfrm>
            <a:off x="6793892" y="2676525"/>
            <a:ext cx="1330692" cy="1219454"/>
            <a:chOff x="4159" y="1770"/>
            <a:chExt cx="957" cy="877"/>
          </a:xfrm>
        </p:grpSpPr>
        <p:sp>
          <p:nvSpPr>
            <p:cNvPr id="1077" name="Rectangle 109">
              <a:extLst>
                <a:ext uri="{FF2B5EF4-FFF2-40B4-BE49-F238E27FC236}">
                  <a16:creationId xmlns:a16="http://schemas.microsoft.com/office/drawing/2014/main" id="{CD743737-E9CB-4688-BEAC-9FC8FF3ACBFE}"/>
                </a:ext>
              </a:extLst>
            </p:cNvPr>
            <p:cNvSpPr>
              <a:spLocks noChangeArrowheads="1"/>
            </p:cNvSpPr>
            <p:nvPr/>
          </p:nvSpPr>
          <p:spPr bwMode="auto">
            <a:xfrm>
              <a:off x="4376" y="1961"/>
              <a:ext cx="523" cy="213"/>
            </a:xfrm>
            <a:prstGeom prst="rect">
              <a:avLst/>
            </a:prstGeom>
            <a:solidFill>
              <a:srgbClr val="47464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0" name="Oval 110">
              <a:extLst>
                <a:ext uri="{FF2B5EF4-FFF2-40B4-BE49-F238E27FC236}">
                  <a16:creationId xmlns:a16="http://schemas.microsoft.com/office/drawing/2014/main" id="{6DCD05F6-9214-4BE3-BD9B-7B05BFF57F7A}"/>
                </a:ext>
              </a:extLst>
            </p:cNvPr>
            <p:cNvSpPr>
              <a:spLocks noChangeArrowheads="1"/>
            </p:cNvSpPr>
            <p:nvPr/>
          </p:nvSpPr>
          <p:spPr bwMode="auto">
            <a:xfrm>
              <a:off x="4376" y="2111"/>
              <a:ext cx="523" cy="122"/>
            </a:xfrm>
            <a:prstGeom prst="ellipse">
              <a:avLst/>
            </a:prstGeom>
            <a:solidFill>
              <a:srgbClr val="4746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1" name="Freeform 111">
              <a:extLst>
                <a:ext uri="{FF2B5EF4-FFF2-40B4-BE49-F238E27FC236}">
                  <a16:creationId xmlns:a16="http://schemas.microsoft.com/office/drawing/2014/main" id="{9A6F6A68-CD15-47EE-8B1E-555898035979}"/>
                </a:ext>
              </a:extLst>
            </p:cNvPr>
            <p:cNvSpPr>
              <a:spLocks/>
            </p:cNvSpPr>
            <p:nvPr/>
          </p:nvSpPr>
          <p:spPr bwMode="auto">
            <a:xfrm>
              <a:off x="4376" y="1882"/>
              <a:ext cx="523" cy="253"/>
            </a:xfrm>
            <a:custGeom>
              <a:avLst/>
              <a:gdLst>
                <a:gd name="T0" fmla="*/ 219 w 219"/>
                <a:gd name="T1" fmla="*/ 0 h 106"/>
                <a:gd name="T2" fmla="*/ 0 w 219"/>
                <a:gd name="T3" fmla="*/ 0 h 106"/>
                <a:gd name="T4" fmla="*/ 0 w 219"/>
                <a:gd name="T5" fmla="*/ 72 h 106"/>
                <a:gd name="T6" fmla="*/ 0 w 219"/>
                <a:gd name="T7" fmla="*/ 72 h 106"/>
                <a:gd name="T8" fmla="*/ 0 w 219"/>
                <a:gd name="T9" fmla="*/ 72 h 106"/>
                <a:gd name="T10" fmla="*/ 110 w 219"/>
                <a:gd name="T11" fmla="*/ 106 h 106"/>
                <a:gd name="T12" fmla="*/ 219 w 219"/>
                <a:gd name="T13" fmla="*/ 72 h 106"/>
                <a:gd name="T14" fmla="*/ 219 w 219"/>
                <a:gd name="T15" fmla="*/ 72 h 106"/>
                <a:gd name="T16" fmla="*/ 219 w 219"/>
                <a:gd name="T17" fmla="*/ 72 h 106"/>
                <a:gd name="T18" fmla="*/ 219 w 219"/>
                <a:gd name="T19"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9" h="106">
                  <a:moveTo>
                    <a:pt x="219" y="0"/>
                  </a:moveTo>
                  <a:cubicBezTo>
                    <a:pt x="0" y="0"/>
                    <a:pt x="0" y="0"/>
                    <a:pt x="0" y="0"/>
                  </a:cubicBezTo>
                  <a:cubicBezTo>
                    <a:pt x="0" y="72"/>
                    <a:pt x="0" y="72"/>
                    <a:pt x="0" y="72"/>
                  </a:cubicBezTo>
                  <a:cubicBezTo>
                    <a:pt x="0" y="72"/>
                    <a:pt x="0" y="72"/>
                    <a:pt x="0" y="72"/>
                  </a:cubicBezTo>
                  <a:cubicBezTo>
                    <a:pt x="0" y="72"/>
                    <a:pt x="0" y="72"/>
                    <a:pt x="0" y="72"/>
                  </a:cubicBezTo>
                  <a:cubicBezTo>
                    <a:pt x="0" y="86"/>
                    <a:pt x="49" y="106"/>
                    <a:pt x="110" y="106"/>
                  </a:cubicBezTo>
                  <a:cubicBezTo>
                    <a:pt x="170" y="106"/>
                    <a:pt x="219" y="86"/>
                    <a:pt x="219" y="72"/>
                  </a:cubicBezTo>
                  <a:cubicBezTo>
                    <a:pt x="219" y="72"/>
                    <a:pt x="219" y="72"/>
                    <a:pt x="219" y="72"/>
                  </a:cubicBezTo>
                  <a:cubicBezTo>
                    <a:pt x="219" y="72"/>
                    <a:pt x="219" y="72"/>
                    <a:pt x="219" y="72"/>
                  </a:cubicBezTo>
                  <a:lnTo>
                    <a:pt x="219" y="0"/>
                  </a:lnTo>
                  <a:close/>
                </a:path>
              </a:pathLst>
            </a:custGeom>
            <a:solidFill>
              <a:srgbClr val="303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2" name="Freeform 112">
              <a:extLst>
                <a:ext uri="{FF2B5EF4-FFF2-40B4-BE49-F238E27FC236}">
                  <a16:creationId xmlns:a16="http://schemas.microsoft.com/office/drawing/2014/main" id="{C4AC11E6-7CAF-47DC-911F-5FF068BC4EBB}"/>
                </a:ext>
              </a:extLst>
            </p:cNvPr>
            <p:cNvSpPr>
              <a:spLocks/>
            </p:cNvSpPr>
            <p:nvPr/>
          </p:nvSpPr>
          <p:spPr bwMode="auto">
            <a:xfrm>
              <a:off x="4899" y="1946"/>
              <a:ext cx="43" cy="252"/>
            </a:xfrm>
            <a:custGeom>
              <a:avLst/>
              <a:gdLst>
                <a:gd name="T0" fmla="*/ 18 w 18"/>
                <a:gd name="T1" fmla="*/ 0 h 105"/>
                <a:gd name="T2" fmla="*/ 18 w 18"/>
                <a:gd name="T3" fmla="*/ 105 h 105"/>
                <a:gd name="T4" fmla="*/ 0 w 18"/>
                <a:gd name="T5" fmla="*/ 105 h 105"/>
                <a:gd name="T6" fmla="*/ 11 w 18"/>
                <a:gd name="T7" fmla="*/ 75 h 105"/>
                <a:gd name="T8" fmla="*/ 11 w 18"/>
                <a:gd name="T9" fmla="*/ 0 h 105"/>
                <a:gd name="T10" fmla="*/ 18 w 18"/>
                <a:gd name="T11" fmla="*/ 0 h 105"/>
              </a:gdLst>
              <a:ahLst/>
              <a:cxnLst>
                <a:cxn ang="0">
                  <a:pos x="T0" y="T1"/>
                </a:cxn>
                <a:cxn ang="0">
                  <a:pos x="T2" y="T3"/>
                </a:cxn>
                <a:cxn ang="0">
                  <a:pos x="T4" y="T5"/>
                </a:cxn>
                <a:cxn ang="0">
                  <a:pos x="T6" y="T7"/>
                </a:cxn>
                <a:cxn ang="0">
                  <a:pos x="T8" y="T9"/>
                </a:cxn>
                <a:cxn ang="0">
                  <a:pos x="T10" y="T11"/>
                </a:cxn>
              </a:cxnLst>
              <a:rect l="0" t="0" r="r" b="b"/>
              <a:pathLst>
                <a:path w="18" h="105">
                  <a:moveTo>
                    <a:pt x="18" y="0"/>
                  </a:moveTo>
                  <a:cubicBezTo>
                    <a:pt x="18" y="105"/>
                    <a:pt x="18" y="105"/>
                    <a:pt x="18" y="105"/>
                  </a:cubicBezTo>
                  <a:cubicBezTo>
                    <a:pt x="0" y="105"/>
                    <a:pt x="0" y="105"/>
                    <a:pt x="0" y="105"/>
                  </a:cubicBezTo>
                  <a:cubicBezTo>
                    <a:pt x="2" y="87"/>
                    <a:pt x="11" y="75"/>
                    <a:pt x="11" y="75"/>
                  </a:cubicBezTo>
                  <a:cubicBezTo>
                    <a:pt x="11" y="0"/>
                    <a:pt x="11" y="0"/>
                    <a:pt x="11" y="0"/>
                  </a:cubicBezTo>
                  <a:lnTo>
                    <a:pt x="18" y="0"/>
                  </a:lnTo>
                  <a:close/>
                </a:path>
              </a:pathLst>
            </a:custGeom>
            <a:solidFill>
              <a:srgbClr val="FADB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3" name="Freeform 113">
              <a:extLst>
                <a:ext uri="{FF2B5EF4-FFF2-40B4-BE49-F238E27FC236}">
                  <a16:creationId xmlns:a16="http://schemas.microsoft.com/office/drawing/2014/main" id="{85624DCB-9031-45D9-B896-D85A6184B81D}"/>
                </a:ext>
              </a:extLst>
            </p:cNvPr>
            <p:cNvSpPr>
              <a:spLocks/>
            </p:cNvSpPr>
            <p:nvPr/>
          </p:nvSpPr>
          <p:spPr bwMode="auto">
            <a:xfrm>
              <a:off x="4942" y="1946"/>
              <a:ext cx="43" cy="252"/>
            </a:xfrm>
            <a:custGeom>
              <a:avLst/>
              <a:gdLst>
                <a:gd name="T0" fmla="*/ 18 w 18"/>
                <a:gd name="T1" fmla="*/ 105 h 105"/>
                <a:gd name="T2" fmla="*/ 0 w 18"/>
                <a:gd name="T3" fmla="*/ 105 h 105"/>
                <a:gd name="T4" fmla="*/ 0 w 18"/>
                <a:gd name="T5" fmla="*/ 0 h 105"/>
                <a:gd name="T6" fmla="*/ 7 w 18"/>
                <a:gd name="T7" fmla="*/ 0 h 105"/>
                <a:gd name="T8" fmla="*/ 7 w 18"/>
                <a:gd name="T9" fmla="*/ 75 h 105"/>
                <a:gd name="T10" fmla="*/ 18 w 18"/>
                <a:gd name="T11" fmla="*/ 105 h 105"/>
              </a:gdLst>
              <a:ahLst/>
              <a:cxnLst>
                <a:cxn ang="0">
                  <a:pos x="T0" y="T1"/>
                </a:cxn>
                <a:cxn ang="0">
                  <a:pos x="T2" y="T3"/>
                </a:cxn>
                <a:cxn ang="0">
                  <a:pos x="T4" y="T5"/>
                </a:cxn>
                <a:cxn ang="0">
                  <a:pos x="T6" y="T7"/>
                </a:cxn>
                <a:cxn ang="0">
                  <a:pos x="T8" y="T9"/>
                </a:cxn>
                <a:cxn ang="0">
                  <a:pos x="T10" y="T11"/>
                </a:cxn>
              </a:cxnLst>
              <a:rect l="0" t="0" r="r" b="b"/>
              <a:pathLst>
                <a:path w="18" h="105">
                  <a:moveTo>
                    <a:pt x="18" y="105"/>
                  </a:moveTo>
                  <a:cubicBezTo>
                    <a:pt x="0" y="105"/>
                    <a:pt x="0" y="105"/>
                    <a:pt x="0" y="105"/>
                  </a:cubicBezTo>
                  <a:cubicBezTo>
                    <a:pt x="0" y="0"/>
                    <a:pt x="0" y="0"/>
                    <a:pt x="0" y="0"/>
                  </a:cubicBezTo>
                  <a:cubicBezTo>
                    <a:pt x="7" y="0"/>
                    <a:pt x="7" y="0"/>
                    <a:pt x="7" y="0"/>
                  </a:cubicBezTo>
                  <a:cubicBezTo>
                    <a:pt x="7" y="75"/>
                    <a:pt x="7" y="75"/>
                    <a:pt x="7" y="75"/>
                  </a:cubicBezTo>
                  <a:cubicBezTo>
                    <a:pt x="7" y="75"/>
                    <a:pt x="16" y="87"/>
                    <a:pt x="18" y="105"/>
                  </a:cubicBezTo>
                  <a:close/>
                </a:path>
              </a:pathLst>
            </a:custGeom>
            <a:solidFill>
              <a:srgbClr val="F8B7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4" name="Freeform 114">
              <a:extLst>
                <a:ext uri="{FF2B5EF4-FFF2-40B4-BE49-F238E27FC236}">
                  <a16:creationId xmlns:a16="http://schemas.microsoft.com/office/drawing/2014/main" id="{678AE771-8095-4176-B121-A509E57F02A2}"/>
                </a:ext>
              </a:extLst>
            </p:cNvPr>
            <p:cNvSpPr>
              <a:spLocks/>
            </p:cNvSpPr>
            <p:nvPr/>
          </p:nvSpPr>
          <p:spPr bwMode="auto">
            <a:xfrm>
              <a:off x="4159" y="1770"/>
              <a:ext cx="480" cy="303"/>
            </a:xfrm>
            <a:custGeom>
              <a:avLst/>
              <a:gdLst>
                <a:gd name="T0" fmla="*/ 480 w 480"/>
                <a:gd name="T1" fmla="*/ 0 h 303"/>
                <a:gd name="T2" fmla="*/ 480 w 480"/>
                <a:gd name="T3" fmla="*/ 303 h 303"/>
                <a:gd name="T4" fmla="*/ 0 w 480"/>
                <a:gd name="T5" fmla="*/ 150 h 303"/>
                <a:gd name="T6" fmla="*/ 480 w 480"/>
                <a:gd name="T7" fmla="*/ 0 h 303"/>
              </a:gdLst>
              <a:ahLst/>
              <a:cxnLst>
                <a:cxn ang="0">
                  <a:pos x="T0" y="T1"/>
                </a:cxn>
                <a:cxn ang="0">
                  <a:pos x="T2" y="T3"/>
                </a:cxn>
                <a:cxn ang="0">
                  <a:pos x="T4" y="T5"/>
                </a:cxn>
                <a:cxn ang="0">
                  <a:pos x="T6" y="T7"/>
                </a:cxn>
              </a:cxnLst>
              <a:rect l="0" t="0" r="r" b="b"/>
              <a:pathLst>
                <a:path w="480" h="303">
                  <a:moveTo>
                    <a:pt x="480" y="0"/>
                  </a:moveTo>
                  <a:lnTo>
                    <a:pt x="480" y="303"/>
                  </a:lnTo>
                  <a:lnTo>
                    <a:pt x="0" y="150"/>
                  </a:lnTo>
                  <a:lnTo>
                    <a:pt x="480" y="0"/>
                  </a:lnTo>
                  <a:close/>
                </a:path>
              </a:pathLst>
            </a:custGeom>
            <a:solidFill>
              <a:srgbClr val="5655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5" name="Freeform 115">
              <a:extLst>
                <a:ext uri="{FF2B5EF4-FFF2-40B4-BE49-F238E27FC236}">
                  <a16:creationId xmlns:a16="http://schemas.microsoft.com/office/drawing/2014/main" id="{C24D4B45-6176-4ABE-BAB4-F82F47F35FA6}"/>
                </a:ext>
              </a:extLst>
            </p:cNvPr>
            <p:cNvSpPr>
              <a:spLocks/>
            </p:cNvSpPr>
            <p:nvPr/>
          </p:nvSpPr>
          <p:spPr bwMode="auto">
            <a:xfrm>
              <a:off x="4639" y="1770"/>
              <a:ext cx="477" cy="303"/>
            </a:xfrm>
            <a:custGeom>
              <a:avLst/>
              <a:gdLst>
                <a:gd name="T0" fmla="*/ 477 w 477"/>
                <a:gd name="T1" fmla="*/ 150 h 303"/>
                <a:gd name="T2" fmla="*/ 0 w 477"/>
                <a:gd name="T3" fmla="*/ 303 h 303"/>
                <a:gd name="T4" fmla="*/ 0 w 477"/>
                <a:gd name="T5" fmla="*/ 0 h 303"/>
                <a:gd name="T6" fmla="*/ 477 w 477"/>
                <a:gd name="T7" fmla="*/ 150 h 303"/>
              </a:gdLst>
              <a:ahLst/>
              <a:cxnLst>
                <a:cxn ang="0">
                  <a:pos x="T0" y="T1"/>
                </a:cxn>
                <a:cxn ang="0">
                  <a:pos x="T2" y="T3"/>
                </a:cxn>
                <a:cxn ang="0">
                  <a:pos x="T4" y="T5"/>
                </a:cxn>
                <a:cxn ang="0">
                  <a:pos x="T6" y="T7"/>
                </a:cxn>
              </a:cxnLst>
              <a:rect l="0" t="0" r="r" b="b"/>
              <a:pathLst>
                <a:path w="477" h="303">
                  <a:moveTo>
                    <a:pt x="477" y="150"/>
                  </a:moveTo>
                  <a:lnTo>
                    <a:pt x="0" y="303"/>
                  </a:lnTo>
                  <a:lnTo>
                    <a:pt x="0" y="0"/>
                  </a:lnTo>
                  <a:lnTo>
                    <a:pt x="477" y="150"/>
                  </a:lnTo>
                  <a:close/>
                </a:path>
              </a:pathLst>
            </a:custGeom>
            <a:solidFill>
              <a:srgbClr val="4746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6" name="Freeform 116">
              <a:extLst>
                <a:ext uri="{FF2B5EF4-FFF2-40B4-BE49-F238E27FC236}">
                  <a16:creationId xmlns:a16="http://schemas.microsoft.com/office/drawing/2014/main" id="{3E0880BD-65FB-487F-ADBA-6491DF16F82D}"/>
                </a:ext>
              </a:extLst>
            </p:cNvPr>
            <p:cNvSpPr>
              <a:spLocks/>
            </p:cNvSpPr>
            <p:nvPr/>
          </p:nvSpPr>
          <p:spPr bwMode="auto">
            <a:xfrm>
              <a:off x="4589" y="2363"/>
              <a:ext cx="138" cy="284"/>
            </a:xfrm>
            <a:custGeom>
              <a:avLst/>
              <a:gdLst>
                <a:gd name="T0" fmla="*/ 0 w 138"/>
                <a:gd name="T1" fmla="*/ 14 h 284"/>
                <a:gd name="T2" fmla="*/ 28 w 138"/>
                <a:gd name="T3" fmla="*/ 284 h 284"/>
                <a:gd name="T4" fmla="*/ 78 w 138"/>
                <a:gd name="T5" fmla="*/ 234 h 284"/>
                <a:gd name="T6" fmla="*/ 138 w 138"/>
                <a:gd name="T7" fmla="*/ 270 h 284"/>
                <a:gd name="T8" fmla="*/ 109 w 138"/>
                <a:gd name="T9" fmla="*/ 0 h 284"/>
                <a:gd name="T10" fmla="*/ 0 w 138"/>
                <a:gd name="T11" fmla="*/ 14 h 284"/>
              </a:gdLst>
              <a:ahLst/>
              <a:cxnLst>
                <a:cxn ang="0">
                  <a:pos x="T0" y="T1"/>
                </a:cxn>
                <a:cxn ang="0">
                  <a:pos x="T2" y="T3"/>
                </a:cxn>
                <a:cxn ang="0">
                  <a:pos x="T4" y="T5"/>
                </a:cxn>
                <a:cxn ang="0">
                  <a:pos x="T6" y="T7"/>
                </a:cxn>
                <a:cxn ang="0">
                  <a:pos x="T8" y="T9"/>
                </a:cxn>
                <a:cxn ang="0">
                  <a:pos x="T10" y="T11"/>
                </a:cxn>
              </a:cxnLst>
              <a:rect l="0" t="0" r="r" b="b"/>
              <a:pathLst>
                <a:path w="138" h="284">
                  <a:moveTo>
                    <a:pt x="0" y="14"/>
                  </a:moveTo>
                  <a:lnTo>
                    <a:pt x="28" y="284"/>
                  </a:lnTo>
                  <a:lnTo>
                    <a:pt x="78" y="234"/>
                  </a:lnTo>
                  <a:lnTo>
                    <a:pt x="138" y="270"/>
                  </a:lnTo>
                  <a:lnTo>
                    <a:pt x="109" y="0"/>
                  </a:lnTo>
                  <a:lnTo>
                    <a:pt x="0" y="14"/>
                  </a:lnTo>
                  <a:close/>
                </a:path>
              </a:pathLst>
            </a:custGeom>
            <a:solidFill>
              <a:srgbClr val="DC28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7" name="Freeform 117">
              <a:extLst>
                <a:ext uri="{FF2B5EF4-FFF2-40B4-BE49-F238E27FC236}">
                  <a16:creationId xmlns:a16="http://schemas.microsoft.com/office/drawing/2014/main" id="{62D4ABB6-6FB5-45A4-B63B-8B086EB86E2F}"/>
                </a:ext>
              </a:extLst>
            </p:cNvPr>
            <p:cNvSpPr>
              <a:spLocks/>
            </p:cNvSpPr>
            <p:nvPr/>
          </p:nvSpPr>
          <p:spPr bwMode="auto">
            <a:xfrm>
              <a:off x="4519" y="2372"/>
              <a:ext cx="175" cy="213"/>
            </a:xfrm>
            <a:custGeom>
              <a:avLst/>
              <a:gdLst>
                <a:gd name="T0" fmla="*/ 72 w 175"/>
                <a:gd name="T1" fmla="*/ 0 h 213"/>
                <a:gd name="T2" fmla="*/ 0 w 175"/>
                <a:gd name="T3" fmla="*/ 170 h 213"/>
                <a:gd name="T4" fmla="*/ 67 w 175"/>
                <a:gd name="T5" fmla="*/ 153 h 213"/>
                <a:gd name="T6" fmla="*/ 103 w 175"/>
                <a:gd name="T7" fmla="*/ 213 h 213"/>
                <a:gd name="T8" fmla="*/ 175 w 175"/>
                <a:gd name="T9" fmla="*/ 43 h 213"/>
                <a:gd name="T10" fmla="*/ 72 w 175"/>
                <a:gd name="T11" fmla="*/ 0 h 213"/>
              </a:gdLst>
              <a:ahLst/>
              <a:cxnLst>
                <a:cxn ang="0">
                  <a:pos x="T0" y="T1"/>
                </a:cxn>
                <a:cxn ang="0">
                  <a:pos x="T2" y="T3"/>
                </a:cxn>
                <a:cxn ang="0">
                  <a:pos x="T4" y="T5"/>
                </a:cxn>
                <a:cxn ang="0">
                  <a:pos x="T6" y="T7"/>
                </a:cxn>
                <a:cxn ang="0">
                  <a:pos x="T8" y="T9"/>
                </a:cxn>
                <a:cxn ang="0">
                  <a:pos x="T10" y="T11"/>
                </a:cxn>
              </a:cxnLst>
              <a:rect l="0" t="0" r="r" b="b"/>
              <a:pathLst>
                <a:path w="175" h="213">
                  <a:moveTo>
                    <a:pt x="72" y="0"/>
                  </a:moveTo>
                  <a:lnTo>
                    <a:pt x="0" y="170"/>
                  </a:lnTo>
                  <a:lnTo>
                    <a:pt x="67" y="153"/>
                  </a:lnTo>
                  <a:lnTo>
                    <a:pt x="103" y="213"/>
                  </a:lnTo>
                  <a:lnTo>
                    <a:pt x="175" y="43"/>
                  </a:lnTo>
                  <a:lnTo>
                    <a:pt x="72" y="0"/>
                  </a:lnTo>
                  <a:close/>
                </a:path>
              </a:pathLst>
            </a:custGeom>
            <a:solidFill>
              <a:srgbClr val="EE3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8" name="Freeform 118">
              <a:extLst>
                <a:ext uri="{FF2B5EF4-FFF2-40B4-BE49-F238E27FC236}">
                  <a16:creationId xmlns:a16="http://schemas.microsoft.com/office/drawing/2014/main" id="{A88EE45E-AF77-454B-8517-BA90E6666668}"/>
                </a:ext>
              </a:extLst>
            </p:cNvPr>
            <p:cNvSpPr>
              <a:spLocks/>
            </p:cNvSpPr>
            <p:nvPr/>
          </p:nvSpPr>
          <p:spPr bwMode="auto">
            <a:xfrm>
              <a:off x="4304" y="2233"/>
              <a:ext cx="263" cy="223"/>
            </a:xfrm>
            <a:custGeom>
              <a:avLst/>
              <a:gdLst>
                <a:gd name="T0" fmla="*/ 110 w 110"/>
                <a:gd name="T1" fmla="*/ 12 h 93"/>
                <a:gd name="T2" fmla="*/ 110 w 110"/>
                <a:gd name="T3" fmla="*/ 81 h 93"/>
                <a:gd name="T4" fmla="*/ 10 w 110"/>
                <a:gd name="T5" fmla="*/ 93 h 93"/>
                <a:gd name="T6" fmla="*/ 0 w 110"/>
                <a:gd name="T7" fmla="*/ 46 h 93"/>
                <a:gd name="T8" fmla="*/ 10 w 110"/>
                <a:gd name="T9" fmla="*/ 0 h 93"/>
                <a:gd name="T10" fmla="*/ 110 w 110"/>
                <a:gd name="T11" fmla="*/ 12 h 93"/>
              </a:gdLst>
              <a:ahLst/>
              <a:cxnLst>
                <a:cxn ang="0">
                  <a:pos x="T0" y="T1"/>
                </a:cxn>
                <a:cxn ang="0">
                  <a:pos x="T2" y="T3"/>
                </a:cxn>
                <a:cxn ang="0">
                  <a:pos x="T4" y="T5"/>
                </a:cxn>
                <a:cxn ang="0">
                  <a:pos x="T6" y="T7"/>
                </a:cxn>
                <a:cxn ang="0">
                  <a:pos x="T8" y="T9"/>
                </a:cxn>
                <a:cxn ang="0">
                  <a:pos x="T10" y="T11"/>
                </a:cxn>
              </a:cxnLst>
              <a:rect l="0" t="0" r="r" b="b"/>
              <a:pathLst>
                <a:path w="110" h="93">
                  <a:moveTo>
                    <a:pt x="110" y="12"/>
                  </a:moveTo>
                  <a:cubicBezTo>
                    <a:pt x="110" y="81"/>
                    <a:pt x="110" y="81"/>
                    <a:pt x="110" y="81"/>
                  </a:cubicBezTo>
                  <a:cubicBezTo>
                    <a:pt x="84" y="81"/>
                    <a:pt x="10" y="93"/>
                    <a:pt x="10" y="93"/>
                  </a:cubicBezTo>
                  <a:cubicBezTo>
                    <a:pt x="5" y="93"/>
                    <a:pt x="0" y="72"/>
                    <a:pt x="0" y="46"/>
                  </a:cubicBezTo>
                  <a:cubicBezTo>
                    <a:pt x="0" y="21"/>
                    <a:pt x="5" y="0"/>
                    <a:pt x="10" y="0"/>
                  </a:cubicBezTo>
                  <a:cubicBezTo>
                    <a:pt x="10" y="0"/>
                    <a:pt x="83" y="12"/>
                    <a:pt x="110" y="12"/>
                  </a:cubicBezTo>
                  <a:close/>
                </a:path>
              </a:pathLst>
            </a:custGeom>
            <a:solidFill>
              <a:srgbClr val="A5DC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9" name="Freeform 119">
              <a:extLst>
                <a:ext uri="{FF2B5EF4-FFF2-40B4-BE49-F238E27FC236}">
                  <a16:creationId xmlns:a16="http://schemas.microsoft.com/office/drawing/2014/main" id="{15D0BDF2-C7DB-499C-9819-A5FFBE5915C8}"/>
                </a:ext>
              </a:extLst>
            </p:cNvPr>
            <p:cNvSpPr>
              <a:spLocks/>
            </p:cNvSpPr>
            <p:nvPr/>
          </p:nvSpPr>
          <p:spPr bwMode="auto">
            <a:xfrm>
              <a:off x="4304" y="2305"/>
              <a:ext cx="263" cy="79"/>
            </a:xfrm>
            <a:custGeom>
              <a:avLst/>
              <a:gdLst>
                <a:gd name="T0" fmla="*/ 110 w 110"/>
                <a:gd name="T1" fmla="*/ 4 h 33"/>
                <a:gd name="T2" fmla="*/ 110 w 110"/>
                <a:gd name="T3" fmla="*/ 29 h 33"/>
                <a:gd name="T4" fmla="*/ 1 w 110"/>
                <a:gd name="T5" fmla="*/ 33 h 33"/>
                <a:gd name="T6" fmla="*/ 1 w 110"/>
                <a:gd name="T7" fmla="*/ 0 h 33"/>
                <a:gd name="T8" fmla="*/ 110 w 110"/>
                <a:gd name="T9" fmla="*/ 4 h 33"/>
              </a:gdLst>
              <a:ahLst/>
              <a:cxnLst>
                <a:cxn ang="0">
                  <a:pos x="T0" y="T1"/>
                </a:cxn>
                <a:cxn ang="0">
                  <a:pos x="T2" y="T3"/>
                </a:cxn>
                <a:cxn ang="0">
                  <a:pos x="T4" y="T5"/>
                </a:cxn>
                <a:cxn ang="0">
                  <a:pos x="T6" y="T7"/>
                </a:cxn>
                <a:cxn ang="0">
                  <a:pos x="T8" y="T9"/>
                </a:cxn>
              </a:cxnLst>
              <a:rect l="0" t="0" r="r" b="b"/>
              <a:pathLst>
                <a:path w="110" h="33">
                  <a:moveTo>
                    <a:pt x="110" y="4"/>
                  </a:moveTo>
                  <a:cubicBezTo>
                    <a:pt x="110" y="29"/>
                    <a:pt x="110" y="29"/>
                    <a:pt x="110" y="29"/>
                  </a:cubicBezTo>
                  <a:cubicBezTo>
                    <a:pt x="75" y="30"/>
                    <a:pt x="21" y="32"/>
                    <a:pt x="1" y="33"/>
                  </a:cubicBezTo>
                  <a:cubicBezTo>
                    <a:pt x="0" y="22"/>
                    <a:pt x="0" y="11"/>
                    <a:pt x="1" y="0"/>
                  </a:cubicBezTo>
                  <a:cubicBezTo>
                    <a:pt x="21" y="1"/>
                    <a:pt x="74" y="3"/>
                    <a:pt x="110" y="4"/>
                  </a:cubicBezTo>
                  <a:close/>
                </a:path>
              </a:pathLst>
            </a:custGeom>
            <a:solidFill>
              <a:srgbClr val="D5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0" name="Freeform 120">
              <a:extLst>
                <a:ext uri="{FF2B5EF4-FFF2-40B4-BE49-F238E27FC236}">
                  <a16:creationId xmlns:a16="http://schemas.microsoft.com/office/drawing/2014/main" id="{66031490-55C9-4880-B9D8-024ADB1F8C42}"/>
                </a:ext>
              </a:extLst>
            </p:cNvPr>
            <p:cNvSpPr>
              <a:spLocks/>
            </p:cNvSpPr>
            <p:nvPr/>
          </p:nvSpPr>
          <p:spPr bwMode="auto">
            <a:xfrm>
              <a:off x="4706" y="2233"/>
              <a:ext cx="238" cy="223"/>
            </a:xfrm>
            <a:custGeom>
              <a:avLst/>
              <a:gdLst>
                <a:gd name="T0" fmla="*/ 0 w 100"/>
                <a:gd name="T1" fmla="*/ 12 h 93"/>
                <a:gd name="T2" fmla="*/ 100 w 100"/>
                <a:gd name="T3" fmla="*/ 0 h 93"/>
                <a:gd name="T4" fmla="*/ 100 w 100"/>
                <a:gd name="T5" fmla="*/ 93 h 93"/>
                <a:gd name="T6" fmla="*/ 0 w 100"/>
                <a:gd name="T7" fmla="*/ 81 h 93"/>
                <a:gd name="T8" fmla="*/ 0 w 100"/>
                <a:gd name="T9" fmla="*/ 12 h 93"/>
              </a:gdLst>
              <a:ahLst/>
              <a:cxnLst>
                <a:cxn ang="0">
                  <a:pos x="T0" y="T1"/>
                </a:cxn>
                <a:cxn ang="0">
                  <a:pos x="T2" y="T3"/>
                </a:cxn>
                <a:cxn ang="0">
                  <a:pos x="T4" y="T5"/>
                </a:cxn>
                <a:cxn ang="0">
                  <a:pos x="T6" y="T7"/>
                </a:cxn>
                <a:cxn ang="0">
                  <a:pos x="T8" y="T9"/>
                </a:cxn>
              </a:cxnLst>
              <a:rect l="0" t="0" r="r" b="b"/>
              <a:pathLst>
                <a:path w="100" h="93">
                  <a:moveTo>
                    <a:pt x="0" y="12"/>
                  </a:moveTo>
                  <a:cubicBezTo>
                    <a:pt x="27" y="12"/>
                    <a:pt x="100" y="0"/>
                    <a:pt x="100" y="0"/>
                  </a:cubicBezTo>
                  <a:cubicBezTo>
                    <a:pt x="100" y="93"/>
                    <a:pt x="100" y="93"/>
                    <a:pt x="100" y="93"/>
                  </a:cubicBezTo>
                  <a:cubicBezTo>
                    <a:pt x="100" y="93"/>
                    <a:pt x="26" y="81"/>
                    <a:pt x="0" y="81"/>
                  </a:cubicBezTo>
                  <a:lnTo>
                    <a:pt x="0" y="12"/>
                  </a:lnTo>
                  <a:close/>
                </a:path>
              </a:pathLst>
            </a:custGeom>
            <a:solidFill>
              <a:srgbClr val="A5DC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1" name="Freeform 121">
              <a:extLst>
                <a:ext uri="{FF2B5EF4-FFF2-40B4-BE49-F238E27FC236}">
                  <a16:creationId xmlns:a16="http://schemas.microsoft.com/office/drawing/2014/main" id="{E124FFA2-656D-4FD4-8BA9-4B172DA4F693}"/>
                </a:ext>
              </a:extLst>
            </p:cNvPr>
            <p:cNvSpPr>
              <a:spLocks/>
            </p:cNvSpPr>
            <p:nvPr/>
          </p:nvSpPr>
          <p:spPr bwMode="auto">
            <a:xfrm>
              <a:off x="4706" y="2308"/>
              <a:ext cx="238" cy="74"/>
            </a:xfrm>
            <a:custGeom>
              <a:avLst/>
              <a:gdLst>
                <a:gd name="T0" fmla="*/ 100 w 100"/>
                <a:gd name="T1" fmla="*/ 0 h 31"/>
                <a:gd name="T2" fmla="*/ 100 w 100"/>
                <a:gd name="T3" fmla="*/ 31 h 31"/>
                <a:gd name="T4" fmla="*/ 0 w 100"/>
                <a:gd name="T5" fmla="*/ 28 h 31"/>
                <a:gd name="T6" fmla="*/ 0 w 100"/>
                <a:gd name="T7" fmla="*/ 3 h 31"/>
                <a:gd name="T8" fmla="*/ 100 w 100"/>
                <a:gd name="T9" fmla="*/ 0 h 31"/>
              </a:gdLst>
              <a:ahLst/>
              <a:cxnLst>
                <a:cxn ang="0">
                  <a:pos x="T0" y="T1"/>
                </a:cxn>
                <a:cxn ang="0">
                  <a:pos x="T2" y="T3"/>
                </a:cxn>
                <a:cxn ang="0">
                  <a:pos x="T4" y="T5"/>
                </a:cxn>
                <a:cxn ang="0">
                  <a:pos x="T6" y="T7"/>
                </a:cxn>
                <a:cxn ang="0">
                  <a:pos x="T8" y="T9"/>
                </a:cxn>
              </a:cxnLst>
              <a:rect l="0" t="0" r="r" b="b"/>
              <a:pathLst>
                <a:path w="100" h="31">
                  <a:moveTo>
                    <a:pt x="100" y="0"/>
                  </a:moveTo>
                  <a:cubicBezTo>
                    <a:pt x="100" y="31"/>
                    <a:pt x="100" y="31"/>
                    <a:pt x="100" y="31"/>
                  </a:cubicBezTo>
                  <a:cubicBezTo>
                    <a:pt x="75" y="31"/>
                    <a:pt x="30" y="29"/>
                    <a:pt x="0" y="28"/>
                  </a:cubicBezTo>
                  <a:cubicBezTo>
                    <a:pt x="0" y="3"/>
                    <a:pt x="0" y="3"/>
                    <a:pt x="0" y="3"/>
                  </a:cubicBezTo>
                  <a:cubicBezTo>
                    <a:pt x="31" y="2"/>
                    <a:pt x="76" y="0"/>
                    <a:pt x="100" y="0"/>
                  </a:cubicBezTo>
                  <a:close/>
                </a:path>
              </a:pathLst>
            </a:custGeom>
            <a:solidFill>
              <a:srgbClr val="D5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2" name="Rectangle 122">
              <a:extLst>
                <a:ext uri="{FF2B5EF4-FFF2-40B4-BE49-F238E27FC236}">
                  <a16:creationId xmlns:a16="http://schemas.microsoft.com/office/drawing/2014/main" id="{6EBF9340-27D6-4998-ABC4-EEFF783A9910}"/>
                </a:ext>
              </a:extLst>
            </p:cNvPr>
            <p:cNvSpPr>
              <a:spLocks noChangeArrowheads="1"/>
            </p:cNvSpPr>
            <p:nvPr/>
          </p:nvSpPr>
          <p:spPr bwMode="auto">
            <a:xfrm>
              <a:off x="4567" y="2262"/>
              <a:ext cx="139" cy="165"/>
            </a:xfrm>
            <a:prstGeom prst="rect">
              <a:avLst/>
            </a:prstGeom>
            <a:solidFill>
              <a:srgbClr val="BF060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3" name="Oval 123">
              <a:extLst>
                <a:ext uri="{FF2B5EF4-FFF2-40B4-BE49-F238E27FC236}">
                  <a16:creationId xmlns:a16="http://schemas.microsoft.com/office/drawing/2014/main" id="{0A89ECB6-489F-4173-983E-84925ACF25D4}"/>
                </a:ext>
              </a:extLst>
            </p:cNvPr>
            <p:cNvSpPr>
              <a:spLocks noChangeArrowheads="1"/>
            </p:cNvSpPr>
            <p:nvPr/>
          </p:nvSpPr>
          <p:spPr bwMode="auto">
            <a:xfrm>
              <a:off x="4892" y="2233"/>
              <a:ext cx="103" cy="223"/>
            </a:xfrm>
            <a:prstGeom prst="ellipse">
              <a:avLst/>
            </a:prstGeom>
            <a:solidFill>
              <a:srgbClr val="7AC6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4" name="Oval 124">
              <a:extLst>
                <a:ext uri="{FF2B5EF4-FFF2-40B4-BE49-F238E27FC236}">
                  <a16:creationId xmlns:a16="http://schemas.microsoft.com/office/drawing/2014/main" id="{10B76339-8EB5-4215-B108-87CDB8709755}"/>
                </a:ext>
              </a:extLst>
            </p:cNvPr>
            <p:cNvSpPr>
              <a:spLocks noChangeArrowheads="1"/>
            </p:cNvSpPr>
            <p:nvPr/>
          </p:nvSpPr>
          <p:spPr bwMode="auto">
            <a:xfrm>
              <a:off x="4913" y="2281"/>
              <a:ext cx="60" cy="127"/>
            </a:xfrm>
            <a:prstGeom prst="ellipse">
              <a:avLst/>
            </a:prstGeom>
            <a:solidFill>
              <a:srgbClr val="A5DC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5" name="Oval 125">
              <a:extLst>
                <a:ext uri="{FF2B5EF4-FFF2-40B4-BE49-F238E27FC236}">
                  <a16:creationId xmlns:a16="http://schemas.microsoft.com/office/drawing/2014/main" id="{95DEAB2A-0A90-4723-8B45-63FC58C3D208}"/>
                </a:ext>
              </a:extLst>
            </p:cNvPr>
            <p:cNvSpPr>
              <a:spLocks noChangeArrowheads="1"/>
            </p:cNvSpPr>
            <p:nvPr/>
          </p:nvSpPr>
          <p:spPr bwMode="auto">
            <a:xfrm>
              <a:off x="4932" y="2319"/>
              <a:ext cx="22" cy="51"/>
            </a:xfrm>
            <a:prstGeom prst="ellipse">
              <a:avLst/>
            </a:prstGeom>
            <a:solidFill>
              <a:srgbClr val="7AC6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6" name="Freeform 126">
              <a:extLst>
                <a:ext uri="{FF2B5EF4-FFF2-40B4-BE49-F238E27FC236}">
                  <a16:creationId xmlns:a16="http://schemas.microsoft.com/office/drawing/2014/main" id="{740298C7-9F6D-43D5-B947-BAB5189577FB}"/>
                </a:ext>
              </a:extLst>
            </p:cNvPr>
            <p:cNvSpPr>
              <a:spLocks/>
            </p:cNvSpPr>
            <p:nvPr/>
          </p:nvSpPr>
          <p:spPr bwMode="auto">
            <a:xfrm>
              <a:off x="4577" y="1860"/>
              <a:ext cx="126" cy="60"/>
            </a:xfrm>
            <a:custGeom>
              <a:avLst/>
              <a:gdLst>
                <a:gd name="T0" fmla="*/ 53 w 53"/>
                <a:gd name="T1" fmla="*/ 17 h 25"/>
                <a:gd name="T2" fmla="*/ 26 w 53"/>
                <a:gd name="T3" fmla="*/ 25 h 25"/>
                <a:gd name="T4" fmla="*/ 0 w 53"/>
                <a:gd name="T5" fmla="*/ 17 h 25"/>
                <a:gd name="T6" fmla="*/ 53 w 53"/>
                <a:gd name="T7" fmla="*/ 17 h 25"/>
              </a:gdLst>
              <a:ahLst/>
              <a:cxnLst>
                <a:cxn ang="0">
                  <a:pos x="T0" y="T1"/>
                </a:cxn>
                <a:cxn ang="0">
                  <a:pos x="T2" y="T3"/>
                </a:cxn>
                <a:cxn ang="0">
                  <a:pos x="T4" y="T5"/>
                </a:cxn>
                <a:cxn ang="0">
                  <a:pos x="T6" y="T7"/>
                </a:cxn>
              </a:cxnLst>
              <a:rect l="0" t="0" r="r" b="b"/>
              <a:pathLst>
                <a:path w="53" h="25">
                  <a:moveTo>
                    <a:pt x="53" y="17"/>
                  </a:moveTo>
                  <a:cubicBezTo>
                    <a:pt x="53" y="22"/>
                    <a:pt x="41" y="25"/>
                    <a:pt x="26" y="25"/>
                  </a:cubicBezTo>
                  <a:cubicBezTo>
                    <a:pt x="12" y="25"/>
                    <a:pt x="0" y="22"/>
                    <a:pt x="0" y="17"/>
                  </a:cubicBezTo>
                  <a:cubicBezTo>
                    <a:pt x="0" y="0"/>
                    <a:pt x="53" y="0"/>
                    <a:pt x="53" y="17"/>
                  </a:cubicBezTo>
                  <a:close/>
                </a:path>
              </a:pathLst>
            </a:custGeom>
            <a:solidFill>
              <a:srgbClr val="F8B7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7" name="Freeform 127">
              <a:extLst>
                <a:ext uri="{FF2B5EF4-FFF2-40B4-BE49-F238E27FC236}">
                  <a16:creationId xmlns:a16="http://schemas.microsoft.com/office/drawing/2014/main" id="{C88F8CDA-0C6B-4610-BBDD-CBF69267D635}"/>
                </a:ext>
              </a:extLst>
            </p:cNvPr>
            <p:cNvSpPr>
              <a:spLocks/>
            </p:cNvSpPr>
            <p:nvPr/>
          </p:nvSpPr>
          <p:spPr bwMode="auto">
            <a:xfrm>
              <a:off x="4651" y="1901"/>
              <a:ext cx="308" cy="81"/>
            </a:xfrm>
            <a:custGeom>
              <a:avLst/>
              <a:gdLst>
                <a:gd name="T0" fmla="*/ 274 w 308"/>
                <a:gd name="T1" fmla="*/ 81 h 81"/>
                <a:gd name="T2" fmla="*/ 0 w 308"/>
                <a:gd name="T3" fmla="*/ 12 h 81"/>
                <a:gd name="T4" fmla="*/ 26 w 308"/>
                <a:gd name="T5" fmla="*/ 0 h 81"/>
                <a:gd name="T6" fmla="*/ 308 w 308"/>
                <a:gd name="T7" fmla="*/ 69 h 81"/>
                <a:gd name="T8" fmla="*/ 274 w 308"/>
                <a:gd name="T9" fmla="*/ 81 h 81"/>
              </a:gdLst>
              <a:ahLst/>
              <a:cxnLst>
                <a:cxn ang="0">
                  <a:pos x="T0" y="T1"/>
                </a:cxn>
                <a:cxn ang="0">
                  <a:pos x="T2" y="T3"/>
                </a:cxn>
                <a:cxn ang="0">
                  <a:pos x="T4" y="T5"/>
                </a:cxn>
                <a:cxn ang="0">
                  <a:pos x="T6" y="T7"/>
                </a:cxn>
                <a:cxn ang="0">
                  <a:pos x="T8" y="T9"/>
                </a:cxn>
              </a:cxnLst>
              <a:rect l="0" t="0" r="r" b="b"/>
              <a:pathLst>
                <a:path w="308" h="81">
                  <a:moveTo>
                    <a:pt x="274" y="81"/>
                  </a:moveTo>
                  <a:lnTo>
                    <a:pt x="0" y="12"/>
                  </a:lnTo>
                  <a:lnTo>
                    <a:pt x="26" y="0"/>
                  </a:lnTo>
                  <a:lnTo>
                    <a:pt x="308" y="69"/>
                  </a:lnTo>
                  <a:lnTo>
                    <a:pt x="274" y="81"/>
                  </a:lnTo>
                  <a:close/>
                </a:path>
              </a:pathLst>
            </a:custGeom>
            <a:solidFill>
              <a:srgbClr val="F8B7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98" name="Group 130">
            <a:extLst>
              <a:ext uri="{FF2B5EF4-FFF2-40B4-BE49-F238E27FC236}">
                <a16:creationId xmlns:a16="http://schemas.microsoft.com/office/drawing/2014/main" id="{9FC0B2C8-FF32-440C-8DB2-ABF7617077F4}"/>
              </a:ext>
            </a:extLst>
          </p:cNvPr>
          <p:cNvGrpSpPr>
            <a:grpSpLocks noChangeAspect="1"/>
          </p:cNvGrpSpPr>
          <p:nvPr/>
        </p:nvGrpSpPr>
        <p:grpSpPr bwMode="auto">
          <a:xfrm>
            <a:off x="9413875" y="2674938"/>
            <a:ext cx="1455738" cy="1092200"/>
            <a:chOff x="5930" y="1900"/>
            <a:chExt cx="917" cy="688"/>
          </a:xfrm>
        </p:grpSpPr>
        <p:sp>
          <p:nvSpPr>
            <p:cNvPr id="1100" name="Freeform 131">
              <a:extLst>
                <a:ext uri="{FF2B5EF4-FFF2-40B4-BE49-F238E27FC236}">
                  <a16:creationId xmlns:a16="http://schemas.microsoft.com/office/drawing/2014/main" id="{2A6587C5-6D9C-4F04-94F6-CAF03F71529A}"/>
                </a:ext>
              </a:extLst>
            </p:cNvPr>
            <p:cNvSpPr>
              <a:spLocks/>
            </p:cNvSpPr>
            <p:nvPr/>
          </p:nvSpPr>
          <p:spPr bwMode="auto">
            <a:xfrm>
              <a:off x="6097" y="2298"/>
              <a:ext cx="549" cy="290"/>
            </a:xfrm>
            <a:custGeom>
              <a:avLst/>
              <a:gdLst>
                <a:gd name="T0" fmla="*/ 230 w 230"/>
                <a:gd name="T1" fmla="*/ 0 h 121"/>
                <a:gd name="T2" fmla="*/ 212 w 230"/>
                <a:gd name="T3" fmla="*/ 0 h 121"/>
                <a:gd name="T4" fmla="*/ 212 w 230"/>
                <a:gd name="T5" fmla="*/ 7 h 121"/>
                <a:gd name="T6" fmla="*/ 223 w 230"/>
                <a:gd name="T7" fmla="*/ 7 h 121"/>
                <a:gd name="T8" fmla="*/ 223 w 230"/>
                <a:gd name="T9" fmla="*/ 73 h 121"/>
                <a:gd name="T10" fmla="*/ 213 w 230"/>
                <a:gd name="T11" fmla="*/ 73 h 121"/>
                <a:gd name="T12" fmla="*/ 170 w 230"/>
                <a:gd name="T13" fmla="*/ 34 h 121"/>
                <a:gd name="T14" fmla="*/ 126 w 230"/>
                <a:gd name="T15" fmla="*/ 74 h 121"/>
                <a:gd name="T16" fmla="*/ 103 w 230"/>
                <a:gd name="T17" fmla="*/ 74 h 121"/>
                <a:gd name="T18" fmla="*/ 60 w 230"/>
                <a:gd name="T19" fmla="*/ 34 h 121"/>
                <a:gd name="T20" fmla="*/ 16 w 230"/>
                <a:gd name="T21" fmla="*/ 73 h 121"/>
                <a:gd name="T22" fmla="*/ 7 w 230"/>
                <a:gd name="T23" fmla="*/ 73 h 121"/>
                <a:gd name="T24" fmla="*/ 7 w 230"/>
                <a:gd name="T25" fmla="*/ 8 h 121"/>
                <a:gd name="T26" fmla="*/ 18 w 230"/>
                <a:gd name="T27" fmla="*/ 8 h 121"/>
                <a:gd name="T28" fmla="*/ 18 w 230"/>
                <a:gd name="T29" fmla="*/ 0 h 121"/>
                <a:gd name="T30" fmla="*/ 0 w 230"/>
                <a:gd name="T31" fmla="*/ 0 h 121"/>
                <a:gd name="T32" fmla="*/ 0 w 230"/>
                <a:gd name="T33" fmla="*/ 80 h 121"/>
                <a:gd name="T34" fmla="*/ 16 w 230"/>
                <a:gd name="T35" fmla="*/ 80 h 121"/>
                <a:gd name="T36" fmla="*/ 60 w 230"/>
                <a:gd name="T37" fmla="*/ 121 h 121"/>
                <a:gd name="T38" fmla="*/ 103 w 230"/>
                <a:gd name="T39" fmla="*/ 81 h 121"/>
                <a:gd name="T40" fmla="*/ 127 w 230"/>
                <a:gd name="T41" fmla="*/ 81 h 121"/>
                <a:gd name="T42" fmla="*/ 170 w 230"/>
                <a:gd name="T43" fmla="*/ 121 h 121"/>
                <a:gd name="T44" fmla="*/ 213 w 230"/>
                <a:gd name="T45" fmla="*/ 80 h 121"/>
                <a:gd name="T46" fmla="*/ 230 w 230"/>
                <a:gd name="T47" fmla="*/ 80 h 121"/>
                <a:gd name="T48" fmla="*/ 230 w 230"/>
                <a:gd name="T49"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30" h="121">
                  <a:moveTo>
                    <a:pt x="230" y="0"/>
                  </a:moveTo>
                  <a:cubicBezTo>
                    <a:pt x="212" y="0"/>
                    <a:pt x="212" y="0"/>
                    <a:pt x="212" y="0"/>
                  </a:cubicBezTo>
                  <a:cubicBezTo>
                    <a:pt x="212" y="7"/>
                    <a:pt x="212" y="7"/>
                    <a:pt x="212" y="7"/>
                  </a:cubicBezTo>
                  <a:cubicBezTo>
                    <a:pt x="223" y="7"/>
                    <a:pt x="223" y="7"/>
                    <a:pt x="223" y="7"/>
                  </a:cubicBezTo>
                  <a:cubicBezTo>
                    <a:pt x="223" y="73"/>
                    <a:pt x="223" y="73"/>
                    <a:pt x="223" y="73"/>
                  </a:cubicBezTo>
                  <a:cubicBezTo>
                    <a:pt x="213" y="73"/>
                    <a:pt x="213" y="73"/>
                    <a:pt x="213" y="73"/>
                  </a:cubicBezTo>
                  <a:cubicBezTo>
                    <a:pt x="211" y="51"/>
                    <a:pt x="192" y="34"/>
                    <a:pt x="170" y="34"/>
                  </a:cubicBezTo>
                  <a:cubicBezTo>
                    <a:pt x="147" y="34"/>
                    <a:pt x="128" y="52"/>
                    <a:pt x="126" y="74"/>
                  </a:cubicBezTo>
                  <a:cubicBezTo>
                    <a:pt x="103" y="74"/>
                    <a:pt x="103" y="74"/>
                    <a:pt x="103" y="74"/>
                  </a:cubicBezTo>
                  <a:cubicBezTo>
                    <a:pt x="102" y="52"/>
                    <a:pt x="83" y="34"/>
                    <a:pt x="60" y="34"/>
                  </a:cubicBezTo>
                  <a:cubicBezTo>
                    <a:pt x="37" y="34"/>
                    <a:pt x="18" y="51"/>
                    <a:pt x="16" y="73"/>
                  </a:cubicBezTo>
                  <a:cubicBezTo>
                    <a:pt x="7" y="73"/>
                    <a:pt x="7" y="73"/>
                    <a:pt x="7" y="73"/>
                  </a:cubicBezTo>
                  <a:cubicBezTo>
                    <a:pt x="7" y="8"/>
                    <a:pt x="7" y="8"/>
                    <a:pt x="7" y="8"/>
                  </a:cubicBezTo>
                  <a:cubicBezTo>
                    <a:pt x="18" y="8"/>
                    <a:pt x="18" y="8"/>
                    <a:pt x="18" y="8"/>
                  </a:cubicBezTo>
                  <a:cubicBezTo>
                    <a:pt x="18" y="0"/>
                    <a:pt x="18" y="0"/>
                    <a:pt x="18" y="0"/>
                  </a:cubicBezTo>
                  <a:cubicBezTo>
                    <a:pt x="0" y="0"/>
                    <a:pt x="0" y="0"/>
                    <a:pt x="0" y="0"/>
                  </a:cubicBezTo>
                  <a:cubicBezTo>
                    <a:pt x="0" y="80"/>
                    <a:pt x="0" y="80"/>
                    <a:pt x="0" y="80"/>
                  </a:cubicBezTo>
                  <a:cubicBezTo>
                    <a:pt x="16" y="80"/>
                    <a:pt x="16" y="80"/>
                    <a:pt x="16" y="80"/>
                  </a:cubicBezTo>
                  <a:cubicBezTo>
                    <a:pt x="18" y="103"/>
                    <a:pt x="37" y="121"/>
                    <a:pt x="60" y="121"/>
                  </a:cubicBezTo>
                  <a:cubicBezTo>
                    <a:pt x="82" y="121"/>
                    <a:pt x="101" y="104"/>
                    <a:pt x="103" y="81"/>
                  </a:cubicBezTo>
                  <a:cubicBezTo>
                    <a:pt x="127" y="81"/>
                    <a:pt x="127" y="81"/>
                    <a:pt x="127" y="81"/>
                  </a:cubicBezTo>
                  <a:cubicBezTo>
                    <a:pt x="129" y="104"/>
                    <a:pt x="147" y="121"/>
                    <a:pt x="170" y="121"/>
                  </a:cubicBezTo>
                  <a:cubicBezTo>
                    <a:pt x="193" y="121"/>
                    <a:pt x="212" y="103"/>
                    <a:pt x="213" y="80"/>
                  </a:cubicBezTo>
                  <a:cubicBezTo>
                    <a:pt x="230" y="80"/>
                    <a:pt x="230" y="80"/>
                    <a:pt x="230" y="80"/>
                  </a:cubicBezTo>
                  <a:lnTo>
                    <a:pt x="230" y="0"/>
                  </a:lnTo>
                  <a:close/>
                </a:path>
              </a:pathLst>
            </a:custGeom>
            <a:solidFill>
              <a:srgbClr val="8B5E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1" name="Freeform 132">
              <a:extLst>
                <a:ext uri="{FF2B5EF4-FFF2-40B4-BE49-F238E27FC236}">
                  <a16:creationId xmlns:a16="http://schemas.microsoft.com/office/drawing/2014/main" id="{A43F45FD-1FFD-4BCC-BF95-76CEFA191E39}"/>
                </a:ext>
              </a:extLst>
            </p:cNvPr>
            <p:cNvSpPr>
              <a:spLocks/>
            </p:cNvSpPr>
            <p:nvPr/>
          </p:nvSpPr>
          <p:spPr bwMode="auto">
            <a:xfrm>
              <a:off x="5930" y="1926"/>
              <a:ext cx="871" cy="329"/>
            </a:xfrm>
            <a:custGeom>
              <a:avLst/>
              <a:gdLst>
                <a:gd name="T0" fmla="*/ 0 w 871"/>
                <a:gd name="T1" fmla="*/ 0 h 329"/>
                <a:gd name="T2" fmla="*/ 0 w 871"/>
                <a:gd name="T3" fmla="*/ 91 h 329"/>
                <a:gd name="T4" fmla="*/ 164 w 871"/>
                <a:gd name="T5" fmla="*/ 91 h 329"/>
                <a:gd name="T6" fmla="*/ 164 w 871"/>
                <a:gd name="T7" fmla="*/ 329 h 329"/>
                <a:gd name="T8" fmla="*/ 718 w 871"/>
                <a:gd name="T9" fmla="*/ 329 h 329"/>
                <a:gd name="T10" fmla="*/ 718 w 871"/>
                <a:gd name="T11" fmla="*/ 91 h 329"/>
                <a:gd name="T12" fmla="*/ 871 w 871"/>
                <a:gd name="T13" fmla="*/ 91 h 329"/>
                <a:gd name="T14" fmla="*/ 871 w 871"/>
                <a:gd name="T15" fmla="*/ 0 h 329"/>
                <a:gd name="T16" fmla="*/ 0 w 871"/>
                <a:gd name="T17" fmla="*/ 0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1" h="329">
                  <a:moveTo>
                    <a:pt x="0" y="0"/>
                  </a:moveTo>
                  <a:lnTo>
                    <a:pt x="0" y="91"/>
                  </a:lnTo>
                  <a:lnTo>
                    <a:pt x="164" y="91"/>
                  </a:lnTo>
                  <a:lnTo>
                    <a:pt x="164" y="329"/>
                  </a:lnTo>
                  <a:lnTo>
                    <a:pt x="718" y="329"/>
                  </a:lnTo>
                  <a:lnTo>
                    <a:pt x="718" y="91"/>
                  </a:lnTo>
                  <a:lnTo>
                    <a:pt x="871" y="91"/>
                  </a:lnTo>
                  <a:lnTo>
                    <a:pt x="871" y="0"/>
                  </a:lnTo>
                  <a:lnTo>
                    <a:pt x="0" y="0"/>
                  </a:lnTo>
                  <a:close/>
                </a:path>
              </a:pathLst>
            </a:custGeom>
            <a:solidFill>
              <a:srgbClr val="2B39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2" name="Freeform 133">
              <a:extLst>
                <a:ext uri="{FF2B5EF4-FFF2-40B4-BE49-F238E27FC236}">
                  <a16:creationId xmlns:a16="http://schemas.microsoft.com/office/drawing/2014/main" id="{020AB030-8E75-4441-8331-227812092537}"/>
                </a:ext>
              </a:extLst>
            </p:cNvPr>
            <p:cNvSpPr>
              <a:spLocks/>
            </p:cNvSpPr>
            <p:nvPr/>
          </p:nvSpPr>
          <p:spPr bwMode="auto">
            <a:xfrm>
              <a:off x="5930" y="1926"/>
              <a:ext cx="444" cy="329"/>
            </a:xfrm>
            <a:custGeom>
              <a:avLst/>
              <a:gdLst>
                <a:gd name="T0" fmla="*/ 0 w 444"/>
                <a:gd name="T1" fmla="*/ 0 h 329"/>
                <a:gd name="T2" fmla="*/ 0 w 444"/>
                <a:gd name="T3" fmla="*/ 91 h 329"/>
                <a:gd name="T4" fmla="*/ 164 w 444"/>
                <a:gd name="T5" fmla="*/ 91 h 329"/>
                <a:gd name="T6" fmla="*/ 164 w 444"/>
                <a:gd name="T7" fmla="*/ 329 h 329"/>
                <a:gd name="T8" fmla="*/ 444 w 444"/>
                <a:gd name="T9" fmla="*/ 329 h 329"/>
                <a:gd name="T10" fmla="*/ 444 w 444"/>
                <a:gd name="T11" fmla="*/ 0 h 329"/>
                <a:gd name="T12" fmla="*/ 0 w 444"/>
                <a:gd name="T13" fmla="*/ 0 h 329"/>
              </a:gdLst>
              <a:ahLst/>
              <a:cxnLst>
                <a:cxn ang="0">
                  <a:pos x="T0" y="T1"/>
                </a:cxn>
                <a:cxn ang="0">
                  <a:pos x="T2" y="T3"/>
                </a:cxn>
                <a:cxn ang="0">
                  <a:pos x="T4" y="T5"/>
                </a:cxn>
                <a:cxn ang="0">
                  <a:pos x="T6" y="T7"/>
                </a:cxn>
                <a:cxn ang="0">
                  <a:pos x="T8" y="T9"/>
                </a:cxn>
                <a:cxn ang="0">
                  <a:pos x="T10" y="T11"/>
                </a:cxn>
                <a:cxn ang="0">
                  <a:pos x="T12" y="T13"/>
                </a:cxn>
              </a:cxnLst>
              <a:rect l="0" t="0" r="r" b="b"/>
              <a:pathLst>
                <a:path w="444" h="329">
                  <a:moveTo>
                    <a:pt x="0" y="0"/>
                  </a:moveTo>
                  <a:lnTo>
                    <a:pt x="0" y="91"/>
                  </a:lnTo>
                  <a:lnTo>
                    <a:pt x="164" y="91"/>
                  </a:lnTo>
                  <a:lnTo>
                    <a:pt x="164" y="329"/>
                  </a:lnTo>
                  <a:lnTo>
                    <a:pt x="444" y="329"/>
                  </a:lnTo>
                  <a:lnTo>
                    <a:pt x="444" y="0"/>
                  </a:lnTo>
                  <a:lnTo>
                    <a:pt x="0" y="0"/>
                  </a:lnTo>
                  <a:close/>
                </a:path>
              </a:pathLst>
            </a:custGeom>
            <a:solidFill>
              <a:srgbClr val="2622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3" name="Freeform 134">
              <a:extLst>
                <a:ext uri="{FF2B5EF4-FFF2-40B4-BE49-F238E27FC236}">
                  <a16:creationId xmlns:a16="http://schemas.microsoft.com/office/drawing/2014/main" id="{3530E90C-E582-4135-8EBD-13BA1282319E}"/>
                </a:ext>
              </a:extLst>
            </p:cNvPr>
            <p:cNvSpPr>
              <a:spLocks/>
            </p:cNvSpPr>
            <p:nvPr/>
          </p:nvSpPr>
          <p:spPr bwMode="auto">
            <a:xfrm>
              <a:off x="6371" y="1900"/>
              <a:ext cx="476" cy="311"/>
            </a:xfrm>
            <a:custGeom>
              <a:avLst/>
              <a:gdLst>
                <a:gd name="T0" fmla="*/ 170 w 199"/>
                <a:gd name="T1" fmla="*/ 130 h 130"/>
                <a:gd name="T2" fmla="*/ 199 w 199"/>
                <a:gd name="T3" fmla="*/ 130 h 130"/>
                <a:gd name="T4" fmla="*/ 192 w 199"/>
                <a:gd name="T5" fmla="*/ 110 h 130"/>
                <a:gd name="T6" fmla="*/ 190 w 199"/>
                <a:gd name="T7" fmla="*/ 95 h 130"/>
                <a:gd name="T8" fmla="*/ 190 w 199"/>
                <a:gd name="T9" fmla="*/ 0 h 130"/>
                <a:gd name="T10" fmla="*/ 0 w 199"/>
                <a:gd name="T11" fmla="*/ 0 h 130"/>
                <a:gd name="T12" fmla="*/ 0 w 199"/>
                <a:gd name="T13" fmla="*/ 11 h 130"/>
                <a:gd name="T14" fmla="*/ 180 w 199"/>
                <a:gd name="T15" fmla="*/ 11 h 130"/>
                <a:gd name="T16" fmla="*/ 180 w 199"/>
                <a:gd name="T17" fmla="*/ 95 h 130"/>
                <a:gd name="T18" fmla="*/ 178 w 199"/>
                <a:gd name="T19" fmla="*/ 110 h 130"/>
                <a:gd name="T20" fmla="*/ 178 w 199"/>
                <a:gd name="T21" fmla="*/ 110 h 130"/>
                <a:gd name="T22" fmla="*/ 170 w 199"/>
                <a:gd name="T23"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9" h="130">
                  <a:moveTo>
                    <a:pt x="170" y="130"/>
                  </a:moveTo>
                  <a:cubicBezTo>
                    <a:pt x="199" y="130"/>
                    <a:pt x="199" y="130"/>
                    <a:pt x="199" y="130"/>
                  </a:cubicBezTo>
                  <a:cubicBezTo>
                    <a:pt x="192" y="110"/>
                    <a:pt x="192" y="110"/>
                    <a:pt x="192" y="110"/>
                  </a:cubicBezTo>
                  <a:cubicBezTo>
                    <a:pt x="196" y="106"/>
                    <a:pt x="195" y="99"/>
                    <a:pt x="190" y="95"/>
                  </a:cubicBezTo>
                  <a:cubicBezTo>
                    <a:pt x="190" y="0"/>
                    <a:pt x="190" y="0"/>
                    <a:pt x="190" y="0"/>
                  </a:cubicBezTo>
                  <a:cubicBezTo>
                    <a:pt x="0" y="0"/>
                    <a:pt x="0" y="0"/>
                    <a:pt x="0" y="0"/>
                  </a:cubicBezTo>
                  <a:cubicBezTo>
                    <a:pt x="0" y="11"/>
                    <a:pt x="0" y="11"/>
                    <a:pt x="0" y="11"/>
                  </a:cubicBezTo>
                  <a:cubicBezTo>
                    <a:pt x="180" y="11"/>
                    <a:pt x="180" y="11"/>
                    <a:pt x="180" y="11"/>
                  </a:cubicBezTo>
                  <a:cubicBezTo>
                    <a:pt x="180" y="95"/>
                    <a:pt x="180" y="95"/>
                    <a:pt x="180" y="95"/>
                  </a:cubicBezTo>
                  <a:cubicBezTo>
                    <a:pt x="174" y="98"/>
                    <a:pt x="173" y="106"/>
                    <a:pt x="178" y="110"/>
                  </a:cubicBezTo>
                  <a:cubicBezTo>
                    <a:pt x="178" y="110"/>
                    <a:pt x="178" y="110"/>
                    <a:pt x="178" y="110"/>
                  </a:cubicBezTo>
                  <a:lnTo>
                    <a:pt x="170" y="130"/>
                  </a:lnTo>
                  <a:close/>
                </a:path>
              </a:pathLst>
            </a:custGeom>
            <a:solidFill>
              <a:srgbClr val="FBB0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4" name="Oval 135">
              <a:extLst>
                <a:ext uri="{FF2B5EF4-FFF2-40B4-BE49-F238E27FC236}">
                  <a16:creationId xmlns:a16="http://schemas.microsoft.com/office/drawing/2014/main" id="{0D9E243A-CAA6-4B6C-8987-41EA62B1875E}"/>
                </a:ext>
              </a:extLst>
            </p:cNvPr>
            <p:cNvSpPr>
              <a:spLocks noChangeArrowheads="1"/>
            </p:cNvSpPr>
            <p:nvPr/>
          </p:nvSpPr>
          <p:spPr bwMode="auto">
            <a:xfrm>
              <a:off x="6149" y="2391"/>
              <a:ext cx="179" cy="182"/>
            </a:xfrm>
            <a:prstGeom prst="ellipse">
              <a:avLst/>
            </a:prstGeom>
            <a:solidFill>
              <a:srgbClr val="88CB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5" name="Oval 136">
              <a:extLst>
                <a:ext uri="{FF2B5EF4-FFF2-40B4-BE49-F238E27FC236}">
                  <a16:creationId xmlns:a16="http://schemas.microsoft.com/office/drawing/2014/main" id="{EEE61C85-584F-493A-A107-DC490D8A8AE7}"/>
                </a:ext>
              </a:extLst>
            </p:cNvPr>
            <p:cNvSpPr>
              <a:spLocks noChangeArrowheads="1"/>
            </p:cNvSpPr>
            <p:nvPr/>
          </p:nvSpPr>
          <p:spPr bwMode="auto">
            <a:xfrm>
              <a:off x="6412" y="2391"/>
              <a:ext cx="182" cy="182"/>
            </a:xfrm>
            <a:prstGeom prst="ellipse">
              <a:avLst/>
            </a:prstGeom>
            <a:solidFill>
              <a:srgbClr val="88CB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106" name="TextBox 30">
            <a:extLst>
              <a:ext uri="{FF2B5EF4-FFF2-40B4-BE49-F238E27FC236}">
                <a16:creationId xmlns:a16="http://schemas.microsoft.com/office/drawing/2014/main" id="{5788C880-C2CA-4D03-A4A4-70C151D38486}"/>
              </a:ext>
            </a:extLst>
          </p:cNvPr>
          <p:cNvSpPr txBox="1">
            <a:spLocks noChangeArrowheads="1"/>
          </p:cNvSpPr>
          <p:nvPr/>
        </p:nvSpPr>
        <p:spPr bwMode="auto">
          <a:xfrm>
            <a:off x="342900" y="5329238"/>
            <a:ext cx="11372055"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2000" dirty="0">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2000" dirty="0">
              <a:latin typeface="+mn-lt"/>
              <a:cs typeface="Calibri Light" panose="020F0302020204030204" pitchFamily="34" charset="0"/>
            </a:endParaRPr>
          </a:p>
          <a:p>
            <a:pPr algn="just" eaLnBrk="0" hangingPunct="0"/>
            <a:r>
              <a:rPr lang="pt-BR" altLang="es-MX" sz="2000" dirty="0">
                <a:latin typeface="+mn-lt"/>
                <a:cs typeface="Calibri Light" panose="020F0302020204030204" pitchFamily="34" charset="0"/>
              </a:rPr>
              <a:t>. </a:t>
            </a:r>
            <a:endParaRPr lang="en-US" altLang="es-MX" sz="2000" dirty="0">
              <a:latin typeface="+mn-lt"/>
              <a:cs typeface="Calibri Light" panose="020F0302020204030204" pitchFamily="34" charset="0"/>
            </a:endParaRPr>
          </a:p>
        </p:txBody>
      </p:sp>
      <p:sp>
        <p:nvSpPr>
          <p:cNvPr id="1107" name="CuadroTexto 1106">
            <a:extLst>
              <a:ext uri="{FF2B5EF4-FFF2-40B4-BE49-F238E27FC236}">
                <a16:creationId xmlns:a16="http://schemas.microsoft.com/office/drawing/2014/main" id="{5E859539-6C1D-42BB-BBFD-5ABAB2BE1BEA}"/>
              </a:ext>
            </a:extLst>
          </p:cNvPr>
          <p:cNvSpPr txBox="1"/>
          <p:nvPr/>
        </p:nvSpPr>
        <p:spPr>
          <a:xfrm>
            <a:off x="1141738" y="4036418"/>
            <a:ext cx="1758155" cy="369332"/>
          </a:xfrm>
          <a:prstGeom prst="rect">
            <a:avLst/>
          </a:prstGeom>
          <a:noFill/>
        </p:spPr>
        <p:txBody>
          <a:bodyPr wrap="square" rtlCol="0">
            <a:spAutoFit/>
          </a:bodyPr>
          <a:lstStyle/>
          <a:p>
            <a:pPr algn="ctr"/>
            <a:r>
              <a:rPr lang="es-CO" b="1" dirty="0"/>
              <a:t>Título</a:t>
            </a:r>
            <a:r>
              <a:rPr lang="en-US" b="1" dirty="0"/>
              <a:t> 01 </a:t>
            </a:r>
          </a:p>
        </p:txBody>
      </p:sp>
      <p:sp>
        <p:nvSpPr>
          <p:cNvPr id="1108" name="CuadroTexto 1107">
            <a:extLst>
              <a:ext uri="{FF2B5EF4-FFF2-40B4-BE49-F238E27FC236}">
                <a16:creationId xmlns:a16="http://schemas.microsoft.com/office/drawing/2014/main" id="{FD3D4E63-09E6-4447-B765-8DD23FD78123}"/>
              </a:ext>
            </a:extLst>
          </p:cNvPr>
          <p:cNvSpPr txBox="1"/>
          <p:nvPr/>
        </p:nvSpPr>
        <p:spPr>
          <a:xfrm>
            <a:off x="3841894" y="4036418"/>
            <a:ext cx="1758155" cy="369332"/>
          </a:xfrm>
          <a:prstGeom prst="rect">
            <a:avLst/>
          </a:prstGeom>
          <a:noFill/>
        </p:spPr>
        <p:txBody>
          <a:bodyPr wrap="square" rtlCol="0">
            <a:spAutoFit/>
          </a:bodyPr>
          <a:lstStyle/>
          <a:p>
            <a:pPr algn="ctr"/>
            <a:r>
              <a:rPr lang="es-CO" b="1" dirty="0"/>
              <a:t>Título</a:t>
            </a:r>
            <a:r>
              <a:rPr lang="en-US" b="1" dirty="0"/>
              <a:t> 02 </a:t>
            </a:r>
          </a:p>
        </p:txBody>
      </p:sp>
      <p:sp>
        <p:nvSpPr>
          <p:cNvPr id="1109" name="CuadroTexto 1108">
            <a:extLst>
              <a:ext uri="{FF2B5EF4-FFF2-40B4-BE49-F238E27FC236}">
                <a16:creationId xmlns:a16="http://schemas.microsoft.com/office/drawing/2014/main" id="{2D6739E6-68DA-4760-AC78-A2E4DB4EDF91}"/>
              </a:ext>
            </a:extLst>
          </p:cNvPr>
          <p:cNvSpPr txBox="1"/>
          <p:nvPr/>
        </p:nvSpPr>
        <p:spPr>
          <a:xfrm>
            <a:off x="6589517" y="4015227"/>
            <a:ext cx="1758155" cy="369332"/>
          </a:xfrm>
          <a:prstGeom prst="rect">
            <a:avLst/>
          </a:prstGeom>
          <a:noFill/>
        </p:spPr>
        <p:txBody>
          <a:bodyPr wrap="square" rtlCol="0">
            <a:spAutoFit/>
          </a:bodyPr>
          <a:lstStyle/>
          <a:p>
            <a:pPr algn="ctr"/>
            <a:r>
              <a:rPr lang="es-CO" b="1" dirty="0"/>
              <a:t>Título</a:t>
            </a:r>
            <a:r>
              <a:rPr lang="en-US" b="1" dirty="0"/>
              <a:t> 03 </a:t>
            </a:r>
          </a:p>
        </p:txBody>
      </p:sp>
      <p:sp>
        <p:nvSpPr>
          <p:cNvPr id="1110" name="CuadroTexto 1109">
            <a:extLst>
              <a:ext uri="{FF2B5EF4-FFF2-40B4-BE49-F238E27FC236}">
                <a16:creationId xmlns:a16="http://schemas.microsoft.com/office/drawing/2014/main" id="{659773FD-3C91-433C-8CCB-A22218E4D91D}"/>
              </a:ext>
            </a:extLst>
          </p:cNvPr>
          <p:cNvSpPr txBox="1"/>
          <p:nvPr/>
        </p:nvSpPr>
        <p:spPr>
          <a:xfrm>
            <a:off x="9177142" y="4011592"/>
            <a:ext cx="1758155" cy="369332"/>
          </a:xfrm>
          <a:prstGeom prst="rect">
            <a:avLst/>
          </a:prstGeom>
          <a:noFill/>
        </p:spPr>
        <p:txBody>
          <a:bodyPr wrap="square" rtlCol="0">
            <a:spAutoFit/>
          </a:bodyPr>
          <a:lstStyle/>
          <a:p>
            <a:pPr algn="ctr"/>
            <a:r>
              <a:rPr lang="es-CO" b="1" dirty="0"/>
              <a:t>Título </a:t>
            </a:r>
            <a:r>
              <a:rPr lang="en-US" b="1" dirty="0"/>
              <a:t>04 </a:t>
            </a:r>
          </a:p>
        </p:txBody>
      </p:sp>
      <p:sp>
        <p:nvSpPr>
          <p:cNvPr id="1111" name="CuadroTexto 1110">
            <a:extLst>
              <a:ext uri="{FF2B5EF4-FFF2-40B4-BE49-F238E27FC236}">
                <a16:creationId xmlns:a16="http://schemas.microsoft.com/office/drawing/2014/main" id="{F667BA45-352D-4B15-B94E-D719F7E76C96}"/>
              </a:ext>
            </a:extLst>
          </p:cNvPr>
          <p:cNvSpPr txBox="1"/>
          <p:nvPr/>
        </p:nvSpPr>
        <p:spPr>
          <a:xfrm>
            <a:off x="2965339" y="527475"/>
            <a:ext cx="6356423" cy="830997"/>
          </a:xfrm>
          <a:prstGeom prst="rect">
            <a:avLst/>
          </a:prstGeom>
          <a:noFill/>
        </p:spPr>
        <p:txBody>
          <a:bodyPr wrap="square" rtlCol="0">
            <a:spAutoFit/>
          </a:bodyPr>
          <a:lstStyle/>
          <a:p>
            <a:pPr algn="ctr"/>
            <a:r>
              <a:rPr lang="es-CO" sz="4800" dirty="0"/>
              <a:t>Escribe </a:t>
            </a:r>
            <a:r>
              <a:rPr lang="es-CO" sz="4800" dirty="0">
                <a:solidFill>
                  <a:srgbClr val="E92793"/>
                </a:solidFill>
              </a:rPr>
              <a:t>tu</a:t>
            </a:r>
            <a:r>
              <a:rPr lang="es-CO" sz="4800" dirty="0"/>
              <a:t> </a:t>
            </a:r>
            <a:r>
              <a:rPr lang="es-CO" sz="4800" dirty="0">
                <a:solidFill>
                  <a:srgbClr val="D13B6E"/>
                </a:solidFill>
              </a:rPr>
              <a:t>título </a:t>
            </a:r>
            <a:r>
              <a:rPr lang="es-CO" sz="4800" dirty="0"/>
              <a:t>aquí</a:t>
            </a:r>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ángulo 23">
            <a:extLst>
              <a:ext uri="{FF2B5EF4-FFF2-40B4-BE49-F238E27FC236}">
                <a16:creationId xmlns:a16="http://schemas.microsoft.com/office/drawing/2014/main" id="{D5D3C959-A67A-4735-97BA-BAD3DFAA2CD3}"/>
              </a:ext>
            </a:extLst>
          </p:cNvPr>
          <p:cNvSpPr/>
          <p:nvPr/>
        </p:nvSpPr>
        <p:spPr>
          <a:xfrm>
            <a:off x="0" y="0"/>
            <a:ext cx="12192000" cy="6858000"/>
          </a:xfrm>
          <a:prstGeom prst="rect">
            <a:avLst/>
          </a:prstGeom>
          <a:solidFill>
            <a:srgbClr val="24235C">
              <a:alpha val="6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30">
            <a:extLst>
              <a:ext uri="{FF2B5EF4-FFF2-40B4-BE49-F238E27FC236}">
                <a16:creationId xmlns:a16="http://schemas.microsoft.com/office/drawing/2014/main" id="{E011ED15-40B1-4E1C-9765-0B61BF907666}"/>
              </a:ext>
            </a:extLst>
          </p:cNvPr>
          <p:cNvSpPr txBox="1">
            <a:spLocks noChangeArrowheads="1"/>
          </p:cNvSpPr>
          <p:nvPr/>
        </p:nvSpPr>
        <p:spPr bwMode="auto">
          <a:xfrm>
            <a:off x="3059038" y="2301309"/>
            <a:ext cx="5441739"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800" b="1" dirty="0">
                <a:solidFill>
                  <a:schemeClr val="bg1"/>
                </a:solidFill>
                <a:latin typeface="+mn-lt"/>
                <a:cs typeface="Calibri Light" panose="020F0302020204030204" pitchFamily="34" charset="0"/>
              </a:rPr>
              <a:t>Lorem ipsum dolor </a:t>
            </a:r>
            <a:r>
              <a:rPr lang="en-US" altLang="es-MX" sz="18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800" dirty="0">
              <a:solidFill>
                <a:schemeClr val="bg1"/>
              </a:solidFill>
              <a:latin typeface="+mn-lt"/>
              <a:cs typeface="Calibri Light" panose="020F0302020204030204" pitchFamily="34" charset="0"/>
            </a:endParaRPr>
          </a:p>
          <a:p>
            <a:pPr algn="just" eaLnBrk="0" hangingPunct="0"/>
            <a:r>
              <a:rPr lang="en-US" altLang="es-MX" sz="18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r>
              <a:rPr lang="pt-BR" altLang="es-MX" sz="1800" dirty="0">
                <a:solidFill>
                  <a:schemeClr val="bg1"/>
                </a:solidFill>
                <a:latin typeface="+mn-lt"/>
                <a:cs typeface="Calibri Light" panose="020F0302020204030204" pitchFamily="34" charset="0"/>
              </a:rPr>
              <a:t> </a:t>
            </a:r>
            <a:endParaRPr lang="en-US" altLang="es-MX" sz="1800" dirty="0">
              <a:solidFill>
                <a:schemeClr val="bg1"/>
              </a:solidFill>
              <a:latin typeface="+mn-lt"/>
              <a:cs typeface="Calibri Light" panose="020F0302020204030204" pitchFamily="34" charset="0"/>
            </a:endParaRPr>
          </a:p>
        </p:txBody>
      </p:sp>
      <p:sp>
        <p:nvSpPr>
          <p:cNvPr id="8" name="CuadroTexto 7">
            <a:extLst>
              <a:ext uri="{FF2B5EF4-FFF2-40B4-BE49-F238E27FC236}">
                <a16:creationId xmlns:a16="http://schemas.microsoft.com/office/drawing/2014/main" id="{8933D4AB-4A5E-43D9-B096-F3D1B35FD0CC}"/>
              </a:ext>
            </a:extLst>
          </p:cNvPr>
          <p:cNvSpPr txBox="1"/>
          <p:nvPr/>
        </p:nvSpPr>
        <p:spPr>
          <a:xfrm>
            <a:off x="2033048" y="850032"/>
            <a:ext cx="7337784" cy="1015663"/>
          </a:xfrm>
          <a:prstGeom prst="rect">
            <a:avLst/>
          </a:prstGeom>
          <a:noFill/>
        </p:spPr>
        <p:txBody>
          <a:bodyPr wrap="square" rtlCol="0">
            <a:spAutoFit/>
          </a:bodyPr>
          <a:lstStyle/>
          <a:p>
            <a:pPr algn="ctr"/>
            <a:r>
              <a:rPr lang="es-CO" sz="6000" b="1">
                <a:solidFill>
                  <a:srgbClr val="E92793"/>
                </a:solidFill>
                <a:effectLst>
                  <a:outerShdw blurRad="38100" dist="38100" dir="2700000" algn="tl">
                    <a:srgbClr val="000000">
                      <a:alpha val="43137"/>
                    </a:srgbClr>
                  </a:outerShdw>
                </a:effectLst>
              </a:rPr>
              <a:t>Escribe tu título aquí</a:t>
            </a:r>
          </a:p>
        </p:txBody>
      </p:sp>
      <p:cxnSp>
        <p:nvCxnSpPr>
          <p:cNvPr id="10" name="Conector recto 9">
            <a:extLst>
              <a:ext uri="{FF2B5EF4-FFF2-40B4-BE49-F238E27FC236}">
                <a16:creationId xmlns:a16="http://schemas.microsoft.com/office/drawing/2014/main" id="{978CFF91-A6C8-46F0-8BE4-224EAA9DAA13}"/>
              </a:ext>
            </a:extLst>
          </p:cNvPr>
          <p:cNvCxnSpPr/>
          <p:nvPr/>
        </p:nvCxnSpPr>
        <p:spPr>
          <a:xfrm>
            <a:off x="2303282" y="1971353"/>
            <a:ext cx="6953250" cy="0"/>
          </a:xfrm>
          <a:prstGeom prst="line">
            <a:avLst/>
          </a:prstGeom>
          <a:ln w="38100">
            <a:solidFill>
              <a:srgbClr val="E92793"/>
            </a:solidFill>
          </a:ln>
        </p:spPr>
        <p:style>
          <a:lnRef idx="1">
            <a:schemeClr val="accent1"/>
          </a:lnRef>
          <a:fillRef idx="0">
            <a:schemeClr val="accent1"/>
          </a:fillRef>
          <a:effectRef idx="0">
            <a:schemeClr val="accent1"/>
          </a:effectRef>
          <a:fontRef idx="minor">
            <a:schemeClr val="tx1"/>
          </a:fontRef>
        </p:style>
      </p:cxnSp>
      <p:sp>
        <p:nvSpPr>
          <p:cNvPr id="13" name="Marcador de posición de imagen 12">
            <a:extLst>
              <a:ext uri="{FF2B5EF4-FFF2-40B4-BE49-F238E27FC236}">
                <a16:creationId xmlns:a16="http://schemas.microsoft.com/office/drawing/2014/main" id="{9021B248-FDC8-4A90-90DE-D14BC248A7EE}"/>
              </a:ext>
            </a:extLst>
          </p:cNvPr>
          <p:cNvSpPr>
            <a:spLocks noGrp="1"/>
          </p:cNvSpPr>
          <p:nvPr>
            <p:ph type="pic" sz="quarter" idx="10"/>
          </p:nvPr>
        </p:nvSpPr>
        <p:spPr/>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5" name="Grupo 54">
            <a:extLst>
              <a:ext uri="{FF2B5EF4-FFF2-40B4-BE49-F238E27FC236}">
                <a16:creationId xmlns:a16="http://schemas.microsoft.com/office/drawing/2014/main" id="{A57E7842-BE29-40A9-9574-911DA9BEF0FA}"/>
              </a:ext>
            </a:extLst>
          </p:cNvPr>
          <p:cNvGrpSpPr/>
          <p:nvPr/>
        </p:nvGrpSpPr>
        <p:grpSpPr>
          <a:xfrm>
            <a:off x="3824288" y="587375"/>
            <a:ext cx="5530850" cy="5680075"/>
            <a:chOff x="3328988" y="587375"/>
            <a:chExt cx="5530850" cy="5680075"/>
          </a:xfrm>
        </p:grpSpPr>
        <p:grpSp>
          <p:nvGrpSpPr>
            <p:cNvPr id="6" name="Group 4">
              <a:extLst>
                <a:ext uri="{FF2B5EF4-FFF2-40B4-BE49-F238E27FC236}">
                  <a16:creationId xmlns:a16="http://schemas.microsoft.com/office/drawing/2014/main" id="{61A79CDE-4540-4321-A3F5-71F67D26BBE8}"/>
                </a:ext>
              </a:extLst>
            </p:cNvPr>
            <p:cNvGrpSpPr>
              <a:grpSpLocks noChangeAspect="1"/>
            </p:cNvGrpSpPr>
            <p:nvPr/>
          </p:nvGrpSpPr>
          <p:grpSpPr bwMode="auto">
            <a:xfrm>
              <a:off x="3328988" y="587375"/>
              <a:ext cx="5530850" cy="5680075"/>
              <a:chOff x="2097" y="370"/>
              <a:chExt cx="3484" cy="3578"/>
            </a:xfrm>
          </p:grpSpPr>
          <p:sp>
            <p:nvSpPr>
              <p:cNvPr id="8" name="Freeform 5">
                <a:extLst>
                  <a:ext uri="{FF2B5EF4-FFF2-40B4-BE49-F238E27FC236}">
                    <a16:creationId xmlns:a16="http://schemas.microsoft.com/office/drawing/2014/main" id="{3F532BD6-E46D-4227-BC53-77A90A8BFB0C}"/>
                  </a:ext>
                </a:extLst>
              </p:cNvPr>
              <p:cNvSpPr>
                <a:spLocks/>
              </p:cNvSpPr>
              <p:nvPr/>
            </p:nvSpPr>
            <p:spPr bwMode="auto">
              <a:xfrm>
                <a:off x="3184" y="3488"/>
                <a:ext cx="923" cy="460"/>
              </a:xfrm>
              <a:custGeom>
                <a:avLst/>
                <a:gdLst>
                  <a:gd name="T0" fmla="*/ 0 w 923"/>
                  <a:gd name="T1" fmla="*/ 274 h 460"/>
                  <a:gd name="T2" fmla="*/ 923 w 923"/>
                  <a:gd name="T3" fmla="*/ 0 h 460"/>
                  <a:gd name="T4" fmla="*/ 923 w 923"/>
                  <a:gd name="T5" fmla="*/ 186 h 460"/>
                  <a:gd name="T6" fmla="*/ 0 w 923"/>
                  <a:gd name="T7" fmla="*/ 460 h 460"/>
                  <a:gd name="T8" fmla="*/ 0 w 923"/>
                  <a:gd name="T9" fmla="*/ 274 h 460"/>
                  <a:gd name="T10" fmla="*/ 0 w 923"/>
                  <a:gd name="T11" fmla="*/ 274 h 460"/>
                </a:gdLst>
                <a:ahLst/>
                <a:cxnLst>
                  <a:cxn ang="0">
                    <a:pos x="T0" y="T1"/>
                  </a:cxn>
                  <a:cxn ang="0">
                    <a:pos x="T2" y="T3"/>
                  </a:cxn>
                  <a:cxn ang="0">
                    <a:pos x="T4" y="T5"/>
                  </a:cxn>
                  <a:cxn ang="0">
                    <a:pos x="T6" y="T7"/>
                  </a:cxn>
                  <a:cxn ang="0">
                    <a:pos x="T8" y="T9"/>
                  </a:cxn>
                  <a:cxn ang="0">
                    <a:pos x="T10" y="T11"/>
                  </a:cxn>
                </a:cxnLst>
                <a:rect l="0" t="0" r="r" b="b"/>
                <a:pathLst>
                  <a:path w="923" h="460">
                    <a:moveTo>
                      <a:pt x="0" y="274"/>
                    </a:moveTo>
                    <a:lnTo>
                      <a:pt x="923" y="0"/>
                    </a:lnTo>
                    <a:lnTo>
                      <a:pt x="923" y="186"/>
                    </a:lnTo>
                    <a:lnTo>
                      <a:pt x="0" y="460"/>
                    </a:lnTo>
                    <a:lnTo>
                      <a:pt x="0" y="274"/>
                    </a:lnTo>
                    <a:lnTo>
                      <a:pt x="0" y="274"/>
                    </a:lnTo>
                    <a:close/>
                  </a:path>
                </a:pathLst>
              </a:custGeom>
              <a:solidFill>
                <a:srgbClr val="E927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a:extLst>
                  <a:ext uri="{FF2B5EF4-FFF2-40B4-BE49-F238E27FC236}">
                    <a16:creationId xmlns:a16="http://schemas.microsoft.com/office/drawing/2014/main" id="{FFFEA98F-BBC6-4DD0-B32D-53A4296B52F0}"/>
                  </a:ext>
                </a:extLst>
              </p:cNvPr>
              <p:cNvSpPr>
                <a:spLocks/>
              </p:cNvSpPr>
              <p:nvPr/>
            </p:nvSpPr>
            <p:spPr bwMode="auto">
              <a:xfrm>
                <a:off x="2261" y="3488"/>
                <a:ext cx="923" cy="460"/>
              </a:xfrm>
              <a:custGeom>
                <a:avLst/>
                <a:gdLst>
                  <a:gd name="T0" fmla="*/ 923 w 923"/>
                  <a:gd name="T1" fmla="*/ 274 h 460"/>
                  <a:gd name="T2" fmla="*/ 923 w 923"/>
                  <a:gd name="T3" fmla="*/ 460 h 460"/>
                  <a:gd name="T4" fmla="*/ 0 w 923"/>
                  <a:gd name="T5" fmla="*/ 186 h 460"/>
                  <a:gd name="T6" fmla="*/ 0 w 923"/>
                  <a:gd name="T7" fmla="*/ 0 h 460"/>
                  <a:gd name="T8" fmla="*/ 923 w 923"/>
                  <a:gd name="T9" fmla="*/ 274 h 460"/>
                </a:gdLst>
                <a:ahLst/>
                <a:cxnLst>
                  <a:cxn ang="0">
                    <a:pos x="T0" y="T1"/>
                  </a:cxn>
                  <a:cxn ang="0">
                    <a:pos x="T2" y="T3"/>
                  </a:cxn>
                  <a:cxn ang="0">
                    <a:pos x="T4" y="T5"/>
                  </a:cxn>
                  <a:cxn ang="0">
                    <a:pos x="T6" y="T7"/>
                  </a:cxn>
                  <a:cxn ang="0">
                    <a:pos x="T8" y="T9"/>
                  </a:cxn>
                </a:cxnLst>
                <a:rect l="0" t="0" r="r" b="b"/>
                <a:pathLst>
                  <a:path w="923" h="460">
                    <a:moveTo>
                      <a:pt x="923" y="274"/>
                    </a:moveTo>
                    <a:lnTo>
                      <a:pt x="923" y="460"/>
                    </a:lnTo>
                    <a:lnTo>
                      <a:pt x="0" y="186"/>
                    </a:lnTo>
                    <a:lnTo>
                      <a:pt x="0" y="0"/>
                    </a:lnTo>
                    <a:lnTo>
                      <a:pt x="923" y="274"/>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9BD1C41C-548E-4B75-8229-D02617E39407}"/>
                  </a:ext>
                </a:extLst>
              </p:cNvPr>
              <p:cNvSpPr>
                <a:spLocks/>
              </p:cNvSpPr>
              <p:nvPr/>
            </p:nvSpPr>
            <p:spPr bwMode="auto">
              <a:xfrm>
                <a:off x="2998" y="2865"/>
                <a:ext cx="1659" cy="493"/>
              </a:xfrm>
              <a:custGeom>
                <a:avLst/>
                <a:gdLst>
                  <a:gd name="T0" fmla="*/ 738 w 1659"/>
                  <a:gd name="T1" fmla="*/ 0 h 493"/>
                  <a:gd name="T2" fmla="*/ 738 w 1659"/>
                  <a:gd name="T3" fmla="*/ 0 h 493"/>
                  <a:gd name="T4" fmla="*/ 1659 w 1659"/>
                  <a:gd name="T5" fmla="*/ 274 h 493"/>
                  <a:gd name="T6" fmla="*/ 922 w 1659"/>
                  <a:gd name="T7" fmla="*/ 493 h 493"/>
                  <a:gd name="T8" fmla="*/ 0 w 1659"/>
                  <a:gd name="T9" fmla="*/ 219 h 493"/>
                  <a:gd name="T10" fmla="*/ 738 w 1659"/>
                  <a:gd name="T11" fmla="*/ 0 h 493"/>
                </a:gdLst>
                <a:ahLst/>
                <a:cxnLst>
                  <a:cxn ang="0">
                    <a:pos x="T0" y="T1"/>
                  </a:cxn>
                  <a:cxn ang="0">
                    <a:pos x="T2" y="T3"/>
                  </a:cxn>
                  <a:cxn ang="0">
                    <a:pos x="T4" y="T5"/>
                  </a:cxn>
                  <a:cxn ang="0">
                    <a:pos x="T6" y="T7"/>
                  </a:cxn>
                  <a:cxn ang="0">
                    <a:pos x="T8" y="T9"/>
                  </a:cxn>
                  <a:cxn ang="0">
                    <a:pos x="T10" y="T11"/>
                  </a:cxn>
                </a:cxnLst>
                <a:rect l="0" t="0" r="r" b="b"/>
                <a:pathLst>
                  <a:path w="1659" h="493">
                    <a:moveTo>
                      <a:pt x="738" y="0"/>
                    </a:moveTo>
                    <a:lnTo>
                      <a:pt x="738" y="0"/>
                    </a:lnTo>
                    <a:lnTo>
                      <a:pt x="1659" y="274"/>
                    </a:lnTo>
                    <a:lnTo>
                      <a:pt x="922" y="493"/>
                    </a:lnTo>
                    <a:lnTo>
                      <a:pt x="0" y="219"/>
                    </a:lnTo>
                    <a:lnTo>
                      <a:pt x="738" y="0"/>
                    </a:lnTo>
                    <a:close/>
                  </a:path>
                </a:pathLst>
              </a:custGeom>
              <a:solidFill>
                <a:srgbClr val="D13B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8">
                <a:extLst>
                  <a:ext uri="{FF2B5EF4-FFF2-40B4-BE49-F238E27FC236}">
                    <a16:creationId xmlns:a16="http://schemas.microsoft.com/office/drawing/2014/main" id="{3E562992-4608-45FA-97F3-DE17CF1512F0}"/>
                  </a:ext>
                </a:extLst>
              </p:cNvPr>
              <p:cNvSpPr>
                <a:spLocks/>
              </p:cNvSpPr>
              <p:nvPr/>
            </p:nvSpPr>
            <p:spPr bwMode="auto">
              <a:xfrm>
                <a:off x="2998" y="2276"/>
                <a:ext cx="922" cy="458"/>
              </a:xfrm>
              <a:custGeom>
                <a:avLst/>
                <a:gdLst>
                  <a:gd name="T0" fmla="*/ 922 w 922"/>
                  <a:gd name="T1" fmla="*/ 274 h 458"/>
                  <a:gd name="T2" fmla="*/ 922 w 922"/>
                  <a:gd name="T3" fmla="*/ 458 h 458"/>
                  <a:gd name="T4" fmla="*/ 0 w 922"/>
                  <a:gd name="T5" fmla="*/ 184 h 458"/>
                  <a:gd name="T6" fmla="*/ 0 w 922"/>
                  <a:gd name="T7" fmla="*/ 0 h 458"/>
                  <a:gd name="T8" fmla="*/ 922 w 922"/>
                  <a:gd name="T9" fmla="*/ 274 h 458"/>
                </a:gdLst>
                <a:ahLst/>
                <a:cxnLst>
                  <a:cxn ang="0">
                    <a:pos x="T0" y="T1"/>
                  </a:cxn>
                  <a:cxn ang="0">
                    <a:pos x="T2" y="T3"/>
                  </a:cxn>
                  <a:cxn ang="0">
                    <a:pos x="T4" y="T5"/>
                  </a:cxn>
                  <a:cxn ang="0">
                    <a:pos x="T6" y="T7"/>
                  </a:cxn>
                  <a:cxn ang="0">
                    <a:pos x="T8" y="T9"/>
                  </a:cxn>
                </a:cxnLst>
                <a:rect l="0" t="0" r="r" b="b"/>
                <a:pathLst>
                  <a:path w="922" h="458">
                    <a:moveTo>
                      <a:pt x="922" y="274"/>
                    </a:moveTo>
                    <a:lnTo>
                      <a:pt x="922" y="458"/>
                    </a:lnTo>
                    <a:lnTo>
                      <a:pt x="0" y="184"/>
                    </a:lnTo>
                    <a:lnTo>
                      <a:pt x="0" y="0"/>
                    </a:lnTo>
                    <a:lnTo>
                      <a:pt x="922" y="274"/>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9">
                <a:extLst>
                  <a:ext uri="{FF2B5EF4-FFF2-40B4-BE49-F238E27FC236}">
                    <a16:creationId xmlns:a16="http://schemas.microsoft.com/office/drawing/2014/main" id="{11A5CF70-83B2-4E5C-B0D5-359AEC078000}"/>
                  </a:ext>
                </a:extLst>
              </p:cNvPr>
              <p:cNvSpPr>
                <a:spLocks/>
              </p:cNvSpPr>
              <p:nvPr/>
            </p:nvSpPr>
            <p:spPr bwMode="auto">
              <a:xfrm>
                <a:off x="2097" y="370"/>
                <a:ext cx="807" cy="839"/>
              </a:xfrm>
              <a:custGeom>
                <a:avLst/>
                <a:gdLst>
                  <a:gd name="T0" fmla="*/ 185 w 807"/>
                  <a:gd name="T1" fmla="*/ 839 h 839"/>
                  <a:gd name="T2" fmla="*/ 0 w 807"/>
                  <a:gd name="T3" fmla="*/ 839 h 839"/>
                  <a:gd name="T4" fmla="*/ 622 w 807"/>
                  <a:gd name="T5" fmla="*/ 0 h 839"/>
                  <a:gd name="T6" fmla="*/ 807 w 807"/>
                  <a:gd name="T7" fmla="*/ 0 h 839"/>
                  <a:gd name="T8" fmla="*/ 185 w 807"/>
                  <a:gd name="T9" fmla="*/ 839 h 839"/>
                </a:gdLst>
                <a:ahLst/>
                <a:cxnLst>
                  <a:cxn ang="0">
                    <a:pos x="T0" y="T1"/>
                  </a:cxn>
                  <a:cxn ang="0">
                    <a:pos x="T2" y="T3"/>
                  </a:cxn>
                  <a:cxn ang="0">
                    <a:pos x="T4" y="T5"/>
                  </a:cxn>
                  <a:cxn ang="0">
                    <a:pos x="T6" y="T7"/>
                  </a:cxn>
                  <a:cxn ang="0">
                    <a:pos x="T8" y="T9"/>
                  </a:cxn>
                </a:cxnLst>
                <a:rect l="0" t="0" r="r" b="b"/>
                <a:pathLst>
                  <a:path w="807" h="839">
                    <a:moveTo>
                      <a:pt x="185" y="839"/>
                    </a:moveTo>
                    <a:lnTo>
                      <a:pt x="0" y="839"/>
                    </a:lnTo>
                    <a:lnTo>
                      <a:pt x="622" y="0"/>
                    </a:lnTo>
                    <a:lnTo>
                      <a:pt x="807" y="0"/>
                    </a:lnTo>
                    <a:lnTo>
                      <a:pt x="185" y="839"/>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0">
                <a:extLst>
                  <a:ext uri="{FF2B5EF4-FFF2-40B4-BE49-F238E27FC236}">
                    <a16:creationId xmlns:a16="http://schemas.microsoft.com/office/drawing/2014/main" id="{EDA1EF35-9F3B-44CA-9D59-3A178CA121E4}"/>
                  </a:ext>
                </a:extLst>
              </p:cNvPr>
              <p:cNvSpPr>
                <a:spLocks/>
              </p:cNvSpPr>
              <p:nvPr/>
            </p:nvSpPr>
            <p:spPr bwMode="auto">
              <a:xfrm>
                <a:off x="2446" y="1652"/>
                <a:ext cx="1661" cy="492"/>
              </a:xfrm>
              <a:custGeom>
                <a:avLst/>
                <a:gdLst>
                  <a:gd name="T0" fmla="*/ 1661 w 1661"/>
                  <a:gd name="T1" fmla="*/ 219 h 492"/>
                  <a:gd name="T2" fmla="*/ 738 w 1661"/>
                  <a:gd name="T3" fmla="*/ 492 h 492"/>
                  <a:gd name="T4" fmla="*/ 738 w 1661"/>
                  <a:gd name="T5" fmla="*/ 492 h 492"/>
                  <a:gd name="T6" fmla="*/ 738 w 1661"/>
                  <a:gd name="T7" fmla="*/ 492 h 492"/>
                  <a:gd name="T8" fmla="*/ 0 w 1661"/>
                  <a:gd name="T9" fmla="*/ 273 h 492"/>
                  <a:gd name="T10" fmla="*/ 0 w 1661"/>
                  <a:gd name="T11" fmla="*/ 273 h 492"/>
                  <a:gd name="T12" fmla="*/ 922 w 1661"/>
                  <a:gd name="T13" fmla="*/ 0 h 492"/>
                  <a:gd name="T14" fmla="*/ 1661 w 1661"/>
                  <a:gd name="T15" fmla="*/ 219 h 4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61" h="492">
                    <a:moveTo>
                      <a:pt x="1661" y="219"/>
                    </a:moveTo>
                    <a:lnTo>
                      <a:pt x="738" y="492"/>
                    </a:lnTo>
                    <a:lnTo>
                      <a:pt x="738" y="492"/>
                    </a:lnTo>
                    <a:lnTo>
                      <a:pt x="738" y="492"/>
                    </a:lnTo>
                    <a:lnTo>
                      <a:pt x="0" y="273"/>
                    </a:lnTo>
                    <a:lnTo>
                      <a:pt x="0" y="273"/>
                    </a:lnTo>
                    <a:lnTo>
                      <a:pt x="922" y="0"/>
                    </a:lnTo>
                    <a:lnTo>
                      <a:pt x="1661" y="219"/>
                    </a:lnTo>
                    <a:close/>
                  </a:path>
                </a:pathLst>
              </a:custGeom>
              <a:solidFill>
                <a:srgbClr val="E927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Rectangle 11">
                <a:extLst>
                  <a:ext uri="{FF2B5EF4-FFF2-40B4-BE49-F238E27FC236}">
                    <a16:creationId xmlns:a16="http://schemas.microsoft.com/office/drawing/2014/main" id="{8A46AA43-0981-4D5F-840B-6E2B19CCBA08}"/>
                  </a:ext>
                </a:extLst>
              </p:cNvPr>
              <p:cNvSpPr>
                <a:spLocks noChangeArrowheads="1"/>
              </p:cNvSpPr>
              <p:nvPr/>
            </p:nvSpPr>
            <p:spPr bwMode="auto">
              <a:xfrm>
                <a:off x="2446" y="1816"/>
                <a:ext cx="1" cy="109"/>
              </a:xfrm>
              <a:prstGeom prst="rect">
                <a:avLst/>
              </a:prstGeom>
              <a:solidFill>
                <a:srgbClr val="FF704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2">
                <a:extLst>
                  <a:ext uri="{FF2B5EF4-FFF2-40B4-BE49-F238E27FC236}">
                    <a16:creationId xmlns:a16="http://schemas.microsoft.com/office/drawing/2014/main" id="{3750823F-4FCA-402D-A29F-35386516D237}"/>
                  </a:ext>
                </a:extLst>
              </p:cNvPr>
              <p:cNvSpPr>
                <a:spLocks/>
              </p:cNvSpPr>
              <p:nvPr/>
            </p:nvSpPr>
            <p:spPr bwMode="auto">
              <a:xfrm>
                <a:off x="2282" y="370"/>
                <a:ext cx="1251" cy="1555"/>
              </a:xfrm>
              <a:custGeom>
                <a:avLst/>
                <a:gdLst>
                  <a:gd name="T0" fmla="*/ 0 w 1251"/>
                  <a:gd name="T1" fmla="*/ 839 h 1555"/>
                  <a:gd name="T2" fmla="*/ 622 w 1251"/>
                  <a:gd name="T3" fmla="*/ 0 h 1555"/>
                  <a:gd name="T4" fmla="*/ 1251 w 1251"/>
                  <a:gd name="T5" fmla="*/ 467 h 1555"/>
                  <a:gd name="T6" fmla="*/ 1086 w 1251"/>
                  <a:gd name="T7" fmla="*/ 515 h 1555"/>
                  <a:gd name="T8" fmla="*/ 1086 w 1251"/>
                  <a:gd name="T9" fmla="*/ 1282 h 1555"/>
                  <a:gd name="T10" fmla="*/ 164 w 1251"/>
                  <a:gd name="T11" fmla="*/ 1555 h 1555"/>
                  <a:gd name="T12" fmla="*/ 164 w 1251"/>
                  <a:gd name="T13" fmla="*/ 790 h 1555"/>
                  <a:gd name="T14" fmla="*/ 0 w 1251"/>
                  <a:gd name="T15" fmla="*/ 839 h 15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51" h="1555">
                    <a:moveTo>
                      <a:pt x="0" y="839"/>
                    </a:moveTo>
                    <a:lnTo>
                      <a:pt x="622" y="0"/>
                    </a:lnTo>
                    <a:lnTo>
                      <a:pt x="1251" y="467"/>
                    </a:lnTo>
                    <a:lnTo>
                      <a:pt x="1086" y="515"/>
                    </a:lnTo>
                    <a:lnTo>
                      <a:pt x="1086" y="1282"/>
                    </a:lnTo>
                    <a:lnTo>
                      <a:pt x="164" y="1555"/>
                    </a:lnTo>
                    <a:lnTo>
                      <a:pt x="164" y="790"/>
                    </a:lnTo>
                    <a:lnTo>
                      <a:pt x="0" y="839"/>
                    </a:lnTo>
                    <a:close/>
                  </a:path>
                </a:pathLst>
              </a:custGeom>
              <a:solidFill>
                <a:srgbClr val="2423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a:extLst>
                  <a:ext uri="{FF2B5EF4-FFF2-40B4-BE49-F238E27FC236}">
                    <a16:creationId xmlns:a16="http://schemas.microsoft.com/office/drawing/2014/main" id="{E2AB8F70-B3B1-488D-AC91-E61DCF7B7492}"/>
                  </a:ext>
                </a:extLst>
              </p:cNvPr>
              <p:cNvSpPr>
                <a:spLocks/>
              </p:cNvSpPr>
              <p:nvPr/>
            </p:nvSpPr>
            <p:spPr bwMode="auto">
              <a:xfrm>
                <a:off x="2261" y="1160"/>
                <a:ext cx="923" cy="1171"/>
              </a:xfrm>
              <a:custGeom>
                <a:avLst/>
                <a:gdLst>
                  <a:gd name="T0" fmla="*/ 0 w 923"/>
                  <a:gd name="T1" fmla="*/ 49 h 1171"/>
                  <a:gd name="T2" fmla="*/ 21 w 923"/>
                  <a:gd name="T3" fmla="*/ 49 h 1171"/>
                  <a:gd name="T4" fmla="*/ 185 w 923"/>
                  <a:gd name="T5" fmla="*/ 0 h 1171"/>
                  <a:gd name="T6" fmla="*/ 185 w 923"/>
                  <a:gd name="T7" fmla="*/ 2 h 1171"/>
                  <a:gd name="T8" fmla="*/ 185 w 923"/>
                  <a:gd name="T9" fmla="*/ 765 h 1171"/>
                  <a:gd name="T10" fmla="*/ 185 w 923"/>
                  <a:gd name="T11" fmla="*/ 765 h 1171"/>
                  <a:gd name="T12" fmla="*/ 185 w 923"/>
                  <a:gd name="T13" fmla="*/ 765 h 1171"/>
                  <a:gd name="T14" fmla="*/ 923 w 923"/>
                  <a:gd name="T15" fmla="*/ 984 h 1171"/>
                  <a:gd name="T16" fmla="*/ 923 w 923"/>
                  <a:gd name="T17" fmla="*/ 1171 h 1171"/>
                  <a:gd name="T18" fmla="*/ 0 w 923"/>
                  <a:gd name="T19" fmla="*/ 897 h 1171"/>
                  <a:gd name="T20" fmla="*/ 0 w 923"/>
                  <a:gd name="T21" fmla="*/ 49 h 1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23" h="1171">
                    <a:moveTo>
                      <a:pt x="0" y="49"/>
                    </a:moveTo>
                    <a:lnTo>
                      <a:pt x="21" y="49"/>
                    </a:lnTo>
                    <a:lnTo>
                      <a:pt x="185" y="0"/>
                    </a:lnTo>
                    <a:lnTo>
                      <a:pt x="185" y="2"/>
                    </a:lnTo>
                    <a:lnTo>
                      <a:pt x="185" y="765"/>
                    </a:lnTo>
                    <a:lnTo>
                      <a:pt x="185" y="765"/>
                    </a:lnTo>
                    <a:lnTo>
                      <a:pt x="185" y="765"/>
                    </a:lnTo>
                    <a:lnTo>
                      <a:pt x="923" y="984"/>
                    </a:lnTo>
                    <a:lnTo>
                      <a:pt x="923" y="1171"/>
                    </a:lnTo>
                    <a:lnTo>
                      <a:pt x="0" y="897"/>
                    </a:lnTo>
                    <a:lnTo>
                      <a:pt x="0" y="49"/>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4">
                <a:extLst>
                  <a:ext uri="{FF2B5EF4-FFF2-40B4-BE49-F238E27FC236}">
                    <a16:creationId xmlns:a16="http://schemas.microsoft.com/office/drawing/2014/main" id="{EC777245-02A2-4060-922A-88AB254ED586}"/>
                  </a:ext>
                </a:extLst>
              </p:cNvPr>
              <p:cNvSpPr>
                <a:spLocks/>
              </p:cNvSpPr>
              <p:nvPr/>
            </p:nvSpPr>
            <p:spPr bwMode="auto">
              <a:xfrm>
                <a:off x="3184" y="2057"/>
                <a:ext cx="1659" cy="493"/>
              </a:xfrm>
              <a:custGeom>
                <a:avLst/>
                <a:gdLst>
                  <a:gd name="T0" fmla="*/ 923 w 1659"/>
                  <a:gd name="T1" fmla="*/ 0 h 493"/>
                  <a:gd name="T2" fmla="*/ 923 w 1659"/>
                  <a:gd name="T3" fmla="*/ 0 h 493"/>
                  <a:gd name="T4" fmla="*/ 1659 w 1659"/>
                  <a:gd name="T5" fmla="*/ 219 h 493"/>
                  <a:gd name="T6" fmla="*/ 736 w 1659"/>
                  <a:gd name="T7" fmla="*/ 493 h 493"/>
                  <a:gd name="T8" fmla="*/ 0 w 1659"/>
                  <a:gd name="T9" fmla="*/ 274 h 493"/>
                  <a:gd name="T10" fmla="*/ 923 w 1659"/>
                  <a:gd name="T11" fmla="*/ 0 h 493"/>
                </a:gdLst>
                <a:ahLst/>
                <a:cxnLst>
                  <a:cxn ang="0">
                    <a:pos x="T0" y="T1"/>
                  </a:cxn>
                  <a:cxn ang="0">
                    <a:pos x="T2" y="T3"/>
                  </a:cxn>
                  <a:cxn ang="0">
                    <a:pos x="T4" y="T5"/>
                  </a:cxn>
                  <a:cxn ang="0">
                    <a:pos x="T6" y="T7"/>
                  </a:cxn>
                  <a:cxn ang="0">
                    <a:pos x="T8" y="T9"/>
                  </a:cxn>
                  <a:cxn ang="0">
                    <a:pos x="T10" y="T11"/>
                  </a:cxn>
                </a:cxnLst>
                <a:rect l="0" t="0" r="r" b="b"/>
                <a:pathLst>
                  <a:path w="1659" h="493">
                    <a:moveTo>
                      <a:pt x="923" y="0"/>
                    </a:moveTo>
                    <a:lnTo>
                      <a:pt x="923" y="0"/>
                    </a:lnTo>
                    <a:lnTo>
                      <a:pt x="1659" y="219"/>
                    </a:lnTo>
                    <a:lnTo>
                      <a:pt x="736" y="493"/>
                    </a:lnTo>
                    <a:lnTo>
                      <a:pt x="0" y="274"/>
                    </a:lnTo>
                    <a:lnTo>
                      <a:pt x="923" y="0"/>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5">
                <a:extLst>
                  <a:ext uri="{FF2B5EF4-FFF2-40B4-BE49-F238E27FC236}">
                    <a16:creationId xmlns:a16="http://schemas.microsoft.com/office/drawing/2014/main" id="{3E882F31-93EE-4FD6-B03D-3CDEFD2C3797}"/>
                  </a:ext>
                </a:extLst>
              </p:cNvPr>
              <p:cNvSpPr>
                <a:spLocks/>
              </p:cNvSpPr>
              <p:nvPr/>
            </p:nvSpPr>
            <p:spPr bwMode="auto">
              <a:xfrm>
                <a:off x="3184" y="1871"/>
                <a:ext cx="923" cy="460"/>
              </a:xfrm>
              <a:custGeom>
                <a:avLst/>
                <a:gdLst>
                  <a:gd name="T0" fmla="*/ 0 w 923"/>
                  <a:gd name="T1" fmla="*/ 273 h 460"/>
                  <a:gd name="T2" fmla="*/ 923 w 923"/>
                  <a:gd name="T3" fmla="*/ 0 h 460"/>
                  <a:gd name="T4" fmla="*/ 923 w 923"/>
                  <a:gd name="T5" fmla="*/ 186 h 460"/>
                  <a:gd name="T6" fmla="*/ 0 w 923"/>
                  <a:gd name="T7" fmla="*/ 460 h 460"/>
                  <a:gd name="T8" fmla="*/ 0 w 923"/>
                  <a:gd name="T9" fmla="*/ 273 h 460"/>
                  <a:gd name="T10" fmla="*/ 0 w 923"/>
                  <a:gd name="T11" fmla="*/ 273 h 460"/>
                </a:gdLst>
                <a:ahLst/>
                <a:cxnLst>
                  <a:cxn ang="0">
                    <a:pos x="T0" y="T1"/>
                  </a:cxn>
                  <a:cxn ang="0">
                    <a:pos x="T2" y="T3"/>
                  </a:cxn>
                  <a:cxn ang="0">
                    <a:pos x="T4" y="T5"/>
                  </a:cxn>
                  <a:cxn ang="0">
                    <a:pos x="T6" y="T7"/>
                  </a:cxn>
                  <a:cxn ang="0">
                    <a:pos x="T8" y="T9"/>
                  </a:cxn>
                  <a:cxn ang="0">
                    <a:pos x="T10" y="T11"/>
                  </a:cxn>
                </a:cxnLst>
                <a:rect l="0" t="0" r="r" b="b"/>
                <a:pathLst>
                  <a:path w="923" h="460">
                    <a:moveTo>
                      <a:pt x="0" y="273"/>
                    </a:moveTo>
                    <a:lnTo>
                      <a:pt x="923" y="0"/>
                    </a:lnTo>
                    <a:lnTo>
                      <a:pt x="923" y="186"/>
                    </a:lnTo>
                    <a:lnTo>
                      <a:pt x="0" y="460"/>
                    </a:lnTo>
                    <a:lnTo>
                      <a:pt x="0" y="273"/>
                    </a:lnTo>
                    <a:lnTo>
                      <a:pt x="0" y="273"/>
                    </a:lnTo>
                    <a:close/>
                  </a:path>
                </a:pathLst>
              </a:custGeom>
              <a:solidFill>
                <a:srgbClr val="D13B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6">
                <a:extLst>
                  <a:ext uri="{FF2B5EF4-FFF2-40B4-BE49-F238E27FC236}">
                    <a16:creationId xmlns:a16="http://schemas.microsoft.com/office/drawing/2014/main" id="{B1ACD0FC-D192-45D8-9F62-2EDF894EDE47}"/>
                  </a:ext>
                </a:extLst>
              </p:cNvPr>
              <p:cNvSpPr>
                <a:spLocks/>
              </p:cNvSpPr>
              <p:nvPr/>
            </p:nvSpPr>
            <p:spPr bwMode="auto">
              <a:xfrm>
                <a:off x="3920" y="2460"/>
                <a:ext cx="1661" cy="493"/>
              </a:xfrm>
              <a:custGeom>
                <a:avLst/>
                <a:gdLst>
                  <a:gd name="T0" fmla="*/ 0 w 1661"/>
                  <a:gd name="T1" fmla="*/ 274 h 493"/>
                  <a:gd name="T2" fmla="*/ 923 w 1661"/>
                  <a:gd name="T3" fmla="*/ 0 h 493"/>
                  <a:gd name="T4" fmla="*/ 1661 w 1661"/>
                  <a:gd name="T5" fmla="*/ 219 h 493"/>
                  <a:gd name="T6" fmla="*/ 739 w 1661"/>
                  <a:gd name="T7" fmla="*/ 493 h 493"/>
                  <a:gd name="T8" fmla="*/ 0 w 1661"/>
                  <a:gd name="T9" fmla="*/ 274 h 493"/>
                </a:gdLst>
                <a:ahLst/>
                <a:cxnLst>
                  <a:cxn ang="0">
                    <a:pos x="T0" y="T1"/>
                  </a:cxn>
                  <a:cxn ang="0">
                    <a:pos x="T2" y="T3"/>
                  </a:cxn>
                  <a:cxn ang="0">
                    <a:pos x="T4" y="T5"/>
                  </a:cxn>
                  <a:cxn ang="0">
                    <a:pos x="T6" y="T7"/>
                  </a:cxn>
                  <a:cxn ang="0">
                    <a:pos x="T8" y="T9"/>
                  </a:cxn>
                </a:cxnLst>
                <a:rect l="0" t="0" r="r" b="b"/>
                <a:pathLst>
                  <a:path w="1661" h="493">
                    <a:moveTo>
                      <a:pt x="0" y="274"/>
                    </a:moveTo>
                    <a:lnTo>
                      <a:pt x="923" y="0"/>
                    </a:lnTo>
                    <a:lnTo>
                      <a:pt x="1661" y="219"/>
                    </a:lnTo>
                    <a:lnTo>
                      <a:pt x="739" y="493"/>
                    </a:lnTo>
                    <a:lnTo>
                      <a:pt x="0" y="274"/>
                    </a:lnTo>
                    <a:close/>
                  </a:path>
                </a:pathLst>
              </a:custGeom>
              <a:solidFill>
                <a:srgbClr val="00B3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7">
                <a:extLst>
                  <a:ext uri="{FF2B5EF4-FFF2-40B4-BE49-F238E27FC236}">
                    <a16:creationId xmlns:a16="http://schemas.microsoft.com/office/drawing/2014/main" id="{C21A8AC4-3C04-4157-B14A-8D2B800E3189}"/>
                  </a:ext>
                </a:extLst>
              </p:cNvPr>
              <p:cNvSpPr>
                <a:spLocks/>
              </p:cNvSpPr>
              <p:nvPr/>
            </p:nvSpPr>
            <p:spPr bwMode="auto">
              <a:xfrm>
                <a:off x="2261" y="3269"/>
                <a:ext cx="1659" cy="493"/>
              </a:xfrm>
              <a:custGeom>
                <a:avLst/>
                <a:gdLst>
                  <a:gd name="T0" fmla="*/ 738 w 1659"/>
                  <a:gd name="T1" fmla="*/ 0 h 493"/>
                  <a:gd name="T2" fmla="*/ 1659 w 1659"/>
                  <a:gd name="T3" fmla="*/ 274 h 493"/>
                  <a:gd name="T4" fmla="*/ 923 w 1659"/>
                  <a:gd name="T5" fmla="*/ 493 h 493"/>
                  <a:gd name="T6" fmla="*/ 0 w 1659"/>
                  <a:gd name="T7" fmla="*/ 219 h 493"/>
                  <a:gd name="T8" fmla="*/ 738 w 1659"/>
                  <a:gd name="T9" fmla="*/ 0 h 493"/>
                </a:gdLst>
                <a:ahLst/>
                <a:cxnLst>
                  <a:cxn ang="0">
                    <a:pos x="T0" y="T1"/>
                  </a:cxn>
                  <a:cxn ang="0">
                    <a:pos x="T2" y="T3"/>
                  </a:cxn>
                  <a:cxn ang="0">
                    <a:pos x="T4" y="T5"/>
                  </a:cxn>
                  <a:cxn ang="0">
                    <a:pos x="T6" y="T7"/>
                  </a:cxn>
                  <a:cxn ang="0">
                    <a:pos x="T8" y="T9"/>
                  </a:cxn>
                </a:cxnLst>
                <a:rect l="0" t="0" r="r" b="b"/>
                <a:pathLst>
                  <a:path w="1659" h="493">
                    <a:moveTo>
                      <a:pt x="738" y="0"/>
                    </a:moveTo>
                    <a:lnTo>
                      <a:pt x="1659" y="274"/>
                    </a:lnTo>
                    <a:lnTo>
                      <a:pt x="923" y="493"/>
                    </a:lnTo>
                    <a:lnTo>
                      <a:pt x="0" y="219"/>
                    </a:lnTo>
                    <a:lnTo>
                      <a:pt x="738" y="0"/>
                    </a:lnTo>
                    <a:close/>
                  </a:path>
                </a:pathLst>
              </a:custGeom>
              <a:solidFill>
                <a:srgbClr val="7D1D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8">
                <a:extLst>
                  <a:ext uri="{FF2B5EF4-FFF2-40B4-BE49-F238E27FC236}">
                    <a16:creationId xmlns:a16="http://schemas.microsoft.com/office/drawing/2014/main" id="{CC540863-1444-4DFC-AA9C-DB94531C7454}"/>
                  </a:ext>
                </a:extLst>
              </p:cNvPr>
              <p:cNvSpPr>
                <a:spLocks/>
              </p:cNvSpPr>
              <p:nvPr/>
            </p:nvSpPr>
            <p:spPr bwMode="auto">
              <a:xfrm>
                <a:off x="3736" y="2679"/>
                <a:ext cx="923" cy="460"/>
              </a:xfrm>
              <a:custGeom>
                <a:avLst/>
                <a:gdLst>
                  <a:gd name="T0" fmla="*/ 0 w 923"/>
                  <a:gd name="T1" fmla="*/ 186 h 460"/>
                  <a:gd name="T2" fmla="*/ 0 w 923"/>
                  <a:gd name="T3" fmla="*/ 186 h 460"/>
                  <a:gd name="T4" fmla="*/ 0 w 923"/>
                  <a:gd name="T5" fmla="*/ 186 h 460"/>
                  <a:gd name="T6" fmla="*/ 0 w 923"/>
                  <a:gd name="T7" fmla="*/ 0 h 460"/>
                  <a:gd name="T8" fmla="*/ 923 w 923"/>
                  <a:gd name="T9" fmla="*/ 274 h 460"/>
                  <a:gd name="T10" fmla="*/ 923 w 923"/>
                  <a:gd name="T11" fmla="*/ 460 h 460"/>
                  <a:gd name="T12" fmla="*/ 239 w 923"/>
                  <a:gd name="T13" fmla="*/ 257 h 460"/>
                  <a:gd name="T14" fmla="*/ 0 w 923"/>
                  <a:gd name="T15" fmla="*/ 186 h 4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3" h="460">
                    <a:moveTo>
                      <a:pt x="0" y="186"/>
                    </a:moveTo>
                    <a:lnTo>
                      <a:pt x="0" y="186"/>
                    </a:lnTo>
                    <a:lnTo>
                      <a:pt x="0" y="186"/>
                    </a:lnTo>
                    <a:lnTo>
                      <a:pt x="0" y="0"/>
                    </a:lnTo>
                    <a:lnTo>
                      <a:pt x="923" y="274"/>
                    </a:lnTo>
                    <a:lnTo>
                      <a:pt x="923" y="460"/>
                    </a:lnTo>
                    <a:lnTo>
                      <a:pt x="239" y="257"/>
                    </a:lnTo>
                    <a:lnTo>
                      <a:pt x="0" y="186"/>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9">
                <a:extLst>
                  <a:ext uri="{FF2B5EF4-FFF2-40B4-BE49-F238E27FC236}">
                    <a16:creationId xmlns:a16="http://schemas.microsoft.com/office/drawing/2014/main" id="{08F77725-B34F-4561-9A13-809C535B0079}"/>
                  </a:ext>
                </a:extLst>
              </p:cNvPr>
              <p:cNvSpPr>
                <a:spLocks/>
              </p:cNvSpPr>
              <p:nvPr/>
            </p:nvSpPr>
            <p:spPr bwMode="auto">
              <a:xfrm>
                <a:off x="3920" y="2276"/>
                <a:ext cx="923" cy="458"/>
              </a:xfrm>
              <a:custGeom>
                <a:avLst/>
                <a:gdLst>
                  <a:gd name="T0" fmla="*/ 923 w 923"/>
                  <a:gd name="T1" fmla="*/ 0 h 458"/>
                  <a:gd name="T2" fmla="*/ 923 w 923"/>
                  <a:gd name="T3" fmla="*/ 184 h 458"/>
                  <a:gd name="T4" fmla="*/ 0 w 923"/>
                  <a:gd name="T5" fmla="*/ 458 h 458"/>
                  <a:gd name="T6" fmla="*/ 0 w 923"/>
                  <a:gd name="T7" fmla="*/ 274 h 458"/>
                  <a:gd name="T8" fmla="*/ 923 w 923"/>
                  <a:gd name="T9" fmla="*/ 0 h 458"/>
                </a:gdLst>
                <a:ahLst/>
                <a:cxnLst>
                  <a:cxn ang="0">
                    <a:pos x="T0" y="T1"/>
                  </a:cxn>
                  <a:cxn ang="0">
                    <a:pos x="T2" y="T3"/>
                  </a:cxn>
                  <a:cxn ang="0">
                    <a:pos x="T4" y="T5"/>
                  </a:cxn>
                  <a:cxn ang="0">
                    <a:pos x="T6" y="T7"/>
                  </a:cxn>
                  <a:cxn ang="0">
                    <a:pos x="T8" y="T9"/>
                  </a:cxn>
                </a:cxnLst>
                <a:rect l="0" t="0" r="r" b="b"/>
                <a:pathLst>
                  <a:path w="923" h="458">
                    <a:moveTo>
                      <a:pt x="923" y="0"/>
                    </a:moveTo>
                    <a:lnTo>
                      <a:pt x="923" y="184"/>
                    </a:lnTo>
                    <a:lnTo>
                      <a:pt x="0" y="458"/>
                    </a:lnTo>
                    <a:lnTo>
                      <a:pt x="0" y="274"/>
                    </a:lnTo>
                    <a:lnTo>
                      <a:pt x="923" y="0"/>
                    </a:lnTo>
                    <a:close/>
                  </a:path>
                </a:pathLst>
              </a:custGeom>
              <a:solidFill>
                <a:srgbClr val="00B0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0">
                <a:extLst>
                  <a:ext uri="{FF2B5EF4-FFF2-40B4-BE49-F238E27FC236}">
                    <a16:creationId xmlns:a16="http://schemas.microsoft.com/office/drawing/2014/main" id="{742B3BB6-4377-4C56-8955-4D1627F01303}"/>
                  </a:ext>
                </a:extLst>
              </p:cNvPr>
              <p:cNvSpPr>
                <a:spLocks/>
              </p:cNvSpPr>
              <p:nvPr/>
            </p:nvSpPr>
            <p:spPr bwMode="auto">
              <a:xfrm>
                <a:off x="2998" y="3084"/>
                <a:ext cx="922" cy="459"/>
              </a:xfrm>
              <a:custGeom>
                <a:avLst/>
                <a:gdLst>
                  <a:gd name="T0" fmla="*/ 0 w 922"/>
                  <a:gd name="T1" fmla="*/ 0 h 459"/>
                  <a:gd name="T2" fmla="*/ 922 w 922"/>
                  <a:gd name="T3" fmla="*/ 274 h 459"/>
                  <a:gd name="T4" fmla="*/ 922 w 922"/>
                  <a:gd name="T5" fmla="*/ 459 h 459"/>
                  <a:gd name="T6" fmla="*/ 0 w 922"/>
                  <a:gd name="T7" fmla="*/ 185 h 459"/>
                  <a:gd name="T8" fmla="*/ 0 w 922"/>
                  <a:gd name="T9" fmla="*/ 0 h 459"/>
                </a:gdLst>
                <a:ahLst/>
                <a:cxnLst>
                  <a:cxn ang="0">
                    <a:pos x="T0" y="T1"/>
                  </a:cxn>
                  <a:cxn ang="0">
                    <a:pos x="T2" y="T3"/>
                  </a:cxn>
                  <a:cxn ang="0">
                    <a:pos x="T4" y="T5"/>
                  </a:cxn>
                  <a:cxn ang="0">
                    <a:pos x="T6" y="T7"/>
                  </a:cxn>
                  <a:cxn ang="0">
                    <a:pos x="T8" y="T9"/>
                  </a:cxn>
                </a:cxnLst>
                <a:rect l="0" t="0" r="r" b="b"/>
                <a:pathLst>
                  <a:path w="922" h="459">
                    <a:moveTo>
                      <a:pt x="0" y="0"/>
                    </a:moveTo>
                    <a:lnTo>
                      <a:pt x="922" y="274"/>
                    </a:lnTo>
                    <a:lnTo>
                      <a:pt x="922" y="459"/>
                    </a:lnTo>
                    <a:lnTo>
                      <a:pt x="0" y="185"/>
                    </a:lnTo>
                    <a:lnTo>
                      <a:pt x="0"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1">
                <a:extLst>
                  <a:ext uri="{FF2B5EF4-FFF2-40B4-BE49-F238E27FC236}">
                    <a16:creationId xmlns:a16="http://schemas.microsoft.com/office/drawing/2014/main" id="{74430CAF-8E31-4CDC-987D-7C84F51DDEE2}"/>
                  </a:ext>
                </a:extLst>
              </p:cNvPr>
              <p:cNvSpPr>
                <a:spLocks/>
              </p:cNvSpPr>
              <p:nvPr/>
            </p:nvSpPr>
            <p:spPr bwMode="auto">
              <a:xfrm>
                <a:off x="3920" y="3084"/>
                <a:ext cx="923" cy="459"/>
              </a:xfrm>
              <a:custGeom>
                <a:avLst/>
                <a:gdLst>
                  <a:gd name="T0" fmla="*/ 0 w 923"/>
                  <a:gd name="T1" fmla="*/ 274 h 459"/>
                  <a:gd name="T2" fmla="*/ 923 w 923"/>
                  <a:gd name="T3" fmla="*/ 0 h 459"/>
                  <a:gd name="T4" fmla="*/ 923 w 923"/>
                  <a:gd name="T5" fmla="*/ 185 h 459"/>
                  <a:gd name="T6" fmla="*/ 0 w 923"/>
                  <a:gd name="T7" fmla="*/ 459 h 459"/>
                  <a:gd name="T8" fmla="*/ 0 w 923"/>
                  <a:gd name="T9" fmla="*/ 274 h 459"/>
                  <a:gd name="T10" fmla="*/ 0 w 923"/>
                  <a:gd name="T11" fmla="*/ 274 h 459"/>
                </a:gdLst>
                <a:ahLst/>
                <a:cxnLst>
                  <a:cxn ang="0">
                    <a:pos x="T0" y="T1"/>
                  </a:cxn>
                  <a:cxn ang="0">
                    <a:pos x="T2" y="T3"/>
                  </a:cxn>
                  <a:cxn ang="0">
                    <a:pos x="T4" y="T5"/>
                  </a:cxn>
                  <a:cxn ang="0">
                    <a:pos x="T6" y="T7"/>
                  </a:cxn>
                  <a:cxn ang="0">
                    <a:pos x="T8" y="T9"/>
                  </a:cxn>
                  <a:cxn ang="0">
                    <a:pos x="T10" y="T11"/>
                  </a:cxn>
                </a:cxnLst>
                <a:rect l="0" t="0" r="r" b="b"/>
                <a:pathLst>
                  <a:path w="923" h="459">
                    <a:moveTo>
                      <a:pt x="0" y="274"/>
                    </a:moveTo>
                    <a:lnTo>
                      <a:pt x="923" y="0"/>
                    </a:lnTo>
                    <a:lnTo>
                      <a:pt x="923" y="185"/>
                    </a:lnTo>
                    <a:lnTo>
                      <a:pt x="0" y="459"/>
                    </a:lnTo>
                    <a:lnTo>
                      <a:pt x="0" y="274"/>
                    </a:lnTo>
                    <a:lnTo>
                      <a:pt x="0" y="274"/>
                    </a:lnTo>
                    <a:close/>
                  </a:path>
                </a:pathLst>
              </a:custGeom>
              <a:solidFill>
                <a:srgbClr val="D13B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2" name="Freeform 21">
              <a:extLst>
                <a:ext uri="{FF2B5EF4-FFF2-40B4-BE49-F238E27FC236}">
                  <a16:creationId xmlns:a16="http://schemas.microsoft.com/office/drawing/2014/main" id="{AC0B3D08-51E6-481B-94E5-3E25E09F22D1}"/>
                </a:ext>
              </a:extLst>
            </p:cNvPr>
            <p:cNvSpPr>
              <a:spLocks/>
            </p:cNvSpPr>
            <p:nvPr/>
          </p:nvSpPr>
          <p:spPr bwMode="auto">
            <a:xfrm>
              <a:off x="7391401" y="4243388"/>
              <a:ext cx="1465263" cy="728663"/>
            </a:xfrm>
            <a:custGeom>
              <a:avLst/>
              <a:gdLst>
                <a:gd name="T0" fmla="*/ 0 w 923"/>
                <a:gd name="T1" fmla="*/ 274 h 459"/>
                <a:gd name="T2" fmla="*/ 923 w 923"/>
                <a:gd name="T3" fmla="*/ 0 h 459"/>
                <a:gd name="T4" fmla="*/ 923 w 923"/>
                <a:gd name="T5" fmla="*/ 185 h 459"/>
                <a:gd name="T6" fmla="*/ 0 w 923"/>
                <a:gd name="T7" fmla="*/ 459 h 459"/>
                <a:gd name="T8" fmla="*/ 0 w 923"/>
                <a:gd name="T9" fmla="*/ 274 h 459"/>
                <a:gd name="T10" fmla="*/ 0 w 923"/>
                <a:gd name="T11" fmla="*/ 274 h 459"/>
              </a:gdLst>
              <a:ahLst/>
              <a:cxnLst>
                <a:cxn ang="0">
                  <a:pos x="T0" y="T1"/>
                </a:cxn>
                <a:cxn ang="0">
                  <a:pos x="T2" y="T3"/>
                </a:cxn>
                <a:cxn ang="0">
                  <a:pos x="T4" y="T5"/>
                </a:cxn>
                <a:cxn ang="0">
                  <a:pos x="T6" y="T7"/>
                </a:cxn>
                <a:cxn ang="0">
                  <a:pos x="T8" y="T9"/>
                </a:cxn>
                <a:cxn ang="0">
                  <a:pos x="T10" y="T11"/>
                </a:cxn>
              </a:cxnLst>
              <a:rect l="0" t="0" r="r" b="b"/>
              <a:pathLst>
                <a:path w="923" h="459">
                  <a:moveTo>
                    <a:pt x="0" y="274"/>
                  </a:moveTo>
                  <a:lnTo>
                    <a:pt x="923" y="0"/>
                  </a:lnTo>
                  <a:lnTo>
                    <a:pt x="923" y="185"/>
                  </a:lnTo>
                  <a:lnTo>
                    <a:pt x="0" y="459"/>
                  </a:lnTo>
                  <a:lnTo>
                    <a:pt x="0" y="274"/>
                  </a:lnTo>
                  <a:lnTo>
                    <a:pt x="0" y="274"/>
                  </a:lnTo>
                  <a:close/>
                </a:path>
              </a:pathLst>
            </a:custGeom>
            <a:solidFill>
              <a:srgbClr val="24235C"/>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33" name="CuadroTexto 32">
            <a:extLst>
              <a:ext uri="{FF2B5EF4-FFF2-40B4-BE49-F238E27FC236}">
                <a16:creationId xmlns:a16="http://schemas.microsoft.com/office/drawing/2014/main" id="{EF3EA840-E4D2-4B5B-B40D-249D27ECCDEB}"/>
              </a:ext>
            </a:extLst>
          </p:cNvPr>
          <p:cNvSpPr txBox="1"/>
          <p:nvPr/>
        </p:nvSpPr>
        <p:spPr>
          <a:xfrm>
            <a:off x="5083970" y="2209841"/>
            <a:ext cx="1024732" cy="1107996"/>
          </a:xfrm>
          <a:prstGeom prst="rect">
            <a:avLst/>
          </a:prstGeom>
          <a:noFill/>
        </p:spPr>
        <p:txBody>
          <a:bodyPr wrap="square" rtlCol="0">
            <a:spAutoFit/>
          </a:bodyPr>
          <a:lstStyle/>
          <a:p>
            <a:pPr algn="ctr"/>
            <a:r>
              <a:rPr lang="en-US" sz="6600" b="1" dirty="0">
                <a:solidFill>
                  <a:schemeClr val="bg1"/>
                </a:solidFill>
              </a:rPr>
              <a:t>1</a:t>
            </a:r>
          </a:p>
        </p:txBody>
      </p:sp>
      <p:sp>
        <p:nvSpPr>
          <p:cNvPr id="35" name="CuadroTexto 34">
            <a:extLst>
              <a:ext uri="{FF2B5EF4-FFF2-40B4-BE49-F238E27FC236}">
                <a16:creationId xmlns:a16="http://schemas.microsoft.com/office/drawing/2014/main" id="{20DC20FA-76EB-4E84-AF03-9E229D8CEB15}"/>
              </a:ext>
            </a:extLst>
          </p:cNvPr>
          <p:cNvSpPr txBox="1"/>
          <p:nvPr/>
        </p:nvSpPr>
        <p:spPr>
          <a:xfrm>
            <a:off x="6401993" y="2969419"/>
            <a:ext cx="1024732" cy="1107996"/>
          </a:xfrm>
          <a:prstGeom prst="rect">
            <a:avLst/>
          </a:prstGeom>
          <a:noFill/>
        </p:spPr>
        <p:txBody>
          <a:bodyPr wrap="square" rtlCol="0">
            <a:spAutoFit/>
          </a:bodyPr>
          <a:lstStyle/>
          <a:p>
            <a:pPr algn="ctr"/>
            <a:r>
              <a:rPr lang="en-US" sz="6600" b="1" dirty="0">
                <a:solidFill>
                  <a:schemeClr val="bg1"/>
                </a:solidFill>
              </a:rPr>
              <a:t>2</a:t>
            </a:r>
          </a:p>
        </p:txBody>
      </p:sp>
      <p:sp>
        <p:nvSpPr>
          <p:cNvPr id="37" name="CuadroTexto 36">
            <a:extLst>
              <a:ext uri="{FF2B5EF4-FFF2-40B4-BE49-F238E27FC236}">
                <a16:creationId xmlns:a16="http://schemas.microsoft.com/office/drawing/2014/main" id="{9345C1A2-42A0-49B6-A8D8-48A6340895C9}"/>
              </a:ext>
            </a:extLst>
          </p:cNvPr>
          <p:cNvSpPr txBox="1"/>
          <p:nvPr/>
        </p:nvSpPr>
        <p:spPr>
          <a:xfrm>
            <a:off x="7450932" y="3503653"/>
            <a:ext cx="1024732" cy="1107996"/>
          </a:xfrm>
          <a:prstGeom prst="rect">
            <a:avLst/>
          </a:prstGeom>
          <a:noFill/>
        </p:spPr>
        <p:txBody>
          <a:bodyPr wrap="square" rtlCol="0">
            <a:spAutoFit/>
          </a:bodyPr>
          <a:lstStyle/>
          <a:p>
            <a:pPr algn="ctr"/>
            <a:r>
              <a:rPr lang="en-US" sz="6600" b="1" dirty="0">
                <a:solidFill>
                  <a:schemeClr val="bg1"/>
                </a:solidFill>
              </a:rPr>
              <a:t>3</a:t>
            </a:r>
          </a:p>
        </p:txBody>
      </p:sp>
      <p:sp>
        <p:nvSpPr>
          <p:cNvPr id="39" name="CuadroTexto 38">
            <a:extLst>
              <a:ext uri="{FF2B5EF4-FFF2-40B4-BE49-F238E27FC236}">
                <a16:creationId xmlns:a16="http://schemas.microsoft.com/office/drawing/2014/main" id="{9FCE04FA-6789-4232-985C-D5CA5DBF2985}"/>
              </a:ext>
            </a:extLst>
          </p:cNvPr>
          <p:cNvSpPr txBox="1"/>
          <p:nvPr/>
        </p:nvSpPr>
        <p:spPr>
          <a:xfrm>
            <a:off x="6059885" y="4133889"/>
            <a:ext cx="1024732" cy="1107996"/>
          </a:xfrm>
          <a:prstGeom prst="rect">
            <a:avLst/>
          </a:prstGeom>
          <a:noFill/>
        </p:spPr>
        <p:txBody>
          <a:bodyPr wrap="square" rtlCol="0">
            <a:spAutoFit/>
          </a:bodyPr>
          <a:lstStyle/>
          <a:p>
            <a:pPr algn="ctr"/>
            <a:r>
              <a:rPr lang="en-US" sz="6600" b="1" dirty="0">
                <a:solidFill>
                  <a:schemeClr val="bg1"/>
                </a:solidFill>
              </a:rPr>
              <a:t>4</a:t>
            </a:r>
          </a:p>
        </p:txBody>
      </p:sp>
      <p:sp>
        <p:nvSpPr>
          <p:cNvPr id="41" name="CuadroTexto 40">
            <a:extLst>
              <a:ext uri="{FF2B5EF4-FFF2-40B4-BE49-F238E27FC236}">
                <a16:creationId xmlns:a16="http://schemas.microsoft.com/office/drawing/2014/main" id="{22216578-D173-482A-8AE3-717F067255EF}"/>
              </a:ext>
            </a:extLst>
          </p:cNvPr>
          <p:cNvSpPr txBox="1"/>
          <p:nvPr/>
        </p:nvSpPr>
        <p:spPr>
          <a:xfrm>
            <a:off x="4851995" y="4884777"/>
            <a:ext cx="1024732" cy="1107996"/>
          </a:xfrm>
          <a:prstGeom prst="rect">
            <a:avLst/>
          </a:prstGeom>
          <a:noFill/>
        </p:spPr>
        <p:txBody>
          <a:bodyPr wrap="square" rtlCol="0">
            <a:spAutoFit/>
          </a:bodyPr>
          <a:lstStyle/>
          <a:p>
            <a:pPr algn="ctr"/>
            <a:r>
              <a:rPr lang="en-US" sz="6600" b="1" dirty="0">
                <a:solidFill>
                  <a:schemeClr val="bg1"/>
                </a:solidFill>
              </a:rPr>
              <a:t>5</a:t>
            </a:r>
          </a:p>
        </p:txBody>
      </p:sp>
      <p:sp>
        <p:nvSpPr>
          <p:cNvPr id="43" name="TextBox 96">
            <a:extLst>
              <a:ext uri="{FF2B5EF4-FFF2-40B4-BE49-F238E27FC236}">
                <a16:creationId xmlns:a16="http://schemas.microsoft.com/office/drawing/2014/main" id="{65F8D0A0-1703-4E8A-ABDE-1E0E1552E0F0}"/>
              </a:ext>
            </a:extLst>
          </p:cNvPr>
          <p:cNvSpPr txBox="1">
            <a:spLocks noChangeArrowheads="1"/>
          </p:cNvSpPr>
          <p:nvPr/>
        </p:nvSpPr>
        <p:spPr bwMode="auto">
          <a:xfrm>
            <a:off x="715567" y="2983142"/>
            <a:ext cx="2559050"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b="1" dirty="0">
                <a:solidFill>
                  <a:srgbClr val="D13B6E"/>
                </a:solidFill>
                <a:latin typeface="+mn-lt"/>
                <a:cs typeface="Calibri Light" panose="020F0302020204030204" pitchFamily="34" charset="0"/>
              </a:rPr>
              <a:t>Title</a:t>
            </a:r>
          </a:p>
          <a:p>
            <a:pPr>
              <a:lnSpc>
                <a:spcPct val="110000"/>
              </a:lnSpc>
            </a:pPr>
            <a:r>
              <a:rPr lang="en-US" altLang="es-MX" sz="1600" dirty="0">
                <a:latin typeface="+mn-lt"/>
                <a:cs typeface="Calibri Light" panose="020F0302020204030204" pitchFamily="34" charset="0"/>
              </a:rPr>
              <a:t>Lorem ipsum dolor sit amet, consectetur adipiscing elit. Aliquam tincidunt</a:t>
            </a:r>
          </a:p>
        </p:txBody>
      </p:sp>
      <p:sp>
        <p:nvSpPr>
          <p:cNvPr id="45" name="TextBox 96">
            <a:extLst>
              <a:ext uri="{FF2B5EF4-FFF2-40B4-BE49-F238E27FC236}">
                <a16:creationId xmlns:a16="http://schemas.microsoft.com/office/drawing/2014/main" id="{ACC4B6D6-C2CB-4F7E-9ABD-CFD459651B91}"/>
              </a:ext>
            </a:extLst>
          </p:cNvPr>
          <p:cNvSpPr txBox="1">
            <a:spLocks noChangeArrowheads="1"/>
          </p:cNvSpPr>
          <p:nvPr/>
        </p:nvSpPr>
        <p:spPr bwMode="auto">
          <a:xfrm>
            <a:off x="769144" y="4962591"/>
            <a:ext cx="2559050"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b="1" dirty="0">
                <a:solidFill>
                  <a:srgbClr val="D13B6E"/>
                </a:solidFill>
                <a:latin typeface="+mn-lt"/>
                <a:cs typeface="Calibri Light" panose="020F0302020204030204" pitchFamily="34" charset="0"/>
              </a:rPr>
              <a:t>Title</a:t>
            </a:r>
          </a:p>
          <a:p>
            <a:pPr>
              <a:lnSpc>
                <a:spcPct val="110000"/>
              </a:lnSpc>
            </a:pPr>
            <a:r>
              <a:rPr lang="en-US" altLang="es-MX" sz="1600" dirty="0">
                <a:latin typeface="+mn-lt"/>
                <a:cs typeface="Calibri Light" panose="020F0302020204030204" pitchFamily="34" charset="0"/>
              </a:rPr>
              <a:t>Lorem ipsum dolor sit amet, consectetur adipiscing elit. Aliquam tincidunt</a:t>
            </a:r>
          </a:p>
        </p:txBody>
      </p:sp>
      <p:sp>
        <p:nvSpPr>
          <p:cNvPr id="47" name="TextBox 96">
            <a:extLst>
              <a:ext uri="{FF2B5EF4-FFF2-40B4-BE49-F238E27FC236}">
                <a16:creationId xmlns:a16="http://schemas.microsoft.com/office/drawing/2014/main" id="{3B5BBF6F-32C1-409E-9E42-105C0E2A1F31}"/>
              </a:ext>
            </a:extLst>
          </p:cNvPr>
          <p:cNvSpPr txBox="1">
            <a:spLocks noChangeArrowheads="1"/>
          </p:cNvSpPr>
          <p:nvPr/>
        </p:nvSpPr>
        <p:spPr bwMode="auto">
          <a:xfrm>
            <a:off x="9379346" y="2849942"/>
            <a:ext cx="2559050"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b="1" dirty="0">
                <a:solidFill>
                  <a:srgbClr val="D13B6E"/>
                </a:solidFill>
                <a:latin typeface="+mn-lt"/>
                <a:cs typeface="Calibri Light" panose="020F0302020204030204" pitchFamily="34" charset="0"/>
              </a:rPr>
              <a:t>Title</a:t>
            </a:r>
          </a:p>
          <a:p>
            <a:pPr>
              <a:lnSpc>
                <a:spcPct val="110000"/>
              </a:lnSpc>
            </a:pPr>
            <a:r>
              <a:rPr lang="en-US" altLang="es-MX" sz="1600" dirty="0">
                <a:latin typeface="+mn-lt"/>
                <a:cs typeface="Calibri Light" panose="020F0302020204030204" pitchFamily="34" charset="0"/>
              </a:rPr>
              <a:t>Lorem ipsum dolor sit amet, consectetur adipiscing elit. Aliquam tincidunt</a:t>
            </a:r>
          </a:p>
        </p:txBody>
      </p:sp>
      <p:sp>
        <p:nvSpPr>
          <p:cNvPr id="49" name="TextBox 96">
            <a:extLst>
              <a:ext uri="{FF2B5EF4-FFF2-40B4-BE49-F238E27FC236}">
                <a16:creationId xmlns:a16="http://schemas.microsoft.com/office/drawing/2014/main" id="{3C74DA90-DC2F-43E1-AFB5-0B4F12E13E93}"/>
              </a:ext>
            </a:extLst>
          </p:cNvPr>
          <p:cNvSpPr txBox="1">
            <a:spLocks noChangeArrowheads="1"/>
          </p:cNvSpPr>
          <p:nvPr/>
        </p:nvSpPr>
        <p:spPr bwMode="auto">
          <a:xfrm>
            <a:off x="9351964" y="5095941"/>
            <a:ext cx="2559050"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b="1" dirty="0">
                <a:solidFill>
                  <a:srgbClr val="D13B6E"/>
                </a:solidFill>
                <a:latin typeface="+mn-lt"/>
                <a:cs typeface="Calibri Light" panose="020F0302020204030204" pitchFamily="34" charset="0"/>
              </a:rPr>
              <a:t>Title</a:t>
            </a:r>
          </a:p>
          <a:p>
            <a:pPr>
              <a:lnSpc>
                <a:spcPct val="110000"/>
              </a:lnSpc>
            </a:pPr>
            <a:r>
              <a:rPr lang="en-US" altLang="es-MX" sz="1600" dirty="0">
                <a:latin typeface="+mn-lt"/>
                <a:cs typeface="Calibri Light" panose="020F0302020204030204" pitchFamily="34" charset="0"/>
              </a:rPr>
              <a:t>Lorem ipsum dolor sit amet, consectetur adipiscing elit. Aliquam tincidunt</a:t>
            </a:r>
          </a:p>
        </p:txBody>
      </p:sp>
      <p:sp>
        <p:nvSpPr>
          <p:cNvPr id="51" name="TextBox 96">
            <a:extLst>
              <a:ext uri="{FF2B5EF4-FFF2-40B4-BE49-F238E27FC236}">
                <a16:creationId xmlns:a16="http://schemas.microsoft.com/office/drawing/2014/main" id="{740B1388-E13B-4B77-9BED-9080E24BE399}"/>
              </a:ext>
            </a:extLst>
          </p:cNvPr>
          <p:cNvSpPr txBox="1">
            <a:spLocks noChangeArrowheads="1"/>
          </p:cNvSpPr>
          <p:nvPr/>
        </p:nvSpPr>
        <p:spPr bwMode="auto">
          <a:xfrm>
            <a:off x="9292433" y="1014912"/>
            <a:ext cx="2559050"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b="1" dirty="0">
                <a:solidFill>
                  <a:srgbClr val="D13B6E"/>
                </a:solidFill>
                <a:latin typeface="+mn-lt"/>
                <a:cs typeface="Calibri Light" panose="020F0302020204030204" pitchFamily="34" charset="0"/>
              </a:rPr>
              <a:t>Title</a:t>
            </a:r>
          </a:p>
          <a:p>
            <a:pPr>
              <a:lnSpc>
                <a:spcPct val="110000"/>
              </a:lnSpc>
            </a:pPr>
            <a:r>
              <a:rPr lang="en-US" altLang="es-MX" sz="1600" dirty="0">
                <a:latin typeface="+mn-lt"/>
                <a:cs typeface="Calibri Light" panose="020F0302020204030204" pitchFamily="34" charset="0"/>
              </a:rPr>
              <a:t>Lorem ipsum dolor sit amet, consectetur adipiscing elit. Aliquam tincidunt</a:t>
            </a:r>
          </a:p>
        </p:txBody>
      </p:sp>
      <p:sp>
        <p:nvSpPr>
          <p:cNvPr id="53" name="CuadroTexto 52">
            <a:extLst>
              <a:ext uri="{FF2B5EF4-FFF2-40B4-BE49-F238E27FC236}">
                <a16:creationId xmlns:a16="http://schemas.microsoft.com/office/drawing/2014/main" id="{5642B685-8272-45B7-A18B-6487D0954D36}"/>
              </a:ext>
            </a:extLst>
          </p:cNvPr>
          <p:cNvSpPr txBox="1"/>
          <p:nvPr/>
        </p:nvSpPr>
        <p:spPr>
          <a:xfrm>
            <a:off x="750519" y="682963"/>
            <a:ext cx="3966086" cy="1569660"/>
          </a:xfrm>
          <a:prstGeom prst="rect">
            <a:avLst/>
          </a:prstGeom>
          <a:noFill/>
        </p:spPr>
        <p:txBody>
          <a:bodyPr wrap="square" rtlCol="0">
            <a:spAutoFit/>
          </a:bodyPr>
          <a:lstStyle/>
          <a:p>
            <a:r>
              <a:rPr lang="es-CO" sz="4800" dirty="0"/>
              <a:t>Escribe </a:t>
            </a:r>
            <a:r>
              <a:rPr lang="es-CO" sz="4800" dirty="0">
                <a:solidFill>
                  <a:srgbClr val="E92793"/>
                </a:solidFill>
              </a:rPr>
              <a:t>tu</a:t>
            </a:r>
            <a:r>
              <a:rPr lang="es-CO" sz="4800" dirty="0"/>
              <a:t> </a:t>
            </a:r>
            <a:r>
              <a:rPr lang="es-CO" sz="4800" dirty="0">
                <a:solidFill>
                  <a:srgbClr val="D13B6E"/>
                </a:solidFill>
              </a:rPr>
              <a:t>título </a:t>
            </a:r>
            <a:r>
              <a:rPr lang="es-CO" sz="4800" dirty="0"/>
              <a:t>aquí</a:t>
            </a:r>
          </a:p>
        </p:txBody>
      </p:sp>
      <p:sp>
        <p:nvSpPr>
          <p:cNvPr id="65" name="Freeform 25">
            <a:extLst>
              <a:ext uri="{FF2B5EF4-FFF2-40B4-BE49-F238E27FC236}">
                <a16:creationId xmlns:a16="http://schemas.microsoft.com/office/drawing/2014/main" id="{A12E7867-B88D-4C1C-A0B3-F5F364312260}"/>
              </a:ext>
            </a:extLst>
          </p:cNvPr>
          <p:cNvSpPr>
            <a:spLocks noEditPoints="1"/>
          </p:cNvSpPr>
          <p:nvPr/>
        </p:nvSpPr>
        <p:spPr bwMode="auto">
          <a:xfrm>
            <a:off x="10154048" y="4779169"/>
            <a:ext cx="642958" cy="587375"/>
          </a:xfrm>
          <a:custGeom>
            <a:avLst/>
            <a:gdLst>
              <a:gd name="T0" fmla="*/ 5 w 177"/>
              <a:gd name="T1" fmla="*/ 10 h 162"/>
              <a:gd name="T2" fmla="*/ 5 w 177"/>
              <a:gd name="T3" fmla="*/ 157 h 162"/>
              <a:gd name="T4" fmla="*/ 44 w 177"/>
              <a:gd name="T5" fmla="*/ 158 h 162"/>
              <a:gd name="T6" fmla="*/ 48 w 177"/>
              <a:gd name="T7" fmla="*/ 12 h 162"/>
              <a:gd name="T8" fmla="*/ 44 w 177"/>
              <a:gd name="T9" fmla="*/ 9 h 162"/>
              <a:gd name="T10" fmla="*/ 142 w 177"/>
              <a:gd name="T11" fmla="*/ 105 h 162"/>
              <a:gd name="T12" fmla="*/ 136 w 177"/>
              <a:gd name="T13" fmla="*/ 30 h 162"/>
              <a:gd name="T14" fmla="*/ 66 w 177"/>
              <a:gd name="T15" fmla="*/ 111 h 162"/>
              <a:gd name="T16" fmla="*/ 66 w 177"/>
              <a:gd name="T17" fmla="*/ 30 h 162"/>
              <a:gd name="T18" fmla="*/ 84 w 177"/>
              <a:gd name="T19" fmla="*/ 135 h 162"/>
              <a:gd name="T20" fmla="*/ 80 w 177"/>
              <a:gd name="T21" fmla="*/ 32 h 162"/>
              <a:gd name="T22" fmla="*/ 84 w 177"/>
              <a:gd name="T23" fmla="*/ 135 h 162"/>
              <a:gd name="T24" fmla="*/ 112 w 177"/>
              <a:gd name="T25" fmla="*/ 10 h 162"/>
              <a:gd name="T26" fmla="*/ 109 w 177"/>
              <a:gd name="T27" fmla="*/ 13 h 162"/>
              <a:gd name="T28" fmla="*/ 129 w 177"/>
              <a:gd name="T29" fmla="*/ 155 h 162"/>
              <a:gd name="T30" fmla="*/ 133 w 177"/>
              <a:gd name="T31" fmla="*/ 157 h 162"/>
              <a:gd name="T32" fmla="*/ 169 w 177"/>
              <a:gd name="T33" fmla="*/ 152 h 162"/>
              <a:gd name="T34" fmla="*/ 172 w 177"/>
              <a:gd name="T35" fmla="*/ 149 h 162"/>
              <a:gd name="T36" fmla="*/ 153 w 177"/>
              <a:gd name="T37" fmla="*/ 7 h 162"/>
              <a:gd name="T38" fmla="*/ 149 w 177"/>
              <a:gd name="T39" fmla="*/ 4 h 162"/>
              <a:gd name="T40" fmla="*/ 111 w 177"/>
              <a:gd name="T41" fmla="*/ 5 h 162"/>
              <a:gd name="T42" fmla="*/ 107 w 177"/>
              <a:gd name="T43" fmla="*/ 8 h 162"/>
              <a:gd name="T44" fmla="*/ 124 w 177"/>
              <a:gd name="T45" fmla="*/ 155 h 162"/>
              <a:gd name="T46" fmla="*/ 127 w 177"/>
              <a:gd name="T47" fmla="*/ 160 h 162"/>
              <a:gd name="T48" fmla="*/ 133 w 177"/>
              <a:gd name="T49" fmla="*/ 162 h 162"/>
              <a:gd name="T50" fmla="*/ 175 w 177"/>
              <a:gd name="T51" fmla="*/ 154 h 162"/>
              <a:gd name="T52" fmla="*/ 177 w 177"/>
              <a:gd name="T53" fmla="*/ 148 h 162"/>
              <a:gd name="T54" fmla="*/ 157 w 177"/>
              <a:gd name="T55" fmla="*/ 7 h 162"/>
              <a:gd name="T56" fmla="*/ 154 w 177"/>
              <a:gd name="T57" fmla="*/ 2 h 162"/>
              <a:gd name="T58" fmla="*/ 112 w 177"/>
              <a:gd name="T59" fmla="*/ 5 h 162"/>
              <a:gd name="T60" fmla="*/ 53 w 177"/>
              <a:gd name="T61" fmla="*/ 10 h 162"/>
              <a:gd name="T62" fmla="*/ 53 w 177"/>
              <a:gd name="T63" fmla="*/ 157 h 162"/>
              <a:gd name="T64" fmla="*/ 93 w 177"/>
              <a:gd name="T65" fmla="*/ 158 h 162"/>
              <a:gd name="T66" fmla="*/ 96 w 177"/>
              <a:gd name="T67" fmla="*/ 12 h 162"/>
              <a:gd name="T68" fmla="*/ 93 w 177"/>
              <a:gd name="T69" fmla="*/ 9 h 162"/>
              <a:gd name="T70" fmla="*/ 98 w 177"/>
              <a:gd name="T71" fmla="*/ 7 h 162"/>
              <a:gd name="T72" fmla="*/ 100 w 177"/>
              <a:gd name="T73" fmla="*/ 155 h 162"/>
              <a:gd name="T74" fmla="*/ 55 w 177"/>
              <a:gd name="T75" fmla="*/ 162 h 162"/>
              <a:gd name="T76" fmla="*/ 50 w 177"/>
              <a:gd name="T77" fmla="*/ 160 h 162"/>
              <a:gd name="T78" fmla="*/ 44 w 177"/>
              <a:gd name="T79" fmla="*/ 162 h 162"/>
              <a:gd name="T80" fmla="*/ 2 w 177"/>
              <a:gd name="T81" fmla="*/ 160 h 162"/>
              <a:gd name="T82" fmla="*/ 0 w 177"/>
              <a:gd name="T83" fmla="*/ 12 h 162"/>
              <a:gd name="T84" fmla="*/ 7 w 177"/>
              <a:gd name="T85" fmla="*/ 5 h 162"/>
              <a:gd name="T86" fmla="*/ 50 w 177"/>
              <a:gd name="T87" fmla="*/ 7 h 162"/>
              <a:gd name="T88" fmla="*/ 50 w 177"/>
              <a:gd name="T89" fmla="*/ 7 h 162"/>
              <a:gd name="T90" fmla="*/ 26 w 177"/>
              <a:gd name="T91" fmla="*/ 111 h 162"/>
              <a:gd name="T92" fmla="*/ 26 w 177"/>
              <a:gd name="T93" fmla="*/ 3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77" h="162">
                <a:moveTo>
                  <a:pt x="44" y="9"/>
                </a:moveTo>
                <a:cubicBezTo>
                  <a:pt x="7" y="9"/>
                  <a:pt x="7" y="9"/>
                  <a:pt x="7" y="9"/>
                </a:cubicBezTo>
                <a:cubicBezTo>
                  <a:pt x="6" y="9"/>
                  <a:pt x="5" y="9"/>
                  <a:pt x="5" y="10"/>
                </a:cubicBezTo>
                <a:cubicBezTo>
                  <a:pt x="4" y="10"/>
                  <a:pt x="4" y="11"/>
                  <a:pt x="4" y="12"/>
                </a:cubicBezTo>
                <a:cubicBezTo>
                  <a:pt x="4" y="155"/>
                  <a:pt x="4" y="155"/>
                  <a:pt x="4" y="155"/>
                </a:cubicBezTo>
                <a:cubicBezTo>
                  <a:pt x="4" y="156"/>
                  <a:pt x="4" y="156"/>
                  <a:pt x="5" y="157"/>
                </a:cubicBezTo>
                <a:cubicBezTo>
                  <a:pt x="5" y="157"/>
                  <a:pt x="5" y="157"/>
                  <a:pt x="5" y="157"/>
                </a:cubicBezTo>
                <a:cubicBezTo>
                  <a:pt x="5" y="158"/>
                  <a:pt x="6" y="158"/>
                  <a:pt x="7" y="158"/>
                </a:cubicBezTo>
                <a:cubicBezTo>
                  <a:pt x="44" y="158"/>
                  <a:pt x="44" y="158"/>
                  <a:pt x="44" y="158"/>
                </a:cubicBezTo>
                <a:cubicBezTo>
                  <a:pt x="45" y="158"/>
                  <a:pt x="46" y="158"/>
                  <a:pt x="47" y="157"/>
                </a:cubicBezTo>
                <a:cubicBezTo>
                  <a:pt x="47" y="156"/>
                  <a:pt x="48" y="156"/>
                  <a:pt x="48" y="155"/>
                </a:cubicBezTo>
                <a:cubicBezTo>
                  <a:pt x="48" y="12"/>
                  <a:pt x="48" y="12"/>
                  <a:pt x="48" y="12"/>
                </a:cubicBezTo>
                <a:cubicBezTo>
                  <a:pt x="48" y="11"/>
                  <a:pt x="47" y="10"/>
                  <a:pt x="47" y="10"/>
                </a:cubicBezTo>
                <a:cubicBezTo>
                  <a:pt x="47" y="10"/>
                  <a:pt x="47" y="10"/>
                  <a:pt x="47" y="10"/>
                </a:cubicBezTo>
                <a:cubicBezTo>
                  <a:pt x="46" y="9"/>
                  <a:pt x="45" y="9"/>
                  <a:pt x="44" y="9"/>
                </a:cubicBezTo>
                <a:close/>
                <a:moveTo>
                  <a:pt x="146" y="105"/>
                </a:moveTo>
                <a:cubicBezTo>
                  <a:pt x="146" y="106"/>
                  <a:pt x="146" y="107"/>
                  <a:pt x="144" y="107"/>
                </a:cubicBezTo>
                <a:cubicBezTo>
                  <a:pt x="143" y="107"/>
                  <a:pt x="142" y="106"/>
                  <a:pt x="142" y="105"/>
                </a:cubicBezTo>
                <a:cubicBezTo>
                  <a:pt x="132" y="31"/>
                  <a:pt x="132" y="31"/>
                  <a:pt x="132" y="31"/>
                </a:cubicBezTo>
                <a:cubicBezTo>
                  <a:pt x="132" y="29"/>
                  <a:pt x="132" y="28"/>
                  <a:pt x="134" y="28"/>
                </a:cubicBezTo>
                <a:cubicBezTo>
                  <a:pt x="135" y="28"/>
                  <a:pt x="136" y="29"/>
                  <a:pt x="136" y="30"/>
                </a:cubicBezTo>
                <a:cubicBezTo>
                  <a:pt x="146" y="105"/>
                  <a:pt x="146" y="105"/>
                  <a:pt x="146" y="105"/>
                </a:cubicBezTo>
                <a:close/>
                <a:moveTo>
                  <a:pt x="68" y="109"/>
                </a:moveTo>
                <a:cubicBezTo>
                  <a:pt x="68" y="110"/>
                  <a:pt x="67" y="111"/>
                  <a:pt x="66" y="111"/>
                </a:cubicBezTo>
                <a:cubicBezTo>
                  <a:pt x="64" y="111"/>
                  <a:pt x="63" y="110"/>
                  <a:pt x="63" y="109"/>
                </a:cubicBezTo>
                <a:cubicBezTo>
                  <a:pt x="63" y="32"/>
                  <a:pt x="63" y="32"/>
                  <a:pt x="63" y="32"/>
                </a:cubicBezTo>
                <a:cubicBezTo>
                  <a:pt x="63" y="31"/>
                  <a:pt x="64" y="30"/>
                  <a:pt x="66" y="30"/>
                </a:cubicBezTo>
                <a:cubicBezTo>
                  <a:pt x="67" y="30"/>
                  <a:pt x="68" y="31"/>
                  <a:pt x="68" y="32"/>
                </a:cubicBezTo>
                <a:cubicBezTo>
                  <a:pt x="68" y="109"/>
                  <a:pt x="68" y="109"/>
                  <a:pt x="68" y="109"/>
                </a:cubicBezTo>
                <a:close/>
                <a:moveTo>
                  <a:pt x="84" y="135"/>
                </a:moveTo>
                <a:cubicBezTo>
                  <a:pt x="84" y="136"/>
                  <a:pt x="83" y="137"/>
                  <a:pt x="82" y="137"/>
                </a:cubicBezTo>
                <a:cubicBezTo>
                  <a:pt x="81" y="137"/>
                  <a:pt x="80" y="136"/>
                  <a:pt x="80" y="135"/>
                </a:cubicBezTo>
                <a:cubicBezTo>
                  <a:pt x="80" y="32"/>
                  <a:pt x="80" y="32"/>
                  <a:pt x="80" y="32"/>
                </a:cubicBezTo>
                <a:cubicBezTo>
                  <a:pt x="80" y="31"/>
                  <a:pt x="81" y="30"/>
                  <a:pt x="82" y="30"/>
                </a:cubicBezTo>
                <a:cubicBezTo>
                  <a:pt x="83" y="30"/>
                  <a:pt x="84" y="31"/>
                  <a:pt x="84" y="32"/>
                </a:cubicBezTo>
                <a:cubicBezTo>
                  <a:pt x="84" y="135"/>
                  <a:pt x="84" y="135"/>
                  <a:pt x="84" y="135"/>
                </a:cubicBezTo>
                <a:close/>
                <a:moveTo>
                  <a:pt x="149" y="5"/>
                </a:moveTo>
                <a:cubicBezTo>
                  <a:pt x="112" y="10"/>
                  <a:pt x="112" y="10"/>
                  <a:pt x="112" y="10"/>
                </a:cubicBezTo>
                <a:cubicBezTo>
                  <a:pt x="112" y="10"/>
                  <a:pt x="112" y="10"/>
                  <a:pt x="112" y="10"/>
                </a:cubicBezTo>
                <a:cubicBezTo>
                  <a:pt x="111" y="10"/>
                  <a:pt x="111" y="10"/>
                  <a:pt x="110" y="11"/>
                </a:cubicBezTo>
                <a:cubicBezTo>
                  <a:pt x="110" y="11"/>
                  <a:pt x="110" y="11"/>
                  <a:pt x="110" y="11"/>
                </a:cubicBezTo>
                <a:cubicBezTo>
                  <a:pt x="110" y="12"/>
                  <a:pt x="109" y="12"/>
                  <a:pt x="109" y="13"/>
                </a:cubicBezTo>
                <a:cubicBezTo>
                  <a:pt x="109" y="13"/>
                  <a:pt x="109" y="13"/>
                  <a:pt x="109" y="13"/>
                </a:cubicBezTo>
                <a:cubicBezTo>
                  <a:pt x="129" y="154"/>
                  <a:pt x="129" y="154"/>
                  <a:pt x="129" y="154"/>
                </a:cubicBezTo>
                <a:cubicBezTo>
                  <a:pt x="129" y="155"/>
                  <a:pt x="129" y="155"/>
                  <a:pt x="129" y="155"/>
                </a:cubicBezTo>
                <a:cubicBezTo>
                  <a:pt x="129" y="155"/>
                  <a:pt x="129" y="156"/>
                  <a:pt x="130" y="157"/>
                </a:cubicBezTo>
                <a:cubicBezTo>
                  <a:pt x="130" y="157"/>
                  <a:pt x="130" y="157"/>
                  <a:pt x="130" y="157"/>
                </a:cubicBezTo>
                <a:cubicBezTo>
                  <a:pt x="131" y="157"/>
                  <a:pt x="132" y="157"/>
                  <a:pt x="133" y="157"/>
                </a:cubicBezTo>
                <a:cubicBezTo>
                  <a:pt x="133" y="157"/>
                  <a:pt x="133" y="157"/>
                  <a:pt x="133" y="157"/>
                </a:cubicBezTo>
                <a:cubicBezTo>
                  <a:pt x="169" y="152"/>
                  <a:pt x="169" y="152"/>
                  <a:pt x="169" y="152"/>
                </a:cubicBezTo>
                <a:cubicBezTo>
                  <a:pt x="169" y="152"/>
                  <a:pt x="169" y="152"/>
                  <a:pt x="169" y="152"/>
                </a:cubicBezTo>
                <a:cubicBezTo>
                  <a:pt x="170" y="152"/>
                  <a:pt x="171" y="152"/>
                  <a:pt x="172" y="151"/>
                </a:cubicBezTo>
                <a:cubicBezTo>
                  <a:pt x="172" y="151"/>
                  <a:pt x="172" y="151"/>
                  <a:pt x="172" y="151"/>
                </a:cubicBezTo>
                <a:cubicBezTo>
                  <a:pt x="172" y="150"/>
                  <a:pt x="172" y="149"/>
                  <a:pt x="172" y="149"/>
                </a:cubicBezTo>
                <a:cubicBezTo>
                  <a:pt x="172" y="149"/>
                  <a:pt x="172" y="149"/>
                  <a:pt x="172" y="149"/>
                </a:cubicBezTo>
                <a:cubicBezTo>
                  <a:pt x="153" y="7"/>
                  <a:pt x="153" y="7"/>
                  <a:pt x="153" y="7"/>
                </a:cubicBezTo>
                <a:cubicBezTo>
                  <a:pt x="153" y="7"/>
                  <a:pt x="153" y="7"/>
                  <a:pt x="153" y="7"/>
                </a:cubicBezTo>
                <a:cubicBezTo>
                  <a:pt x="153" y="6"/>
                  <a:pt x="152" y="6"/>
                  <a:pt x="152" y="5"/>
                </a:cubicBezTo>
                <a:cubicBezTo>
                  <a:pt x="152" y="5"/>
                  <a:pt x="152" y="5"/>
                  <a:pt x="152" y="5"/>
                </a:cubicBezTo>
                <a:cubicBezTo>
                  <a:pt x="151" y="5"/>
                  <a:pt x="150" y="4"/>
                  <a:pt x="149" y="4"/>
                </a:cubicBezTo>
                <a:cubicBezTo>
                  <a:pt x="149" y="5"/>
                  <a:pt x="149" y="5"/>
                  <a:pt x="149" y="5"/>
                </a:cubicBezTo>
                <a:close/>
                <a:moveTo>
                  <a:pt x="112" y="5"/>
                </a:moveTo>
                <a:cubicBezTo>
                  <a:pt x="112" y="5"/>
                  <a:pt x="112" y="5"/>
                  <a:pt x="111" y="5"/>
                </a:cubicBezTo>
                <a:cubicBezTo>
                  <a:pt x="109" y="6"/>
                  <a:pt x="108" y="7"/>
                  <a:pt x="107" y="8"/>
                </a:cubicBezTo>
                <a:cubicBezTo>
                  <a:pt x="107" y="8"/>
                  <a:pt x="107" y="8"/>
                  <a:pt x="107" y="8"/>
                </a:cubicBezTo>
                <a:cubicBezTo>
                  <a:pt x="107" y="8"/>
                  <a:pt x="107" y="8"/>
                  <a:pt x="107" y="8"/>
                </a:cubicBezTo>
                <a:cubicBezTo>
                  <a:pt x="105" y="10"/>
                  <a:pt x="105" y="12"/>
                  <a:pt x="105" y="14"/>
                </a:cubicBezTo>
                <a:cubicBezTo>
                  <a:pt x="105" y="14"/>
                  <a:pt x="105" y="14"/>
                  <a:pt x="105" y="14"/>
                </a:cubicBezTo>
                <a:cubicBezTo>
                  <a:pt x="124" y="155"/>
                  <a:pt x="124" y="155"/>
                  <a:pt x="124" y="155"/>
                </a:cubicBezTo>
                <a:cubicBezTo>
                  <a:pt x="124" y="155"/>
                  <a:pt x="125" y="155"/>
                  <a:pt x="125" y="155"/>
                </a:cubicBezTo>
                <a:cubicBezTo>
                  <a:pt x="125" y="157"/>
                  <a:pt x="126" y="159"/>
                  <a:pt x="127" y="160"/>
                </a:cubicBezTo>
                <a:cubicBezTo>
                  <a:pt x="127" y="160"/>
                  <a:pt x="127" y="160"/>
                  <a:pt x="127" y="160"/>
                </a:cubicBezTo>
                <a:cubicBezTo>
                  <a:pt x="127" y="160"/>
                  <a:pt x="127" y="160"/>
                  <a:pt x="127" y="160"/>
                </a:cubicBezTo>
                <a:cubicBezTo>
                  <a:pt x="129" y="161"/>
                  <a:pt x="131" y="162"/>
                  <a:pt x="133" y="162"/>
                </a:cubicBezTo>
                <a:cubicBezTo>
                  <a:pt x="133" y="162"/>
                  <a:pt x="133" y="162"/>
                  <a:pt x="133" y="162"/>
                </a:cubicBezTo>
                <a:cubicBezTo>
                  <a:pt x="170" y="157"/>
                  <a:pt x="170" y="157"/>
                  <a:pt x="170" y="157"/>
                </a:cubicBezTo>
                <a:cubicBezTo>
                  <a:pt x="170" y="157"/>
                  <a:pt x="170" y="157"/>
                  <a:pt x="170" y="157"/>
                </a:cubicBezTo>
                <a:cubicBezTo>
                  <a:pt x="172" y="156"/>
                  <a:pt x="174" y="155"/>
                  <a:pt x="175" y="154"/>
                </a:cubicBezTo>
                <a:cubicBezTo>
                  <a:pt x="175" y="154"/>
                  <a:pt x="175" y="154"/>
                  <a:pt x="175" y="154"/>
                </a:cubicBezTo>
                <a:cubicBezTo>
                  <a:pt x="175" y="154"/>
                  <a:pt x="175" y="154"/>
                  <a:pt x="175" y="154"/>
                </a:cubicBezTo>
                <a:cubicBezTo>
                  <a:pt x="176" y="152"/>
                  <a:pt x="177" y="150"/>
                  <a:pt x="177" y="148"/>
                </a:cubicBezTo>
                <a:cubicBezTo>
                  <a:pt x="177" y="148"/>
                  <a:pt x="177" y="148"/>
                  <a:pt x="176" y="148"/>
                </a:cubicBezTo>
                <a:cubicBezTo>
                  <a:pt x="157" y="7"/>
                  <a:pt x="157" y="7"/>
                  <a:pt x="157" y="7"/>
                </a:cubicBezTo>
                <a:cubicBezTo>
                  <a:pt x="157" y="7"/>
                  <a:pt x="157" y="7"/>
                  <a:pt x="157" y="7"/>
                </a:cubicBezTo>
                <a:cubicBezTo>
                  <a:pt x="157" y="5"/>
                  <a:pt x="156" y="3"/>
                  <a:pt x="154" y="2"/>
                </a:cubicBezTo>
                <a:cubicBezTo>
                  <a:pt x="154" y="2"/>
                  <a:pt x="154" y="2"/>
                  <a:pt x="154" y="2"/>
                </a:cubicBezTo>
                <a:cubicBezTo>
                  <a:pt x="154" y="2"/>
                  <a:pt x="154" y="2"/>
                  <a:pt x="154" y="2"/>
                </a:cubicBezTo>
                <a:cubicBezTo>
                  <a:pt x="153" y="1"/>
                  <a:pt x="151" y="0"/>
                  <a:pt x="149" y="0"/>
                </a:cubicBezTo>
                <a:cubicBezTo>
                  <a:pt x="149" y="0"/>
                  <a:pt x="148" y="0"/>
                  <a:pt x="148" y="0"/>
                </a:cubicBezTo>
                <a:cubicBezTo>
                  <a:pt x="112" y="5"/>
                  <a:pt x="112" y="5"/>
                  <a:pt x="112" y="5"/>
                </a:cubicBezTo>
                <a:close/>
                <a:moveTo>
                  <a:pt x="93" y="9"/>
                </a:moveTo>
                <a:cubicBezTo>
                  <a:pt x="55" y="9"/>
                  <a:pt x="55" y="9"/>
                  <a:pt x="55" y="9"/>
                </a:cubicBezTo>
                <a:cubicBezTo>
                  <a:pt x="54" y="9"/>
                  <a:pt x="54" y="9"/>
                  <a:pt x="53" y="10"/>
                </a:cubicBezTo>
                <a:cubicBezTo>
                  <a:pt x="52" y="10"/>
                  <a:pt x="52" y="11"/>
                  <a:pt x="52" y="12"/>
                </a:cubicBezTo>
                <a:cubicBezTo>
                  <a:pt x="52" y="155"/>
                  <a:pt x="52" y="155"/>
                  <a:pt x="52" y="155"/>
                </a:cubicBezTo>
                <a:cubicBezTo>
                  <a:pt x="52" y="156"/>
                  <a:pt x="52" y="156"/>
                  <a:pt x="53" y="157"/>
                </a:cubicBezTo>
                <a:cubicBezTo>
                  <a:pt x="53" y="157"/>
                  <a:pt x="53" y="157"/>
                  <a:pt x="53" y="157"/>
                </a:cubicBezTo>
                <a:cubicBezTo>
                  <a:pt x="54" y="158"/>
                  <a:pt x="54" y="158"/>
                  <a:pt x="55" y="158"/>
                </a:cubicBezTo>
                <a:cubicBezTo>
                  <a:pt x="93" y="158"/>
                  <a:pt x="93" y="158"/>
                  <a:pt x="93" y="158"/>
                </a:cubicBezTo>
                <a:cubicBezTo>
                  <a:pt x="93" y="158"/>
                  <a:pt x="94" y="158"/>
                  <a:pt x="95" y="157"/>
                </a:cubicBezTo>
                <a:cubicBezTo>
                  <a:pt x="95" y="156"/>
                  <a:pt x="96" y="156"/>
                  <a:pt x="96" y="155"/>
                </a:cubicBezTo>
                <a:cubicBezTo>
                  <a:pt x="96" y="12"/>
                  <a:pt x="96" y="12"/>
                  <a:pt x="96" y="12"/>
                </a:cubicBezTo>
                <a:cubicBezTo>
                  <a:pt x="96" y="11"/>
                  <a:pt x="95" y="10"/>
                  <a:pt x="95" y="10"/>
                </a:cubicBezTo>
                <a:cubicBezTo>
                  <a:pt x="95" y="10"/>
                  <a:pt x="95" y="10"/>
                  <a:pt x="95" y="10"/>
                </a:cubicBezTo>
                <a:cubicBezTo>
                  <a:pt x="94" y="9"/>
                  <a:pt x="93" y="9"/>
                  <a:pt x="93" y="9"/>
                </a:cubicBezTo>
                <a:close/>
                <a:moveTo>
                  <a:pt x="55" y="5"/>
                </a:moveTo>
                <a:cubicBezTo>
                  <a:pt x="93" y="5"/>
                  <a:pt x="93" y="5"/>
                  <a:pt x="93" y="5"/>
                </a:cubicBezTo>
                <a:cubicBezTo>
                  <a:pt x="95" y="5"/>
                  <a:pt x="96" y="5"/>
                  <a:pt x="98" y="7"/>
                </a:cubicBezTo>
                <a:cubicBezTo>
                  <a:pt x="98" y="7"/>
                  <a:pt x="98" y="7"/>
                  <a:pt x="98" y="7"/>
                </a:cubicBezTo>
                <a:cubicBezTo>
                  <a:pt x="99" y="8"/>
                  <a:pt x="100" y="10"/>
                  <a:pt x="100" y="12"/>
                </a:cubicBezTo>
                <a:cubicBezTo>
                  <a:pt x="100" y="155"/>
                  <a:pt x="100" y="155"/>
                  <a:pt x="100" y="155"/>
                </a:cubicBezTo>
                <a:cubicBezTo>
                  <a:pt x="100" y="157"/>
                  <a:pt x="99" y="159"/>
                  <a:pt x="98" y="160"/>
                </a:cubicBezTo>
                <a:cubicBezTo>
                  <a:pt x="97" y="162"/>
                  <a:pt x="95" y="162"/>
                  <a:pt x="93" y="162"/>
                </a:cubicBezTo>
                <a:cubicBezTo>
                  <a:pt x="55" y="162"/>
                  <a:pt x="55" y="162"/>
                  <a:pt x="55" y="162"/>
                </a:cubicBezTo>
                <a:cubicBezTo>
                  <a:pt x="53" y="162"/>
                  <a:pt x="51" y="162"/>
                  <a:pt x="50" y="160"/>
                </a:cubicBezTo>
                <a:cubicBezTo>
                  <a:pt x="50" y="160"/>
                  <a:pt x="50" y="160"/>
                  <a:pt x="50" y="160"/>
                </a:cubicBezTo>
                <a:cubicBezTo>
                  <a:pt x="50" y="160"/>
                  <a:pt x="50" y="160"/>
                  <a:pt x="50" y="160"/>
                </a:cubicBezTo>
                <a:cubicBezTo>
                  <a:pt x="50" y="160"/>
                  <a:pt x="50" y="160"/>
                  <a:pt x="50" y="160"/>
                </a:cubicBezTo>
                <a:cubicBezTo>
                  <a:pt x="50" y="160"/>
                  <a:pt x="50" y="160"/>
                  <a:pt x="50" y="160"/>
                </a:cubicBezTo>
                <a:cubicBezTo>
                  <a:pt x="48" y="162"/>
                  <a:pt x="46" y="162"/>
                  <a:pt x="44" y="162"/>
                </a:cubicBezTo>
                <a:cubicBezTo>
                  <a:pt x="7" y="162"/>
                  <a:pt x="7" y="162"/>
                  <a:pt x="7" y="162"/>
                </a:cubicBezTo>
                <a:cubicBezTo>
                  <a:pt x="5" y="162"/>
                  <a:pt x="3" y="162"/>
                  <a:pt x="2" y="160"/>
                </a:cubicBezTo>
                <a:cubicBezTo>
                  <a:pt x="2" y="160"/>
                  <a:pt x="2" y="160"/>
                  <a:pt x="2" y="160"/>
                </a:cubicBezTo>
                <a:cubicBezTo>
                  <a:pt x="2" y="160"/>
                  <a:pt x="2" y="160"/>
                  <a:pt x="2" y="160"/>
                </a:cubicBezTo>
                <a:cubicBezTo>
                  <a:pt x="0" y="159"/>
                  <a:pt x="0" y="157"/>
                  <a:pt x="0" y="155"/>
                </a:cubicBezTo>
                <a:cubicBezTo>
                  <a:pt x="0" y="12"/>
                  <a:pt x="0" y="12"/>
                  <a:pt x="0" y="12"/>
                </a:cubicBezTo>
                <a:cubicBezTo>
                  <a:pt x="0" y="10"/>
                  <a:pt x="0" y="8"/>
                  <a:pt x="2" y="7"/>
                </a:cubicBezTo>
                <a:cubicBezTo>
                  <a:pt x="2" y="7"/>
                  <a:pt x="2" y="7"/>
                  <a:pt x="2" y="7"/>
                </a:cubicBezTo>
                <a:cubicBezTo>
                  <a:pt x="3" y="5"/>
                  <a:pt x="5" y="5"/>
                  <a:pt x="7" y="5"/>
                </a:cubicBezTo>
                <a:cubicBezTo>
                  <a:pt x="44" y="5"/>
                  <a:pt x="44" y="5"/>
                  <a:pt x="44" y="5"/>
                </a:cubicBezTo>
                <a:cubicBezTo>
                  <a:pt x="46" y="5"/>
                  <a:pt x="48" y="5"/>
                  <a:pt x="50" y="7"/>
                </a:cubicBezTo>
                <a:cubicBezTo>
                  <a:pt x="50" y="7"/>
                  <a:pt x="50" y="7"/>
                  <a:pt x="50" y="7"/>
                </a:cubicBezTo>
                <a:cubicBezTo>
                  <a:pt x="50" y="7"/>
                  <a:pt x="50" y="7"/>
                  <a:pt x="50" y="7"/>
                </a:cubicBezTo>
                <a:cubicBezTo>
                  <a:pt x="50" y="7"/>
                  <a:pt x="50" y="7"/>
                  <a:pt x="50" y="7"/>
                </a:cubicBezTo>
                <a:cubicBezTo>
                  <a:pt x="50" y="7"/>
                  <a:pt x="50" y="7"/>
                  <a:pt x="50" y="7"/>
                </a:cubicBezTo>
                <a:cubicBezTo>
                  <a:pt x="51" y="5"/>
                  <a:pt x="53" y="5"/>
                  <a:pt x="55" y="5"/>
                </a:cubicBezTo>
                <a:close/>
                <a:moveTo>
                  <a:pt x="28" y="109"/>
                </a:moveTo>
                <a:cubicBezTo>
                  <a:pt x="28" y="110"/>
                  <a:pt x="27" y="111"/>
                  <a:pt x="26" y="111"/>
                </a:cubicBezTo>
                <a:cubicBezTo>
                  <a:pt x="25" y="111"/>
                  <a:pt x="24" y="110"/>
                  <a:pt x="24" y="109"/>
                </a:cubicBezTo>
                <a:cubicBezTo>
                  <a:pt x="24" y="32"/>
                  <a:pt x="24" y="32"/>
                  <a:pt x="24" y="32"/>
                </a:cubicBezTo>
                <a:cubicBezTo>
                  <a:pt x="24" y="31"/>
                  <a:pt x="25" y="30"/>
                  <a:pt x="26" y="30"/>
                </a:cubicBezTo>
                <a:cubicBezTo>
                  <a:pt x="27" y="30"/>
                  <a:pt x="28" y="31"/>
                  <a:pt x="28" y="32"/>
                </a:cubicBezTo>
                <a:lnTo>
                  <a:pt x="28" y="109"/>
                </a:lnTo>
                <a:close/>
              </a:path>
            </a:pathLst>
          </a:custGeom>
          <a:solidFill>
            <a:srgbClr val="E92793"/>
          </a:solidFill>
          <a:ln>
            <a:noFill/>
          </a:ln>
        </p:spPr>
        <p:txBody>
          <a:bodyPr vert="horz" wrap="square" lIns="91440" tIns="45720" rIns="91440" bIns="45720" numCol="1" anchor="t" anchorCtr="0" compatLnSpc="1">
            <a:prstTxWarp prst="textNoShape">
              <a:avLst/>
            </a:prstTxWarp>
          </a:bodyPr>
          <a:lstStyle/>
          <a:p>
            <a:endParaRPr lang="en-US"/>
          </a:p>
        </p:txBody>
      </p:sp>
      <p:sp>
        <p:nvSpPr>
          <p:cNvPr id="68" name="Freeform 29">
            <a:extLst>
              <a:ext uri="{FF2B5EF4-FFF2-40B4-BE49-F238E27FC236}">
                <a16:creationId xmlns:a16="http://schemas.microsoft.com/office/drawing/2014/main" id="{39823F1E-3802-4A8F-8D43-EAC2BB15D228}"/>
              </a:ext>
            </a:extLst>
          </p:cNvPr>
          <p:cNvSpPr>
            <a:spLocks noEditPoints="1"/>
          </p:cNvSpPr>
          <p:nvPr/>
        </p:nvSpPr>
        <p:spPr bwMode="auto">
          <a:xfrm>
            <a:off x="1367255" y="2676938"/>
            <a:ext cx="851675" cy="571073"/>
          </a:xfrm>
          <a:custGeom>
            <a:avLst/>
            <a:gdLst>
              <a:gd name="T0" fmla="*/ 247 w 252"/>
              <a:gd name="T1" fmla="*/ 13 h 168"/>
              <a:gd name="T2" fmla="*/ 221 w 252"/>
              <a:gd name="T3" fmla="*/ 4 h 168"/>
              <a:gd name="T4" fmla="*/ 230 w 252"/>
              <a:gd name="T5" fmla="*/ 75 h 168"/>
              <a:gd name="T6" fmla="*/ 145 w 252"/>
              <a:gd name="T7" fmla="*/ 70 h 168"/>
              <a:gd name="T8" fmla="*/ 233 w 252"/>
              <a:gd name="T9" fmla="*/ 49 h 168"/>
              <a:gd name="T10" fmla="*/ 143 w 252"/>
              <a:gd name="T11" fmla="*/ 49 h 168"/>
              <a:gd name="T12" fmla="*/ 230 w 252"/>
              <a:gd name="T13" fmla="*/ 117 h 168"/>
              <a:gd name="T14" fmla="*/ 145 w 252"/>
              <a:gd name="T15" fmla="*/ 122 h 168"/>
              <a:gd name="T16" fmla="*/ 230 w 252"/>
              <a:gd name="T17" fmla="*/ 117 h 168"/>
              <a:gd name="T18" fmla="*/ 230 w 252"/>
              <a:gd name="T19" fmla="*/ 98 h 168"/>
              <a:gd name="T20" fmla="*/ 145 w 252"/>
              <a:gd name="T21" fmla="*/ 94 h 168"/>
              <a:gd name="T22" fmla="*/ 51 w 252"/>
              <a:gd name="T23" fmla="*/ 58 h 168"/>
              <a:gd name="T24" fmla="*/ 37 w 252"/>
              <a:gd name="T25" fmla="*/ 68 h 168"/>
              <a:gd name="T26" fmla="*/ 60 w 252"/>
              <a:gd name="T27" fmla="*/ 72 h 168"/>
              <a:gd name="T28" fmla="*/ 24 w 252"/>
              <a:gd name="T29" fmla="*/ 47 h 168"/>
              <a:gd name="T30" fmla="*/ 52 w 252"/>
              <a:gd name="T31" fmla="*/ 54 h 168"/>
              <a:gd name="T32" fmla="*/ 24 w 252"/>
              <a:gd name="T33" fmla="*/ 58 h 168"/>
              <a:gd name="T34" fmla="*/ 64 w 252"/>
              <a:gd name="T35" fmla="*/ 45 h 168"/>
              <a:gd name="T36" fmla="*/ 21 w 252"/>
              <a:gd name="T37" fmla="*/ 76 h 168"/>
              <a:gd name="T38" fmla="*/ 21 w 252"/>
              <a:gd name="T39" fmla="*/ 43 h 168"/>
              <a:gd name="T40" fmla="*/ 75 w 252"/>
              <a:gd name="T41" fmla="*/ 70 h 168"/>
              <a:gd name="T42" fmla="*/ 107 w 252"/>
              <a:gd name="T43" fmla="*/ 75 h 168"/>
              <a:gd name="T44" fmla="*/ 73 w 252"/>
              <a:gd name="T45" fmla="*/ 49 h 168"/>
              <a:gd name="T46" fmla="*/ 109 w 252"/>
              <a:gd name="T47" fmla="*/ 49 h 168"/>
              <a:gd name="T48" fmla="*/ 21 w 252"/>
              <a:gd name="T49" fmla="*/ 122 h 168"/>
              <a:gd name="T50" fmla="*/ 107 w 252"/>
              <a:gd name="T51" fmla="*/ 117 h 168"/>
              <a:gd name="T52" fmla="*/ 21 w 252"/>
              <a:gd name="T53" fmla="*/ 122 h 168"/>
              <a:gd name="T54" fmla="*/ 21 w 252"/>
              <a:gd name="T55" fmla="*/ 94 h 168"/>
              <a:gd name="T56" fmla="*/ 107 w 252"/>
              <a:gd name="T57" fmla="*/ 98 h 168"/>
              <a:gd name="T58" fmla="*/ 7 w 252"/>
              <a:gd name="T59" fmla="*/ 161 h 168"/>
              <a:gd name="T60" fmla="*/ 7 w 252"/>
              <a:gd name="T61" fmla="*/ 7 h 168"/>
              <a:gd name="T62" fmla="*/ 124 w 252"/>
              <a:gd name="T63" fmla="*/ 4 h 168"/>
              <a:gd name="T64" fmla="*/ 126 w 252"/>
              <a:gd name="T65" fmla="*/ 168 h 168"/>
              <a:gd name="T66" fmla="*/ 0 w 252"/>
              <a:gd name="T67" fmla="*/ 156 h 168"/>
              <a:gd name="T68" fmla="*/ 4 w 252"/>
              <a:gd name="T69" fmla="*/ 4 h 168"/>
              <a:gd name="T70" fmla="*/ 13 w 252"/>
              <a:gd name="T71" fmla="*/ 0 h 168"/>
              <a:gd name="T72" fmla="*/ 248 w 252"/>
              <a:gd name="T73" fmla="*/ 4 h 168"/>
              <a:gd name="T74" fmla="*/ 251 w 252"/>
              <a:gd name="T75" fmla="*/ 37 h 168"/>
              <a:gd name="T76" fmla="*/ 248 w 252"/>
              <a:gd name="T77" fmla="*/ 164 h 168"/>
              <a:gd name="T78" fmla="*/ 247 w 252"/>
              <a:gd name="T79" fmla="*/ 38 h 168"/>
              <a:gd name="T80" fmla="*/ 245 w 252"/>
              <a:gd name="T81" fmla="*/ 161 h 168"/>
              <a:gd name="T82" fmla="*/ 128 w 252"/>
              <a:gd name="T83" fmla="*/ 4 h 168"/>
              <a:gd name="T84" fmla="*/ 217 w 252"/>
              <a:gd name="T85" fmla="*/ 35 h 168"/>
              <a:gd name="T86" fmla="*/ 244 w 252"/>
              <a:gd name="T87" fmla="*/ 34 h 168"/>
              <a:gd name="T88" fmla="*/ 218 w 252"/>
              <a:gd name="T89" fmla="*/ 26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52" h="168">
                <a:moveTo>
                  <a:pt x="221" y="4"/>
                </a:moveTo>
                <a:cubicBezTo>
                  <a:pt x="247" y="31"/>
                  <a:pt x="247" y="31"/>
                  <a:pt x="247" y="31"/>
                </a:cubicBezTo>
                <a:cubicBezTo>
                  <a:pt x="247" y="13"/>
                  <a:pt x="247" y="13"/>
                  <a:pt x="247" y="13"/>
                </a:cubicBezTo>
                <a:cubicBezTo>
                  <a:pt x="247" y="11"/>
                  <a:pt x="246" y="8"/>
                  <a:pt x="245" y="7"/>
                </a:cubicBezTo>
                <a:cubicBezTo>
                  <a:pt x="243" y="5"/>
                  <a:pt x="241" y="4"/>
                  <a:pt x="239" y="4"/>
                </a:cubicBezTo>
                <a:cubicBezTo>
                  <a:pt x="221" y="4"/>
                  <a:pt x="221" y="4"/>
                  <a:pt x="221" y="4"/>
                </a:cubicBezTo>
                <a:close/>
                <a:moveTo>
                  <a:pt x="230" y="70"/>
                </a:moveTo>
                <a:cubicBezTo>
                  <a:pt x="232" y="70"/>
                  <a:pt x="233" y="71"/>
                  <a:pt x="233" y="72"/>
                </a:cubicBezTo>
                <a:cubicBezTo>
                  <a:pt x="233" y="74"/>
                  <a:pt x="232" y="75"/>
                  <a:pt x="230" y="75"/>
                </a:cubicBezTo>
                <a:cubicBezTo>
                  <a:pt x="145" y="75"/>
                  <a:pt x="145" y="75"/>
                  <a:pt x="145" y="75"/>
                </a:cubicBezTo>
                <a:cubicBezTo>
                  <a:pt x="144" y="75"/>
                  <a:pt x="143" y="74"/>
                  <a:pt x="143" y="72"/>
                </a:cubicBezTo>
                <a:cubicBezTo>
                  <a:pt x="143" y="71"/>
                  <a:pt x="144" y="70"/>
                  <a:pt x="145" y="70"/>
                </a:cubicBezTo>
                <a:cubicBezTo>
                  <a:pt x="230" y="70"/>
                  <a:pt x="230" y="70"/>
                  <a:pt x="230" y="70"/>
                </a:cubicBezTo>
                <a:close/>
                <a:moveTo>
                  <a:pt x="230" y="47"/>
                </a:moveTo>
                <a:cubicBezTo>
                  <a:pt x="232" y="47"/>
                  <a:pt x="233" y="48"/>
                  <a:pt x="233" y="49"/>
                </a:cubicBezTo>
                <a:cubicBezTo>
                  <a:pt x="233" y="50"/>
                  <a:pt x="232" y="51"/>
                  <a:pt x="230" y="51"/>
                </a:cubicBezTo>
                <a:cubicBezTo>
                  <a:pt x="145" y="51"/>
                  <a:pt x="145" y="51"/>
                  <a:pt x="145" y="51"/>
                </a:cubicBezTo>
                <a:cubicBezTo>
                  <a:pt x="144" y="51"/>
                  <a:pt x="143" y="50"/>
                  <a:pt x="143" y="49"/>
                </a:cubicBezTo>
                <a:cubicBezTo>
                  <a:pt x="143" y="48"/>
                  <a:pt x="144" y="47"/>
                  <a:pt x="145" y="47"/>
                </a:cubicBezTo>
                <a:cubicBezTo>
                  <a:pt x="230" y="47"/>
                  <a:pt x="230" y="47"/>
                  <a:pt x="230" y="47"/>
                </a:cubicBezTo>
                <a:close/>
                <a:moveTo>
                  <a:pt x="230" y="117"/>
                </a:moveTo>
                <a:cubicBezTo>
                  <a:pt x="232" y="117"/>
                  <a:pt x="233" y="118"/>
                  <a:pt x="233" y="119"/>
                </a:cubicBezTo>
                <a:cubicBezTo>
                  <a:pt x="233" y="121"/>
                  <a:pt x="232" y="122"/>
                  <a:pt x="230" y="122"/>
                </a:cubicBezTo>
                <a:cubicBezTo>
                  <a:pt x="145" y="122"/>
                  <a:pt x="145" y="122"/>
                  <a:pt x="145" y="122"/>
                </a:cubicBezTo>
                <a:cubicBezTo>
                  <a:pt x="144" y="122"/>
                  <a:pt x="143" y="121"/>
                  <a:pt x="143" y="119"/>
                </a:cubicBezTo>
                <a:cubicBezTo>
                  <a:pt x="143" y="118"/>
                  <a:pt x="144" y="117"/>
                  <a:pt x="145" y="117"/>
                </a:cubicBezTo>
                <a:cubicBezTo>
                  <a:pt x="230" y="117"/>
                  <a:pt x="230" y="117"/>
                  <a:pt x="230" y="117"/>
                </a:cubicBezTo>
                <a:close/>
                <a:moveTo>
                  <a:pt x="230" y="94"/>
                </a:moveTo>
                <a:cubicBezTo>
                  <a:pt x="232" y="94"/>
                  <a:pt x="233" y="95"/>
                  <a:pt x="233" y="96"/>
                </a:cubicBezTo>
                <a:cubicBezTo>
                  <a:pt x="233" y="97"/>
                  <a:pt x="232" y="98"/>
                  <a:pt x="230" y="98"/>
                </a:cubicBezTo>
                <a:cubicBezTo>
                  <a:pt x="145" y="98"/>
                  <a:pt x="145" y="98"/>
                  <a:pt x="145" y="98"/>
                </a:cubicBezTo>
                <a:cubicBezTo>
                  <a:pt x="144" y="98"/>
                  <a:pt x="143" y="97"/>
                  <a:pt x="143" y="96"/>
                </a:cubicBezTo>
                <a:cubicBezTo>
                  <a:pt x="143" y="95"/>
                  <a:pt x="144" y="94"/>
                  <a:pt x="145" y="94"/>
                </a:cubicBezTo>
                <a:cubicBezTo>
                  <a:pt x="230" y="94"/>
                  <a:pt x="230" y="94"/>
                  <a:pt x="230" y="94"/>
                </a:cubicBezTo>
                <a:close/>
                <a:moveTo>
                  <a:pt x="60" y="63"/>
                </a:moveTo>
                <a:cubicBezTo>
                  <a:pt x="51" y="58"/>
                  <a:pt x="51" y="58"/>
                  <a:pt x="51" y="58"/>
                </a:cubicBezTo>
                <a:cubicBezTo>
                  <a:pt x="39" y="68"/>
                  <a:pt x="39" y="68"/>
                  <a:pt x="39" y="68"/>
                </a:cubicBezTo>
                <a:cubicBezTo>
                  <a:pt x="38" y="68"/>
                  <a:pt x="37" y="68"/>
                  <a:pt x="37" y="68"/>
                </a:cubicBezTo>
                <a:cubicBezTo>
                  <a:pt x="37" y="68"/>
                  <a:pt x="37" y="68"/>
                  <a:pt x="37" y="68"/>
                </a:cubicBezTo>
                <a:cubicBezTo>
                  <a:pt x="24" y="63"/>
                  <a:pt x="24" y="63"/>
                  <a:pt x="24" y="63"/>
                </a:cubicBezTo>
                <a:cubicBezTo>
                  <a:pt x="24" y="72"/>
                  <a:pt x="24" y="72"/>
                  <a:pt x="24" y="72"/>
                </a:cubicBezTo>
                <a:cubicBezTo>
                  <a:pt x="60" y="72"/>
                  <a:pt x="60" y="72"/>
                  <a:pt x="60" y="72"/>
                </a:cubicBezTo>
                <a:cubicBezTo>
                  <a:pt x="60" y="63"/>
                  <a:pt x="60" y="63"/>
                  <a:pt x="60" y="63"/>
                </a:cubicBezTo>
                <a:close/>
                <a:moveTo>
                  <a:pt x="24" y="58"/>
                </a:moveTo>
                <a:cubicBezTo>
                  <a:pt x="24" y="47"/>
                  <a:pt x="24" y="47"/>
                  <a:pt x="24" y="47"/>
                </a:cubicBezTo>
                <a:cubicBezTo>
                  <a:pt x="60" y="47"/>
                  <a:pt x="60" y="47"/>
                  <a:pt x="60" y="47"/>
                </a:cubicBezTo>
                <a:cubicBezTo>
                  <a:pt x="60" y="58"/>
                  <a:pt x="60" y="58"/>
                  <a:pt x="60" y="58"/>
                </a:cubicBezTo>
                <a:cubicBezTo>
                  <a:pt x="52" y="54"/>
                  <a:pt x="52" y="54"/>
                  <a:pt x="52" y="54"/>
                </a:cubicBezTo>
                <a:cubicBezTo>
                  <a:pt x="52" y="53"/>
                  <a:pt x="51" y="53"/>
                  <a:pt x="50" y="54"/>
                </a:cubicBezTo>
                <a:cubicBezTo>
                  <a:pt x="37" y="64"/>
                  <a:pt x="37" y="64"/>
                  <a:pt x="37" y="64"/>
                </a:cubicBezTo>
                <a:cubicBezTo>
                  <a:pt x="24" y="58"/>
                  <a:pt x="24" y="58"/>
                  <a:pt x="24" y="58"/>
                </a:cubicBezTo>
                <a:close/>
                <a:moveTo>
                  <a:pt x="21" y="43"/>
                </a:moveTo>
                <a:cubicBezTo>
                  <a:pt x="62" y="43"/>
                  <a:pt x="62" y="43"/>
                  <a:pt x="62" y="43"/>
                </a:cubicBezTo>
                <a:cubicBezTo>
                  <a:pt x="63" y="43"/>
                  <a:pt x="64" y="44"/>
                  <a:pt x="64" y="45"/>
                </a:cubicBezTo>
                <a:cubicBezTo>
                  <a:pt x="64" y="74"/>
                  <a:pt x="64" y="74"/>
                  <a:pt x="64" y="74"/>
                </a:cubicBezTo>
                <a:cubicBezTo>
                  <a:pt x="64" y="75"/>
                  <a:pt x="63" y="76"/>
                  <a:pt x="62" y="76"/>
                </a:cubicBezTo>
                <a:cubicBezTo>
                  <a:pt x="21" y="76"/>
                  <a:pt x="21" y="76"/>
                  <a:pt x="21" y="76"/>
                </a:cubicBezTo>
                <a:cubicBezTo>
                  <a:pt x="20" y="76"/>
                  <a:pt x="19" y="75"/>
                  <a:pt x="19" y="74"/>
                </a:cubicBezTo>
                <a:cubicBezTo>
                  <a:pt x="19" y="45"/>
                  <a:pt x="19" y="45"/>
                  <a:pt x="19" y="45"/>
                </a:cubicBezTo>
                <a:cubicBezTo>
                  <a:pt x="19" y="44"/>
                  <a:pt x="20" y="43"/>
                  <a:pt x="21" y="43"/>
                </a:cubicBezTo>
                <a:close/>
                <a:moveTo>
                  <a:pt x="75" y="75"/>
                </a:moveTo>
                <a:cubicBezTo>
                  <a:pt x="74" y="75"/>
                  <a:pt x="73" y="74"/>
                  <a:pt x="73" y="72"/>
                </a:cubicBezTo>
                <a:cubicBezTo>
                  <a:pt x="73" y="71"/>
                  <a:pt x="74" y="70"/>
                  <a:pt x="75" y="70"/>
                </a:cubicBezTo>
                <a:cubicBezTo>
                  <a:pt x="107" y="70"/>
                  <a:pt x="107" y="70"/>
                  <a:pt x="107" y="70"/>
                </a:cubicBezTo>
                <a:cubicBezTo>
                  <a:pt x="108" y="70"/>
                  <a:pt x="109" y="71"/>
                  <a:pt x="109" y="72"/>
                </a:cubicBezTo>
                <a:cubicBezTo>
                  <a:pt x="109" y="74"/>
                  <a:pt x="108" y="75"/>
                  <a:pt x="107" y="75"/>
                </a:cubicBezTo>
                <a:cubicBezTo>
                  <a:pt x="75" y="75"/>
                  <a:pt x="75" y="75"/>
                  <a:pt x="75" y="75"/>
                </a:cubicBezTo>
                <a:close/>
                <a:moveTo>
                  <a:pt x="75" y="51"/>
                </a:moveTo>
                <a:cubicBezTo>
                  <a:pt x="74" y="51"/>
                  <a:pt x="73" y="50"/>
                  <a:pt x="73" y="49"/>
                </a:cubicBezTo>
                <a:cubicBezTo>
                  <a:pt x="73" y="48"/>
                  <a:pt x="74" y="47"/>
                  <a:pt x="75" y="47"/>
                </a:cubicBezTo>
                <a:cubicBezTo>
                  <a:pt x="107" y="47"/>
                  <a:pt x="107" y="47"/>
                  <a:pt x="107" y="47"/>
                </a:cubicBezTo>
                <a:cubicBezTo>
                  <a:pt x="108" y="47"/>
                  <a:pt x="109" y="48"/>
                  <a:pt x="109" y="49"/>
                </a:cubicBezTo>
                <a:cubicBezTo>
                  <a:pt x="109" y="50"/>
                  <a:pt x="108" y="51"/>
                  <a:pt x="107" y="51"/>
                </a:cubicBezTo>
                <a:cubicBezTo>
                  <a:pt x="75" y="51"/>
                  <a:pt x="75" y="51"/>
                  <a:pt x="75" y="51"/>
                </a:cubicBezTo>
                <a:close/>
                <a:moveTo>
                  <a:pt x="21" y="122"/>
                </a:moveTo>
                <a:cubicBezTo>
                  <a:pt x="20" y="122"/>
                  <a:pt x="19" y="121"/>
                  <a:pt x="19" y="119"/>
                </a:cubicBezTo>
                <a:cubicBezTo>
                  <a:pt x="19" y="118"/>
                  <a:pt x="20" y="117"/>
                  <a:pt x="21" y="117"/>
                </a:cubicBezTo>
                <a:cubicBezTo>
                  <a:pt x="107" y="117"/>
                  <a:pt x="107" y="117"/>
                  <a:pt x="107" y="117"/>
                </a:cubicBezTo>
                <a:cubicBezTo>
                  <a:pt x="108" y="117"/>
                  <a:pt x="109" y="118"/>
                  <a:pt x="109" y="119"/>
                </a:cubicBezTo>
                <a:cubicBezTo>
                  <a:pt x="109" y="121"/>
                  <a:pt x="108" y="122"/>
                  <a:pt x="107" y="122"/>
                </a:cubicBezTo>
                <a:cubicBezTo>
                  <a:pt x="21" y="122"/>
                  <a:pt x="21" y="122"/>
                  <a:pt x="21" y="122"/>
                </a:cubicBezTo>
                <a:close/>
                <a:moveTo>
                  <a:pt x="21" y="98"/>
                </a:moveTo>
                <a:cubicBezTo>
                  <a:pt x="20" y="98"/>
                  <a:pt x="19" y="97"/>
                  <a:pt x="19" y="96"/>
                </a:cubicBezTo>
                <a:cubicBezTo>
                  <a:pt x="19" y="95"/>
                  <a:pt x="20" y="94"/>
                  <a:pt x="21" y="94"/>
                </a:cubicBezTo>
                <a:cubicBezTo>
                  <a:pt x="107" y="94"/>
                  <a:pt x="107" y="94"/>
                  <a:pt x="107" y="94"/>
                </a:cubicBezTo>
                <a:cubicBezTo>
                  <a:pt x="108" y="94"/>
                  <a:pt x="109" y="95"/>
                  <a:pt x="109" y="96"/>
                </a:cubicBezTo>
                <a:cubicBezTo>
                  <a:pt x="109" y="97"/>
                  <a:pt x="108" y="98"/>
                  <a:pt x="107" y="98"/>
                </a:cubicBezTo>
                <a:cubicBezTo>
                  <a:pt x="21" y="98"/>
                  <a:pt x="21" y="98"/>
                  <a:pt x="21" y="98"/>
                </a:cubicBezTo>
                <a:close/>
                <a:moveTo>
                  <a:pt x="13" y="164"/>
                </a:moveTo>
                <a:cubicBezTo>
                  <a:pt x="11" y="164"/>
                  <a:pt x="9" y="163"/>
                  <a:pt x="7" y="161"/>
                </a:cubicBezTo>
                <a:cubicBezTo>
                  <a:pt x="6" y="160"/>
                  <a:pt x="5" y="158"/>
                  <a:pt x="5" y="156"/>
                </a:cubicBezTo>
                <a:cubicBezTo>
                  <a:pt x="5" y="13"/>
                  <a:pt x="5" y="13"/>
                  <a:pt x="5" y="13"/>
                </a:cubicBezTo>
                <a:cubicBezTo>
                  <a:pt x="5" y="11"/>
                  <a:pt x="6" y="8"/>
                  <a:pt x="7" y="7"/>
                </a:cubicBezTo>
                <a:cubicBezTo>
                  <a:pt x="7" y="7"/>
                  <a:pt x="7" y="7"/>
                  <a:pt x="7" y="7"/>
                </a:cubicBezTo>
                <a:cubicBezTo>
                  <a:pt x="9" y="5"/>
                  <a:pt x="11" y="4"/>
                  <a:pt x="13" y="4"/>
                </a:cubicBezTo>
                <a:cubicBezTo>
                  <a:pt x="124" y="4"/>
                  <a:pt x="124" y="4"/>
                  <a:pt x="124" y="4"/>
                </a:cubicBezTo>
                <a:cubicBezTo>
                  <a:pt x="124" y="164"/>
                  <a:pt x="124" y="164"/>
                  <a:pt x="124" y="164"/>
                </a:cubicBezTo>
                <a:cubicBezTo>
                  <a:pt x="13" y="164"/>
                  <a:pt x="13" y="164"/>
                  <a:pt x="13" y="164"/>
                </a:cubicBezTo>
                <a:close/>
                <a:moveTo>
                  <a:pt x="126" y="168"/>
                </a:moveTo>
                <a:cubicBezTo>
                  <a:pt x="13" y="168"/>
                  <a:pt x="13" y="168"/>
                  <a:pt x="13" y="168"/>
                </a:cubicBezTo>
                <a:cubicBezTo>
                  <a:pt x="10" y="168"/>
                  <a:pt x="6" y="167"/>
                  <a:pt x="4" y="164"/>
                </a:cubicBezTo>
                <a:cubicBezTo>
                  <a:pt x="2" y="162"/>
                  <a:pt x="0" y="159"/>
                  <a:pt x="0" y="156"/>
                </a:cubicBezTo>
                <a:cubicBezTo>
                  <a:pt x="0" y="13"/>
                  <a:pt x="0" y="13"/>
                  <a:pt x="0" y="13"/>
                </a:cubicBezTo>
                <a:cubicBezTo>
                  <a:pt x="0" y="9"/>
                  <a:pt x="2" y="6"/>
                  <a:pt x="4" y="4"/>
                </a:cubicBezTo>
                <a:cubicBezTo>
                  <a:pt x="4" y="4"/>
                  <a:pt x="4" y="4"/>
                  <a:pt x="4" y="4"/>
                </a:cubicBezTo>
                <a:cubicBezTo>
                  <a:pt x="4" y="4"/>
                  <a:pt x="4" y="4"/>
                  <a:pt x="4" y="4"/>
                </a:cubicBezTo>
                <a:cubicBezTo>
                  <a:pt x="4" y="4"/>
                  <a:pt x="4" y="4"/>
                  <a:pt x="4" y="4"/>
                </a:cubicBezTo>
                <a:cubicBezTo>
                  <a:pt x="6" y="2"/>
                  <a:pt x="10" y="0"/>
                  <a:pt x="13" y="0"/>
                </a:cubicBezTo>
                <a:cubicBezTo>
                  <a:pt x="126" y="0"/>
                  <a:pt x="126" y="0"/>
                  <a:pt x="126" y="0"/>
                </a:cubicBezTo>
                <a:cubicBezTo>
                  <a:pt x="239" y="0"/>
                  <a:pt x="239" y="0"/>
                  <a:pt x="239" y="0"/>
                </a:cubicBezTo>
                <a:cubicBezTo>
                  <a:pt x="242" y="0"/>
                  <a:pt x="245" y="2"/>
                  <a:pt x="248" y="4"/>
                </a:cubicBezTo>
                <a:cubicBezTo>
                  <a:pt x="250" y="6"/>
                  <a:pt x="251" y="9"/>
                  <a:pt x="251" y="13"/>
                </a:cubicBezTo>
                <a:cubicBezTo>
                  <a:pt x="251" y="36"/>
                  <a:pt x="251" y="36"/>
                  <a:pt x="251" y="36"/>
                </a:cubicBezTo>
                <a:cubicBezTo>
                  <a:pt x="252" y="36"/>
                  <a:pt x="252" y="36"/>
                  <a:pt x="251" y="37"/>
                </a:cubicBezTo>
                <a:cubicBezTo>
                  <a:pt x="251" y="156"/>
                  <a:pt x="251" y="156"/>
                  <a:pt x="251" y="156"/>
                </a:cubicBezTo>
                <a:cubicBezTo>
                  <a:pt x="251" y="159"/>
                  <a:pt x="250" y="162"/>
                  <a:pt x="248" y="164"/>
                </a:cubicBezTo>
                <a:cubicBezTo>
                  <a:pt x="248" y="164"/>
                  <a:pt x="248" y="164"/>
                  <a:pt x="248" y="164"/>
                </a:cubicBezTo>
                <a:cubicBezTo>
                  <a:pt x="245" y="167"/>
                  <a:pt x="242" y="168"/>
                  <a:pt x="239" y="168"/>
                </a:cubicBezTo>
                <a:cubicBezTo>
                  <a:pt x="126" y="168"/>
                  <a:pt x="126" y="168"/>
                  <a:pt x="126" y="168"/>
                </a:cubicBezTo>
                <a:close/>
                <a:moveTo>
                  <a:pt x="247" y="38"/>
                </a:moveTo>
                <a:cubicBezTo>
                  <a:pt x="247" y="156"/>
                  <a:pt x="247" y="156"/>
                  <a:pt x="247" y="156"/>
                </a:cubicBezTo>
                <a:cubicBezTo>
                  <a:pt x="247" y="158"/>
                  <a:pt x="246" y="160"/>
                  <a:pt x="245" y="161"/>
                </a:cubicBezTo>
                <a:cubicBezTo>
                  <a:pt x="245" y="161"/>
                  <a:pt x="245" y="161"/>
                  <a:pt x="245" y="161"/>
                </a:cubicBezTo>
                <a:cubicBezTo>
                  <a:pt x="243" y="163"/>
                  <a:pt x="241" y="164"/>
                  <a:pt x="239" y="164"/>
                </a:cubicBezTo>
                <a:cubicBezTo>
                  <a:pt x="128" y="164"/>
                  <a:pt x="128" y="164"/>
                  <a:pt x="128" y="164"/>
                </a:cubicBezTo>
                <a:cubicBezTo>
                  <a:pt x="128" y="4"/>
                  <a:pt x="128" y="4"/>
                  <a:pt x="128" y="4"/>
                </a:cubicBezTo>
                <a:cubicBezTo>
                  <a:pt x="213" y="4"/>
                  <a:pt x="213" y="4"/>
                  <a:pt x="213" y="4"/>
                </a:cubicBezTo>
                <a:cubicBezTo>
                  <a:pt x="213" y="26"/>
                  <a:pt x="213" y="26"/>
                  <a:pt x="213" y="26"/>
                </a:cubicBezTo>
                <a:cubicBezTo>
                  <a:pt x="213" y="29"/>
                  <a:pt x="215" y="32"/>
                  <a:pt x="217" y="35"/>
                </a:cubicBezTo>
                <a:cubicBezTo>
                  <a:pt x="219" y="37"/>
                  <a:pt x="223" y="38"/>
                  <a:pt x="226" y="38"/>
                </a:cubicBezTo>
                <a:cubicBezTo>
                  <a:pt x="247" y="38"/>
                  <a:pt x="247" y="38"/>
                  <a:pt x="247" y="38"/>
                </a:cubicBezTo>
                <a:close/>
                <a:moveTo>
                  <a:pt x="244" y="34"/>
                </a:moveTo>
                <a:cubicBezTo>
                  <a:pt x="226" y="34"/>
                  <a:pt x="226" y="34"/>
                  <a:pt x="226" y="34"/>
                </a:cubicBezTo>
                <a:cubicBezTo>
                  <a:pt x="224" y="34"/>
                  <a:pt x="222" y="33"/>
                  <a:pt x="220" y="32"/>
                </a:cubicBezTo>
                <a:cubicBezTo>
                  <a:pt x="219" y="30"/>
                  <a:pt x="218" y="28"/>
                  <a:pt x="218" y="26"/>
                </a:cubicBezTo>
                <a:cubicBezTo>
                  <a:pt x="218" y="7"/>
                  <a:pt x="218" y="7"/>
                  <a:pt x="218" y="7"/>
                </a:cubicBezTo>
                <a:lnTo>
                  <a:pt x="244" y="34"/>
                </a:lnTo>
                <a:close/>
              </a:path>
            </a:pathLst>
          </a:custGeom>
          <a:solidFill>
            <a:srgbClr val="E92793"/>
          </a:solidFill>
          <a:ln>
            <a:noFill/>
          </a:ln>
        </p:spPr>
        <p:txBody>
          <a:bodyPr vert="horz" wrap="square" lIns="91440" tIns="45720" rIns="91440" bIns="45720" numCol="1" anchor="t" anchorCtr="0" compatLnSpc="1">
            <a:prstTxWarp prst="textNoShape">
              <a:avLst/>
            </a:prstTxWarp>
          </a:bodyPr>
          <a:lstStyle/>
          <a:p>
            <a:endParaRPr lang="en-US"/>
          </a:p>
        </p:txBody>
      </p:sp>
      <p:sp>
        <p:nvSpPr>
          <p:cNvPr id="71" name="Freeform 33">
            <a:extLst>
              <a:ext uri="{FF2B5EF4-FFF2-40B4-BE49-F238E27FC236}">
                <a16:creationId xmlns:a16="http://schemas.microsoft.com/office/drawing/2014/main" id="{7E964889-EC3B-43DC-85EA-852438D7CD2A}"/>
              </a:ext>
            </a:extLst>
          </p:cNvPr>
          <p:cNvSpPr>
            <a:spLocks noEditPoints="1"/>
          </p:cNvSpPr>
          <p:nvPr/>
        </p:nvSpPr>
        <p:spPr bwMode="auto">
          <a:xfrm>
            <a:off x="1471635" y="4469907"/>
            <a:ext cx="593445" cy="703557"/>
          </a:xfrm>
          <a:custGeom>
            <a:avLst/>
            <a:gdLst>
              <a:gd name="T0" fmla="*/ 130 w 213"/>
              <a:gd name="T1" fmla="*/ 196 h 253"/>
              <a:gd name="T2" fmla="*/ 127 w 213"/>
              <a:gd name="T3" fmla="*/ 192 h 253"/>
              <a:gd name="T4" fmla="*/ 126 w 213"/>
              <a:gd name="T5" fmla="*/ 189 h 253"/>
              <a:gd name="T6" fmla="*/ 125 w 213"/>
              <a:gd name="T7" fmla="*/ 185 h 253"/>
              <a:gd name="T8" fmla="*/ 125 w 213"/>
              <a:gd name="T9" fmla="*/ 181 h 253"/>
              <a:gd name="T10" fmla="*/ 124 w 213"/>
              <a:gd name="T11" fmla="*/ 179 h 253"/>
              <a:gd name="T12" fmla="*/ 124 w 213"/>
              <a:gd name="T13" fmla="*/ 175 h 253"/>
              <a:gd name="T14" fmla="*/ 125 w 213"/>
              <a:gd name="T15" fmla="*/ 171 h 253"/>
              <a:gd name="T16" fmla="*/ 125 w 213"/>
              <a:gd name="T17" fmla="*/ 167 h 253"/>
              <a:gd name="T18" fmla="*/ 126 w 213"/>
              <a:gd name="T19" fmla="*/ 163 h 253"/>
              <a:gd name="T20" fmla="*/ 128 w 213"/>
              <a:gd name="T21" fmla="*/ 160 h 253"/>
              <a:gd name="T22" fmla="*/ 129 w 213"/>
              <a:gd name="T23" fmla="*/ 157 h 253"/>
              <a:gd name="T24" fmla="*/ 130 w 213"/>
              <a:gd name="T25" fmla="*/ 155 h 253"/>
              <a:gd name="T26" fmla="*/ 131 w 213"/>
              <a:gd name="T27" fmla="*/ 153 h 253"/>
              <a:gd name="T28" fmla="*/ 133 w 213"/>
              <a:gd name="T29" fmla="*/ 151 h 253"/>
              <a:gd name="T30" fmla="*/ 134 w 213"/>
              <a:gd name="T31" fmla="*/ 149 h 253"/>
              <a:gd name="T32" fmla="*/ 117 w 213"/>
              <a:gd name="T33" fmla="*/ 75 h 253"/>
              <a:gd name="T34" fmla="*/ 20 w 213"/>
              <a:gd name="T35" fmla="*/ 59 h 253"/>
              <a:gd name="T36" fmla="*/ 171 w 213"/>
              <a:gd name="T37" fmla="*/ 252 h 253"/>
              <a:gd name="T38" fmla="*/ 170 w 213"/>
              <a:gd name="T39" fmla="*/ 252 h 253"/>
              <a:gd name="T40" fmla="*/ 170 w 213"/>
              <a:gd name="T41" fmla="*/ 252 h 253"/>
              <a:gd name="T42" fmla="*/ 170 w 213"/>
              <a:gd name="T43" fmla="*/ 253 h 253"/>
              <a:gd name="T44" fmla="*/ 170 w 213"/>
              <a:gd name="T45" fmla="*/ 253 h 253"/>
              <a:gd name="T46" fmla="*/ 169 w 213"/>
              <a:gd name="T47" fmla="*/ 253 h 253"/>
              <a:gd name="T48" fmla="*/ 169 w 213"/>
              <a:gd name="T49" fmla="*/ 253 h 253"/>
              <a:gd name="T50" fmla="*/ 166 w 213"/>
              <a:gd name="T51" fmla="*/ 146 h 253"/>
              <a:gd name="T52" fmla="*/ 24 w 213"/>
              <a:gd name="T53" fmla="*/ 105 h 253"/>
              <a:gd name="T54" fmla="*/ 61 w 213"/>
              <a:gd name="T55" fmla="*/ 131 h 253"/>
              <a:gd name="T56" fmla="*/ 18 w 213"/>
              <a:gd name="T57" fmla="*/ 106 h 253"/>
              <a:gd name="T58" fmla="*/ 111 w 213"/>
              <a:gd name="T59" fmla="*/ 219 h 253"/>
              <a:gd name="T60" fmla="*/ 79 w 213"/>
              <a:gd name="T61" fmla="*/ 201 h 253"/>
              <a:gd name="T62" fmla="*/ 103 w 213"/>
              <a:gd name="T63" fmla="*/ 231 h 253"/>
              <a:gd name="T64" fmla="*/ 60 w 213"/>
              <a:gd name="T65" fmla="*/ 188 h 253"/>
              <a:gd name="T66" fmla="*/ 80 w 213"/>
              <a:gd name="T67" fmla="*/ 161 h 253"/>
              <a:gd name="T68" fmla="*/ 29 w 213"/>
              <a:gd name="T69" fmla="*/ 175 h 253"/>
              <a:gd name="T70" fmla="*/ 192 w 213"/>
              <a:gd name="T71" fmla="*/ 199 h 253"/>
              <a:gd name="T72" fmla="*/ 169 w 213"/>
              <a:gd name="T73" fmla="*/ 253 h 253"/>
              <a:gd name="T74" fmla="*/ 169 w 213"/>
              <a:gd name="T75" fmla="*/ 253 h 253"/>
              <a:gd name="T76" fmla="*/ 33 w 213"/>
              <a:gd name="T77" fmla="*/ 221 h 253"/>
              <a:gd name="T78" fmla="*/ 116 w 213"/>
              <a:gd name="T79" fmla="*/ 70 h 253"/>
              <a:gd name="T80" fmla="*/ 144 w 213"/>
              <a:gd name="T81" fmla="*/ 4 h 253"/>
              <a:gd name="T82" fmla="*/ 205 w 213"/>
              <a:gd name="T83" fmla="*/ 199 h 253"/>
              <a:gd name="T84" fmla="*/ 171 w 213"/>
              <a:gd name="T85" fmla="*/ 252 h 253"/>
              <a:gd name="T86" fmla="*/ 135 w 213"/>
              <a:gd name="T87" fmla="*/ 194 h 253"/>
              <a:gd name="T88" fmla="*/ 133 w 213"/>
              <a:gd name="T89" fmla="*/ 191 h 253"/>
              <a:gd name="T90" fmla="*/ 132 w 213"/>
              <a:gd name="T91" fmla="*/ 189 h 253"/>
              <a:gd name="T92" fmla="*/ 131 w 213"/>
              <a:gd name="T93" fmla="*/ 186 h 253"/>
              <a:gd name="T94" fmla="*/ 130 w 213"/>
              <a:gd name="T95" fmla="*/ 184 h 253"/>
              <a:gd name="T96" fmla="*/ 130 w 213"/>
              <a:gd name="T97" fmla="*/ 181 h 253"/>
              <a:gd name="T98" fmla="*/ 130 w 213"/>
              <a:gd name="T99" fmla="*/ 179 h 253"/>
              <a:gd name="T100" fmla="*/ 130 w 213"/>
              <a:gd name="T101" fmla="*/ 176 h 253"/>
              <a:gd name="T102" fmla="*/ 130 w 213"/>
              <a:gd name="T103" fmla="*/ 172 h 253"/>
              <a:gd name="T104" fmla="*/ 130 w 213"/>
              <a:gd name="T105" fmla="*/ 168 h 253"/>
              <a:gd name="T106" fmla="*/ 131 w 213"/>
              <a:gd name="T107" fmla="*/ 165 h 253"/>
              <a:gd name="T108" fmla="*/ 132 w 213"/>
              <a:gd name="T109" fmla="*/ 163 h 253"/>
              <a:gd name="T110" fmla="*/ 133 w 213"/>
              <a:gd name="T111" fmla="*/ 160 h 253"/>
              <a:gd name="T112" fmla="*/ 134 w 213"/>
              <a:gd name="T113" fmla="*/ 158 h 253"/>
              <a:gd name="T114" fmla="*/ 135 w 213"/>
              <a:gd name="T115" fmla="*/ 156 h 253"/>
              <a:gd name="T116" fmla="*/ 137 w 213"/>
              <a:gd name="T117" fmla="*/ 154 h 253"/>
              <a:gd name="T118" fmla="*/ 138 w 213"/>
              <a:gd name="T119" fmla="*/ 153 h 253"/>
              <a:gd name="T120" fmla="*/ 157 w 213"/>
              <a:gd name="T121" fmla="*/ 228 h 253"/>
              <a:gd name="T122" fmla="*/ 145 w 213"/>
              <a:gd name="T123" fmla="*/ 72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3" h="253">
                <a:moveTo>
                  <a:pt x="5" y="143"/>
                </a:moveTo>
                <a:cubicBezTo>
                  <a:pt x="5" y="172"/>
                  <a:pt x="17" y="198"/>
                  <a:pt x="36" y="217"/>
                </a:cubicBezTo>
                <a:cubicBezTo>
                  <a:pt x="55" y="236"/>
                  <a:pt x="82" y="248"/>
                  <a:pt x="111" y="248"/>
                </a:cubicBezTo>
                <a:cubicBezTo>
                  <a:pt x="164" y="248"/>
                  <a:pt x="164" y="248"/>
                  <a:pt x="164" y="248"/>
                </a:cubicBezTo>
                <a:cubicBezTo>
                  <a:pt x="131" y="199"/>
                  <a:pt x="131" y="199"/>
                  <a:pt x="131" y="199"/>
                </a:cubicBezTo>
                <a:cubicBezTo>
                  <a:pt x="131" y="199"/>
                  <a:pt x="131" y="198"/>
                  <a:pt x="130" y="197"/>
                </a:cubicBezTo>
                <a:cubicBezTo>
                  <a:pt x="130" y="197"/>
                  <a:pt x="130" y="197"/>
                  <a:pt x="130" y="197"/>
                </a:cubicBezTo>
                <a:cubicBezTo>
                  <a:pt x="130" y="197"/>
                  <a:pt x="130" y="197"/>
                  <a:pt x="130" y="197"/>
                </a:cubicBezTo>
                <a:cubicBezTo>
                  <a:pt x="130" y="197"/>
                  <a:pt x="130" y="197"/>
                  <a:pt x="130" y="197"/>
                </a:cubicBezTo>
                <a:cubicBezTo>
                  <a:pt x="130" y="196"/>
                  <a:pt x="130" y="196"/>
                  <a:pt x="130" y="196"/>
                </a:cubicBezTo>
                <a:cubicBezTo>
                  <a:pt x="130" y="196"/>
                  <a:pt x="130" y="196"/>
                  <a:pt x="130" y="196"/>
                </a:cubicBezTo>
                <a:cubicBezTo>
                  <a:pt x="129" y="196"/>
                  <a:pt x="129" y="196"/>
                  <a:pt x="129" y="196"/>
                </a:cubicBezTo>
                <a:cubicBezTo>
                  <a:pt x="129" y="196"/>
                  <a:pt x="129" y="196"/>
                  <a:pt x="129" y="196"/>
                </a:cubicBezTo>
                <a:cubicBezTo>
                  <a:pt x="129" y="195"/>
                  <a:pt x="129" y="195"/>
                  <a:pt x="129" y="195"/>
                </a:cubicBezTo>
                <a:cubicBezTo>
                  <a:pt x="129" y="194"/>
                  <a:pt x="128" y="194"/>
                  <a:pt x="128" y="193"/>
                </a:cubicBezTo>
                <a:cubicBezTo>
                  <a:pt x="128" y="193"/>
                  <a:pt x="128" y="193"/>
                  <a:pt x="128" y="193"/>
                </a:cubicBezTo>
                <a:cubicBezTo>
                  <a:pt x="128" y="193"/>
                  <a:pt x="128" y="193"/>
                  <a:pt x="128" y="193"/>
                </a:cubicBezTo>
                <a:cubicBezTo>
                  <a:pt x="128" y="193"/>
                  <a:pt x="128" y="193"/>
                  <a:pt x="128" y="193"/>
                </a:cubicBezTo>
                <a:cubicBezTo>
                  <a:pt x="128" y="193"/>
                  <a:pt x="128" y="193"/>
                  <a:pt x="128" y="193"/>
                </a:cubicBezTo>
                <a:cubicBezTo>
                  <a:pt x="128" y="192"/>
                  <a:pt x="128" y="192"/>
                  <a:pt x="128" y="192"/>
                </a:cubicBezTo>
                <a:cubicBezTo>
                  <a:pt x="127" y="192"/>
                  <a:pt x="127" y="192"/>
                  <a:pt x="127" y="192"/>
                </a:cubicBezTo>
                <a:cubicBezTo>
                  <a:pt x="127" y="192"/>
                  <a:pt x="127" y="192"/>
                  <a:pt x="127" y="192"/>
                </a:cubicBezTo>
                <a:cubicBezTo>
                  <a:pt x="127" y="191"/>
                  <a:pt x="127" y="191"/>
                  <a:pt x="127" y="191"/>
                </a:cubicBezTo>
                <a:cubicBezTo>
                  <a:pt x="127" y="191"/>
                  <a:pt x="127" y="191"/>
                  <a:pt x="127" y="191"/>
                </a:cubicBezTo>
                <a:cubicBezTo>
                  <a:pt x="127" y="191"/>
                  <a:pt x="127" y="191"/>
                  <a:pt x="127" y="191"/>
                </a:cubicBezTo>
                <a:cubicBezTo>
                  <a:pt x="127" y="191"/>
                  <a:pt x="127" y="191"/>
                  <a:pt x="127" y="191"/>
                </a:cubicBezTo>
                <a:cubicBezTo>
                  <a:pt x="127" y="190"/>
                  <a:pt x="127" y="190"/>
                  <a:pt x="127" y="190"/>
                </a:cubicBezTo>
                <a:cubicBezTo>
                  <a:pt x="127" y="190"/>
                  <a:pt x="127" y="190"/>
                  <a:pt x="127" y="190"/>
                </a:cubicBezTo>
                <a:cubicBezTo>
                  <a:pt x="127" y="190"/>
                  <a:pt x="127" y="190"/>
                  <a:pt x="127" y="190"/>
                </a:cubicBezTo>
                <a:cubicBezTo>
                  <a:pt x="127" y="189"/>
                  <a:pt x="127" y="189"/>
                  <a:pt x="127" y="189"/>
                </a:cubicBezTo>
                <a:cubicBezTo>
                  <a:pt x="126" y="189"/>
                  <a:pt x="126" y="189"/>
                  <a:pt x="126" y="189"/>
                </a:cubicBezTo>
                <a:cubicBezTo>
                  <a:pt x="126" y="189"/>
                  <a:pt x="126" y="189"/>
                  <a:pt x="126" y="189"/>
                </a:cubicBezTo>
                <a:cubicBezTo>
                  <a:pt x="126" y="189"/>
                  <a:pt x="126" y="189"/>
                  <a:pt x="126" y="189"/>
                </a:cubicBezTo>
                <a:cubicBezTo>
                  <a:pt x="126" y="188"/>
                  <a:pt x="126" y="188"/>
                  <a:pt x="126" y="188"/>
                </a:cubicBezTo>
                <a:cubicBezTo>
                  <a:pt x="126" y="188"/>
                  <a:pt x="126" y="188"/>
                  <a:pt x="126" y="188"/>
                </a:cubicBezTo>
                <a:cubicBezTo>
                  <a:pt x="126" y="187"/>
                  <a:pt x="126" y="187"/>
                  <a:pt x="126" y="187"/>
                </a:cubicBezTo>
                <a:cubicBezTo>
                  <a:pt x="126" y="187"/>
                  <a:pt x="126" y="187"/>
                  <a:pt x="126" y="187"/>
                </a:cubicBezTo>
                <a:cubicBezTo>
                  <a:pt x="126" y="187"/>
                  <a:pt x="126" y="187"/>
                  <a:pt x="126" y="187"/>
                </a:cubicBezTo>
                <a:cubicBezTo>
                  <a:pt x="126" y="187"/>
                  <a:pt x="126" y="187"/>
                  <a:pt x="126" y="187"/>
                </a:cubicBezTo>
                <a:cubicBezTo>
                  <a:pt x="126" y="187"/>
                  <a:pt x="126" y="187"/>
                  <a:pt x="126" y="187"/>
                </a:cubicBezTo>
                <a:cubicBezTo>
                  <a:pt x="126" y="186"/>
                  <a:pt x="126" y="186"/>
                  <a:pt x="126" y="186"/>
                </a:cubicBezTo>
                <a:cubicBezTo>
                  <a:pt x="126" y="186"/>
                  <a:pt x="126" y="186"/>
                  <a:pt x="126" y="186"/>
                </a:cubicBezTo>
                <a:cubicBezTo>
                  <a:pt x="125" y="185"/>
                  <a:pt x="125" y="185"/>
                  <a:pt x="125" y="185"/>
                </a:cubicBezTo>
                <a:cubicBezTo>
                  <a:pt x="125" y="185"/>
                  <a:pt x="125" y="185"/>
                  <a:pt x="125" y="185"/>
                </a:cubicBezTo>
                <a:cubicBezTo>
                  <a:pt x="125" y="185"/>
                  <a:pt x="125" y="185"/>
                  <a:pt x="125" y="185"/>
                </a:cubicBezTo>
                <a:cubicBezTo>
                  <a:pt x="125" y="184"/>
                  <a:pt x="125" y="184"/>
                  <a:pt x="125" y="184"/>
                </a:cubicBezTo>
                <a:cubicBezTo>
                  <a:pt x="125" y="184"/>
                  <a:pt x="125" y="184"/>
                  <a:pt x="125" y="184"/>
                </a:cubicBezTo>
                <a:cubicBezTo>
                  <a:pt x="125" y="183"/>
                  <a:pt x="125" y="183"/>
                  <a:pt x="125" y="183"/>
                </a:cubicBezTo>
                <a:cubicBezTo>
                  <a:pt x="125" y="183"/>
                  <a:pt x="125" y="183"/>
                  <a:pt x="125" y="183"/>
                </a:cubicBezTo>
                <a:cubicBezTo>
                  <a:pt x="125" y="183"/>
                  <a:pt x="125" y="183"/>
                  <a:pt x="125" y="183"/>
                </a:cubicBezTo>
                <a:cubicBezTo>
                  <a:pt x="125" y="182"/>
                  <a:pt x="125" y="182"/>
                  <a:pt x="125" y="182"/>
                </a:cubicBezTo>
                <a:cubicBezTo>
                  <a:pt x="125" y="182"/>
                  <a:pt x="125" y="182"/>
                  <a:pt x="125" y="182"/>
                </a:cubicBezTo>
                <a:cubicBezTo>
                  <a:pt x="125" y="182"/>
                  <a:pt x="125" y="182"/>
                  <a:pt x="125" y="182"/>
                </a:cubicBezTo>
                <a:cubicBezTo>
                  <a:pt x="125" y="182"/>
                  <a:pt x="125" y="182"/>
                  <a:pt x="125" y="182"/>
                </a:cubicBezTo>
                <a:cubicBezTo>
                  <a:pt x="125" y="181"/>
                  <a:pt x="125" y="181"/>
                  <a:pt x="125" y="181"/>
                </a:cubicBezTo>
                <a:cubicBezTo>
                  <a:pt x="125" y="181"/>
                  <a:pt x="125" y="181"/>
                  <a:pt x="125" y="181"/>
                </a:cubicBezTo>
                <a:cubicBezTo>
                  <a:pt x="125" y="181"/>
                  <a:pt x="125" y="181"/>
                  <a:pt x="125" y="181"/>
                </a:cubicBezTo>
                <a:cubicBezTo>
                  <a:pt x="125" y="181"/>
                  <a:pt x="125" y="181"/>
                  <a:pt x="125" y="181"/>
                </a:cubicBezTo>
                <a:cubicBezTo>
                  <a:pt x="125" y="181"/>
                  <a:pt x="125" y="181"/>
                  <a:pt x="125" y="181"/>
                </a:cubicBezTo>
                <a:cubicBezTo>
                  <a:pt x="125" y="180"/>
                  <a:pt x="125" y="180"/>
                  <a:pt x="125" y="180"/>
                </a:cubicBezTo>
                <a:cubicBezTo>
                  <a:pt x="124" y="180"/>
                  <a:pt x="124" y="180"/>
                  <a:pt x="124" y="180"/>
                </a:cubicBezTo>
                <a:cubicBezTo>
                  <a:pt x="124" y="180"/>
                  <a:pt x="124" y="180"/>
                  <a:pt x="124" y="180"/>
                </a:cubicBezTo>
                <a:cubicBezTo>
                  <a:pt x="124" y="179"/>
                  <a:pt x="124" y="179"/>
                  <a:pt x="124" y="179"/>
                </a:cubicBezTo>
                <a:cubicBezTo>
                  <a:pt x="124" y="179"/>
                  <a:pt x="124" y="179"/>
                  <a:pt x="124" y="179"/>
                </a:cubicBezTo>
                <a:cubicBezTo>
                  <a:pt x="124" y="179"/>
                  <a:pt x="124" y="179"/>
                  <a:pt x="124" y="179"/>
                </a:cubicBezTo>
                <a:cubicBezTo>
                  <a:pt x="124" y="179"/>
                  <a:pt x="124" y="179"/>
                  <a:pt x="124" y="179"/>
                </a:cubicBezTo>
                <a:cubicBezTo>
                  <a:pt x="124" y="178"/>
                  <a:pt x="124" y="178"/>
                  <a:pt x="124" y="178"/>
                </a:cubicBezTo>
                <a:cubicBezTo>
                  <a:pt x="124" y="178"/>
                  <a:pt x="124" y="178"/>
                  <a:pt x="124" y="178"/>
                </a:cubicBezTo>
                <a:cubicBezTo>
                  <a:pt x="124" y="178"/>
                  <a:pt x="124" y="178"/>
                  <a:pt x="124" y="178"/>
                </a:cubicBezTo>
                <a:cubicBezTo>
                  <a:pt x="124" y="178"/>
                  <a:pt x="124" y="178"/>
                  <a:pt x="124" y="178"/>
                </a:cubicBezTo>
                <a:cubicBezTo>
                  <a:pt x="124" y="177"/>
                  <a:pt x="124" y="177"/>
                  <a:pt x="124" y="177"/>
                </a:cubicBezTo>
                <a:cubicBezTo>
                  <a:pt x="124" y="177"/>
                  <a:pt x="124" y="177"/>
                  <a:pt x="124" y="177"/>
                </a:cubicBezTo>
                <a:cubicBezTo>
                  <a:pt x="124" y="177"/>
                  <a:pt x="124" y="177"/>
                  <a:pt x="124" y="177"/>
                </a:cubicBezTo>
                <a:cubicBezTo>
                  <a:pt x="124" y="176"/>
                  <a:pt x="124" y="176"/>
                  <a:pt x="124" y="176"/>
                </a:cubicBezTo>
                <a:cubicBezTo>
                  <a:pt x="124" y="176"/>
                  <a:pt x="124" y="176"/>
                  <a:pt x="124" y="176"/>
                </a:cubicBezTo>
                <a:cubicBezTo>
                  <a:pt x="124" y="176"/>
                  <a:pt x="124" y="176"/>
                  <a:pt x="124" y="176"/>
                </a:cubicBezTo>
                <a:cubicBezTo>
                  <a:pt x="124" y="175"/>
                  <a:pt x="124" y="175"/>
                  <a:pt x="124" y="175"/>
                </a:cubicBezTo>
                <a:cubicBezTo>
                  <a:pt x="124" y="175"/>
                  <a:pt x="124" y="175"/>
                  <a:pt x="124" y="175"/>
                </a:cubicBezTo>
                <a:cubicBezTo>
                  <a:pt x="124" y="174"/>
                  <a:pt x="124" y="174"/>
                  <a:pt x="124" y="174"/>
                </a:cubicBezTo>
                <a:cubicBezTo>
                  <a:pt x="124" y="174"/>
                  <a:pt x="124" y="174"/>
                  <a:pt x="124" y="174"/>
                </a:cubicBezTo>
                <a:cubicBezTo>
                  <a:pt x="124" y="174"/>
                  <a:pt x="124" y="174"/>
                  <a:pt x="124" y="174"/>
                </a:cubicBezTo>
                <a:cubicBezTo>
                  <a:pt x="124" y="174"/>
                  <a:pt x="124" y="174"/>
                  <a:pt x="124" y="174"/>
                </a:cubicBezTo>
                <a:cubicBezTo>
                  <a:pt x="124" y="173"/>
                  <a:pt x="124" y="173"/>
                  <a:pt x="124" y="173"/>
                </a:cubicBezTo>
                <a:cubicBezTo>
                  <a:pt x="124" y="173"/>
                  <a:pt x="124" y="173"/>
                  <a:pt x="124" y="173"/>
                </a:cubicBezTo>
                <a:cubicBezTo>
                  <a:pt x="124" y="172"/>
                  <a:pt x="124" y="172"/>
                  <a:pt x="124" y="172"/>
                </a:cubicBezTo>
                <a:cubicBezTo>
                  <a:pt x="124" y="172"/>
                  <a:pt x="124" y="172"/>
                  <a:pt x="124" y="172"/>
                </a:cubicBezTo>
                <a:cubicBezTo>
                  <a:pt x="125" y="171"/>
                  <a:pt x="125" y="171"/>
                  <a:pt x="125" y="171"/>
                </a:cubicBezTo>
                <a:cubicBezTo>
                  <a:pt x="125" y="171"/>
                  <a:pt x="125" y="171"/>
                  <a:pt x="125" y="171"/>
                </a:cubicBezTo>
                <a:cubicBezTo>
                  <a:pt x="125" y="171"/>
                  <a:pt x="125" y="171"/>
                  <a:pt x="125" y="171"/>
                </a:cubicBezTo>
                <a:cubicBezTo>
                  <a:pt x="125" y="170"/>
                  <a:pt x="125" y="170"/>
                  <a:pt x="125" y="170"/>
                </a:cubicBezTo>
                <a:cubicBezTo>
                  <a:pt x="125" y="170"/>
                  <a:pt x="125" y="170"/>
                  <a:pt x="125" y="170"/>
                </a:cubicBezTo>
                <a:cubicBezTo>
                  <a:pt x="125" y="169"/>
                  <a:pt x="125" y="169"/>
                  <a:pt x="125" y="169"/>
                </a:cubicBezTo>
                <a:cubicBezTo>
                  <a:pt x="125" y="169"/>
                  <a:pt x="125" y="169"/>
                  <a:pt x="125" y="169"/>
                </a:cubicBezTo>
                <a:cubicBezTo>
                  <a:pt x="125" y="169"/>
                  <a:pt x="125" y="169"/>
                  <a:pt x="125" y="169"/>
                </a:cubicBezTo>
                <a:cubicBezTo>
                  <a:pt x="125" y="168"/>
                  <a:pt x="125" y="168"/>
                  <a:pt x="125" y="168"/>
                </a:cubicBezTo>
                <a:cubicBezTo>
                  <a:pt x="125" y="168"/>
                  <a:pt x="125" y="168"/>
                  <a:pt x="125" y="168"/>
                </a:cubicBezTo>
                <a:cubicBezTo>
                  <a:pt x="125" y="167"/>
                  <a:pt x="125" y="167"/>
                  <a:pt x="125" y="167"/>
                </a:cubicBezTo>
                <a:cubicBezTo>
                  <a:pt x="125" y="167"/>
                  <a:pt x="125" y="167"/>
                  <a:pt x="125" y="167"/>
                </a:cubicBezTo>
                <a:cubicBezTo>
                  <a:pt x="125" y="167"/>
                  <a:pt x="125" y="167"/>
                  <a:pt x="125" y="167"/>
                </a:cubicBezTo>
                <a:cubicBezTo>
                  <a:pt x="125" y="166"/>
                  <a:pt x="125" y="166"/>
                  <a:pt x="125" y="166"/>
                </a:cubicBezTo>
                <a:cubicBezTo>
                  <a:pt x="125" y="166"/>
                  <a:pt x="125" y="166"/>
                  <a:pt x="125" y="166"/>
                </a:cubicBezTo>
                <a:cubicBezTo>
                  <a:pt x="126" y="166"/>
                  <a:pt x="126" y="166"/>
                  <a:pt x="126" y="166"/>
                </a:cubicBezTo>
                <a:cubicBezTo>
                  <a:pt x="126" y="165"/>
                  <a:pt x="126" y="165"/>
                  <a:pt x="126" y="165"/>
                </a:cubicBezTo>
                <a:cubicBezTo>
                  <a:pt x="126" y="165"/>
                  <a:pt x="126" y="165"/>
                  <a:pt x="126" y="165"/>
                </a:cubicBezTo>
                <a:cubicBezTo>
                  <a:pt x="126" y="165"/>
                  <a:pt x="126" y="165"/>
                  <a:pt x="126" y="165"/>
                </a:cubicBezTo>
                <a:cubicBezTo>
                  <a:pt x="126" y="165"/>
                  <a:pt x="126" y="165"/>
                  <a:pt x="126" y="165"/>
                </a:cubicBezTo>
                <a:cubicBezTo>
                  <a:pt x="126" y="164"/>
                  <a:pt x="126" y="164"/>
                  <a:pt x="126" y="164"/>
                </a:cubicBezTo>
                <a:cubicBezTo>
                  <a:pt x="126" y="164"/>
                  <a:pt x="126" y="164"/>
                  <a:pt x="126" y="164"/>
                </a:cubicBezTo>
                <a:cubicBezTo>
                  <a:pt x="126" y="163"/>
                  <a:pt x="126" y="163"/>
                  <a:pt x="126" y="163"/>
                </a:cubicBezTo>
                <a:cubicBezTo>
                  <a:pt x="126" y="163"/>
                  <a:pt x="126" y="163"/>
                  <a:pt x="126" y="163"/>
                </a:cubicBezTo>
                <a:cubicBezTo>
                  <a:pt x="126" y="163"/>
                  <a:pt x="126" y="163"/>
                  <a:pt x="126" y="163"/>
                </a:cubicBezTo>
                <a:cubicBezTo>
                  <a:pt x="127" y="162"/>
                  <a:pt x="127" y="162"/>
                  <a:pt x="127" y="162"/>
                </a:cubicBezTo>
                <a:cubicBezTo>
                  <a:pt x="127" y="162"/>
                  <a:pt x="127" y="162"/>
                  <a:pt x="127" y="162"/>
                </a:cubicBezTo>
                <a:cubicBezTo>
                  <a:pt x="127" y="161"/>
                  <a:pt x="127" y="161"/>
                  <a:pt x="127" y="161"/>
                </a:cubicBezTo>
                <a:cubicBezTo>
                  <a:pt x="127" y="161"/>
                  <a:pt x="127" y="161"/>
                  <a:pt x="127" y="161"/>
                </a:cubicBezTo>
                <a:cubicBezTo>
                  <a:pt x="127" y="161"/>
                  <a:pt x="127" y="161"/>
                  <a:pt x="127" y="161"/>
                </a:cubicBezTo>
                <a:cubicBezTo>
                  <a:pt x="127" y="161"/>
                  <a:pt x="127" y="161"/>
                  <a:pt x="127" y="161"/>
                </a:cubicBezTo>
                <a:cubicBezTo>
                  <a:pt x="127" y="161"/>
                  <a:pt x="127" y="161"/>
                  <a:pt x="127" y="161"/>
                </a:cubicBezTo>
                <a:cubicBezTo>
                  <a:pt x="127" y="160"/>
                  <a:pt x="127" y="160"/>
                  <a:pt x="127" y="160"/>
                </a:cubicBezTo>
                <a:cubicBezTo>
                  <a:pt x="128" y="160"/>
                  <a:pt x="128" y="160"/>
                  <a:pt x="128" y="160"/>
                </a:cubicBezTo>
                <a:cubicBezTo>
                  <a:pt x="128" y="160"/>
                  <a:pt x="128" y="160"/>
                  <a:pt x="128" y="160"/>
                </a:cubicBezTo>
                <a:cubicBezTo>
                  <a:pt x="128" y="159"/>
                  <a:pt x="128" y="159"/>
                  <a:pt x="128" y="159"/>
                </a:cubicBezTo>
                <a:cubicBezTo>
                  <a:pt x="128" y="159"/>
                  <a:pt x="128" y="159"/>
                  <a:pt x="128" y="159"/>
                </a:cubicBezTo>
                <a:cubicBezTo>
                  <a:pt x="128" y="159"/>
                  <a:pt x="128" y="159"/>
                  <a:pt x="128" y="159"/>
                </a:cubicBezTo>
                <a:cubicBezTo>
                  <a:pt x="128" y="159"/>
                  <a:pt x="128" y="159"/>
                  <a:pt x="128" y="159"/>
                </a:cubicBezTo>
                <a:cubicBezTo>
                  <a:pt x="128" y="158"/>
                  <a:pt x="128" y="158"/>
                  <a:pt x="128" y="158"/>
                </a:cubicBezTo>
                <a:cubicBezTo>
                  <a:pt x="128" y="158"/>
                  <a:pt x="128" y="158"/>
                  <a:pt x="128" y="158"/>
                </a:cubicBezTo>
                <a:cubicBezTo>
                  <a:pt x="128" y="158"/>
                  <a:pt x="128" y="158"/>
                  <a:pt x="128" y="158"/>
                </a:cubicBezTo>
                <a:cubicBezTo>
                  <a:pt x="128" y="158"/>
                  <a:pt x="128" y="158"/>
                  <a:pt x="128" y="158"/>
                </a:cubicBezTo>
                <a:cubicBezTo>
                  <a:pt x="129" y="158"/>
                  <a:pt x="129" y="158"/>
                  <a:pt x="129" y="158"/>
                </a:cubicBezTo>
                <a:cubicBezTo>
                  <a:pt x="129" y="158"/>
                  <a:pt x="129" y="158"/>
                  <a:pt x="129" y="158"/>
                </a:cubicBezTo>
                <a:cubicBezTo>
                  <a:pt x="129" y="157"/>
                  <a:pt x="129" y="157"/>
                  <a:pt x="129" y="157"/>
                </a:cubicBezTo>
                <a:cubicBezTo>
                  <a:pt x="129" y="157"/>
                  <a:pt x="129" y="157"/>
                  <a:pt x="129" y="157"/>
                </a:cubicBezTo>
                <a:cubicBezTo>
                  <a:pt x="129" y="157"/>
                  <a:pt x="129" y="157"/>
                  <a:pt x="129" y="157"/>
                </a:cubicBezTo>
                <a:cubicBezTo>
                  <a:pt x="129" y="157"/>
                  <a:pt x="129" y="157"/>
                  <a:pt x="129" y="157"/>
                </a:cubicBezTo>
                <a:cubicBezTo>
                  <a:pt x="129" y="156"/>
                  <a:pt x="129" y="156"/>
                  <a:pt x="129" y="156"/>
                </a:cubicBezTo>
                <a:cubicBezTo>
                  <a:pt x="129" y="156"/>
                  <a:pt x="129" y="156"/>
                  <a:pt x="129" y="156"/>
                </a:cubicBezTo>
                <a:cubicBezTo>
                  <a:pt x="129" y="156"/>
                  <a:pt x="129" y="156"/>
                  <a:pt x="129" y="156"/>
                </a:cubicBezTo>
                <a:cubicBezTo>
                  <a:pt x="130" y="156"/>
                  <a:pt x="130" y="156"/>
                  <a:pt x="130" y="156"/>
                </a:cubicBezTo>
                <a:cubicBezTo>
                  <a:pt x="130" y="156"/>
                  <a:pt x="130" y="156"/>
                  <a:pt x="130" y="156"/>
                </a:cubicBezTo>
                <a:cubicBezTo>
                  <a:pt x="130" y="155"/>
                  <a:pt x="130" y="155"/>
                  <a:pt x="130" y="155"/>
                </a:cubicBezTo>
                <a:cubicBezTo>
                  <a:pt x="130" y="155"/>
                  <a:pt x="130" y="155"/>
                  <a:pt x="130" y="155"/>
                </a:cubicBezTo>
                <a:cubicBezTo>
                  <a:pt x="130" y="155"/>
                  <a:pt x="130" y="155"/>
                  <a:pt x="130" y="155"/>
                </a:cubicBezTo>
                <a:cubicBezTo>
                  <a:pt x="130" y="155"/>
                  <a:pt x="130" y="155"/>
                  <a:pt x="130" y="155"/>
                </a:cubicBezTo>
                <a:cubicBezTo>
                  <a:pt x="130" y="155"/>
                  <a:pt x="130" y="155"/>
                  <a:pt x="130" y="155"/>
                </a:cubicBezTo>
                <a:cubicBezTo>
                  <a:pt x="130" y="155"/>
                  <a:pt x="130" y="155"/>
                  <a:pt x="130" y="155"/>
                </a:cubicBezTo>
                <a:cubicBezTo>
                  <a:pt x="130" y="154"/>
                  <a:pt x="130" y="154"/>
                  <a:pt x="130" y="154"/>
                </a:cubicBezTo>
                <a:cubicBezTo>
                  <a:pt x="130" y="154"/>
                  <a:pt x="130" y="154"/>
                  <a:pt x="130" y="154"/>
                </a:cubicBezTo>
                <a:cubicBezTo>
                  <a:pt x="131" y="154"/>
                  <a:pt x="131" y="154"/>
                  <a:pt x="131" y="154"/>
                </a:cubicBezTo>
                <a:cubicBezTo>
                  <a:pt x="131" y="154"/>
                  <a:pt x="131" y="154"/>
                  <a:pt x="131" y="154"/>
                </a:cubicBezTo>
                <a:cubicBezTo>
                  <a:pt x="131" y="154"/>
                  <a:pt x="131" y="154"/>
                  <a:pt x="131" y="154"/>
                </a:cubicBezTo>
                <a:cubicBezTo>
                  <a:pt x="131" y="154"/>
                  <a:pt x="131" y="154"/>
                  <a:pt x="131" y="154"/>
                </a:cubicBezTo>
                <a:cubicBezTo>
                  <a:pt x="131" y="153"/>
                  <a:pt x="131" y="153"/>
                  <a:pt x="131" y="153"/>
                </a:cubicBezTo>
                <a:cubicBezTo>
                  <a:pt x="131" y="153"/>
                  <a:pt x="131" y="153"/>
                  <a:pt x="131" y="153"/>
                </a:cubicBezTo>
                <a:cubicBezTo>
                  <a:pt x="131" y="153"/>
                  <a:pt x="131" y="153"/>
                  <a:pt x="131" y="153"/>
                </a:cubicBezTo>
                <a:cubicBezTo>
                  <a:pt x="132" y="152"/>
                  <a:pt x="132" y="152"/>
                  <a:pt x="132" y="152"/>
                </a:cubicBezTo>
                <a:cubicBezTo>
                  <a:pt x="132" y="152"/>
                  <a:pt x="132" y="152"/>
                  <a:pt x="132" y="152"/>
                </a:cubicBezTo>
                <a:cubicBezTo>
                  <a:pt x="132" y="152"/>
                  <a:pt x="132" y="152"/>
                  <a:pt x="132" y="152"/>
                </a:cubicBezTo>
                <a:cubicBezTo>
                  <a:pt x="132" y="152"/>
                  <a:pt x="132" y="152"/>
                  <a:pt x="132" y="152"/>
                </a:cubicBezTo>
                <a:cubicBezTo>
                  <a:pt x="132" y="152"/>
                  <a:pt x="132" y="152"/>
                  <a:pt x="132" y="152"/>
                </a:cubicBezTo>
                <a:cubicBezTo>
                  <a:pt x="132" y="152"/>
                  <a:pt x="132" y="152"/>
                  <a:pt x="132" y="152"/>
                </a:cubicBezTo>
                <a:cubicBezTo>
                  <a:pt x="132" y="151"/>
                  <a:pt x="132" y="151"/>
                  <a:pt x="132" y="151"/>
                </a:cubicBezTo>
                <a:cubicBezTo>
                  <a:pt x="132" y="151"/>
                  <a:pt x="132" y="151"/>
                  <a:pt x="132" y="151"/>
                </a:cubicBezTo>
                <a:cubicBezTo>
                  <a:pt x="133" y="151"/>
                  <a:pt x="133" y="151"/>
                  <a:pt x="133" y="151"/>
                </a:cubicBezTo>
                <a:cubicBezTo>
                  <a:pt x="133" y="151"/>
                  <a:pt x="133" y="151"/>
                  <a:pt x="133" y="151"/>
                </a:cubicBezTo>
                <a:cubicBezTo>
                  <a:pt x="133" y="151"/>
                  <a:pt x="133" y="151"/>
                  <a:pt x="133" y="151"/>
                </a:cubicBezTo>
                <a:cubicBezTo>
                  <a:pt x="133" y="150"/>
                  <a:pt x="133" y="150"/>
                  <a:pt x="133" y="150"/>
                </a:cubicBezTo>
                <a:cubicBezTo>
                  <a:pt x="133" y="150"/>
                  <a:pt x="133" y="150"/>
                  <a:pt x="133" y="150"/>
                </a:cubicBezTo>
                <a:cubicBezTo>
                  <a:pt x="133" y="150"/>
                  <a:pt x="133" y="150"/>
                  <a:pt x="133" y="150"/>
                </a:cubicBezTo>
                <a:cubicBezTo>
                  <a:pt x="133" y="150"/>
                  <a:pt x="133" y="150"/>
                  <a:pt x="133" y="150"/>
                </a:cubicBezTo>
                <a:cubicBezTo>
                  <a:pt x="134" y="150"/>
                  <a:pt x="134" y="150"/>
                  <a:pt x="134" y="150"/>
                </a:cubicBezTo>
                <a:cubicBezTo>
                  <a:pt x="134" y="150"/>
                  <a:pt x="134" y="150"/>
                  <a:pt x="134" y="150"/>
                </a:cubicBezTo>
                <a:cubicBezTo>
                  <a:pt x="134" y="149"/>
                  <a:pt x="134" y="149"/>
                  <a:pt x="134" y="149"/>
                </a:cubicBezTo>
                <a:cubicBezTo>
                  <a:pt x="134" y="149"/>
                  <a:pt x="134" y="149"/>
                  <a:pt x="134" y="149"/>
                </a:cubicBezTo>
                <a:cubicBezTo>
                  <a:pt x="134" y="149"/>
                  <a:pt x="134" y="149"/>
                  <a:pt x="134" y="149"/>
                </a:cubicBezTo>
                <a:cubicBezTo>
                  <a:pt x="134" y="149"/>
                  <a:pt x="134" y="149"/>
                  <a:pt x="134" y="149"/>
                </a:cubicBezTo>
                <a:cubicBezTo>
                  <a:pt x="140" y="142"/>
                  <a:pt x="140" y="142"/>
                  <a:pt x="140" y="142"/>
                </a:cubicBezTo>
                <a:cubicBezTo>
                  <a:pt x="140" y="83"/>
                  <a:pt x="140" y="83"/>
                  <a:pt x="140" y="83"/>
                </a:cubicBezTo>
                <a:cubicBezTo>
                  <a:pt x="140" y="83"/>
                  <a:pt x="140" y="83"/>
                  <a:pt x="140" y="83"/>
                </a:cubicBezTo>
                <a:cubicBezTo>
                  <a:pt x="140" y="75"/>
                  <a:pt x="140" y="75"/>
                  <a:pt x="140" y="75"/>
                </a:cubicBezTo>
                <a:cubicBezTo>
                  <a:pt x="131" y="75"/>
                  <a:pt x="131" y="75"/>
                  <a:pt x="131" y="75"/>
                </a:cubicBezTo>
                <a:cubicBezTo>
                  <a:pt x="131" y="75"/>
                  <a:pt x="131" y="75"/>
                  <a:pt x="131" y="75"/>
                </a:cubicBezTo>
                <a:cubicBezTo>
                  <a:pt x="118" y="75"/>
                  <a:pt x="118" y="75"/>
                  <a:pt x="118" y="75"/>
                </a:cubicBezTo>
                <a:cubicBezTo>
                  <a:pt x="118" y="75"/>
                  <a:pt x="118" y="75"/>
                  <a:pt x="118" y="75"/>
                </a:cubicBezTo>
                <a:cubicBezTo>
                  <a:pt x="117" y="75"/>
                  <a:pt x="117" y="75"/>
                  <a:pt x="117" y="75"/>
                </a:cubicBezTo>
                <a:cubicBezTo>
                  <a:pt x="117" y="75"/>
                  <a:pt x="117" y="75"/>
                  <a:pt x="117" y="75"/>
                </a:cubicBezTo>
                <a:cubicBezTo>
                  <a:pt x="117" y="75"/>
                  <a:pt x="117" y="75"/>
                  <a:pt x="117" y="75"/>
                </a:cubicBezTo>
                <a:cubicBezTo>
                  <a:pt x="116" y="75"/>
                  <a:pt x="116" y="75"/>
                  <a:pt x="116" y="75"/>
                </a:cubicBezTo>
                <a:cubicBezTo>
                  <a:pt x="116" y="75"/>
                  <a:pt x="116" y="75"/>
                  <a:pt x="116" y="75"/>
                </a:cubicBezTo>
                <a:cubicBezTo>
                  <a:pt x="116" y="75"/>
                  <a:pt x="116" y="75"/>
                  <a:pt x="116" y="75"/>
                </a:cubicBezTo>
                <a:cubicBezTo>
                  <a:pt x="113" y="75"/>
                  <a:pt x="110" y="74"/>
                  <a:pt x="108" y="73"/>
                </a:cubicBezTo>
                <a:cubicBezTo>
                  <a:pt x="105" y="72"/>
                  <a:pt x="102" y="71"/>
                  <a:pt x="100" y="69"/>
                </a:cubicBezTo>
                <a:cubicBezTo>
                  <a:pt x="99" y="69"/>
                  <a:pt x="98" y="68"/>
                  <a:pt x="96" y="66"/>
                </a:cubicBezTo>
                <a:cubicBezTo>
                  <a:pt x="95" y="65"/>
                  <a:pt x="94" y="64"/>
                  <a:pt x="93" y="63"/>
                </a:cubicBezTo>
                <a:cubicBezTo>
                  <a:pt x="93" y="62"/>
                  <a:pt x="93" y="62"/>
                  <a:pt x="93" y="62"/>
                </a:cubicBezTo>
                <a:cubicBezTo>
                  <a:pt x="88" y="57"/>
                  <a:pt x="82" y="52"/>
                  <a:pt x="76" y="49"/>
                </a:cubicBezTo>
                <a:cubicBezTo>
                  <a:pt x="69" y="46"/>
                  <a:pt x="62" y="44"/>
                  <a:pt x="55" y="44"/>
                </a:cubicBezTo>
                <a:cubicBezTo>
                  <a:pt x="41" y="44"/>
                  <a:pt x="29" y="50"/>
                  <a:pt x="20" y="59"/>
                </a:cubicBezTo>
                <a:cubicBezTo>
                  <a:pt x="11" y="68"/>
                  <a:pt x="5" y="80"/>
                  <a:pt x="5" y="94"/>
                </a:cubicBezTo>
                <a:cubicBezTo>
                  <a:pt x="5" y="143"/>
                  <a:pt x="5" y="143"/>
                  <a:pt x="5" y="143"/>
                </a:cubicBezTo>
                <a:close/>
                <a:moveTo>
                  <a:pt x="171" y="146"/>
                </a:moveTo>
                <a:cubicBezTo>
                  <a:pt x="171" y="237"/>
                  <a:pt x="171" y="237"/>
                  <a:pt x="171" y="237"/>
                </a:cubicBezTo>
                <a:cubicBezTo>
                  <a:pt x="187" y="197"/>
                  <a:pt x="187" y="197"/>
                  <a:pt x="187" y="197"/>
                </a:cubicBezTo>
                <a:cubicBezTo>
                  <a:pt x="190" y="190"/>
                  <a:pt x="191" y="182"/>
                  <a:pt x="191" y="174"/>
                </a:cubicBezTo>
                <a:cubicBezTo>
                  <a:pt x="190" y="166"/>
                  <a:pt x="189" y="158"/>
                  <a:pt x="185" y="152"/>
                </a:cubicBezTo>
                <a:cubicBezTo>
                  <a:pt x="182" y="146"/>
                  <a:pt x="182" y="146"/>
                  <a:pt x="182" y="146"/>
                </a:cubicBezTo>
                <a:cubicBezTo>
                  <a:pt x="171" y="146"/>
                  <a:pt x="171" y="146"/>
                  <a:pt x="171" y="146"/>
                </a:cubicBezTo>
                <a:close/>
                <a:moveTo>
                  <a:pt x="171" y="252"/>
                </a:move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1" y="252"/>
                  <a:pt x="171" y="252"/>
                  <a:pt x="171" y="252"/>
                </a:cubicBezTo>
                <a:close/>
                <a:moveTo>
                  <a:pt x="170" y="253"/>
                </a:move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70" y="253"/>
                  <a:pt x="170" y="253"/>
                  <a:pt x="170" y="253"/>
                </a:cubicBezTo>
                <a:close/>
                <a:moveTo>
                  <a:pt x="166" y="237"/>
                </a:moveTo>
                <a:cubicBezTo>
                  <a:pt x="150" y="197"/>
                  <a:pt x="150" y="197"/>
                  <a:pt x="150" y="197"/>
                </a:cubicBezTo>
                <a:cubicBezTo>
                  <a:pt x="147" y="190"/>
                  <a:pt x="146" y="182"/>
                  <a:pt x="146" y="174"/>
                </a:cubicBezTo>
                <a:cubicBezTo>
                  <a:pt x="146" y="166"/>
                  <a:pt x="148" y="158"/>
                  <a:pt x="151" y="152"/>
                </a:cubicBezTo>
                <a:cubicBezTo>
                  <a:pt x="154" y="146"/>
                  <a:pt x="154" y="146"/>
                  <a:pt x="154" y="146"/>
                </a:cubicBezTo>
                <a:cubicBezTo>
                  <a:pt x="166" y="146"/>
                  <a:pt x="166" y="146"/>
                  <a:pt x="166" y="146"/>
                </a:cubicBezTo>
                <a:cubicBezTo>
                  <a:pt x="166" y="237"/>
                  <a:pt x="166" y="237"/>
                  <a:pt x="166" y="237"/>
                </a:cubicBezTo>
                <a:close/>
                <a:moveTo>
                  <a:pt x="44" y="69"/>
                </a:moveTo>
                <a:cubicBezTo>
                  <a:pt x="52" y="67"/>
                  <a:pt x="60" y="68"/>
                  <a:pt x="66" y="72"/>
                </a:cubicBezTo>
                <a:cubicBezTo>
                  <a:pt x="73" y="76"/>
                  <a:pt x="78" y="82"/>
                  <a:pt x="80" y="90"/>
                </a:cubicBezTo>
                <a:cubicBezTo>
                  <a:pt x="82" y="97"/>
                  <a:pt x="81" y="105"/>
                  <a:pt x="77" y="112"/>
                </a:cubicBezTo>
                <a:cubicBezTo>
                  <a:pt x="74" y="118"/>
                  <a:pt x="67" y="123"/>
                  <a:pt x="60" y="126"/>
                </a:cubicBezTo>
                <a:cubicBezTo>
                  <a:pt x="59" y="126"/>
                  <a:pt x="59" y="126"/>
                  <a:pt x="59" y="126"/>
                </a:cubicBezTo>
                <a:cubicBezTo>
                  <a:pt x="59" y="126"/>
                  <a:pt x="59" y="126"/>
                  <a:pt x="59" y="126"/>
                </a:cubicBezTo>
                <a:cubicBezTo>
                  <a:pt x="59" y="126"/>
                  <a:pt x="59" y="126"/>
                  <a:pt x="59" y="126"/>
                </a:cubicBezTo>
                <a:cubicBezTo>
                  <a:pt x="52" y="128"/>
                  <a:pt x="44" y="127"/>
                  <a:pt x="37" y="123"/>
                </a:cubicBezTo>
                <a:cubicBezTo>
                  <a:pt x="31" y="119"/>
                  <a:pt x="26" y="113"/>
                  <a:pt x="24" y="105"/>
                </a:cubicBezTo>
                <a:cubicBezTo>
                  <a:pt x="24" y="105"/>
                  <a:pt x="24" y="105"/>
                  <a:pt x="24" y="105"/>
                </a:cubicBezTo>
                <a:cubicBezTo>
                  <a:pt x="24" y="105"/>
                  <a:pt x="24" y="105"/>
                  <a:pt x="24" y="105"/>
                </a:cubicBezTo>
                <a:cubicBezTo>
                  <a:pt x="24" y="105"/>
                  <a:pt x="24" y="105"/>
                  <a:pt x="24" y="105"/>
                </a:cubicBezTo>
                <a:cubicBezTo>
                  <a:pt x="21" y="97"/>
                  <a:pt x="23" y="89"/>
                  <a:pt x="26" y="83"/>
                </a:cubicBezTo>
                <a:cubicBezTo>
                  <a:pt x="30" y="76"/>
                  <a:pt x="36" y="71"/>
                  <a:pt x="44" y="69"/>
                </a:cubicBezTo>
                <a:close/>
                <a:moveTo>
                  <a:pt x="22" y="80"/>
                </a:moveTo>
                <a:cubicBezTo>
                  <a:pt x="26" y="73"/>
                  <a:pt x="33" y="67"/>
                  <a:pt x="43" y="64"/>
                </a:cubicBezTo>
                <a:cubicBezTo>
                  <a:pt x="52" y="61"/>
                  <a:pt x="61" y="63"/>
                  <a:pt x="69" y="67"/>
                </a:cubicBezTo>
                <a:cubicBezTo>
                  <a:pt x="77" y="72"/>
                  <a:pt x="83" y="79"/>
                  <a:pt x="85" y="88"/>
                </a:cubicBezTo>
                <a:cubicBezTo>
                  <a:pt x="88" y="97"/>
                  <a:pt x="86" y="107"/>
                  <a:pt x="82" y="114"/>
                </a:cubicBezTo>
                <a:cubicBezTo>
                  <a:pt x="77" y="122"/>
                  <a:pt x="70" y="128"/>
                  <a:pt x="61" y="131"/>
                </a:cubicBezTo>
                <a:cubicBezTo>
                  <a:pt x="61" y="131"/>
                  <a:pt x="61" y="131"/>
                  <a:pt x="61" y="131"/>
                </a:cubicBezTo>
                <a:cubicBezTo>
                  <a:pt x="61" y="131"/>
                  <a:pt x="61" y="131"/>
                  <a:pt x="61" y="131"/>
                </a:cubicBezTo>
                <a:cubicBezTo>
                  <a:pt x="61" y="131"/>
                  <a:pt x="61" y="131"/>
                  <a:pt x="61" y="131"/>
                </a:cubicBezTo>
                <a:cubicBezTo>
                  <a:pt x="61" y="131"/>
                  <a:pt x="61" y="131"/>
                  <a:pt x="61" y="131"/>
                </a:cubicBezTo>
                <a:cubicBezTo>
                  <a:pt x="61" y="131"/>
                  <a:pt x="61" y="131"/>
                  <a:pt x="61" y="131"/>
                </a:cubicBezTo>
                <a:cubicBezTo>
                  <a:pt x="52" y="133"/>
                  <a:pt x="42" y="132"/>
                  <a:pt x="35" y="127"/>
                </a:cubicBezTo>
                <a:cubicBezTo>
                  <a:pt x="27" y="123"/>
                  <a:pt x="21" y="116"/>
                  <a:pt x="18" y="107"/>
                </a:cubicBezTo>
                <a:cubicBezTo>
                  <a:pt x="18" y="107"/>
                  <a:pt x="18" y="107"/>
                  <a:pt x="18" y="107"/>
                </a:cubicBezTo>
                <a:cubicBezTo>
                  <a:pt x="18" y="107"/>
                  <a:pt x="18" y="107"/>
                  <a:pt x="18" y="107"/>
                </a:cubicBezTo>
                <a:cubicBezTo>
                  <a:pt x="18" y="107"/>
                  <a:pt x="18" y="107"/>
                  <a:pt x="18" y="107"/>
                </a:cubicBezTo>
                <a:cubicBezTo>
                  <a:pt x="18" y="106"/>
                  <a:pt x="18" y="106"/>
                  <a:pt x="18" y="106"/>
                </a:cubicBezTo>
                <a:cubicBezTo>
                  <a:pt x="18" y="106"/>
                  <a:pt x="18" y="106"/>
                  <a:pt x="18" y="106"/>
                </a:cubicBezTo>
                <a:cubicBezTo>
                  <a:pt x="16" y="97"/>
                  <a:pt x="17" y="88"/>
                  <a:pt x="22" y="80"/>
                </a:cubicBezTo>
                <a:close/>
                <a:moveTo>
                  <a:pt x="93" y="196"/>
                </a:moveTo>
                <a:cubicBezTo>
                  <a:pt x="97" y="195"/>
                  <a:pt x="101" y="196"/>
                  <a:pt x="105" y="198"/>
                </a:cubicBezTo>
                <a:cubicBezTo>
                  <a:pt x="108" y="200"/>
                  <a:pt x="111" y="203"/>
                  <a:pt x="112" y="207"/>
                </a:cubicBezTo>
                <a:cubicBezTo>
                  <a:pt x="112" y="207"/>
                  <a:pt x="112" y="207"/>
                  <a:pt x="112" y="207"/>
                </a:cubicBezTo>
                <a:cubicBezTo>
                  <a:pt x="112" y="207"/>
                  <a:pt x="112" y="207"/>
                  <a:pt x="112" y="207"/>
                </a:cubicBezTo>
                <a:cubicBezTo>
                  <a:pt x="112" y="207"/>
                  <a:pt x="112" y="207"/>
                  <a:pt x="112" y="207"/>
                </a:cubicBezTo>
                <a:cubicBezTo>
                  <a:pt x="112" y="207"/>
                  <a:pt x="112" y="207"/>
                  <a:pt x="112" y="207"/>
                </a:cubicBezTo>
                <a:cubicBezTo>
                  <a:pt x="112" y="207"/>
                  <a:pt x="112" y="207"/>
                  <a:pt x="112" y="207"/>
                </a:cubicBezTo>
                <a:cubicBezTo>
                  <a:pt x="113" y="211"/>
                  <a:pt x="112" y="215"/>
                  <a:pt x="111" y="219"/>
                </a:cubicBezTo>
                <a:cubicBezTo>
                  <a:pt x="109" y="222"/>
                  <a:pt x="105" y="225"/>
                  <a:pt x="101" y="226"/>
                </a:cubicBezTo>
                <a:cubicBezTo>
                  <a:pt x="101" y="226"/>
                  <a:pt x="101" y="226"/>
                  <a:pt x="101" y="226"/>
                </a:cubicBezTo>
                <a:cubicBezTo>
                  <a:pt x="101" y="226"/>
                  <a:pt x="101" y="226"/>
                  <a:pt x="101" y="226"/>
                </a:cubicBezTo>
                <a:cubicBezTo>
                  <a:pt x="101" y="226"/>
                  <a:pt x="101" y="226"/>
                  <a:pt x="101" y="226"/>
                </a:cubicBezTo>
                <a:cubicBezTo>
                  <a:pt x="101" y="226"/>
                  <a:pt x="101" y="226"/>
                  <a:pt x="101" y="226"/>
                </a:cubicBezTo>
                <a:cubicBezTo>
                  <a:pt x="101" y="226"/>
                  <a:pt x="101" y="226"/>
                  <a:pt x="101" y="226"/>
                </a:cubicBezTo>
                <a:cubicBezTo>
                  <a:pt x="97" y="227"/>
                  <a:pt x="93" y="227"/>
                  <a:pt x="90" y="225"/>
                </a:cubicBezTo>
                <a:cubicBezTo>
                  <a:pt x="86" y="223"/>
                  <a:pt x="84" y="219"/>
                  <a:pt x="82" y="215"/>
                </a:cubicBezTo>
                <a:cubicBezTo>
                  <a:pt x="81" y="211"/>
                  <a:pt x="82" y="207"/>
                  <a:pt x="84" y="204"/>
                </a:cubicBezTo>
                <a:cubicBezTo>
                  <a:pt x="86" y="200"/>
                  <a:pt x="89" y="198"/>
                  <a:pt x="93" y="196"/>
                </a:cubicBezTo>
                <a:close/>
                <a:moveTo>
                  <a:pt x="79" y="201"/>
                </a:moveTo>
                <a:cubicBezTo>
                  <a:pt x="82" y="196"/>
                  <a:pt x="86" y="193"/>
                  <a:pt x="92" y="191"/>
                </a:cubicBezTo>
                <a:cubicBezTo>
                  <a:pt x="97" y="190"/>
                  <a:pt x="103" y="191"/>
                  <a:pt x="107" y="193"/>
                </a:cubicBezTo>
                <a:cubicBezTo>
                  <a:pt x="112" y="196"/>
                  <a:pt x="116" y="200"/>
                  <a:pt x="117" y="206"/>
                </a:cubicBezTo>
                <a:cubicBezTo>
                  <a:pt x="117" y="206"/>
                  <a:pt x="117" y="206"/>
                  <a:pt x="117" y="206"/>
                </a:cubicBezTo>
                <a:cubicBezTo>
                  <a:pt x="117" y="206"/>
                  <a:pt x="117" y="206"/>
                  <a:pt x="117" y="206"/>
                </a:cubicBezTo>
                <a:cubicBezTo>
                  <a:pt x="117" y="206"/>
                  <a:pt x="117" y="206"/>
                  <a:pt x="117" y="206"/>
                </a:cubicBezTo>
                <a:cubicBezTo>
                  <a:pt x="119" y="211"/>
                  <a:pt x="118" y="217"/>
                  <a:pt x="115" y="221"/>
                </a:cubicBezTo>
                <a:cubicBezTo>
                  <a:pt x="113" y="226"/>
                  <a:pt x="108" y="230"/>
                  <a:pt x="103" y="231"/>
                </a:cubicBezTo>
                <a:cubicBezTo>
                  <a:pt x="103" y="231"/>
                  <a:pt x="103" y="231"/>
                  <a:pt x="103" y="231"/>
                </a:cubicBezTo>
                <a:cubicBezTo>
                  <a:pt x="103" y="231"/>
                  <a:pt x="103" y="231"/>
                  <a:pt x="103" y="231"/>
                </a:cubicBezTo>
                <a:cubicBezTo>
                  <a:pt x="103" y="231"/>
                  <a:pt x="103" y="231"/>
                  <a:pt x="103" y="231"/>
                </a:cubicBezTo>
                <a:cubicBezTo>
                  <a:pt x="97" y="233"/>
                  <a:pt x="92" y="232"/>
                  <a:pt x="87" y="229"/>
                </a:cubicBezTo>
                <a:cubicBezTo>
                  <a:pt x="82" y="227"/>
                  <a:pt x="79" y="222"/>
                  <a:pt x="77" y="217"/>
                </a:cubicBezTo>
                <a:cubicBezTo>
                  <a:pt x="76" y="211"/>
                  <a:pt x="77" y="206"/>
                  <a:pt x="79" y="201"/>
                </a:cubicBezTo>
                <a:close/>
                <a:moveTo>
                  <a:pt x="49" y="148"/>
                </a:moveTo>
                <a:cubicBezTo>
                  <a:pt x="55" y="146"/>
                  <a:pt x="60" y="147"/>
                  <a:pt x="65" y="150"/>
                </a:cubicBezTo>
                <a:cubicBezTo>
                  <a:pt x="70" y="153"/>
                  <a:pt x="73" y="157"/>
                  <a:pt x="75" y="163"/>
                </a:cubicBezTo>
                <a:cubicBezTo>
                  <a:pt x="76" y="168"/>
                  <a:pt x="76" y="174"/>
                  <a:pt x="73" y="179"/>
                </a:cubicBezTo>
                <a:cubicBezTo>
                  <a:pt x="70" y="183"/>
                  <a:pt x="66" y="187"/>
                  <a:pt x="60" y="188"/>
                </a:cubicBezTo>
                <a:cubicBezTo>
                  <a:pt x="60" y="188"/>
                  <a:pt x="60" y="188"/>
                  <a:pt x="60" y="188"/>
                </a:cubicBezTo>
                <a:cubicBezTo>
                  <a:pt x="60" y="188"/>
                  <a:pt x="60" y="188"/>
                  <a:pt x="60" y="188"/>
                </a:cubicBezTo>
                <a:cubicBezTo>
                  <a:pt x="60" y="188"/>
                  <a:pt x="60" y="188"/>
                  <a:pt x="60" y="188"/>
                </a:cubicBezTo>
                <a:cubicBezTo>
                  <a:pt x="54" y="190"/>
                  <a:pt x="49" y="189"/>
                  <a:pt x="44" y="186"/>
                </a:cubicBezTo>
                <a:cubicBezTo>
                  <a:pt x="40" y="184"/>
                  <a:pt x="36" y="179"/>
                  <a:pt x="34" y="174"/>
                </a:cubicBezTo>
                <a:cubicBezTo>
                  <a:pt x="34" y="174"/>
                  <a:pt x="34" y="174"/>
                  <a:pt x="34" y="174"/>
                </a:cubicBezTo>
                <a:cubicBezTo>
                  <a:pt x="34" y="174"/>
                  <a:pt x="34" y="174"/>
                  <a:pt x="34" y="174"/>
                </a:cubicBezTo>
                <a:cubicBezTo>
                  <a:pt x="34" y="174"/>
                  <a:pt x="34" y="174"/>
                  <a:pt x="34" y="174"/>
                </a:cubicBezTo>
                <a:cubicBezTo>
                  <a:pt x="33" y="168"/>
                  <a:pt x="34" y="162"/>
                  <a:pt x="36" y="158"/>
                </a:cubicBezTo>
                <a:cubicBezTo>
                  <a:pt x="39" y="153"/>
                  <a:pt x="43" y="149"/>
                  <a:pt x="49" y="148"/>
                </a:cubicBezTo>
                <a:close/>
                <a:moveTo>
                  <a:pt x="32" y="155"/>
                </a:moveTo>
                <a:cubicBezTo>
                  <a:pt x="35" y="149"/>
                  <a:pt x="41" y="145"/>
                  <a:pt x="48" y="143"/>
                </a:cubicBezTo>
                <a:cubicBezTo>
                  <a:pt x="55" y="141"/>
                  <a:pt x="62" y="142"/>
                  <a:pt x="68" y="145"/>
                </a:cubicBezTo>
                <a:cubicBezTo>
                  <a:pt x="73" y="149"/>
                  <a:pt x="78" y="154"/>
                  <a:pt x="80" y="161"/>
                </a:cubicBezTo>
                <a:cubicBezTo>
                  <a:pt x="82" y="168"/>
                  <a:pt x="81" y="175"/>
                  <a:pt x="77" y="181"/>
                </a:cubicBezTo>
                <a:cubicBezTo>
                  <a:pt x="74" y="187"/>
                  <a:pt x="69" y="191"/>
                  <a:pt x="62" y="193"/>
                </a:cubicBezTo>
                <a:cubicBezTo>
                  <a:pt x="62" y="193"/>
                  <a:pt x="62" y="193"/>
                  <a:pt x="62" y="193"/>
                </a:cubicBezTo>
                <a:cubicBezTo>
                  <a:pt x="62" y="193"/>
                  <a:pt x="62" y="193"/>
                  <a:pt x="62" y="193"/>
                </a:cubicBezTo>
                <a:cubicBezTo>
                  <a:pt x="62" y="193"/>
                  <a:pt x="62" y="193"/>
                  <a:pt x="62" y="193"/>
                </a:cubicBezTo>
                <a:cubicBezTo>
                  <a:pt x="62" y="193"/>
                  <a:pt x="62" y="193"/>
                  <a:pt x="62" y="193"/>
                </a:cubicBezTo>
                <a:cubicBezTo>
                  <a:pt x="62" y="194"/>
                  <a:pt x="62" y="194"/>
                  <a:pt x="62" y="194"/>
                </a:cubicBezTo>
                <a:cubicBezTo>
                  <a:pt x="55" y="195"/>
                  <a:pt x="47" y="194"/>
                  <a:pt x="42" y="191"/>
                </a:cubicBezTo>
                <a:cubicBezTo>
                  <a:pt x="36" y="188"/>
                  <a:pt x="31" y="182"/>
                  <a:pt x="29" y="175"/>
                </a:cubicBezTo>
                <a:cubicBezTo>
                  <a:pt x="29" y="175"/>
                  <a:pt x="29" y="175"/>
                  <a:pt x="29" y="175"/>
                </a:cubicBezTo>
                <a:cubicBezTo>
                  <a:pt x="29" y="175"/>
                  <a:pt x="29" y="175"/>
                  <a:pt x="29" y="175"/>
                </a:cubicBezTo>
                <a:cubicBezTo>
                  <a:pt x="29" y="175"/>
                  <a:pt x="29" y="175"/>
                  <a:pt x="29" y="175"/>
                </a:cubicBezTo>
                <a:cubicBezTo>
                  <a:pt x="29" y="175"/>
                  <a:pt x="29" y="175"/>
                  <a:pt x="29" y="175"/>
                </a:cubicBezTo>
                <a:cubicBezTo>
                  <a:pt x="29" y="175"/>
                  <a:pt x="29" y="175"/>
                  <a:pt x="29" y="175"/>
                </a:cubicBezTo>
                <a:cubicBezTo>
                  <a:pt x="27" y="168"/>
                  <a:pt x="28" y="161"/>
                  <a:pt x="32" y="155"/>
                </a:cubicBezTo>
                <a:close/>
                <a:moveTo>
                  <a:pt x="188" y="146"/>
                </a:moveTo>
                <a:cubicBezTo>
                  <a:pt x="193" y="146"/>
                  <a:pt x="193" y="146"/>
                  <a:pt x="193" y="146"/>
                </a:cubicBezTo>
                <a:cubicBezTo>
                  <a:pt x="199" y="152"/>
                  <a:pt x="199" y="152"/>
                  <a:pt x="199" y="152"/>
                </a:cubicBezTo>
                <a:cubicBezTo>
                  <a:pt x="204" y="159"/>
                  <a:pt x="207" y="166"/>
                  <a:pt x="207" y="174"/>
                </a:cubicBezTo>
                <a:cubicBezTo>
                  <a:pt x="208" y="182"/>
                  <a:pt x="206" y="189"/>
                  <a:pt x="201" y="196"/>
                </a:cubicBezTo>
                <a:cubicBezTo>
                  <a:pt x="180" y="228"/>
                  <a:pt x="180" y="228"/>
                  <a:pt x="180" y="228"/>
                </a:cubicBezTo>
                <a:cubicBezTo>
                  <a:pt x="192" y="199"/>
                  <a:pt x="192" y="199"/>
                  <a:pt x="192" y="199"/>
                </a:cubicBezTo>
                <a:cubicBezTo>
                  <a:pt x="195" y="191"/>
                  <a:pt x="196" y="182"/>
                  <a:pt x="196" y="174"/>
                </a:cubicBezTo>
                <a:cubicBezTo>
                  <a:pt x="196" y="165"/>
                  <a:pt x="194" y="157"/>
                  <a:pt x="190" y="149"/>
                </a:cubicBezTo>
                <a:cubicBezTo>
                  <a:pt x="188" y="146"/>
                  <a:pt x="188" y="146"/>
                  <a:pt x="188" y="146"/>
                </a:cubicBezTo>
                <a:close/>
                <a:moveTo>
                  <a:pt x="170" y="253"/>
                </a:moveTo>
                <a:cubicBezTo>
                  <a:pt x="170" y="253"/>
                  <a:pt x="170" y="253"/>
                  <a:pt x="170" y="253"/>
                </a:cubicBezTo>
                <a:cubicBezTo>
                  <a:pt x="170" y="253"/>
                  <a:pt x="170" y="253"/>
                  <a:pt x="170" y="253"/>
                </a:cubicBezTo>
                <a:close/>
                <a:moveTo>
                  <a:pt x="169" y="253"/>
                </a:move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8" y="253"/>
                  <a:pt x="168" y="253"/>
                  <a:pt x="168" y="253"/>
                </a:cubicBezTo>
                <a:cubicBezTo>
                  <a:pt x="168" y="253"/>
                  <a:pt x="168" y="253"/>
                  <a:pt x="168" y="253"/>
                </a:cubicBezTo>
                <a:cubicBezTo>
                  <a:pt x="168" y="253"/>
                  <a:pt x="168" y="253"/>
                  <a:pt x="168" y="253"/>
                </a:cubicBezTo>
                <a:cubicBezTo>
                  <a:pt x="168" y="253"/>
                  <a:pt x="168" y="253"/>
                  <a:pt x="168" y="253"/>
                </a:cubicBezTo>
                <a:cubicBezTo>
                  <a:pt x="168" y="253"/>
                  <a:pt x="168" y="253"/>
                  <a:pt x="168" y="253"/>
                </a:cubicBezTo>
                <a:cubicBezTo>
                  <a:pt x="111" y="253"/>
                  <a:pt x="111" y="253"/>
                  <a:pt x="111" y="253"/>
                </a:cubicBezTo>
                <a:cubicBezTo>
                  <a:pt x="80" y="253"/>
                  <a:pt x="53" y="241"/>
                  <a:pt x="33" y="221"/>
                </a:cubicBezTo>
                <a:cubicBezTo>
                  <a:pt x="13" y="201"/>
                  <a:pt x="0" y="173"/>
                  <a:pt x="0" y="143"/>
                </a:cubicBezTo>
                <a:cubicBezTo>
                  <a:pt x="0" y="94"/>
                  <a:pt x="0" y="94"/>
                  <a:pt x="0" y="94"/>
                </a:cubicBezTo>
                <a:cubicBezTo>
                  <a:pt x="0" y="79"/>
                  <a:pt x="6" y="65"/>
                  <a:pt x="16" y="55"/>
                </a:cubicBezTo>
                <a:cubicBezTo>
                  <a:pt x="26" y="45"/>
                  <a:pt x="40" y="39"/>
                  <a:pt x="55" y="39"/>
                </a:cubicBezTo>
                <a:cubicBezTo>
                  <a:pt x="63" y="39"/>
                  <a:pt x="71" y="41"/>
                  <a:pt x="78" y="44"/>
                </a:cubicBezTo>
                <a:cubicBezTo>
                  <a:pt x="85" y="48"/>
                  <a:pt x="92" y="53"/>
                  <a:pt x="97" y="59"/>
                </a:cubicBezTo>
                <a:cubicBezTo>
                  <a:pt x="97" y="59"/>
                  <a:pt x="97" y="59"/>
                  <a:pt x="97" y="59"/>
                </a:cubicBezTo>
                <a:cubicBezTo>
                  <a:pt x="98" y="60"/>
                  <a:pt x="99" y="61"/>
                  <a:pt x="100" y="63"/>
                </a:cubicBezTo>
                <a:cubicBezTo>
                  <a:pt x="101" y="64"/>
                  <a:pt x="102" y="64"/>
                  <a:pt x="103" y="65"/>
                </a:cubicBezTo>
                <a:cubicBezTo>
                  <a:pt x="105" y="66"/>
                  <a:pt x="107" y="67"/>
                  <a:pt x="109" y="68"/>
                </a:cubicBezTo>
                <a:cubicBezTo>
                  <a:pt x="112" y="69"/>
                  <a:pt x="114" y="70"/>
                  <a:pt x="116" y="70"/>
                </a:cubicBezTo>
                <a:cubicBezTo>
                  <a:pt x="116" y="70"/>
                  <a:pt x="116" y="70"/>
                  <a:pt x="116" y="70"/>
                </a:cubicBezTo>
                <a:cubicBezTo>
                  <a:pt x="117" y="70"/>
                  <a:pt x="117" y="70"/>
                  <a:pt x="117" y="70"/>
                </a:cubicBezTo>
                <a:cubicBezTo>
                  <a:pt x="117" y="70"/>
                  <a:pt x="117" y="70"/>
                  <a:pt x="117" y="70"/>
                </a:cubicBezTo>
                <a:cubicBezTo>
                  <a:pt x="118" y="70"/>
                  <a:pt x="118" y="70"/>
                  <a:pt x="118" y="70"/>
                </a:cubicBezTo>
                <a:cubicBezTo>
                  <a:pt x="118" y="70"/>
                  <a:pt x="118" y="70"/>
                  <a:pt x="118" y="70"/>
                </a:cubicBezTo>
                <a:cubicBezTo>
                  <a:pt x="119" y="70"/>
                  <a:pt x="126" y="70"/>
                  <a:pt x="131" y="70"/>
                </a:cubicBezTo>
                <a:cubicBezTo>
                  <a:pt x="131" y="70"/>
                  <a:pt x="131" y="70"/>
                  <a:pt x="131" y="70"/>
                </a:cubicBezTo>
                <a:cubicBezTo>
                  <a:pt x="140" y="70"/>
                  <a:pt x="140" y="70"/>
                  <a:pt x="140" y="70"/>
                </a:cubicBezTo>
                <a:cubicBezTo>
                  <a:pt x="140" y="15"/>
                  <a:pt x="140" y="15"/>
                  <a:pt x="140" y="15"/>
                </a:cubicBezTo>
                <a:cubicBezTo>
                  <a:pt x="140" y="11"/>
                  <a:pt x="142" y="7"/>
                  <a:pt x="144" y="4"/>
                </a:cubicBezTo>
                <a:cubicBezTo>
                  <a:pt x="144" y="4"/>
                  <a:pt x="144" y="4"/>
                  <a:pt x="144" y="4"/>
                </a:cubicBezTo>
                <a:cubicBezTo>
                  <a:pt x="144" y="4"/>
                  <a:pt x="144" y="4"/>
                  <a:pt x="144" y="4"/>
                </a:cubicBezTo>
                <a:cubicBezTo>
                  <a:pt x="144" y="4"/>
                  <a:pt x="144" y="4"/>
                  <a:pt x="144" y="4"/>
                </a:cubicBezTo>
                <a:cubicBezTo>
                  <a:pt x="147" y="1"/>
                  <a:pt x="151" y="0"/>
                  <a:pt x="156" y="0"/>
                </a:cubicBezTo>
                <a:cubicBezTo>
                  <a:pt x="181" y="0"/>
                  <a:pt x="181" y="0"/>
                  <a:pt x="181" y="0"/>
                </a:cubicBezTo>
                <a:cubicBezTo>
                  <a:pt x="186" y="0"/>
                  <a:pt x="190" y="1"/>
                  <a:pt x="192" y="4"/>
                </a:cubicBezTo>
                <a:cubicBezTo>
                  <a:pt x="195" y="7"/>
                  <a:pt x="197" y="11"/>
                  <a:pt x="197" y="15"/>
                </a:cubicBezTo>
                <a:cubicBezTo>
                  <a:pt x="197" y="83"/>
                  <a:pt x="197" y="83"/>
                  <a:pt x="197" y="83"/>
                </a:cubicBezTo>
                <a:cubicBezTo>
                  <a:pt x="197" y="142"/>
                  <a:pt x="197" y="142"/>
                  <a:pt x="197" y="142"/>
                </a:cubicBezTo>
                <a:cubicBezTo>
                  <a:pt x="203" y="149"/>
                  <a:pt x="203" y="149"/>
                  <a:pt x="203" y="149"/>
                </a:cubicBezTo>
                <a:cubicBezTo>
                  <a:pt x="209" y="156"/>
                  <a:pt x="212" y="165"/>
                  <a:pt x="212" y="174"/>
                </a:cubicBezTo>
                <a:cubicBezTo>
                  <a:pt x="213" y="182"/>
                  <a:pt x="211" y="191"/>
                  <a:pt x="205" y="199"/>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69" y="253"/>
                  <a:pt x="169" y="253"/>
                  <a:pt x="169" y="253"/>
                </a:cubicBezTo>
                <a:close/>
                <a:moveTo>
                  <a:pt x="157" y="228"/>
                </a:moveTo>
                <a:cubicBezTo>
                  <a:pt x="136" y="196"/>
                  <a:pt x="136" y="196"/>
                  <a:pt x="136" y="196"/>
                </a:cubicBezTo>
                <a:cubicBezTo>
                  <a:pt x="136" y="196"/>
                  <a:pt x="135" y="196"/>
                  <a:pt x="135" y="195"/>
                </a:cubicBezTo>
                <a:cubicBezTo>
                  <a:pt x="135" y="195"/>
                  <a:pt x="135" y="195"/>
                  <a:pt x="135" y="195"/>
                </a:cubicBezTo>
                <a:cubicBezTo>
                  <a:pt x="135" y="195"/>
                  <a:pt x="135" y="195"/>
                  <a:pt x="135" y="195"/>
                </a:cubicBezTo>
                <a:cubicBezTo>
                  <a:pt x="135" y="195"/>
                  <a:pt x="135" y="195"/>
                  <a:pt x="135" y="195"/>
                </a:cubicBezTo>
                <a:cubicBezTo>
                  <a:pt x="135" y="195"/>
                  <a:pt x="135" y="195"/>
                  <a:pt x="135" y="195"/>
                </a:cubicBezTo>
                <a:cubicBezTo>
                  <a:pt x="135" y="195"/>
                  <a:pt x="135" y="195"/>
                  <a:pt x="135" y="195"/>
                </a:cubicBezTo>
                <a:cubicBezTo>
                  <a:pt x="135" y="194"/>
                  <a:pt x="135" y="194"/>
                  <a:pt x="135" y="194"/>
                </a:cubicBezTo>
                <a:cubicBezTo>
                  <a:pt x="135" y="194"/>
                  <a:pt x="135" y="194"/>
                  <a:pt x="135" y="194"/>
                </a:cubicBezTo>
                <a:cubicBezTo>
                  <a:pt x="134" y="194"/>
                  <a:pt x="134" y="194"/>
                  <a:pt x="134" y="193"/>
                </a:cubicBezTo>
                <a:cubicBezTo>
                  <a:pt x="134" y="193"/>
                  <a:pt x="134" y="193"/>
                  <a:pt x="134" y="193"/>
                </a:cubicBezTo>
                <a:cubicBezTo>
                  <a:pt x="134" y="193"/>
                  <a:pt x="134" y="193"/>
                  <a:pt x="134" y="193"/>
                </a:cubicBezTo>
                <a:cubicBezTo>
                  <a:pt x="134" y="193"/>
                  <a:pt x="134" y="193"/>
                  <a:pt x="134" y="193"/>
                </a:cubicBezTo>
                <a:cubicBezTo>
                  <a:pt x="133" y="192"/>
                  <a:pt x="133" y="192"/>
                  <a:pt x="133" y="192"/>
                </a:cubicBezTo>
                <a:cubicBezTo>
                  <a:pt x="133" y="192"/>
                  <a:pt x="133" y="192"/>
                  <a:pt x="133" y="192"/>
                </a:cubicBezTo>
                <a:cubicBezTo>
                  <a:pt x="133" y="192"/>
                  <a:pt x="133" y="192"/>
                  <a:pt x="133" y="192"/>
                </a:cubicBezTo>
                <a:cubicBezTo>
                  <a:pt x="133" y="191"/>
                  <a:pt x="133" y="191"/>
                  <a:pt x="133" y="191"/>
                </a:cubicBezTo>
                <a:cubicBezTo>
                  <a:pt x="133" y="191"/>
                  <a:pt x="133" y="191"/>
                  <a:pt x="133" y="191"/>
                </a:cubicBezTo>
                <a:cubicBezTo>
                  <a:pt x="133" y="191"/>
                  <a:pt x="133" y="191"/>
                  <a:pt x="133" y="191"/>
                </a:cubicBezTo>
                <a:cubicBezTo>
                  <a:pt x="133" y="191"/>
                  <a:pt x="133" y="191"/>
                  <a:pt x="133" y="191"/>
                </a:cubicBezTo>
                <a:cubicBezTo>
                  <a:pt x="133" y="191"/>
                  <a:pt x="133" y="191"/>
                  <a:pt x="133" y="191"/>
                </a:cubicBezTo>
                <a:cubicBezTo>
                  <a:pt x="133" y="190"/>
                  <a:pt x="133" y="190"/>
                  <a:pt x="133" y="190"/>
                </a:cubicBezTo>
                <a:cubicBezTo>
                  <a:pt x="133" y="190"/>
                  <a:pt x="133" y="190"/>
                  <a:pt x="133" y="190"/>
                </a:cubicBezTo>
                <a:cubicBezTo>
                  <a:pt x="132" y="190"/>
                  <a:pt x="132" y="190"/>
                  <a:pt x="132" y="190"/>
                </a:cubicBezTo>
                <a:cubicBezTo>
                  <a:pt x="132" y="190"/>
                  <a:pt x="132" y="190"/>
                  <a:pt x="132" y="190"/>
                </a:cubicBezTo>
                <a:cubicBezTo>
                  <a:pt x="132" y="190"/>
                  <a:pt x="132" y="190"/>
                  <a:pt x="132" y="190"/>
                </a:cubicBezTo>
                <a:cubicBezTo>
                  <a:pt x="132" y="190"/>
                  <a:pt x="132" y="190"/>
                  <a:pt x="132" y="190"/>
                </a:cubicBezTo>
                <a:cubicBezTo>
                  <a:pt x="132" y="189"/>
                  <a:pt x="132" y="189"/>
                  <a:pt x="132" y="189"/>
                </a:cubicBezTo>
                <a:cubicBezTo>
                  <a:pt x="132" y="189"/>
                  <a:pt x="132" y="189"/>
                  <a:pt x="132" y="189"/>
                </a:cubicBezTo>
                <a:cubicBezTo>
                  <a:pt x="132" y="189"/>
                  <a:pt x="132" y="189"/>
                  <a:pt x="132" y="189"/>
                </a:cubicBezTo>
                <a:cubicBezTo>
                  <a:pt x="132" y="189"/>
                  <a:pt x="132" y="189"/>
                  <a:pt x="132" y="189"/>
                </a:cubicBezTo>
                <a:cubicBezTo>
                  <a:pt x="132" y="188"/>
                  <a:pt x="132" y="188"/>
                  <a:pt x="132" y="188"/>
                </a:cubicBezTo>
                <a:cubicBezTo>
                  <a:pt x="132" y="188"/>
                  <a:pt x="132" y="188"/>
                  <a:pt x="132" y="188"/>
                </a:cubicBezTo>
                <a:cubicBezTo>
                  <a:pt x="132" y="188"/>
                  <a:pt x="132" y="188"/>
                  <a:pt x="132" y="188"/>
                </a:cubicBezTo>
                <a:cubicBezTo>
                  <a:pt x="132" y="188"/>
                  <a:pt x="132" y="188"/>
                  <a:pt x="132" y="188"/>
                </a:cubicBezTo>
                <a:cubicBezTo>
                  <a:pt x="132" y="188"/>
                  <a:pt x="132" y="188"/>
                  <a:pt x="132" y="188"/>
                </a:cubicBezTo>
                <a:cubicBezTo>
                  <a:pt x="131" y="187"/>
                  <a:pt x="131" y="187"/>
                  <a:pt x="131" y="187"/>
                </a:cubicBezTo>
                <a:cubicBezTo>
                  <a:pt x="131" y="187"/>
                  <a:pt x="131" y="187"/>
                  <a:pt x="131" y="187"/>
                </a:cubicBezTo>
                <a:cubicBezTo>
                  <a:pt x="131" y="187"/>
                  <a:pt x="131" y="187"/>
                  <a:pt x="131" y="187"/>
                </a:cubicBezTo>
                <a:cubicBezTo>
                  <a:pt x="131" y="187"/>
                  <a:pt x="131" y="187"/>
                  <a:pt x="131" y="187"/>
                </a:cubicBezTo>
                <a:cubicBezTo>
                  <a:pt x="131" y="187"/>
                  <a:pt x="131" y="187"/>
                  <a:pt x="131" y="187"/>
                </a:cubicBezTo>
                <a:cubicBezTo>
                  <a:pt x="131" y="186"/>
                  <a:pt x="131" y="186"/>
                  <a:pt x="131" y="186"/>
                </a:cubicBezTo>
                <a:cubicBezTo>
                  <a:pt x="131" y="186"/>
                  <a:pt x="131" y="186"/>
                  <a:pt x="131" y="186"/>
                </a:cubicBezTo>
                <a:cubicBezTo>
                  <a:pt x="131" y="186"/>
                  <a:pt x="131" y="186"/>
                  <a:pt x="131" y="186"/>
                </a:cubicBezTo>
                <a:cubicBezTo>
                  <a:pt x="131" y="186"/>
                  <a:pt x="131" y="186"/>
                  <a:pt x="131" y="186"/>
                </a:cubicBezTo>
                <a:cubicBezTo>
                  <a:pt x="131" y="185"/>
                  <a:pt x="131" y="185"/>
                  <a:pt x="131" y="185"/>
                </a:cubicBezTo>
                <a:cubicBezTo>
                  <a:pt x="131" y="185"/>
                  <a:pt x="131" y="185"/>
                  <a:pt x="131" y="185"/>
                </a:cubicBezTo>
                <a:cubicBezTo>
                  <a:pt x="131" y="185"/>
                  <a:pt x="131" y="185"/>
                  <a:pt x="131" y="185"/>
                </a:cubicBezTo>
                <a:cubicBezTo>
                  <a:pt x="131" y="185"/>
                  <a:pt x="131" y="185"/>
                  <a:pt x="131" y="185"/>
                </a:cubicBezTo>
                <a:cubicBezTo>
                  <a:pt x="131" y="185"/>
                  <a:pt x="131" y="185"/>
                  <a:pt x="131" y="185"/>
                </a:cubicBezTo>
                <a:cubicBezTo>
                  <a:pt x="131" y="184"/>
                  <a:pt x="131" y="184"/>
                  <a:pt x="131" y="184"/>
                </a:cubicBezTo>
                <a:cubicBezTo>
                  <a:pt x="130" y="184"/>
                  <a:pt x="130" y="184"/>
                  <a:pt x="130" y="184"/>
                </a:cubicBezTo>
                <a:cubicBezTo>
                  <a:pt x="130" y="184"/>
                  <a:pt x="130" y="184"/>
                  <a:pt x="130" y="184"/>
                </a:cubicBezTo>
                <a:cubicBezTo>
                  <a:pt x="130" y="184"/>
                  <a:pt x="130" y="184"/>
                  <a:pt x="130" y="184"/>
                </a:cubicBezTo>
                <a:cubicBezTo>
                  <a:pt x="130" y="184"/>
                  <a:pt x="130" y="184"/>
                  <a:pt x="130" y="184"/>
                </a:cubicBezTo>
                <a:cubicBezTo>
                  <a:pt x="130" y="183"/>
                  <a:pt x="130" y="183"/>
                  <a:pt x="130" y="183"/>
                </a:cubicBezTo>
                <a:cubicBezTo>
                  <a:pt x="130" y="183"/>
                  <a:pt x="130" y="183"/>
                  <a:pt x="130" y="183"/>
                </a:cubicBezTo>
                <a:cubicBezTo>
                  <a:pt x="130" y="182"/>
                  <a:pt x="130" y="182"/>
                  <a:pt x="130" y="182"/>
                </a:cubicBezTo>
                <a:cubicBezTo>
                  <a:pt x="130" y="182"/>
                  <a:pt x="130" y="182"/>
                  <a:pt x="130" y="182"/>
                </a:cubicBezTo>
                <a:cubicBezTo>
                  <a:pt x="130" y="182"/>
                  <a:pt x="130" y="182"/>
                  <a:pt x="130" y="182"/>
                </a:cubicBezTo>
                <a:cubicBezTo>
                  <a:pt x="130" y="182"/>
                  <a:pt x="130" y="182"/>
                  <a:pt x="130" y="182"/>
                </a:cubicBezTo>
                <a:cubicBezTo>
                  <a:pt x="130" y="182"/>
                  <a:pt x="130" y="182"/>
                  <a:pt x="130" y="182"/>
                </a:cubicBezTo>
                <a:cubicBezTo>
                  <a:pt x="130" y="181"/>
                  <a:pt x="130" y="181"/>
                  <a:pt x="130" y="181"/>
                </a:cubicBezTo>
                <a:cubicBezTo>
                  <a:pt x="130" y="181"/>
                  <a:pt x="130" y="181"/>
                  <a:pt x="130" y="181"/>
                </a:cubicBezTo>
                <a:cubicBezTo>
                  <a:pt x="130" y="181"/>
                  <a:pt x="130" y="181"/>
                  <a:pt x="130" y="181"/>
                </a:cubicBezTo>
                <a:cubicBezTo>
                  <a:pt x="130" y="181"/>
                  <a:pt x="130" y="181"/>
                  <a:pt x="130" y="181"/>
                </a:cubicBezTo>
                <a:cubicBezTo>
                  <a:pt x="130" y="180"/>
                  <a:pt x="130" y="180"/>
                  <a:pt x="130" y="180"/>
                </a:cubicBezTo>
                <a:cubicBezTo>
                  <a:pt x="130" y="180"/>
                  <a:pt x="130" y="180"/>
                  <a:pt x="130" y="180"/>
                </a:cubicBezTo>
                <a:cubicBezTo>
                  <a:pt x="130" y="180"/>
                  <a:pt x="130" y="180"/>
                  <a:pt x="130" y="180"/>
                </a:cubicBezTo>
                <a:cubicBezTo>
                  <a:pt x="130" y="180"/>
                  <a:pt x="130" y="180"/>
                  <a:pt x="130" y="180"/>
                </a:cubicBezTo>
                <a:cubicBezTo>
                  <a:pt x="130" y="180"/>
                  <a:pt x="130" y="180"/>
                  <a:pt x="130" y="180"/>
                </a:cubicBezTo>
                <a:cubicBezTo>
                  <a:pt x="130" y="179"/>
                  <a:pt x="130" y="179"/>
                  <a:pt x="130" y="179"/>
                </a:cubicBezTo>
                <a:cubicBezTo>
                  <a:pt x="130" y="179"/>
                  <a:pt x="130" y="179"/>
                  <a:pt x="130" y="179"/>
                </a:cubicBezTo>
                <a:cubicBezTo>
                  <a:pt x="130" y="179"/>
                  <a:pt x="130" y="179"/>
                  <a:pt x="130" y="179"/>
                </a:cubicBezTo>
                <a:cubicBezTo>
                  <a:pt x="130" y="179"/>
                  <a:pt x="130" y="179"/>
                  <a:pt x="130" y="179"/>
                </a:cubicBezTo>
                <a:cubicBezTo>
                  <a:pt x="130" y="178"/>
                  <a:pt x="130" y="178"/>
                  <a:pt x="130" y="178"/>
                </a:cubicBezTo>
                <a:cubicBezTo>
                  <a:pt x="130" y="178"/>
                  <a:pt x="130" y="178"/>
                  <a:pt x="130" y="178"/>
                </a:cubicBezTo>
                <a:cubicBezTo>
                  <a:pt x="130" y="178"/>
                  <a:pt x="130" y="178"/>
                  <a:pt x="130" y="178"/>
                </a:cubicBezTo>
                <a:cubicBezTo>
                  <a:pt x="130" y="177"/>
                  <a:pt x="130" y="177"/>
                  <a:pt x="130" y="177"/>
                </a:cubicBezTo>
                <a:cubicBezTo>
                  <a:pt x="130" y="177"/>
                  <a:pt x="130" y="177"/>
                  <a:pt x="130" y="177"/>
                </a:cubicBezTo>
                <a:cubicBezTo>
                  <a:pt x="130" y="177"/>
                  <a:pt x="130" y="177"/>
                  <a:pt x="130" y="177"/>
                </a:cubicBezTo>
                <a:cubicBezTo>
                  <a:pt x="130" y="177"/>
                  <a:pt x="130" y="177"/>
                  <a:pt x="130" y="177"/>
                </a:cubicBezTo>
                <a:cubicBezTo>
                  <a:pt x="130" y="176"/>
                  <a:pt x="130" y="176"/>
                  <a:pt x="130" y="176"/>
                </a:cubicBezTo>
                <a:cubicBezTo>
                  <a:pt x="130" y="176"/>
                  <a:pt x="130" y="176"/>
                  <a:pt x="130" y="176"/>
                </a:cubicBezTo>
                <a:cubicBezTo>
                  <a:pt x="130" y="176"/>
                  <a:pt x="130" y="176"/>
                  <a:pt x="130" y="176"/>
                </a:cubicBezTo>
                <a:cubicBezTo>
                  <a:pt x="130" y="176"/>
                  <a:pt x="130" y="176"/>
                  <a:pt x="130" y="176"/>
                </a:cubicBezTo>
                <a:cubicBezTo>
                  <a:pt x="130" y="175"/>
                  <a:pt x="130" y="175"/>
                  <a:pt x="130" y="175"/>
                </a:cubicBezTo>
                <a:cubicBezTo>
                  <a:pt x="130" y="175"/>
                  <a:pt x="130" y="175"/>
                  <a:pt x="130" y="175"/>
                </a:cubicBezTo>
                <a:cubicBezTo>
                  <a:pt x="130" y="175"/>
                  <a:pt x="130" y="175"/>
                  <a:pt x="130" y="175"/>
                </a:cubicBezTo>
                <a:cubicBezTo>
                  <a:pt x="130" y="174"/>
                  <a:pt x="130" y="174"/>
                  <a:pt x="130" y="174"/>
                </a:cubicBezTo>
                <a:cubicBezTo>
                  <a:pt x="130" y="174"/>
                  <a:pt x="130" y="174"/>
                  <a:pt x="130" y="174"/>
                </a:cubicBezTo>
                <a:cubicBezTo>
                  <a:pt x="130" y="173"/>
                  <a:pt x="130" y="173"/>
                  <a:pt x="130" y="173"/>
                </a:cubicBezTo>
                <a:cubicBezTo>
                  <a:pt x="130" y="173"/>
                  <a:pt x="130" y="173"/>
                  <a:pt x="130" y="173"/>
                </a:cubicBezTo>
                <a:cubicBezTo>
                  <a:pt x="130" y="173"/>
                  <a:pt x="130" y="173"/>
                  <a:pt x="130" y="173"/>
                </a:cubicBezTo>
                <a:cubicBezTo>
                  <a:pt x="130" y="172"/>
                  <a:pt x="130" y="172"/>
                  <a:pt x="130" y="172"/>
                </a:cubicBezTo>
                <a:cubicBezTo>
                  <a:pt x="130" y="172"/>
                  <a:pt x="130" y="172"/>
                  <a:pt x="130" y="172"/>
                </a:cubicBezTo>
                <a:cubicBezTo>
                  <a:pt x="130" y="172"/>
                  <a:pt x="130" y="172"/>
                  <a:pt x="130" y="172"/>
                </a:cubicBezTo>
                <a:cubicBezTo>
                  <a:pt x="130" y="171"/>
                  <a:pt x="130" y="171"/>
                  <a:pt x="130" y="171"/>
                </a:cubicBezTo>
                <a:cubicBezTo>
                  <a:pt x="130" y="171"/>
                  <a:pt x="130" y="171"/>
                  <a:pt x="130" y="171"/>
                </a:cubicBezTo>
                <a:cubicBezTo>
                  <a:pt x="130" y="171"/>
                  <a:pt x="130" y="171"/>
                  <a:pt x="130" y="171"/>
                </a:cubicBezTo>
                <a:cubicBezTo>
                  <a:pt x="130" y="171"/>
                  <a:pt x="130" y="171"/>
                  <a:pt x="130" y="171"/>
                </a:cubicBezTo>
                <a:cubicBezTo>
                  <a:pt x="130" y="171"/>
                  <a:pt x="130" y="171"/>
                  <a:pt x="130" y="171"/>
                </a:cubicBezTo>
                <a:cubicBezTo>
                  <a:pt x="130" y="170"/>
                  <a:pt x="130" y="170"/>
                  <a:pt x="130" y="170"/>
                </a:cubicBezTo>
                <a:cubicBezTo>
                  <a:pt x="130" y="170"/>
                  <a:pt x="130" y="170"/>
                  <a:pt x="130" y="170"/>
                </a:cubicBezTo>
                <a:cubicBezTo>
                  <a:pt x="130" y="170"/>
                  <a:pt x="130" y="170"/>
                  <a:pt x="130" y="170"/>
                </a:cubicBezTo>
                <a:cubicBezTo>
                  <a:pt x="130" y="169"/>
                  <a:pt x="130" y="169"/>
                  <a:pt x="130" y="169"/>
                </a:cubicBezTo>
                <a:cubicBezTo>
                  <a:pt x="130" y="169"/>
                  <a:pt x="130" y="169"/>
                  <a:pt x="130" y="169"/>
                </a:cubicBezTo>
                <a:cubicBezTo>
                  <a:pt x="130" y="168"/>
                  <a:pt x="130" y="168"/>
                  <a:pt x="130" y="168"/>
                </a:cubicBezTo>
                <a:cubicBezTo>
                  <a:pt x="130" y="168"/>
                  <a:pt x="130" y="168"/>
                  <a:pt x="130" y="168"/>
                </a:cubicBezTo>
                <a:cubicBezTo>
                  <a:pt x="130" y="168"/>
                  <a:pt x="130" y="168"/>
                  <a:pt x="130" y="168"/>
                </a:cubicBezTo>
                <a:cubicBezTo>
                  <a:pt x="131" y="167"/>
                  <a:pt x="131" y="167"/>
                  <a:pt x="131" y="167"/>
                </a:cubicBezTo>
                <a:cubicBezTo>
                  <a:pt x="131" y="167"/>
                  <a:pt x="131" y="167"/>
                  <a:pt x="131" y="167"/>
                </a:cubicBezTo>
                <a:cubicBezTo>
                  <a:pt x="131" y="167"/>
                  <a:pt x="131" y="167"/>
                  <a:pt x="131" y="167"/>
                </a:cubicBezTo>
                <a:cubicBezTo>
                  <a:pt x="131" y="167"/>
                  <a:pt x="131" y="167"/>
                  <a:pt x="131" y="167"/>
                </a:cubicBezTo>
                <a:cubicBezTo>
                  <a:pt x="131" y="166"/>
                  <a:pt x="131" y="166"/>
                  <a:pt x="131" y="166"/>
                </a:cubicBezTo>
                <a:cubicBezTo>
                  <a:pt x="131" y="166"/>
                  <a:pt x="131" y="166"/>
                  <a:pt x="131" y="166"/>
                </a:cubicBezTo>
                <a:cubicBezTo>
                  <a:pt x="131" y="166"/>
                  <a:pt x="131" y="166"/>
                  <a:pt x="131" y="166"/>
                </a:cubicBezTo>
                <a:cubicBezTo>
                  <a:pt x="131" y="165"/>
                  <a:pt x="131" y="165"/>
                  <a:pt x="131" y="165"/>
                </a:cubicBezTo>
                <a:cubicBezTo>
                  <a:pt x="131" y="165"/>
                  <a:pt x="131" y="165"/>
                  <a:pt x="131" y="165"/>
                </a:cubicBezTo>
                <a:cubicBezTo>
                  <a:pt x="131" y="165"/>
                  <a:pt x="131" y="165"/>
                  <a:pt x="131" y="165"/>
                </a:cubicBezTo>
                <a:cubicBezTo>
                  <a:pt x="131" y="165"/>
                  <a:pt x="131" y="165"/>
                  <a:pt x="131" y="165"/>
                </a:cubicBezTo>
                <a:cubicBezTo>
                  <a:pt x="131" y="164"/>
                  <a:pt x="131" y="164"/>
                  <a:pt x="131" y="164"/>
                </a:cubicBezTo>
                <a:cubicBezTo>
                  <a:pt x="131" y="164"/>
                  <a:pt x="131" y="164"/>
                  <a:pt x="131" y="164"/>
                </a:cubicBezTo>
                <a:cubicBezTo>
                  <a:pt x="132" y="164"/>
                  <a:pt x="132" y="164"/>
                  <a:pt x="132" y="164"/>
                </a:cubicBezTo>
                <a:cubicBezTo>
                  <a:pt x="132" y="164"/>
                  <a:pt x="132" y="164"/>
                  <a:pt x="132" y="164"/>
                </a:cubicBezTo>
                <a:cubicBezTo>
                  <a:pt x="132" y="163"/>
                  <a:pt x="132" y="163"/>
                  <a:pt x="132" y="163"/>
                </a:cubicBezTo>
                <a:cubicBezTo>
                  <a:pt x="132" y="163"/>
                  <a:pt x="132" y="163"/>
                  <a:pt x="132" y="163"/>
                </a:cubicBezTo>
                <a:cubicBezTo>
                  <a:pt x="132" y="163"/>
                  <a:pt x="132" y="163"/>
                  <a:pt x="132" y="163"/>
                </a:cubicBezTo>
                <a:cubicBezTo>
                  <a:pt x="132" y="163"/>
                  <a:pt x="132" y="163"/>
                  <a:pt x="132" y="163"/>
                </a:cubicBezTo>
                <a:cubicBezTo>
                  <a:pt x="132" y="163"/>
                  <a:pt x="132" y="163"/>
                  <a:pt x="132" y="163"/>
                </a:cubicBezTo>
                <a:cubicBezTo>
                  <a:pt x="132" y="162"/>
                  <a:pt x="132" y="162"/>
                  <a:pt x="132" y="162"/>
                </a:cubicBezTo>
                <a:cubicBezTo>
                  <a:pt x="132" y="162"/>
                  <a:pt x="132" y="162"/>
                  <a:pt x="132" y="162"/>
                </a:cubicBezTo>
                <a:cubicBezTo>
                  <a:pt x="132" y="162"/>
                  <a:pt x="132" y="162"/>
                  <a:pt x="132" y="162"/>
                </a:cubicBezTo>
                <a:cubicBezTo>
                  <a:pt x="133" y="162"/>
                  <a:pt x="133" y="162"/>
                  <a:pt x="133" y="162"/>
                </a:cubicBezTo>
                <a:cubicBezTo>
                  <a:pt x="133" y="162"/>
                  <a:pt x="133" y="162"/>
                  <a:pt x="133" y="162"/>
                </a:cubicBezTo>
                <a:cubicBezTo>
                  <a:pt x="133" y="161"/>
                  <a:pt x="133" y="161"/>
                  <a:pt x="133" y="161"/>
                </a:cubicBezTo>
                <a:cubicBezTo>
                  <a:pt x="133" y="161"/>
                  <a:pt x="133" y="161"/>
                  <a:pt x="133" y="161"/>
                </a:cubicBezTo>
                <a:cubicBezTo>
                  <a:pt x="133" y="161"/>
                  <a:pt x="133" y="161"/>
                  <a:pt x="133" y="161"/>
                </a:cubicBezTo>
                <a:cubicBezTo>
                  <a:pt x="133" y="161"/>
                  <a:pt x="133" y="161"/>
                  <a:pt x="133" y="161"/>
                </a:cubicBezTo>
                <a:cubicBezTo>
                  <a:pt x="133" y="161"/>
                  <a:pt x="133" y="161"/>
                  <a:pt x="133" y="161"/>
                </a:cubicBezTo>
                <a:cubicBezTo>
                  <a:pt x="133" y="160"/>
                  <a:pt x="133" y="160"/>
                  <a:pt x="133" y="160"/>
                </a:cubicBezTo>
                <a:cubicBezTo>
                  <a:pt x="133" y="160"/>
                  <a:pt x="133" y="160"/>
                  <a:pt x="133" y="160"/>
                </a:cubicBezTo>
                <a:cubicBezTo>
                  <a:pt x="133" y="160"/>
                  <a:pt x="133" y="160"/>
                  <a:pt x="133" y="160"/>
                </a:cubicBezTo>
                <a:cubicBezTo>
                  <a:pt x="133" y="160"/>
                  <a:pt x="133" y="160"/>
                  <a:pt x="133" y="160"/>
                </a:cubicBezTo>
                <a:cubicBezTo>
                  <a:pt x="133" y="160"/>
                  <a:pt x="133" y="160"/>
                  <a:pt x="133" y="160"/>
                </a:cubicBezTo>
                <a:cubicBezTo>
                  <a:pt x="134" y="159"/>
                  <a:pt x="134" y="159"/>
                  <a:pt x="134" y="159"/>
                </a:cubicBezTo>
                <a:cubicBezTo>
                  <a:pt x="134" y="159"/>
                  <a:pt x="134" y="159"/>
                  <a:pt x="134" y="159"/>
                </a:cubicBezTo>
                <a:cubicBezTo>
                  <a:pt x="134" y="159"/>
                  <a:pt x="134" y="159"/>
                  <a:pt x="134" y="159"/>
                </a:cubicBezTo>
                <a:cubicBezTo>
                  <a:pt x="134" y="159"/>
                  <a:pt x="134" y="159"/>
                  <a:pt x="134" y="159"/>
                </a:cubicBezTo>
                <a:cubicBezTo>
                  <a:pt x="134" y="159"/>
                  <a:pt x="134" y="159"/>
                  <a:pt x="134" y="159"/>
                </a:cubicBezTo>
                <a:cubicBezTo>
                  <a:pt x="134" y="158"/>
                  <a:pt x="134" y="158"/>
                  <a:pt x="134" y="158"/>
                </a:cubicBezTo>
                <a:cubicBezTo>
                  <a:pt x="134" y="158"/>
                  <a:pt x="134" y="158"/>
                  <a:pt x="134" y="158"/>
                </a:cubicBezTo>
                <a:cubicBezTo>
                  <a:pt x="134" y="158"/>
                  <a:pt x="134" y="158"/>
                  <a:pt x="134" y="158"/>
                </a:cubicBezTo>
                <a:cubicBezTo>
                  <a:pt x="135" y="158"/>
                  <a:pt x="135" y="158"/>
                  <a:pt x="135" y="158"/>
                </a:cubicBezTo>
                <a:cubicBezTo>
                  <a:pt x="135" y="158"/>
                  <a:pt x="135" y="158"/>
                  <a:pt x="135" y="158"/>
                </a:cubicBezTo>
                <a:cubicBezTo>
                  <a:pt x="135" y="157"/>
                  <a:pt x="135" y="157"/>
                  <a:pt x="135" y="157"/>
                </a:cubicBezTo>
                <a:cubicBezTo>
                  <a:pt x="135" y="157"/>
                  <a:pt x="135" y="157"/>
                  <a:pt x="135" y="157"/>
                </a:cubicBezTo>
                <a:cubicBezTo>
                  <a:pt x="135" y="157"/>
                  <a:pt x="135" y="157"/>
                  <a:pt x="135" y="157"/>
                </a:cubicBezTo>
                <a:cubicBezTo>
                  <a:pt x="135" y="157"/>
                  <a:pt x="135" y="157"/>
                  <a:pt x="135" y="157"/>
                </a:cubicBezTo>
                <a:cubicBezTo>
                  <a:pt x="135" y="157"/>
                  <a:pt x="135" y="157"/>
                  <a:pt x="135" y="157"/>
                </a:cubicBezTo>
                <a:cubicBezTo>
                  <a:pt x="135" y="157"/>
                  <a:pt x="135" y="157"/>
                  <a:pt x="135" y="157"/>
                </a:cubicBezTo>
                <a:cubicBezTo>
                  <a:pt x="135" y="156"/>
                  <a:pt x="135" y="156"/>
                  <a:pt x="135" y="156"/>
                </a:cubicBezTo>
                <a:cubicBezTo>
                  <a:pt x="135" y="156"/>
                  <a:pt x="135" y="156"/>
                  <a:pt x="135" y="156"/>
                </a:cubicBezTo>
                <a:cubicBezTo>
                  <a:pt x="136" y="156"/>
                  <a:pt x="136" y="156"/>
                  <a:pt x="136" y="156"/>
                </a:cubicBezTo>
                <a:cubicBezTo>
                  <a:pt x="136" y="156"/>
                  <a:pt x="136" y="156"/>
                  <a:pt x="136" y="156"/>
                </a:cubicBezTo>
                <a:cubicBezTo>
                  <a:pt x="136" y="156"/>
                  <a:pt x="136" y="156"/>
                  <a:pt x="136" y="156"/>
                </a:cubicBezTo>
                <a:cubicBezTo>
                  <a:pt x="136" y="156"/>
                  <a:pt x="136" y="156"/>
                  <a:pt x="136" y="156"/>
                </a:cubicBezTo>
                <a:cubicBezTo>
                  <a:pt x="136" y="155"/>
                  <a:pt x="136" y="155"/>
                  <a:pt x="136" y="155"/>
                </a:cubicBezTo>
                <a:cubicBezTo>
                  <a:pt x="136" y="155"/>
                  <a:pt x="136" y="155"/>
                  <a:pt x="136" y="155"/>
                </a:cubicBezTo>
                <a:cubicBezTo>
                  <a:pt x="136" y="155"/>
                  <a:pt x="136" y="155"/>
                  <a:pt x="136" y="155"/>
                </a:cubicBezTo>
                <a:cubicBezTo>
                  <a:pt x="136" y="155"/>
                  <a:pt x="136" y="155"/>
                  <a:pt x="136" y="155"/>
                </a:cubicBezTo>
                <a:cubicBezTo>
                  <a:pt x="136" y="155"/>
                  <a:pt x="136" y="155"/>
                  <a:pt x="136" y="155"/>
                </a:cubicBezTo>
                <a:cubicBezTo>
                  <a:pt x="136" y="155"/>
                  <a:pt x="136" y="155"/>
                  <a:pt x="136" y="155"/>
                </a:cubicBezTo>
                <a:cubicBezTo>
                  <a:pt x="137" y="154"/>
                  <a:pt x="137" y="154"/>
                  <a:pt x="137" y="154"/>
                </a:cubicBezTo>
                <a:cubicBezTo>
                  <a:pt x="137" y="154"/>
                  <a:pt x="137" y="154"/>
                  <a:pt x="137" y="154"/>
                </a:cubicBezTo>
                <a:cubicBezTo>
                  <a:pt x="137" y="154"/>
                  <a:pt x="137" y="154"/>
                  <a:pt x="137" y="154"/>
                </a:cubicBezTo>
                <a:cubicBezTo>
                  <a:pt x="137" y="154"/>
                  <a:pt x="137" y="154"/>
                  <a:pt x="137" y="154"/>
                </a:cubicBezTo>
                <a:cubicBezTo>
                  <a:pt x="137" y="154"/>
                  <a:pt x="137" y="154"/>
                  <a:pt x="137" y="154"/>
                </a:cubicBezTo>
                <a:cubicBezTo>
                  <a:pt x="137" y="154"/>
                  <a:pt x="137" y="154"/>
                  <a:pt x="137" y="154"/>
                </a:cubicBezTo>
                <a:cubicBezTo>
                  <a:pt x="137" y="154"/>
                  <a:pt x="137" y="154"/>
                  <a:pt x="137" y="154"/>
                </a:cubicBezTo>
                <a:cubicBezTo>
                  <a:pt x="137" y="154"/>
                  <a:pt x="137" y="154"/>
                  <a:pt x="137" y="154"/>
                </a:cubicBezTo>
                <a:cubicBezTo>
                  <a:pt x="138" y="153"/>
                  <a:pt x="138" y="153"/>
                  <a:pt x="138" y="153"/>
                </a:cubicBezTo>
                <a:cubicBezTo>
                  <a:pt x="138" y="153"/>
                  <a:pt x="138" y="153"/>
                  <a:pt x="138" y="153"/>
                </a:cubicBezTo>
                <a:cubicBezTo>
                  <a:pt x="138" y="153"/>
                  <a:pt x="138" y="153"/>
                  <a:pt x="138" y="153"/>
                </a:cubicBezTo>
                <a:cubicBezTo>
                  <a:pt x="138" y="153"/>
                  <a:pt x="138" y="153"/>
                  <a:pt x="138" y="153"/>
                </a:cubicBezTo>
                <a:cubicBezTo>
                  <a:pt x="138" y="153"/>
                  <a:pt x="138" y="153"/>
                  <a:pt x="138" y="153"/>
                </a:cubicBezTo>
                <a:cubicBezTo>
                  <a:pt x="138" y="153"/>
                  <a:pt x="138" y="153"/>
                  <a:pt x="138" y="153"/>
                </a:cubicBezTo>
                <a:cubicBezTo>
                  <a:pt x="138" y="152"/>
                  <a:pt x="138" y="152"/>
                  <a:pt x="138" y="152"/>
                </a:cubicBezTo>
                <a:cubicBezTo>
                  <a:pt x="138" y="152"/>
                  <a:pt x="138" y="152"/>
                  <a:pt x="138" y="152"/>
                </a:cubicBezTo>
                <a:cubicBezTo>
                  <a:pt x="144" y="146"/>
                  <a:pt x="144" y="146"/>
                  <a:pt x="144" y="146"/>
                </a:cubicBezTo>
                <a:cubicBezTo>
                  <a:pt x="144" y="146"/>
                  <a:pt x="144" y="146"/>
                  <a:pt x="144" y="146"/>
                </a:cubicBezTo>
                <a:cubicBezTo>
                  <a:pt x="149" y="146"/>
                  <a:pt x="149" y="146"/>
                  <a:pt x="149" y="146"/>
                </a:cubicBezTo>
                <a:cubicBezTo>
                  <a:pt x="147" y="149"/>
                  <a:pt x="147" y="149"/>
                  <a:pt x="147" y="149"/>
                </a:cubicBezTo>
                <a:cubicBezTo>
                  <a:pt x="143" y="157"/>
                  <a:pt x="141" y="165"/>
                  <a:pt x="141" y="174"/>
                </a:cubicBezTo>
                <a:cubicBezTo>
                  <a:pt x="141" y="182"/>
                  <a:pt x="142" y="191"/>
                  <a:pt x="145" y="199"/>
                </a:cubicBezTo>
                <a:cubicBezTo>
                  <a:pt x="157" y="228"/>
                  <a:pt x="157" y="228"/>
                  <a:pt x="157" y="228"/>
                </a:cubicBezTo>
                <a:close/>
                <a:moveTo>
                  <a:pt x="192" y="86"/>
                </a:moveTo>
                <a:cubicBezTo>
                  <a:pt x="192" y="141"/>
                  <a:pt x="192" y="141"/>
                  <a:pt x="192" y="141"/>
                </a:cubicBezTo>
                <a:cubicBezTo>
                  <a:pt x="184" y="141"/>
                  <a:pt x="184" y="141"/>
                  <a:pt x="184" y="141"/>
                </a:cubicBezTo>
                <a:cubicBezTo>
                  <a:pt x="184" y="141"/>
                  <a:pt x="184" y="141"/>
                  <a:pt x="184" y="141"/>
                </a:cubicBezTo>
                <a:cubicBezTo>
                  <a:pt x="168" y="141"/>
                  <a:pt x="168" y="141"/>
                  <a:pt x="168" y="141"/>
                </a:cubicBezTo>
                <a:cubicBezTo>
                  <a:pt x="153" y="141"/>
                  <a:pt x="153" y="141"/>
                  <a:pt x="153" y="141"/>
                </a:cubicBezTo>
                <a:cubicBezTo>
                  <a:pt x="145" y="141"/>
                  <a:pt x="145" y="141"/>
                  <a:pt x="145" y="141"/>
                </a:cubicBezTo>
                <a:cubicBezTo>
                  <a:pt x="145" y="86"/>
                  <a:pt x="145" y="86"/>
                  <a:pt x="145" y="86"/>
                </a:cubicBezTo>
                <a:cubicBezTo>
                  <a:pt x="192" y="86"/>
                  <a:pt x="192" y="86"/>
                  <a:pt x="192" y="86"/>
                </a:cubicBezTo>
                <a:close/>
                <a:moveTo>
                  <a:pt x="145" y="80"/>
                </a:moveTo>
                <a:cubicBezTo>
                  <a:pt x="145" y="72"/>
                  <a:pt x="145" y="72"/>
                  <a:pt x="145" y="72"/>
                </a:cubicBezTo>
                <a:cubicBezTo>
                  <a:pt x="145" y="15"/>
                  <a:pt x="145" y="15"/>
                  <a:pt x="145" y="15"/>
                </a:cubicBezTo>
                <a:cubicBezTo>
                  <a:pt x="145" y="13"/>
                  <a:pt x="146" y="10"/>
                  <a:pt x="148" y="8"/>
                </a:cubicBezTo>
                <a:cubicBezTo>
                  <a:pt x="148" y="8"/>
                  <a:pt x="148" y="8"/>
                  <a:pt x="148" y="8"/>
                </a:cubicBezTo>
                <a:cubicBezTo>
                  <a:pt x="150" y="6"/>
                  <a:pt x="153" y="5"/>
                  <a:pt x="156" y="5"/>
                </a:cubicBezTo>
                <a:cubicBezTo>
                  <a:pt x="181" y="5"/>
                  <a:pt x="181" y="5"/>
                  <a:pt x="181" y="5"/>
                </a:cubicBezTo>
                <a:cubicBezTo>
                  <a:pt x="184" y="5"/>
                  <a:pt x="187" y="6"/>
                  <a:pt x="189" y="8"/>
                </a:cubicBezTo>
                <a:cubicBezTo>
                  <a:pt x="191" y="10"/>
                  <a:pt x="192" y="13"/>
                  <a:pt x="192" y="15"/>
                </a:cubicBezTo>
                <a:cubicBezTo>
                  <a:pt x="192" y="80"/>
                  <a:pt x="192" y="80"/>
                  <a:pt x="192" y="80"/>
                </a:cubicBezTo>
                <a:lnTo>
                  <a:pt x="145" y="80"/>
                </a:lnTo>
                <a:close/>
              </a:path>
            </a:pathLst>
          </a:custGeom>
          <a:solidFill>
            <a:srgbClr val="E92793"/>
          </a:solidFill>
          <a:ln>
            <a:noFill/>
          </a:ln>
        </p:spPr>
        <p:txBody>
          <a:bodyPr vert="horz" wrap="square" lIns="91440" tIns="45720" rIns="91440" bIns="45720" numCol="1" anchor="t" anchorCtr="0" compatLnSpc="1">
            <a:prstTxWarp prst="textNoShape">
              <a:avLst/>
            </a:prstTxWarp>
          </a:bodyPr>
          <a:lstStyle/>
          <a:p>
            <a:endParaRPr lang="en-US"/>
          </a:p>
        </p:txBody>
      </p:sp>
      <p:sp>
        <p:nvSpPr>
          <p:cNvPr id="74" name="Freeform 37">
            <a:extLst>
              <a:ext uri="{FF2B5EF4-FFF2-40B4-BE49-F238E27FC236}">
                <a16:creationId xmlns:a16="http://schemas.microsoft.com/office/drawing/2014/main" id="{C9D801CD-7A8E-43B9-8FB0-247A1C38FF9B}"/>
              </a:ext>
            </a:extLst>
          </p:cNvPr>
          <p:cNvSpPr>
            <a:spLocks noEditPoints="1"/>
          </p:cNvSpPr>
          <p:nvPr/>
        </p:nvSpPr>
        <p:spPr bwMode="auto">
          <a:xfrm>
            <a:off x="10144753" y="476713"/>
            <a:ext cx="259931" cy="759626"/>
          </a:xfrm>
          <a:custGeom>
            <a:avLst/>
            <a:gdLst>
              <a:gd name="T0" fmla="*/ 25 w 95"/>
              <a:gd name="T1" fmla="*/ 6 h 283"/>
              <a:gd name="T2" fmla="*/ 9 w 95"/>
              <a:gd name="T3" fmla="*/ 9 h 283"/>
              <a:gd name="T4" fmla="*/ 6 w 95"/>
              <a:gd name="T5" fmla="*/ 18 h 283"/>
              <a:gd name="T6" fmla="*/ 25 w 95"/>
              <a:gd name="T7" fmla="*/ 209 h 283"/>
              <a:gd name="T8" fmla="*/ 31 w 95"/>
              <a:gd name="T9" fmla="*/ 209 h 283"/>
              <a:gd name="T10" fmla="*/ 63 w 95"/>
              <a:gd name="T11" fmla="*/ 196 h 283"/>
              <a:gd name="T12" fmla="*/ 31 w 95"/>
              <a:gd name="T13" fmla="*/ 6 h 283"/>
              <a:gd name="T14" fmla="*/ 69 w 95"/>
              <a:gd name="T15" fmla="*/ 196 h 283"/>
              <a:gd name="T16" fmla="*/ 89 w 95"/>
              <a:gd name="T17" fmla="*/ 201 h 283"/>
              <a:gd name="T18" fmla="*/ 89 w 95"/>
              <a:gd name="T19" fmla="*/ 18 h 283"/>
              <a:gd name="T20" fmla="*/ 85 w 95"/>
              <a:gd name="T21" fmla="*/ 9 h 283"/>
              <a:gd name="T22" fmla="*/ 77 w 95"/>
              <a:gd name="T23" fmla="*/ 6 h 283"/>
              <a:gd name="T24" fmla="*/ 69 w 95"/>
              <a:gd name="T25" fmla="*/ 6 h 283"/>
              <a:gd name="T26" fmla="*/ 95 w 95"/>
              <a:gd name="T27" fmla="*/ 205 h 283"/>
              <a:gd name="T28" fmla="*/ 56 w 95"/>
              <a:gd name="T29" fmla="*/ 277 h 283"/>
              <a:gd name="T30" fmla="*/ 47 w 95"/>
              <a:gd name="T31" fmla="*/ 283 h 283"/>
              <a:gd name="T32" fmla="*/ 42 w 95"/>
              <a:gd name="T33" fmla="*/ 281 h 283"/>
              <a:gd name="T34" fmla="*/ 0 w 95"/>
              <a:gd name="T35" fmla="*/ 206 h 283"/>
              <a:gd name="T36" fmla="*/ 0 w 95"/>
              <a:gd name="T37" fmla="*/ 204 h 283"/>
              <a:gd name="T38" fmla="*/ 5 w 95"/>
              <a:gd name="T39" fmla="*/ 5 h 283"/>
              <a:gd name="T40" fmla="*/ 5 w 95"/>
              <a:gd name="T41" fmla="*/ 5 h 283"/>
              <a:gd name="T42" fmla="*/ 18 w 95"/>
              <a:gd name="T43" fmla="*/ 0 h 283"/>
              <a:gd name="T44" fmla="*/ 66 w 95"/>
              <a:gd name="T45" fmla="*/ 0 h 283"/>
              <a:gd name="T46" fmla="*/ 77 w 95"/>
              <a:gd name="T47" fmla="*/ 0 h 283"/>
              <a:gd name="T48" fmla="*/ 90 w 95"/>
              <a:gd name="T49" fmla="*/ 5 h 283"/>
              <a:gd name="T50" fmla="*/ 95 w 95"/>
              <a:gd name="T51" fmla="*/ 18 h 283"/>
              <a:gd name="T52" fmla="*/ 95 w 95"/>
              <a:gd name="T53" fmla="*/ 204 h 283"/>
              <a:gd name="T54" fmla="*/ 67 w 95"/>
              <a:gd name="T55" fmla="*/ 244 h 283"/>
              <a:gd name="T56" fmla="*/ 52 w 95"/>
              <a:gd name="T57" fmla="*/ 238 h 283"/>
              <a:gd name="T58" fmla="*/ 37 w 95"/>
              <a:gd name="T59" fmla="*/ 249 h 283"/>
              <a:gd name="T60" fmla="*/ 9 w 95"/>
              <a:gd name="T61" fmla="*/ 210 h 283"/>
              <a:gd name="T62" fmla="*/ 28 w 95"/>
              <a:gd name="T63" fmla="*/ 216 h 283"/>
              <a:gd name="T64" fmla="*/ 32 w 95"/>
              <a:gd name="T65" fmla="*/ 215 h 283"/>
              <a:gd name="T66" fmla="*/ 66 w 95"/>
              <a:gd name="T67" fmla="*/ 201 h 283"/>
              <a:gd name="T68" fmla="*/ 87 w 95"/>
              <a:gd name="T69" fmla="*/ 206 h 283"/>
              <a:gd name="T70" fmla="*/ 43 w 95"/>
              <a:gd name="T71" fmla="*/ 274 h 283"/>
              <a:gd name="T72" fmla="*/ 47 w 95"/>
              <a:gd name="T73" fmla="*/ 277 h 283"/>
              <a:gd name="T74" fmla="*/ 50 w 95"/>
              <a:gd name="T75" fmla="*/ 276 h 283"/>
              <a:gd name="T76" fmla="*/ 64 w 95"/>
              <a:gd name="T77" fmla="*/ 249 h 283"/>
              <a:gd name="T78" fmla="*/ 40 w 95"/>
              <a:gd name="T79" fmla="*/ 254 h 283"/>
              <a:gd name="T80" fmla="*/ 32 w 95"/>
              <a:gd name="T81" fmla="*/ 253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95" h="283">
                <a:moveTo>
                  <a:pt x="25" y="209"/>
                </a:moveTo>
                <a:cubicBezTo>
                  <a:pt x="25" y="6"/>
                  <a:pt x="25" y="6"/>
                  <a:pt x="25" y="6"/>
                </a:cubicBezTo>
                <a:cubicBezTo>
                  <a:pt x="18" y="6"/>
                  <a:pt x="18" y="6"/>
                  <a:pt x="18" y="6"/>
                </a:cubicBezTo>
                <a:cubicBezTo>
                  <a:pt x="14" y="6"/>
                  <a:pt x="11" y="7"/>
                  <a:pt x="9" y="9"/>
                </a:cubicBezTo>
                <a:cubicBezTo>
                  <a:pt x="9" y="9"/>
                  <a:pt x="9" y="9"/>
                  <a:pt x="9" y="9"/>
                </a:cubicBezTo>
                <a:cubicBezTo>
                  <a:pt x="7" y="12"/>
                  <a:pt x="6" y="15"/>
                  <a:pt x="6" y="18"/>
                </a:cubicBezTo>
                <a:cubicBezTo>
                  <a:pt x="6" y="202"/>
                  <a:pt x="6" y="202"/>
                  <a:pt x="6" y="202"/>
                </a:cubicBezTo>
                <a:cubicBezTo>
                  <a:pt x="25" y="209"/>
                  <a:pt x="25" y="209"/>
                  <a:pt x="25" y="209"/>
                </a:cubicBezTo>
                <a:close/>
                <a:moveTo>
                  <a:pt x="31" y="6"/>
                </a:moveTo>
                <a:cubicBezTo>
                  <a:pt x="31" y="209"/>
                  <a:pt x="31" y="209"/>
                  <a:pt x="31" y="209"/>
                </a:cubicBezTo>
                <a:cubicBezTo>
                  <a:pt x="63" y="196"/>
                  <a:pt x="63" y="196"/>
                  <a:pt x="63" y="196"/>
                </a:cubicBezTo>
                <a:cubicBezTo>
                  <a:pt x="63" y="196"/>
                  <a:pt x="63" y="196"/>
                  <a:pt x="63" y="196"/>
                </a:cubicBezTo>
                <a:cubicBezTo>
                  <a:pt x="63" y="6"/>
                  <a:pt x="63" y="6"/>
                  <a:pt x="63" y="6"/>
                </a:cubicBezTo>
                <a:cubicBezTo>
                  <a:pt x="31" y="6"/>
                  <a:pt x="31" y="6"/>
                  <a:pt x="31" y="6"/>
                </a:cubicBezTo>
                <a:close/>
                <a:moveTo>
                  <a:pt x="69" y="6"/>
                </a:moveTo>
                <a:cubicBezTo>
                  <a:pt x="69" y="196"/>
                  <a:pt x="69" y="196"/>
                  <a:pt x="69" y="196"/>
                </a:cubicBezTo>
                <a:cubicBezTo>
                  <a:pt x="69" y="196"/>
                  <a:pt x="69" y="196"/>
                  <a:pt x="69" y="196"/>
                </a:cubicBezTo>
                <a:cubicBezTo>
                  <a:pt x="89" y="201"/>
                  <a:pt x="89" y="201"/>
                  <a:pt x="89" y="201"/>
                </a:cubicBezTo>
                <a:cubicBezTo>
                  <a:pt x="89" y="18"/>
                  <a:pt x="89" y="18"/>
                  <a:pt x="89" y="18"/>
                </a:cubicBezTo>
                <a:cubicBezTo>
                  <a:pt x="89" y="18"/>
                  <a:pt x="89" y="18"/>
                  <a:pt x="89" y="18"/>
                </a:cubicBezTo>
                <a:cubicBezTo>
                  <a:pt x="89" y="18"/>
                  <a:pt x="89" y="18"/>
                  <a:pt x="89" y="18"/>
                </a:cubicBezTo>
                <a:cubicBezTo>
                  <a:pt x="89" y="15"/>
                  <a:pt x="87" y="12"/>
                  <a:pt x="85" y="9"/>
                </a:cubicBezTo>
                <a:cubicBezTo>
                  <a:pt x="83" y="7"/>
                  <a:pt x="80" y="6"/>
                  <a:pt x="77" y="6"/>
                </a:cubicBezTo>
                <a:cubicBezTo>
                  <a:pt x="77" y="6"/>
                  <a:pt x="77" y="6"/>
                  <a:pt x="77" y="6"/>
                </a:cubicBezTo>
                <a:cubicBezTo>
                  <a:pt x="77" y="6"/>
                  <a:pt x="77" y="6"/>
                  <a:pt x="77" y="6"/>
                </a:cubicBezTo>
                <a:cubicBezTo>
                  <a:pt x="69" y="6"/>
                  <a:pt x="69" y="6"/>
                  <a:pt x="69" y="6"/>
                </a:cubicBezTo>
                <a:close/>
                <a:moveTo>
                  <a:pt x="95" y="204"/>
                </a:moveTo>
                <a:cubicBezTo>
                  <a:pt x="95" y="204"/>
                  <a:pt x="95" y="205"/>
                  <a:pt x="95" y="205"/>
                </a:cubicBezTo>
                <a:cubicBezTo>
                  <a:pt x="95" y="206"/>
                  <a:pt x="94" y="206"/>
                  <a:pt x="94" y="206"/>
                </a:cubicBezTo>
                <a:cubicBezTo>
                  <a:pt x="56" y="277"/>
                  <a:pt x="56" y="277"/>
                  <a:pt x="56" y="277"/>
                </a:cubicBezTo>
                <a:cubicBezTo>
                  <a:pt x="55" y="279"/>
                  <a:pt x="54" y="280"/>
                  <a:pt x="53" y="281"/>
                </a:cubicBezTo>
                <a:cubicBezTo>
                  <a:pt x="51" y="282"/>
                  <a:pt x="49" y="283"/>
                  <a:pt x="47" y="283"/>
                </a:cubicBezTo>
                <a:cubicBezTo>
                  <a:pt x="47" y="283"/>
                  <a:pt x="47" y="283"/>
                  <a:pt x="47" y="283"/>
                </a:cubicBezTo>
                <a:cubicBezTo>
                  <a:pt x="45" y="283"/>
                  <a:pt x="43" y="282"/>
                  <a:pt x="42" y="281"/>
                </a:cubicBezTo>
                <a:cubicBezTo>
                  <a:pt x="40" y="280"/>
                  <a:pt x="39" y="279"/>
                  <a:pt x="38" y="277"/>
                </a:cubicBezTo>
                <a:cubicBezTo>
                  <a:pt x="0" y="206"/>
                  <a:pt x="0" y="206"/>
                  <a:pt x="0" y="206"/>
                </a:cubicBezTo>
                <a:cubicBezTo>
                  <a:pt x="0" y="206"/>
                  <a:pt x="0" y="205"/>
                  <a:pt x="0" y="204"/>
                </a:cubicBezTo>
                <a:cubicBezTo>
                  <a:pt x="0" y="204"/>
                  <a:pt x="0" y="204"/>
                  <a:pt x="0" y="204"/>
                </a:cubicBezTo>
                <a:cubicBezTo>
                  <a:pt x="0" y="18"/>
                  <a:pt x="0" y="18"/>
                  <a:pt x="0" y="18"/>
                </a:cubicBezTo>
                <a:cubicBezTo>
                  <a:pt x="0" y="13"/>
                  <a:pt x="2" y="9"/>
                  <a:pt x="5" y="5"/>
                </a:cubicBezTo>
                <a:cubicBezTo>
                  <a:pt x="5" y="5"/>
                  <a:pt x="5" y="5"/>
                  <a:pt x="5" y="5"/>
                </a:cubicBezTo>
                <a:cubicBezTo>
                  <a:pt x="5" y="5"/>
                  <a:pt x="5" y="5"/>
                  <a:pt x="5" y="5"/>
                </a:cubicBezTo>
                <a:cubicBezTo>
                  <a:pt x="5" y="5"/>
                  <a:pt x="5" y="5"/>
                  <a:pt x="5" y="5"/>
                </a:cubicBezTo>
                <a:cubicBezTo>
                  <a:pt x="8" y="2"/>
                  <a:pt x="13" y="0"/>
                  <a:pt x="18" y="0"/>
                </a:cubicBezTo>
                <a:cubicBezTo>
                  <a:pt x="28" y="0"/>
                  <a:pt x="28" y="0"/>
                  <a:pt x="28" y="0"/>
                </a:cubicBezTo>
                <a:cubicBezTo>
                  <a:pt x="66" y="0"/>
                  <a:pt x="66" y="0"/>
                  <a:pt x="66" y="0"/>
                </a:cubicBezTo>
                <a:cubicBezTo>
                  <a:pt x="77" y="0"/>
                  <a:pt x="77" y="0"/>
                  <a:pt x="77" y="0"/>
                </a:cubicBezTo>
                <a:cubicBezTo>
                  <a:pt x="77" y="0"/>
                  <a:pt x="77" y="0"/>
                  <a:pt x="77" y="0"/>
                </a:cubicBezTo>
                <a:cubicBezTo>
                  <a:pt x="77" y="0"/>
                  <a:pt x="77" y="0"/>
                  <a:pt x="77" y="0"/>
                </a:cubicBezTo>
                <a:cubicBezTo>
                  <a:pt x="82" y="0"/>
                  <a:pt x="86" y="2"/>
                  <a:pt x="90" y="5"/>
                </a:cubicBezTo>
                <a:cubicBezTo>
                  <a:pt x="93" y="9"/>
                  <a:pt x="95" y="13"/>
                  <a:pt x="95" y="18"/>
                </a:cubicBezTo>
                <a:cubicBezTo>
                  <a:pt x="95" y="18"/>
                  <a:pt x="95" y="18"/>
                  <a:pt x="95" y="18"/>
                </a:cubicBezTo>
                <a:cubicBezTo>
                  <a:pt x="95" y="18"/>
                  <a:pt x="95" y="18"/>
                  <a:pt x="95" y="18"/>
                </a:cubicBezTo>
                <a:cubicBezTo>
                  <a:pt x="95" y="204"/>
                  <a:pt x="95" y="204"/>
                  <a:pt x="95" y="204"/>
                </a:cubicBezTo>
                <a:close/>
                <a:moveTo>
                  <a:pt x="87" y="206"/>
                </a:moveTo>
                <a:cubicBezTo>
                  <a:pt x="67" y="244"/>
                  <a:pt x="67" y="244"/>
                  <a:pt x="67" y="244"/>
                </a:cubicBezTo>
                <a:cubicBezTo>
                  <a:pt x="52" y="238"/>
                  <a:pt x="52" y="238"/>
                  <a:pt x="52" y="238"/>
                </a:cubicBezTo>
                <a:cubicBezTo>
                  <a:pt x="52" y="238"/>
                  <a:pt x="52" y="238"/>
                  <a:pt x="52" y="238"/>
                </a:cubicBezTo>
                <a:cubicBezTo>
                  <a:pt x="51" y="237"/>
                  <a:pt x="50" y="237"/>
                  <a:pt x="49" y="238"/>
                </a:cubicBezTo>
                <a:cubicBezTo>
                  <a:pt x="37" y="249"/>
                  <a:pt x="37" y="249"/>
                  <a:pt x="37" y="249"/>
                </a:cubicBezTo>
                <a:cubicBezTo>
                  <a:pt x="28" y="246"/>
                  <a:pt x="28" y="246"/>
                  <a:pt x="28" y="246"/>
                </a:cubicBezTo>
                <a:cubicBezTo>
                  <a:pt x="9" y="210"/>
                  <a:pt x="9" y="210"/>
                  <a:pt x="9" y="210"/>
                </a:cubicBezTo>
                <a:cubicBezTo>
                  <a:pt x="24" y="215"/>
                  <a:pt x="24" y="215"/>
                  <a:pt x="24" y="215"/>
                </a:cubicBezTo>
                <a:cubicBezTo>
                  <a:pt x="26" y="216"/>
                  <a:pt x="27" y="216"/>
                  <a:pt x="28" y="216"/>
                </a:cubicBezTo>
                <a:cubicBezTo>
                  <a:pt x="29" y="216"/>
                  <a:pt x="31" y="216"/>
                  <a:pt x="32" y="215"/>
                </a:cubicBezTo>
                <a:cubicBezTo>
                  <a:pt x="32" y="215"/>
                  <a:pt x="32" y="215"/>
                  <a:pt x="32" y="215"/>
                </a:cubicBezTo>
                <a:cubicBezTo>
                  <a:pt x="65" y="202"/>
                  <a:pt x="65" y="202"/>
                  <a:pt x="65" y="202"/>
                </a:cubicBezTo>
                <a:cubicBezTo>
                  <a:pt x="66" y="201"/>
                  <a:pt x="66" y="201"/>
                  <a:pt x="66" y="201"/>
                </a:cubicBezTo>
                <a:cubicBezTo>
                  <a:pt x="67" y="201"/>
                  <a:pt x="67" y="201"/>
                  <a:pt x="68" y="201"/>
                </a:cubicBezTo>
                <a:cubicBezTo>
                  <a:pt x="87" y="206"/>
                  <a:pt x="87" y="206"/>
                  <a:pt x="87" y="206"/>
                </a:cubicBezTo>
                <a:close/>
                <a:moveTo>
                  <a:pt x="32" y="253"/>
                </a:moveTo>
                <a:cubicBezTo>
                  <a:pt x="43" y="274"/>
                  <a:pt x="43" y="274"/>
                  <a:pt x="43" y="274"/>
                </a:cubicBezTo>
                <a:cubicBezTo>
                  <a:pt x="44" y="275"/>
                  <a:pt x="44" y="276"/>
                  <a:pt x="45" y="276"/>
                </a:cubicBezTo>
                <a:cubicBezTo>
                  <a:pt x="46" y="277"/>
                  <a:pt x="46" y="277"/>
                  <a:pt x="47" y="277"/>
                </a:cubicBezTo>
                <a:cubicBezTo>
                  <a:pt x="47" y="277"/>
                  <a:pt x="47" y="277"/>
                  <a:pt x="47" y="277"/>
                </a:cubicBezTo>
                <a:cubicBezTo>
                  <a:pt x="48" y="277"/>
                  <a:pt x="49" y="277"/>
                  <a:pt x="50" y="276"/>
                </a:cubicBezTo>
                <a:cubicBezTo>
                  <a:pt x="50" y="276"/>
                  <a:pt x="51" y="275"/>
                  <a:pt x="51" y="274"/>
                </a:cubicBezTo>
                <a:cubicBezTo>
                  <a:pt x="64" y="249"/>
                  <a:pt x="64" y="249"/>
                  <a:pt x="64" y="249"/>
                </a:cubicBezTo>
                <a:cubicBezTo>
                  <a:pt x="51" y="244"/>
                  <a:pt x="51" y="244"/>
                  <a:pt x="51" y="244"/>
                </a:cubicBezTo>
                <a:cubicBezTo>
                  <a:pt x="40" y="254"/>
                  <a:pt x="40" y="254"/>
                  <a:pt x="40" y="254"/>
                </a:cubicBezTo>
                <a:cubicBezTo>
                  <a:pt x="39" y="255"/>
                  <a:pt x="38" y="255"/>
                  <a:pt x="37" y="255"/>
                </a:cubicBezTo>
                <a:lnTo>
                  <a:pt x="32" y="253"/>
                </a:lnTo>
                <a:close/>
              </a:path>
            </a:pathLst>
          </a:custGeom>
          <a:solidFill>
            <a:srgbClr val="E92793"/>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41">
            <a:extLst>
              <a:ext uri="{FF2B5EF4-FFF2-40B4-BE49-F238E27FC236}">
                <a16:creationId xmlns:a16="http://schemas.microsoft.com/office/drawing/2014/main" id="{F371A9CE-7CED-4E99-872C-42691EF61E23}"/>
              </a:ext>
            </a:extLst>
          </p:cNvPr>
          <p:cNvSpPr>
            <a:spLocks noEditPoints="1"/>
          </p:cNvSpPr>
          <p:nvPr/>
        </p:nvSpPr>
        <p:spPr bwMode="auto">
          <a:xfrm>
            <a:off x="10274719" y="2427289"/>
            <a:ext cx="522287" cy="673100"/>
          </a:xfrm>
          <a:custGeom>
            <a:avLst/>
            <a:gdLst>
              <a:gd name="T0" fmla="*/ 7 w 136"/>
              <a:gd name="T1" fmla="*/ 7 h 176"/>
              <a:gd name="T2" fmla="*/ 4 w 136"/>
              <a:gd name="T3" fmla="*/ 163 h 176"/>
              <a:gd name="T4" fmla="*/ 124 w 136"/>
              <a:gd name="T5" fmla="*/ 172 h 176"/>
              <a:gd name="T6" fmla="*/ 132 w 136"/>
              <a:gd name="T7" fmla="*/ 163 h 176"/>
              <a:gd name="T8" fmla="*/ 124 w 136"/>
              <a:gd name="T9" fmla="*/ 4 h 176"/>
              <a:gd name="T10" fmla="*/ 95 w 136"/>
              <a:gd name="T11" fmla="*/ 145 h 176"/>
              <a:gd name="T12" fmla="*/ 99 w 136"/>
              <a:gd name="T13" fmla="*/ 140 h 176"/>
              <a:gd name="T14" fmla="*/ 97 w 136"/>
              <a:gd name="T15" fmla="*/ 132 h 176"/>
              <a:gd name="T16" fmla="*/ 97 w 136"/>
              <a:gd name="T17" fmla="*/ 123 h 176"/>
              <a:gd name="T18" fmla="*/ 87 w 136"/>
              <a:gd name="T19" fmla="*/ 137 h 176"/>
              <a:gd name="T20" fmla="*/ 107 w 136"/>
              <a:gd name="T21" fmla="*/ 133 h 176"/>
              <a:gd name="T22" fmla="*/ 87 w 136"/>
              <a:gd name="T23" fmla="*/ 137 h 176"/>
              <a:gd name="T24" fmla="*/ 34 w 136"/>
              <a:gd name="T25" fmla="*/ 127 h 176"/>
              <a:gd name="T26" fmla="*/ 48 w 136"/>
              <a:gd name="T27" fmla="*/ 126 h 176"/>
              <a:gd name="T28" fmla="*/ 48 w 136"/>
              <a:gd name="T29" fmla="*/ 140 h 176"/>
              <a:gd name="T30" fmla="*/ 40 w 136"/>
              <a:gd name="T31" fmla="*/ 138 h 176"/>
              <a:gd name="T32" fmla="*/ 31 w 136"/>
              <a:gd name="T33" fmla="*/ 140 h 176"/>
              <a:gd name="T34" fmla="*/ 50 w 136"/>
              <a:gd name="T35" fmla="*/ 82 h 176"/>
              <a:gd name="T36" fmla="*/ 42 w 136"/>
              <a:gd name="T37" fmla="*/ 86 h 176"/>
              <a:gd name="T38" fmla="*/ 38 w 136"/>
              <a:gd name="T39" fmla="*/ 94 h 176"/>
              <a:gd name="T40" fmla="*/ 28 w 136"/>
              <a:gd name="T41" fmla="*/ 84 h 176"/>
              <a:gd name="T42" fmla="*/ 38 w 136"/>
              <a:gd name="T43" fmla="*/ 74 h 176"/>
              <a:gd name="T44" fmla="*/ 42 w 136"/>
              <a:gd name="T45" fmla="*/ 82 h 176"/>
              <a:gd name="T46" fmla="*/ 85 w 136"/>
              <a:gd name="T47" fmla="*/ 85 h 176"/>
              <a:gd name="T48" fmla="*/ 109 w 136"/>
              <a:gd name="T49" fmla="*/ 85 h 176"/>
              <a:gd name="T50" fmla="*/ 75 w 136"/>
              <a:gd name="T51" fmla="*/ 113 h 176"/>
              <a:gd name="T52" fmla="*/ 122 w 136"/>
              <a:gd name="T53" fmla="*/ 154 h 176"/>
              <a:gd name="T54" fmla="*/ 72 w 136"/>
              <a:gd name="T55" fmla="*/ 154 h 176"/>
              <a:gd name="T56" fmla="*/ 117 w 136"/>
              <a:gd name="T57" fmla="*/ 117 h 176"/>
              <a:gd name="T58" fmla="*/ 77 w 136"/>
              <a:gd name="T59" fmla="*/ 117 h 176"/>
              <a:gd name="T60" fmla="*/ 120 w 136"/>
              <a:gd name="T61" fmla="*/ 63 h 176"/>
              <a:gd name="T62" fmla="*/ 120 w 136"/>
              <a:gd name="T63" fmla="*/ 106 h 176"/>
              <a:gd name="T64" fmla="*/ 72 w 136"/>
              <a:gd name="T65" fmla="*/ 65 h 176"/>
              <a:gd name="T66" fmla="*/ 117 w 136"/>
              <a:gd name="T67" fmla="*/ 102 h 176"/>
              <a:gd name="T68" fmla="*/ 117 w 136"/>
              <a:gd name="T69" fmla="*/ 67 h 176"/>
              <a:gd name="T70" fmla="*/ 64 w 136"/>
              <a:gd name="T71" fmla="*/ 115 h 176"/>
              <a:gd name="T72" fmla="*/ 17 w 136"/>
              <a:gd name="T73" fmla="*/ 156 h 176"/>
              <a:gd name="T74" fmla="*/ 17 w 136"/>
              <a:gd name="T75" fmla="*/ 113 h 176"/>
              <a:gd name="T76" fmla="*/ 19 w 136"/>
              <a:gd name="T77" fmla="*/ 152 h 176"/>
              <a:gd name="T78" fmla="*/ 17 w 136"/>
              <a:gd name="T79" fmla="*/ 63 h 176"/>
              <a:gd name="T80" fmla="*/ 64 w 136"/>
              <a:gd name="T81" fmla="*/ 104 h 176"/>
              <a:gd name="T82" fmla="*/ 15 w 136"/>
              <a:gd name="T83" fmla="*/ 104 h 176"/>
              <a:gd name="T84" fmla="*/ 60 w 136"/>
              <a:gd name="T85" fmla="*/ 67 h 176"/>
              <a:gd name="T86" fmla="*/ 19 w 136"/>
              <a:gd name="T87" fmla="*/ 67 h 176"/>
              <a:gd name="T88" fmla="*/ 120 w 136"/>
              <a:gd name="T89" fmla="*/ 18 h 176"/>
              <a:gd name="T90" fmla="*/ 120 w 136"/>
              <a:gd name="T91" fmla="*/ 53 h 176"/>
              <a:gd name="T92" fmla="*/ 15 w 136"/>
              <a:gd name="T93" fmla="*/ 20 h 176"/>
              <a:gd name="T94" fmla="*/ 117 w 136"/>
              <a:gd name="T95" fmla="*/ 49 h 176"/>
              <a:gd name="T96" fmla="*/ 117 w 136"/>
              <a:gd name="T97" fmla="*/ 22 h 176"/>
              <a:gd name="T98" fmla="*/ 133 w 136"/>
              <a:gd name="T99" fmla="*/ 4 h 176"/>
              <a:gd name="T100" fmla="*/ 133 w 136"/>
              <a:gd name="T101" fmla="*/ 172 h 176"/>
              <a:gd name="T102" fmla="*/ 13 w 136"/>
              <a:gd name="T103" fmla="*/ 176 h 176"/>
              <a:gd name="T104" fmla="*/ 0 w 136"/>
              <a:gd name="T105" fmla="*/ 13 h 176"/>
              <a:gd name="T106" fmla="*/ 4 w 136"/>
              <a:gd name="T107" fmla="*/ 4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6" h="176">
                <a:moveTo>
                  <a:pt x="124" y="4"/>
                </a:moveTo>
                <a:cubicBezTo>
                  <a:pt x="13" y="4"/>
                  <a:pt x="13" y="4"/>
                  <a:pt x="13" y="4"/>
                </a:cubicBezTo>
                <a:cubicBezTo>
                  <a:pt x="10" y="4"/>
                  <a:pt x="8" y="5"/>
                  <a:pt x="7" y="7"/>
                </a:cubicBezTo>
                <a:cubicBezTo>
                  <a:pt x="7" y="7"/>
                  <a:pt x="7" y="7"/>
                  <a:pt x="7" y="7"/>
                </a:cubicBezTo>
                <a:cubicBezTo>
                  <a:pt x="5" y="8"/>
                  <a:pt x="4" y="11"/>
                  <a:pt x="4" y="13"/>
                </a:cubicBezTo>
                <a:cubicBezTo>
                  <a:pt x="4" y="163"/>
                  <a:pt x="4" y="163"/>
                  <a:pt x="4" y="163"/>
                </a:cubicBezTo>
                <a:cubicBezTo>
                  <a:pt x="4" y="166"/>
                  <a:pt x="5" y="168"/>
                  <a:pt x="7" y="169"/>
                </a:cubicBezTo>
                <a:cubicBezTo>
                  <a:pt x="8" y="171"/>
                  <a:pt x="10" y="172"/>
                  <a:pt x="13" y="172"/>
                </a:cubicBezTo>
                <a:cubicBezTo>
                  <a:pt x="124" y="172"/>
                  <a:pt x="124" y="172"/>
                  <a:pt x="124" y="172"/>
                </a:cubicBezTo>
                <a:cubicBezTo>
                  <a:pt x="126" y="172"/>
                  <a:pt x="128" y="171"/>
                  <a:pt x="130" y="169"/>
                </a:cubicBezTo>
                <a:cubicBezTo>
                  <a:pt x="130" y="169"/>
                  <a:pt x="130" y="169"/>
                  <a:pt x="130" y="169"/>
                </a:cubicBezTo>
                <a:cubicBezTo>
                  <a:pt x="131" y="168"/>
                  <a:pt x="132" y="166"/>
                  <a:pt x="132" y="163"/>
                </a:cubicBezTo>
                <a:cubicBezTo>
                  <a:pt x="132" y="13"/>
                  <a:pt x="132" y="13"/>
                  <a:pt x="132" y="13"/>
                </a:cubicBezTo>
                <a:cubicBezTo>
                  <a:pt x="132" y="11"/>
                  <a:pt x="131" y="8"/>
                  <a:pt x="130" y="7"/>
                </a:cubicBezTo>
                <a:cubicBezTo>
                  <a:pt x="128" y="5"/>
                  <a:pt x="126" y="4"/>
                  <a:pt x="124" y="4"/>
                </a:cubicBezTo>
                <a:close/>
                <a:moveTo>
                  <a:pt x="99" y="145"/>
                </a:moveTo>
                <a:cubicBezTo>
                  <a:pt x="99" y="146"/>
                  <a:pt x="98" y="147"/>
                  <a:pt x="97" y="147"/>
                </a:cubicBezTo>
                <a:cubicBezTo>
                  <a:pt x="96" y="147"/>
                  <a:pt x="95" y="146"/>
                  <a:pt x="95" y="145"/>
                </a:cubicBezTo>
                <a:cubicBezTo>
                  <a:pt x="95" y="140"/>
                  <a:pt x="95" y="140"/>
                  <a:pt x="95" y="140"/>
                </a:cubicBezTo>
                <a:cubicBezTo>
                  <a:pt x="95" y="139"/>
                  <a:pt x="96" y="138"/>
                  <a:pt x="97" y="138"/>
                </a:cubicBezTo>
                <a:cubicBezTo>
                  <a:pt x="98" y="138"/>
                  <a:pt x="99" y="139"/>
                  <a:pt x="99" y="140"/>
                </a:cubicBezTo>
                <a:cubicBezTo>
                  <a:pt x="99" y="145"/>
                  <a:pt x="99" y="145"/>
                  <a:pt x="99" y="145"/>
                </a:cubicBezTo>
                <a:close/>
                <a:moveTo>
                  <a:pt x="99" y="130"/>
                </a:moveTo>
                <a:cubicBezTo>
                  <a:pt x="99" y="131"/>
                  <a:pt x="98" y="132"/>
                  <a:pt x="97" y="132"/>
                </a:cubicBezTo>
                <a:cubicBezTo>
                  <a:pt x="96" y="132"/>
                  <a:pt x="95" y="131"/>
                  <a:pt x="95" y="130"/>
                </a:cubicBezTo>
                <a:cubicBezTo>
                  <a:pt x="95" y="125"/>
                  <a:pt x="95" y="125"/>
                  <a:pt x="95" y="125"/>
                </a:cubicBezTo>
                <a:cubicBezTo>
                  <a:pt x="95" y="124"/>
                  <a:pt x="96" y="123"/>
                  <a:pt x="97" y="123"/>
                </a:cubicBezTo>
                <a:cubicBezTo>
                  <a:pt x="98" y="123"/>
                  <a:pt x="99" y="124"/>
                  <a:pt x="99" y="125"/>
                </a:cubicBezTo>
                <a:cubicBezTo>
                  <a:pt x="99" y="130"/>
                  <a:pt x="99" y="130"/>
                  <a:pt x="99" y="130"/>
                </a:cubicBezTo>
                <a:close/>
                <a:moveTo>
                  <a:pt x="87" y="137"/>
                </a:moveTo>
                <a:cubicBezTo>
                  <a:pt x="86" y="137"/>
                  <a:pt x="85" y="136"/>
                  <a:pt x="85" y="135"/>
                </a:cubicBezTo>
                <a:cubicBezTo>
                  <a:pt x="85" y="134"/>
                  <a:pt x="86" y="133"/>
                  <a:pt x="87" y="133"/>
                </a:cubicBezTo>
                <a:cubicBezTo>
                  <a:pt x="107" y="133"/>
                  <a:pt x="107" y="133"/>
                  <a:pt x="107" y="133"/>
                </a:cubicBezTo>
                <a:cubicBezTo>
                  <a:pt x="108" y="133"/>
                  <a:pt x="109" y="134"/>
                  <a:pt x="109" y="135"/>
                </a:cubicBezTo>
                <a:cubicBezTo>
                  <a:pt x="109" y="136"/>
                  <a:pt x="108" y="137"/>
                  <a:pt x="107" y="137"/>
                </a:cubicBezTo>
                <a:cubicBezTo>
                  <a:pt x="87" y="137"/>
                  <a:pt x="87" y="137"/>
                  <a:pt x="87" y="137"/>
                </a:cubicBezTo>
                <a:close/>
                <a:moveTo>
                  <a:pt x="31" y="129"/>
                </a:moveTo>
                <a:cubicBezTo>
                  <a:pt x="30" y="129"/>
                  <a:pt x="30" y="127"/>
                  <a:pt x="31" y="127"/>
                </a:cubicBezTo>
                <a:cubicBezTo>
                  <a:pt x="32" y="126"/>
                  <a:pt x="33" y="126"/>
                  <a:pt x="34" y="127"/>
                </a:cubicBezTo>
                <a:cubicBezTo>
                  <a:pt x="40" y="132"/>
                  <a:pt x="40" y="132"/>
                  <a:pt x="40" y="132"/>
                </a:cubicBezTo>
                <a:cubicBezTo>
                  <a:pt x="45" y="126"/>
                  <a:pt x="45" y="126"/>
                  <a:pt x="45" y="126"/>
                </a:cubicBezTo>
                <a:cubicBezTo>
                  <a:pt x="46" y="126"/>
                  <a:pt x="47" y="126"/>
                  <a:pt x="48" y="126"/>
                </a:cubicBezTo>
                <a:cubicBezTo>
                  <a:pt x="49" y="127"/>
                  <a:pt x="49" y="129"/>
                  <a:pt x="48" y="129"/>
                </a:cubicBezTo>
                <a:cubicBezTo>
                  <a:pt x="43" y="135"/>
                  <a:pt x="43" y="135"/>
                  <a:pt x="43" y="135"/>
                </a:cubicBezTo>
                <a:cubicBezTo>
                  <a:pt x="48" y="140"/>
                  <a:pt x="48" y="140"/>
                  <a:pt x="48" y="140"/>
                </a:cubicBezTo>
                <a:cubicBezTo>
                  <a:pt x="49" y="141"/>
                  <a:pt x="49" y="143"/>
                  <a:pt x="48" y="143"/>
                </a:cubicBezTo>
                <a:cubicBezTo>
                  <a:pt x="47" y="144"/>
                  <a:pt x="46" y="144"/>
                  <a:pt x="45" y="143"/>
                </a:cubicBezTo>
                <a:cubicBezTo>
                  <a:pt x="40" y="138"/>
                  <a:pt x="40" y="138"/>
                  <a:pt x="40" y="138"/>
                </a:cubicBezTo>
                <a:cubicBezTo>
                  <a:pt x="34" y="143"/>
                  <a:pt x="34" y="143"/>
                  <a:pt x="34" y="143"/>
                </a:cubicBezTo>
                <a:cubicBezTo>
                  <a:pt x="33" y="144"/>
                  <a:pt x="32" y="144"/>
                  <a:pt x="31" y="143"/>
                </a:cubicBezTo>
                <a:cubicBezTo>
                  <a:pt x="30" y="143"/>
                  <a:pt x="30" y="141"/>
                  <a:pt x="31" y="140"/>
                </a:cubicBezTo>
                <a:cubicBezTo>
                  <a:pt x="37" y="135"/>
                  <a:pt x="37" y="135"/>
                  <a:pt x="37" y="135"/>
                </a:cubicBezTo>
                <a:cubicBezTo>
                  <a:pt x="31" y="129"/>
                  <a:pt x="31" y="129"/>
                  <a:pt x="31" y="129"/>
                </a:cubicBezTo>
                <a:close/>
                <a:moveTo>
                  <a:pt x="50" y="82"/>
                </a:moveTo>
                <a:cubicBezTo>
                  <a:pt x="51" y="82"/>
                  <a:pt x="52" y="83"/>
                  <a:pt x="52" y="84"/>
                </a:cubicBezTo>
                <a:cubicBezTo>
                  <a:pt x="52" y="85"/>
                  <a:pt x="51" y="86"/>
                  <a:pt x="50" y="86"/>
                </a:cubicBezTo>
                <a:cubicBezTo>
                  <a:pt x="42" y="86"/>
                  <a:pt x="42" y="86"/>
                  <a:pt x="42" y="86"/>
                </a:cubicBezTo>
                <a:cubicBezTo>
                  <a:pt x="42" y="94"/>
                  <a:pt x="42" y="94"/>
                  <a:pt x="42" y="94"/>
                </a:cubicBezTo>
                <a:cubicBezTo>
                  <a:pt x="42" y="95"/>
                  <a:pt x="41" y="96"/>
                  <a:pt x="40" y="96"/>
                </a:cubicBezTo>
                <a:cubicBezTo>
                  <a:pt x="38" y="96"/>
                  <a:pt x="38" y="95"/>
                  <a:pt x="38" y="94"/>
                </a:cubicBezTo>
                <a:cubicBezTo>
                  <a:pt x="38" y="86"/>
                  <a:pt x="38" y="86"/>
                  <a:pt x="38" y="86"/>
                </a:cubicBezTo>
                <a:cubicBezTo>
                  <a:pt x="30" y="86"/>
                  <a:pt x="30" y="86"/>
                  <a:pt x="30" y="86"/>
                </a:cubicBezTo>
                <a:cubicBezTo>
                  <a:pt x="29" y="86"/>
                  <a:pt x="28" y="85"/>
                  <a:pt x="28" y="84"/>
                </a:cubicBezTo>
                <a:cubicBezTo>
                  <a:pt x="28" y="83"/>
                  <a:pt x="29" y="82"/>
                  <a:pt x="30" y="82"/>
                </a:cubicBezTo>
                <a:cubicBezTo>
                  <a:pt x="38" y="82"/>
                  <a:pt x="38" y="82"/>
                  <a:pt x="38" y="82"/>
                </a:cubicBezTo>
                <a:cubicBezTo>
                  <a:pt x="38" y="74"/>
                  <a:pt x="38" y="74"/>
                  <a:pt x="38" y="74"/>
                </a:cubicBezTo>
                <a:cubicBezTo>
                  <a:pt x="38" y="73"/>
                  <a:pt x="38" y="72"/>
                  <a:pt x="40" y="72"/>
                </a:cubicBezTo>
                <a:cubicBezTo>
                  <a:pt x="41" y="72"/>
                  <a:pt x="42" y="73"/>
                  <a:pt x="42" y="74"/>
                </a:cubicBezTo>
                <a:cubicBezTo>
                  <a:pt x="42" y="82"/>
                  <a:pt x="42" y="82"/>
                  <a:pt x="42" y="82"/>
                </a:cubicBezTo>
                <a:cubicBezTo>
                  <a:pt x="50" y="82"/>
                  <a:pt x="50" y="82"/>
                  <a:pt x="50" y="82"/>
                </a:cubicBezTo>
                <a:close/>
                <a:moveTo>
                  <a:pt x="87" y="87"/>
                </a:moveTo>
                <a:cubicBezTo>
                  <a:pt x="86" y="87"/>
                  <a:pt x="85" y="86"/>
                  <a:pt x="85" y="85"/>
                </a:cubicBezTo>
                <a:cubicBezTo>
                  <a:pt x="85" y="83"/>
                  <a:pt x="86" y="82"/>
                  <a:pt x="87" y="82"/>
                </a:cubicBezTo>
                <a:cubicBezTo>
                  <a:pt x="107" y="82"/>
                  <a:pt x="107" y="82"/>
                  <a:pt x="107" y="82"/>
                </a:cubicBezTo>
                <a:cubicBezTo>
                  <a:pt x="108" y="82"/>
                  <a:pt x="109" y="83"/>
                  <a:pt x="109" y="85"/>
                </a:cubicBezTo>
                <a:cubicBezTo>
                  <a:pt x="109" y="86"/>
                  <a:pt x="108" y="87"/>
                  <a:pt x="107" y="87"/>
                </a:cubicBezTo>
                <a:cubicBezTo>
                  <a:pt x="87" y="87"/>
                  <a:pt x="87" y="87"/>
                  <a:pt x="87" y="87"/>
                </a:cubicBezTo>
                <a:close/>
                <a:moveTo>
                  <a:pt x="75" y="113"/>
                </a:moveTo>
                <a:cubicBezTo>
                  <a:pt x="120" y="113"/>
                  <a:pt x="120" y="113"/>
                  <a:pt x="120" y="113"/>
                </a:cubicBezTo>
                <a:cubicBezTo>
                  <a:pt x="121" y="113"/>
                  <a:pt x="122" y="114"/>
                  <a:pt x="122" y="115"/>
                </a:cubicBezTo>
                <a:cubicBezTo>
                  <a:pt x="122" y="154"/>
                  <a:pt x="122" y="154"/>
                  <a:pt x="122" y="154"/>
                </a:cubicBezTo>
                <a:cubicBezTo>
                  <a:pt x="122" y="155"/>
                  <a:pt x="121" y="156"/>
                  <a:pt x="120" y="156"/>
                </a:cubicBezTo>
                <a:cubicBezTo>
                  <a:pt x="75" y="156"/>
                  <a:pt x="75" y="156"/>
                  <a:pt x="75" y="156"/>
                </a:cubicBezTo>
                <a:cubicBezTo>
                  <a:pt x="73" y="156"/>
                  <a:pt x="72" y="155"/>
                  <a:pt x="72" y="154"/>
                </a:cubicBezTo>
                <a:cubicBezTo>
                  <a:pt x="72" y="115"/>
                  <a:pt x="72" y="115"/>
                  <a:pt x="72" y="115"/>
                </a:cubicBezTo>
                <a:cubicBezTo>
                  <a:pt x="72" y="114"/>
                  <a:pt x="73" y="113"/>
                  <a:pt x="75" y="113"/>
                </a:cubicBezTo>
                <a:close/>
                <a:moveTo>
                  <a:pt x="117" y="117"/>
                </a:moveTo>
                <a:cubicBezTo>
                  <a:pt x="117" y="152"/>
                  <a:pt x="117" y="152"/>
                  <a:pt x="117" y="152"/>
                </a:cubicBezTo>
                <a:cubicBezTo>
                  <a:pt x="77" y="152"/>
                  <a:pt x="77" y="152"/>
                  <a:pt x="77" y="152"/>
                </a:cubicBezTo>
                <a:cubicBezTo>
                  <a:pt x="77" y="117"/>
                  <a:pt x="77" y="117"/>
                  <a:pt x="77" y="117"/>
                </a:cubicBezTo>
                <a:cubicBezTo>
                  <a:pt x="117" y="117"/>
                  <a:pt x="117" y="117"/>
                  <a:pt x="117" y="117"/>
                </a:cubicBezTo>
                <a:close/>
                <a:moveTo>
                  <a:pt x="75" y="63"/>
                </a:moveTo>
                <a:cubicBezTo>
                  <a:pt x="120" y="63"/>
                  <a:pt x="120" y="63"/>
                  <a:pt x="120" y="63"/>
                </a:cubicBezTo>
                <a:cubicBezTo>
                  <a:pt x="121" y="63"/>
                  <a:pt x="122" y="64"/>
                  <a:pt x="122" y="65"/>
                </a:cubicBezTo>
                <a:cubicBezTo>
                  <a:pt x="122" y="104"/>
                  <a:pt x="122" y="104"/>
                  <a:pt x="122" y="104"/>
                </a:cubicBezTo>
                <a:cubicBezTo>
                  <a:pt x="122" y="105"/>
                  <a:pt x="121" y="106"/>
                  <a:pt x="120" y="106"/>
                </a:cubicBezTo>
                <a:cubicBezTo>
                  <a:pt x="75" y="106"/>
                  <a:pt x="75" y="106"/>
                  <a:pt x="75" y="106"/>
                </a:cubicBezTo>
                <a:cubicBezTo>
                  <a:pt x="73" y="106"/>
                  <a:pt x="72" y="105"/>
                  <a:pt x="72" y="104"/>
                </a:cubicBezTo>
                <a:cubicBezTo>
                  <a:pt x="72" y="65"/>
                  <a:pt x="72" y="65"/>
                  <a:pt x="72" y="65"/>
                </a:cubicBezTo>
                <a:cubicBezTo>
                  <a:pt x="72" y="64"/>
                  <a:pt x="73" y="63"/>
                  <a:pt x="75" y="63"/>
                </a:cubicBezTo>
                <a:close/>
                <a:moveTo>
                  <a:pt x="117" y="67"/>
                </a:moveTo>
                <a:cubicBezTo>
                  <a:pt x="117" y="102"/>
                  <a:pt x="117" y="102"/>
                  <a:pt x="117" y="102"/>
                </a:cubicBezTo>
                <a:cubicBezTo>
                  <a:pt x="77" y="102"/>
                  <a:pt x="77" y="102"/>
                  <a:pt x="77" y="102"/>
                </a:cubicBezTo>
                <a:cubicBezTo>
                  <a:pt x="77" y="67"/>
                  <a:pt x="77" y="67"/>
                  <a:pt x="77" y="67"/>
                </a:cubicBezTo>
                <a:cubicBezTo>
                  <a:pt x="117" y="67"/>
                  <a:pt x="117" y="67"/>
                  <a:pt x="117" y="67"/>
                </a:cubicBezTo>
                <a:close/>
                <a:moveTo>
                  <a:pt x="17" y="113"/>
                </a:moveTo>
                <a:cubicBezTo>
                  <a:pt x="62" y="113"/>
                  <a:pt x="62" y="113"/>
                  <a:pt x="62" y="113"/>
                </a:cubicBezTo>
                <a:cubicBezTo>
                  <a:pt x="63" y="113"/>
                  <a:pt x="64" y="114"/>
                  <a:pt x="64" y="115"/>
                </a:cubicBezTo>
                <a:cubicBezTo>
                  <a:pt x="64" y="154"/>
                  <a:pt x="64" y="154"/>
                  <a:pt x="64" y="154"/>
                </a:cubicBezTo>
                <a:cubicBezTo>
                  <a:pt x="64" y="155"/>
                  <a:pt x="63" y="156"/>
                  <a:pt x="62" y="156"/>
                </a:cubicBezTo>
                <a:cubicBezTo>
                  <a:pt x="17" y="156"/>
                  <a:pt x="17" y="156"/>
                  <a:pt x="17" y="156"/>
                </a:cubicBezTo>
                <a:cubicBezTo>
                  <a:pt x="16" y="156"/>
                  <a:pt x="15" y="155"/>
                  <a:pt x="15" y="154"/>
                </a:cubicBezTo>
                <a:cubicBezTo>
                  <a:pt x="15" y="115"/>
                  <a:pt x="15" y="115"/>
                  <a:pt x="15" y="115"/>
                </a:cubicBezTo>
                <a:cubicBezTo>
                  <a:pt x="15" y="114"/>
                  <a:pt x="16" y="113"/>
                  <a:pt x="17" y="113"/>
                </a:cubicBezTo>
                <a:close/>
                <a:moveTo>
                  <a:pt x="60" y="117"/>
                </a:moveTo>
                <a:cubicBezTo>
                  <a:pt x="60" y="152"/>
                  <a:pt x="60" y="152"/>
                  <a:pt x="60" y="152"/>
                </a:cubicBezTo>
                <a:cubicBezTo>
                  <a:pt x="19" y="152"/>
                  <a:pt x="19" y="152"/>
                  <a:pt x="19" y="152"/>
                </a:cubicBezTo>
                <a:cubicBezTo>
                  <a:pt x="19" y="117"/>
                  <a:pt x="19" y="117"/>
                  <a:pt x="19" y="117"/>
                </a:cubicBezTo>
                <a:cubicBezTo>
                  <a:pt x="60" y="117"/>
                  <a:pt x="60" y="117"/>
                  <a:pt x="60" y="117"/>
                </a:cubicBezTo>
                <a:close/>
                <a:moveTo>
                  <a:pt x="17" y="63"/>
                </a:moveTo>
                <a:cubicBezTo>
                  <a:pt x="62" y="63"/>
                  <a:pt x="62" y="63"/>
                  <a:pt x="62" y="63"/>
                </a:cubicBezTo>
                <a:cubicBezTo>
                  <a:pt x="63" y="63"/>
                  <a:pt x="64" y="64"/>
                  <a:pt x="64" y="65"/>
                </a:cubicBezTo>
                <a:cubicBezTo>
                  <a:pt x="64" y="104"/>
                  <a:pt x="64" y="104"/>
                  <a:pt x="64" y="104"/>
                </a:cubicBezTo>
                <a:cubicBezTo>
                  <a:pt x="64" y="105"/>
                  <a:pt x="63" y="106"/>
                  <a:pt x="62" y="106"/>
                </a:cubicBezTo>
                <a:cubicBezTo>
                  <a:pt x="17" y="106"/>
                  <a:pt x="17" y="106"/>
                  <a:pt x="17" y="106"/>
                </a:cubicBezTo>
                <a:cubicBezTo>
                  <a:pt x="16" y="106"/>
                  <a:pt x="15" y="105"/>
                  <a:pt x="15" y="104"/>
                </a:cubicBezTo>
                <a:cubicBezTo>
                  <a:pt x="15" y="65"/>
                  <a:pt x="15" y="65"/>
                  <a:pt x="15" y="65"/>
                </a:cubicBezTo>
                <a:cubicBezTo>
                  <a:pt x="15" y="64"/>
                  <a:pt x="16" y="63"/>
                  <a:pt x="17" y="63"/>
                </a:cubicBezTo>
                <a:close/>
                <a:moveTo>
                  <a:pt x="60" y="67"/>
                </a:moveTo>
                <a:cubicBezTo>
                  <a:pt x="60" y="102"/>
                  <a:pt x="60" y="102"/>
                  <a:pt x="60" y="102"/>
                </a:cubicBezTo>
                <a:cubicBezTo>
                  <a:pt x="19" y="102"/>
                  <a:pt x="19" y="102"/>
                  <a:pt x="19" y="102"/>
                </a:cubicBezTo>
                <a:cubicBezTo>
                  <a:pt x="19" y="67"/>
                  <a:pt x="19" y="67"/>
                  <a:pt x="19" y="67"/>
                </a:cubicBezTo>
                <a:cubicBezTo>
                  <a:pt x="60" y="67"/>
                  <a:pt x="60" y="67"/>
                  <a:pt x="60" y="67"/>
                </a:cubicBezTo>
                <a:close/>
                <a:moveTo>
                  <a:pt x="17" y="18"/>
                </a:moveTo>
                <a:cubicBezTo>
                  <a:pt x="120" y="18"/>
                  <a:pt x="120" y="18"/>
                  <a:pt x="120" y="18"/>
                </a:cubicBezTo>
                <a:cubicBezTo>
                  <a:pt x="121" y="18"/>
                  <a:pt x="122" y="19"/>
                  <a:pt x="122" y="20"/>
                </a:cubicBezTo>
                <a:cubicBezTo>
                  <a:pt x="122" y="51"/>
                  <a:pt x="122" y="51"/>
                  <a:pt x="122" y="51"/>
                </a:cubicBezTo>
                <a:cubicBezTo>
                  <a:pt x="122" y="52"/>
                  <a:pt x="121" y="53"/>
                  <a:pt x="120" y="53"/>
                </a:cubicBezTo>
                <a:cubicBezTo>
                  <a:pt x="17" y="53"/>
                  <a:pt x="17" y="53"/>
                  <a:pt x="17" y="53"/>
                </a:cubicBezTo>
                <a:cubicBezTo>
                  <a:pt x="16" y="53"/>
                  <a:pt x="15" y="52"/>
                  <a:pt x="15" y="51"/>
                </a:cubicBezTo>
                <a:cubicBezTo>
                  <a:pt x="15" y="20"/>
                  <a:pt x="15" y="20"/>
                  <a:pt x="15" y="20"/>
                </a:cubicBezTo>
                <a:cubicBezTo>
                  <a:pt x="15" y="19"/>
                  <a:pt x="16" y="18"/>
                  <a:pt x="17" y="18"/>
                </a:cubicBezTo>
                <a:close/>
                <a:moveTo>
                  <a:pt x="117" y="22"/>
                </a:moveTo>
                <a:cubicBezTo>
                  <a:pt x="117" y="49"/>
                  <a:pt x="117" y="49"/>
                  <a:pt x="117" y="49"/>
                </a:cubicBezTo>
                <a:cubicBezTo>
                  <a:pt x="19" y="49"/>
                  <a:pt x="19" y="49"/>
                  <a:pt x="19" y="49"/>
                </a:cubicBezTo>
                <a:cubicBezTo>
                  <a:pt x="19" y="22"/>
                  <a:pt x="19" y="22"/>
                  <a:pt x="19" y="22"/>
                </a:cubicBezTo>
                <a:cubicBezTo>
                  <a:pt x="117" y="22"/>
                  <a:pt x="117" y="22"/>
                  <a:pt x="117" y="22"/>
                </a:cubicBezTo>
                <a:close/>
                <a:moveTo>
                  <a:pt x="13" y="0"/>
                </a:moveTo>
                <a:cubicBezTo>
                  <a:pt x="124" y="0"/>
                  <a:pt x="124" y="0"/>
                  <a:pt x="124" y="0"/>
                </a:cubicBezTo>
                <a:cubicBezTo>
                  <a:pt x="127" y="0"/>
                  <a:pt x="130" y="2"/>
                  <a:pt x="133" y="4"/>
                </a:cubicBezTo>
                <a:cubicBezTo>
                  <a:pt x="135" y="6"/>
                  <a:pt x="136" y="9"/>
                  <a:pt x="136" y="13"/>
                </a:cubicBezTo>
                <a:cubicBezTo>
                  <a:pt x="136" y="163"/>
                  <a:pt x="136" y="163"/>
                  <a:pt x="136" y="163"/>
                </a:cubicBezTo>
                <a:cubicBezTo>
                  <a:pt x="136" y="167"/>
                  <a:pt x="135" y="170"/>
                  <a:pt x="133" y="172"/>
                </a:cubicBezTo>
                <a:cubicBezTo>
                  <a:pt x="133" y="172"/>
                  <a:pt x="133" y="172"/>
                  <a:pt x="133" y="172"/>
                </a:cubicBezTo>
                <a:cubicBezTo>
                  <a:pt x="130" y="174"/>
                  <a:pt x="127" y="176"/>
                  <a:pt x="124" y="176"/>
                </a:cubicBezTo>
                <a:cubicBezTo>
                  <a:pt x="13" y="176"/>
                  <a:pt x="13" y="176"/>
                  <a:pt x="13" y="176"/>
                </a:cubicBezTo>
                <a:cubicBezTo>
                  <a:pt x="9" y="176"/>
                  <a:pt x="6" y="174"/>
                  <a:pt x="4" y="172"/>
                </a:cubicBezTo>
                <a:cubicBezTo>
                  <a:pt x="2" y="170"/>
                  <a:pt x="0" y="167"/>
                  <a:pt x="0" y="163"/>
                </a:cubicBezTo>
                <a:cubicBezTo>
                  <a:pt x="0" y="13"/>
                  <a:pt x="0" y="13"/>
                  <a:pt x="0" y="13"/>
                </a:cubicBezTo>
                <a:cubicBezTo>
                  <a:pt x="0" y="9"/>
                  <a:pt x="2" y="6"/>
                  <a:pt x="4" y="4"/>
                </a:cubicBezTo>
                <a:cubicBezTo>
                  <a:pt x="4" y="4"/>
                  <a:pt x="4" y="4"/>
                  <a:pt x="4" y="4"/>
                </a:cubicBezTo>
                <a:cubicBezTo>
                  <a:pt x="4" y="4"/>
                  <a:pt x="4" y="4"/>
                  <a:pt x="4" y="4"/>
                </a:cubicBezTo>
                <a:cubicBezTo>
                  <a:pt x="4" y="4"/>
                  <a:pt x="4" y="4"/>
                  <a:pt x="4" y="4"/>
                </a:cubicBezTo>
                <a:cubicBezTo>
                  <a:pt x="6" y="2"/>
                  <a:pt x="9" y="0"/>
                  <a:pt x="13" y="0"/>
                </a:cubicBezTo>
                <a:close/>
              </a:path>
            </a:pathLst>
          </a:custGeom>
          <a:solidFill>
            <a:srgbClr val="E92793"/>
          </a:solidFill>
          <a:ln>
            <a:noFill/>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FBA96F32-8F2C-44A4-85ED-CE892EF60C38}"/>
              </a:ext>
            </a:extLst>
          </p:cNvPr>
          <p:cNvSpPr/>
          <p:nvPr/>
        </p:nvSpPr>
        <p:spPr>
          <a:xfrm>
            <a:off x="6096000" y="0"/>
            <a:ext cx="6096000" cy="6858000"/>
          </a:xfrm>
          <a:prstGeom prst="rect">
            <a:avLst/>
          </a:prstGeom>
          <a:solidFill>
            <a:srgbClr val="242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Elipse 4">
            <a:extLst>
              <a:ext uri="{FF2B5EF4-FFF2-40B4-BE49-F238E27FC236}">
                <a16:creationId xmlns:a16="http://schemas.microsoft.com/office/drawing/2014/main" id="{02E5A6C2-255C-4710-B160-3C97DADE4B8A}"/>
              </a:ext>
            </a:extLst>
          </p:cNvPr>
          <p:cNvSpPr/>
          <p:nvPr/>
        </p:nvSpPr>
        <p:spPr>
          <a:xfrm>
            <a:off x="3801889" y="1146635"/>
            <a:ext cx="4526629" cy="4526629"/>
          </a:xfrm>
          <a:prstGeom prst="ellipse">
            <a:avLst/>
          </a:prstGeom>
          <a:solidFill>
            <a:srgbClr val="93CB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uadroTexto 16">
            <a:extLst>
              <a:ext uri="{FF2B5EF4-FFF2-40B4-BE49-F238E27FC236}">
                <a16:creationId xmlns:a16="http://schemas.microsoft.com/office/drawing/2014/main" id="{19D16EA6-CA93-45CD-95D1-58DE4E31DE23}"/>
              </a:ext>
            </a:extLst>
          </p:cNvPr>
          <p:cNvSpPr txBox="1"/>
          <p:nvPr/>
        </p:nvSpPr>
        <p:spPr>
          <a:xfrm>
            <a:off x="8547031" y="1196267"/>
            <a:ext cx="3473520" cy="2308324"/>
          </a:xfrm>
          <a:prstGeom prst="rect">
            <a:avLst/>
          </a:prstGeom>
          <a:noFill/>
        </p:spPr>
        <p:txBody>
          <a:bodyPr wrap="square" rtlCol="0">
            <a:spAutoFit/>
          </a:bodyPr>
          <a:lstStyle/>
          <a:p>
            <a:r>
              <a:rPr lang="es-CO" sz="4800">
                <a:solidFill>
                  <a:srgbClr val="D13B6E"/>
                </a:solidFill>
              </a:rPr>
              <a:t>ESCRIBE TU TÍTULO </a:t>
            </a:r>
          </a:p>
          <a:p>
            <a:r>
              <a:rPr lang="es-CO" sz="4800">
                <a:solidFill>
                  <a:srgbClr val="D13B6E"/>
                </a:solidFill>
              </a:rPr>
              <a:t>AQUÍ</a:t>
            </a:r>
          </a:p>
        </p:txBody>
      </p:sp>
      <p:sp>
        <p:nvSpPr>
          <p:cNvPr id="18" name="TextBox 30">
            <a:extLst>
              <a:ext uri="{FF2B5EF4-FFF2-40B4-BE49-F238E27FC236}">
                <a16:creationId xmlns:a16="http://schemas.microsoft.com/office/drawing/2014/main" id="{AB7B06F5-55F8-4AD9-8F7D-14C97A289D05}"/>
              </a:ext>
            </a:extLst>
          </p:cNvPr>
          <p:cNvSpPr txBox="1">
            <a:spLocks noChangeArrowheads="1"/>
          </p:cNvSpPr>
          <p:nvPr/>
        </p:nvSpPr>
        <p:spPr bwMode="auto">
          <a:xfrm>
            <a:off x="8513161" y="3748104"/>
            <a:ext cx="2947192"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6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600" dirty="0">
              <a:solidFill>
                <a:schemeClr val="bg1"/>
              </a:solidFill>
              <a:latin typeface="+mn-lt"/>
              <a:cs typeface="Calibri Light" panose="020F0302020204030204" pitchFamily="34" charset="0"/>
            </a:endParaRPr>
          </a:p>
        </p:txBody>
      </p:sp>
      <p:sp>
        <p:nvSpPr>
          <p:cNvPr id="15" name="Marcador de posición de imagen 14">
            <a:extLst>
              <a:ext uri="{FF2B5EF4-FFF2-40B4-BE49-F238E27FC236}">
                <a16:creationId xmlns:a16="http://schemas.microsoft.com/office/drawing/2014/main" id="{10FD12AD-FABE-4E1E-A1AC-F7D4138831AE}"/>
              </a:ext>
            </a:extLst>
          </p:cNvPr>
          <p:cNvSpPr>
            <a:spLocks noGrp="1"/>
          </p:cNvSpPr>
          <p:nvPr>
            <p:ph type="pic" sz="quarter" idx="10"/>
          </p:nvPr>
        </p:nvSpPr>
        <p:spPr/>
      </p:sp>
      <p:sp>
        <p:nvSpPr>
          <p:cNvPr id="29" name="Marcador de posición de imagen 28">
            <a:extLst>
              <a:ext uri="{FF2B5EF4-FFF2-40B4-BE49-F238E27FC236}">
                <a16:creationId xmlns:a16="http://schemas.microsoft.com/office/drawing/2014/main" id="{58CACC20-F5EE-4F6C-A0B2-C6C83A76A0BE}"/>
              </a:ext>
            </a:extLst>
          </p:cNvPr>
          <p:cNvSpPr>
            <a:spLocks noGrp="1"/>
          </p:cNvSpPr>
          <p:nvPr>
            <p:ph type="pic" sz="quarter" idx="11"/>
          </p:nvPr>
        </p:nvSpPr>
        <p:spPr/>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9113B80C-6566-43D0-A390-CD65AA79AE97}"/>
              </a:ext>
            </a:extLst>
          </p:cNvPr>
          <p:cNvGrpSpPr>
            <a:grpSpLocks noChangeAspect="1"/>
          </p:cNvGrpSpPr>
          <p:nvPr/>
        </p:nvGrpSpPr>
        <p:grpSpPr bwMode="auto">
          <a:xfrm>
            <a:off x="1785938" y="1411288"/>
            <a:ext cx="8620125" cy="4041775"/>
            <a:chOff x="1125" y="889"/>
            <a:chExt cx="5430" cy="2546"/>
          </a:xfrm>
        </p:grpSpPr>
        <p:sp>
          <p:nvSpPr>
            <p:cNvPr id="17" name="Freeform 5">
              <a:extLst>
                <a:ext uri="{FF2B5EF4-FFF2-40B4-BE49-F238E27FC236}">
                  <a16:creationId xmlns:a16="http://schemas.microsoft.com/office/drawing/2014/main" id="{76FB58C4-4AE0-42F9-A1A0-73C2A3A50024}"/>
                </a:ext>
              </a:extLst>
            </p:cNvPr>
            <p:cNvSpPr>
              <a:spLocks/>
            </p:cNvSpPr>
            <p:nvPr/>
          </p:nvSpPr>
          <p:spPr bwMode="auto">
            <a:xfrm>
              <a:off x="1125" y="1018"/>
              <a:ext cx="5430" cy="380"/>
            </a:xfrm>
            <a:custGeom>
              <a:avLst/>
              <a:gdLst>
                <a:gd name="T0" fmla="*/ 2288 w 2288"/>
                <a:gd name="T1" fmla="*/ 120 h 160"/>
                <a:gd name="T2" fmla="*/ 2248 w 2288"/>
                <a:gd name="T3" fmla="*/ 160 h 160"/>
                <a:gd name="T4" fmla="*/ 40 w 2288"/>
                <a:gd name="T5" fmla="*/ 160 h 160"/>
                <a:gd name="T6" fmla="*/ 0 w 2288"/>
                <a:gd name="T7" fmla="*/ 120 h 160"/>
                <a:gd name="T8" fmla="*/ 0 w 2288"/>
                <a:gd name="T9" fmla="*/ 40 h 160"/>
                <a:gd name="T10" fmla="*/ 40 w 2288"/>
                <a:gd name="T11" fmla="*/ 0 h 160"/>
                <a:gd name="T12" fmla="*/ 2248 w 2288"/>
                <a:gd name="T13" fmla="*/ 0 h 160"/>
                <a:gd name="T14" fmla="*/ 2288 w 2288"/>
                <a:gd name="T15" fmla="*/ 40 h 160"/>
                <a:gd name="T16" fmla="*/ 2288 w 2288"/>
                <a:gd name="T17" fmla="*/ 12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88" h="160">
                  <a:moveTo>
                    <a:pt x="2288" y="120"/>
                  </a:moveTo>
                  <a:cubicBezTo>
                    <a:pt x="2288" y="142"/>
                    <a:pt x="2270" y="160"/>
                    <a:pt x="2248" y="160"/>
                  </a:cubicBezTo>
                  <a:cubicBezTo>
                    <a:pt x="40" y="160"/>
                    <a:pt x="40" y="160"/>
                    <a:pt x="40" y="160"/>
                  </a:cubicBezTo>
                  <a:cubicBezTo>
                    <a:pt x="18" y="160"/>
                    <a:pt x="0" y="142"/>
                    <a:pt x="0" y="120"/>
                  </a:cubicBezTo>
                  <a:cubicBezTo>
                    <a:pt x="0" y="40"/>
                    <a:pt x="0" y="40"/>
                    <a:pt x="0" y="40"/>
                  </a:cubicBezTo>
                  <a:cubicBezTo>
                    <a:pt x="0" y="18"/>
                    <a:pt x="18" y="0"/>
                    <a:pt x="40" y="0"/>
                  </a:cubicBezTo>
                  <a:cubicBezTo>
                    <a:pt x="2248" y="0"/>
                    <a:pt x="2248" y="0"/>
                    <a:pt x="2248" y="0"/>
                  </a:cubicBezTo>
                  <a:cubicBezTo>
                    <a:pt x="2270" y="0"/>
                    <a:pt x="2288" y="18"/>
                    <a:pt x="2288" y="40"/>
                  </a:cubicBezTo>
                  <a:lnTo>
                    <a:pt x="2288" y="120"/>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6">
              <a:extLst>
                <a:ext uri="{FF2B5EF4-FFF2-40B4-BE49-F238E27FC236}">
                  <a16:creationId xmlns:a16="http://schemas.microsoft.com/office/drawing/2014/main" id="{D59ED58B-5014-4706-93A7-67FFF3535D79}"/>
                </a:ext>
              </a:extLst>
            </p:cNvPr>
            <p:cNvSpPr>
              <a:spLocks/>
            </p:cNvSpPr>
            <p:nvPr/>
          </p:nvSpPr>
          <p:spPr bwMode="auto">
            <a:xfrm>
              <a:off x="1125" y="1653"/>
              <a:ext cx="5430" cy="382"/>
            </a:xfrm>
            <a:custGeom>
              <a:avLst/>
              <a:gdLst>
                <a:gd name="T0" fmla="*/ 2288 w 2288"/>
                <a:gd name="T1" fmla="*/ 121 h 161"/>
                <a:gd name="T2" fmla="*/ 2248 w 2288"/>
                <a:gd name="T3" fmla="*/ 161 h 161"/>
                <a:gd name="T4" fmla="*/ 40 w 2288"/>
                <a:gd name="T5" fmla="*/ 161 h 161"/>
                <a:gd name="T6" fmla="*/ 0 w 2288"/>
                <a:gd name="T7" fmla="*/ 121 h 161"/>
                <a:gd name="T8" fmla="*/ 0 w 2288"/>
                <a:gd name="T9" fmla="*/ 40 h 161"/>
                <a:gd name="T10" fmla="*/ 40 w 2288"/>
                <a:gd name="T11" fmla="*/ 0 h 161"/>
                <a:gd name="T12" fmla="*/ 2248 w 2288"/>
                <a:gd name="T13" fmla="*/ 0 h 161"/>
                <a:gd name="T14" fmla="*/ 2288 w 2288"/>
                <a:gd name="T15" fmla="*/ 40 h 161"/>
                <a:gd name="T16" fmla="*/ 2288 w 2288"/>
                <a:gd name="T17" fmla="*/ 12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88" h="161">
                  <a:moveTo>
                    <a:pt x="2288" y="121"/>
                  </a:moveTo>
                  <a:cubicBezTo>
                    <a:pt x="2288" y="143"/>
                    <a:pt x="2270" y="161"/>
                    <a:pt x="2248" y="161"/>
                  </a:cubicBezTo>
                  <a:cubicBezTo>
                    <a:pt x="40" y="161"/>
                    <a:pt x="40" y="161"/>
                    <a:pt x="40" y="161"/>
                  </a:cubicBezTo>
                  <a:cubicBezTo>
                    <a:pt x="18" y="161"/>
                    <a:pt x="0" y="143"/>
                    <a:pt x="0" y="121"/>
                  </a:cubicBezTo>
                  <a:cubicBezTo>
                    <a:pt x="0" y="40"/>
                    <a:pt x="0" y="40"/>
                    <a:pt x="0" y="40"/>
                  </a:cubicBezTo>
                  <a:cubicBezTo>
                    <a:pt x="0" y="18"/>
                    <a:pt x="18" y="0"/>
                    <a:pt x="40" y="0"/>
                  </a:cubicBezTo>
                  <a:cubicBezTo>
                    <a:pt x="2248" y="0"/>
                    <a:pt x="2248" y="0"/>
                    <a:pt x="2248" y="0"/>
                  </a:cubicBezTo>
                  <a:cubicBezTo>
                    <a:pt x="2270" y="0"/>
                    <a:pt x="2288" y="18"/>
                    <a:pt x="2288" y="40"/>
                  </a:cubicBezTo>
                  <a:lnTo>
                    <a:pt x="2288" y="121"/>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7">
              <a:extLst>
                <a:ext uri="{FF2B5EF4-FFF2-40B4-BE49-F238E27FC236}">
                  <a16:creationId xmlns:a16="http://schemas.microsoft.com/office/drawing/2014/main" id="{043EF4A9-27AD-4177-B839-476C6C54C1DB}"/>
                </a:ext>
              </a:extLst>
            </p:cNvPr>
            <p:cNvSpPr>
              <a:spLocks/>
            </p:cNvSpPr>
            <p:nvPr/>
          </p:nvSpPr>
          <p:spPr bwMode="auto">
            <a:xfrm>
              <a:off x="1125" y="2290"/>
              <a:ext cx="5430" cy="382"/>
            </a:xfrm>
            <a:custGeom>
              <a:avLst/>
              <a:gdLst>
                <a:gd name="T0" fmla="*/ 2288 w 2288"/>
                <a:gd name="T1" fmla="*/ 121 h 161"/>
                <a:gd name="T2" fmla="*/ 2248 w 2288"/>
                <a:gd name="T3" fmla="*/ 161 h 161"/>
                <a:gd name="T4" fmla="*/ 40 w 2288"/>
                <a:gd name="T5" fmla="*/ 161 h 161"/>
                <a:gd name="T6" fmla="*/ 0 w 2288"/>
                <a:gd name="T7" fmla="*/ 121 h 161"/>
                <a:gd name="T8" fmla="*/ 0 w 2288"/>
                <a:gd name="T9" fmla="*/ 40 h 161"/>
                <a:gd name="T10" fmla="*/ 40 w 2288"/>
                <a:gd name="T11" fmla="*/ 0 h 161"/>
                <a:gd name="T12" fmla="*/ 2248 w 2288"/>
                <a:gd name="T13" fmla="*/ 0 h 161"/>
                <a:gd name="T14" fmla="*/ 2288 w 2288"/>
                <a:gd name="T15" fmla="*/ 40 h 161"/>
                <a:gd name="T16" fmla="*/ 2288 w 2288"/>
                <a:gd name="T17" fmla="*/ 12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88" h="161">
                  <a:moveTo>
                    <a:pt x="2288" y="121"/>
                  </a:moveTo>
                  <a:cubicBezTo>
                    <a:pt x="2288" y="143"/>
                    <a:pt x="2270" y="161"/>
                    <a:pt x="2248" y="161"/>
                  </a:cubicBezTo>
                  <a:cubicBezTo>
                    <a:pt x="40" y="161"/>
                    <a:pt x="40" y="161"/>
                    <a:pt x="40" y="161"/>
                  </a:cubicBezTo>
                  <a:cubicBezTo>
                    <a:pt x="18" y="161"/>
                    <a:pt x="0" y="143"/>
                    <a:pt x="0" y="121"/>
                  </a:cubicBezTo>
                  <a:cubicBezTo>
                    <a:pt x="0" y="40"/>
                    <a:pt x="0" y="40"/>
                    <a:pt x="0" y="40"/>
                  </a:cubicBezTo>
                  <a:cubicBezTo>
                    <a:pt x="0" y="18"/>
                    <a:pt x="18" y="0"/>
                    <a:pt x="40" y="0"/>
                  </a:cubicBezTo>
                  <a:cubicBezTo>
                    <a:pt x="2248" y="0"/>
                    <a:pt x="2248" y="0"/>
                    <a:pt x="2248" y="0"/>
                  </a:cubicBezTo>
                  <a:cubicBezTo>
                    <a:pt x="2270" y="0"/>
                    <a:pt x="2288" y="18"/>
                    <a:pt x="2288" y="40"/>
                  </a:cubicBezTo>
                  <a:lnTo>
                    <a:pt x="2288" y="121"/>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8">
              <a:extLst>
                <a:ext uri="{FF2B5EF4-FFF2-40B4-BE49-F238E27FC236}">
                  <a16:creationId xmlns:a16="http://schemas.microsoft.com/office/drawing/2014/main" id="{1D1237FD-F927-401C-9CD0-0D3FF1673CCC}"/>
                </a:ext>
              </a:extLst>
            </p:cNvPr>
            <p:cNvSpPr>
              <a:spLocks/>
            </p:cNvSpPr>
            <p:nvPr/>
          </p:nvSpPr>
          <p:spPr bwMode="auto">
            <a:xfrm>
              <a:off x="1125" y="2924"/>
              <a:ext cx="5430" cy="383"/>
            </a:xfrm>
            <a:custGeom>
              <a:avLst/>
              <a:gdLst>
                <a:gd name="T0" fmla="*/ 2288 w 2288"/>
                <a:gd name="T1" fmla="*/ 121 h 161"/>
                <a:gd name="T2" fmla="*/ 2248 w 2288"/>
                <a:gd name="T3" fmla="*/ 161 h 161"/>
                <a:gd name="T4" fmla="*/ 40 w 2288"/>
                <a:gd name="T5" fmla="*/ 161 h 161"/>
                <a:gd name="T6" fmla="*/ 0 w 2288"/>
                <a:gd name="T7" fmla="*/ 121 h 161"/>
                <a:gd name="T8" fmla="*/ 0 w 2288"/>
                <a:gd name="T9" fmla="*/ 40 h 161"/>
                <a:gd name="T10" fmla="*/ 40 w 2288"/>
                <a:gd name="T11" fmla="*/ 0 h 161"/>
                <a:gd name="T12" fmla="*/ 2248 w 2288"/>
                <a:gd name="T13" fmla="*/ 0 h 161"/>
                <a:gd name="T14" fmla="*/ 2288 w 2288"/>
                <a:gd name="T15" fmla="*/ 40 h 161"/>
                <a:gd name="T16" fmla="*/ 2288 w 2288"/>
                <a:gd name="T17" fmla="*/ 12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88" h="161">
                  <a:moveTo>
                    <a:pt x="2288" y="121"/>
                  </a:moveTo>
                  <a:cubicBezTo>
                    <a:pt x="2288" y="143"/>
                    <a:pt x="2270" y="161"/>
                    <a:pt x="2248" y="161"/>
                  </a:cubicBezTo>
                  <a:cubicBezTo>
                    <a:pt x="40" y="161"/>
                    <a:pt x="40" y="161"/>
                    <a:pt x="40" y="161"/>
                  </a:cubicBezTo>
                  <a:cubicBezTo>
                    <a:pt x="18" y="161"/>
                    <a:pt x="0" y="143"/>
                    <a:pt x="0" y="121"/>
                  </a:cubicBezTo>
                  <a:cubicBezTo>
                    <a:pt x="0" y="40"/>
                    <a:pt x="0" y="40"/>
                    <a:pt x="0" y="40"/>
                  </a:cubicBezTo>
                  <a:cubicBezTo>
                    <a:pt x="0" y="18"/>
                    <a:pt x="18" y="0"/>
                    <a:pt x="40" y="0"/>
                  </a:cubicBezTo>
                  <a:cubicBezTo>
                    <a:pt x="2248" y="0"/>
                    <a:pt x="2248" y="0"/>
                    <a:pt x="2248" y="0"/>
                  </a:cubicBezTo>
                  <a:cubicBezTo>
                    <a:pt x="2270" y="0"/>
                    <a:pt x="2288" y="18"/>
                    <a:pt x="2288" y="40"/>
                  </a:cubicBezTo>
                  <a:lnTo>
                    <a:pt x="2288" y="121"/>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9">
              <a:extLst>
                <a:ext uri="{FF2B5EF4-FFF2-40B4-BE49-F238E27FC236}">
                  <a16:creationId xmlns:a16="http://schemas.microsoft.com/office/drawing/2014/main" id="{F794F7ED-96D7-44FA-A22B-8D5F2A582863}"/>
                </a:ext>
              </a:extLst>
            </p:cNvPr>
            <p:cNvSpPr>
              <a:spLocks/>
            </p:cNvSpPr>
            <p:nvPr/>
          </p:nvSpPr>
          <p:spPr bwMode="auto">
            <a:xfrm>
              <a:off x="1125" y="2798"/>
              <a:ext cx="5117" cy="637"/>
            </a:xfrm>
            <a:custGeom>
              <a:avLst/>
              <a:gdLst>
                <a:gd name="T0" fmla="*/ 5117 w 5117"/>
                <a:gd name="T1" fmla="*/ 319 h 637"/>
                <a:gd name="T2" fmla="*/ 4794 w 5117"/>
                <a:gd name="T3" fmla="*/ 0 h 637"/>
                <a:gd name="T4" fmla="*/ 4794 w 5117"/>
                <a:gd name="T5" fmla="*/ 126 h 637"/>
                <a:gd name="T6" fmla="*/ 0 w 5117"/>
                <a:gd name="T7" fmla="*/ 126 h 637"/>
                <a:gd name="T8" fmla="*/ 0 w 5117"/>
                <a:gd name="T9" fmla="*/ 509 h 637"/>
                <a:gd name="T10" fmla="*/ 4794 w 5117"/>
                <a:gd name="T11" fmla="*/ 509 h 637"/>
                <a:gd name="T12" fmla="*/ 4794 w 5117"/>
                <a:gd name="T13" fmla="*/ 637 h 637"/>
                <a:gd name="T14" fmla="*/ 5117 w 5117"/>
                <a:gd name="T15" fmla="*/ 319 h 6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17" h="637">
                  <a:moveTo>
                    <a:pt x="5117" y="319"/>
                  </a:moveTo>
                  <a:lnTo>
                    <a:pt x="4794" y="0"/>
                  </a:lnTo>
                  <a:lnTo>
                    <a:pt x="4794" y="126"/>
                  </a:lnTo>
                  <a:lnTo>
                    <a:pt x="0" y="126"/>
                  </a:lnTo>
                  <a:lnTo>
                    <a:pt x="0" y="509"/>
                  </a:lnTo>
                  <a:lnTo>
                    <a:pt x="4794" y="509"/>
                  </a:lnTo>
                  <a:lnTo>
                    <a:pt x="4794" y="637"/>
                  </a:lnTo>
                  <a:lnTo>
                    <a:pt x="5117" y="319"/>
                  </a:lnTo>
                  <a:close/>
                </a:path>
              </a:pathLst>
            </a:custGeom>
            <a:solidFill>
              <a:srgbClr val="2423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0">
              <a:extLst>
                <a:ext uri="{FF2B5EF4-FFF2-40B4-BE49-F238E27FC236}">
                  <a16:creationId xmlns:a16="http://schemas.microsoft.com/office/drawing/2014/main" id="{C9CDE466-4475-47F3-A02B-56DCFC73BD88}"/>
                </a:ext>
              </a:extLst>
            </p:cNvPr>
            <p:cNvSpPr>
              <a:spLocks/>
            </p:cNvSpPr>
            <p:nvPr/>
          </p:nvSpPr>
          <p:spPr bwMode="auto">
            <a:xfrm>
              <a:off x="1125" y="2161"/>
              <a:ext cx="3641" cy="637"/>
            </a:xfrm>
            <a:custGeom>
              <a:avLst/>
              <a:gdLst>
                <a:gd name="T0" fmla="*/ 3641 w 3641"/>
                <a:gd name="T1" fmla="*/ 319 h 637"/>
                <a:gd name="T2" fmla="*/ 3318 w 3641"/>
                <a:gd name="T3" fmla="*/ 0 h 637"/>
                <a:gd name="T4" fmla="*/ 3318 w 3641"/>
                <a:gd name="T5" fmla="*/ 129 h 637"/>
                <a:gd name="T6" fmla="*/ 0 w 3641"/>
                <a:gd name="T7" fmla="*/ 129 h 637"/>
                <a:gd name="T8" fmla="*/ 0 w 3641"/>
                <a:gd name="T9" fmla="*/ 511 h 637"/>
                <a:gd name="T10" fmla="*/ 3318 w 3641"/>
                <a:gd name="T11" fmla="*/ 511 h 637"/>
                <a:gd name="T12" fmla="*/ 3318 w 3641"/>
                <a:gd name="T13" fmla="*/ 637 h 637"/>
                <a:gd name="T14" fmla="*/ 3641 w 3641"/>
                <a:gd name="T15" fmla="*/ 319 h 6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41" h="637">
                  <a:moveTo>
                    <a:pt x="3641" y="319"/>
                  </a:moveTo>
                  <a:lnTo>
                    <a:pt x="3318" y="0"/>
                  </a:lnTo>
                  <a:lnTo>
                    <a:pt x="3318" y="129"/>
                  </a:lnTo>
                  <a:lnTo>
                    <a:pt x="0" y="129"/>
                  </a:lnTo>
                  <a:lnTo>
                    <a:pt x="0" y="511"/>
                  </a:lnTo>
                  <a:lnTo>
                    <a:pt x="3318" y="511"/>
                  </a:lnTo>
                  <a:lnTo>
                    <a:pt x="3318" y="637"/>
                  </a:lnTo>
                  <a:lnTo>
                    <a:pt x="3641" y="319"/>
                  </a:lnTo>
                  <a:close/>
                </a:path>
              </a:pathLst>
            </a:custGeom>
            <a:solidFill>
              <a:srgbClr val="E927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1">
              <a:extLst>
                <a:ext uri="{FF2B5EF4-FFF2-40B4-BE49-F238E27FC236}">
                  <a16:creationId xmlns:a16="http://schemas.microsoft.com/office/drawing/2014/main" id="{13FED630-143F-42D3-A4E7-E4DA9D5A6A73}"/>
                </a:ext>
              </a:extLst>
            </p:cNvPr>
            <p:cNvSpPr>
              <a:spLocks/>
            </p:cNvSpPr>
            <p:nvPr/>
          </p:nvSpPr>
          <p:spPr bwMode="auto">
            <a:xfrm>
              <a:off x="1125" y="1524"/>
              <a:ext cx="3888" cy="640"/>
            </a:xfrm>
            <a:custGeom>
              <a:avLst/>
              <a:gdLst>
                <a:gd name="T0" fmla="*/ 3888 w 3888"/>
                <a:gd name="T1" fmla="*/ 321 h 640"/>
                <a:gd name="T2" fmla="*/ 3565 w 3888"/>
                <a:gd name="T3" fmla="*/ 0 h 640"/>
                <a:gd name="T4" fmla="*/ 3565 w 3888"/>
                <a:gd name="T5" fmla="*/ 129 h 640"/>
                <a:gd name="T6" fmla="*/ 0 w 3888"/>
                <a:gd name="T7" fmla="*/ 129 h 640"/>
                <a:gd name="T8" fmla="*/ 0 w 3888"/>
                <a:gd name="T9" fmla="*/ 511 h 640"/>
                <a:gd name="T10" fmla="*/ 3565 w 3888"/>
                <a:gd name="T11" fmla="*/ 511 h 640"/>
                <a:gd name="T12" fmla="*/ 3565 w 3888"/>
                <a:gd name="T13" fmla="*/ 640 h 640"/>
                <a:gd name="T14" fmla="*/ 3888 w 3888"/>
                <a:gd name="T15" fmla="*/ 321 h 6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88" h="640">
                  <a:moveTo>
                    <a:pt x="3888" y="321"/>
                  </a:moveTo>
                  <a:lnTo>
                    <a:pt x="3565" y="0"/>
                  </a:lnTo>
                  <a:lnTo>
                    <a:pt x="3565" y="129"/>
                  </a:lnTo>
                  <a:lnTo>
                    <a:pt x="0" y="129"/>
                  </a:lnTo>
                  <a:lnTo>
                    <a:pt x="0" y="511"/>
                  </a:lnTo>
                  <a:lnTo>
                    <a:pt x="3565" y="511"/>
                  </a:lnTo>
                  <a:lnTo>
                    <a:pt x="3565" y="640"/>
                  </a:lnTo>
                  <a:lnTo>
                    <a:pt x="3888" y="321"/>
                  </a:lnTo>
                  <a:close/>
                </a:path>
              </a:pathLst>
            </a:custGeom>
            <a:solidFill>
              <a:srgbClr val="00B3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2">
              <a:extLst>
                <a:ext uri="{FF2B5EF4-FFF2-40B4-BE49-F238E27FC236}">
                  <a16:creationId xmlns:a16="http://schemas.microsoft.com/office/drawing/2014/main" id="{74AAE759-4C98-40D7-8F06-24F14B532C5B}"/>
                </a:ext>
              </a:extLst>
            </p:cNvPr>
            <p:cNvSpPr>
              <a:spLocks/>
            </p:cNvSpPr>
            <p:nvPr/>
          </p:nvSpPr>
          <p:spPr bwMode="auto">
            <a:xfrm>
              <a:off x="1125" y="889"/>
              <a:ext cx="1673" cy="638"/>
            </a:xfrm>
            <a:custGeom>
              <a:avLst/>
              <a:gdLst>
                <a:gd name="T0" fmla="*/ 1673 w 1673"/>
                <a:gd name="T1" fmla="*/ 319 h 638"/>
                <a:gd name="T2" fmla="*/ 1350 w 1673"/>
                <a:gd name="T3" fmla="*/ 0 h 638"/>
                <a:gd name="T4" fmla="*/ 1350 w 1673"/>
                <a:gd name="T5" fmla="*/ 129 h 638"/>
                <a:gd name="T6" fmla="*/ 0 w 1673"/>
                <a:gd name="T7" fmla="*/ 129 h 638"/>
                <a:gd name="T8" fmla="*/ 0 w 1673"/>
                <a:gd name="T9" fmla="*/ 509 h 638"/>
                <a:gd name="T10" fmla="*/ 1350 w 1673"/>
                <a:gd name="T11" fmla="*/ 509 h 638"/>
                <a:gd name="T12" fmla="*/ 1350 w 1673"/>
                <a:gd name="T13" fmla="*/ 638 h 638"/>
                <a:gd name="T14" fmla="*/ 1673 w 1673"/>
                <a:gd name="T15" fmla="*/ 319 h 6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73" h="638">
                  <a:moveTo>
                    <a:pt x="1673" y="319"/>
                  </a:moveTo>
                  <a:lnTo>
                    <a:pt x="1350" y="0"/>
                  </a:lnTo>
                  <a:lnTo>
                    <a:pt x="1350" y="129"/>
                  </a:lnTo>
                  <a:lnTo>
                    <a:pt x="0" y="129"/>
                  </a:lnTo>
                  <a:lnTo>
                    <a:pt x="0" y="509"/>
                  </a:lnTo>
                  <a:lnTo>
                    <a:pt x="1350" y="509"/>
                  </a:lnTo>
                  <a:lnTo>
                    <a:pt x="1350" y="638"/>
                  </a:lnTo>
                  <a:lnTo>
                    <a:pt x="1673" y="319"/>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26" name="Imagen 25">
            <a:extLst>
              <a:ext uri="{FF2B5EF4-FFF2-40B4-BE49-F238E27FC236}">
                <a16:creationId xmlns:a16="http://schemas.microsoft.com/office/drawing/2014/main" id="{28968BB3-BE66-4D39-8D07-E3A2A0BF1E69}"/>
              </a:ext>
            </a:extLst>
          </p:cNvPr>
          <p:cNvPicPr>
            <a:picLocks noChangeAspect="1"/>
          </p:cNvPicPr>
          <p:nvPr/>
        </p:nvPicPr>
        <p:blipFill>
          <a:blip r:embed="rId2"/>
          <a:stretch>
            <a:fillRect/>
          </a:stretch>
        </p:blipFill>
        <p:spPr>
          <a:xfrm>
            <a:off x="876492" y="2624138"/>
            <a:ext cx="643467" cy="632178"/>
          </a:xfrm>
          <a:prstGeom prst="rect">
            <a:avLst/>
          </a:prstGeom>
        </p:spPr>
      </p:pic>
      <p:pic>
        <p:nvPicPr>
          <p:cNvPr id="27" name="Imagen 26">
            <a:extLst>
              <a:ext uri="{FF2B5EF4-FFF2-40B4-BE49-F238E27FC236}">
                <a16:creationId xmlns:a16="http://schemas.microsoft.com/office/drawing/2014/main" id="{3DEAD591-B511-4C32-86CF-BA6D07217FCA}"/>
              </a:ext>
            </a:extLst>
          </p:cNvPr>
          <p:cNvPicPr>
            <a:picLocks noChangeAspect="1"/>
          </p:cNvPicPr>
          <p:nvPr/>
        </p:nvPicPr>
        <p:blipFill>
          <a:blip r:embed="rId3"/>
          <a:stretch>
            <a:fillRect/>
          </a:stretch>
        </p:blipFill>
        <p:spPr>
          <a:xfrm>
            <a:off x="853914" y="3635376"/>
            <a:ext cx="620889" cy="508000"/>
          </a:xfrm>
          <a:prstGeom prst="rect">
            <a:avLst/>
          </a:prstGeom>
        </p:spPr>
      </p:pic>
      <p:pic>
        <p:nvPicPr>
          <p:cNvPr id="28" name="Imagen 27">
            <a:extLst>
              <a:ext uri="{FF2B5EF4-FFF2-40B4-BE49-F238E27FC236}">
                <a16:creationId xmlns:a16="http://schemas.microsoft.com/office/drawing/2014/main" id="{D81EA3DC-D6AC-469D-BCF3-CFF1E6DB07EF}"/>
              </a:ext>
            </a:extLst>
          </p:cNvPr>
          <p:cNvPicPr>
            <a:picLocks noChangeAspect="1"/>
          </p:cNvPicPr>
          <p:nvPr/>
        </p:nvPicPr>
        <p:blipFill>
          <a:blip r:embed="rId4"/>
          <a:stretch>
            <a:fillRect/>
          </a:stretch>
        </p:blipFill>
        <p:spPr>
          <a:xfrm>
            <a:off x="1011959" y="4641851"/>
            <a:ext cx="462844" cy="677333"/>
          </a:xfrm>
          <a:prstGeom prst="rect">
            <a:avLst/>
          </a:prstGeom>
        </p:spPr>
      </p:pic>
      <p:sp>
        <p:nvSpPr>
          <p:cNvPr id="29" name="CuadroTexto 28">
            <a:extLst>
              <a:ext uri="{FF2B5EF4-FFF2-40B4-BE49-F238E27FC236}">
                <a16:creationId xmlns:a16="http://schemas.microsoft.com/office/drawing/2014/main" id="{6EEB2766-DB43-47E6-A130-7001B55A1D44}"/>
              </a:ext>
            </a:extLst>
          </p:cNvPr>
          <p:cNvSpPr txBox="1"/>
          <p:nvPr/>
        </p:nvSpPr>
        <p:spPr>
          <a:xfrm>
            <a:off x="10406062" y="1616076"/>
            <a:ext cx="1009650" cy="584775"/>
          </a:xfrm>
          <a:prstGeom prst="rect">
            <a:avLst/>
          </a:prstGeom>
          <a:noFill/>
        </p:spPr>
        <p:txBody>
          <a:bodyPr wrap="square" rtlCol="0">
            <a:spAutoFit/>
          </a:bodyPr>
          <a:lstStyle/>
          <a:p>
            <a:r>
              <a:rPr lang="en-US" sz="3200" b="1" dirty="0"/>
              <a:t>32%</a:t>
            </a:r>
          </a:p>
        </p:txBody>
      </p:sp>
      <p:sp>
        <p:nvSpPr>
          <p:cNvPr id="31" name="CuadroTexto 30">
            <a:extLst>
              <a:ext uri="{FF2B5EF4-FFF2-40B4-BE49-F238E27FC236}">
                <a16:creationId xmlns:a16="http://schemas.microsoft.com/office/drawing/2014/main" id="{503FF840-78ED-4B31-AFBF-CBA32060B669}"/>
              </a:ext>
            </a:extLst>
          </p:cNvPr>
          <p:cNvSpPr txBox="1"/>
          <p:nvPr/>
        </p:nvSpPr>
        <p:spPr>
          <a:xfrm>
            <a:off x="10525124" y="2624138"/>
            <a:ext cx="1304926" cy="584775"/>
          </a:xfrm>
          <a:prstGeom prst="rect">
            <a:avLst/>
          </a:prstGeom>
          <a:noFill/>
        </p:spPr>
        <p:txBody>
          <a:bodyPr wrap="square" rtlCol="0">
            <a:spAutoFit/>
          </a:bodyPr>
          <a:lstStyle/>
          <a:p>
            <a:r>
              <a:rPr lang="en-US" sz="3200" b="1" dirty="0"/>
              <a:t>65%</a:t>
            </a:r>
          </a:p>
        </p:txBody>
      </p:sp>
      <p:sp>
        <p:nvSpPr>
          <p:cNvPr id="33" name="CuadroTexto 32">
            <a:extLst>
              <a:ext uri="{FF2B5EF4-FFF2-40B4-BE49-F238E27FC236}">
                <a16:creationId xmlns:a16="http://schemas.microsoft.com/office/drawing/2014/main" id="{FAF57505-06D8-492F-8C70-B4FCC1D530AA}"/>
              </a:ext>
            </a:extLst>
          </p:cNvPr>
          <p:cNvSpPr txBox="1"/>
          <p:nvPr/>
        </p:nvSpPr>
        <p:spPr>
          <a:xfrm>
            <a:off x="10525124" y="3657026"/>
            <a:ext cx="1304926" cy="584775"/>
          </a:xfrm>
          <a:prstGeom prst="rect">
            <a:avLst/>
          </a:prstGeom>
          <a:noFill/>
        </p:spPr>
        <p:txBody>
          <a:bodyPr wrap="square" rtlCol="0">
            <a:spAutoFit/>
          </a:bodyPr>
          <a:lstStyle/>
          <a:p>
            <a:r>
              <a:rPr lang="en-US" sz="3200" b="1" dirty="0"/>
              <a:t>63%</a:t>
            </a:r>
          </a:p>
        </p:txBody>
      </p:sp>
      <p:sp>
        <p:nvSpPr>
          <p:cNvPr id="35" name="CuadroTexto 34">
            <a:extLst>
              <a:ext uri="{FF2B5EF4-FFF2-40B4-BE49-F238E27FC236}">
                <a16:creationId xmlns:a16="http://schemas.microsoft.com/office/drawing/2014/main" id="{D8C2061B-A492-41FB-8CE3-F0568728277E}"/>
              </a:ext>
            </a:extLst>
          </p:cNvPr>
          <p:cNvSpPr txBox="1"/>
          <p:nvPr/>
        </p:nvSpPr>
        <p:spPr>
          <a:xfrm>
            <a:off x="10533061" y="4638585"/>
            <a:ext cx="1304926" cy="584775"/>
          </a:xfrm>
          <a:prstGeom prst="rect">
            <a:avLst/>
          </a:prstGeom>
          <a:noFill/>
        </p:spPr>
        <p:txBody>
          <a:bodyPr wrap="square" rtlCol="0">
            <a:spAutoFit/>
          </a:bodyPr>
          <a:lstStyle/>
          <a:p>
            <a:r>
              <a:rPr lang="en-US" sz="3200" b="1" dirty="0"/>
              <a:t>95%</a:t>
            </a:r>
          </a:p>
        </p:txBody>
      </p:sp>
      <p:sp>
        <p:nvSpPr>
          <p:cNvPr id="36" name="CuadroTexto 35">
            <a:extLst>
              <a:ext uri="{FF2B5EF4-FFF2-40B4-BE49-F238E27FC236}">
                <a16:creationId xmlns:a16="http://schemas.microsoft.com/office/drawing/2014/main" id="{CCDCDA1B-ECFF-4B43-851E-9764D5E9AB3C}"/>
              </a:ext>
            </a:extLst>
          </p:cNvPr>
          <p:cNvSpPr txBox="1"/>
          <p:nvPr/>
        </p:nvSpPr>
        <p:spPr>
          <a:xfrm>
            <a:off x="2112964" y="1639313"/>
            <a:ext cx="2328862" cy="584775"/>
          </a:xfrm>
          <a:prstGeom prst="rect">
            <a:avLst/>
          </a:prstGeom>
          <a:noFill/>
        </p:spPr>
        <p:txBody>
          <a:bodyPr wrap="square" rtlCol="0">
            <a:spAutoFit/>
          </a:bodyPr>
          <a:lstStyle/>
          <a:p>
            <a:r>
              <a:rPr lang="es-CO" sz="3200" dirty="0">
                <a:solidFill>
                  <a:schemeClr val="bg1"/>
                </a:solidFill>
              </a:rPr>
              <a:t>Título</a:t>
            </a:r>
            <a:r>
              <a:rPr lang="en-US" sz="3200" dirty="0">
                <a:solidFill>
                  <a:schemeClr val="bg1"/>
                </a:solidFill>
              </a:rPr>
              <a:t>  1</a:t>
            </a:r>
          </a:p>
        </p:txBody>
      </p:sp>
      <p:sp>
        <p:nvSpPr>
          <p:cNvPr id="38" name="CuadroTexto 37">
            <a:extLst>
              <a:ext uri="{FF2B5EF4-FFF2-40B4-BE49-F238E27FC236}">
                <a16:creationId xmlns:a16="http://schemas.microsoft.com/office/drawing/2014/main" id="{30A0F8F8-890D-4361-B1BA-2874B36B954E}"/>
              </a:ext>
            </a:extLst>
          </p:cNvPr>
          <p:cNvSpPr txBox="1"/>
          <p:nvPr/>
        </p:nvSpPr>
        <p:spPr>
          <a:xfrm>
            <a:off x="2112964" y="2628900"/>
            <a:ext cx="2328862" cy="584775"/>
          </a:xfrm>
          <a:prstGeom prst="rect">
            <a:avLst/>
          </a:prstGeom>
          <a:noFill/>
        </p:spPr>
        <p:txBody>
          <a:bodyPr wrap="square" rtlCol="0">
            <a:spAutoFit/>
          </a:bodyPr>
          <a:lstStyle/>
          <a:p>
            <a:r>
              <a:rPr lang="es-CO" sz="3200" dirty="0">
                <a:solidFill>
                  <a:schemeClr val="bg1"/>
                </a:solidFill>
              </a:rPr>
              <a:t>Título</a:t>
            </a:r>
            <a:r>
              <a:rPr lang="en-US" sz="3200" dirty="0">
                <a:solidFill>
                  <a:schemeClr val="bg1"/>
                </a:solidFill>
              </a:rPr>
              <a:t> 1</a:t>
            </a:r>
          </a:p>
        </p:txBody>
      </p:sp>
      <p:sp>
        <p:nvSpPr>
          <p:cNvPr id="40" name="CuadroTexto 39">
            <a:extLst>
              <a:ext uri="{FF2B5EF4-FFF2-40B4-BE49-F238E27FC236}">
                <a16:creationId xmlns:a16="http://schemas.microsoft.com/office/drawing/2014/main" id="{3AB68005-653D-4CB6-89C6-4761C1681A55}"/>
              </a:ext>
            </a:extLst>
          </p:cNvPr>
          <p:cNvSpPr txBox="1"/>
          <p:nvPr/>
        </p:nvSpPr>
        <p:spPr>
          <a:xfrm>
            <a:off x="2112964" y="3613725"/>
            <a:ext cx="2328862" cy="584775"/>
          </a:xfrm>
          <a:prstGeom prst="rect">
            <a:avLst/>
          </a:prstGeom>
          <a:noFill/>
        </p:spPr>
        <p:txBody>
          <a:bodyPr wrap="square" rtlCol="0">
            <a:spAutoFit/>
          </a:bodyPr>
          <a:lstStyle/>
          <a:p>
            <a:r>
              <a:rPr lang="es-CO" sz="3200" dirty="0">
                <a:solidFill>
                  <a:schemeClr val="bg1"/>
                </a:solidFill>
              </a:rPr>
              <a:t>Título</a:t>
            </a:r>
            <a:r>
              <a:rPr lang="en-US" sz="3200" dirty="0">
                <a:solidFill>
                  <a:schemeClr val="bg1"/>
                </a:solidFill>
              </a:rPr>
              <a:t> 1</a:t>
            </a:r>
          </a:p>
        </p:txBody>
      </p:sp>
      <p:sp>
        <p:nvSpPr>
          <p:cNvPr id="42" name="CuadroTexto 41">
            <a:extLst>
              <a:ext uri="{FF2B5EF4-FFF2-40B4-BE49-F238E27FC236}">
                <a16:creationId xmlns:a16="http://schemas.microsoft.com/office/drawing/2014/main" id="{8280B769-C9E9-42A5-BC56-2569C45F52BC}"/>
              </a:ext>
            </a:extLst>
          </p:cNvPr>
          <p:cNvSpPr txBox="1"/>
          <p:nvPr/>
        </p:nvSpPr>
        <p:spPr>
          <a:xfrm>
            <a:off x="2112964" y="4620200"/>
            <a:ext cx="2328862" cy="584775"/>
          </a:xfrm>
          <a:prstGeom prst="rect">
            <a:avLst/>
          </a:prstGeom>
          <a:noFill/>
        </p:spPr>
        <p:txBody>
          <a:bodyPr wrap="square" rtlCol="0">
            <a:spAutoFit/>
          </a:bodyPr>
          <a:lstStyle/>
          <a:p>
            <a:r>
              <a:rPr lang="es-CO" sz="3200" dirty="0">
                <a:solidFill>
                  <a:schemeClr val="bg1"/>
                </a:solidFill>
              </a:rPr>
              <a:t>Título</a:t>
            </a:r>
            <a:r>
              <a:rPr lang="en-US" sz="3200" dirty="0">
                <a:solidFill>
                  <a:schemeClr val="bg1"/>
                </a:solidFill>
              </a:rPr>
              <a:t> 1</a:t>
            </a:r>
          </a:p>
        </p:txBody>
      </p:sp>
      <p:sp>
        <p:nvSpPr>
          <p:cNvPr id="44" name="TextBox 30">
            <a:extLst>
              <a:ext uri="{FF2B5EF4-FFF2-40B4-BE49-F238E27FC236}">
                <a16:creationId xmlns:a16="http://schemas.microsoft.com/office/drawing/2014/main" id="{031A1AC1-B49C-477E-9411-FBC0DEB7D31E}"/>
              </a:ext>
            </a:extLst>
          </p:cNvPr>
          <p:cNvSpPr txBox="1">
            <a:spLocks noChangeArrowheads="1"/>
          </p:cNvSpPr>
          <p:nvPr/>
        </p:nvSpPr>
        <p:spPr bwMode="auto">
          <a:xfrm>
            <a:off x="342900" y="5576888"/>
            <a:ext cx="11372055"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2000" dirty="0">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2000" dirty="0">
              <a:latin typeface="+mn-lt"/>
              <a:cs typeface="Calibri Light" panose="020F0302020204030204" pitchFamily="34" charset="0"/>
            </a:endParaRPr>
          </a:p>
          <a:p>
            <a:pPr algn="just" eaLnBrk="0" hangingPunct="0"/>
            <a:r>
              <a:rPr lang="pt-BR" altLang="es-MX" sz="2000" dirty="0">
                <a:latin typeface="+mn-lt"/>
                <a:cs typeface="Calibri Light" panose="020F0302020204030204" pitchFamily="34" charset="0"/>
              </a:rPr>
              <a:t>. </a:t>
            </a:r>
            <a:endParaRPr lang="en-US" altLang="es-MX" sz="2000" dirty="0">
              <a:latin typeface="+mn-lt"/>
              <a:cs typeface="Calibri Light" panose="020F0302020204030204" pitchFamily="34" charset="0"/>
            </a:endParaRPr>
          </a:p>
        </p:txBody>
      </p:sp>
      <p:sp>
        <p:nvSpPr>
          <p:cNvPr id="46" name="CuadroTexto 45">
            <a:extLst>
              <a:ext uri="{FF2B5EF4-FFF2-40B4-BE49-F238E27FC236}">
                <a16:creationId xmlns:a16="http://schemas.microsoft.com/office/drawing/2014/main" id="{30526667-0938-44A5-8722-727FCF9E7C79}"/>
              </a:ext>
            </a:extLst>
          </p:cNvPr>
          <p:cNvSpPr txBox="1"/>
          <p:nvPr/>
        </p:nvSpPr>
        <p:spPr>
          <a:xfrm>
            <a:off x="2965339" y="527475"/>
            <a:ext cx="6356423" cy="830997"/>
          </a:xfrm>
          <a:prstGeom prst="rect">
            <a:avLst/>
          </a:prstGeom>
          <a:noFill/>
        </p:spPr>
        <p:txBody>
          <a:bodyPr wrap="square" rtlCol="0">
            <a:spAutoFit/>
          </a:bodyPr>
          <a:lstStyle/>
          <a:p>
            <a:pPr algn="ctr"/>
            <a:r>
              <a:rPr lang="es-CO" sz="4800" dirty="0"/>
              <a:t>Escribe </a:t>
            </a:r>
            <a:r>
              <a:rPr lang="es-CO" sz="4800" dirty="0">
                <a:solidFill>
                  <a:srgbClr val="E92793"/>
                </a:solidFill>
              </a:rPr>
              <a:t>tu</a:t>
            </a:r>
            <a:r>
              <a:rPr lang="es-CO" sz="4800" dirty="0"/>
              <a:t> </a:t>
            </a:r>
            <a:r>
              <a:rPr lang="es-CO" sz="4800" dirty="0">
                <a:solidFill>
                  <a:srgbClr val="D13B6E"/>
                </a:solidFill>
              </a:rPr>
              <a:t>título </a:t>
            </a:r>
            <a:r>
              <a:rPr lang="es-CO" sz="4800" dirty="0"/>
              <a:t>aquí</a:t>
            </a:r>
          </a:p>
        </p:txBody>
      </p:sp>
      <p:grpSp>
        <p:nvGrpSpPr>
          <p:cNvPr id="48" name="Group 15">
            <a:extLst>
              <a:ext uri="{FF2B5EF4-FFF2-40B4-BE49-F238E27FC236}">
                <a16:creationId xmlns:a16="http://schemas.microsoft.com/office/drawing/2014/main" id="{229031D8-896D-4AB0-9E2B-7C05E429079C}"/>
              </a:ext>
            </a:extLst>
          </p:cNvPr>
          <p:cNvGrpSpPr>
            <a:grpSpLocks noChangeAspect="1"/>
          </p:cNvGrpSpPr>
          <p:nvPr/>
        </p:nvGrpSpPr>
        <p:grpSpPr bwMode="auto">
          <a:xfrm>
            <a:off x="876300" y="1601788"/>
            <a:ext cx="598488" cy="631825"/>
            <a:chOff x="552" y="1009"/>
            <a:chExt cx="377" cy="398"/>
          </a:xfrm>
        </p:grpSpPr>
        <p:sp>
          <p:nvSpPr>
            <p:cNvPr id="50" name="Freeform 16">
              <a:extLst>
                <a:ext uri="{FF2B5EF4-FFF2-40B4-BE49-F238E27FC236}">
                  <a16:creationId xmlns:a16="http://schemas.microsoft.com/office/drawing/2014/main" id="{C48BCB62-6BB9-48E9-AE77-092320F01D92}"/>
                </a:ext>
              </a:extLst>
            </p:cNvPr>
            <p:cNvSpPr>
              <a:spLocks/>
            </p:cNvSpPr>
            <p:nvPr/>
          </p:nvSpPr>
          <p:spPr bwMode="auto">
            <a:xfrm>
              <a:off x="559" y="1009"/>
              <a:ext cx="363" cy="263"/>
            </a:xfrm>
            <a:custGeom>
              <a:avLst/>
              <a:gdLst>
                <a:gd name="T0" fmla="*/ 75 w 150"/>
                <a:gd name="T1" fmla="*/ 0 h 109"/>
                <a:gd name="T2" fmla="*/ 0 w 150"/>
                <a:gd name="T3" fmla="*/ 54 h 109"/>
                <a:gd name="T4" fmla="*/ 75 w 150"/>
                <a:gd name="T5" fmla="*/ 109 h 109"/>
                <a:gd name="T6" fmla="*/ 150 w 150"/>
                <a:gd name="T7" fmla="*/ 55 h 109"/>
                <a:gd name="T8" fmla="*/ 75 w 150"/>
                <a:gd name="T9" fmla="*/ 0 h 109"/>
              </a:gdLst>
              <a:ahLst/>
              <a:cxnLst>
                <a:cxn ang="0">
                  <a:pos x="T0" y="T1"/>
                </a:cxn>
                <a:cxn ang="0">
                  <a:pos x="T2" y="T3"/>
                </a:cxn>
                <a:cxn ang="0">
                  <a:pos x="T4" y="T5"/>
                </a:cxn>
                <a:cxn ang="0">
                  <a:pos x="T6" y="T7"/>
                </a:cxn>
                <a:cxn ang="0">
                  <a:pos x="T8" y="T9"/>
                </a:cxn>
              </a:cxnLst>
              <a:rect l="0" t="0" r="r" b="b"/>
              <a:pathLst>
                <a:path w="150" h="109">
                  <a:moveTo>
                    <a:pt x="75" y="0"/>
                  </a:moveTo>
                  <a:cubicBezTo>
                    <a:pt x="75" y="0"/>
                    <a:pt x="0" y="54"/>
                    <a:pt x="0" y="54"/>
                  </a:cubicBezTo>
                  <a:cubicBezTo>
                    <a:pt x="1" y="55"/>
                    <a:pt x="75" y="109"/>
                    <a:pt x="75" y="109"/>
                  </a:cubicBezTo>
                  <a:cubicBezTo>
                    <a:pt x="75" y="109"/>
                    <a:pt x="150" y="55"/>
                    <a:pt x="150" y="55"/>
                  </a:cubicBezTo>
                  <a:cubicBezTo>
                    <a:pt x="150" y="54"/>
                    <a:pt x="76" y="1"/>
                    <a:pt x="75" y="0"/>
                  </a:cubicBezTo>
                  <a:close/>
                </a:path>
              </a:pathLst>
            </a:custGeom>
            <a:solidFill>
              <a:srgbClr val="D122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17">
              <a:extLst>
                <a:ext uri="{FF2B5EF4-FFF2-40B4-BE49-F238E27FC236}">
                  <a16:creationId xmlns:a16="http://schemas.microsoft.com/office/drawing/2014/main" id="{D74B91D7-B51C-4864-8F17-904B03419236}"/>
                </a:ext>
              </a:extLst>
            </p:cNvPr>
            <p:cNvSpPr>
              <a:spLocks/>
            </p:cNvSpPr>
            <p:nvPr/>
          </p:nvSpPr>
          <p:spPr bwMode="auto">
            <a:xfrm>
              <a:off x="552" y="1142"/>
              <a:ext cx="189" cy="260"/>
            </a:xfrm>
            <a:custGeom>
              <a:avLst/>
              <a:gdLst>
                <a:gd name="T0" fmla="*/ 3 w 78"/>
                <a:gd name="T1" fmla="*/ 0 h 108"/>
                <a:gd name="T2" fmla="*/ 78 w 78"/>
                <a:gd name="T3" fmla="*/ 54 h 108"/>
                <a:gd name="T4" fmla="*/ 3 w 78"/>
                <a:gd name="T5" fmla="*/ 108 h 108"/>
                <a:gd name="T6" fmla="*/ 0 w 78"/>
                <a:gd name="T7" fmla="*/ 101 h 108"/>
                <a:gd name="T8" fmla="*/ 0 w 78"/>
                <a:gd name="T9" fmla="*/ 6 h 108"/>
                <a:gd name="T10" fmla="*/ 3 w 78"/>
                <a:gd name="T11" fmla="*/ 0 h 108"/>
              </a:gdLst>
              <a:ahLst/>
              <a:cxnLst>
                <a:cxn ang="0">
                  <a:pos x="T0" y="T1"/>
                </a:cxn>
                <a:cxn ang="0">
                  <a:pos x="T2" y="T3"/>
                </a:cxn>
                <a:cxn ang="0">
                  <a:pos x="T4" y="T5"/>
                </a:cxn>
                <a:cxn ang="0">
                  <a:pos x="T6" y="T7"/>
                </a:cxn>
                <a:cxn ang="0">
                  <a:pos x="T8" y="T9"/>
                </a:cxn>
                <a:cxn ang="0">
                  <a:pos x="T10" y="T11"/>
                </a:cxn>
              </a:cxnLst>
              <a:rect l="0" t="0" r="r" b="b"/>
              <a:pathLst>
                <a:path w="78" h="108">
                  <a:moveTo>
                    <a:pt x="3" y="0"/>
                  </a:moveTo>
                  <a:cubicBezTo>
                    <a:pt x="4" y="0"/>
                    <a:pt x="78" y="54"/>
                    <a:pt x="78" y="54"/>
                  </a:cubicBezTo>
                  <a:cubicBezTo>
                    <a:pt x="3" y="108"/>
                    <a:pt x="3" y="108"/>
                    <a:pt x="3" y="108"/>
                  </a:cubicBezTo>
                  <a:cubicBezTo>
                    <a:pt x="1" y="106"/>
                    <a:pt x="0" y="104"/>
                    <a:pt x="0" y="101"/>
                  </a:cubicBezTo>
                  <a:cubicBezTo>
                    <a:pt x="0" y="6"/>
                    <a:pt x="0" y="6"/>
                    <a:pt x="0" y="6"/>
                  </a:cubicBezTo>
                  <a:cubicBezTo>
                    <a:pt x="0" y="4"/>
                    <a:pt x="1" y="1"/>
                    <a:pt x="3" y="0"/>
                  </a:cubicBezTo>
                  <a:close/>
                </a:path>
              </a:pathLst>
            </a:custGeom>
            <a:solidFill>
              <a:srgbClr val="FF44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18">
              <a:extLst>
                <a:ext uri="{FF2B5EF4-FFF2-40B4-BE49-F238E27FC236}">
                  <a16:creationId xmlns:a16="http://schemas.microsoft.com/office/drawing/2014/main" id="{40235B36-A3FC-46E8-A2D6-ADE6FCBEA368}"/>
                </a:ext>
              </a:extLst>
            </p:cNvPr>
            <p:cNvSpPr>
              <a:spLocks/>
            </p:cNvSpPr>
            <p:nvPr/>
          </p:nvSpPr>
          <p:spPr bwMode="auto">
            <a:xfrm>
              <a:off x="741" y="1139"/>
              <a:ext cx="188" cy="263"/>
            </a:xfrm>
            <a:custGeom>
              <a:avLst/>
              <a:gdLst>
                <a:gd name="T0" fmla="*/ 78 w 78"/>
                <a:gd name="T1" fmla="*/ 7 h 109"/>
                <a:gd name="T2" fmla="*/ 78 w 78"/>
                <a:gd name="T3" fmla="*/ 102 h 109"/>
                <a:gd name="T4" fmla="*/ 75 w 78"/>
                <a:gd name="T5" fmla="*/ 109 h 109"/>
                <a:gd name="T6" fmla="*/ 0 w 78"/>
                <a:gd name="T7" fmla="*/ 55 h 109"/>
                <a:gd name="T8" fmla="*/ 75 w 78"/>
                <a:gd name="T9" fmla="*/ 1 h 109"/>
                <a:gd name="T10" fmla="*/ 78 w 78"/>
                <a:gd name="T11" fmla="*/ 7 h 109"/>
              </a:gdLst>
              <a:ahLst/>
              <a:cxnLst>
                <a:cxn ang="0">
                  <a:pos x="T0" y="T1"/>
                </a:cxn>
                <a:cxn ang="0">
                  <a:pos x="T2" y="T3"/>
                </a:cxn>
                <a:cxn ang="0">
                  <a:pos x="T4" y="T5"/>
                </a:cxn>
                <a:cxn ang="0">
                  <a:pos x="T6" y="T7"/>
                </a:cxn>
                <a:cxn ang="0">
                  <a:pos x="T8" y="T9"/>
                </a:cxn>
                <a:cxn ang="0">
                  <a:pos x="T10" y="T11"/>
                </a:cxn>
              </a:cxnLst>
              <a:rect l="0" t="0" r="r" b="b"/>
              <a:pathLst>
                <a:path w="78" h="109">
                  <a:moveTo>
                    <a:pt x="78" y="7"/>
                  </a:moveTo>
                  <a:cubicBezTo>
                    <a:pt x="78" y="102"/>
                    <a:pt x="78" y="102"/>
                    <a:pt x="78" y="102"/>
                  </a:cubicBezTo>
                  <a:cubicBezTo>
                    <a:pt x="78" y="105"/>
                    <a:pt x="77" y="107"/>
                    <a:pt x="75" y="109"/>
                  </a:cubicBezTo>
                  <a:cubicBezTo>
                    <a:pt x="0" y="55"/>
                    <a:pt x="0" y="55"/>
                    <a:pt x="0" y="55"/>
                  </a:cubicBezTo>
                  <a:cubicBezTo>
                    <a:pt x="0" y="55"/>
                    <a:pt x="75" y="1"/>
                    <a:pt x="75" y="1"/>
                  </a:cubicBezTo>
                  <a:cubicBezTo>
                    <a:pt x="75" y="0"/>
                    <a:pt x="78" y="4"/>
                    <a:pt x="78" y="7"/>
                  </a:cubicBezTo>
                  <a:close/>
                </a:path>
              </a:pathLst>
            </a:custGeom>
            <a:solidFill>
              <a:srgbClr val="FF44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19">
              <a:extLst>
                <a:ext uri="{FF2B5EF4-FFF2-40B4-BE49-F238E27FC236}">
                  <a16:creationId xmlns:a16="http://schemas.microsoft.com/office/drawing/2014/main" id="{5497DE6B-6BC0-4F46-881C-C15E7D82CF8D}"/>
                </a:ext>
              </a:extLst>
            </p:cNvPr>
            <p:cNvSpPr>
              <a:spLocks/>
            </p:cNvSpPr>
            <p:nvPr/>
          </p:nvSpPr>
          <p:spPr bwMode="auto">
            <a:xfrm>
              <a:off x="559" y="1272"/>
              <a:ext cx="363" cy="135"/>
            </a:xfrm>
            <a:custGeom>
              <a:avLst/>
              <a:gdLst>
                <a:gd name="T0" fmla="*/ 150 w 150"/>
                <a:gd name="T1" fmla="*/ 54 h 56"/>
                <a:gd name="T2" fmla="*/ 144 w 150"/>
                <a:gd name="T3" fmla="*/ 56 h 56"/>
                <a:gd name="T4" fmla="*/ 6 w 150"/>
                <a:gd name="T5" fmla="*/ 56 h 56"/>
                <a:gd name="T6" fmla="*/ 0 w 150"/>
                <a:gd name="T7" fmla="*/ 54 h 56"/>
                <a:gd name="T8" fmla="*/ 75 w 150"/>
                <a:gd name="T9" fmla="*/ 0 h 56"/>
                <a:gd name="T10" fmla="*/ 150 w 150"/>
                <a:gd name="T11" fmla="*/ 54 h 56"/>
              </a:gdLst>
              <a:ahLst/>
              <a:cxnLst>
                <a:cxn ang="0">
                  <a:pos x="T0" y="T1"/>
                </a:cxn>
                <a:cxn ang="0">
                  <a:pos x="T2" y="T3"/>
                </a:cxn>
                <a:cxn ang="0">
                  <a:pos x="T4" y="T5"/>
                </a:cxn>
                <a:cxn ang="0">
                  <a:pos x="T6" y="T7"/>
                </a:cxn>
                <a:cxn ang="0">
                  <a:pos x="T8" y="T9"/>
                </a:cxn>
                <a:cxn ang="0">
                  <a:pos x="T10" y="T11"/>
                </a:cxn>
              </a:cxnLst>
              <a:rect l="0" t="0" r="r" b="b"/>
              <a:pathLst>
                <a:path w="150" h="56">
                  <a:moveTo>
                    <a:pt x="150" y="54"/>
                  </a:moveTo>
                  <a:cubicBezTo>
                    <a:pt x="149" y="55"/>
                    <a:pt x="147" y="56"/>
                    <a:pt x="144" y="56"/>
                  </a:cubicBezTo>
                  <a:cubicBezTo>
                    <a:pt x="6" y="56"/>
                    <a:pt x="6" y="56"/>
                    <a:pt x="6" y="56"/>
                  </a:cubicBezTo>
                  <a:cubicBezTo>
                    <a:pt x="4" y="56"/>
                    <a:pt x="2" y="55"/>
                    <a:pt x="0" y="54"/>
                  </a:cubicBezTo>
                  <a:cubicBezTo>
                    <a:pt x="75" y="0"/>
                    <a:pt x="75" y="0"/>
                    <a:pt x="75" y="0"/>
                  </a:cubicBezTo>
                  <a:lnTo>
                    <a:pt x="150" y="54"/>
                  </a:lnTo>
                  <a:close/>
                </a:path>
              </a:pathLst>
            </a:custGeom>
            <a:solidFill>
              <a:srgbClr val="FF62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190696547"/>
      </p:ext>
    </p:extLst>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4">
            <a:extLst>
              <a:ext uri="{FF2B5EF4-FFF2-40B4-BE49-F238E27FC236}">
                <a16:creationId xmlns:a16="http://schemas.microsoft.com/office/drawing/2014/main" id="{D63AD96B-6196-4CCD-B250-A3F5EAC3FB7F}"/>
              </a:ext>
            </a:extLst>
          </p:cNvPr>
          <p:cNvGrpSpPr>
            <a:grpSpLocks noChangeAspect="1"/>
          </p:cNvGrpSpPr>
          <p:nvPr/>
        </p:nvGrpSpPr>
        <p:grpSpPr bwMode="auto">
          <a:xfrm>
            <a:off x="2895600" y="1588"/>
            <a:ext cx="9315450" cy="6875462"/>
            <a:chOff x="1620" y="1"/>
            <a:chExt cx="5868" cy="4331"/>
          </a:xfrm>
          <a:solidFill>
            <a:srgbClr val="24235C"/>
          </a:solidFill>
        </p:grpSpPr>
        <p:sp>
          <p:nvSpPr>
            <p:cNvPr id="25" name="Freeform 5">
              <a:extLst>
                <a:ext uri="{FF2B5EF4-FFF2-40B4-BE49-F238E27FC236}">
                  <a16:creationId xmlns:a16="http://schemas.microsoft.com/office/drawing/2014/main" id="{84CD8893-D037-4C66-9CA1-DA545215FA12}"/>
                </a:ext>
              </a:extLst>
            </p:cNvPr>
            <p:cNvSpPr>
              <a:spLocks/>
            </p:cNvSpPr>
            <p:nvPr/>
          </p:nvSpPr>
          <p:spPr bwMode="auto">
            <a:xfrm>
              <a:off x="5292" y="1"/>
              <a:ext cx="2196" cy="4331"/>
            </a:xfrm>
            <a:custGeom>
              <a:avLst/>
              <a:gdLst>
                <a:gd name="T0" fmla="*/ 1136 w 1136"/>
                <a:gd name="T1" fmla="*/ 0 h 2240"/>
                <a:gd name="T2" fmla="*/ 1136 w 1136"/>
                <a:gd name="T3" fmla="*/ 2240 h 2240"/>
                <a:gd name="T4" fmla="*/ 0 w 1136"/>
                <a:gd name="T5" fmla="*/ 2240 h 2240"/>
                <a:gd name="T6" fmla="*/ 660 w 1136"/>
                <a:gd name="T7" fmla="*/ 1120 h 2240"/>
                <a:gd name="T8" fmla="*/ 0 w 1136"/>
                <a:gd name="T9" fmla="*/ 0 h 2240"/>
                <a:gd name="T10" fmla="*/ 1136 w 1136"/>
                <a:gd name="T11" fmla="*/ 0 h 2240"/>
              </a:gdLst>
              <a:ahLst/>
              <a:cxnLst>
                <a:cxn ang="0">
                  <a:pos x="T0" y="T1"/>
                </a:cxn>
                <a:cxn ang="0">
                  <a:pos x="T2" y="T3"/>
                </a:cxn>
                <a:cxn ang="0">
                  <a:pos x="T4" y="T5"/>
                </a:cxn>
                <a:cxn ang="0">
                  <a:pos x="T6" y="T7"/>
                </a:cxn>
                <a:cxn ang="0">
                  <a:pos x="T8" y="T9"/>
                </a:cxn>
                <a:cxn ang="0">
                  <a:pos x="T10" y="T11"/>
                </a:cxn>
              </a:cxnLst>
              <a:rect l="0" t="0" r="r" b="b"/>
              <a:pathLst>
                <a:path w="1136" h="2240">
                  <a:moveTo>
                    <a:pt x="1136" y="0"/>
                  </a:moveTo>
                  <a:cubicBezTo>
                    <a:pt x="1136" y="2240"/>
                    <a:pt x="1136" y="2240"/>
                    <a:pt x="1136" y="2240"/>
                  </a:cubicBezTo>
                  <a:cubicBezTo>
                    <a:pt x="0" y="2240"/>
                    <a:pt x="0" y="2240"/>
                    <a:pt x="0" y="2240"/>
                  </a:cubicBezTo>
                  <a:cubicBezTo>
                    <a:pt x="394" y="2022"/>
                    <a:pt x="660" y="1602"/>
                    <a:pt x="660" y="1120"/>
                  </a:cubicBezTo>
                  <a:cubicBezTo>
                    <a:pt x="660" y="638"/>
                    <a:pt x="394" y="218"/>
                    <a:pt x="0" y="0"/>
                  </a:cubicBezTo>
                  <a:lnTo>
                    <a:pt x="11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6">
              <a:extLst>
                <a:ext uri="{FF2B5EF4-FFF2-40B4-BE49-F238E27FC236}">
                  <a16:creationId xmlns:a16="http://schemas.microsoft.com/office/drawing/2014/main" id="{F6C9283C-37E3-4D8E-A143-FEF78B29310B}"/>
                </a:ext>
              </a:extLst>
            </p:cNvPr>
            <p:cNvSpPr>
              <a:spLocks/>
            </p:cNvSpPr>
            <p:nvPr/>
          </p:nvSpPr>
          <p:spPr bwMode="auto">
            <a:xfrm>
              <a:off x="2896" y="1"/>
              <a:ext cx="4256" cy="4331"/>
            </a:xfrm>
            <a:custGeom>
              <a:avLst/>
              <a:gdLst>
                <a:gd name="T0" fmla="*/ 1240 w 1900"/>
                <a:gd name="T1" fmla="*/ 0 h 2240"/>
                <a:gd name="T2" fmla="*/ 1900 w 1900"/>
                <a:gd name="T3" fmla="*/ 1120 h 2240"/>
                <a:gd name="T4" fmla="*/ 1240 w 1900"/>
                <a:gd name="T5" fmla="*/ 2240 h 2240"/>
                <a:gd name="T6" fmla="*/ 0 w 1900"/>
                <a:gd name="T7" fmla="*/ 2240 h 2240"/>
                <a:gd name="T8" fmla="*/ 0 w 1900"/>
                <a:gd name="T9" fmla="*/ 2240 h 2240"/>
                <a:gd name="T10" fmla="*/ 0 w 1900"/>
                <a:gd name="T11" fmla="*/ 0 h 2240"/>
                <a:gd name="T12" fmla="*/ 0 w 1900"/>
                <a:gd name="T13" fmla="*/ 0 h 2240"/>
                <a:gd name="T14" fmla="*/ 1240 w 1900"/>
                <a:gd name="T15" fmla="*/ 0 h 22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0" h="2240">
                  <a:moveTo>
                    <a:pt x="1240" y="0"/>
                  </a:moveTo>
                  <a:cubicBezTo>
                    <a:pt x="1634" y="218"/>
                    <a:pt x="1900" y="638"/>
                    <a:pt x="1900" y="1120"/>
                  </a:cubicBezTo>
                  <a:cubicBezTo>
                    <a:pt x="1900" y="1602"/>
                    <a:pt x="1634" y="2022"/>
                    <a:pt x="1240" y="2240"/>
                  </a:cubicBezTo>
                  <a:cubicBezTo>
                    <a:pt x="0" y="2240"/>
                    <a:pt x="0" y="2240"/>
                    <a:pt x="0" y="2240"/>
                  </a:cubicBezTo>
                  <a:cubicBezTo>
                    <a:pt x="0" y="2240"/>
                    <a:pt x="0" y="2240"/>
                    <a:pt x="0" y="2240"/>
                  </a:cubicBezTo>
                  <a:cubicBezTo>
                    <a:pt x="0" y="0"/>
                    <a:pt x="0" y="0"/>
                    <a:pt x="0" y="0"/>
                  </a:cubicBezTo>
                  <a:cubicBezTo>
                    <a:pt x="0" y="0"/>
                    <a:pt x="0" y="0"/>
                    <a:pt x="0" y="0"/>
                  </a:cubicBezTo>
                  <a:lnTo>
                    <a:pt x="124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7">
              <a:extLst>
                <a:ext uri="{FF2B5EF4-FFF2-40B4-BE49-F238E27FC236}">
                  <a16:creationId xmlns:a16="http://schemas.microsoft.com/office/drawing/2014/main" id="{BF1B3024-88CA-45FD-8108-AB2EC8AC7239}"/>
                </a:ext>
              </a:extLst>
            </p:cNvPr>
            <p:cNvSpPr>
              <a:spLocks/>
            </p:cNvSpPr>
            <p:nvPr/>
          </p:nvSpPr>
          <p:spPr bwMode="auto">
            <a:xfrm>
              <a:off x="1620" y="1"/>
              <a:ext cx="1276" cy="4331"/>
            </a:xfrm>
            <a:custGeom>
              <a:avLst/>
              <a:gdLst>
                <a:gd name="T0" fmla="*/ 660 w 660"/>
                <a:gd name="T1" fmla="*/ 0 h 2240"/>
                <a:gd name="T2" fmla="*/ 660 w 660"/>
                <a:gd name="T3" fmla="*/ 2240 h 2240"/>
                <a:gd name="T4" fmla="*/ 0 w 660"/>
                <a:gd name="T5" fmla="*/ 1120 h 2240"/>
                <a:gd name="T6" fmla="*/ 660 w 660"/>
                <a:gd name="T7" fmla="*/ 0 h 2240"/>
              </a:gdLst>
              <a:ahLst/>
              <a:cxnLst>
                <a:cxn ang="0">
                  <a:pos x="T0" y="T1"/>
                </a:cxn>
                <a:cxn ang="0">
                  <a:pos x="T2" y="T3"/>
                </a:cxn>
                <a:cxn ang="0">
                  <a:pos x="T4" y="T5"/>
                </a:cxn>
                <a:cxn ang="0">
                  <a:pos x="T6" y="T7"/>
                </a:cxn>
              </a:cxnLst>
              <a:rect l="0" t="0" r="r" b="b"/>
              <a:pathLst>
                <a:path w="660" h="2240">
                  <a:moveTo>
                    <a:pt x="660" y="0"/>
                  </a:moveTo>
                  <a:cubicBezTo>
                    <a:pt x="660" y="2240"/>
                    <a:pt x="660" y="2240"/>
                    <a:pt x="660" y="2240"/>
                  </a:cubicBezTo>
                  <a:cubicBezTo>
                    <a:pt x="266" y="2022"/>
                    <a:pt x="0" y="1602"/>
                    <a:pt x="0" y="1120"/>
                  </a:cubicBezTo>
                  <a:cubicBezTo>
                    <a:pt x="0" y="638"/>
                    <a:pt x="266" y="218"/>
                    <a:pt x="66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0" name="Elipse 29">
            <a:extLst>
              <a:ext uri="{FF2B5EF4-FFF2-40B4-BE49-F238E27FC236}">
                <a16:creationId xmlns:a16="http://schemas.microsoft.com/office/drawing/2014/main" id="{ED004364-CFFC-4952-A792-DC51D9A364A9}"/>
              </a:ext>
            </a:extLst>
          </p:cNvPr>
          <p:cNvSpPr/>
          <p:nvPr/>
        </p:nvSpPr>
        <p:spPr>
          <a:xfrm>
            <a:off x="1229185" y="1413064"/>
            <a:ext cx="3692065" cy="3692065"/>
          </a:xfrm>
          <a:prstGeom prst="ellipse">
            <a:avLst/>
          </a:prstGeom>
          <a:solidFill>
            <a:srgbClr val="93CB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CuadroTexto 31">
            <a:extLst>
              <a:ext uri="{FF2B5EF4-FFF2-40B4-BE49-F238E27FC236}">
                <a16:creationId xmlns:a16="http://schemas.microsoft.com/office/drawing/2014/main" id="{BAAAF92E-8818-4D19-96A7-5BEF1B745C4E}"/>
              </a:ext>
            </a:extLst>
          </p:cNvPr>
          <p:cNvSpPr txBox="1"/>
          <p:nvPr/>
        </p:nvSpPr>
        <p:spPr>
          <a:xfrm>
            <a:off x="5670481" y="1689437"/>
            <a:ext cx="6007169" cy="1569660"/>
          </a:xfrm>
          <a:prstGeom prst="rect">
            <a:avLst/>
          </a:prstGeom>
          <a:noFill/>
        </p:spPr>
        <p:txBody>
          <a:bodyPr wrap="square" rtlCol="0">
            <a:spAutoFit/>
          </a:bodyPr>
          <a:lstStyle/>
          <a:p>
            <a:r>
              <a:rPr lang="es-CO" sz="4800" dirty="0">
                <a:solidFill>
                  <a:srgbClr val="93CB27"/>
                </a:solidFill>
                <a:effectLst>
                  <a:outerShdw blurRad="38100" dist="38100" dir="2700000" algn="tl">
                    <a:srgbClr val="000000">
                      <a:alpha val="43137"/>
                    </a:srgbClr>
                  </a:outerShdw>
                </a:effectLst>
              </a:rPr>
              <a:t>Escribe tu </a:t>
            </a:r>
            <a:endParaRPr lang="es-CO" sz="4800" dirty="0">
              <a:solidFill>
                <a:srgbClr val="E92793"/>
              </a:solidFill>
              <a:effectLst>
                <a:outerShdw blurRad="38100" dist="38100" dir="2700000" algn="tl">
                  <a:srgbClr val="000000">
                    <a:alpha val="43137"/>
                  </a:srgbClr>
                </a:outerShdw>
              </a:effectLst>
            </a:endParaRPr>
          </a:p>
          <a:p>
            <a:r>
              <a:rPr lang="es-CO" sz="4800" dirty="0">
                <a:solidFill>
                  <a:srgbClr val="E92793"/>
                </a:solidFill>
                <a:effectLst>
                  <a:outerShdw blurRad="38100" dist="38100" dir="2700000" algn="tl">
                    <a:srgbClr val="000000">
                      <a:alpha val="43137"/>
                    </a:srgbClr>
                  </a:outerShdw>
                </a:effectLst>
              </a:rPr>
              <a:t>título aquí</a:t>
            </a:r>
          </a:p>
        </p:txBody>
      </p:sp>
      <p:sp>
        <p:nvSpPr>
          <p:cNvPr id="34" name="TextBox 30">
            <a:extLst>
              <a:ext uri="{FF2B5EF4-FFF2-40B4-BE49-F238E27FC236}">
                <a16:creationId xmlns:a16="http://schemas.microsoft.com/office/drawing/2014/main" id="{6E871D0A-99A4-4F4E-B440-F3DA23A4CDC2}"/>
              </a:ext>
            </a:extLst>
          </p:cNvPr>
          <p:cNvSpPr txBox="1">
            <a:spLocks noChangeArrowheads="1"/>
          </p:cNvSpPr>
          <p:nvPr/>
        </p:nvSpPr>
        <p:spPr bwMode="auto">
          <a:xfrm>
            <a:off x="5670481" y="3336040"/>
            <a:ext cx="5869589"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20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2000" dirty="0">
              <a:solidFill>
                <a:schemeClr val="bg1"/>
              </a:solidFill>
              <a:latin typeface="+mn-lt"/>
              <a:cs typeface="Calibri Light" panose="020F0302020204030204" pitchFamily="34" charset="0"/>
            </a:endParaRPr>
          </a:p>
        </p:txBody>
      </p:sp>
      <p:sp>
        <p:nvSpPr>
          <p:cNvPr id="40" name="Elipse 39">
            <a:extLst>
              <a:ext uri="{FF2B5EF4-FFF2-40B4-BE49-F238E27FC236}">
                <a16:creationId xmlns:a16="http://schemas.microsoft.com/office/drawing/2014/main" id="{4130F74E-ABF5-42B3-AE38-D1DAA810A880}"/>
              </a:ext>
            </a:extLst>
          </p:cNvPr>
          <p:cNvSpPr/>
          <p:nvPr/>
        </p:nvSpPr>
        <p:spPr>
          <a:xfrm>
            <a:off x="1826085" y="1413063"/>
            <a:ext cx="3692065" cy="3692065"/>
          </a:xfrm>
          <a:prstGeom prst="ellipse">
            <a:avLst/>
          </a:prstGeom>
          <a:solidFill>
            <a:srgbClr val="00B3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11">
            <a:extLst>
              <a:ext uri="{FF2B5EF4-FFF2-40B4-BE49-F238E27FC236}">
                <a16:creationId xmlns:a16="http://schemas.microsoft.com/office/drawing/2014/main" id="{E0C11813-8997-4B43-9D2D-D912F80E4E1B}"/>
              </a:ext>
            </a:extLst>
          </p:cNvPr>
          <p:cNvSpPr>
            <a:spLocks noEditPoints="1"/>
          </p:cNvSpPr>
          <p:nvPr/>
        </p:nvSpPr>
        <p:spPr bwMode="auto">
          <a:xfrm>
            <a:off x="2734740" y="1978343"/>
            <a:ext cx="1549400" cy="2209481"/>
          </a:xfrm>
          <a:custGeom>
            <a:avLst/>
            <a:gdLst>
              <a:gd name="T0" fmla="*/ 741 w 811"/>
              <a:gd name="T1" fmla="*/ 499 h 1158"/>
              <a:gd name="T2" fmla="*/ 759 w 811"/>
              <a:gd name="T3" fmla="*/ 437 h 1158"/>
              <a:gd name="T4" fmla="*/ 575 w 811"/>
              <a:gd name="T5" fmla="*/ 331 h 1158"/>
              <a:gd name="T6" fmla="*/ 615 w 811"/>
              <a:gd name="T7" fmla="*/ 136 h 1158"/>
              <a:gd name="T8" fmla="*/ 660 w 811"/>
              <a:gd name="T9" fmla="*/ 62 h 1158"/>
              <a:gd name="T10" fmla="*/ 435 w 811"/>
              <a:gd name="T11" fmla="*/ 80 h 1158"/>
              <a:gd name="T12" fmla="*/ 401 w 811"/>
              <a:gd name="T13" fmla="*/ 277 h 1158"/>
              <a:gd name="T14" fmla="*/ 373 w 811"/>
              <a:gd name="T15" fmla="*/ 296 h 1158"/>
              <a:gd name="T16" fmla="*/ 162 w 811"/>
              <a:gd name="T17" fmla="*/ 321 h 1158"/>
              <a:gd name="T18" fmla="*/ 171 w 811"/>
              <a:gd name="T19" fmla="*/ 388 h 1158"/>
              <a:gd name="T20" fmla="*/ 170 w 811"/>
              <a:gd name="T21" fmla="*/ 412 h 1158"/>
              <a:gd name="T22" fmla="*/ 156 w 811"/>
              <a:gd name="T23" fmla="*/ 479 h 1158"/>
              <a:gd name="T24" fmla="*/ 272 w 811"/>
              <a:gd name="T25" fmla="*/ 455 h 1158"/>
              <a:gd name="T26" fmla="*/ 293 w 811"/>
              <a:gd name="T27" fmla="*/ 440 h 1158"/>
              <a:gd name="T28" fmla="*/ 327 w 811"/>
              <a:gd name="T29" fmla="*/ 382 h 1158"/>
              <a:gd name="T30" fmla="*/ 326 w 811"/>
              <a:gd name="T31" fmla="*/ 447 h 1158"/>
              <a:gd name="T32" fmla="*/ 327 w 811"/>
              <a:gd name="T33" fmla="*/ 471 h 1158"/>
              <a:gd name="T34" fmla="*/ 306 w 811"/>
              <a:gd name="T35" fmla="*/ 572 h 1158"/>
              <a:gd name="T36" fmla="*/ 430 w 811"/>
              <a:gd name="T37" fmla="*/ 508 h 1158"/>
              <a:gd name="T38" fmla="*/ 450 w 811"/>
              <a:gd name="T39" fmla="*/ 492 h 1158"/>
              <a:gd name="T40" fmla="*/ 480 w 811"/>
              <a:gd name="T41" fmla="*/ 438 h 1158"/>
              <a:gd name="T42" fmla="*/ 527 w 811"/>
              <a:gd name="T43" fmla="*/ 555 h 1158"/>
              <a:gd name="T44" fmla="*/ 426 w 811"/>
              <a:gd name="T45" fmla="*/ 858 h 1158"/>
              <a:gd name="T46" fmla="*/ 278 w 811"/>
              <a:gd name="T47" fmla="*/ 858 h 1158"/>
              <a:gd name="T48" fmla="*/ 0 w 811"/>
              <a:gd name="T49" fmla="*/ 932 h 1158"/>
              <a:gd name="T50" fmla="*/ 278 w 811"/>
              <a:gd name="T51" fmla="*/ 1058 h 1158"/>
              <a:gd name="T52" fmla="*/ 63 w 811"/>
              <a:gd name="T53" fmla="*/ 1158 h 1158"/>
              <a:gd name="T54" fmla="*/ 811 w 811"/>
              <a:gd name="T55" fmla="*/ 1058 h 1158"/>
              <a:gd name="T56" fmla="*/ 480 w 811"/>
              <a:gd name="T57" fmla="*/ 255 h 1158"/>
              <a:gd name="T58" fmla="*/ 532 w 811"/>
              <a:gd name="T59" fmla="*/ 155 h 1158"/>
              <a:gd name="T60" fmla="*/ 480 w 811"/>
              <a:gd name="T61" fmla="*/ 255 h 1158"/>
              <a:gd name="T62" fmla="*/ 529 w 811"/>
              <a:gd name="T63" fmla="*/ 270 h 1158"/>
              <a:gd name="T64" fmla="*/ 581 w 811"/>
              <a:gd name="T65" fmla="*/ 170 h 1158"/>
              <a:gd name="T66" fmla="*/ 464 w 811"/>
              <a:gd name="T67" fmla="*/ 134 h 1158"/>
              <a:gd name="T68" fmla="*/ 450 w 811"/>
              <a:gd name="T69" fmla="*/ 246 h 1158"/>
              <a:gd name="T70" fmla="*/ 464 w 811"/>
              <a:gd name="T71" fmla="*/ 134 h 1158"/>
              <a:gd name="T72" fmla="*/ 621 w 811"/>
              <a:gd name="T73" fmla="*/ 506 h 1158"/>
              <a:gd name="T74" fmla="*/ 621 w 811"/>
              <a:gd name="T75" fmla="*/ 605 h 1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11" h="1158">
                <a:moveTo>
                  <a:pt x="741" y="1058"/>
                </a:moveTo>
                <a:cubicBezTo>
                  <a:pt x="741" y="499"/>
                  <a:pt x="741" y="499"/>
                  <a:pt x="741" y="499"/>
                </a:cubicBezTo>
                <a:cubicBezTo>
                  <a:pt x="737" y="499"/>
                  <a:pt x="737" y="499"/>
                  <a:pt x="737" y="499"/>
                </a:cubicBezTo>
                <a:cubicBezTo>
                  <a:pt x="759" y="437"/>
                  <a:pt x="759" y="437"/>
                  <a:pt x="759" y="437"/>
                </a:cubicBezTo>
                <a:cubicBezTo>
                  <a:pt x="564" y="366"/>
                  <a:pt x="564" y="366"/>
                  <a:pt x="564" y="366"/>
                </a:cubicBezTo>
                <a:cubicBezTo>
                  <a:pt x="575" y="331"/>
                  <a:pt x="575" y="331"/>
                  <a:pt x="575" y="331"/>
                </a:cubicBezTo>
                <a:cubicBezTo>
                  <a:pt x="556" y="325"/>
                  <a:pt x="556" y="325"/>
                  <a:pt x="556" y="325"/>
                </a:cubicBezTo>
                <a:cubicBezTo>
                  <a:pt x="615" y="136"/>
                  <a:pt x="615" y="136"/>
                  <a:pt x="615" y="136"/>
                </a:cubicBezTo>
                <a:cubicBezTo>
                  <a:pt x="636" y="142"/>
                  <a:pt x="636" y="142"/>
                  <a:pt x="636" y="142"/>
                </a:cubicBezTo>
                <a:cubicBezTo>
                  <a:pt x="660" y="62"/>
                  <a:pt x="660" y="62"/>
                  <a:pt x="660" y="62"/>
                </a:cubicBezTo>
                <a:cubicBezTo>
                  <a:pt x="459" y="0"/>
                  <a:pt x="459" y="0"/>
                  <a:pt x="459" y="0"/>
                </a:cubicBezTo>
                <a:cubicBezTo>
                  <a:pt x="435" y="80"/>
                  <a:pt x="435" y="80"/>
                  <a:pt x="435" y="80"/>
                </a:cubicBezTo>
                <a:cubicBezTo>
                  <a:pt x="460" y="88"/>
                  <a:pt x="460" y="88"/>
                  <a:pt x="460" y="88"/>
                </a:cubicBezTo>
                <a:cubicBezTo>
                  <a:pt x="401" y="277"/>
                  <a:pt x="401" y="277"/>
                  <a:pt x="401" y="277"/>
                </a:cubicBezTo>
                <a:cubicBezTo>
                  <a:pt x="381" y="271"/>
                  <a:pt x="381" y="271"/>
                  <a:pt x="381" y="271"/>
                </a:cubicBezTo>
                <a:cubicBezTo>
                  <a:pt x="373" y="296"/>
                  <a:pt x="373" y="296"/>
                  <a:pt x="373" y="296"/>
                </a:cubicBezTo>
                <a:cubicBezTo>
                  <a:pt x="195" y="231"/>
                  <a:pt x="195" y="231"/>
                  <a:pt x="195" y="231"/>
                </a:cubicBezTo>
                <a:cubicBezTo>
                  <a:pt x="162" y="321"/>
                  <a:pt x="162" y="321"/>
                  <a:pt x="162" y="321"/>
                </a:cubicBezTo>
                <a:cubicBezTo>
                  <a:pt x="194" y="333"/>
                  <a:pt x="194" y="333"/>
                  <a:pt x="194" y="333"/>
                </a:cubicBezTo>
                <a:cubicBezTo>
                  <a:pt x="171" y="388"/>
                  <a:pt x="171" y="388"/>
                  <a:pt x="171" y="388"/>
                </a:cubicBezTo>
                <a:cubicBezTo>
                  <a:pt x="179" y="391"/>
                  <a:pt x="179" y="391"/>
                  <a:pt x="179" y="391"/>
                </a:cubicBezTo>
                <a:cubicBezTo>
                  <a:pt x="170" y="412"/>
                  <a:pt x="170" y="412"/>
                  <a:pt x="170" y="412"/>
                </a:cubicBezTo>
                <a:cubicBezTo>
                  <a:pt x="183" y="417"/>
                  <a:pt x="183" y="417"/>
                  <a:pt x="183" y="417"/>
                </a:cubicBezTo>
                <a:cubicBezTo>
                  <a:pt x="156" y="479"/>
                  <a:pt x="156" y="479"/>
                  <a:pt x="156" y="479"/>
                </a:cubicBezTo>
                <a:cubicBezTo>
                  <a:pt x="245" y="517"/>
                  <a:pt x="245" y="517"/>
                  <a:pt x="245" y="517"/>
                </a:cubicBezTo>
                <a:cubicBezTo>
                  <a:pt x="272" y="455"/>
                  <a:pt x="272" y="455"/>
                  <a:pt x="272" y="455"/>
                </a:cubicBezTo>
                <a:cubicBezTo>
                  <a:pt x="284" y="460"/>
                  <a:pt x="284" y="460"/>
                  <a:pt x="284" y="460"/>
                </a:cubicBezTo>
                <a:cubicBezTo>
                  <a:pt x="293" y="440"/>
                  <a:pt x="293" y="440"/>
                  <a:pt x="293" y="440"/>
                </a:cubicBezTo>
                <a:cubicBezTo>
                  <a:pt x="301" y="443"/>
                  <a:pt x="301" y="443"/>
                  <a:pt x="301" y="443"/>
                </a:cubicBezTo>
                <a:cubicBezTo>
                  <a:pt x="327" y="382"/>
                  <a:pt x="327" y="382"/>
                  <a:pt x="327" y="382"/>
                </a:cubicBezTo>
                <a:cubicBezTo>
                  <a:pt x="347" y="389"/>
                  <a:pt x="347" y="389"/>
                  <a:pt x="347" y="389"/>
                </a:cubicBezTo>
                <a:cubicBezTo>
                  <a:pt x="326" y="447"/>
                  <a:pt x="326" y="447"/>
                  <a:pt x="326" y="447"/>
                </a:cubicBezTo>
                <a:cubicBezTo>
                  <a:pt x="334" y="450"/>
                  <a:pt x="334" y="450"/>
                  <a:pt x="334" y="450"/>
                </a:cubicBezTo>
                <a:cubicBezTo>
                  <a:pt x="327" y="471"/>
                  <a:pt x="327" y="471"/>
                  <a:pt x="327" y="471"/>
                </a:cubicBezTo>
                <a:cubicBezTo>
                  <a:pt x="340" y="475"/>
                  <a:pt x="340" y="475"/>
                  <a:pt x="340" y="475"/>
                </a:cubicBezTo>
                <a:cubicBezTo>
                  <a:pt x="306" y="572"/>
                  <a:pt x="306" y="572"/>
                  <a:pt x="306" y="572"/>
                </a:cubicBezTo>
                <a:cubicBezTo>
                  <a:pt x="397" y="605"/>
                  <a:pt x="397" y="605"/>
                  <a:pt x="397" y="605"/>
                </a:cubicBezTo>
                <a:cubicBezTo>
                  <a:pt x="430" y="508"/>
                  <a:pt x="430" y="508"/>
                  <a:pt x="430" y="508"/>
                </a:cubicBezTo>
                <a:cubicBezTo>
                  <a:pt x="443" y="513"/>
                  <a:pt x="443" y="513"/>
                  <a:pt x="443" y="513"/>
                </a:cubicBezTo>
                <a:cubicBezTo>
                  <a:pt x="450" y="492"/>
                  <a:pt x="450" y="492"/>
                  <a:pt x="450" y="492"/>
                </a:cubicBezTo>
                <a:cubicBezTo>
                  <a:pt x="458" y="495"/>
                  <a:pt x="458" y="495"/>
                  <a:pt x="458" y="495"/>
                </a:cubicBezTo>
                <a:cubicBezTo>
                  <a:pt x="480" y="438"/>
                  <a:pt x="480" y="438"/>
                  <a:pt x="480" y="438"/>
                </a:cubicBezTo>
                <a:cubicBezTo>
                  <a:pt x="576" y="473"/>
                  <a:pt x="576" y="473"/>
                  <a:pt x="576" y="473"/>
                </a:cubicBezTo>
                <a:cubicBezTo>
                  <a:pt x="547" y="489"/>
                  <a:pt x="527" y="520"/>
                  <a:pt x="527" y="555"/>
                </a:cubicBezTo>
                <a:cubicBezTo>
                  <a:pt x="527" y="605"/>
                  <a:pt x="564" y="645"/>
                  <a:pt x="613" y="649"/>
                </a:cubicBezTo>
                <a:cubicBezTo>
                  <a:pt x="584" y="738"/>
                  <a:pt x="529" y="836"/>
                  <a:pt x="426" y="858"/>
                </a:cubicBezTo>
                <a:cubicBezTo>
                  <a:pt x="422" y="858"/>
                  <a:pt x="422" y="858"/>
                  <a:pt x="422" y="858"/>
                </a:cubicBezTo>
                <a:cubicBezTo>
                  <a:pt x="278" y="858"/>
                  <a:pt x="278" y="858"/>
                  <a:pt x="278" y="858"/>
                </a:cubicBezTo>
                <a:cubicBezTo>
                  <a:pt x="0" y="858"/>
                  <a:pt x="0" y="858"/>
                  <a:pt x="0" y="858"/>
                </a:cubicBezTo>
                <a:cubicBezTo>
                  <a:pt x="0" y="932"/>
                  <a:pt x="0" y="932"/>
                  <a:pt x="0" y="932"/>
                </a:cubicBezTo>
                <a:cubicBezTo>
                  <a:pt x="278" y="932"/>
                  <a:pt x="278" y="932"/>
                  <a:pt x="278" y="932"/>
                </a:cubicBezTo>
                <a:cubicBezTo>
                  <a:pt x="278" y="1058"/>
                  <a:pt x="278" y="1058"/>
                  <a:pt x="278" y="1058"/>
                </a:cubicBezTo>
                <a:cubicBezTo>
                  <a:pt x="63" y="1058"/>
                  <a:pt x="63" y="1058"/>
                  <a:pt x="63" y="1058"/>
                </a:cubicBezTo>
                <a:cubicBezTo>
                  <a:pt x="63" y="1158"/>
                  <a:pt x="63" y="1158"/>
                  <a:pt x="63" y="1158"/>
                </a:cubicBezTo>
                <a:cubicBezTo>
                  <a:pt x="811" y="1158"/>
                  <a:pt x="811" y="1158"/>
                  <a:pt x="811" y="1158"/>
                </a:cubicBezTo>
                <a:cubicBezTo>
                  <a:pt x="811" y="1058"/>
                  <a:pt x="811" y="1058"/>
                  <a:pt x="811" y="1058"/>
                </a:cubicBezTo>
                <a:lnTo>
                  <a:pt x="741" y="1058"/>
                </a:lnTo>
                <a:close/>
                <a:moveTo>
                  <a:pt x="480" y="255"/>
                </a:moveTo>
                <a:cubicBezTo>
                  <a:pt x="513" y="149"/>
                  <a:pt x="513" y="149"/>
                  <a:pt x="513" y="149"/>
                </a:cubicBezTo>
                <a:cubicBezTo>
                  <a:pt x="532" y="155"/>
                  <a:pt x="532" y="155"/>
                  <a:pt x="532" y="155"/>
                </a:cubicBezTo>
                <a:cubicBezTo>
                  <a:pt x="499" y="261"/>
                  <a:pt x="499" y="261"/>
                  <a:pt x="499" y="261"/>
                </a:cubicBezTo>
                <a:lnTo>
                  <a:pt x="480" y="255"/>
                </a:lnTo>
                <a:close/>
                <a:moveTo>
                  <a:pt x="548" y="276"/>
                </a:moveTo>
                <a:cubicBezTo>
                  <a:pt x="529" y="270"/>
                  <a:pt x="529" y="270"/>
                  <a:pt x="529" y="270"/>
                </a:cubicBezTo>
                <a:cubicBezTo>
                  <a:pt x="562" y="164"/>
                  <a:pt x="562" y="164"/>
                  <a:pt x="562" y="164"/>
                </a:cubicBezTo>
                <a:cubicBezTo>
                  <a:pt x="581" y="170"/>
                  <a:pt x="581" y="170"/>
                  <a:pt x="581" y="170"/>
                </a:cubicBezTo>
                <a:lnTo>
                  <a:pt x="548" y="276"/>
                </a:lnTo>
                <a:close/>
                <a:moveTo>
                  <a:pt x="464" y="134"/>
                </a:moveTo>
                <a:cubicBezTo>
                  <a:pt x="483" y="140"/>
                  <a:pt x="483" y="140"/>
                  <a:pt x="483" y="140"/>
                </a:cubicBezTo>
                <a:cubicBezTo>
                  <a:pt x="450" y="246"/>
                  <a:pt x="450" y="246"/>
                  <a:pt x="450" y="246"/>
                </a:cubicBezTo>
                <a:cubicBezTo>
                  <a:pt x="431" y="240"/>
                  <a:pt x="431" y="240"/>
                  <a:pt x="431" y="240"/>
                </a:cubicBezTo>
                <a:lnTo>
                  <a:pt x="464" y="134"/>
                </a:lnTo>
                <a:close/>
                <a:moveTo>
                  <a:pt x="572" y="555"/>
                </a:moveTo>
                <a:cubicBezTo>
                  <a:pt x="572" y="528"/>
                  <a:pt x="594" y="506"/>
                  <a:pt x="621" y="506"/>
                </a:cubicBezTo>
                <a:cubicBezTo>
                  <a:pt x="649" y="506"/>
                  <a:pt x="671" y="528"/>
                  <a:pt x="671" y="555"/>
                </a:cubicBezTo>
                <a:cubicBezTo>
                  <a:pt x="671" y="583"/>
                  <a:pt x="649" y="605"/>
                  <a:pt x="621" y="605"/>
                </a:cubicBezTo>
                <a:cubicBezTo>
                  <a:pt x="594" y="605"/>
                  <a:pt x="572" y="583"/>
                  <a:pt x="572" y="55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Marcador de posición de imagen 41">
            <a:extLst>
              <a:ext uri="{FF2B5EF4-FFF2-40B4-BE49-F238E27FC236}">
                <a16:creationId xmlns:a16="http://schemas.microsoft.com/office/drawing/2014/main" id="{C59C5C54-A48A-461E-8AAC-55D3DE85A5BF}"/>
              </a:ext>
            </a:extLst>
          </p:cNvPr>
          <p:cNvSpPr>
            <a:spLocks noGrp="1"/>
          </p:cNvSpPr>
          <p:nvPr>
            <p:ph type="pic" sz="quarter" idx="10"/>
          </p:nvPr>
        </p:nvSpPr>
        <p:spPr>
          <a:xfrm>
            <a:off x="0" y="19050"/>
            <a:ext cx="12192000" cy="6858000"/>
          </a:xfrm>
        </p:spPr>
      </p:sp>
    </p:spTree>
    <p:extLst>
      <p:ext uri="{BB962C8B-B14F-4D97-AF65-F5344CB8AC3E}">
        <p14:creationId xmlns:p14="http://schemas.microsoft.com/office/powerpoint/2010/main" val="428111176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B7DEAD39-2AE1-4399-8AC4-D0BAD6432FC0}"/>
              </a:ext>
            </a:extLst>
          </p:cNvPr>
          <p:cNvGrpSpPr>
            <a:grpSpLocks noChangeAspect="1"/>
          </p:cNvGrpSpPr>
          <p:nvPr/>
        </p:nvGrpSpPr>
        <p:grpSpPr bwMode="auto">
          <a:xfrm>
            <a:off x="1154113" y="1866900"/>
            <a:ext cx="9698038" cy="3394075"/>
            <a:chOff x="787" y="1284"/>
            <a:chExt cx="6109" cy="2138"/>
          </a:xfrm>
        </p:grpSpPr>
        <p:sp>
          <p:nvSpPr>
            <p:cNvPr id="5" name="Freeform 5">
              <a:extLst>
                <a:ext uri="{FF2B5EF4-FFF2-40B4-BE49-F238E27FC236}">
                  <a16:creationId xmlns:a16="http://schemas.microsoft.com/office/drawing/2014/main" id="{050857F0-EF09-47D2-8F88-245C43D5BBC7}"/>
                </a:ext>
              </a:extLst>
            </p:cNvPr>
            <p:cNvSpPr>
              <a:spLocks/>
            </p:cNvSpPr>
            <p:nvPr/>
          </p:nvSpPr>
          <p:spPr bwMode="auto">
            <a:xfrm>
              <a:off x="787" y="1355"/>
              <a:ext cx="6109" cy="440"/>
            </a:xfrm>
            <a:custGeom>
              <a:avLst/>
              <a:gdLst>
                <a:gd name="T0" fmla="*/ 2564 w 2574"/>
                <a:gd name="T1" fmla="*/ 104 h 185"/>
                <a:gd name="T2" fmla="*/ 2564 w 2574"/>
                <a:gd name="T3" fmla="*/ 81 h 185"/>
                <a:gd name="T4" fmla="*/ 2434 w 2574"/>
                <a:gd name="T5" fmla="*/ 6 h 185"/>
                <a:gd name="T6" fmla="*/ 2414 w 2574"/>
                <a:gd name="T7" fmla="*/ 17 h 185"/>
                <a:gd name="T8" fmla="*/ 2414 w 2574"/>
                <a:gd name="T9" fmla="*/ 36 h 185"/>
                <a:gd name="T10" fmla="*/ 2391 w 2574"/>
                <a:gd name="T11" fmla="*/ 59 h 185"/>
                <a:gd name="T12" fmla="*/ 23 w 2574"/>
                <a:gd name="T13" fmla="*/ 59 h 185"/>
                <a:gd name="T14" fmla="*/ 0 w 2574"/>
                <a:gd name="T15" fmla="*/ 81 h 185"/>
                <a:gd name="T16" fmla="*/ 0 w 2574"/>
                <a:gd name="T17" fmla="*/ 104 h 185"/>
                <a:gd name="T18" fmla="*/ 23 w 2574"/>
                <a:gd name="T19" fmla="*/ 126 h 185"/>
                <a:gd name="T20" fmla="*/ 2391 w 2574"/>
                <a:gd name="T21" fmla="*/ 126 h 185"/>
                <a:gd name="T22" fmla="*/ 2414 w 2574"/>
                <a:gd name="T23" fmla="*/ 149 h 185"/>
                <a:gd name="T24" fmla="*/ 2414 w 2574"/>
                <a:gd name="T25" fmla="*/ 167 h 185"/>
                <a:gd name="T26" fmla="*/ 2434 w 2574"/>
                <a:gd name="T27" fmla="*/ 179 h 185"/>
                <a:gd name="T28" fmla="*/ 2564 w 2574"/>
                <a:gd name="T29" fmla="*/ 104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74" h="185">
                  <a:moveTo>
                    <a:pt x="2564" y="104"/>
                  </a:moveTo>
                  <a:cubicBezTo>
                    <a:pt x="2574" y="97"/>
                    <a:pt x="2574" y="87"/>
                    <a:pt x="2564" y="81"/>
                  </a:cubicBezTo>
                  <a:cubicBezTo>
                    <a:pt x="2434" y="6"/>
                    <a:pt x="2434" y="6"/>
                    <a:pt x="2434" y="6"/>
                  </a:cubicBezTo>
                  <a:cubicBezTo>
                    <a:pt x="2423" y="0"/>
                    <a:pt x="2414" y="5"/>
                    <a:pt x="2414" y="17"/>
                  </a:cubicBezTo>
                  <a:cubicBezTo>
                    <a:pt x="2414" y="36"/>
                    <a:pt x="2414" y="36"/>
                    <a:pt x="2414" y="36"/>
                  </a:cubicBezTo>
                  <a:cubicBezTo>
                    <a:pt x="2414" y="48"/>
                    <a:pt x="2404" y="59"/>
                    <a:pt x="2391" y="59"/>
                  </a:cubicBezTo>
                  <a:cubicBezTo>
                    <a:pt x="23" y="59"/>
                    <a:pt x="23" y="59"/>
                    <a:pt x="23" y="59"/>
                  </a:cubicBezTo>
                  <a:cubicBezTo>
                    <a:pt x="11" y="59"/>
                    <a:pt x="0" y="69"/>
                    <a:pt x="0" y="81"/>
                  </a:cubicBezTo>
                  <a:cubicBezTo>
                    <a:pt x="0" y="104"/>
                    <a:pt x="0" y="104"/>
                    <a:pt x="0" y="104"/>
                  </a:cubicBezTo>
                  <a:cubicBezTo>
                    <a:pt x="0" y="116"/>
                    <a:pt x="11" y="126"/>
                    <a:pt x="23" y="126"/>
                  </a:cubicBezTo>
                  <a:cubicBezTo>
                    <a:pt x="2391" y="126"/>
                    <a:pt x="2391" y="126"/>
                    <a:pt x="2391" y="126"/>
                  </a:cubicBezTo>
                  <a:cubicBezTo>
                    <a:pt x="2404" y="126"/>
                    <a:pt x="2414" y="136"/>
                    <a:pt x="2414" y="149"/>
                  </a:cubicBezTo>
                  <a:cubicBezTo>
                    <a:pt x="2414" y="167"/>
                    <a:pt x="2414" y="167"/>
                    <a:pt x="2414" y="167"/>
                  </a:cubicBezTo>
                  <a:cubicBezTo>
                    <a:pt x="2414" y="180"/>
                    <a:pt x="2423" y="185"/>
                    <a:pt x="2434" y="179"/>
                  </a:cubicBezTo>
                  <a:lnTo>
                    <a:pt x="2564" y="104"/>
                  </a:lnTo>
                  <a:close/>
                </a:path>
              </a:pathLst>
            </a:custGeom>
            <a:solidFill>
              <a:srgbClr val="9FA0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
              <a:extLst>
                <a:ext uri="{FF2B5EF4-FFF2-40B4-BE49-F238E27FC236}">
                  <a16:creationId xmlns:a16="http://schemas.microsoft.com/office/drawing/2014/main" id="{18432D41-A039-4BB0-94DB-CE4F937F263A}"/>
                </a:ext>
              </a:extLst>
            </p:cNvPr>
            <p:cNvSpPr>
              <a:spLocks/>
            </p:cNvSpPr>
            <p:nvPr/>
          </p:nvSpPr>
          <p:spPr bwMode="auto">
            <a:xfrm>
              <a:off x="3290" y="1876"/>
              <a:ext cx="27" cy="26"/>
            </a:xfrm>
            <a:custGeom>
              <a:avLst/>
              <a:gdLst>
                <a:gd name="T0" fmla="*/ 6 w 11"/>
                <a:gd name="T1" fmla="*/ 11 h 11"/>
                <a:gd name="T2" fmla="*/ 2 w 11"/>
                <a:gd name="T3" fmla="*/ 9 h 11"/>
                <a:gd name="T4" fmla="*/ 0 w 11"/>
                <a:gd name="T5" fmla="*/ 5 h 11"/>
                <a:gd name="T6" fmla="*/ 2 w 11"/>
                <a:gd name="T7" fmla="*/ 2 h 11"/>
                <a:gd name="T8" fmla="*/ 9 w 11"/>
                <a:gd name="T9" fmla="*/ 2 h 11"/>
                <a:gd name="T10" fmla="*/ 11 w 11"/>
                <a:gd name="T11" fmla="*/ 5 h 11"/>
                <a:gd name="T12" fmla="*/ 9 w 11"/>
                <a:gd name="T13" fmla="*/ 9 h 11"/>
                <a:gd name="T14" fmla="*/ 6 w 11"/>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1">
                  <a:moveTo>
                    <a:pt x="6" y="11"/>
                  </a:moveTo>
                  <a:cubicBezTo>
                    <a:pt x="4" y="11"/>
                    <a:pt x="3" y="10"/>
                    <a:pt x="2" y="9"/>
                  </a:cubicBezTo>
                  <a:cubicBezTo>
                    <a:pt x="1" y="8"/>
                    <a:pt x="0" y="7"/>
                    <a:pt x="0" y="5"/>
                  </a:cubicBezTo>
                  <a:cubicBezTo>
                    <a:pt x="0" y="4"/>
                    <a:pt x="1" y="3"/>
                    <a:pt x="2" y="2"/>
                  </a:cubicBezTo>
                  <a:cubicBezTo>
                    <a:pt x="4" y="0"/>
                    <a:pt x="7" y="0"/>
                    <a:pt x="9" y="2"/>
                  </a:cubicBezTo>
                  <a:cubicBezTo>
                    <a:pt x="10" y="3"/>
                    <a:pt x="11" y="4"/>
                    <a:pt x="11" y="5"/>
                  </a:cubicBezTo>
                  <a:cubicBezTo>
                    <a:pt x="11" y="7"/>
                    <a:pt x="10" y="8"/>
                    <a:pt x="9" y="9"/>
                  </a:cubicBezTo>
                  <a:cubicBezTo>
                    <a:pt x="8" y="10"/>
                    <a:pt x="7" y="11"/>
                    <a:pt x="6" y="11"/>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7">
              <a:extLst>
                <a:ext uri="{FF2B5EF4-FFF2-40B4-BE49-F238E27FC236}">
                  <a16:creationId xmlns:a16="http://schemas.microsoft.com/office/drawing/2014/main" id="{EA1FA5FB-78BB-4543-BA16-7BC163D6B242}"/>
                </a:ext>
              </a:extLst>
            </p:cNvPr>
            <p:cNvSpPr>
              <a:spLocks noEditPoints="1"/>
            </p:cNvSpPr>
            <p:nvPr/>
          </p:nvSpPr>
          <p:spPr bwMode="auto">
            <a:xfrm>
              <a:off x="3290" y="1928"/>
              <a:ext cx="27" cy="542"/>
            </a:xfrm>
            <a:custGeom>
              <a:avLst/>
              <a:gdLst>
                <a:gd name="T0" fmla="*/ 6 w 11"/>
                <a:gd name="T1" fmla="*/ 218 h 228"/>
                <a:gd name="T2" fmla="*/ 11 w 11"/>
                <a:gd name="T3" fmla="*/ 223 h 228"/>
                <a:gd name="T4" fmla="*/ 6 w 11"/>
                <a:gd name="T5" fmla="*/ 228 h 228"/>
                <a:gd name="T6" fmla="*/ 0 w 11"/>
                <a:gd name="T7" fmla="*/ 223 h 228"/>
                <a:gd name="T8" fmla="*/ 6 w 11"/>
                <a:gd name="T9" fmla="*/ 196 h 228"/>
                <a:gd name="T10" fmla="*/ 11 w 11"/>
                <a:gd name="T11" fmla="*/ 201 h 228"/>
                <a:gd name="T12" fmla="*/ 6 w 11"/>
                <a:gd name="T13" fmla="*/ 207 h 228"/>
                <a:gd name="T14" fmla="*/ 0 w 11"/>
                <a:gd name="T15" fmla="*/ 201 h 228"/>
                <a:gd name="T16" fmla="*/ 6 w 11"/>
                <a:gd name="T17" fmla="*/ 174 h 228"/>
                <a:gd name="T18" fmla="*/ 11 w 11"/>
                <a:gd name="T19" fmla="*/ 179 h 228"/>
                <a:gd name="T20" fmla="*/ 6 w 11"/>
                <a:gd name="T21" fmla="*/ 185 h 228"/>
                <a:gd name="T22" fmla="*/ 0 w 11"/>
                <a:gd name="T23" fmla="*/ 179 h 228"/>
                <a:gd name="T24" fmla="*/ 6 w 11"/>
                <a:gd name="T25" fmla="*/ 152 h 228"/>
                <a:gd name="T26" fmla="*/ 11 w 11"/>
                <a:gd name="T27" fmla="*/ 158 h 228"/>
                <a:gd name="T28" fmla="*/ 6 w 11"/>
                <a:gd name="T29" fmla="*/ 163 h 228"/>
                <a:gd name="T30" fmla="*/ 0 w 11"/>
                <a:gd name="T31" fmla="*/ 158 h 228"/>
                <a:gd name="T32" fmla="*/ 6 w 11"/>
                <a:gd name="T33" fmla="*/ 131 h 228"/>
                <a:gd name="T34" fmla="*/ 11 w 11"/>
                <a:gd name="T35" fmla="*/ 136 h 228"/>
                <a:gd name="T36" fmla="*/ 6 w 11"/>
                <a:gd name="T37" fmla="*/ 141 h 228"/>
                <a:gd name="T38" fmla="*/ 0 w 11"/>
                <a:gd name="T39" fmla="*/ 136 h 228"/>
                <a:gd name="T40" fmla="*/ 6 w 11"/>
                <a:gd name="T41" fmla="*/ 109 h 228"/>
                <a:gd name="T42" fmla="*/ 11 w 11"/>
                <a:gd name="T43" fmla="*/ 114 h 228"/>
                <a:gd name="T44" fmla="*/ 6 w 11"/>
                <a:gd name="T45" fmla="*/ 120 h 228"/>
                <a:gd name="T46" fmla="*/ 0 w 11"/>
                <a:gd name="T47" fmla="*/ 114 h 228"/>
                <a:gd name="T48" fmla="*/ 6 w 11"/>
                <a:gd name="T49" fmla="*/ 87 h 228"/>
                <a:gd name="T50" fmla="*/ 11 w 11"/>
                <a:gd name="T51" fmla="*/ 92 h 228"/>
                <a:gd name="T52" fmla="*/ 6 w 11"/>
                <a:gd name="T53" fmla="*/ 98 h 228"/>
                <a:gd name="T54" fmla="*/ 0 w 11"/>
                <a:gd name="T55" fmla="*/ 92 h 228"/>
                <a:gd name="T56" fmla="*/ 6 w 11"/>
                <a:gd name="T57" fmla="*/ 65 h 228"/>
                <a:gd name="T58" fmla="*/ 11 w 11"/>
                <a:gd name="T59" fmla="*/ 71 h 228"/>
                <a:gd name="T60" fmla="*/ 6 w 11"/>
                <a:gd name="T61" fmla="*/ 76 h 228"/>
                <a:gd name="T62" fmla="*/ 0 w 11"/>
                <a:gd name="T63" fmla="*/ 71 h 228"/>
                <a:gd name="T64" fmla="*/ 6 w 11"/>
                <a:gd name="T65" fmla="*/ 43 h 228"/>
                <a:gd name="T66" fmla="*/ 11 w 11"/>
                <a:gd name="T67" fmla="*/ 49 h 228"/>
                <a:gd name="T68" fmla="*/ 6 w 11"/>
                <a:gd name="T69" fmla="*/ 54 h 228"/>
                <a:gd name="T70" fmla="*/ 0 w 11"/>
                <a:gd name="T71" fmla="*/ 49 h 228"/>
                <a:gd name="T72" fmla="*/ 6 w 11"/>
                <a:gd name="T73" fmla="*/ 22 h 228"/>
                <a:gd name="T74" fmla="*/ 11 w 11"/>
                <a:gd name="T75" fmla="*/ 27 h 228"/>
                <a:gd name="T76" fmla="*/ 6 w 11"/>
                <a:gd name="T77" fmla="*/ 32 h 228"/>
                <a:gd name="T78" fmla="*/ 0 w 11"/>
                <a:gd name="T79" fmla="*/ 27 h 228"/>
                <a:gd name="T80" fmla="*/ 6 w 11"/>
                <a:gd name="T81" fmla="*/ 0 h 228"/>
                <a:gd name="T82" fmla="*/ 11 w 11"/>
                <a:gd name="T83" fmla="*/ 5 h 228"/>
                <a:gd name="T84" fmla="*/ 6 w 11"/>
                <a:gd name="T85" fmla="*/ 11 h 228"/>
                <a:gd name="T86" fmla="*/ 0 w 11"/>
                <a:gd name="T87" fmla="*/ 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1" h="228">
                  <a:moveTo>
                    <a:pt x="0" y="223"/>
                  </a:moveTo>
                  <a:cubicBezTo>
                    <a:pt x="0" y="220"/>
                    <a:pt x="3" y="218"/>
                    <a:pt x="6" y="218"/>
                  </a:cubicBezTo>
                  <a:cubicBezTo>
                    <a:pt x="6" y="218"/>
                    <a:pt x="6" y="218"/>
                    <a:pt x="6" y="218"/>
                  </a:cubicBezTo>
                  <a:cubicBezTo>
                    <a:pt x="9" y="218"/>
                    <a:pt x="11" y="220"/>
                    <a:pt x="11" y="223"/>
                  </a:cubicBezTo>
                  <a:cubicBezTo>
                    <a:pt x="11" y="223"/>
                    <a:pt x="11" y="223"/>
                    <a:pt x="11" y="223"/>
                  </a:cubicBezTo>
                  <a:cubicBezTo>
                    <a:pt x="11" y="226"/>
                    <a:pt x="9" y="228"/>
                    <a:pt x="6" y="228"/>
                  </a:cubicBezTo>
                  <a:cubicBezTo>
                    <a:pt x="6" y="228"/>
                    <a:pt x="6" y="228"/>
                    <a:pt x="6" y="228"/>
                  </a:cubicBezTo>
                  <a:cubicBezTo>
                    <a:pt x="3" y="228"/>
                    <a:pt x="0" y="226"/>
                    <a:pt x="0" y="223"/>
                  </a:cubicBezTo>
                  <a:close/>
                  <a:moveTo>
                    <a:pt x="0" y="201"/>
                  </a:moveTo>
                  <a:cubicBezTo>
                    <a:pt x="0" y="198"/>
                    <a:pt x="3" y="196"/>
                    <a:pt x="6" y="196"/>
                  </a:cubicBezTo>
                  <a:cubicBezTo>
                    <a:pt x="6" y="196"/>
                    <a:pt x="6" y="196"/>
                    <a:pt x="6" y="196"/>
                  </a:cubicBezTo>
                  <a:cubicBezTo>
                    <a:pt x="9" y="196"/>
                    <a:pt x="11" y="198"/>
                    <a:pt x="11" y="201"/>
                  </a:cubicBezTo>
                  <a:cubicBezTo>
                    <a:pt x="11" y="201"/>
                    <a:pt x="11" y="201"/>
                    <a:pt x="11" y="201"/>
                  </a:cubicBezTo>
                  <a:cubicBezTo>
                    <a:pt x="11" y="204"/>
                    <a:pt x="9" y="207"/>
                    <a:pt x="6" y="207"/>
                  </a:cubicBezTo>
                  <a:cubicBezTo>
                    <a:pt x="6" y="207"/>
                    <a:pt x="6" y="207"/>
                    <a:pt x="6" y="207"/>
                  </a:cubicBezTo>
                  <a:cubicBezTo>
                    <a:pt x="3" y="207"/>
                    <a:pt x="0" y="204"/>
                    <a:pt x="0" y="201"/>
                  </a:cubicBezTo>
                  <a:close/>
                  <a:moveTo>
                    <a:pt x="0" y="179"/>
                  </a:moveTo>
                  <a:cubicBezTo>
                    <a:pt x="0" y="176"/>
                    <a:pt x="3" y="174"/>
                    <a:pt x="6" y="174"/>
                  </a:cubicBezTo>
                  <a:cubicBezTo>
                    <a:pt x="6" y="174"/>
                    <a:pt x="6" y="174"/>
                    <a:pt x="6" y="174"/>
                  </a:cubicBezTo>
                  <a:cubicBezTo>
                    <a:pt x="9" y="174"/>
                    <a:pt x="11" y="176"/>
                    <a:pt x="11" y="179"/>
                  </a:cubicBezTo>
                  <a:cubicBezTo>
                    <a:pt x="11" y="179"/>
                    <a:pt x="11" y="179"/>
                    <a:pt x="11" y="179"/>
                  </a:cubicBezTo>
                  <a:cubicBezTo>
                    <a:pt x="11" y="182"/>
                    <a:pt x="9" y="185"/>
                    <a:pt x="6" y="185"/>
                  </a:cubicBezTo>
                  <a:cubicBezTo>
                    <a:pt x="6" y="185"/>
                    <a:pt x="6" y="185"/>
                    <a:pt x="6" y="185"/>
                  </a:cubicBezTo>
                  <a:cubicBezTo>
                    <a:pt x="3" y="185"/>
                    <a:pt x="0" y="182"/>
                    <a:pt x="0" y="179"/>
                  </a:cubicBezTo>
                  <a:close/>
                  <a:moveTo>
                    <a:pt x="0" y="158"/>
                  </a:moveTo>
                  <a:cubicBezTo>
                    <a:pt x="0" y="155"/>
                    <a:pt x="3" y="152"/>
                    <a:pt x="6" y="152"/>
                  </a:cubicBezTo>
                  <a:cubicBezTo>
                    <a:pt x="6" y="152"/>
                    <a:pt x="6" y="152"/>
                    <a:pt x="6" y="152"/>
                  </a:cubicBezTo>
                  <a:cubicBezTo>
                    <a:pt x="9" y="152"/>
                    <a:pt x="11" y="155"/>
                    <a:pt x="11" y="158"/>
                  </a:cubicBezTo>
                  <a:cubicBezTo>
                    <a:pt x="11" y="158"/>
                    <a:pt x="11" y="158"/>
                    <a:pt x="11" y="158"/>
                  </a:cubicBezTo>
                  <a:cubicBezTo>
                    <a:pt x="11" y="161"/>
                    <a:pt x="9" y="163"/>
                    <a:pt x="6" y="163"/>
                  </a:cubicBezTo>
                  <a:cubicBezTo>
                    <a:pt x="6" y="163"/>
                    <a:pt x="6" y="163"/>
                    <a:pt x="6" y="163"/>
                  </a:cubicBezTo>
                  <a:cubicBezTo>
                    <a:pt x="3" y="163"/>
                    <a:pt x="0" y="161"/>
                    <a:pt x="0" y="158"/>
                  </a:cubicBezTo>
                  <a:close/>
                  <a:moveTo>
                    <a:pt x="0" y="136"/>
                  </a:moveTo>
                  <a:cubicBezTo>
                    <a:pt x="0" y="133"/>
                    <a:pt x="3" y="131"/>
                    <a:pt x="6" y="131"/>
                  </a:cubicBezTo>
                  <a:cubicBezTo>
                    <a:pt x="6" y="131"/>
                    <a:pt x="6" y="131"/>
                    <a:pt x="6" y="131"/>
                  </a:cubicBezTo>
                  <a:cubicBezTo>
                    <a:pt x="9" y="131"/>
                    <a:pt x="11" y="133"/>
                    <a:pt x="11" y="136"/>
                  </a:cubicBezTo>
                  <a:cubicBezTo>
                    <a:pt x="11" y="136"/>
                    <a:pt x="11" y="136"/>
                    <a:pt x="11" y="136"/>
                  </a:cubicBezTo>
                  <a:cubicBezTo>
                    <a:pt x="11" y="139"/>
                    <a:pt x="9" y="141"/>
                    <a:pt x="6" y="141"/>
                  </a:cubicBezTo>
                  <a:cubicBezTo>
                    <a:pt x="6" y="141"/>
                    <a:pt x="6" y="141"/>
                    <a:pt x="6" y="141"/>
                  </a:cubicBezTo>
                  <a:cubicBezTo>
                    <a:pt x="3" y="141"/>
                    <a:pt x="0" y="139"/>
                    <a:pt x="0" y="136"/>
                  </a:cubicBezTo>
                  <a:close/>
                  <a:moveTo>
                    <a:pt x="0" y="114"/>
                  </a:moveTo>
                  <a:cubicBezTo>
                    <a:pt x="0" y="111"/>
                    <a:pt x="3" y="109"/>
                    <a:pt x="6" y="109"/>
                  </a:cubicBezTo>
                  <a:cubicBezTo>
                    <a:pt x="6" y="109"/>
                    <a:pt x="6" y="109"/>
                    <a:pt x="6" y="109"/>
                  </a:cubicBezTo>
                  <a:cubicBezTo>
                    <a:pt x="9" y="109"/>
                    <a:pt x="11" y="111"/>
                    <a:pt x="11" y="114"/>
                  </a:cubicBezTo>
                  <a:cubicBezTo>
                    <a:pt x="11" y="114"/>
                    <a:pt x="11" y="114"/>
                    <a:pt x="11" y="114"/>
                  </a:cubicBezTo>
                  <a:cubicBezTo>
                    <a:pt x="11" y="117"/>
                    <a:pt x="9" y="120"/>
                    <a:pt x="6" y="120"/>
                  </a:cubicBezTo>
                  <a:cubicBezTo>
                    <a:pt x="6" y="120"/>
                    <a:pt x="6" y="120"/>
                    <a:pt x="6" y="120"/>
                  </a:cubicBezTo>
                  <a:cubicBezTo>
                    <a:pt x="3" y="120"/>
                    <a:pt x="0" y="117"/>
                    <a:pt x="0" y="114"/>
                  </a:cubicBezTo>
                  <a:close/>
                  <a:moveTo>
                    <a:pt x="0" y="92"/>
                  </a:moveTo>
                  <a:cubicBezTo>
                    <a:pt x="0" y="89"/>
                    <a:pt x="3" y="87"/>
                    <a:pt x="6" y="87"/>
                  </a:cubicBezTo>
                  <a:cubicBezTo>
                    <a:pt x="6" y="87"/>
                    <a:pt x="6" y="87"/>
                    <a:pt x="6" y="87"/>
                  </a:cubicBezTo>
                  <a:cubicBezTo>
                    <a:pt x="9" y="87"/>
                    <a:pt x="11" y="89"/>
                    <a:pt x="11" y="92"/>
                  </a:cubicBezTo>
                  <a:cubicBezTo>
                    <a:pt x="11" y="92"/>
                    <a:pt x="11" y="92"/>
                    <a:pt x="11" y="92"/>
                  </a:cubicBezTo>
                  <a:cubicBezTo>
                    <a:pt x="11" y="95"/>
                    <a:pt x="9" y="98"/>
                    <a:pt x="6" y="98"/>
                  </a:cubicBezTo>
                  <a:cubicBezTo>
                    <a:pt x="6" y="98"/>
                    <a:pt x="6" y="98"/>
                    <a:pt x="6" y="98"/>
                  </a:cubicBezTo>
                  <a:cubicBezTo>
                    <a:pt x="3" y="98"/>
                    <a:pt x="0" y="95"/>
                    <a:pt x="0" y="92"/>
                  </a:cubicBezTo>
                  <a:close/>
                  <a:moveTo>
                    <a:pt x="0" y="71"/>
                  </a:moveTo>
                  <a:cubicBezTo>
                    <a:pt x="0" y="68"/>
                    <a:pt x="3" y="65"/>
                    <a:pt x="6" y="65"/>
                  </a:cubicBezTo>
                  <a:cubicBezTo>
                    <a:pt x="6" y="65"/>
                    <a:pt x="6" y="65"/>
                    <a:pt x="6" y="65"/>
                  </a:cubicBezTo>
                  <a:cubicBezTo>
                    <a:pt x="9" y="65"/>
                    <a:pt x="11" y="68"/>
                    <a:pt x="11" y="71"/>
                  </a:cubicBezTo>
                  <a:cubicBezTo>
                    <a:pt x="11" y="71"/>
                    <a:pt x="11" y="71"/>
                    <a:pt x="11" y="71"/>
                  </a:cubicBezTo>
                  <a:cubicBezTo>
                    <a:pt x="11" y="74"/>
                    <a:pt x="9" y="76"/>
                    <a:pt x="6" y="76"/>
                  </a:cubicBezTo>
                  <a:cubicBezTo>
                    <a:pt x="6" y="76"/>
                    <a:pt x="6" y="76"/>
                    <a:pt x="6" y="76"/>
                  </a:cubicBezTo>
                  <a:cubicBezTo>
                    <a:pt x="3" y="76"/>
                    <a:pt x="0" y="74"/>
                    <a:pt x="0" y="71"/>
                  </a:cubicBezTo>
                  <a:close/>
                  <a:moveTo>
                    <a:pt x="0" y="49"/>
                  </a:moveTo>
                  <a:cubicBezTo>
                    <a:pt x="0" y="46"/>
                    <a:pt x="3" y="43"/>
                    <a:pt x="6" y="43"/>
                  </a:cubicBezTo>
                  <a:cubicBezTo>
                    <a:pt x="6" y="43"/>
                    <a:pt x="6" y="43"/>
                    <a:pt x="6" y="43"/>
                  </a:cubicBezTo>
                  <a:cubicBezTo>
                    <a:pt x="9" y="43"/>
                    <a:pt x="11" y="46"/>
                    <a:pt x="11" y="49"/>
                  </a:cubicBezTo>
                  <a:cubicBezTo>
                    <a:pt x="11" y="49"/>
                    <a:pt x="11" y="49"/>
                    <a:pt x="11" y="49"/>
                  </a:cubicBezTo>
                  <a:cubicBezTo>
                    <a:pt x="11" y="52"/>
                    <a:pt x="9" y="54"/>
                    <a:pt x="6" y="54"/>
                  </a:cubicBezTo>
                  <a:cubicBezTo>
                    <a:pt x="6" y="54"/>
                    <a:pt x="6" y="54"/>
                    <a:pt x="6" y="54"/>
                  </a:cubicBezTo>
                  <a:cubicBezTo>
                    <a:pt x="3" y="54"/>
                    <a:pt x="0" y="52"/>
                    <a:pt x="0" y="49"/>
                  </a:cubicBezTo>
                  <a:close/>
                  <a:moveTo>
                    <a:pt x="0" y="27"/>
                  </a:moveTo>
                  <a:cubicBezTo>
                    <a:pt x="0" y="24"/>
                    <a:pt x="3" y="22"/>
                    <a:pt x="6" y="22"/>
                  </a:cubicBezTo>
                  <a:cubicBezTo>
                    <a:pt x="6" y="22"/>
                    <a:pt x="6" y="22"/>
                    <a:pt x="6" y="22"/>
                  </a:cubicBezTo>
                  <a:cubicBezTo>
                    <a:pt x="9" y="22"/>
                    <a:pt x="11" y="24"/>
                    <a:pt x="11" y="27"/>
                  </a:cubicBezTo>
                  <a:cubicBezTo>
                    <a:pt x="11" y="27"/>
                    <a:pt x="11" y="27"/>
                    <a:pt x="11" y="27"/>
                  </a:cubicBezTo>
                  <a:cubicBezTo>
                    <a:pt x="11" y="30"/>
                    <a:pt x="9" y="32"/>
                    <a:pt x="6" y="32"/>
                  </a:cubicBezTo>
                  <a:cubicBezTo>
                    <a:pt x="6" y="32"/>
                    <a:pt x="6" y="32"/>
                    <a:pt x="6" y="32"/>
                  </a:cubicBezTo>
                  <a:cubicBezTo>
                    <a:pt x="3" y="32"/>
                    <a:pt x="0" y="30"/>
                    <a:pt x="0" y="27"/>
                  </a:cubicBezTo>
                  <a:close/>
                  <a:moveTo>
                    <a:pt x="0" y="5"/>
                  </a:moveTo>
                  <a:cubicBezTo>
                    <a:pt x="0" y="2"/>
                    <a:pt x="3" y="0"/>
                    <a:pt x="6" y="0"/>
                  </a:cubicBezTo>
                  <a:cubicBezTo>
                    <a:pt x="6" y="0"/>
                    <a:pt x="6" y="0"/>
                    <a:pt x="6" y="0"/>
                  </a:cubicBezTo>
                  <a:cubicBezTo>
                    <a:pt x="9" y="0"/>
                    <a:pt x="11" y="2"/>
                    <a:pt x="11" y="5"/>
                  </a:cubicBezTo>
                  <a:cubicBezTo>
                    <a:pt x="11" y="5"/>
                    <a:pt x="11" y="5"/>
                    <a:pt x="11" y="5"/>
                  </a:cubicBezTo>
                  <a:cubicBezTo>
                    <a:pt x="11" y="8"/>
                    <a:pt x="9" y="11"/>
                    <a:pt x="6" y="11"/>
                  </a:cubicBezTo>
                  <a:cubicBezTo>
                    <a:pt x="6" y="11"/>
                    <a:pt x="6" y="11"/>
                    <a:pt x="6" y="11"/>
                  </a:cubicBezTo>
                  <a:cubicBezTo>
                    <a:pt x="3" y="11"/>
                    <a:pt x="0" y="8"/>
                    <a:pt x="0" y="5"/>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a:extLst>
                <a:ext uri="{FF2B5EF4-FFF2-40B4-BE49-F238E27FC236}">
                  <a16:creationId xmlns:a16="http://schemas.microsoft.com/office/drawing/2014/main" id="{C2696B90-8ADC-4F0B-BE96-CA54D56D2519}"/>
                </a:ext>
              </a:extLst>
            </p:cNvPr>
            <p:cNvSpPr>
              <a:spLocks/>
            </p:cNvSpPr>
            <p:nvPr/>
          </p:nvSpPr>
          <p:spPr bwMode="auto">
            <a:xfrm>
              <a:off x="3290" y="2497"/>
              <a:ext cx="27" cy="26"/>
            </a:xfrm>
            <a:custGeom>
              <a:avLst/>
              <a:gdLst>
                <a:gd name="T0" fmla="*/ 6 w 11"/>
                <a:gd name="T1" fmla="*/ 11 h 11"/>
                <a:gd name="T2" fmla="*/ 2 w 11"/>
                <a:gd name="T3" fmla="*/ 10 h 11"/>
                <a:gd name="T4" fmla="*/ 0 w 11"/>
                <a:gd name="T5" fmla="*/ 6 h 11"/>
                <a:gd name="T6" fmla="*/ 2 w 11"/>
                <a:gd name="T7" fmla="*/ 2 h 11"/>
                <a:gd name="T8" fmla="*/ 9 w 11"/>
                <a:gd name="T9" fmla="*/ 2 h 11"/>
                <a:gd name="T10" fmla="*/ 11 w 11"/>
                <a:gd name="T11" fmla="*/ 6 h 11"/>
                <a:gd name="T12" fmla="*/ 9 w 11"/>
                <a:gd name="T13" fmla="*/ 10 h 11"/>
                <a:gd name="T14" fmla="*/ 6 w 11"/>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1">
                  <a:moveTo>
                    <a:pt x="6" y="11"/>
                  </a:moveTo>
                  <a:cubicBezTo>
                    <a:pt x="4" y="11"/>
                    <a:pt x="3" y="11"/>
                    <a:pt x="2" y="10"/>
                  </a:cubicBezTo>
                  <a:cubicBezTo>
                    <a:pt x="1" y="9"/>
                    <a:pt x="0" y="7"/>
                    <a:pt x="0" y="6"/>
                  </a:cubicBezTo>
                  <a:cubicBezTo>
                    <a:pt x="0" y="4"/>
                    <a:pt x="1" y="3"/>
                    <a:pt x="2" y="2"/>
                  </a:cubicBezTo>
                  <a:cubicBezTo>
                    <a:pt x="4" y="0"/>
                    <a:pt x="7" y="0"/>
                    <a:pt x="9" y="2"/>
                  </a:cubicBezTo>
                  <a:cubicBezTo>
                    <a:pt x="10" y="3"/>
                    <a:pt x="11" y="4"/>
                    <a:pt x="11" y="6"/>
                  </a:cubicBezTo>
                  <a:cubicBezTo>
                    <a:pt x="11" y="7"/>
                    <a:pt x="10" y="9"/>
                    <a:pt x="9" y="10"/>
                  </a:cubicBezTo>
                  <a:cubicBezTo>
                    <a:pt x="8" y="11"/>
                    <a:pt x="7" y="11"/>
                    <a:pt x="6" y="11"/>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9">
              <a:extLst>
                <a:ext uri="{FF2B5EF4-FFF2-40B4-BE49-F238E27FC236}">
                  <a16:creationId xmlns:a16="http://schemas.microsoft.com/office/drawing/2014/main" id="{0A70F216-7DFA-49FF-8346-EC0280CED974}"/>
                </a:ext>
              </a:extLst>
            </p:cNvPr>
            <p:cNvSpPr>
              <a:spLocks noEditPoints="1"/>
            </p:cNvSpPr>
            <p:nvPr/>
          </p:nvSpPr>
          <p:spPr bwMode="auto">
            <a:xfrm>
              <a:off x="3015" y="1284"/>
              <a:ext cx="577" cy="578"/>
            </a:xfrm>
            <a:custGeom>
              <a:avLst/>
              <a:gdLst>
                <a:gd name="T0" fmla="*/ 122 w 243"/>
                <a:gd name="T1" fmla="*/ 243 h 243"/>
                <a:gd name="T2" fmla="*/ 0 w 243"/>
                <a:gd name="T3" fmla="*/ 121 h 243"/>
                <a:gd name="T4" fmla="*/ 122 w 243"/>
                <a:gd name="T5" fmla="*/ 0 h 243"/>
                <a:gd name="T6" fmla="*/ 243 w 243"/>
                <a:gd name="T7" fmla="*/ 121 h 243"/>
                <a:gd name="T8" fmla="*/ 122 w 243"/>
                <a:gd name="T9" fmla="*/ 243 h 243"/>
                <a:gd name="T10" fmla="*/ 122 w 243"/>
                <a:gd name="T11" fmla="*/ 21 h 243"/>
                <a:gd name="T12" fmla="*/ 21 w 243"/>
                <a:gd name="T13" fmla="*/ 121 h 243"/>
                <a:gd name="T14" fmla="*/ 122 w 243"/>
                <a:gd name="T15" fmla="*/ 222 h 243"/>
                <a:gd name="T16" fmla="*/ 222 w 243"/>
                <a:gd name="T17" fmla="*/ 121 h 243"/>
                <a:gd name="T18" fmla="*/ 122 w 243"/>
                <a:gd name="T19" fmla="*/ 21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3" h="243">
                  <a:moveTo>
                    <a:pt x="122" y="243"/>
                  </a:moveTo>
                  <a:cubicBezTo>
                    <a:pt x="54" y="243"/>
                    <a:pt x="0" y="188"/>
                    <a:pt x="0" y="121"/>
                  </a:cubicBezTo>
                  <a:cubicBezTo>
                    <a:pt x="0" y="54"/>
                    <a:pt x="54" y="0"/>
                    <a:pt x="122" y="0"/>
                  </a:cubicBezTo>
                  <a:cubicBezTo>
                    <a:pt x="189" y="0"/>
                    <a:pt x="243" y="54"/>
                    <a:pt x="243" y="121"/>
                  </a:cubicBezTo>
                  <a:cubicBezTo>
                    <a:pt x="243" y="188"/>
                    <a:pt x="189" y="243"/>
                    <a:pt x="122" y="243"/>
                  </a:cubicBezTo>
                  <a:close/>
                  <a:moveTo>
                    <a:pt x="122" y="21"/>
                  </a:moveTo>
                  <a:cubicBezTo>
                    <a:pt x="66" y="21"/>
                    <a:pt x="21" y="66"/>
                    <a:pt x="21" y="121"/>
                  </a:cubicBezTo>
                  <a:cubicBezTo>
                    <a:pt x="21" y="177"/>
                    <a:pt x="66" y="222"/>
                    <a:pt x="122" y="222"/>
                  </a:cubicBezTo>
                  <a:cubicBezTo>
                    <a:pt x="177" y="222"/>
                    <a:pt x="222" y="177"/>
                    <a:pt x="222" y="121"/>
                  </a:cubicBezTo>
                  <a:cubicBezTo>
                    <a:pt x="222" y="66"/>
                    <a:pt x="177" y="21"/>
                    <a:pt x="122" y="21"/>
                  </a:cubicBezTo>
                  <a:close/>
                </a:path>
              </a:pathLst>
            </a:custGeom>
            <a:solidFill>
              <a:srgbClr val="E927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Oval 10">
              <a:extLst>
                <a:ext uri="{FF2B5EF4-FFF2-40B4-BE49-F238E27FC236}">
                  <a16:creationId xmlns:a16="http://schemas.microsoft.com/office/drawing/2014/main" id="{DFF1F9D0-C768-47F3-AEA8-F9984DCED25C}"/>
                </a:ext>
              </a:extLst>
            </p:cNvPr>
            <p:cNvSpPr>
              <a:spLocks noChangeArrowheads="1"/>
            </p:cNvSpPr>
            <p:nvPr/>
          </p:nvSpPr>
          <p:spPr bwMode="auto">
            <a:xfrm>
              <a:off x="3124" y="1393"/>
              <a:ext cx="359" cy="359"/>
            </a:xfrm>
            <a:prstGeom prst="ellipse">
              <a:avLst/>
            </a:prstGeom>
            <a:solidFill>
              <a:srgbClr val="E927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2400" dirty="0">
                  <a:solidFill>
                    <a:schemeClr val="bg1"/>
                  </a:solidFill>
                </a:rPr>
                <a:t>B</a:t>
              </a:r>
            </a:p>
          </p:txBody>
        </p:sp>
        <p:sp>
          <p:nvSpPr>
            <p:cNvPr id="20" name="Freeform 11">
              <a:extLst>
                <a:ext uri="{FF2B5EF4-FFF2-40B4-BE49-F238E27FC236}">
                  <a16:creationId xmlns:a16="http://schemas.microsoft.com/office/drawing/2014/main" id="{F74BDF4D-7F46-43E5-ABCA-79FF65AD3988}"/>
                </a:ext>
              </a:extLst>
            </p:cNvPr>
            <p:cNvSpPr>
              <a:spLocks noEditPoints="1"/>
            </p:cNvSpPr>
            <p:nvPr/>
          </p:nvSpPr>
          <p:spPr bwMode="auto">
            <a:xfrm>
              <a:off x="2863" y="2537"/>
              <a:ext cx="883" cy="885"/>
            </a:xfrm>
            <a:custGeom>
              <a:avLst/>
              <a:gdLst>
                <a:gd name="T0" fmla="*/ 186 w 372"/>
                <a:gd name="T1" fmla="*/ 372 h 372"/>
                <a:gd name="T2" fmla="*/ 0 w 372"/>
                <a:gd name="T3" fmla="*/ 186 h 372"/>
                <a:gd name="T4" fmla="*/ 186 w 372"/>
                <a:gd name="T5" fmla="*/ 0 h 372"/>
                <a:gd name="T6" fmla="*/ 372 w 372"/>
                <a:gd name="T7" fmla="*/ 186 h 372"/>
                <a:gd name="T8" fmla="*/ 186 w 372"/>
                <a:gd name="T9" fmla="*/ 372 h 372"/>
                <a:gd name="T10" fmla="*/ 186 w 372"/>
                <a:gd name="T11" fmla="*/ 33 h 372"/>
                <a:gd name="T12" fmla="*/ 32 w 372"/>
                <a:gd name="T13" fmla="*/ 186 h 372"/>
                <a:gd name="T14" fmla="*/ 186 w 372"/>
                <a:gd name="T15" fmla="*/ 339 h 372"/>
                <a:gd name="T16" fmla="*/ 339 w 372"/>
                <a:gd name="T17" fmla="*/ 186 h 372"/>
                <a:gd name="T18" fmla="*/ 186 w 372"/>
                <a:gd name="T19" fmla="*/ 33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2" h="372">
                  <a:moveTo>
                    <a:pt x="186" y="372"/>
                  </a:moveTo>
                  <a:cubicBezTo>
                    <a:pt x="83" y="372"/>
                    <a:pt x="0" y="289"/>
                    <a:pt x="0" y="186"/>
                  </a:cubicBezTo>
                  <a:cubicBezTo>
                    <a:pt x="0" y="84"/>
                    <a:pt x="83" y="0"/>
                    <a:pt x="186" y="0"/>
                  </a:cubicBezTo>
                  <a:cubicBezTo>
                    <a:pt x="288" y="0"/>
                    <a:pt x="372" y="84"/>
                    <a:pt x="372" y="186"/>
                  </a:cubicBezTo>
                  <a:cubicBezTo>
                    <a:pt x="372" y="289"/>
                    <a:pt x="288" y="372"/>
                    <a:pt x="186" y="372"/>
                  </a:cubicBezTo>
                  <a:close/>
                  <a:moveTo>
                    <a:pt x="186" y="33"/>
                  </a:moveTo>
                  <a:cubicBezTo>
                    <a:pt x="101" y="33"/>
                    <a:pt x="32" y="102"/>
                    <a:pt x="32" y="186"/>
                  </a:cubicBezTo>
                  <a:cubicBezTo>
                    <a:pt x="32" y="271"/>
                    <a:pt x="101" y="339"/>
                    <a:pt x="186" y="339"/>
                  </a:cubicBezTo>
                  <a:cubicBezTo>
                    <a:pt x="270" y="339"/>
                    <a:pt x="339" y="271"/>
                    <a:pt x="339" y="186"/>
                  </a:cubicBezTo>
                  <a:cubicBezTo>
                    <a:pt x="339" y="102"/>
                    <a:pt x="270" y="33"/>
                    <a:pt x="186" y="33"/>
                  </a:cubicBezTo>
                  <a:close/>
                </a:path>
              </a:pathLst>
            </a:custGeom>
            <a:solidFill>
              <a:srgbClr val="E927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2">
              <a:extLst>
                <a:ext uri="{FF2B5EF4-FFF2-40B4-BE49-F238E27FC236}">
                  <a16:creationId xmlns:a16="http://schemas.microsoft.com/office/drawing/2014/main" id="{FC39D2CA-A456-4E02-A5A0-10ED0F5C3C57}"/>
                </a:ext>
              </a:extLst>
            </p:cNvPr>
            <p:cNvSpPr>
              <a:spLocks/>
            </p:cNvSpPr>
            <p:nvPr/>
          </p:nvSpPr>
          <p:spPr bwMode="auto">
            <a:xfrm>
              <a:off x="4361" y="1883"/>
              <a:ext cx="26" cy="26"/>
            </a:xfrm>
            <a:custGeom>
              <a:avLst/>
              <a:gdLst>
                <a:gd name="T0" fmla="*/ 6 w 11"/>
                <a:gd name="T1" fmla="*/ 11 h 11"/>
                <a:gd name="T2" fmla="*/ 2 w 11"/>
                <a:gd name="T3" fmla="*/ 9 h 11"/>
                <a:gd name="T4" fmla="*/ 0 w 11"/>
                <a:gd name="T5" fmla="*/ 5 h 11"/>
                <a:gd name="T6" fmla="*/ 2 w 11"/>
                <a:gd name="T7" fmla="*/ 2 h 11"/>
                <a:gd name="T8" fmla="*/ 9 w 11"/>
                <a:gd name="T9" fmla="*/ 2 h 11"/>
                <a:gd name="T10" fmla="*/ 11 w 11"/>
                <a:gd name="T11" fmla="*/ 5 h 11"/>
                <a:gd name="T12" fmla="*/ 9 w 11"/>
                <a:gd name="T13" fmla="*/ 9 h 11"/>
                <a:gd name="T14" fmla="*/ 6 w 11"/>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1">
                  <a:moveTo>
                    <a:pt x="6" y="11"/>
                  </a:moveTo>
                  <a:cubicBezTo>
                    <a:pt x="4" y="11"/>
                    <a:pt x="3" y="10"/>
                    <a:pt x="2" y="9"/>
                  </a:cubicBezTo>
                  <a:cubicBezTo>
                    <a:pt x="1" y="8"/>
                    <a:pt x="0" y="7"/>
                    <a:pt x="0" y="5"/>
                  </a:cubicBezTo>
                  <a:cubicBezTo>
                    <a:pt x="0" y="4"/>
                    <a:pt x="1" y="3"/>
                    <a:pt x="2" y="2"/>
                  </a:cubicBezTo>
                  <a:cubicBezTo>
                    <a:pt x="4" y="0"/>
                    <a:pt x="7" y="0"/>
                    <a:pt x="9" y="2"/>
                  </a:cubicBezTo>
                  <a:cubicBezTo>
                    <a:pt x="10" y="3"/>
                    <a:pt x="11" y="4"/>
                    <a:pt x="11" y="5"/>
                  </a:cubicBezTo>
                  <a:cubicBezTo>
                    <a:pt x="11" y="7"/>
                    <a:pt x="10" y="8"/>
                    <a:pt x="9" y="9"/>
                  </a:cubicBezTo>
                  <a:cubicBezTo>
                    <a:pt x="8" y="10"/>
                    <a:pt x="7" y="11"/>
                    <a:pt x="6" y="11"/>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3">
              <a:extLst>
                <a:ext uri="{FF2B5EF4-FFF2-40B4-BE49-F238E27FC236}">
                  <a16:creationId xmlns:a16="http://schemas.microsoft.com/office/drawing/2014/main" id="{2479D193-3194-48D9-8A33-6BA13E511878}"/>
                </a:ext>
              </a:extLst>
            </p:cNvPr>
            <p:cNvSpPr>
              <a:spLocks noEditPoints="1"/>
            </p:cNvSpPr>
            <p:nvPr/>
          </p:nvSpPr>
          <p:spPr bwMode="auto">
            <a:xfrm>
              <a:off x="4361" y="1935"/>
              <a:ext cx="26" cy="543"/>
            </a:xfrm>
            <a:custGeom>
              <a:avLst/>
              <a:gdLst>
                <a:gd name="T0" fmla="*/ 6 w 11"/>
                <a:gd name="T1" fmla="*/ 218 h 228"/>
                <a:gd name="T2" fmla="*/ 11 w 11"/>
                <a:gd name="T3" fmla="*/ 223 h 228"/>
                <a:gd name="T4" fmla="*/ 6 w 11"/>
                <a:gd name="T5" fmla="*/ 228 h 228"/>
                <a:gd name="T6" fmla="*/ 0 w 11"/>
                <a:gd name="T7" fmla="*/ 223 h 228"/>
                <a:gd name="T8" fmla="*/ 6 w 11"/>
                <a:gd name="T9" fmla="*/ 196 h 228"/>
                <a:gd name="T10" fmla="*/ 11 w 11"/>
                <a:gd name="T11" fmla="*/ 201 h 228"/>
                <a:gd name="T12" fmla="*/ 6 w 11"/>
                <a:gd name="T13" fmla="*/ 207 h 228"/>
                <a:gd name="T14" fmla="*/ 0 w 11"/>
                <a:gd name="T15" fmla="*/ 201 h 228"/>
                <a:gd name="T16" fmla="*/ 6 w 11"/>
                <a:gd name="T17" fmla="*/ 174 h 228"/>
                <a:gd name="T18" fmla="*/ 11 w 11"/>
                <a:gd name="T19" fmla="*/ 179 h 228"/>
                <a:gd name="T20" fmla="*/ 6 w 11"/>
                <a:gd name="T21" fmla="*/ 185 h 228"/>
                <a:gd name="T22" fmla="*/ 0 w 11"/>
                <a:gd name="T23" fmla="*/ 179 h 228"/>
                <a:gd name="T24" fmla="*/ 6 w 11"/>
                <a:gd name="T25" fmla="*/ 152 h 228"/>
                <a:gd name="T26" fmla="*/ 11 w 11"/>
                <a:gd name="T27" fmla="*/ 158 h 228"/>
                <a:gd name="T28" fmla="*/ 6 w 11"/>
                <a:gd name="T29" fmla="*/ 163 h 228"/>
                <a:gd name="T30" fmla="*/ 0 w 11"/>
                <a:gd name="T31" fmla="*/ 158 h 228"/>
                <a:gd name="T32" fmla="*/ 6 w 11"/>
                <a:gd name="T33" fmla="*/ 131 h 228"/>
                <a:gd name="T34" fmla="*/ 11 w 11"/>
                <a:gd name="T35" fmla="*/ 136 h 228"/>
                <a:gd name="T36" fmla="*/ 6 w 11"/>
                <a:gd name="T37" fmla="*/ 141 h 228"/>
                <a:gd name="T38" fmla="*/ 0 w 11"/>
                <a:gd name="T39" fmla="*/ 136 h 228"/>
                <a:gd name="T40" fmla="*/ 6 w 11"/>
                <a:gd name="T41" fmla="*/ 109 h 228"/>
                <a:gd name="T42" fmla="*/ 11 w 11"/>
                <a:gd name="T43" fmla="*/ 114 h 228"/>
                <a:gd name="T44" fmla="*/ 6 w 11"/>
                <a:gd name="T45" fmla="*/ 120 h 228"/>
                <a:gd name="T46" fmla="*/ 0 w 11"/>
                <a:gd name="T47" fmla="*/ 114 h 228"/>
                <a:gd name="T48" fmla="*/ 6 w 11"/>
                <a:gd name="T49" fmla="*/ 87 h 228"/>
                <a:gd name="T50" fmla="*/ 11 w 11"/>
                <a:gd name="T51" fmla="*/ 92 h 228"/>
                <a:gd name="T52" fmla="*/ 6 w 11"/>
                <a:gd name="T53" fmla="*/ 98 h 228"/>
                <a:gd name="T54" fmla="*/ 0 w 11"/>
                <a:gd name="T55" fmla="*/ 92 h 228"/>
                <a:gd name="T56" fmla="*/ 6 w 11"/>
                <a:gd name="T57" fmla="*/ 65 h 228"/>
                <a:gd name="T58" fmla="*/ 11 w 11"/>
                <a:gd name="T59" fmla="*/ 71 h 228"/>
                <a:gd name="T60" fmla="*/ 6 w 11"/>
                <a:gd name="T61" fmla="*/ 76 h 228"/>
                <a:gd name="T62" fmla="*/ 0 w 11"/>
                <a:gd name="T63" fmla="*/ 71 h 228"/>
                <a:gd name="T64" fmla="*/ 6 w 11"/>
                <a:gd name="T65" fmla="*/ 43 h 228"/>
                <a:gd name="T66" fmla="*/ 11 w 11"/>
                <a:gd name="T67" fmla="*/ 49 h 228"/>
                <a:gd name="T68" fmla="*/ 6 w 11"/>
                <a:gd name="T69" fmla="*/ 54 h 228"/>
                <a:gd name="T70" fmla="*/ 0 w 11"/>
                <a:gd name="T71" fmla="*/ 49 h 228"/>
                <a:gd name="T72" fmla="*/ 6 w 11"/>
                <a:gd name="T73" fmla="*/ 22 h 228"/>
                <a:gd name="T74" fmla="*/ 11 w 11"/>
                <a:gd name="T75" fmla="*/ 27 h 228"/>
                <a:gd name="T76" fmla="*/ 6 w 11"/>
                <a:gd name="T77" fmla="*/ 32 h 228"/>
                <a:gd name="T78" fmla="*/ 0 w 11"/>
                <a:gd name="T79" fmla="*/ 27 h 228"/>
                <a:gd name="T80" fmla="*/ 6 w 11"/>
                <a:gd name="T81" fmla="*/ 0 h 228"/>
                <a:gd name="T82" fmla="*/ 11 w 11"/>
                <a:gd name="T83" fmla="*/ 5 h 228"/>
                <a:gd name="T84" fmla="*/ 6 w 11"/>
                <a:gd name="T85" fmla="*/ 11 h 228"/>
                <a:gd name="T86" fmla="*/ 0 w 11"/>
                <a:gd name="T87" fmla="*/ 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1" h="228">
                  <a:moveTo>
                    <a:pt x="0" y="223"/>
                  </a:moveTo>
                  <a:cubicBezTo>
                    <a:pt x="0" y="220"/>
                    <a:pt x="3" y="218"/>
                    <a:pt x="6" y="218"/>
                  </a:cubicBezTo>
                  <a:cubicBezTo>
                    <a:pt x="6" y="218"/>
                    <a:pt x="6" y="218"/>
                    <a:pt x="6" y="218"/>
                  </a:cubicBezTo>
                  <a:cubicBezTo>
                    <a:pt x="9" y="218"/>
                    <a:pt x="11" y="220"/>
                    <a:pt x="11" y="223"/>
                  </a:cubicBezTo>
                  <a:cubicBezTo>
                    <a:pt x="11" y="223"/>
                    <a:pt x="11" y="223"/>
                    <a:pt x="11" y="223"/>
                  </a:cubicBezTo>
                  <a:cubicBezTo>
                    <a:pt x="11" y="226"/>
                    <a:pt x="9" y="228"/>
                    <a:pt x="6" y="228"/>
                  </a:cubicBezTo>
                  <a:cubicBezTo>
                    <a:pt x="6" y="228"/>
                    <a:pt x="6" y="228"/>
                    <a:pt x="6" y="228"/>
                  </a:cubicBezTo>
                  <a:cubicBezTo>
                    <a:pt x="3" y="228"/>
                    <a:pt x="0" y="226"/>
                    <a:pt x="0" y="223"/>
                  </a:cubicBezTo>
                  <a:close/>
                  <a:moveTo>
                    <a:pt x="0" y="201"/>
                  </a:moveTo>
                  <a:cubicBezTo>
                    <a:pt x="0" y="198"/>
                    <a:pt x="3" y="196"/>
                    <a:pt x="6" y="196"/>
                  </a:cubicBezTo>
                  <a:cubicBezTo>
                    <a:pt x="6" y="196"/>
                    <a:pt x="6" y="196"/>
                    <a:pt x="6" y="196"/>
                  </a:cubicBezTo>
                  <a:cubicBezTo>
                    <a:pt x="9" y="196"/>
                    <a:pt x="11" y="198"/>
                    <a:pt x="11" y="201"/>
                  </a:cubicBezTo>
                  <a:cubicBezTo>
                    <a:pt x="11" y="201"/>
                    <a:pt x="11" y="201"/>
                    <a:pt x="11" y="201"/>
                  </a:cubicBezTo>
                  <a:cubicBezTo>
                    <a:pt x="11" y="204"/>
                    <a:pt x="9" y="207"/>
                    <a:pt x="6" y="207"/>
                  </a:cubicBezTo>
                  <a:cubicBezTo>
                    <a:pt x="6" y="207"/>
                    <a:pt x="6" y="207"/>
                    <a:pt x="6" y="207"/>
                  </a:cubicBezTo>
                  <a:cubicBezTo>
                    <a:pt x="3" y="207"/>
                    <a:pt x="0" y="204"/>
                    <a:pt x="0" y="201"/>
                  </a:cubicBezTo>
                  <a:close/>
                  <a:moveTo>
                    <a:pt x="0" y="179"/>
                  </a:moveTo>
                  <a:cubicBezTo>
                    <a:pt x="0" y="176"/>
                    <a:pt x="3" y="174"/>
                    <a:pt x="6" y="174"/>
                  </a:cubicBezTo>
                  <a:cubicBezTo>
                    <a:pt x="6" y="174"/>
                    <a:pt x="6" y="174"/>
                    <a:pt x="6" y="174"/>
                  </a:cubicBezTo>
                  <a:cubicBezTo>
                    <a:pt x="9" y="174"/>
                    <a:pt x="11" y="176"/>
                    <a:pt x="11" y="179"/>
                  </a:cubicBezTo>
                  <a:cubicBezTo>
                    <a:pt x="11" y="179"/>
                    <a:pt x="11" y="179"/>
                    <a:pt x="11" y="179"/>
                  </a:cubicBezTo>
                  <a:cubicBezTo>
                    <a:pt x="11" y="182"/>
                    <a:pt x="9" y="185"/>
                    <a:pt x="6" y="185"/>
                  </a:cubicBezTo>
                  <a:cubicBezTo>
                    <a:pt x="6" y="185"/>
                    <a:pt x="6" y="185"/>
                    <a:pt x="6" y="185"/>
                  </a:cubicBezTo>
                  <a:cubicBezTo>
                    <a:pt x="3" y="185"/>
                    <a:pt x="0" y="182"/>
                    <a:pt x="0" y="179"/>
                  </a:cubicBezTo>
                  <a:close/>
                  <a:moveTo>
                    <a:pt x="0" y="158"/>
                  </a:moveTo>
                  <a:cubicBezTo>
                    <a:pt x="0" y="155"/>
                    <a:pt x="3" y="152"/>
                    <a:pt x="6" y="152"/>
                  </a:cubicBezTo>
                  <a:cubicBezTo>
                    <a:pt x="6" y="152"/>
                    <a:pt x="6" y="152"/>
                    <a:pt x="6" y="152"/>
                  </a:cubicBezTo>
                  <a:cubicBezTo>
                    <a:pt x="9" y="152"/>
                    <a:pt x="11" y="155"/>
                    <a:pt x="11" y="158"/>
                  </a:cubicBezTo>
                  <a:cubicBezTo>
                    <a:pt x="11" y="158"/>
                    <a:pt x="11" y="158"/>
                    <a:pt x="11" y="158"/>
                  </a:cubicBezTo>
                  <a:cubicBezTo>
                    <a:pt x="11" y="161"/>
                    <a:pt x="9" y="163"/>
                    <a:pt x="6" y="163"/>
                  </a:cubicBezTo>
                  <a:cubicBezTo>
                    <a:pt x="6" y="163"/>
                    <a:pt x="6" y="163"/>
                    <a:pt x="6" y="163"/>
                  </a:cubicBezTo>
                  <a:cubicBezTo>
                    <a:pt x="3" y="163"/>
                    <a:pt x="0" y="161"/>
                    <a:pt x="0" y="158"/>
                  </a:cubicBezTo>
                  <a:close/>
                  <a:moveTo>
                    <a:pt x="0" y="136"/>
                  </a:moveTo>
                  <a:cubicBezTo>
                    <a:pt x="0" y="133"/>
                    <a:pt x="3" y="131"/>
                    <a:pt x="6" y="131"/>
                  </a:cubicBezTo>
                  <a:cubicBezTo>
                    <a:pt x="6" y="131"/>
                    <a:pt x="6" y="131"/>
                    <a:pt x="6" y="131"/>
                  </a:cubicBezTo>
                  <a:cubicBezTo>
                    <a:pt x="9" y="131"/>
                    <a:pt x="11" y="133"/>
                    <a:pt x="11" y="136"/>
                  </a:cubicBezTo>
                  <a:cubicBezTo>
                    <a:pt x="11" y="136"/>
                    <a:pt x="11" y="136"/>
                    <a:pt x="11" y="136"/>
                  </a:cubicBezTo>
                  <a:cubicBezTo>
                    <a:pt x="11" y="139"/>
                    <a:pt x="9" y="141"/>
                    <a:pt x="6" y="141"/>
                  </a:cubicBezTo>
                  <a:cubicBezTo>
                    <a:pt x="6" y="141"/>
                    <a:pt x="6" y="141"/>
                    <a:pt x="6" y="141"/>
                  </a:cubicBezTo>
                  <a:cubicBezTo>
                    <a:pt x="3" y="141"/>
                    <a:pt x="0" y="139"/>
                    <a:pt x="0" y="136"/>
                  </a:cubicBezTo>
                  <a:close/>
                  <a:moveTo>
                    <a:pt x="0" y="114"/>
                  </a:moveTo>
                  <a:cubicBezTo>
                    <a:pt x="0" y="111"/>
                    <a:pt x="3" y="109"/>
                    <a:pt x="6" y="109"/>
                  </a:cubicBezTo>
                  <a:cubicBezTo>
                    <a:pt x="6" y="109"/>
                    <a:pt x="6" y="109"/>
                    <a:pt x="6" y="109"/>
                  </a:cubicBezTo>
                  <a:cubicBezTo>
                    <a:pt x="9" y="109"/>
                    <a:pt x="11" y="111"/>
                    <a:pt x="11" y="114"/>
                  </a:cubicBezTo>
                  <a:cubicBezTo>
                    <a:pt x="11" y="114"/>
                    <a:pt x="11" y="114"/>
                    <a:pt x="11" y="114"/>
                  </a:cubicBezTo>
                  <a:cubicBezTo>
                    <a:pt x="11" y="117"/>
                    <a:pt x="9" y="120"/>
                    <a:pt x="6" y="120"/>
                  </a:cubicBezTo>
                  <a:cubicBezTo>
                    <a:pt x="6" y="120"/>
                    <a:pt x="6" y="120"/>
                    <a:pt x="6" y="120"/>
                  </a:cubicBezTo>
                  <a:cubicBezTo>
                    <a:pt x="3" y="120"/>
                    <a:pt x="0" y="117"/>
                    <a:pt x="0" y="114"/>
                  </a:cubicBezTo>
                  <a:close/>
                  <a:moveTo>
                    <a:pt x="0" y="92"/>
                  </a:moveTo>
                  <a:cubicBezTo>
                    <a:pt x="0" y="89"/>
                    <a:pt x="3" y="87"/>
                    <a:pt x="6" y="87"/>
                  </a:cubicBezTo>
                  <a:cubicBezTo>
                    <a:pt x="6" y="87"/>
                    <a:pt x="6" y="87"/>
                    <a:pt x="6" y="87"/>
                  </a:cubicBezTo>
                  <a:cubicBezTo>
                    <a:pt x="9" y="87"/>
                    <a:pt x="11" y="89"/>
                    <a:pt x="11" y="92"/>
                  </a:cubicBezTo>
                  <a:cubicBezTo>
                    <a:pt x="11" y="92"/>
                    <a:pt x="11" y="92"/>
                    <a:pt x="11" y="92"/>
                  </a:cubicBezTo>
                  <a:cubicBezTo>
                    <a:pt x="11" y="95"/>
                    <a:pt x="9" y="98"/>
                    <a:pt x="6" y="98"/>
                  </a:cubicBezTo>
                  <a:cubicBezTo>
                    <a:pt x="6" y="98"/>
                    <a:pt x="6" y="98"/>
                    <a:pt x="6" y="98"/>
                  </a:cubicBezTo>
                  <a:cubicBezTo>
                    <a:pt x="3" y="98"/>
                    <a:pt x="0" y="95"/>
                    <a:pt x="0" y="92"/>
                  </a:cubicBezTo>
                  <a:close/>
                  <a:moveTo>
                    <a:pt x="0" y="71"/>
                  </a:moveTo>
                  <a:cubicBezTo>
                    <a:pt x="0" y="68"/>
                    <a:pt x="3" y="65"/>
                    <a:pt x="6" y="65"/>
                  </a:cubicBezTo>
                  <a:cubicBezTo>
                    <a:pt x="6" y="65"/>
                    <a:pt x="6" y="65"/>
                    <a:pt x="6" y="65"/>
                  </a:cubicBezTo>
                  <a:cubicBezTo>
                    <a:pt x="9" y="65"/>
                    <a:pt x="11" y="68"/>
                    <a:pt x="11" y="71"/>
                  </a:cubicBezTo>
                  <a:cubicBezTo>
                    <a:pt x="11" y="71"/>
                    <a:pt x="11" y="71"/>
                    <a:pt x="11" y="71"/>
                  </a:cubicBezTo>
                  <a:cubicBezTo>
                    <a:pt x="11" y="74"/>
                    <a:pt x="9" y="76"/>
                    <a:pt x="6" y="76"/>
                  </a:cubicBezTo>
                  <a:cubicBezTo>
                    <a:pt x="6" y="76"/>
                    <a:pt x="6" y="76"/>
                    <a:pt x="6" y="76"/>
                  </a:cubicBezTo>
                  <a:cubicBezTo>
                    <a:pt x="3" y="76"/>
                    <a:pt x="0" y="74"/>
                    <a:pt x="0" y="71"/>
                  </a:cubicBezTo>
                  <a:close/>
                  <a:moveTo>
                    <a:pt x="0" y="49"/>
                  </a:moveTo>
                  <a:cubicBezTo>
                    <a:pt x="0" y="46"/>
                    <a:pt x="3" y="43"/>
                    <a:pt x="6" y="43"/>
                  </a:cubicBezTo>
                  <a:cubicBezTo>
                    <a:pt x="6" y="43"/>
                    <a:pt x="6" y="43"/>
                    <a:pt x="6" y="43"/>
                  </a:cubicBezTo>
                  <a:cubicBezTo>
                    <a:pt x="9" y="43"/>
                    <a:pt x="11" y="46"/>
                    <a:pt x="11" y="49"/>
                  </a:cubicBezTo>
                  <a:cubicBezTo>
                    <a:pt x="11" y="49"/>
                    <a:pt x="11" y="49"/>
                    <a:pt x="11" y="49"/>
                  </a:cubicBezTo>
                  <a:cubicBezTo>
                    <a:pt x="11" y="52"/>
                    <a:pt x="9" y="54"/>
                    <a:pt x="6" y="54"/>
                  </a:cubicBezTo>
                  <a:cubicBezTo>
                    <a:pt x="6" y="54"/>
                    <a:pt x="6" y="54"/>
                    <a:pt x="6" y="54"/>
                  </a:cubicBezTo>
                  <a:cubicBezTo>
                    <a:pt x="3" y="54"/>
                    <a:pt x="0" y="52"/>
                    <a:pt x="0" y="49"/>
                  </a:cubicBezTo>
                  <a:close/>
                  <a:moveTo>
                    <a:pt x="0" y="27"/>
                  </a:moveTo>
                  <a:cubicBezTo>
                    <a:pt x="0" y="24"/>
                    <a:pt x="3" y="22"/>
                    <a:pt x="6" y="22"/>
                  </a:cubicBezTo>
                  <a:cubicBezTo>
                    <a:pt x="6" y="22"/>
                    <a:pt x="6" y="22"/>
                    <a:pt x="6" y="22"/>
                  </a:cubicBezTo>
                  <a:cubicBezTo>
                    <a:pt x="9" y="22"/>
                    <a:pt x="11" y="24"/>
                    <a:pt x="11" y="27"/>
                  </a:cubicBezTo>
                  <a:cubicBezTo>
                    <a:pt x="11" y="27"/>
                    <a:pt x="11" y="27"/>
                    <a:pt x="11" y="27"/>
                  </a:cubicBezTo>
                  <a:cubicBezTo>
                    <a:pt x="11" y="30"/>
                    <a:pt x="9" y="32"/>
                    <a:pt x="6" y="32"/>
                  </a:cubicBezTo>
                  <a:cubicBezTo>
                    <a:pt x="6" y="32"/>
                    <a:pt x="6" y="32"/>
                    <a:pt x="6" y="32"/>
                  </a:cubicBezTo>
                  <a:cubicBezTo>
                    <a:pt x="3" y="32"/>
                    <a:pt x="0" y="30"/>
                    <a:pt x="0" y="27"/>
                  </a:cubicBezTo>
                  <a:close/>
                  <a:moveTo>
                    <a:pt x="0" y="5"/>
                  </a:moveTo>
                  <a:cubicBezTo>
                    <a:pt x="0" y="2"/>
                    <a:pt x="3" y="0"/>
                    <a:pt x="6" y="0"/>
                  </a:cubicBezTo>
                  <a:cubicBezTo>
                    <a:pt x="6" y="0"/>
                    <a:pt x="6" y="0"/>
                    <a:pt x="6" y="0"/>
                  </a:cubicBezTo>
                  <a:cubicBezTo>
                    <a:pt x="9" y="0"/>
                    <a:pt x="11" y="2"/>
                    <a:pt x="11" y="5"/>
                  </a:cubicBezTo>
                  <a:cubicBezTo>
                    <a:pt x="11" y="5"/>
                    <a:pt x="11" y="5"/>
                    <a:pt x="11" y="5"/>
                  </a:cubicBezTo>
                  <a:cubicBezTo>
                    <a:pt x="11" y="8"/>
                    <a:pt x="9" y="11"/>
                    <a:pt x="6" y="11"/>
                  </a:cubicBezTo>
                  <a:cubicBezTo>
                    <a:pt x="6" y="11"/>
                    <a:pt x="6" y="11"/>
                    <a:pt x="6" y="11"/>
                  </a:cubicBezTo>
                  <a:cubicBezTo>
                    <a:pt x="3" y="11"/>
                    <a:pt x="0" y="8"/>
                    <a:pt x="0" y="5"/>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4">
              <a:extLst>
                <a:ext uri="{FF2B5EF4-FFF2-40B4-BE49-F238E27FC236}">
                  <a16:creationId xmlns:a16="http://schemas.microsoft.com/office/drawing/2014/main" id="{46465B65-C1F2-4F67-ACF1-9503110A781C}"/>
                </a:ext>
              </a:extLst>
            </p:cNvPr>
            <p:cNvSpPr>
              <a:spLocks/>
            </p:cNvSpPr>
            <p:nvPr/>
          </p:nvSpPr>
          <p:spPr bwMode="auto">
            <a:xfrm>
              <a:off x="4361" y="2504"/>
              <a:ext cx="26" cy="26"/>
            </a:xfrm>
            <a:custGeom>
              <a:avLst/>
              <a:gdLst>
                <a:gd name="T0" fmla="*/ 6 w 11"/>
                <a:gd name="T1" fmla="*/ 11 h 11"/>
                <a:gd name="T2" fmla="*/ 2 w 11"/>
                <a:gd name="T3" fmla="*/ 10 h 11"/>
                <a:gd name="T4" fmla="*/ 0 w 11"/>
                <a:gd name="T5" fmla="*/ 6 h 11"/>
                <a:gd name="T6" fmla="*/ 2 w 11"/>
                <a:gd name="T7" fmla="*/ 2 h 11"/>
                <a:gd name="T8" fmla="*/ 9 w 11"/>
                <a:gd name="T9" fmla="*/ 2 h 11"/>
                <a:gd name="T10" fmla="*/ 11 w 11"/>
                <a:gd name="T11" fmla="*/ 6 h 11"/>
                <a:gd name="T12" fmla="*/ 9 w 11"/>
                <a:gd name="T13" fmla="*/ 10 h 11"/>
                <a:gd name="T14" fmla="*/ 6 w 11"/>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1">
                  <a:moveTo>
                    <a:pt x="6" y="11"/>
                  </a:moveTo>
                  <a:cubicBezTo>
                    <a:pt x="4" y="11"/>
                    <a:pt x="3" y="11"/>
                    <a:pt x="2" y="10"/>
                  </a:cubicBezTo>
                  <a:cubicBezTo>
                    <a:pt x="1" y="9"/>
                    <a:pt x="0" y="7"/>
                    <a:pt x="0" y="6"/>
                  </a:cubicBezTo>
                  <a:cubicBezTo>
                    <a:pt x="0" y="4"/>
                    <a:pt x="1" y="3"/>
                    <a:pt x="2" y="2"/>
                  </a:cubicBezTo>
                  <a:cubicBezTo>
                    <a:pt x="4" y="0"/>
                    <a:pt x="7" y="0"/>
                    <a:pt x="9" y="2"/>
                  </a:cubicBezTo>
                  <a:cubicBezTo>
                    <a:pt x="10" y="3"/>
                    <a:pt x="11" y="4"/>
                    <a:pt x="11" y="6"/>
                  </a:cubicBezTo>
                  <a:cubicBezTo>
                    <a:pt x="11" y="7"/>
                    <a:pt x="10" y="9"/>
                    <a:pt x="9" y="10"/>
                  </a:cubicBezTo>
                  <a:cubicBezTo>
                    <a:pt x="8" y="11"/>
                    <a:pt x="7" y="11"/>
                    <a:pt x="6" y="11"/>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5">
              <a:extLst>
                <a:ext uri="{FF2B5EF4-FFF2-40B4-BE49-F238E27FC236}">
                  <a16:creationId xmlns:a16="http://schemas.microsoft.com/office/drawing/2014/main" id="{2EA0CDB0-198B-48BA-85E6-89A43E451F03}"/>
                </a:ext>
              </a:extLst>
            </p:cNvPr>
            <p:cNvSpPr>
              <a:spLocks noEditPoints="1"/>
            </p:cNvSpPr>
            <p:nvPr/>
          </p:nvSpPr>
          <p:spPr bwMode="auto">
            <a:xfrm>
              <a:off x="4086" y="1284"/>
              <a:ext cx="576" cy="578"/>
            </a:xfrm>
            <a:custGeom>
              <a:avLst/>
              <a:gdLst>
                <a:gd name="T0" fmla="*/ 122 w 243"/>
                <a:gd name="T1" fmla="*/ 243 h 243"/>
                <a:gd name="T2" fmla="*/ 0 w 243"/>
                <a:gd name="T3" fmla="*/ 121 h 243"/>
                <a:gd name="T4" fmla="*/ 122 w 243"/>
                <a:gd name="T5" fmla="*/ 0 h 243"/>
                <a:gd name="T6" fmla="*/ 243 w 243"/>
                <a:gd name="T7" fmla="*/ 121 h 243"/>
                <a:gd name="T8" fmla="*/ 122 w 243"/>
                <a:gd name="T9" fmla="*/ 243 h 243"/>
                <a:gd name="T10" fmla="*/ 122 w 243"/>
                <a:gd name="T11" fmla="*/ 21 h 243"/>
                <a:gd name="T12" fmla="*/ 21 w 243"/>
                <a:gd name="T13" fmla="*/ 121 h 243"/>
                <a:gd name="T14" fmla="*/ 122 w 243"/>
                <a:gd name="T15" fmla="*/ 222 h 243"/>
                <a:gd name="T16" fmla="*/ 222 w 243"/>
                <a:gd name="T17" fmla="*/ 121 h 243"/>
                <a:gd name="T18" fmla="*/ 122 w 243"/>
                <a:gd name="T19" fmla="*/ 21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3" h="243">
                  <a:moveTo>
                    <a:pt x="122" y="243"/>
                  </a:moveTo>
                  <a:cubicBezTo>
                    <a:pt x="54" y="243"/>
                    <a:pt x="0" y="188"/>
                    <a:pt x="0" y="121"/>
                  </a:cubicBezTo>
                  <a:cubicBezTo>
                    <a:pt x="0" y="54"/>
                    <a:pt x="54" y="0"/>
                    <a:pt x="122" y="0"/>
                  </a:cubicBezTo>
                  <a:cubicBezTo>
                    <a:pt x="189" y="0"/>
                    <a:pt x="243" y="54"/>
                    <a:pt x="243" y="121"/>
                  </a:cubicBezTo>
                  <a:cubicBezTo>
                    <a:pt x="243" y="188"/>
                    <a:pt x="189" y="243"/>
                    <a:pt x="122" y="243"/>
                  </a:cubicBezTo>
                  <a:close/>
                  <a:moveTo>
                    <a:pt x="122" y="21"/>
                  </a:moveTo>
                  <a:cubicBezTo>
                    <a:pt x="66" y="21"/>
                    <a:pt x="21" y="66"/>
                    <a:pt x="21" y="121"/>
                  </a:cubicBezTo>
                  <a:cubicBezTo>
                    <a:pt x="21" y="177"/>
                    <a:pt x="66" y="222"/>
                    <a:pt x="122" y="222"/>
                  </a:cubicBezTo>
                  <a:cubicBezTo>
                    <a:pt x="177" y="222"/>
                    <a:pt x="222" y="177"/>
                    <a:pt x="222" y="121"/>
                  </a:cubicBezTo>
                  <a:cubicBezTo>
                    <a:pt x="222" y="66"/>
                    <a:pt x="177" y="21"/>
                    <a:pt x="122" y="21"/>
                  </a:cubicBezTo>
                  <a:close/>
                </a:path>
              </a:pathLst>
            </a:custGeom>
            <a:solidFill>
              <a:srgbClr val="2423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Oval 16">
              <a:extLst>
                <a:ext uri="{FF2B5EF4-FFF2-40B4-BE49-F238E27FC236}">
                  <a16:creationId xmlns:a16="http://schemas.microsoft.com/office/drawing/2014/main" id="{59969CD5-7EDB-4AC4-AB49-619D3BD93452}"/>
                </a:ext>
              </a:extLst>
            </p:cNvPr>
            <p:cNvSpPr>
              <a:spLocks noChangeArrowheads="1"/>
            </p:cNvSpPr>
            <p:nvPr/>
          </p:nvSpPr>
          <p:spPr bwMode="auto">
            <a:xfrm>
              <a:off x="4195" y="1393"/>
              <a:ext cx="358" cy="359"/>
            </a:xfrm>
            <a:prstGeom prst="ellipse">
              <a:avLst/>
            </a:prstGeom>
            <a:solidFill>
              <a:srgbClr val="2423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2400" dirty="0">
                  <a:solidFill>
                    <a:schemeClr val="bg1"/>
                  </a:solidFill>
                </a:rPr>
                <a:t>C</a:t>
              </a:r>
            </a:p>
          </p:txBody>
        </p:sp>
        <p:sp>
          <p:nvSpPr>
            <p:cNvPr id="41" name="Freeform 17">
              <a:extLst>
                <a:ext uri="{FF2B5EF4-FFF2-40B4-BE49-F238E27FC236}">
                  <a16:creationId xmlns:a16="http://schemas.microsoft.com/office/drawing/2014/main" id="{1DD5CF78-1A4D-477D-962A-8EE4879E3D81}"/>
                </a:ext>
              </a:extLst>
            </p:cNvPr>
            <p:cNvSpPr>
              <a:spLocks noEditPoints="1"/>
            </p:cNvSpPr>
            <p:nvPr/>
          </p:nvSpPr>
          <p:spPr bwMode="auto">
            <a:xfrm>
              <a:off x="3934" y="2537"/>
              <a:ext cx="883" cy="885"/>
            </a:xfrm>
            <a:custGeom>
              <a:avLst/>
              <a:gdLst>
                <a:gd name="T0" fmla="*/ 186 w 372"/>
                <a:gd name="T1" fmla="*/ 372 h 372"/>
                <a:gd name="T2" fmla="*/ 0 w 372"/>
                <a:gd name="T3" fmla="*/ 186 h 372"/>
                <a:gd name="T4" fmla="*/ 186 w 372"/>
                <a:gd name="T5" fmla="*/ 0 h 372"/>
                <a:gd name="T6" fmla="*/ 372 w 372"/>
                <a:gd name="T7" fmla="*/ 186 h 372"/>
                <a:gd name="T8" fmla="*/ 186 w 372"/>
                <a:gd name="T9" fmla="*/ 372 h 372"/>
                <a:gd name="T10" fmla="*/ 186 w 372"/>
                <a:gd name="T11" fmla="*/ 33 h 372"/>
                <a:gd name="T12" fmla="*/ 32 w 372"/>
                <a:gd name="T13" fmla="*/ 186 h 372"/>
                <a:gd name="T14" fmla="*/ 186 w 372"/>
                <a:gd name="T15" fmla="*/ 339 h 372"/>
                <a:gd name="T16" fmla="*/ 339 w 372"/>
                <a:gd name="T17" fmla="*/ 186 h 372"/>
                <a:gd name="T18" fmla="*/ 186 w 372"/>
                <a:gd name="T19" fmla="*/ 33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2" h="372">
                  <a:moveTo>
                    <a:pt x="186" y="372"/>
                  </a:moveTo>
                  <a:cubicBezTo>
                    <a:pt x="83" y="372"/>
                    <a:pt x="0" y="289"/>
                    <a:pt x="0" y="186"/>
                  </a:cubicBezTo>
                  <a:cubicBezTo>
                    <a:pt x="0" y="84"/>
                    <a:pt x="83" y="0"/>
                    <a:pt x="186" y="0"/>
                  </a:cubicBezTo>
                  <a:cubicBezTo>
                    <a:pt x="288" y="0"/>
                    <a:pt x="372" y="84"/>
                    <a:pt x="372" y="186"/>
                  </a:cubicBezTo>
                  <a:cubicBezTo>
                    <a:pt x="372" y="289"/>
                    <a:pt x="288" y="372"/>
                    <a:pt x="186" y="372"/>
                  </a:cubicBezTo>
                  <a:close/>
                  <a:moveTo>
                    <a:pt x="186" y="33"/>
                  </a:moveTo>
                  <a:cubicBezTo>
                    <a:pt x="101" y="33"/>
                    <a:pt x="32" y="102"/>
                    <a:pt x="32" y="186"/>
                  </a:cubicBezTo>
                  <a:cubicBezTo>
                    <a:pt x="32" y="271"/>
                    <a:pt x="101" y="339"/>
                    <a:pt x="186" y="339"/>
                  </a:cubicBezTo>
                  <a:cubicBezTo>
                    <a:pt x="270" y="339"/>
                    <a:pt x="339" y="271"/>
                    <a:pt x="339" y="186"/>
                  </a:cubicBezTo>
                  <a:cubicBezTo>
                    <a:pt x="339" y="102"/>
                    <a:pt x="270" y="33"/>
                    <a:pt x="186" y="33"/>
                  </a:cubicBezTo>
                  <a:close/>
                </a:path>
              </a:pathLst>
            </a:custGeom>
            <a:solidFill>
              <a:srgbClr val="2423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8">
              <a:extLst>
                <a:ext uri="{FF2B5EF4-FFF2-40B4-BE49-F238E27FC236}">
                  <a16:creationId xmlns:a16="http://schemas.microsoft.com/office/drawing/2014/main" id="{161C124F-AC29-4F9A-BA64-48CCFC13D986}"/>
                </a:ext>
              </a:extLst>
            </p:cNvPr>
            <p:cNvSpPr>
              <a:spLocks/>
            </p:cNvSpPr>
            <p:nvPr/>
          </p:nvSpPr>
          <p:spPr bwMode="auto">
            <a:xfrm>
              <a:off x="5431" y="1883"/>
              <a:ext cx="26" cy="26"/>
            </a:xfrm>
            <a:custGeom>
              <a:avLst/>
              <a:gdLst>
                <a:gd name="T0" fmla="*/ 6 w 11"/>
                <a:gd name="T1" fmla="*/ 11 h 11"/>
                <a:gd name="T2" fmla="*/ 2 w 11"/>
                <a:gd name="T3" fmla="*/ 9 h 11"/>
                <a:gd name="T4" fmla="*/ 0 w 11"/>
                <a:gd name="T5" fmla="*/ 5 h 11"/>
                <a:gd name="T6" fmla="*/ 2 w 11"/>
                <a:gd name="T7" fmla="*/ 2 h 11"/>
                <a:gd name="T8" fmla="*/ 9 w 11"/>
                <a:gd name="T9" fmla="*/ 2 h 11"/>
                <a:gd name="T10" fmla="*/ 11 w 11"/>
                <a:gd name="T11" fmla="*/ 5 h 11"/>
                <a:gd name="T12" fmla="*/ 9 w 11"/>
                <a:gd name="T13" fmla="*/ 9 h 11"/>
                <a:gd name="T14" fmla="*/ 6 w 11"/>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1">
                  <a:moveTo>
                    <a:pt x="6" y="11"/>
                  </a:moveTo>
                  <a:cubicBezTo>
                    <a:pt x="4" y="11"/>
                    <a:pt x="3" y="10"/>
                    <a:pt x="2" y="9"/>
                  </a:cubicBezTo>
                  <a:cubicBezTo>
                    <a:pt x="1" y="8"/>
                    <a:pt x="0" y="7"/>
                    <a:pt x="0" y="5"/>
                  </a:cubicBezTo>
                  <a:cubicBezTo>
                    <a:pt x="0" y="4"/>
                    <a:pt x="1" y="3"/>
                    <a:pt x="2" y="2"/>
                  </a:cubicBezTo>
                  <a:cubicBezTo>
                    <a:pt x="4" y="0"/>
                    <a:pt x="7" y="0"/>
                    <a:pt x="9" y="2"/>
                  </a:cubicBezTo>
                  <a:cubicBezTo>
                    <a:pt x="10" y="3"/>
                    <a:pt x="11" y="4"/>
                    <a:pt x="11" y="5"/>
                  </a:cubicBezTo>
                  <a:cubicBezTo>
                    <a:pt x="11" y="7"/>
                    <a:pt x="10" y="8"/>
                    <a:pt x="9" y="9"/>
                  </a:cubicBezTo>
                  <a:cubicBezTo>
                    <a:pt x="8" y="10"/>
                    <a:pt x="7" y="11"/>
                    <a:pt x="6" y="11"/>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9">
              <a:extLst>
                <a:ext uri="{FF2B5EF4-FFF2-40B4-BE49-F238E27FC236}">
                  <a16:creationId xmlns:a16="http://schemas.microsoft.com/office/drawing/2014/main" id="{6EA8C980-A10C-4832-9B58-C90CBDA051C2}"/>
                </a:ext>
              </a:extLst>
            </p:cNvPr>
            <p:cNvSpPr>
              <a:spLocks noEditPoints="1"/>
            </p:cNvSpPr>
            <p:nvPr/>
          </p:nvSpPr>
          <p:spPr bwMode="auto">
            <a:xfrm>
              <a:off x="5431" y="1935"/>
              <a:ext cx="26" cy="543"/>
            </a:xfrm>
            <a:custGeom>
              <a:avLst/>
              <a:gdLst>
                <a:gd name="T0" fmla="*/ 6 w 11"/>
                <a:gd name="T1" fmla="*/ 218 h 228"/>
                <a:gd name="T2" fmla="*/ 11 w 11"/>
                <a:gd name="T3" fmla="*/ 223 h 228"/>
                <a:gd name="T4" fmla="*/ 6 w 11"/>
                <a:gd name="T5" fmla="*/ 228 h 228"/>
                <a:gd name="T6" fmla="*/ 0 w 11"/>
                <a:gd name="T7" fmla="*/ 223 h 228"/>
                <a:gd name="T8" fmla="*/ 6 w 11"/>
                <a:gd name="T9" fmla="*/ 196 h 228"/>
                <a:gd name="T10" fmla="*/ 11 w 11"/>
                <a:gd name="T11" fmla="*/ 201 h 228"/>
                <a:gd name="T12" fmla="*/ 6 w 11"/>
                <a:gd name="T13" fmla="*/ 207 h 228"/>
                <a:gd name="T14" fmla="*/ 0 w 11"/>
                <a:gd name="T15" fmla="*/ 201 h 228"/>
                <a:gd name="T16" fmla="*/ 6 w 11"/>
                <a:gd name="T17" fmla="*/ 174 h 228"/>
                <a:gd name="T18" fmla="*/ 11 w 11"/>
                <a:gd name="T19" fmla="*/ 179 h 228"/>
                <a:gd name="T20" fmla="*/ 6 w 11"/>
                <a:gd name="T21" fmla="*/ 185 h 228"/>
                <a:gd name="T22" fmla="*/ 0 w 11"/>
                <a:gd name="T23" fmla="*/ 179 h 228"/>
                <a:gd name="T24" fmla="*/ 6 w 11"/>
                <a:gd name="T25" fmla="*/ 152 h 228"/>
                <a:gd name="T26" fmla="*/ 11 w 11"/>
                <a:gd name="T27" fmla="*/ 158 h 228"/>
                <a:gd name="T28" fmla="*/ 6 w 11"/>
                <a:gd name="T29" fmla="*/ 163 h 228"/>
                <a:gd name="T30" fmla="*/ 0 w 11"/>
                <a:gd name="T31" fmla="*/ 158 h 228"/>
                <a:gd name="T32" fmla="*/ 6 w 11"/>
                <a:gd name="T33" fmla="*/ 131 h 228"/>
                <a:gd name="T34" fmla="*/ 11 w 11"/>
                <a:gd name="T35" fmla="*/ 136 h 228"/>
                <a:gd name="T36" fmla="*/ 6 w 11"/>
                <a:gd name="T37" fmla="*/ 141 h 228"/>
                <a:gd name="T38" fmla="*/ 0 w 11"/>
                <a:gd name="T39" fmla="*/ 136 h 228"/>
                <a:gd name="T40" fmla="*/ 6 w 11"/>
                <a:gd name="T41" fmla="*/ 109 h 228"/>
                <a:gd name="T42" fmla="*/ 11 w 11"/>
                <a:gd name="T43" fmla="*/ 114 h 228"/>
                <a:gd name="T44" fmla="*/ 6 w 11"/>
                <a:gd name="T45" fmla="*/ 120 h 228"/>
                <a:gd name="T46" fmla="*/ 0 w 11"/>
                <a:gd name="T47" fmla="*/ 114 h 228"/>
                <a:gd name="T48" fmla="*/ 6 w 11"/>
                <a:gd name="T49" fmla="*/ 87 h 228"/>
                <a:gd name="T50" fmla="*/ 11 w 11"/>
                <a:gd name="T51" fmla="*/ 92 h 228"/>
                <a:gd name="T52" fmla="*/ 6 w 11"/>
                <a:gd name="T53" fmla="*/ 98 h 228"/>
                <a:gd name="T54" fmla="*/ 0 w 11"/>
                <a:gd name="T55" fmla="*/ 92 h 228"/>
                <a:gd name="T56" fmla="*/ 6 w 11"/>
                <a:gd name="T57" fmla="*/ 65 h 228"/>
                <a:gd name="T58" fmla="*/ 11 w 11"/>
                <a:gd name="T59" fmla="*/ 71 h 228"/>
                <a:gd name="T60" fmla="*/ 6 w 11"/>
                <a:gd name="T61" fmla="*/ 76 h 228"/>
                <a:gd name="T62" fmla="*/ 0 w 11"/>
                <a:gd name="T63" fmla="*/ 71 h 228"/>
                <a:gd name="T64" fmla="*/ 6 w 11"/>
                <a:gd name="T65" fmla="*/ 43 h 228"/>
                <a:gd name="T66" fmla="*/ 11 w 11"/>
                <a:gd name="T67" fmla="*/ 49 h 228"/>
                <a:gd name="T68" fmla="*/ 6 w 11"/>
                <a:gd name="T69" fmla="*/ 54 h 228"/>
                <a:gd name="T70" fmla="*/ 0 w 11"/>
                <a:gd name="T71" fmla="*/ 49 h 228"/>
                <a:gd name="T72" fmla="*/ 6 w 11"/>
                <a:gd name="T73" fmla="*/ 22 h 228"/>
                <a:gd name="T74" fmla="*/ 11 w 11"/>
                <a:gd name="T75" fmla="*/ 27 h 228"/>
                <a:gd name="T76" fmla="*/ 6 w 11"/>
                <a:gd name="T77" fmla="*/ 32 h 228"/>
                <a:gd name="T78" fmla="*/ 0 w 11"/>
                <a:gd name="T79" fmla="*/ 27 h 228"/>
                <a:gd name="T80" fmla="*/ 6 w 11"/>
                <a:gd name="T81" fmla="*/ 0 h 228"/>
                <a:gd name="T82" fmla="*/ 11 w 11"/>
                <a:gd name="T83" fmla="*/ 5 h 228"/>
                <a:gd name="T84" fmla="*/ 6 w 11"/>
                <a:gd name="T85" fmla="*/ 11 h 228"/>
                <a:gd name="T86" fmla="*/ 0 w 11"/>
                <a:gd name="T87" fmla="*/ 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1" h="228">
                  <a:moveTo>
                    <a:pt x="0" y="223"/>
                  </a:moveTo>
                  <a:cubicBezTo>
                    <a:pt x="0" y="220"/>
                    <a:pt x="3" y="218"/>
                    <a:pt x="6" y="218"/>
                  </a:cubicBezTo>
                  <a:cubicBezTo>
                    <a:pt x="6" y="218"/>
                    <a:pt x="6" y="218"/>
                    <a:pt x="6" y="218"/>
                  </a:cubicBezTo>
                  <a:cubicBezTo>
                    <a:pt x="9" y="218"/>
                    <a:pt x="11" y="220"/>
                    <a:pt x="11" y="223"/>
                  </a:cubicBezTo>
                  <a:cubicBezTo>
                    <a:pt x="11" y="223"/>
                    <a:pt x="11" y="223"/>
                    <a:pt x="11" y="223"/>
                  </a:cubicBezTo>
                  <a:cubicBezTo>
                    <a:pt x="11" y="226"/>
                    <a:pt x="9" y="228"/>
                    <a:pt x="6" y="228"/>
                  </a:cubicBezTo>
                  <a:cubicBezTo>
                    <a:pt x="6" y="228"/>
                    <a:pt x="6" y="228"/>
                    <a:pt x="6" y="228"/>
                  </a:cubicBezTo>
                  <a:cubicBezTo>
                    <a:pt x="3" y="228"/>
                    <a:pt x="0" y="226"/>
                    <a:pt x="0" y="223"/>
                  </a:cubicBezTo>
                  <a:close/>
                  <a:moveTo>
                    <a:pt x="0" y="201"/>
                  </a:moveTo>
                  <a:cubicBezTo>
                    <a:pt x="0" y="198"/>
                    <a:pt x="3" y="196"/>
                    <a:pt x="6" y="196"/>
                  </a:cubicBezTo>
                  <a:cubicBezTo>
                    <a:pt x="6" y="196"/>
                    <a:pt x="6" y="196"/>
                    <a:pt x="6" y="196"/>
                  </a:cubicBezTo>
                  <a:cubicBezTo>
                    <a:pt x="9" y="196"/>
                    <a:pt x="11" y="198"/>
                    <a:pt x="11" y="201"/>
                  </a:cubicBezTo>
                  <a:cubicBezTo>
                    <a:pt x="11" y="201"/>
                    <a:pt x="11" y="201"/>
                    <a:pt x="11" y="201"/>
                  </a:cubicBezTo>
                  <a:cubicBezTo>
                    <a:pt x="11" y="204"/>
                    <a:pt x="9" y="207"/>
                    <a:pt x="6" y="207"/>
                  </a:cubicBezTo>
                  <a:cubicBezTo>
                    <a:pt x="6" y="207"/>
                    <a:pt x="6" y="207"/>
                    <a:pt x="6" y="207"/>
                  </a:cubicBezTo>
                  <a:cubicBezTo>
                    <a:pt x="3" y="207"/>
                    <a:pt x="0" y="204"/>
                    <a:pt x="0" y="201"/>
                  </a:cubicBezTo>
                  <a:close/>
                  <a:moveTo>
                    <a:pt x="0" y="179"/>
                  </a:moveTo>
                  <a:cubicBezTo>
                    <a:pt x="0" y="176"/>
                    <a:pt x="3" y="174"/>
                    <a:pt x="6" y="174"/>
                  </a:cubicBezTo>
                  <a:cubicBezTo>
                    <a:pt x="6" y="174"/>
                    <a:pt x="6" y="174"/>
                    <a:pt x="6" y="174"/>
                  </a:cubicBezTo>
                  <a:cubicBezTo>
                    <a:pt x="9" y="174"/>
                    <a:pt x="11" y="176"/>
                    <a:pt x="11" y="179"/>
                  </a:cubicBezTo>
                  <a:cubicBezTo>
                    <a:pt x="11" y="179"/>
                    <a:pt x="11" y="179"/>
                    <a:pt x="11" y="179"/>
                  </a:cubicBezTo>
                  <a:cubicBezTo>
                    <a:pt x="11" y="182"/>
                    <a:pt x="9" y="185"/>
                    <a:pt x="6" y="185"/>
                  </a:cubicBezTo>
                  <a:cubicBezTo>
                    <a:pt x="6" y="185"/>
                    <a:pt x="6" y="185"/>
                    <a:pt x="6" y="185"/>
                  </a:cubicBezTo>
                  <a:cubicBezTo>
                    <a:pt x="3" y="185"/>
                    <a:pt x="0" y="182"/>
                    <a:pt x="0" y="179"/>
                  </a:cubicBezTo>
                  <a:close/>
                  <a:moveTo>
                    <a:pt x="0" y="158"/>
                  </a:moveTo>
                  <a:cubicBezTo>
                    <a:pt x="0" y="155"/>
                    <a:pt x="3" y="152"/>
                    <a:pt x="6" y="152"/>
                  </a:cubicBezTo>
                  <a:cubicBezTo>
                    <a:pt x="6" y="152"/>
                    <a:pt x="6" y="152"/>
                    <a:pt x="6" y="152"/>
                  </a:cubicBezTo>
                  <a:cubicBezTo>
                    <a:pt x="9" y="152"/>
                    <a:pt x="11" y="155"/>
                    <a:pt x="11" y="158"/>
                  </a:cubicBezTo>
                  <a:cubicBezTo>
                    <a:pt x="11" y="158"/>
                    <a:pt x="11" y="158"/>
                    <a:pt x="11" y="158"/>
                  </a:cubicBezTo>
                  <a:cubicBezTo>
                    <a:pt x="11" y="161"/>
                    <a:pt x="9" y="163"/>
                    <a:pt x="6" y="163"/>
                  </a:cubicBezTo>
                  <a:cubicBezTo>
                    <a:pt x="6" y="163"/>
                    <a:pt x="6" y="163"/>
                    <a:pt x="6" y="163"/>
                  </a:cubicBezTo>
                  <a:cubicBezTo>
                    <a:pt x="3" y="163"/>
                    <a:pt x="0" y="161"/>
                    <a:pt x="0" y="158"/>
                  </a:cubicBezTo>
                  <a:close/>
                  <a:moveTo>
                    <a:pt x="0" y="136"/>
                  </a:moveTo>
                  <a:cubicBezTo>
                    <a:pt x="0" y="133"/>
                    <a:pt x="3" y="131"/>
                    <a:pt x="6" y="131"/>
                  </a:cubicBezTo>
                  <a:cubicBezTo>
                    <a:pt x="6" y="131"/>
                    <a:pt x="6" y="131"/>
                    <a:pt x="6" y="131"/>
                  </a:cubicBezTo>
                  <a:cubicBezTo>
                    <a:pt x="9" y="131"/>
                    <a:pt x="11" y="133"/>
                    <a:pt x="11" y="136"/>
                  </a:cubicBezTo>
                  <a:cubicBezTo>
                    <a:pt x="11" y="136"/>
                    <a:pt x="11" y="136"/>
                    <a:pt x="11" y="136"/>
                  </a:cubicBezTo>
                  <a:cubicBezTo>
                    <a:pt x="11" y="139"/>
                    <a:pt x="9" y="141"/>
                    <a:pt x="6" y="141"/>
                  </a:cubicBezTo>
                  <a:cubicBezTo>
                    <a:pt x="6" y="141"/>
                    <a:pt x="6" y="141"/>
                    <a:pt x="6" y="141"/>
                  </a:cubicBezTo>
                  <a:cubicBezTo>
                    <a:pt x="3" y="141"/>
                    <a:pt x="0" y="139"/>
                    <a:pt x="0" y="136"/>
                  </a:cubicBezTo>
                  <a:close/>
                  <a:moveTo>
                    <a:pt x="0" y="114"/>
                  </a:moveTo>
                  <a:cubicBezTo>
                    <a:pt x="0" y="111"/>
                    <a:pt x="3" y="109"/>
                    <a:pt x="6" y="109"/>
                  </a:cubicBezTo>
                  <a:cubicBezTo>
                    <a:pt x="6" y="109"/>
                    <a:pt x="6" y="109"/>
                    <a:pt x="6" y="109"/>
                  </a:cubicBezTo>
                  <a:cubicBezTo>
                    <a:pt x="9" y="109"/>
                    <a:pt x="11" y="111"/>
                    <a:pt x="11" y="114"/>
                  </a:cubicBezTo>
                  <a:cubicBezTo>
                    <a:pt x="11" y="114"/>
                    <a:pt x="11" y="114"/>
                    <a:pt x="11" y="114"/>
                  </a:cubicBezTo>
                  <a:cubicBezTo>
                    <a:pt x="11" y="117"/>
                    <a:pt x="9" y="120"/>
                    <a:pt x="6" y="120"/>
                  </a:cubicBezTo>
                  <a:cubicBezTo>
                    <a:pt x="6" y="120"/>
                    <a:pt x="6" y="120"/>
                    <a:pt x="6" y="120"/>
                  </a:cubicBezTo>
                  <a:cubicBezTo>
                    <a:pt x="3" y="120"/>
                    <a:pt x="0" y="117"/>
                    <a:pt x="0" y="114"/>
                  </a:cubicBezTo>
                  <a:close/>
                  <a:moveTo>
                    <a:pt x="0" y="92"/>
                  </a:moveTo>
                  <a:cubicBezTo>
                    <a:pt x="0" y="89"/>
                    <a:pt x="3" y="87"/>
                    <a:pt x="6" y="87"/>
                  </a:cubicBezTo>
                  <a:cubicBezTo>
                    <a:pt x="6" y="87"/>
                    <a:pt x="6" y="87"/>
                    <a:pt x="6" y="87"/>
                  </a:cubicBezTo>
                  <a:cubicBezTo>
                    <a:pt x="9" y="87"/>
                    <a:pt x="11" y="89"/>
                    <a:pt x="11" y="92"/>
                  </a:cubicBezTo>
                  <a:cubicBezTo>
                    <a:pt x="11" y="92"/>
                    <a:pt x="11" y="92"/>
                    <a:pt x="11" y="92"/>
                  </a:cubicBezTo>
                  <a:cubicBezTo>
                    <a:pt x="11" y="95"/>
                    <a:pt x="9" y="98"/>
                    <a:pt x="6" y="98"/>
                  </a:cubicBezTo>
                  <a:cubicBezTo>
                    <a:pt x="6" y="98"/>
                    <a:pt x="6" y="98"/>
                    <a:pt x="6" y="98"/>
                  </a:cubicBezTo>
                  <a:cubicBezTo>
                    <a:pt x="3" y="98"/>
                    <a:pt x="0" y="95"/>
                    <a:pt x="0" y="92"/>
                  </a:cubicBezTo>
                  <a:close/>
                  <a:moveTo>
                    <a:pt x="0" y="71"/>
                  </a:moveTo>
                  <a:cubicBezTo>
                    <a:pt x="0" y="68"/>
                    <a:pt x="3" y="65"/>
                    <a:pt x="6" y="65"/>
                  </a:cubicBezTo>
                  <a:cubicBezTo>
                    <a:pt x="6" y="65"/>
                    <a:pt x="6" y="65"/>
                    <a:pt x="6" y="65"/>
                  </a:cubicBezTo>
                  <a:cubicBezTo>
                    <a:pt x="9" y="65"/>
                    <a:pt x="11" y="68"/>
                    <a:pt x="11" y="71"/>
                  </a:cubicBezTo>
                  <a:cubicBezTo>
                    <a:pt x="11" y="71"/>
                    <a:pt x="11" y="71"/>
                    <a:pt x="11" y="71"/>
                  </a:cubicBezTo>
                  <a:cubicBezTo>
                    <a:pt x="11" y="74"/>
                    <a:pt x="9" y="76"/>
                    <a:pt x="6" y="76"/>
                  </a:cubicBezTo>
                  <a:cubicBezTo>
                    <a:pt x="6" y="76"/>
                    <a:pt x="6" y="76"/>
                    <a:pt x="6" y="76"/>
                  </a:cubicBezTo>
                  <a:cubicBezTo>
                    <a:pt x="3" y="76"/>
                    <a:pt x="0" y="74"/>
                    <a:pt x="0" y="71"/>
                  </a:cubicBezTo>
                  <a:close/>
                  <a:moveTo>
                    <a:pt x="0" y="49"/>
                  </a:moveTo>
                  <a:cubicBezTo>
                    <a:pt x="0" y="46"/>
                    <a:pt x="3" y="43"/>
                    <a:pt x="6" y="43"/>
                  </a:cubicBezTo>
                  <a:cubicBezTo>
                    <a:pt x="6" y="43"/>
                    <a:pt x="6" y="43"/>
                    <a:pt x="6" y="43"/>
                  </a:cubicBezTo>
                  <a:cubicBezTo>
                    <a:pt x="9" y="43"/>
                    <a:pt x="11" y="46"/>
                    <a:pt x="11" y="49"/>
                  </a:cubicBezTo>
                  <a:cubicBezTo>
                    <a:pt x="11" y="49"/>
                    <a:pt x="11" y="49"/>
                    <a:pt x="11" y="49"/>
                  </a:cubicBezTo>
                  <a:cubicBezTo>
                    <a:pt x="11" y="52"/>
                    <a:pt x="9" y="54"/>
                    <a:pt x="6" y="54"/>
                  </a:cubicBezTo>
                  <a:cubicBezTo>
                    <a:pt x="6" y="54"/>
                    <a:pt x="6" y="54"/>
                    <a:pt x="6" y="54"/>
                  </a:cubicBezTo>
                  <a:cubicBezTo>
                    <a:pt x="3" y="54"/>
                    <a:pt x="0" y="52"/>
                    <a:pt x="0" y="49"/>
                  </a:cubicBezTo>
                  <a:close/>
                  <a:moveTo>
                    <a:pt x="0" y="27"/>
                  </a:moveTo>
                  <a:cubicBezTo>
                    <a:pt x="0" y="24"/>
                    <a:pt x="3" y="22"/>
                    <a:pt x="6" y="22"/>
                  </a:cubicBezTo>
                  <a:cubicBezTo>
                    <a:pt x="6" y="22"/>
                    <a:pt x="6" y="22"/>
                    <a:pt x="6" y="22"/>
                  </a:cubicBezTo>
                  <a:cubicBezTo>
                    <a:pt x="9" y="22"/>
                    <a:pt x="11" y="24"/>
                    <a:pt x="11" y="27"/>
                  </a:cubicBezTo>
                  <a:cubicBezTo>
                    <a:pt x="11" y="27"/>
                    <a:pt x="11" y="27"/>
                    <a:pt x="11" y="27"/>
                  </a:cubicBezTo>
                  <a:cubicBezTo>
                    <a:pt x="11" y="30"/>
                    <a:pt x="9" y="32"/>
                    <a:pt x="6" y="32"/>
                  </a:cubicBezTo>
                  <a:cubicBezTo>
                    <a:pt x="6" y="32"/>
                    <a:pt x="6" y="32"/>
                    <a:pt x="6" y="32"/>
                  </a:cubicBezTo>
                  <a:cubicBezTo>
                    <a:pt x="3" y="32"/>
                    <a:pt x="0" y="30"/>
                    <a:pt x="0" y="27"/>
                  </a:cubicBezTo>
                  <a:close/>
                  <a:moveTo>
                    <a:pt x="0" y="5"/>
                  </a:moveTo>
                  <a:cubicBezTo>
                    <a:pt x="0" y="2"/>
                    <a:pt x="3" y="0"/>
                    <a:pt x="6" y="0"/>
                  </a:cubicBezTo>
                  <a:cubicBezTo>
                    <a:pt x="6" y="0"/>
                    <a:pt x="6" y="0"/>
                    <a:pt x="6" y="0"/>
                  </a:cubicBezTo>
                  <a:cubicBezTo>
                    <a:pt x="9" y="0"/>
                    <a:pt x="11" y="2"/>
                    <a:pt x="11" y="5"/>
                  </a:cubicBezTo>
                  <a:cubicBezTo>
                    <a:pt x="11" y="5"/>
                    <a:pt x="11" y="5"/>
                    <a:pt x="11" y="5"/>
                  </a:cubicBezTo>
                  <a:cubicBezTo>
                    <a:pt x="11" y="8"/>
                    <a:pt x="9" y="11"/>
                    <a:pt x="6" y="11"/>
                  </a:cubicBezTo>
                  <a:cubicBezTo>
                    <a:pt x="6" y="11"/>
                    <a:pt x="6" y="11"/>
                    <a:pt x="6" y="11"/>
                  </a:cubicBezTo>
                  <a:cubicBezTo>
                    <a:pt x="3" y="11"/>
                    <a:pt x="0" y="8"/>
                    <a:pt x="0" y="5"/>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0">
              <a:extLst>
                <a:ext uri="{FF2B5EF4-FFF2-40B4-BE49-F238E27FC236}">
                  <a16:creationId xmlns:a16="http://schemas.microsoft.com/office/drawing/2014/main" id="{6A5F27EC-FDCE-4760-B0CB-D81819C7A583}"/>
                </a:ext>
              </a:extLst>
            </p:cNvPr>
            <p:cNvSpPr>
              <a:spLocks/>
            </p:cNvSpPr>
            <p:nvPr/>
          </p:nvSpPr>
          <p:spPr bwMode="auto">
            <a:xfrm>
              <a:off x="5431" y="2504"/>
              <a:ext cx="26" cy="26"/>
            </a:xfrm>
            <a:custGeom>
              <a:avLst/>
              <a:gdLst>
                <a:gd name="T0" fmla="*/ 6 w 11"/>
                <a:gd name="T1" fmla="*/ 11 h 11"/>
                <a:gd name="T2" fmla="*/ 2 w 11"/>
                <a:gd name="T3" fmla="*/ 10 h 11"/>
                <a:gd name="T4" fmla="*/ 0 w 11"/>
                <a:gd name="T5" fmla="*/ 6 h 11"/>
                <a:gd name="T6" fmla="*/ 2 w 11"/>
                <a:gd name="T7" fmla="*/ 2 h 11"/>
                <a:gd name="T8" fmla="*/ 9 w 11"/>
                <a:gd name="T9" fmla="*/ 2 h 11"/>
                <a:gd name="T10" fmla="*/ 11 w 11"/>
                <a:gd name="T11" fmla="*/ 6 h 11"/>
                <a:gd name="T12" fmla="*/ 9 w 11"/>
                <a:gd name="T13" fmla="*/ 10 h 11"/>
                <a:gd name="T14" fmla="*/ 6 w 11"/>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1">
                  <a:moveTo>
                    <a:pt x="6" y="11"/>
                  </a:moveTo>
                  <a:cubicBezTo>
                    <a:pt x="4" y="11"/>
                    <a:pt x="3" y="11"/>
                    <a:pt x="2" y="10"/>
                  </a:cubicBezTo>
                  <a:cubicBezTo>
                    <a:pt x="1" y="9"/>
                    <a:pt x="0" y="7"/>
                    <a:pt x="0" y="6"/>
                  </a:cubicBezTo>
                  <a:cubicBezTo>
                    <a:pt x="0" y="4"/>
                    <a:pt x="1" y="3"/>
                    <a:pt x="2" y="2"/>
                  </a:cubicBezTo>
                  <a:cubicBezTo>
                    <a:pt x="4" y="0"/>
                    <a:pt x="7" y="0"/>
                    <a:pt x="9" y="2"/>
                  </a:cubicBezTo>
                  <a:cubicBezTo>
                    <a:pt x="10" y="3"/>
                    <a:pt x="11" y="4"/>
                    <a:pt x="11" y="6"/>
                  </a:cubicBezTo>
                  <a:cubicBezTo>
                    <a:pt x="11" y="7"/>
                    <a:pt x="10" y="9"/>
                    <a:pt x="9" y="10"/>
                  </a:cubicBezTo>
                  <a:cubicBezTo>
                    <a:pt x="8" y="11"/>
                    <a:pt x="7" y="11"/>
                    <a:pt x="6" y="11"/>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1">
              <a:extLst>
                <a:ext uri="{FF2B5EF4-FFF2-40B4-BE49-F238E27FC236}">
                  <a16:creationId xmlns:a16="http://schemas.microsoft.com/office/drawing/2014/main" id="{345B4858-53EF-48DB-A910-5BA98F4169A8}"/>
                </a:ext>
              </a:extLst>
            </p:cNvPr>
            <p:cNvSpPr>
              <a:spLocks noEditPoints="1"/>
            </p:cNvSpPr>
            <p:nvPr/>
          </p:nvSpPr>
          <p:spPr bwMode="auto">
            <a:xfrm>
              <a:off x="5156" y="1284"/>
              <a:ext cx="577" cy="578"/>
            </a:xfrm>
            <a:custGeom>
              <a:avLst/>
              <a:gdLst>
                <a:gd name="T0" fmla="*/ 122 w 243"/>
                <a:gd name="T1" fmla="*/ 243 h 243"/>
                <a:gd name="T2" fmla="*/ 0 w 243"/>
                <a:gd name="T3" fmla="*/ 121 h 243"/>
                <a:gd name="T4" fmla="*/ 122 w 243"/>
                <a:gd name="T5" fmla="*/ 0 h 243"/>
                <a:gd name="T6" fmla="*/ 243 w 243"/>
                <a:gd name="T7" fmla="*/ 121 h 243"/>
                <a:gd name="T8" fmla="*/ 122 w 243"/>
                <a:gd name="T9" fmla="*/ 243 h 243"/>
                <a:gd name="T10" fmla="*/ 122 w 243"/>
                <a:gd name="T11" fmla="*/ 21 h 243"/>
                <a:gd name="T12" fmla="*/ 21 w 243"/>
                <a:gd name="T13" fmla="*/ 121 h 243"/>
                <a:gd name="T14" fmla="*/ 122 w 243"/>
                <a:gd name="T15" fmla="*/ 222 h 243"/>
                <a:gd name="T16" fmla="*/ 222 w 243"/>
                <a:gd name="T17" fmla="*/ 121 h 243"/>
                <a:gd name="T18" fmla="*/ 122 w 243"/>
                <a:gd name="T19" fmla="*/ 21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3" h="243">
                  <a:moveTo>
                    <a:pt x="122" y="243"/>
                  </a:moveTo>
                  <a:cubicBezTo>
                    <a:pt x="54" y="243"/>
                    <a:pt x="0" y="188"/>
                    <a:pt x="0" y="121"/>
                  </a:cubicBezTo>
                  <a:cubicBezTo>
                    <a:pt x="0" y="54"/>
                    <a:pt x="54" y="0"/>
                    <a:pt x="122" y="0"/>
                  </a:cubicBezTo>
                  <a:cubicBezTo>
                    <a:pt x="189" y="0"/>
                    <a:pt x="243" y="54"/>
                    <a:pt x="243" y="121"/>
                  </a:cubicBezTo>
                  <a:cubicBezTo>
                    <a:pt x="243" y="188"/>
                    <a:pt x="189" y="243"/>
                    <a:pt x="122" y="243"/>
                  </a:cubicBezTo>
                  <a:close/>
                  <a:moveTo>
                    <a:pt x="122" y="21"/>
                  </a:moveTo>
                  <a:cubicBezTo>
                    <a:pt x="66" y="21"/>
                    <a:pt x="21" y="66"/>
                    <a:pt x="21" y="121"/>
                  </a:cubicBezTo>
                  <a:cubicBezTo>
                    <a:pt x="21" y="177"/>
                    <a:pt x="66" y="222"/>
                    <a:pt x="122" y="222"/>
                  </a:cubicBezTo>
                  <a:cubicBezTo>
                    <a:pt x="177" y="222"/>
                    <a:pt x="222" y="177"/>
                    <a:pt x="222" y="121"/>
                  </a:cubicBezTo>
                  <a:cubicBezTo>
                    <a:pt x="222" y="66"/>
                    <a:pt x="177" y="21"/>
                    <a:pt x="122" y="21"/>
                  </a:cubicBez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Oval 22">
              <a:extLst>
                <a:ext uri="{FF2B5EF4-FFF2-40B4-BE49-F238E27FC236}">
                  <a16:creationId xmlns:a16="http://schemas.microsoft.com/office/drawing/2014/main" id="{20DC10CC-5728-49FA-B244-1EA944233985}"/>
                </a:ext>
              </a:extLst>
            </p:cNvPr>
            <p:cNvSpPr>
              <a:spLocks noChangeArrowheads="1"/>
            </p:cNvSpPr>
            <p:nvPr/>
          </p:nvSpPr>
          <p:spPr bwMode="auto">
            <a:xfrm>
              <a:off x="5265" y="1393"/>
              <a:ext cx="359" cy="359"/>
            </a:xfrm>
            <a:prstGeom prst="ellipse">
              <a:avLst/>
            </a:pr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2400" dirty="0">
                  <a:solidFill>
                    <a:schemeClr val="bg1"/>
                  </a:solidFill>
                </a:rPr>
                <a:t>D</a:t>
              </a:r>
            </a:p>
          </p:txBody>
        </p:sp>
        <p:sp>
          <p:nvSpPr>
            <p:cNvPr id="47" name="Freeform 23">
              <a:extLst>
                <a:ext uri="{FF2B5EF4-FFF2-40B4-BE49-F238E27FC236}">
                  <a16:creationId xmlns:a16="http://schemas.microsoft.com/office/drawing/2014/main" id="{2E661482-A324-4CA5-BD93-1628CCB71341}"/>
                </a:ext>
              </a:extLst>
            </p:cNvPr>
            <p:cNvSpPr>
              <a:spLocks noEditPoints="1"/>
            </p:cNvSpPr>
            <p:nvPr/>
          </p:nvSpPr>
          <p:spPr bwMode="auto">
            <a:xfrm>
              <a:off x="5004" y="2537"/>
              <a:ext cx="883" cy="885"/>
            </a:xfrm>
            <a:custGeom>
              <a:avLst/>
              <a:gdLst>
                <a:gd name="T0" fmla="*/ 186 w 372"/>
                <a:gd name="T1" fmla="*/ 372 h 372"/>
                <a:gd name="T2" fmla="*/ 0 w 372"/>
                <a:gd name="T3" fmla="*/ 186 h 372"/>
                <a:gd name="T4" fmla="*/ 186 w 372"/>
                <a:gd name="T5" fmla="*/ 0 h 372"/>
                <a:gd name="T6" fmla="*/ 372 w 372"/>
                <a:gd name="T7" fmla="*/ 186 h 372"/>
                <a:gd name="T8" fmla="*/ 186 w 372"/>
                <a:gd name="T9" fmla="*/ 372 h 372"/>
                <a:gd name="T10" fmla="*/ 186 w 372"/>
                <a:gd name="T11" fmla="*/ 33 h 372"/>
                <a:gd name="T12" fmla="*/ 32 w 372"/>
                <a:gd name="T13" fmla="*/ 186 h 372"/>
                <a:gd name="T14" fmla="*/ 186 w 372"/>
                <a:gd name="T15" fmla="*/ 339 h 372"/>
                <a:gd name="T16" fmla="*/ 339 w 372"/>
                <a:gd name="T17" fmla="*/ 186 h 372"/>
                <a:gd name="T18" fmla="*/ 186 w 372"/>
                <a:gd name="T19" fmla="*/ 33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2" h="372">
                  <a:moveTo>
                    <a:pt x="186" y="372"/>
                  </a:moveTo>
                  <a:cubicBezTo>
                    <a:pt x="83" y="372"/>
                    <a:pt x="0" y="289"/>
                    <a:pt x="0" y="186"/>
                  </a:cubicBezTo>
                  <a:cubicBezTo>
                    <a:pt x="0" y="84"/>
                    <a:pt x="83" y="0"/>
                    <a:pt x="186" y="0"/>
                  </a:cubicBezTo>
                  <a:cubicBezTo>
                    <a:pt x="288" y="0"/>
                    <a:pt x="372" y="84"/>
                    <a:pt x="372" y="186"/>
                  </a:cubicBezTo>
                  <a:cubicBezTo>
                    <a:pt x="372" y="289"/>
                    <a:pt x="288" y="372"/>
                    <a:pt x="186" y="372"/>
                  </a:cubicBezTo>
                  <a:close/>
                  <a:moveTo>
                    <a:pt x="186" y="33"/>
                  </a:moveTo>
                  <a:cubicBezTo>
                    <a:pt x="101" y="33"/>
                    <a:pt x="32" y="102"/>
                    <a:pt x="32" y="186"/>
                  </a:cubicBezTo>
                  <a:cubicBezTo>
                    <a:pt x="32" y="271"/>
                    <a:pt x="101" y="339"/>
                    <a:pt x="186" y="339"/>
                  </a:cubicBezTo>
                  <a:cubicBezTo>
                    <a:pt x="270" y="339"/>
                    <a:pt x="339" y="271"/>
                    <a:pt x="339" y="186"/>
                  </a:cubicBezTo>
                  <a:cubicBezTo>
                    <a:pt x="339" y="102"/>
                    <a:pt x="270" y="33"/>
                    <a:pt x="186" y="33"/>
                  </a:cubicBez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4">
              <a:extLst>
                <a:ext uri="{FF2B5EF4-FFF2-40B4-BE49-F238E27FC236}">
                  <a16:creationId xmlns:a16="http://schemas.microsoft.com/office/drawing/2014/main" id="{5E3F26D5-8173-4255-A077-5F8A3B223604}"/>
                </a:ext>
              </a:extLst>
            </p:cNvPr>
            <p:cNvSpPr>
              <a:spLocks/>
            </p:cNvSpPr>
            <p:nvPr/>
          </p:nvSpPr>
          <p:spPr bwMode="auto">
            <a:xfrm>
              <a:off x="2220" y="1876"/>
              <a:ext cx="26" cy="26"/>
            </a:xfrm>
            <a:custGeom>
              <a:avLst/>
              <a:gdLst>
                <a:gd name="T0" fmla="*/ 6 w 11"/>
                <a:gd name="T1" fmla="*/ 11 h 11"/>
                <a:gd name="T2" fmla="*/ 2 w 11"/>
                <a:gd name="T3" fmla="*/ 9 h 11"/>
                <a:gd name="T4" fmla="*/ 0 w 11"/>
                <a:gd name="T5" fmla="*/ 5 h 11"/>
                <a:gd name="T6" fmla="*/ 2 w 11"/>
                <a:gd name="T7" fmla="*/ 2 h 11"/>
                <a:gd name="T8" fmla="*/ 9 w 11"/>
                <a:gd name="T9" fmla="*/ 2 h 11"/>
                <a:gd name="T10" fmla="*/ 11 w 11"/>
                <a:gd name="T11" fmla="*/ 5 h 11"/>
                <a:gd name="T12" fmla="*/ 9 w 11"/>
                <a:gd name="T13" fmla="*/ 9 h 11"/>
                <a:gd name="T14" fmla="*/ 6 w 11"/>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1">
                  <a:moveTo>
                    <a:pt x="6" y="11"/>
                  </a:moveTo>
                  <a:cubicBezTo>
                    <a:pt x="4" y="11"/>
                    <a:pt x="3" y="10"/>
                    <a:pt x="2" y="9"/>
                  </a:cubicBezTo>
                  <a:cubicBezTo>
                    <a:pt x="1" y="8"/>
                    <a:pt x="0" y="7"/>
                    <a:pt x="0" y="5"/>
                  </a:cubicBezTo>
                  <a:cubicBezTo>
                    <a:pt x="0" y="4"/>
                    <a:pt x="1" y="3"/>
                    <a:pt x="2" y="2"/>
                  </a:cubicBezTo>
                  <a:cubicBezTo>
                    <a:pt x="4" y="0"/>
                    <a:pt x="7" y="0"/>
                    <a:pt x="9" y="2"/>
                  </a:cubicBezTo>
                  <a:cubicBezTo>
                    <a:pt x="10" y="3"/>
                    <a:pt x="11" y="4"/>
                    <a:pt x="11" y="5"/>
                  </a:cubicBezTo>
                  <a:cubicBezTo>
                    <a:pt x="11" y="7"/>
                    <a:pt x="10" y="8"/>
                    <a:pt x="9" y="9"/>
                  </a:cubicBezTo>
                  <a:cubicBezTo>
                    <a:pt x="8" y="10"/>
                    <a:pt x="7" y="11"/>
                    <a:pt x="6" y="11"/>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5">
              <a:extLst>
                <a:ext uri="{FF2B5EF4-FFF2-40B4-BE49-F238E27FC236}">
                  <a16:creationId xmlns:a16="http://schemas.microsoft.com/office/drawing/2014/main" id="{B4F46ADD-8D8D-42FC-81C5-DB9F9691C853}"/>
                </a:ext>
              </a:extLst>
            </p:cNvPr>
            <p:cNvSpPr>
              <a:spLocks noEditPoints="1"/>
            </p:cNvSpPr>
            <p:nvPr/>
          </p:nvSpPr>
          <p:spPr bwMode="auto">
            <a:xfrm>
              <a:off x="2220" y="1928"/>
              <a:ext cx="26" cy="542"/>
            </a:xfrm>
            <a:custGeom>
              <a:avLst/>
              <a:gdLst>
                <a:gd name="T0" fmla="*/ 6 w 11"/>
                <a:gd name="T1" fmla="*/ 218 h 228"/>
                <a:gd name="T2" fmla="*/ 11 w 11"/>
                <a:gd name="T3" fmla="*/ 223 h 228"/>
                <a:gd name="T4" fmla="*/ 6 w 11"/>
                <a:gd name="T5" fmla="*/ 228 h 228"/>
                <a:gd name="T6" fmla="*/ 0 w 11"/>
                <a:gd name="T7" fmla="*/ 223 h 228"/>
                <a:gd name="T8" fmla="*/ 6 w 11"/>
                <a:gd name="T9" fmla="*/ 196 h 228"/>
                <a:gd name="T10" fmla="*/ 11 w 11"/>
                <a:gd name="T11" fmla="*/ 201 h 228"/>
                <a:gd name="T12" fmla="*/ 6 w 11"/>
                <a:gd name="T13" fmla="*/ 207 h 228"/>
                <a:gd name="T14" fmla="*/ 0 w 11"/>
                <a:gd name="T15" fmla="*/ 201 h 228"/>
                <a:gd name="T16" fmla="*/ 6 w 11"/>
                <a:gd name="T17" fmla="*/ 174 h 228"/>
                <a:gd name="T18" fmla="*/ 11 w 11"/>
                <a:gd name="T19" fmla="*/ 179 h 228"/>
                <a:gd name="T20" fmla="*/ 6 w 11"/>
                <a:gd name="T21" fmla="*/ 185 h 228"/>
                <a:gd name="T22" fmla="*/ 0 w 11"/>
                <a:gd name="T23" fmla="*/ 179 h 228"/>
                <a:gd name="T24" fmla="*/ 6 w 11"/>
                <a:gd name="T25" fmla="*/ 152 h 228"/>
                <a:gd name="T26" fmla="*/ 11 w 11"/>
                <a:gd name="T27" fmla="*/ 158 h 228"/>
                <a:gd name="T28" fmla="*/ 6 w 11"/>
                <a:gd name="T29" fmla="*/ 163 h 228"/>
                <a:gd name="T30" fmla="*/ 0 w 11"/>
                <a:gd name="T31" fmla="*/ 158 h 228"/>
                <a:gd name="T32" fmla="*/ 6 w 11"/>
                <a:gd name="T33" fmla="*/ 131 h 228"/>
                <a:gd name="T34" fmla="*/ 11 w 11"/>
                <a:gd name="T35" fmla="*/ 136 h 228"/>
                <a:gd name="T36" fmla="*/ 6 w 11"/>
                <a:gd name="T37" fmla="*/ 141 h 228"/>
                <a:gd name="T38" fmla="*/ 0 w 11"/>
                <a:gd name="T39" fmla="*/ 136 h 228"/>
                <a:gd name="T40" fmla="*/ 6 w 11"/>
                <a:gd name="T41" fmla="*/ 109 h 228"/>
                <a:gd name="T42" fmla="*/ 11 w 11"/>
                <a:gd name="T43" fmla="*/ 114 h 228"/>
                <a:gd name="T44" fmla="*/ 6 w 11"/>
                <a:gd name="T45" fmla="*/ 120 h 228"/>
                <a:gd name="T46" fmla="*/ 0 w 11"/>
                <a:gd name="T47" fmla="*/ 114 h 228"/>
                <a:gd name="T48" fmla="*/ 6 w 11"/>
                <a:gd name="T49" fmla="*/ 87 h 228"/>
                <a:gd name="T50" fmla="*/ 11 w 11"/>
                <a:gd name="T51" fmla="*/ 92 h 228"/>
                <a:gd name="T52" fmla="*/ 6 w 11"/>
                <a:gd name="T53" fmla="*/ 98 h 228"/>
                <a:gd name="T54" fmla="*/ 0 w 11"/>
                <a:gd name="T55" fmla="*/ 92 h 228"/>
                <a:gd name="T56" fmla="*/ 6 w 11"/>
                <a:gd name="T57" fmla="*/ 65 h 228"/>
                <a:gd name="T58" fmla="*/ 11 w 11"/>
                <a:gd name="T59" fmla="*/ 71 h 228"/>
                <a:gd name="T60" fmla="*/ 6 w 11"/>
                <a:gd name="T61" fmla="*/ 76 h 228"/>
                <a:gd name="T62" fmla="*/ 0 w 11"/>
                <a:gd name="T63" fmla="*/ 71 h 228"/>
                <a:gd name="T64" fmla="*/ 6 w 11"/>
                <a:gd name="T65" fmla="*/ 43 h 228"/>
                <a:gd name="T66" fmla="*/ 11 w 11"/>
                <a:gd name="T67" fmla="*/ 49 h 228"/>
                <a:gd name="T68" fmla="*/ 6 w 11"/>
                <a:gd name="T69" fmla="*/ 54 h 228"/>
                <a:gd name="T70" fmla="*/ 0 w 11"/>
                <a:gd name="T71" fmla="*/ 49 h 228"/>
                <a:gd name="T72" fmla="*/ 6 w 11"/>
                <a:gd name="T73" fmla="*/ 22 h 228"/>
                <a:gd name="T74" fmla="*/ 11 w 11"/>
                <a:gd name="T75" fmla="*/ 27 h 228"/>
                <a:gd name="T76" fmla="*/ 6 w 11"/>
                <a:gd name="T77" fmla="*/ 32 h 228"/>
                <a:gd name="T78" fmla="*/ 0 w 11"/>
                <a:gd name="T79" fmla="*/ 27 h 228"/>
                <a:gd name="T80" fmla="*/ 6 w 11"/>
                <a:gd name="T81" fmla="*/ 0 h 228"/>
                <a:gd name="T82" fmla="*/ 11 w 11"/>
                <a:gd name="T83" fmla="*/ 5 h 228"/>
                <a:gd name="T84" fmla="*/ 6 w 11"/>
                <a:gd name="T85" fmla="*/ 11 h 228"/>
                <a:gd name="T86" fmla="*/ 0 w 11"/>
                <a:gd name="T87" fmla="*/ 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1" h="228">
                  <a:moveTo>
                    <a:pt x="0" y="223"/>
                  </a:moveTo>
                  <a:cubicBezTo>
                    <a:pt x="0" y="220"/>
                    <a:pt x="3" y="218"/>
                    <a:pt x="6" y="218"/>
                  </a:cubicBezTo>
                  <a:cubicBezTo>
                    <a:pt x="6" y="218"/>
                    <a:pt x="6" y="218"/>
                    <a:pt x="6" y="218"/>
                  </a:cubicBezTo>
                  <a:cubicBezTo>
                    <a:pt x="9" y="218"/>
                    <a:pt x="11" y="220"/>
                    <a:pt x="11" y="223"/>
                  </a:cubicBezTo>
                  <a:cubicBezTo>
                    <a:pt x="11" y="223"/>
                    <a:pt x="11" y="223"/>
                    <a:pt x="11" y="223"/>
                  </a:cubicBezTo>
                  <a:cubicBezTo>
                    <a:pt x="11" y="226"/>
                    <a:pt x="9" y="228"/>
                    <a:pt x="6" y="228"/>
                  </a:cubicBezTo>
                  <a:cubicBezTo>
                    <a:pt x="6" y="228"/>
                    <a:pt x="6" y="228"/>
                    <a:pt x="6" y="228"/>
                  </a:cubicBezTo>
                  <a:cubicBezTo>
                    <a:pt x="3" y="228"/>
                    <a:pt x="0" y="226"/>
                    <a:pt x="0" y="223"/>
                  </a:cubicBezTo>
                  <a:close/>
                  <a:moveTo>
                    <a:pt x="0" y="201"/>
                  </a:moveTo>
                  <a:cubicBezTo>
                    <a:pt x="0" y="198"/>
                    <a:pt x="3" y="196"/>
                    <a:pt x="6" y="196"/>
                  </a:cubicBezTo>
                  <a:cubicBezTo>
                    <a:pt x="6" y="196"/>
                    <a:pt x="6" y="196"/>
                    <a:pt x="6" y="196"/>
                  </a:cubicBezTo>
                  <a:cubicBezTo>
                    <a:pt x="9" y="196"/>
                    <a:pt x="11" y="198"/>
                    <a:pt x="11" y="201"/>
                  </a:cubicBezTo>
                  <a:cubicBezTo>
                    <a:pt x="11" y="201"/>
                    <a:pt x="11" y="201"/>
                    <a:pt x="11" y="201"/>
                  </a:cubicBezTo>
                  <a:cubicBezTo>
                    <a:pt x="11" y="204"/>
                    <a:pt x="9" y="207"/>
                    <a:pt x="6" y="207"/>
                  </a:cubicBezTo>
                  <a:cubicBezTo>
                    <a:pt x="6" y="207"/>
                    <a:pt x="6" y="207"/>
                    <a:pt x="6" y="207"/>
                  </a:cubicBezTo>
                  <a:cubicBezTo>
                    <a:pt x="3" y="207"/>
                    <a:pt x="0" y="204"/>
                    <a:pt x="0" y="201"/>
                  </a:cubicBezTo>
                  <a:close/>
                  <a:moveTo>
                    <a:pt x="0" y="179"/>
                  </a:moveTo>
                  <a:cubicBezTo>
                    <a:pt x="0" y="176"/>
                    <a:pt x="3" y="174"/>
                    <a:pt x="6" y="174"/>
                  </a:cubicBezTo>
                  <a:cubicBezTo>
                    <a:pt x="6" y="174"/>
                    <a:pt x="6" y="174"/>
                    <a:pt x="6" y="174"/>
                  </a:cubicBezTo>
                  <a:cubicBezTo>
                    <a:pt x="9" y="174"/>
                    <a:pt x="11" y="176"/>
                    <a:pt x="11" y="179"/>
                  </a:cubicBezTo>
                  <a:cubicBezTo>
                    <a:pt x="11" y="179"/>
                    <a:pt x="11" y="179"/>
                    <a:pt x="11" y="179"/>
                  </a:cubicBezTo>
                  <a:cubicBezTo>
                    <a:pt x="11" y="182"/>
                    <a:pt x="9" y="185"/>
                    <a:pt x="6" y="185"/>
                  </a:cubicBezTo>
                  <a:cubicBezTo>
                    <a:pt x="6" y="185"/>
                    <a:pt x="6" y="185"/>
                    <a:pt x="6" y="185"/>
                  </a:cubicBezTo>
                  <a:cubicBezTo>
                    <a:pt x="3" y="185"/>
                    <a:pt x="0" y="182"/>
                    <a:pt x="0" y="179"/>
                  </a:cubicBezTo>
                  <a:close/>
                  <a:moveTo>
                    <a:pt x="0" y="158"/>
                  </a:moveTo>
                  <a:cubicBezTo>
                    <a:pt x="0" y="155"/>
                    <a:pt x="3" y="152"/>
                    <a:pt x="6" y="152"/>
                  </a:cubicBezTo>
                  <a:cubicBezTo>
                    <a:pt x="6" y="152"/>
                    <a:pt x="6" y="152"/>
                    <a:pt x="6" y="152"/>
                  </a:cubicBezTo>
                  <a:cubicBezTo>
                    <a:pt x="9" y="152"/>
                    <a:pt x="11" y="155"/>
                    <a:pt x="11" y="158"/>
                  </a:cubicBezTo>
                  <a:cubicBezTo>
                    <a:pt x="11" y="158"/>
                    <a:pt x="11" y="158"/>
                    <a:pt x="11" y="158"/>
                  </a:cubicBezTo>
                  <a:cubicBezTo>
                    <a:pt x="11" y="161"/>
                    <a:pt x="9" y="163"/>
                    <a:pt x="6" y="163"/>
                  </a:cubicBezTo>
                  <a:cubicBezTo>
                    <a:pt x="6" y="163"/>
                    <a:pt x="6" y="163"/>
                    <a:pt x="6" y="163"/>
                  </a:cubicBezTo>
                  <a:cubicBezTo>
                    <a:pt x="3" y="163"/>
                    <a:pt x="0" y="161"/>
                    <a:pt x="0" y="158"/>
                  </a:cubicBezTo>
                  <a:close/>
                  <a:moveTo>
                    <a:pt x="0" y="136"/>
                  </a:moveTo>
                  <a:cubicBezTo>
                    <a:pt x="0" y="133"/>
                    <a:pt x="3" y="131"/>
                    <a:pt x="6" y="131"/>
                  </a:cubicBezTo>
                  <a:cubicBezTo>
                    <a:pt x="6" y="131"/>
                    <a:pt x="6" y="131"/>
                    <a:pt x="6" y="131"/>
                  </a:cubicBezTo>
                  <a:cubicBezTo>
                    <a:pt x="9" y="131"/>
                    <a:pt x="11" y="133"/>
                    <a:pt x="11" y="136"/>
                  </a:cubicBezTo>
                  <a:cubicBezTo>
                    <a:pt x="11" y="136"/>
                    <a:pt x="11" y="136"/>
                    <a:pt x="11" y="136"/>
                  </a:cubicBezTo>
                  <a:cubicBezTo>
                    <a:pt x="11" y="139"/>
                    <a:pt x="9" y="141"/>
                    <a:pt x="6" y="141"/>
                  </a:cubicBezTo>
                  <a:cubicBezTo>
                    <a:pt x="6" y="141"/>
                    <a:pt x="6" y="141"/>
                    <a:pt x="6" y="141"/>
                  </a:cubicBezTo>
                  <a:cubicBezTo>
                    <a:pt x="3" y="141"/>
                    <a:pt x="0" y="139"/>
                    <a:pt x="0" y="136"/>
                  </a:cubicBezTo>
                  <a:close/>
                  <a:moveTo>
                    <a:pt x="0" y="114"/>
                  </a:moveTo>
                  <a:cubicBezTo>
                    <a:pt x="0" y="111"/>
                    <a:pt x="3" y="109"/>
                    <a:pt x="6" y="109"/>
                  </a:cubicBezTo>
                  <a:cubicBezTo>
                    <a:pt x="6" y="109"/>
                    <a:pt x="6" y="109"/>
                    <a:pt x="6" y="109"/>
                  </a:cubicBezTo>
                  <a:cubicBezTo>
                    <a:pt x="9" y="109"/>
                    <a:pt x="11" y="111"/>
                    <a:pt x="11" y="114"/>
                  </a:cubicBezTo>
                  <a:cubicBezTo>
                    <a:pt x="11" y="114"/>
                    <a:pt x="11" y="114"/>
                    <a:pt x="11" y="114"/>
                  </a:cubicBezTo>
                  <a:cubicBezTo>
                    <a:pt x="11" y="117"/>
                    <a:pt x="9" y="120"/>
                    <a:pt x="6" y="120"/>
                  </a:cubicBezTo>
                  <a:cubicBezTo>
                    <a:pt x="6" y="120"/>
                    <a:pt x="6" y="120"/>
                    <a:pt x="6" y="120"/>
                  </a:cubicBezTo>
                  <a:cubicBezTo>
                    <a:pt x="3" y="120"/>
                    <a:pt x="0" y="117"/>
                    <a:pt x="0" y="114"/>
                  </a:cubicBezTo>
                  <a:close/>
                  <a:moveTo>
                    <a:pt x="0" y="92"/>
                  </a:moveTo>
                  <a:cubicBezTo>
                    <a:pt x="0" y="89"/>
                    <a:pt x="3" y="87"/>
                    <a:pt x="6" y="87"/>
                  </a:cubicBezTo>
                  <a:cubicBezTo>
                    <a:pt x="6" y="87"/>
                    <a:pt x="6" y="87"/>
                    <a:pt x="6" y="87"/>
                  </a:cubicBezTo>
                  <a:cubicBezTo>
                    <a:pt x="9" y="87"/>
                    <a:pt x="11" y="89"/>
                    <a:pt x="11" y="92"/>
                  </a:cubicBezTo>
                  <a:cubicBezTo>
                    <a:pt x="11" y="92"/>
                    <a:pt x="11" y="92"/>
                    <a:pt x="11" y="92"/>
                  </a:cubicBezTo>
                  <a:cubicBezTo>
                    <a:pt x="11" y="95"/>
                    <a:pt x="9" y="98"/>
                    <a:pt x="6" y="98"/>
                  </a:cubicBezTo>
                  <a:cubicBezTo>
                    <a:pt x="6" y="98"/>
                    <a:pt x="6" y="98"/>
                    <a:pt x="6" y="98"/>
                  </a:cubicBezTo>
                  <a:cubicBezTo>
                    <a:pt x="3" y="98"/>
                    <a:pt x="0" y="95"/>
                    <a:pt x="0" y="92"/>
                  </a:cubicBezTo>
                  <a:close/>
                  <a:moveTo>
                    <a:pt x="0" y="71"/>
                  </a:moveTo>
                  <a:cubicBezTo>
                    <a:pt x="0" y="68"/>
                    <a:pt x="3" y="65"/>
                    <a:pt x="6" y="65"/>
                  </a:cubicBezTo>
                  <a:cubicBezTo>
                    <a:pt x="6" y="65"/>
                    <a:pt x="6" y="65"/>
                    <a:pt x="6" y="65"/>
                  </a:cubicBezTo>
                  <a:cubicBezTo>
                    <a:pt x="9" y="65"/>
                    <a:pt x="11" y="68"/>
                    <a:pt x="11" y="71"/>
                  </a:cubicBezTo>
                  <a:cubicBezTo>
                    <a:pt x="11" y="71"/>
                    <a:pt x="11" y="71"/>
                    <a:pt x="11" y="71"/>
                  </a:cubicBezTo>
                  <a:cubicBezTo>
                    <a:pt x="11" y="74"/>
                    <a:pt x="9" y="76"/>
                    <a:pt x="6" y="76"/>
                  </a:cubicBezTo>
                  <a:cubicBezTo>
                    <a:pt x="6" y="76"/>
                    <a:pt x="6" y="76"/>
                    <a:pt x="6" y="76"/>
                  </a:cubicBezTo>
                  <a:cubicBezTo>
                    <a:pt x="3" y="76"/>
                    <a:pt x="0" y="74"/>
                    <a:pt x="0" y="71"/>
                  </a:cubicBezTo>
                  <a:close/>
                  <a:moveTo>
                    <a:pt x="0" y="49"/>
                  </a:moveTo>
                  <a:cubicBezTo>
                    <a:pt x="0" y="46"/>
                    <a:pt x="3" y="43"/>
                    <a:pt x="6" y="43"/>
                  </a:cubicBezTo>
                  <a:cubicBezTo>
                    <a:pt x="6" y="43"/>
                    <a:pt x="6" y="43"/>
                    <a:pt x="6" y="43"/>
                  </a:cubicBezTo>
                  <a:cubicBezTo>
                    <a:pt x="9" y="43"/>
                    <a:pt x="11" y="46"/>
                    <a:pt x="11" y="49"/>
                  </a:cubicBezTo>
                  <a:cubicBezTo>
                    <a:pt x="11" y="49"/>
                    <a:pt x="11" y="49"/>
                    <a:pt x="11" y="49"/>
                  </a:cubicBezTo>
                  <a:cubicBezTo>
                    <a:pt x="11" y="52"/>
                    <a:pt x="9" y="54"/>
                    <a:pt x="6" y="54"/>
                  </a:cubicBezTo>
                  <a:cubicBezTo>
                    <a:pt x="6" y="54"/>
                    <a:pt x="6" y="54"/>
                    <a:pt x="6" y="54"/>
                  </a:cubicBezTo>
                  <a:cubicBezTo>
                    <a:pt x="3" y="54"/>
                    <a:pt x="0" y="52"/>
                    <a:pt x="0" y="49"/>
                  </a:cubicBezTo>
                  <a:close/>
                  <a:moveTo>
                    <a:pt x="0" y="27"/>
                  </a:moveTo>
                  <a:cubicBezTo>
                    <a:pt x="0" y="24"/>
                    <a:pt x="3" y="22"/>
                    <a:pt x="6" y="22"/>
                  </a:cubicBezTo>
                  <a:cubicBezTo>
                    <a:pt x="6" y="22"/>
                    <a:pt x="6" y="22"/>
                    <a:pt x="6" y="22"/>
                  </a:cubicBezTo>
                  <a:cubicBezTo>
                    <a:pt x="9" y="22"/>
                    <a:pt x="11" y="24"/>
                    <a:pt x="11" y="27"/>
                  </a:cubicBezTo>
                  <a:cubicBezTo>
                    <a:pt x="11" y="27"/>
                    <a:pt x="11" y="27"/>
                    <a:pt x="11" y="27"/>
                  </a:cubicBezTo>
                  <a:cubicBezTo>
                    <a:pt x="11" y="30"/>
                    <a:pt x="9" y="32"/>
                    <a:pt x="6" y="32"/>
                  </a:cubicBezTo>
                  <a:cubicBezTo>
                    <a:pt x="6" y="32"/>
                    <a:pt x="6" y="32"/>
                    <a:pt x="6" y="32"/>
                  </a:cubicBezTo>
                  <a:cubicBezTo>
                    <a:pt x="3" y="32"/>
                    <a:pt x="0" y="30"/>
                    <a:pt x="0" y="27"/>
                  </a:cubicBezTo>
                  <a:close/>
                  <a:moveTo>
                    <a:pt x="0" y="5"/>
                  </a:moveTo>
                  <a:cubicBezTo>
                    <a:pt x="0" y="2"/>
                    <a:pt x="3" y="0"/>
                    <a:pt x="6" y="0"/>
                  </a:cubicBezTo>
                  <a:cubicBezTo>
                    <a:pt x="6" y="0"/>
                    <a:pt x="6" y="0"/>
                    <a:pt x="6" y="0"/>
                  </a:cubicBezTo>
                  <a:cubicBezTo>
                    <a:pt x="9" y="0"/>
                    <a:pt x="11" y="2"/>
                    <a:pt x="11" y="5"/>
                  </a:cubicBezTo>
                  <a:cubicBezTo>
                    <a:pt x="11" y="5"/>
                    <a:pt x="11" y="5"/>
                    <a:pt x="11" y="5"/>
                  </a:cubicBezTo>
                  <a:cubicBezTo>
                    <a:pt x="11" y="8"/>
                    <a:pt x="9" y="11"/>
                    <a:pt x="6" y="11"/>
                  </a:cubicBezTo>
                  <a:cubicBezTo>
                    <a:pt x="6" y="11"/>
                    <a:pt x="6" y="11"/>
                    <a:pt x="6" y="11"/>
                  </a:cubicBezTo>
                  <a:cubicBezTo>
                    <a:pt x="3" y="11"/>
                    <a:pt x="0" y="8"/>
                    <a:pt x="0" y="5"/>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6">
              <a:extLst>
                <a:ext uri="{FF2B5EF4-FFF2-40B4-BE49-F238E27FC236}">
                  <a16:creationId xmlns:a16="http://schemas.microsoft.com/office/drawing/2014/main" id="{E5FAB391-BF14-4E52-9421-1594EF4FFAEF}"/>
                </a:ext>
              </a:extLst>
            </p:cNvPr>
            <p:cNvSpPr>
              <a:spLocks/>
            </p:cNvSpPr>
            <p:nvPr/>
          </p:nvSpPr>
          <p:spPr bwMode="auto">
            <a:xfrm>
              <a:off x="2220" y="2497"/>
              <a:ext cx="26" cy="26"/>
            </a:xfrm>
            <a:custGeom>
              <a:avLst/>
              <a:gdLst>
                <a:gd name="T0" fmla="*/ 6 w 11"/>
                <a:gd name="T1" fmla="*/ 11 h 11"/>
                <a:gd name="T2" fmla="*/ 2 w 11"/>
                <a:gd name="T3" fmla="*/ 10 h 11"/>
                <a:gd name="T4" fmla="*/ 0 w 11"/>
                <a:gd name="T5" fmla="*/ 6 h 11"/>
                <a:gd name="T6" fmla="*/ 2 w 11"/>
                <a:gd name="T7" fmla="*/ 2 h 11"/>
                <a:gd name="T8" fmla="*/ 9 w 11"/>
                <a:gd name="T9" fmla="*/ 2 h 11"/>
                <a:gd name="T10" fmla="*/ 11 w 11"/>
                <a:gd name="T11" fmla="*/ 6 h 11"/>
                <a:gd name="T12" fmla="*/ 9 w 11"/>
                <a:gd name="T13" fmla="*/ 10 h 11"/>
                <a:gd name="T14" fmla="*/ 6 w 11"/>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1">
                  <a:moveTo>
                    <a:pt x="6" y="11"/>
                  </a:moveTo>
                  <a:cubicBezTo>
                    <a:pt x="4" y="11"/>
                    <a:pt x="3" y="11"/>
                    <a:pt x="2" y="10"/>
                  </a:cubicBezTo>
                  <a:cubicBezTo>
                    <a:pt x="1" y="9"/>
                    <a:pt x="0" y="7"/>
                    <a:pt x="0" y="6"/>
                  </a:cubicBezTo>
                  <a:cubicBezTo>
                    <a:pt x="0" y="4"/>
                    <a:pt x="1" y="3"/>
                    <a:pt x="2" y="2"/>
                  </a:cubicBezTo>
                  <a:cubicBezTo>
                    <a:pt x="4" y="0"/>
                    <a:pt x="7" y="0"/>
                    <a:pt x="9" y="2"/>
                  </a:cubicBezTo>
                  <a:cubicBezTo>
                    <a:pt x="10" y="3"/>
                    <a:pt x="11" y="4"/>
                    <a:pt x="11" y="6"/>
                  </a:cubicBezTo>
                  <a:cubicBezTo>
                    <a:pt x="11" y="7"/>
                    <a:pt x="10" y="9"/>
                    <a:pt x="9" y="10"/>
                  </a:cubicBezTo>
                  <a:cubicBezTo>
                    <a:pt x="8" y="11"/>
                    <a:pt x="7" y="11"/>
                    <a:pt x="6" y="11"/>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27">
              <a:extLst>
                <a:ext uri="{FF2B5EF4-FFF2-40B4-BE49-F238E27FC236}">
                  <a16:creationId xmlns:a16="http://schemas.microsoft.com/office/drawing/2014/main" id="{081D514E-1F34-434E-92D2-AC7D5E83CDE6}"/>
                </a:ext>
              </a:extLst>
            </p:cNvPr>
            <p:cNvSpPr>
              <a:spLocks noEditPoints="1"/>
            </p:cNvSpPr>
            <p:nvPr/>
          </p:nvSpPr>
          <p:spPr bwMode="auto">
            <a:xfrm>
              <a:off x="1945" y="1284"/>
              <a:ext cx="576" cy="578"/>
            </a:xfrm>
            <a:custGeom>
              <a:avLst/>
              <a:gdLst>
                <a:gd name="T0" fmla="*/ 122 w 243"/>
                <a:gd name="T1" fmla="*/ 243 h 243"/>
                <a:gd name="T2" fmla="*/ 0 w 243"/>
                <a:gd name="T3" fmla="*/ 121 h 243"/>
                <a:gd name="T4" fmla="*/ 122 w 243"/>
                <a:gd name="T5" fmla="*/ 0 h 243"/>
                <a:gd name="T6" fmla="*/ 243 w 243"/>
                <a:gd name="T7" fmla="*/ 121 h 243"/>
                <a:gd name="T8" fmla="*/ 122 w 243"/>
                <a:gd name="T9" fmla="*/ 243 h 243"/>
                <a:gd name="T10" fmla="*/ 122 w 243"/>
                <a:gd name="T11" fmla="*/ 21 h 243"/>
                <a:gd name="T12" fmla="*/ 21 w 243"/>
                <a:gd name="T13" fmla="*/ 121 h 243"/>
                <a:gd name="T14" fmla="*/ 122 w 243"/>
                <a:gd name="T15" fmla="*/ 222 h 243"/>
                <a:gd name="T16" fmla="*/ 222 w 243"/>
                <a:gd name="T17" fmla="*/ 121 h 243"/>
                <a:gd name="T18" fmla="*/ 122 w 243"/>
                <a:gd name="T19" fmla="*/ 21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3" h="243">
                  <a:moveTo>
                    <a:pt x="122" y="243"/>
                  </a:moveTo>
                  <a:cubicBezTo>
                    <a:pt x="54" y="243"/>
                    <a:pt x="0" y="188"/>
                    <a:pt x="0" y="121"/>
                  </a:cubicBezTo>
                  <a:cubicBezTo>
                    <a:pt x="0" y="54"/>
                    <a:pt x="54" y="0"/>
                    <a:pt x="122" y="0"/>
                  </a:cubicBezTo>
                  <a:cubicBezTo>
                    <a:pt x="189" y="0"/>
                    <a:pt x="243" y="54"/>
                    <a:pt x="243" y="121"/>
                  </a:cubicBezTo>
                  <a:cubicBezTo>
                    <a:pt x="243" y="188"/>
                    <a:pt x="189" y="243"/>
                    <a:pt x="122" y="243"/>
                  </a:cubicBezTo>
                  <a:close/>
                  <a:moveTo>
                    <a:pt x="122" y="21"/>
                  </a:moveTo>
                  <a:cubicBezTo>
                    <a:pt x="66" y="21"/>
                    <a:pt x="21" y="66"/>
                    <a:pt x="21" y="121"/>
                  </a:cubicBezTo>
                  <a:cubicBezTo>
                    <a:pt x="21" y="177"/>
                    <a:pt x="66" y="222"/>
                    <a:pt x="122" y="222"/>
                  </a:cubicBezTo>
                  <a:cubicBezTo>
                    <a:pt x="177" y="222"/>
                    <a:pt x="222" y="177"/>
                    <a:pt x="222" y="121"/>
                  </a:cubicBezTo>
                  <a:cubicBezTo>
                    <a:pt x="222" y="66"/>
                    <a:pt x="177" y="21"/>
                    <a:pt x="122" y="21"/>
                  </a:cubicBezTo>
                  <a:close/>
                </a:path>
              </a:pathLst>
            </a:custGeom>
            <a:solidFill>
              <a:srgbClr val="00B3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Oval 28">
              <a:extLst>
                <a:ext uri="{FF2B5EF4-FFF2-40B4-BE49-F238E27FC236}">
                  <a16:creationId xmlns:a16="http://schemas.microsoft.com/office/drawing/2014/main" id="{66EF1993-C272-4D6B-A587-EBCF91E82AB6}"/>
                </a:ext>
              </a:extLst>
            </p:cNvPr>
            <p:cNvSpPr>
              <a:spLocks noChangeArrowheads="1"/>
            </p:cNvSpPr>
            <p:nvPr/>
          </p:nvSpPr>
          <p:spPr bwMode="auto">
            <a:xfrm>
              <a:off x="2054" y="1393"/>
              <a:ext cx="358" cy="359"/>
            </a:xfrm>
            <a:prstGeom prst="ellipse">
              <a:avLst/>
            </a:prstGeom>
            <a:solidFill>
              <a:srgbClr val="00B3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2400" dirty="0">
                  <a:solidFill>
                    <a:schemeClr val="bg1"/>
                  </a:solidFill>
                </a:rPr>
                <a:t>A</a:t>
              </a:r>
            </a:p>
          </p:txBody>
        </p:sp>
        <p:sp>
          <p:nvSpPr>
            <p:cNvPr id="54" name="Freeform 29">
              <a:extLst>
                <a:ext uri="{FF2B5EF4-FFF2-40B4-BE49-F238E27FC236}">
                  <a16:creationId xmlns:a16="http://schemas.microsoft.com/office/drawing/2014/main" id="{160AC42F-1F18-4E39-906C-4E0EE69B2B7A}"/>
                </a:ext>
              </a:extLst>
            </p:cNvPr>
            <p:cNvSpPr>
              <a:spLocks noEditPoints="1"/>
            </p:cNvSpPr>
            <p:nvPr/>
          </p:nvSpPr>
          <p:spPr bwMode="auto">
            <a:xfrm>
              <a:off x="1790" y="2537"/>
              <a:ext cx="886" cy="885"/>
            </a:xfrm>
            <a:custGeom>
              <a:avLst/>
              <a:gdLst>
                <a:gd name="T0" fmla="*/ 187 w 373"/>
                <a:gd name="T1" fmla="*/ 372 h 372"/>
                <a:gd name="T2" fmla="*/ 0 w 373"/>
                <a:gd name="T3" fmla="*/ 186 h 372"/>
                <a:gd name="T4" fmla="*/ 187 w 373"/>
                <a:gd name="T5" fmla="*/ 0 h 372"/>
                <a:gd name="T6" fmla="*/ 373 w 373"/>
                <a:gd name="T7" fmla="*/ 186 h 372"/>
                <a:gd name="T8" fmla="*/ 187 w 373"/>
                <a:gd name="T9" fmla="*/ 372 h 372"/>
                <a:gd name="T10" fmla="*/ 187 w 373"/>
                <a:gd name="T11" fmla="*/ 33 h 372"/>
                <a:gd name="T12" fmla="*/ 33 w 373"/>
                <a:gd name="T13" fmla="*/ 186 h 372"/>
                <a:gd name="T14" fmla="*/ 187 w 373"/>
                <a:gd name="T15" fmla="*/ 339 h 372"/>
                <a:gd name="T16" fmla="*/ 340 w 373"/>
                <a:gd name="T17" fmla="*/ 186 h 372"/>
                <a:gd name="T18" fmla="*/ 187 w 373"/>
                <a:gd name="T19" fmla="*/ 33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3" h="372">
                  <a:moveTo>
                    <a:pt x="187" y="372"/>
                  </a:moveTo>
                  <a:cubicBezTo>
                    <a:pt x="84" y="372"/>
                    <a:pt x="0" y="289"/>
                    <a:pt x="0" y="186"/>
                  </a:cubicBezTo>
                  <a:cubicBezTo>
                    <a:pt x="0" y="84"/>
                    <a:pt x="84" y="0"/>
                    <a:pt x="187" y="0"/>
                  </a:cubicBezTo>
                  <a:cubicBezTo>
                    <a:pt x="289" y="0"/>
                    <a:pt x="373" y="84"/>
                    <a:pt x="373" y="186"/>
                  </a:cubicBezTo>
                  <a:cubicBezTo>
                    <a:pt x="373" y="289"/>
                    <a:pt x="289" y="372"/>
                    <a:pt x="187" y="372"/>
                  </a:cubicBezTo>
                  <a:close/>
                  <a:moveTo>
                    <a:pt x="187" y="33"/>
                  </a:moveTo>
                  <a:cubicBezTo>
                    <a:pt x="102" y="33"/>
                    <a:pt x="33" y="102"/>
                    <a:pt x="33" y="186"/>
                  </a:cubicBezTo>
                  <a:cubicBezTo>
                    <a:pt x="33" y="271"/>
                    <a:pt x="102" y="339"/>
                    <a:pt x="187" y="339"/>
                  </a:cubicBezTo>
                  <a:cubicBezTo>
                    <a:pt x="271" y="339"/>
                    <a:pt x="340" y="271"/>
                    <a:pt x="340" y="186"/>
                  </a:cubicBezTo>
                  <a:cubicBezTo>
                    <a:pt x="340" y="102"/>
                    <a:pt x="271" y="33"/>
                    <a:pt x="187" y="33"/>
                  </a:cubicBezTo>
                  <a:close/>
                </a:path>
              </a:pathLst>
            </a:custGeom>
            <a:solidFill>
              <a:srgbClr val="00B3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5" name="Group 11">
            <a:extLst>
              <a:ext uri="{FF2B5EF4-FFF2-40B4-BE49-F238E27FC236}">
                <a16:creationId xmlns:a16="http://schemas.microsoft.com/office/drawing/2014/main" id="{653FA9BC-C0AF-492B-A46C-238A6FDFBC3F}"/>
              </a:ext>
            </a:extLst>
          </p:cNvPr>
          <p:cNvGrpSpPr>
            <a:grpSpLocks noChangeAspect="1"/>
          </p:cNvGrpSpPr>
          <p:nvPr/>
        </p:nvGrpSpPr>
        <p:grpSpPr bwMode="auto">
          <a:xfrm>
            <a:off x="3178175" y="4252026"/>
            <a:ext cx="342153" cy="597078"/>
            <a:chOff x="908" y="1673"/>
            <a:chExt cx="557" cy="972"/>
          </a:xfrm>
        </p:grpSpPr>
        <p:sp>
          <p:nvSpPr>
            <p:cNvPr id="56" name="Freeform 12">
              <a:extLst>
                <a:ext uri="{FF2B5EF4-FFF2-40B4-BE49-F238E27FC236}">
                  <a16:creationId xmlns:a16="http://schemas.microsoft.com/office/drawing/2014/main" id="{9B0A4FDC-6D42-43FC-9C11-224ABFB78348}"/>
                </a:ext>
              </a:extLst>
            </p:cNvPr>
            <p:cNvSpPr>
              <a:spLocks/>
            </p:cNvSpPr>
            <p:nvPr/>
          </p:nvSpPr>
          <p:spPr bwMode="auto">
            <a:xfrm>
              <a:off x="963" y="1864"/>
              <a:ext cx="195" cy="599"/>
            </a:xfrm>
            <a:custGeom>
              <a:avLst/>
              <a:gdLst>
                <a:gd name="T0" fmla="*/ 140 w 195"/>
                <a:gd name="T1" fmla="*/ 599 h 599"/>
                <a:gd name="T2" fmla="*/ 0 w 195"/>
                <a:gd name="T3" fmla="*/ 10 h 599"/>
                <a:gd name="T4" fmla="*/ 58 w 195"/>
                <a:gd name="T5" fmla="*/ 0 h 599"/>
                <a:gd name="T6" fmla="*/ 195 w 195"/>
                <a:gd name="T7" fmla="*/ 590 h 599"/>
                <a:gd name="T8" fmla="*/ 140 w 195"/>
                <a:gd name="T9" fmla="*/ 599 h 599"/>
              </a:gdLst>
              <a:ahLst/>
              <a:cxnLst>
                <a:cxn ang="0">
                  <a:pos x="T0" y="T1"/>
                </a:cxn>
                <a:cxn ang="0">
                  <a:pos x="T2" y="T3"/>
                </a:cxn>
                <a:cxn ang="0">
                  <a:pos x="T4" y="T5"/>
                </a:cxn>
                <a:cxn ang="0">
                  <a:pos x="T6" y="T7"/>
                </a:cxn>
                <a:cxn ang="0">
                  <a:pos x="T8" y="T9"/>
                </a:cxn>
              </a:cxnLst>
              <a:rect l="0" t="0" r="r" b="b"/>
              <a:pathLst>
                <a:path w="195" h="599">
                  <a:moveTo>
                    <a:pt x="140" y="599"/>
                  </a:moveTo>
                  <a:lnTo>
                    <a:pt x="0" y="10"/>
                  </a:lnTo>
                  <a:lnTo>
                    <a:pt x="58" y="0"/>
                  </a:lnTo>
                  <a:lnTo>
                    <a:pt x="195" y="590"/>
                  </a:lnTo>
                  <a:lnTo>
                    <a:pt x="140" y="599"/>
                  </a:lnTo>
                  <a:close/>
                </a:path>
              </a:pathLst>
            </a:custGeom>
            <a:solidFill>
              <a:srgbClr val="FF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13">
              <a:extLst>
                <a:ext uri="{FF2B5EF4-FFF2-40B4-BE49-F238E27FC236}">
                  <a16:creationId xmlns:a16="http://schemas.microsoft.com/office/drawing/2014/main" id="{BDA451FB-F6A2-4ACD-BE53-38BC16C73545}"/>
                </a:ext>
              </a:extLst>
            </p:cNvPr>
            <p:cNvSpPr>
              <a:spLocks/>
            </p:cNvSpPr>
            <p:nvPr/>
          </p:nvSpPr>
          <p:spPr bwMode="auto">
            <a:xfrm>
              <a:off x="908" y="1885"/>
              <a:ext cx="195" cy="643"/>
            </a:xfrm>
            <a:custGeom>
              <a:avLst/>
              <a:gdLst>
                <a:gd name="T0" fmla="*/ 139 w 195"/>
                <a:gd name="T1" fmla="*/ 643 h 643"/>
                <a:gd name="T2" fmla="*/ 0 w 195"/>
                <a:gd name="T3" fmla="*/ 12 h 643"/>
                <a:gd name="T4" fmla="*/ 55 w 195"/>
                <a:gd name="T5" fmla="*/ 0 h 643"/>
                <a:gd name="T6" fmla="*/ 195 w 195"/>
                <a:gd name="T7" fmla="*/ 631 h 643"/>
                <a:gd name="T8" fmla="*/ 139 w 195"/>
                <a:gd name="T9" fmla="*/ 643 h 643"/>
              </a:gdLst>
              <a:ahLst/>
              <a:cxnLst>
                <a:cxn ang="0">
                  <a:pos x="T0" y="T1"/>
                </a:cxn>
                <a:cxn ang="0">
                  <a:pos x="T2" y="T3"/>
                </a:cxn>
                <a:cxn ang="0">
                  <a:pos x="T4" y="T5"/>
                </a:cxn>
                <a:cxn ang="0">
                  <a:pos x="T6" y="T7"/>
                </a:cxn>
                <a:cxn ang="0">
                  <a:pos x="T8" y="T9"/>
                </a:cxn>
              </a:cxnLst>
              <a:rect l="0" t="0" r="r" b="b"/>
              <a:pathLst>
                <a:path w="195" h="643">
                  <a:moveTo>
                    <a:pt x="139" y="643"/>
                  </a:moveTo>
                  <a:lnTo>
                    <a:pt x="0" y="12"/>
                  </a:lnTo>
                  <a:lnTo>
                    <a:pt x="55" y="0"/>
                  </a:lnTo>
                  <a:lnTo>
                    <a:pt x="195" y="631"/>
                  </a:lnTo>
                  <a:lnTo>
                    <a:pt x="139" y="643"/>
                  </a:lnTo>
                  <a:close/>
                </a:path>
              </a:pathLst>
            </a:custGeom>
            <a:solidFill>
              <a:srgbClr val="FFC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14">
              <a:extLst>
                <a:ext uri="{FF2B5EF4-FFF2-40B4-BE49-F238E27FC236}">
                  <a16:creationId xmlns:a16="http://schemas.microsoft.com/office/drawing/2014/main" id="{A507192F-5EBB-42B1-BDB7-5996AD2F9E22}"/>
                </a:ext>
              </a:extLst>
            </p:cNvPr>
            <p:cNvSpPr>
              <a:spLocks/>
            </p:cNvSpPr>
            <p:nvPr/>
          </p:nvSpPr>
          <p:spPr bwMode="auto">
            <a:xfrm>
              <a:off x="908" y="1735"/>
              <a:ext cx="113" cy="162"/>
            </a:xfrm>
            <a:custGeom>
              <a:avLst/>
              <a:gdLst>
                <a:gd name="T0" fmla="*/ 0 w 113"/>
                <a:gd name="T1" fmla="*/ 162 h 162"/>
                <a:gd name="T2" fmla="*/ 113 w 113"/>
                <a:gd name="T3" fmla="*/ 139 h 162"/>
                <a:gd name="T4" fmla="*/ 24 w 113"/>
                <a:gd name="T5" fmla="*/ 0 h 162"/>
                <a:gd name="T6" fmla="*/ 0 w 113"/>
                <a:gd name="T7" fmla="*/ 162 h 162"/>
              </a:gdLst>
              <a:ahLst/>
              <a:cxnLst>
                <a:cxn ang="0">
                  <a:pos x="T0" y="T1"/>
                </a:cxn>
                <a:cxn ang="0">
                  <a:pos x="T2" y="T3"/>
                </a:cxn>
                <a:cxn ang="0">
                  <a:pos x="T4" y="T5"/>
                </a:cxn>
                <a:cxn ang="0">
                  <a:pos x="T6" y="T7"/>
                </a:cxn>
              </a:cxnLst>
              <a:rect l="0" t="0" r="r" b="b"/>
              <a:pathLst>
                <a:path w="113" h="162">
                  <a:moveTo>
                    <a:pt x="0" y="162"/>
                  </a:moveTo>
                  <a:lnTo>
                    <a:pt x="113" y="139"/>
                  </a:lnTo>
                  <a:lnTo>
                    <a:pt x="24" y="0"/>
                  </a:lnTo>
                  <a:lnTo>
                    <a:pt x="0" y="162"/>
                  </a:lnTo>
                  <a:close/>
                </a:path>
              </a:pathLst>
            </a:custGeom>
            <a:solidFill>
              <a:srgbClr val="F9E3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15">
              <a:extLst>
                <a:ext uri="{FF2B5EF4-FFF2-40B4-BE49-F238E27FC236}">
                  <a16:creationId xmlns:a16="http://schemas.microsoft.com/office/drawing/2014/main" id="{5BCDA377-0089-4621-ADE7-2829203808D6}"/>
                </a:ext>
              </a:extLst>
            </p:cNvPr>
            <p:cNvSpPr>
              <a:spLocks/>
            </p:cNvSpPr>
            <p:nvPr/>
          </p:nvSpPr>
          <p:spPr bwMode="auto">
            <a:xfrm>
              <a:off x="925" y="1735"/>
              <a:ext cx="36" cy="55"/>
            </a:xfrm>
            <a:custGeom>
              <a:avLst/>
              <a:gdLst>
                <a:gd name="T0" fmla="*/ 36 w 36"/>
                <a:gd name="T1" fmla="*/ 48 h 55"/>
                <a:gd name="T2" fmla="*/ 7 w 36"/>
                <a:gd name="T3" fmla="*/ 0 h 55"/>
                <a:gd name="T4" fmla="*/ 0 w 36"/>
                <a:gd name="T5" fmla="*/ 55 h 55"/>
                <a:gd name="T6" fmla="*/ 36 w 36"/>
                <a:gd name="T7" fmla="*/ 48 h 55"/>
              </a:gdLst>
              <a:ahLst/>
              <a:cxnLst>
                <a:cxn ang="0">
                  <a:pos x="T0" y="T1"/>
                </a:cxn>
                <a:cxn ang="0">
                  <a:pos x="T2" y="T3"/>
                </a:cxn>
                <a:cxn ang="0">
                  <a:pos x="T4" y="T5"/>
                </a:cxn>
                <a:cxn ang="0">
                  <a:pos x="T6" y="T7"/>
                </a:cxn>
              </a:cxnLst>
              <a:rect l="0" t="0" r="r" b="b"/>
              <a:pathLst>
                <a:path w="36" h="55">
                  <a:moveTo>
                    <a:pt x="36" y="48"/>
                  </a:moveTo>
                  <a:lnTo>
                    <a:pt x="7" y="0"/>
                  </a:lnTo>
                  <a:lnTo>
                    <a:pt x="0" y="55"/>
                  </a:lnTo>
                  <a:lnTo>
                    <a:pt x="36" y="48"/>
                  </a:lnTo>
                  <a:close/>
                </a:path>
              </a:pathLst>
            </a:custGeom>
            <a:solidFill>
              <a:srgbClr val="FC5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16">
              <a:extLst>
                <a:ext uri="{FF2B5EF4-FFF2-40B4-BE49-F238E27FC236}">
                  <a16:creationId xmlns:a16="http://schemas.microsoft.com/office/drawing/2014/main" id="{F0551B89-AB68-4B82-9B66-BED81EBA106B}"/>
                </a:ext>
              </a:extLst>
            </p:cNvPr>
            <p:cNvSpPr>
              <a:spLocks/>
            </p:cNvSpPr>
            <p:nvPr/>
          </p:nvSpPr>
          <p:spPr bwMode="auto">
            <a:xfrm>
              <a:off x="1206" y="1730"/>
              <a:ext cx="259" cy="755"/>
            </a:xfrm>
            <a:custGeom>
              <a:avLst/>
              <a:gdLst>
                <a:gd name="T0" fmla="*/ 120 w 259"/>
                <a:gd name="T1" fmla="*/ 755 h 755"/>
                <a:gd name="T2" fmla="*/ 0 w 259"/>
                <a:gd name="T3" fmla="*/ 736 h 755"/>
                <a:gd name="T4" fmla="*/ 139 w 259"/>
                <a:gd name="T5" fmla="*/ 0 h 755"/>
                <a:gd name="T6" fmla="*/ 259 w 259"/>
                <a:gd name="T7" fmla="*/ 19 h 755"/>
                <a:gd name="T8" fmla="*/ 120 w 259"/>
                <a:gd name="T9" fmla="*/ 755 h 755"/>
              </a:gdLst>
              <a:ahLst/>
              <a:cxnLst>
                <a:cxn ang="0">
                  <a:pos x="T0" y="T1"/>
                </a:cxn>
                <a:cxn ang="0">
                  <a:pos x="T2" y="T3"/>
                </a:cxn>
                <a:cxn ang="0">
                  <a:pos x="T4" y="T5"/>
                </a:cxn>
                <a:cxn ang="0">
                  <a:pos x="T6" y="T7"/>
                </a:cxn>
                <a:cxn ang="0">
                  <a:pos x="T8" y="T9"/>
                </a:cxn>
              </a:cxnLst>
              <a:rect l="0" t="0" r="r" b="b"/>
              <a:pathLst>
                <a:path w="259" h="755">
                  <a:moveTo>
                    <a:pt x="120" y="755"/>
                  </a:moveTo>
                  <a:lnTo>
                    <a:pt x="0" y="736"/>
                  </a:lnTo>
                  <a:lnTo>
                    <a:pt x="139" y="0"/>
                  </a:lnTo>
                  <a:lnTo>
                    <a:pt x="259" y="19"/>
                  </a:lnTo>
                  <a:lnTo>
                    <a:pt x="120" y="755"/>
                  </a:lnTo>
                  <a:close/>
                </a:path>
              </a:pathLst>
            </a:custGeom>
            <a:solidFill>
              <a:srgbClr val="FCEA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17">
              <a:extLst>
                <a:ext uri="{FF2B5EF4-FFF2-40B4-BE49-F238E27FC236}">
                  <a16:creationId xmlns:a16="http://schemas.microsoft.com/office/drawing/2014/main" id="{A4B7A1DD-B250-4288-8C9C-C5DBB4CF3219}"/>
                </a:ext>
              </a:extLst>
            </p:cNvPr>
            <p:cNvSpPr>
              <a:spLocks/>
            </p:cNvSpPr>
            <p:nvPr/>
          </p:nvSpPr>
          <p:spPr bwMode="auto">
            <a:xfrm>
              <a:off x="1338" y="1764"/>
              <a:ext cx="34" cy="16"/>
            </a:xfrm>
            <a:custGeom>
              <a:avLst/>
              <a:gdLst>
                <a:gd name="T0" fmla="*/ 31 w 34"/>
                <a:gd name="T1" fmla="*/ 16 h 16"/>
                <a:gd name="T2" fmla="*/ 0 w 34"/>
                <a:gd name="T3" fmla="*/ 12 h 16"/>
                <a:gd name="T4" fmla="*/ 0 w 34"/>
                <a:gd name="T5" fmla="*/ 0 h 16"/>
                <a:gd name="T6" fmla="*/ 34 w 34"/>
                <a:gd name="T7" fmla="*/ 7 h 16"/>
                <a:gd name="T8" fmla="*/ 31 w 34"/>
                <a:gd name="T9" fmla="*/ 16 h 16"/>
              </a:gdLst>
              <a:ahLst/>
              <a:cxnLst>
                <a:cxn ang="0">
                  <a:pos x="T0" y="T1"/>
                </a:cxn>
                <a:cxn ang="0">
                  <a:pos x="T2" y="T3"/>
                </a:cxn>
                <a:cxn ang="0">
                  <a:pos x="T4" y="T5"/>
                </a:cxn>
                <a:cxn ang="0">
                  <a:pos x="T6" y="T7"/>
                </a:cxn>
                <a:cxn ang="0">
                  <a:pos x="T8" y="T9"/>
                </a:cxn>
              </a:cxnLst>
              <a:rect l="0" t="0" r="r" b="b"/>
              <a:pathLst>
                <a:path w="34" h="16">
                  <a:moveTo>
                    <a:pt x="31" y="16"/>
                  </a:moveTo>
                  <a:lnTo>
                    <a:pt x="0" y="12"/>
                  </a:lnTo>
                  <a:lnTo>
                    <a:pt x="0" y="0"/>
                  </a:lnTo>
                  <a:lnTo>
                    <a:pt x="34" y="7"/>
                  </a:lnTo>
                  <a:lnTo>
                    <a:pt x="31" y="16"/>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18">
              <a:extLst>
                <a:ext uri="{FF2B5EF4-FFF2-40B4-BE49-F238E27FC236}">
                  <a16:creationId xmlns:a16="http://schemas.microsoft.com/office/drawing/2014/main" id="{36F7E57C-4772-483E-954D-5361FE722293}"/>
                </a:ext>
              </a:extLst>
            </p:cNvPr>
            <p:cNvSpPr>
              <a:spLocks/>
            </p:cNvSpPr>
            <p:nvPr/>
          </p:nvSpPr>
          <p:spPr bwMode="auto">
            <a:xfrm>
              <a:off x="1328" y="1816"/>
              <a:ext cx="34" cy="17"/>
            </a:xfrm>
            <a:custGeom>
              <a:avLst/>
              <a:gdLst>
                <a:gd name="T0" fmla="*/ 34 w 34"/>
                <a:gd name="T1" fmla="*/ 17 h 17"/>
                <a:gd name="T2" fmla="*/ 0 w 34"/>
                <a:gd name="T3" fmla="*/ 10 h 17"/>
                <a:gd name="T4" fmla="*/ 3 w 34"/>
                <a:gd name="T5" fmla="*/ 0 h 17"/>
                <a:gd name="T6" fmla="*/ 34 w 34"/>
                <a:gd name="T7" fmla="*/ 5 h 17"/>
                <a:gd name="T8" fmla="*/ 34 w 34"/>
                <a:gd name="T9" fmla="*/ 17 h 17"/>
              </a:gdLst>
              <a:ahLst/>
              <a:cxnLst>
                <a:cxn ang="0">
                  <a:pos x="T0" y="T1"/>
                </a:cxn>
                <a:cxn ang="0">
                  <a:pos x="T2" y="T3"/>
                </a:cxn>
                <a:cxn ang="0">
                  <a:pos x="T4" y="T5"/>
                </a:cxn>
                <a:cxn ang="0">
                  <a:pos x="T6" y="T7"/>
                </a:cxn>
                <a:cxn ang="0">
                  <a:pos x="T8" y="T9"/>
                </a:cxn>
              </a:cxnLst>
              <a:rect l="0" t="0" r="r" b="b"/>
              <a:pathLst>
                <a:path w="34" h="17">
                  <a:moveTo>
                    <a:pt x="34" y="17"/>
                  </a:moveTo>
                  <a:lnTo>
                    <a:pt x="0" y="10"/>
                  </a:lnTo>
                  <a:lnTo>
                    <a:pt x="3" y="0"/>
                  </a:lnTo>
                  <a:lnTo>
                    <a:pt x="34" y="5"/>
                  </a:lnTo>
                  <a:lnTo>
                    <a:pt x="34"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19">
              <a:extLst>
                <a:ext uri="{FF2B5EF4-FFF2-40B4-BE49-F238E27FC236}">
                  <a16:creationId xmlns:a16="http://schemas.microsoft.com/office/drawing/2014/main" id="{03DD08E3-E6A8-4CA7-878B-98652ADC09C5}"/>
                </a:ext>
              </a:extLst>
            </p:cNvPr>
            <p:cNvSpPr>
              <a:spLocks/>
            </p:cNvSpPr>
            <p:nvPr/>
          </p:nvSpPr>
          <p:spPr bwMode="auto">
            <a:xfrm>
              <a:off x="1319" y="1866"/>
              <a:ext cx="36" cy="17"/>
            </a:xfrm>
            <a:custGeom>
              <a:avLst/>
              <a:gdLst>
                <a:gd name="T0" fmla="*/ 34 w 36"/>
                <a:gd name="T1" fmla="*/ 17 h 17"/>
                <a:gd name="T2" fmla="*/ 0 w 36"/>
                <a:gd name="T3" fmla="*/ 12 h 17"/>
                <a:gd name="T4" fmla="*/ 2 w 36"/>
                <a:gd name="T5" fmla="*/ 0 h 17"/>
                <a:gd name="T6" fmla="*/ 36 w 36"/>
                <a:gd name="T7" fmla="*/ 8 h 17"/>
                <a:gd name="T8" fmla="*/ 34 w 36"/>
                <a:gd name="T9" fmla="*/ 17 h 17"/>
              </a:gdLst>
              <a:ahLst/>
              <a:cxnLst>
                <a:cxn ang="0">
                  <a:pos x="T0" y="T1"/>
                </a:cxn>
                <a:cxn ang="0">
                  <a:pos x="T2" y="T3"/>
                </a:cxn>
                <a:cxn ang="0">
                  <a:pos x="T4" y="T5"/>
                </a:cxn>
                <a:cxn ang="0">
                  <a:pos x="T6" y="T7"/>
                </a:cxn>
                <a:cxn ang="0">
                  <a:pos x="T8" y="T9"/>
                </a:cxn>
              </a:cxnLst>
              <a:rect l="0" t="0" r="r" b="b"/>
              <a:pathLst>
                <a:path w="36" h="17">
                  <a:moveTo>
                    <a:pt x="34" y="17"/>
                  </a:moveTo>
                  <a:lnTo>
                    <a:pt x="0" y="12"/>
                  </a:lnTo>
                  <a:lnTo>
                    <a:pt x="2" y="0"/>
                  </a:lnTo>
                  <a:lnTo>
                    <a:pt x="36" y="8"/>
                  </a:lnTo>
                  <a:lnTo>
                    <a:pt x="34"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20">
              <a:extLst>
                <a:ext uri="{FF2B5EF4-FFF2-40B4-BE49-F238E27FC236}">
                  <a16:creationId xmlns:a16="http://schemas.microsoft.com/office/drawing/2014/main" id="{7EAFCAAD-B32B-47C2-81EF-45AF0926A86C}"/>
                </a:ext>
              </a:extLst>
            </p:cNvPr>
            <p:cNvSpPr>
              <a:spLocks/>
            </p:cNvSpPr>
            <p:nvPr/>
          </p:nvSpPr>
          <p:spPr bwMode="auto">
            <a:xfrm>
              <a:off x="1309" y="1919"/>
              <a:ext cx="36" cy="17"/>
            </a:xfrm>
            <a:custGeom>
              <a:avLst/>
              <a:gdLst>
                <a:gd name="T0" fmla="*/ 34 w 36"/>
                <a:gd name="T1" fmla="*/ 17 h 17"/>
                <a:gd name="T2" fmla="*/ 0 w 36"/>
                <a:gd name="T3" fmla="*/ 9 h 17"/>
                <a:gd name="T4" fmla="*/ 3 w 36"/>
                <a:gd name="T5" fmla="*/ 0 h 17"/>
                <a:gd name="T6" fmla="*/ 36 w 36"/>
                <a:gd name="T7" fmla="*/ 5 h 17"/>
                <a:gd name="T8" fmla="*/ 34 w 36"/>
                <a:gd name="T9" fmla="*/ 17 h 17"/>
              </a:gdLst>
              <a:ahLst/>
              <a:cxnLst>
                <a:cxn ang="0">
                  <a:pos x="T0" y="T1"/>
                </a:cxn>
                <a:cxn ang="0">
                  <a:pos x="T2" y="T3"/>
                </a:cxn>
                <a:cxn ang="0">
                  <a:pos x="T4" y="T5"/>
                </a:cxn>
                <a:cxn ang="0">
                  <a:pos x="T6" y="T7"/>
                </a:cxn>
                <a:cxn ang="0">
                  <a:pos x="T8" y="T9"/>
                </a:cxn>
              </a:cxnLst>
              <a:rect l="0" t="0" r="r" b="b"/>
              <a:pathLst>
                <a:path w="36" h="17">
                  <a:moveTo>
                    <a:pt x="34" y="17"/>
                  </a:moveTo>
                  <a:lnTo>
                    <a:pt x="0" y="9"/>
                  </a:lnTo>
                  <a:lnTo>
                    <a:pt x="3" y="0"/>
                  </a:lnTo>
                  <a:lnTo>
                    <a:pt x="36" y="5"/>
                  </a:lnTo>
                  <a:lnTo>
                    <a:pt x="34"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21">
              <a:extLst>
                <a:ext uri="{FF2B5EF4-FFF2-40B4-BE49-F238E27FC236}">
                  <a16:creationId xmlns:a16="http://schemas.microsoft.com/office/drawing/2014/main" id="{E5DB1906-D470-4DCC-BE6E-4DA9EA1C9F7E}"/>
                </a:ext>
              </a:extLst>
            </p:cNvPr>
            <p:cNvSpPr>
              <a:spLocks/>
            </p:cNvSpPr>
            <p:nvPr/>
          </p:nvSpPr>
          <p:spPr bwMode="auto">
            <a:xfrm>
              <a:off x="1300" y="1969"/>
              <a:ext cx="36" cy="17"/>
            </a:xfrm>
            <a:custGeom>
              <a:avLst/>
              <a:gdLst>
                <a:gd name="T0" fmla="*/ 33 w 36"/>
                <a:gd name="T1" fmla="*/ 17 h 17"/>
                <a:gd name="T2" fmla="*/ 0 w 36"/>
                <a:gd name="T3" fmla="*/ 12 h 17"/>
                <a:gd name="T4" fmla="*/ 2 w 36"/>
                <a:gd name="T5" fmla="*/ 0 h 17"/>
                <a:gd name="T6" fmla="*/ 36 w 36"/>
                <a:gd name="T7" fmla="*/ 7 h 17"/>
                <a:gd name="T8" fmla="*/ 33 w 36"/>
                <a:gd name="T9" fmla="*/ 17 h 17"/>
              </a:gdLst>
              <a:ahLst/>
              <a:cxnLst>
                <a:cxn ang="0">
                  <a:pos x="T0" y="T1"/>
                </a:cxn>
                <a:cxn ang="0">
                  <a:pos x="T2" y="T3"/>
                </a:cxn>
                <a:cxn ang="0">
                  <a:pos x="T4" y="T5"/>
                </a:cxn>
                <a:cxn ang="0">
                  <a:pos x="T6" y="T7"/>
                </a:cxn>
                <a:cxn ang="0">
                  <a:pos x="T8" y="T9"/>
                </a:cxn>
              </a:cxnLst>
              <a:rect l="0" t="0" r="r" b="b"/>
              <a:pathLst>
                <a:path w="36" h="17">
                  <a:moveTo>
                    <a:pt x="33" y="17"/>
                  </a:moveTo>
                  <a:lnTo>
                    <a:pt x="0" y="12"/>
                  </a:lnTo>
                  <a:lnTo>
                    <a:pt x="2" y="0"/>
                  </a:lnTo>
                  <a:lnTo>
                    <a:pt x="36" y="7"/>
                  </a:lnTo>
                  <a:lnTo>
                    <a:pt x="33"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22">
              <a:extLst>
                <a:ext uri="{FF2B5EF4-FFF2-40B4-BE49-F238E27FC236}">
                  <a16:creationId xmlns:a16="http://schemas.microsoft.com/office/drawing/2014/main" id="{CEBD8A82-F175-443C-BA67-C3F57AEC8C12}"/>
                </a:ext>
              </a:extLst>
            </p:cNvPr>
            <p:cNvSpPr>
              <a:spLocks/>
            </p:cNvSpPr>
            <p:nvPr/>
          </p:nvSpPr>
          <p:spPr bwMode="auto">
            <a:xfrm>
              <a:off x="1292" y="2022"/>
              <a:ext cx="34" cy="16"/>
            </a:xfrm>
            <a:custGeom>
              <a:avLst/>
              <a:gdLst>
                <a:gd name="T0" fmla="*/ 32 w 34"/>
                <a:gd name="T1" fmla="*/ 16 h 16"/>
                <a:gd name="T2" fmla="*/ 0 w 34"/>
                <a:gd name="T3" fmla="*/ 9 h 16"/>
                <a:gd name="T4" fmla="*/ 0 w 34"/>
                <a:gd name="T5" fmla="*/ 0 h 16"/>
                <a:gd name="T6" fmla="*/ 34 w 34"/>
                <a:gd name="T7" fmla="*/ 4 h 16"/>
                <a:gd name="T8" fmla="*/ 32 w 34"/>
                <a:gd name="T9" fmla="*/ 16 h 16"/>
              </a:gdLst>
              <a:ahLst/>
              <a:cxnLst>
                <a:cxn ang="0">
                  <a:pos x="T0" y="T1"/>
                </a:cxn>
                <a:cxn ang="0">
                  <a:pos x="T2" y="T3"/>
                </a:cxn>
                <a:cxn ang="0">
                  <a:pos x="T4" y="T5"/>
                </a:cxn>
                <a:cxn ang="0">
                  <a:pos x="T6" y="T7"/>
                </a:cxn>
                <a:cxn ang="0">
                  <a:pos x="T8" y="T9"/>
                </a:cxn>
              </a:cxnLst>
              <a:rect l="0" t="0" r="r" b="b"/>
              <a:pathLst>
                <a:path w="34" h="16">
                  <a:moveTo>
                    <a:pt x="32" y="16"/>
                  </a:moveTo>
                  <a:lnTo>
                    <a:pt x="0" y="9"/>
                  </a:lnTo>
                  <a:lnTo>
                    <a:pt x="0" y="0"/>
                  </a:lnTo>
                  <a:lnTo>
                    <a:pt x="34" y="4"/>
                  </a:lnTo>
                  <a:lnTo>
                    <a:pt x="32" y="16"/>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23">
              <a:extLst>
                <a:ext uri="{FF2B5EF4-FFF2-40B4-BE49-F238E27FC236}">
                  <a16:creationId xmlns:a16="http://schemas.microsoft.com/office/drawing/2014/main" id="{83C37571-D91D-4B2D-B361-119B70EDA2F3}"/>
                </a:ext>
              </a:extLst>
            </p:cNvPr>
            <p:cNvSpPr>
              <a:spLocks/>
            </p:cNvSpPr>
            <p:nvPr/>
          </p:nvSpPr>
          <p:spPr bwMode="auto">
            <a:xfrm>
              <a:off x="1283" y="2072"/>
              <a:ext cx="36" cy="16"/>
            </a:xfrm>
            <a:custGeom>
              <a:avLst/>
              <a:gdLst>
                <a:gd name="T0" fmla="*/ 33 w 36"/>
                <a:gd name="T1" fmla="*/ 16 h 16"/>
                <a:gd name="T2" fmla="*/ 0 w 36"/>
                <a:gd name="T3" fmla="*/ 12 h 16"/>
                <a:gd name="T4" fmla="*/ 2 w 36"/>
                <a:gd name="T5" fmla="*/ 0 h 16"/>
                <a:gd name="T6" fmla="*/ 36 w 36"/>
                <a:gd name="T7" fmla="*/ 7 h 16"/>
                <a:gd name="T8" fmla="*/ 33 w 36"/>
                <a:gd name="T9" fmla="*/ 16 h 16"/>
              </a:gdLst>
              <a:ahLst/>
              <a:cxnLst>
                <a:cxn ang="0">
                  <a:pos x="T0" y="T1"/>
                </a:cxn>
                <a:cxn ang="0">
                  <a:pos x="T2" y="T3"/>
                </a:cxn>
                <a:cxn ang="0">
                  <a:pos x="T4" y="T5"/>
                </a:cxn>
                <a:cxn ang="0">
                  <a:pos x="T6" y="T7"/>
                </a:cxn>
                <a:cxn ang="0">
                  <a:pos x="T8" y="T9"/>
                </a:cxn>
              </a:cxnLst>
              <a:rect l="0" t="0" r="r" b="b"/>
              <a:pathLst>
                <a:path w="36" h="16">
                  <a:moveTo>
                    <a:pt x="33" y="16"/>
                  </a:moveTo>
                  <a:lnTo>
                    <a:pt x="0" y="12"/>
                  </a:lnTo>
                  <a:lnTo>
                    <a:pt x="2" y="0"/>
                  </a:lnTo>
                  <a:lnTo>
                    <a:pt x="36" y="7"/>
                  </a:lnTo>
                  <a:lnTo>
                    <a:pt x="33" y="16"/>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24">
              <a:extLst>
                <a:ext uri="{FF2B5EF4-FFF2-40B4-BE49-F238E27FC236}">
                  <a16:creationId xmlns:a16="http://schemas.microsoft.com/office/drawing/2014/main" id="{107A877B-5A35-4E65-B244-2D493DBD306A}"/>
                </a:ext>
              </a:extLst>
            </p:cNvPr>
            <p:cNvSpPr>
              <a:spLocks/>
            </p:cNvSpPr>
            <p:nvPr/>
          </p:nvSpPr>
          <p:spPr bwMode="auto">
            <a:xfrm>
              <a:off x="1273" y="2124"/>
              <a:ext cx="36" cy="17"/>
            </a:xfrm>
            <a:custGeom>
              <a:avLst/>
              <a:gdLst>
                <a:gd name="T0" fmla="*/ 34 w 36"/>
                <a:gd name="T1" fmla="*/ 17 h 17"/>
                <a:gd name="T2" fmla="*/ 0 w 36"/>
                <a:gd name="T3" fmla="*/ 10 h 17"/>
                <a:gd name="T4" fmla="*/ 3 w 36"/>
                <a:gd name="T5" fmla="*/ 0 h 17"/>
                <a:gd name="T6" fmla="*/ 36 w 36"/>
                <a:gd name="T7" fmla="*/ 5 h 17"/>
                <a:gd name="T8" fmla="*/ 34 w 36"/>
                <a:gd name="T9" fmla="*/ 17 h 17"/>
              </a:gdLst>
              <a:ahLst/>
              <a:cxnLst>
                <a:cxn ang="0">
                  <a:pos x="T0" y="T1"/>
                </a:cxn>
                <a:cxn ang="0">
                  <a:pos x="T2" y="T3"/>
                </a:cxn>
                <a:cxn ang="0">
                  <a:pos x="T4" y="T5"/>
                </a:cxn>
                <a:cxn ang="0">
                  <a:pos x="T6" y="T7"/>
                </a:cxn>
                <a:cxn ang="0">
                  <a:pos x="T8" y="T9"/>
                </a:cxn>
              </a:cxnLst>
              <a:rect l="0" t="0" r="r" b="b"/>
              <a:pathLst>
                <a:path w="36" h="17">
                  <a:moveTo>
                    <a:pt x="34" y="17"/>
                  </a:moveTo>
                  <a:lnTo>
                    <a:pt x="0" y="10"/>
                  </a:lnTo>
                  <a:lnTo>
                    <a:pt x="3" y="0"/>
                  </a:lnTo>
                  <a:lnTo>
                    <a:pt x="36" y="5"/>
                  </a:lnTo>
                  <a:lnTo>
                    <a:pt x="34"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25">
              <a:extLst>
                <a:ext uri="{FF2B5EF4-FFF2-40B4-BE49-F238E27FC236}">
                  <a16:creationId xmlns:a16="http://schemas.microsoft.com/office/drawing/2014/main" id="{53F70D93-CC7C-4377-9271-FF553D30A4D4}"/>
                </a:ext>
              </a:extLst>
            </p:cNvPr>
            <p:cNvSpPr>
              <a:spLocks/>
            </p:cNvSpPr>
            <p:nvPr/>
          </p:nvSpPr>
          <p:spPr bwMode="auto">
            <a:xfrm>
              <a:off x="1268" y="1740"/>
              <a:ext cx="197" cy="745"/>
            </a:xfrm>
            <a:custGeom>
              <a:avLst/>
              <a:gdLst>
                <a:gd name="T0" fmla="*/ 58 w 197"/>
                <a:gd name="T1" fmla="*/ 745 h 745"/>
                <a:gd name="T2" fmla="*/ 0 w 197"/>
                <a:gd name="T3" fmla="*/ 735 h 745"/>
                <a:gd name="T4" fmla="*/ 140 w 197"/>
                <a:gd name="T5" fmla="*/ 0 h 745"/>
                <a:gd name="T6" fmla="*/ 197 w 197"/>
                <a:gd name="T7" fmla="*/ 9 h 745"/>
                <a:gd name="T8" fmla="*/ 58 w 197"/>
                <a:gd name="T9" fmla="*/ 745 h 745"/>
              </a:gdLst>
              <a:ahLst/>
              <a:cxnLst>
                <a:cxn ang="0">
                  <a:pos x="T0" y="T1"/>
                </a:cxn>
                <a:cxn ang="0">
                  <a:pos x="T2" y="T3"/>
                </a:cxn>
                <a:cxn ang="0">
                  <a:pos x="T4" y="T5"/>
                </a:cxn>
                <a:cxn ang="0">
                  <a:pos x="T6" y="T7"/>
                </a:cxn>
                <a:cxn ang="0">
                  <a:pos x="T8" y="T9"/>
                </a:cxn>
              </a:cxnLst>
              <a:rect l="0" t="0" r="r" b="b"/>
              <a:pathLst>
                <a:path w="197" h="745">
                  <a:moveTo>
                    <a:pt x="58" y="745"/>
                  </a:moveTo>
                  <a:lnTo>
                    <a:pt x="0" y="735"/>
                  </a:lnTo>
                  <a:lnTo>
                    <a:pt x="140" y="0"/>
                  </a:lnTo>
                  <a:lnTo>
                    <a:pt x="197" y="9"/>
                  </a:lnTo>
                  <a:lnTo>
                    <a:pt x="58" y="745"/>
                  </a:lnTo>
                  <a:close/>
                </a:path>
              </a:pathLst>
            </a:custGeom>
            <a:solidFill>
              <a:srgbClr val="D8BA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Rectangle 26">
              <a:extLst>
                <a:ext uri="{FF2B5EF4-FFF2-40B4-BE49-F238E27FC236}">
                  <a16:creationId xmlns:a16="http://schemas.microsoft.com/office/drawing/2014/main" id="{D3D37C22-3882-4035-9F55-BFB9E053098E}"/>
                </a:ext>
              </a:extLst>
            </p:cNvPr>
            <p:cNvSpPr>
              <a:spLocks noChangeArrowheads="1"/>
            </p:cNvSpPr>
            <p:nvPr/>
          </p:nvSpPr>
          <p:spPr bwMode="auto">
            <a:xfrm>
              <a:off x="1134" y="1821"/>
              <a:ext cx="94" cy="234"/>
            </a:xfrm>
            <a:prstGeom prst="rect">
              <a:avLst/>
            </a:prstGeom>
            <a:solidFill>
              <a:srgbClr val="FF7B7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Rectangle 27">
              <a:extLst>
                <a:ext uri="{FF2B5EF4-FFF2-40B4-BE49-F238E27FC236}">
                  <a16:creationId xmlns:a16="http://schemas.microsoft.com/office/drawing/2014/main" id="{50AE2BA1-F48A-4422-A24D-0175B252229F}"/>
                </a:ext>
              </a:extLst>
            </p:cNvPr>
            <p:cNvSpPr>
              <a:spLocks noChangeArrowheads="1"/>
            </p:cNvSpPr>
            <p:nvPr/>
          </p:nvSpPr>
          <p:spPr bwMode="auto">
            <a:xfrm>
              <a:off x="1184" y="1821"/>
              <a:ext cx="46" cy="234"/>
            </a:xfrm>
            <a:prstGeom prst="rect">
              <a:avLst/>
            </a:prstGeom>
            <a:solidFill>
              <a:srgbClr val="DD17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Rectangle 28">
              <a:extLst>
                <a:ext uri="{FF2B5EF4-FFF2-40B4-BE49-F238E27FC236}">
                  <a16:creationId xmlns:a16="http://schemas.microsoft.com/office/drawing/2014/main" id="{E6D45802-836A-41D2-9281-C4B43EF6DDF8}"/>
                </a:ext>
              </a:extLst>
            </p:cNvPr>
            <p:cNvSpPr>
              <a:spLocks noChangeArrowheads="1"/>
            </p:cNvSpPr>
            <p:nvPr/>
          </p:nvSpPr>
          <p:spPr bwMode="auto">
            <a:xfrm>
              <a:off x="1119" y="2055"/>
              <a:ext cx="125" cy="272"/>
            </a:xfrm>
            <a:prstGeom prst="rect">
              <a:avLst/>
            </a:prstGeom>
            <a:solidFill>
              <a:srgbClr val="FF7B7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Rectangle 29">
              <a:extLst>
                <a:ext uri="{FF2B5EF4-FFF2-40B4-BE49-F238E27FC236}">
                  <a16:creationId xmlns:a16="http://schemas.microsoft.com/office/drawing/2014/main" id="{C3472153-D8D5-479E-8022-C618C67B3BE6}"/>
                </a:ext>
              </a:extLst>
            </p:cNvPr>
            <p:cNvSpPr>
              <a:spLocks noChangeArrowheads="1"/>
            </p:cNvSpPr>
            <p:nvPr/>
          </p:nvSpPr>
          <p:spPr bwMode="auto">
            <a:xfrm>
              <a:off x="1182" y="2055"/>
              <a:ext cx="62" cy="272"/>
            </a:xfrm>
            <a:prstGeom prst="rect">
              <a:avLst/>
            </a:prstGeom>
            <a:solidFill>
              <a:srgbClr val="DD17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Rectangle 30">
              <a:extLst>
                <a:ext uri="{FF2B5EF4-FFF2-40B4-BE49-F238E27FC236}">
                  <a16:creationId xmlns:a16="http://schemas.microsoft.com/office/drawing/2014/main" id="{96416DC9-AF8A-4382-844F-C8EC193389BE}"/>
                </a:ext>
              </a:extLst>
            </p:cNvPr>
            <p:cNvSpPr>
              <a:spLocks noChangeArrowheads="1"/>
            </p:cNvSpPr>
            <p:nvPr/>
          </p:nvSpPr>
          <p:spPr bwMode="auto">
            <a:xfrm>
              <a:off x="1119" y="2072"/>
              <a:ext cx="125" cy="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Rectangle 31">
              <a:extLst>
                <a:ext uri="{FF2B5EF4-FFF2-40B4-BE49-F238E27FC236}">
                  <a16:creationId xmlns:a16="http://schemas.microsoft.com/office/drawing/2014/main" id="{A9F850B9-5217-4C64-BDED-92F973720033}"/>
                </a:ext>
              </a:extLst>
            </p:cNvPr>
            <p:cNvSpPr>
              <a:spLocks noChangeArrowheads="1"/>
            </p:cNvSpPr>
            <p:nvPr/>
          </p:nvSpPr>
          <p:spPr bwMode="auto">
            <a:xfrm>
              <a:off x="1182" y="2072"/>
              <a:ext cx="62" cy="14"/>
            </a:xfrm>
            <a:prstGeom prst="rect">
              <a:avLst/>
            </a:prstGeom>
            <a:solidFill>
              <a:srgbClr val="C1C1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32">
              <a:extLst>
                <a:ext uri="{FF2B5EF4-FFF2-40B4-BE49-F238E27FC236}">
                  <a16:creationId xmlns:a16="http://schemas.microsoft.com/office/drawing/2014/main" id="{F5B048EB-F690-4B8D-93AA-FBBFD6706A14}"/>
                </a:ext>
              </a:extLst>
            </p:cNvPr>
            <p:cNvSpPr>
              <a:spLocks/>
            </p:cNvSpPr>
            <p:nvPr/>
          </p:nvSpPr>
          <p:spPr bwMode="auto">
            <a:xfrm>
              <a:off x="958" y="2148"/>
              <a:ext cx="447" cy="497"/>
            </a:xfrm>
            <a:custGeom>
              <a:avLst/>
              <a:gdLst>
                <a:gd name="T0" fmla="*/ 416 w 447"/>
                <a:gd name="T1" fmla="*/ 497 h 497"/>
                <a:gd name="T2" fmla="*/ 29 w 447"/>
                <a:gd name="T3" fmla="*/ 497 h 497"/>
                <a:gd name="T4" fmla="*/ 0 w 447"/>
                <a:gd name="T5" fmla="*/ 0 h 497"/>
                <a:gd name="T6" fmla="*/ 447 w 447"/>
                <a:gd name="T7" fmla="*/ 0 h 497"/>
                <a:gd name="T8" fmla="*/ 416 w 447"/>
                <a:gd name="T9" fmla="*/ 497 h 497"/>
              </a:gdLst>
              <a:ahLst/>
              <a:cxnLst>
                <a:cxn ang="0">
                  <a:pos x="T0" y="T1"/>
                </a:cxn>
                <a:cxn ang="0">
                  <a:pos x="T2" y="T3"/>
                </a:cxn>
                <a:cxn ang="0">
                  <a:pos x="T4" y="T5"/>
                </a:cxn>
                <a:cxn ang="0">
                  <a:pos x="T6" y="T7"/>
                </a:cxn>
                <a:cxn ang="0">
                  <a:pos x="T8" y="T9"/>
                </a:cxn>
              </a:cxnLst>
              <a:rect l="0" t="0" r="r" b="b"/>
              <a:pathLst>
                <a:path w="447" h="497">
                  <a:moveTo>
                    <a:pt x="416" y="497"/>
                  </a:moveTo>
                  <a:lnTo>
                    <a:pt x="29" y="497"/>
                  </a:lnTo>
                  <a:lnTo>
                    <a:pt x="0" y="0"/>
                  </a:lnTo>
                  <a:lnTo>
                    <a:pt x="447" y="0"/>
                  </a:lnTo>
                  <a:lnTo>
                    <a:pt x="416" y="497"/>
                  </a:ln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33">
              <a:extLst>
                <a:ext uri="{FF2B5EF4-FFF2-40B4-BE49-F238E27FC236}">
                  <a16:creationId xmlns:a16="http://schemas.microsoft.com/office/drawing/2014/main" id="{CD77F95B-BE18-4D4B-8732-28E6E6D27FCE}"/>
                </a:ext>
              </a:extLst>
            </p:cNvPr>
            <p:cNvSpPr>
              <a:spLocks/>
            </p:cNvSpPr>
            <p:nvPr/>
          </p:nvSpPr>
          <p:spPr bwMode="auto">
            <a:xfrm>
              <a:off x="982" y="2148"/>
              <a:ext cx="423" cy="497"/>
            </a:xfrm>
            <a:custGeom>
              <a:avLst/>
              <a:gdLst>
                <a:gd name="T0" fmla="*/ 158 w 176"/>
                <a:gd name="T1" fmla="*/ 0 h 208"/>
                <a:gd name="T2" fmla="*/ 24 w 176"/>
                <a:gd name="T3" fmla="*/ 180 h 208"/>
                <a:gd name="T4" fmla="*/ 0 w 176"/>
                <a:gd name="T5" fmla="*/ 176 h 208"/>
                <a:gd name="T6" fmla="*/ 2 w 176"/>
                <a:gd name="T7" fmla="*/ 208 h 208"/>
                <a:gd name="T8" fmla="*/ 163 w 176"/>
                <a:gd name="T9" fmla="*/ 208 h 208"/>
                <a:gd name="T10" fmla="*/ 176 w 176"/>
                <a:gd name="T11" fmla="*/ 0 h 208"/>
                <a:gd name="T12" fmla="*/ 158 w 176"/>
                <a:gd name="T13" fmla="*/ 0 h 208"/>
              </a:gdLst>
              <a:ahLst/>
              <a:cxnLst>
                <a:cxn ang="0">
                  <a:pos x="T0" y="T1"/>
                </a:cxn>
                <a:cxn ang="0">
                  <a:pos x="T2" y="T3"/>
                </a:cxn>
                <a:cxn ang="0">
                  <a:pos x="T4" y="T5"/>
                </a:cxn>
                <a:cxn ang="0">
                  <a:pos x="T6" y="T7"/>
                </a:cxn>
                <a:cxn ang="0">
                  <a:pos x="T8" y="T9"/>
                </a:cxn>
                <a:cxn ang="0">
                  <a:pos x="T10" y="T11"/>
                </a:cxn>
                <a:cxn ang="0">
                  <a:pos x="T12" y="T13"/>
                </a:cxn>
              </a:cxnLst>
              <a:rect l="0" t="0" r="r" b="b"/>
              <a:pathLst>
                <a:path w="176" h="208">
                  <a:moveTo>
                    <a:pt x="158" y="0"/>
                  </a:moveTo>
                  <a:cubicBezTo>
                    <a:pt x="143" y="103"/>
                    <a:pt x="88" y="180"/>
                    <a:pt x="24" y="180"/>
                  </a:cubicBezTo>
                  <a:cubicBezTo>
                    <a:pt x="16" y="180"/>
                    <a:pt x="8" y="178"/>
                    <a:pt x="0" y="176"/>
                  </a:cubicBezTo>
                  <a:cubicBezTo>
                    <a:pt x="2" y="208"/>
                    <a:pt x="2" y="208"/>
                    <a:pt x="2" y="208"/>
                  </a:cubicBezTo>
                  <a:cubicBezTo>
                    <a:pt x="163" y="208"/>
                    <a:pt x="163" y="208"/>
                    <a:pt x="163" y="208"/>
                  </a:cubicBezTo>
                  <a:cubicBezTo>
                    <a:pt x="176" y="0"/>
                    <a:pt x="176" y="0"/>
                    <a:pt x="176" y="0"/>
                  </a:cubicBezTo>
                  <a:lnTo>
                    <a:pt x="158" y="0"/>
                  </a:lnTo>
                  <a:close/>
                </a:path>
              </a:pathLst>
            </a:custGeom>
            <a:solidFill>
              <a:srgbClr val="C1C1C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34">
              <a:extLst>
                <a:ext uri="{FF2B5EF4-FFF2-40B4-BE49-F238E27FC236}">
                  <a16:creationId xmlns:a16="http://schemas.microsoft.com/office/drawing/2014/main" id="{BCFFF942-16F7-431A-9174-B9F828BD9E6D}"/>
                </a:ext>
              </a:extLst>
            </p:cNvPr>
            <p:cNvSpPr>
              <a:spLocks/>
            </p:cNvSpPr>
            <p:nvPr/>
          </p:nvSpPr>
          <p:spPr bwMode="auto">
            <a:xfrm>
              <a:off x="1182" y="1673"/>
              <a:ext cx="41" cy="150"/>
            </a:xfrm>
            <a:custGeom>
              <a:avLst/>
              <a:gdLst>
                <a:gd name="T0" fmla="*/ 17 w 17"/>
                <a:gd name="T1" fmla="*/ 25 h 63"/>
                <a:gd name="T2" fmla="*/ 1 w 17"/>
                <a:gd name="T3" fmla="*/ 0 h 63"/>
                <a:gd name="T4" fmla="*/ 1 w 17"/>
                <a:gd name="T5" fmla="*/ 32 h 63"/>
                <a:gd name="T6" fmla="*/ 0 w 17"/>
                <a:gd name="T7" fmla="*/ 32 h 63"/>
                <a:gd name="T8" fmla="*/ 0 w 17"/>
                <a:gd name="T9" fmla="*/ 32 h 63"/>
                <a:gd name="T10" fmla="*/ 6 w 17"/>
                <a:gd name="T11" fmla="*/ 39 h 63"/>
                <a:gd name="T12" fmla="*/ 0 w 17"/>
                <a:gd name="T13" fmla="*/ 47 h 63"/>
                <a:gd name="T14" fmla="*/ 0 w 17"/>
                <a:gd name="T15" fmla="*/ 63 h 63"/>
                <a:gd name="T16" fmla="*/ 17 w 17"/>
                <a:gd name="T17" fmla="*/ 63 h 63"/>
                <a:gd name="T18" fmla="*/ 17 w 17"/>
                <a:gd name="T19" fmla="*/ 25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63">
                  <a:moveTo>
                    <a:pt x="17" y="25"/>
                  </a:moveTo>
                  <a:cubicBezTo>
                    <a:pt x="10" y="21"/>
                    <a:pt x="4" y="11"/>
                    <a:pt x="1" y="0"/>
                  </a:cubicBezTo>
                  <a:cubicBezTo>
                    <a:pt x="1" y="32"/>
                    <a:pt x="1" y="32"/>
                    <a:pt x="1" y="32"/>
                  </a:cubicBezTo>
                  <a:cubicBezTo>
                    <a:pt x="0" y="32"/>
                    <a:pt x="0" y="32"/>
                    <a:pt x="0" y="32"/>
                  </a:cubicBezTo>
                  <a:cubicBezTo>
                    <a:pt x="0" y="32"/>
                    <a:pt x="0" y="32"/>
                    <a:pt x="0" y="32"/>
                  </a:cubicBezTo>
                  <a:cubicBezTo>
                    <a:pt x="4" y="32"/>
                    <a:pt x="6" y="35"/>
                    <a:pt x="6" y="39"/>
                  </a:cubicBezTo>
                  <a:cubicBezTo>
                    <a:pt x="6" y="43"/>
                    <a:pt x="4" y="47"/>
                    <a:pt x="0" y="47"/>
                  </a:cubicBezTo>
                  <a:cubicBezTo>
                    <a:pt x="0" y="63"/>
                    <a:pt x="0" y="63"/>
                    <a:pt x="0" y="63"/>
                  </a:cubicBezTo>
                  <a:cubicBezTo>
                    <a:pt x="17" y="63"/>
                    <a:pt x="17" y="63"/>
                    <a:pt x="17" y="63"/>
                  </a:cubicBezTo>
                  <a:lnTo>
                    <a:pt x="17" y="25"/>
                  </a:lnTo>
                  <a:close/>
                </a:path>
              </a:pathLst>
            </a:custGeom>
            <a:solidFill>
              <a:srgbClr val="554F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35">
              <a:extLst>
                <a:ext uri="{FF2B5EF4-FFF2-40B4-BE49-F238E27FC236}">
                  <a16:creationId xmlns:a16="http://schemas.microsoft.com/office/drawing/2014/main" id="{021A85B7-4A2E-436C-85D1-681F71873244}"/>
                </a:ext>
              </a:extLst>
            </p:cNvPr>
            <p:cNvSpPr>
              <a:spLocks/>
            </p:cNvSpPr>
            <p:nvPr/>
          </p:nvSpPr>
          <p:spPr bwMode="auto">
            <a:xfrm>
              <a:off x="1141" y="1673"/>
              <a:ext cx="41" cy="150"/>
            </a:xfrm>
            <a:custGeom>
              <a:avLst/>
              <a:gdLst>
                <a:gd name="T0" fmla="*/ 17 w 17"/>
                <a:gd name="T1" fmla="*/ 47 h 63"/>
                <a:gd name="T2" fmla="*/ 11 w 17"/>
                <a:gd name="T3" fmla="*/ 39 h 63"/>
                <a:gd name="T4" fmla="*/ 17 w 17"/>
                <a:gd name="T5" fmla="*/ 32 h 63"/>
                <a:gd name="T6" fmla="*/ 16 w 17"/>
                <a:gd name="T7" fmla="*/ 32 h 63"/>
                <a:gd name="T8" fmla="*/ 16 w 17"/>
                <a:gd name="T9" fmla="*/ 0 h 63"/>
                <a:gd name="T10" fmla="*/ 0 w 17"/>
                <a:gd name="T11" fmla="*/ 25 h 63"/>
                <a:gd name="T12" fmla="*/ 0 w 17"/>
                <a:gd name="T13" fmla="*/ 63 h 63"/>
                <a:gd name="T14" fmla="*/ 17 w 17"/>
                <a:gd name="T15" fmla="*/ 63 h 63"/>
                <a:gd name="T16" fmla="*/ 17 w 17"/>
                <a:gd name="T17" fmla="*/ 63 h 63"/>
                <a:gd name="T18" fmla="*/ 17 w 17"/>
                <a:gd name="T19" fmla="*/ 63 h 63"/>
                <a:gd name="T20" fmla="*/ 17 w 17"/>
                <a:gd name="T21" fmla="*/ 47 h 63"/>
                <a:gd name="T22" fmla="*/ 17 w 17"/>
                <a:gd name="T23" fmla="*/ 47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 h="63">
                  <a:moveTo>
                    <a:pt x="17" y="47"/>
                  </a:moveTo>
                  <a:cubicBezTo>
                    <a:pt x="14" y="47"/>
                    <a:pt x="11" y="43"/>
                    <a:pt x="11" y="39"/>
                  </a:cubicBezTo>
                  <a:cubicBezTo>
                    <a:pt x="11" y="35"/>
                    <a:pt x="14" y="32"/>
                    <a:pt x="17" y="32"/>
                  </a:cubicBezTo>
                  <a:cubicBezTo>
                    <a:pt x="16" y="32"/>
                    <a:pt x="16" y="32"/>
                    <a:pt x="16" y="32"/>
                  </a:cubicBezTo>
                  <a:cubicBezTo>
                    <a:pt x="16" y="0"/>
                    <a:pt x="16" y="0"/>
                    <a:pt x="16" y="0"/>
                  </a:cubicBezTo>
                  <a:cubicBezTo>
                    <a:pt x="13" y="11"/>
                    <a:pt x="7" y="21"/>
                    <a:pt x="0" y="25"/>
                  </a:cubicBezTo>
                  <a:cubicBezTo>
                    <a:pt x="0" y="63"/>
                    <a:pt x="0" y="63"/>
                    <a:pt x="0" y="63"/>
                  </a:cubicBezTo>
                  <a:cubicBezTo>
                    <a:pt x="17" y="63"/>
                    <a:pt x="17" y="63"/>
                    <a:pt x="17" y="63"/>
                  </a:cubicBezTo>
                  <a:cubicBezTo>
                    <a:pt x="17" y="63"/>
                    <a:pt x="17" y="63"/>
                    <a:pt x="17" y="63"/>
                  </a:cubicBezTo>
                  <a:cubicBezTo>
                    <a:pt x="17" y="63"/>
                    <a:pt x="17" y="63"/>
                    <a:pt x="17" y="63"/>
                  </a:cubicBezTo>
                  <a:cubicBezTo>
                    <a:pt x="17" y="47"/>
                    <a:pt x="17" y="47"/>
                    <a:pt x="17" y="47"/>
                  </a:cubicBezTo>
                  <a:cubicBezTo>
                    <a:pt x="17" y="47"/>
                    <a:pt x="17" y="47"/>
                    <a:pt x="17" y="47"/>
                  </a:cubicBezTo>
                  <a:close/>
                </a:path>
              </a:pathLst>
            </a:custGeom>
            <a:solidFill>
              <a:srgbClr val="7A7A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0" name="Group 38">
            <a:extLst>
              <a:ext uri="{FF2B5EF4-FFF2-40B4-BE49-F238E27FC236}">
                <a16:creationId xmlns:a16="http://schemas.microsoft.com/office/drawing/2014/main" id="{283F1DB4-2F16-4B85-8F09-C8BA03401B26}"/>
              </a:ext>
            </a:extLst>
          </p:cNvPr>
          <p:cNvGrpSpPr>
            <a:grpSpLocks noChangeAspect="1"/>
          </p:cNvGrpSpPr>
          <p:nvPr/>
        </p:nvGrpSpPr>
        <p:grpSpPr bwMode="auto">
          <a:xfrm>
            <a:off x="4666189" y="4224606"/>
            <a:ext cx="922873" cy="657445"/>
            <a:chOff x="2462" y="1842"/>
            <a:chExt cx="1130" cy="805"/>
          </a:xfrm>
        </p:grpSpPr>
        <p:sp>
          <p:nvSpPr>
            <p:cNvPr id="81" name="Freeform 39">
              <a:extLst>
                <a:ext uri="{FF2B5EF4-FFF2-40B4-BE49-F238E27FC236}">
                  <a16:creationId xmlns:a16="http://schemas.microsoft.com/office/drawing/2014/main" id="{48772B19-292D-495E-BC2F-787AD4731655}"/>
                </a:ext>
              </a:extLst>
            </p:cNvPr>
            <p:cNvSpPr>
              <a:spLocks/>
            </p:cNvSpPr>
            <p:nvPr/>
          </p:nvSpPr>
          <p:spPr bwMode="auto">
            <a:xfrm>
              <a:off x="2632" y="1878"/>
              <a:ext cx="462" cy="666"/>
            </a:xfrm>
            <a:custGeom>
              <a:avLst/>
              <a:gdLst>
                <a:gd name="T0" fmla="*/ 194 w 194"/>
                <a:gd name="T1" fmla="*/ 0 h 279"/>
                <a:gd name="T2" fmla="*/ 194 w 194"/>
                <a:gd name="T3" fmla="*/ 279 h 279"/>
                <a:gd name="T4" fmla="*/ 7 w 194"/>
                <a:gd name="T5" fmla="*/ 279 h 279"/>
                <a:gd name="T6" fmla="*/ 0 w 194"/>
                <a:gd name="T7" fmla="*/ 272 h 279"/>
                <a:gd name="T8" fmla="*/ 0 w 194"/>
                <a:gd name="T9" fmla="*/ 7 h 279"/>
                <a:gd name="T10" fmla="*/ 7 w 194"/>
                <a:gd name="T11" fmla="*/ 0 h 279"/>
                <a:gd name="T12" fmla="*/ 194 w 194"/>
                <a:gd name="T13" fmla="*/ 0 h 279"/>
              </a:gdLst>
              <a:ahLst/>
              <a:cxnLst>
                <a:cxn ang="0">
                  <a:pos x="T0" y="T1"/>
                </a:cxn>
                <a:cxn ang="0">
                  <a:pos x="T2" y="T3"/>
                </a:cxn>
                <a:cxn ang="0">
                  <a:pos x="T4" y="T5"/>
                </a:cxn>
                <a:cxn ang="0">
                  <a:pos x="T6" y="T7"/>
                </a:cxn>
                <a:cxn ang="0">
                  <a:pos x="T8" y="T9"/>
                </a:cxn>
                <a:cxn ang="0">
                  <a:pos x="T10" y="T11"/>
                </a:cxn>
                <a:cxn ang="0">
                  <a:pos x="T12" y="T13"/>
                </a:cxn>
              </a:cxnLst>
              <a:rect l="0" t="0" r="r" b="b"/>
              <a:pathLst>
                <a:path w="194" h="279">
                  <a:moveTo>
                    <a:pt x="194" y="0"/>
                  </a:moveTo>
                  <a:cubicBezTo>
                    <a:pt x="194" y="279"/>
                    <a:pt x="194" y="279"/>
                    <a:pt x="194" y="279"/>
                  </a:cubicBezTo>
                  <a:cubicBezTo>
                    <a:pt x="7" y="279"/>
                    <a:pt x="7" y="279"/>
                    <a:pt x="7" y="279"/>
                  </a:cubicBezTo>
                  <a:cubicBezTo>
                    <a:pt x="3" y="279"/>
                    <a:pt x="0" y="276"/>
                    <a:pt x="0" y="272"/>
                  </a:cubicBezTo>
                  <a:cubicBezTo>
                    <a:pt x="0" y="7"/>
                    <a:pt x="0" y="7"/>
                    <a:pt x="0" y="7"/>
                  </a:cubicBezTo>
                  <a:cubicBezTo>
                    <a:pt x="0" y="3"/>
                    <a:pt x="3" y="0"/>
                    <a:pt x="7" y="0"/>
                  </a:cubicBezTo>
                  <a:lnTo>
                    <a:pt x="194" y="0"/>
                  </a:lnTo>
                  <a:close/>
                </a:path>
              </a:pathLst>
            </a:custGeom>
            <a:solidFill>
              <a:srgbClr val="1A96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40">
              <a:extLst>
                <a:ext uri="{FF2B5EF4-FFF2-40B4-BE49-F238E27FC236}">
                  <a16:creationId xmlns:a16="http://schemas.microsoft.com/office/drawing/2014/main" id="{5DEA6BDA-580C-4465-A715-B7D2602CF71A}"/>
                </a:ext>
              </a:extLst>
            </p:cNvPr>
            <p:cNvSpPr>
              <a:spLocks noEditPoints="1"/>
            </p:cNvSpPr>
            <p:nvPr/>
          </p:nvSpPr>
          <p:spPr bwMode="auto">
            <a:xfrm>
              <a:off x="2594" y="1842"/>
              <a:ext cx="998" cy="738"/>
            </a:xfrm>
            <a:custGeom>
              <a:avLst/>
              <a:gdLst>
                <a:gd name="T0" fmla="*/ 397 w 419"/>
                <a:gd name="T1" fmla="*/ 0 h 309"/>
                <a:gd name="T2" fmla="*/ 23 w 419"/>
                <a:gd name="T3" fmla="*/ 0 h 309"/>
                <a:gd name="T4" fmla="*/ 0 w 419"/>
                <a:gd name="T5" fmla="*/ 22 h 309"/>
                <a:gd name="T6" fmla="*/ 0 w 419"/>
                <a:gd name="T7" fmla="*/ 287 h 309"/>
                <a:gd name="T8" fmla="*/ 23 w 419"/>
                <a:gd name="T9" fmla="*/ 309 h 309"/>
                <a:gd name="T10" fmla="*/ 397 w 419"/>
                <a:gd name="T11" fmla="*/ 309 h 309"/>
                <a:gd name="T12" fmla="*/ 419 w 419"/>
                <a:gd name="T13" fmla="*/ 287 h 309"/>
                <a:gd name="T14" fmla="*/ 419 w 419"/>
                <a:gd name="T15" fmla="*/ 22 h 309"/>
                <a:gd name="T16" fmla="*/ 397 w 419"/>
                <a:gd name="T17" fmla="*/ 0 h 309"/>
                <a:gd name="T18" fmla="*/ 404 w 419"/>
                <a:gd name="T19" fmla="*/ 287 h 309"/>
                <a:gd name="T20" fmla="*/ 397 w 419"/>
                <a:gd name="T21" fmla="*/ 294 h 309"/>
                <a:gd name="T22" fmla="*/ 23 w 419"/>
                <a:gd name="T23" fmla="*/ 294 h 309"/>
                <a:gd name="T24" fmla="*/ 16 w 419"/>
                <a:gd name="T25" fmla="*/ 287 h 309"/>
                <a:gd name="T26" fmla="*/ 16 w 419"/>
                <a:gd name="T27" fmla="*/ 22 h 309"/>
                <a:gd name="T28" fmla="*/ 23 w 419"/>
                <a:gd name="T29" fmla="*/ 15 h 309"/>
                <a:gd name="T30" fmla="*/ 397 w 419"/>
                <a:gd name="T31" fmla="*/ 15 h 309"/>
                <a:gd name="T32" fmla="*/ 404 w 419"/>
                <a:gd name="T33" fmla="*/ 22 h 309"/>
                <a:gd name="T34" fmla="*/ 404 w 419"/>
                <a:gd name="T35" fmla="*/ 287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19" h="309">
                  <a:moveTo>
                    <a:pt x="397" y="0"/>
                  </a:moveTo>
                  <a:cubicBezTo>
                    <a:pt x="23" y="0"/>
                    <a:pt x="23" y="0"/>
                    <a:pt x="23" y="0"/>
                  </a:cubicBezTo>
                  <a:cubicBezTo>
                    <a:pt x="10" y="0"/>
                    <a:pt x="0" y="10"/>
                    <a:pt x="0" y="22"/>
                  </a:cubicBezTo>
                  <a:cubicBezTo>
                    <a:pt x="0" y="287"/>
                    <a:pt x="0" y="287"/>
                    <a:pt x="0" y="287"/>
                  </a:cubicBezTo>
                  <a:cubicBezTo>
                    <a:pt x="0" y="299"/>
                    <a:pt x="10" y="309"/>
                    <a:pt x="23" y="309"/>
                  </a:cubicBezTo>
                  <a:cubicBezTo>
                    <a:pt x="397" y="309"/>
                    <a:pt x="397" y="309"/>
                    <a:pt x="397" y="309"/>
                  </a:cubicBezTo>
                  <a:cubicBezTo>
                    <a:pt x="409" y="309"/>
                    <a:pt x="419" y="299"/>
                    <a:pt x="419" y="287"/>
                  </a:cubicBezTo>
                  <a:cubicBezTo>
                    <a:pt x="419" y="22"/>
                    <a:pt x="419" y="22"/>
                    <a:pt x="419" y="22"/>
                  </a:cubicBezTo>
                  <a:cubicBezTo>
                    <a:pt x="419" y="10"/>
                    <a:pt x="409" y="0"/>
                    <a:pt x="397" y="0"/>
                  </a:cubicBezTo>
                  <a:close/>
                  <a:moveTo>
                    <a:pt x="404" y="287"/>
                  </a:moveTo>
                  <a:cubicBezTo>
                    <a:pt x="404" y="291"/>
                    <a:pt x="400" y="294"/>
                    <a:pt x="397" y="294"/>
                  </a:cubicBezTo>
                  <a:cubicBezTo>
                    <a:pt x="23" y="294"/>
                    <a:pt x="23" y="294"/>
                    <a:pt x="23" y="294"/>
                  </a:cubicBezTo>
                  <a:cubicBezTo>
                    <a:pt x="19" y="294"/>
                    <a:pt x="16" y="291"/>
                    <a:pt x="16" y="287"/>
                  </a:cubicBezTo>
                  <a:cubicBezTo>
                    <a:pt x="16" y="22"/>
                    <a:pt x="16" y="22"/>
                    <a:pt x="16" y="22"/>
                  </a:cubicBezTo>
                  <a:cubicBezTo>
                    <a:pt x="16" y="18"/>
                    <a:pt x="19" y="15"/>
                    <a:pt x="23" y="15"/>
                  </a:cubicBezTo>
                  <a:cubicBezTo>
                    <a:pt x="397" y="15"/>
                    <a:pt x="397" y="15"/>
                    <a:pt x="397" y="15"/>
                  </a:cubicBezTo>
                  <a:cubicBezTo>
                    <a:pt x="400" y="15"/>
                    <a:pt x="404" y="18"/>
                    <a:pt x="404" y="22"/>
                  </a:cubicBezTo>
                  <a:lnTo>
                    <a:pt x="404" y="287"/>
                  </a:lnTo>
                  <a:close/>
                </a:path>
              </a:pathLst>
            </a:custGeom>
            <a:solidFill>
              <a:srgbClr val="FFB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41">
              <a:extLst>
                <a:ext uri="{FF2B5EF4-FFF2-40B4-BE49-F238E27FC236}">
                  <a16:creationId xmlns:a16="http://schemas.microsoft.com/office/drawing/2014/main" id="{0AD84DF9-20CE-4789-9E1E-4830A4ECB6E7}"/>
                </a:ext>
              </a:extLst>
            </p:cNvPr>
            <p:cNvSpPr>
              <a:spLocks/>
            </p:cNvSpPr>
            <p:nvPr/>
          </p:nvSpPr>
          <p:spPr bwMode="auto">
            <a:xfrm>
              <a:off x="3094" y="1878"/>
              <a:ext cx="463" cy="666"/>
            </a:xfrm>
            <a:custGeom>
              <a:avLst/>
              <a:gdLst>
                <a:gd name="T0" fmla="*/ 194 w 194"/>
                <a:gd name="T1" fmla="*/ 7 h 279"/>
                <a:gd name="T2" fmla="*/ 194 w 194"/>
                <a:gd name="T3" fmla="*/ 272 h 279"/>
                <a:gd name="T4" fmla="*/ 187 w 194"/>
                <a:gd name="T5" fmla="*/ 279 h 279"/>
                <a:gd name="T6" fmla="*/ 0 w 194"/>
                <a:gd name="T7" fmla="*/ 279 h 279"/>
                <a:gd name="T8" fmla="*/ 0 w 194"/>
                <a:gd name="T9" fmla="*/ 0 h 279"/>
                <a:gd name="T10" fmla="*/ 187 w 194"/>
                <a:gd name="T11" fmla="*/ 0 h 279"/>
                <a:gd name="T12" fmla="*/ 194 w 194"/>
                <a:gd name="T13" fmla="*/ 7 h 279"/>
              </a:gdLst>
              <a:ahLst/>
              <a:cxnLst>
                <a:cxn ang="0">
                  <a:pos x="T0" y="T1"/>
                </a:cxn>
                <a:cxn ang="0">
                  <a:pos x="T2" y="T3"/>
                </a:cxn>
                <a:cxn ang="0">
                  <a:pos x="T4" y="T5"/>
                </a:cxn>
                <a:cxn ang="0">
                  <a:pos x="T6" y="T7"/>
                </a:cxn>
                <a:cxn ang="0">
                  <a:pos x="T8" y="T9"/>
                </a:cxn>
                <a:cxn ang="0">
                  <a:pos x="T10" y="T11"/>
                </a:cxn>
                <a:cxn ang="0">
                  <a:pos x="T12" y="T13"/>
                </a:cxn>
              </a:cxnLst>
              <a:rect l="0" t="0" r="r" b="b"/>
              <a:pathLst>
                <a:path w="194" h="279">
                  <a:moveTo>
                    <a:pt x="194" y="7"/>
                  </a:moveTo>
                  <a:cubicBezTo>
                    <a:pt x="194" y="272"/>
                    <a:pt x="194" y="272"/>
                    <a:pt x="194" y="272"/>
                  </a:cubicBezTo>
                  <a:cubicBezTo>
                    <a:pt x="194" y="276"/>
                    <a:pt x="190" y="279"/>
                    <a:pt x="187" y="279"/>
                  </a:cubicBezTo>
                  <a:cubicBezTo>
                    <a:pt x="0" y="279"/>
                    <a:pt x="0" y="279"/>
                    <a:pt x="0" y="279"/>
                  </a:cubicBezTo>
                  <a:cubicBezTo>
                    <a:pt x="0" y="0"/>
                    <a:pt x="0" y="0"/>
                    <a:pt x="0" y="0"/>
                  </a:cubicBezTo>
                  <a:cubicBezTo>
                    <a:pt x="187" y="0"/>
                    <a:pt x="187" y="0"/>
                    <a:pt x="187" y="0"/>
                  </a:cubicBezTo>
                  <a:cubicBezTo>
                    <a:pt x="190" y="0"/>
                    <a:pt x="194" y="3"/>
                    <a:pt x="194" y="7"/>
                  </a:cubicBezTo>
                  <a:close/>
                </a:path>
              </a:pathLst>
            </a:custGeom>
            <a:solidFill>
              <a:srgbClr val="0372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42">
              <a:extLst>
                <a:ext uri="{FF2B5EF4-FFF2-40B4-BE49-F238E27FC236}">
                  <a16:creationId xmlns:a16="http://schemas.microsoft.com/office/drawing/2014/main" id="{0FA6244C-2AE7-4611-8F72-9E95E34E812F}"/>
                </a:ext>
              </a:extLst>
            </p:cNvPr>
            <p:cNvSpPr>
              <a:spLocks/>
            </p:cNvSpPr>
            <p:nvPr/>
          </p:nvSpPr>
          <p:spPr bwMode="auto">
            <a:xfrm>
              <a:off x="3015" y="2499"/>
              <a:ext cx="113" cy="45"/>
            </a:xfrm>
            <a:custGeom>
              <a:avLst/>
              <a:gdLst>
                <a:gd name="T0" fmla="*/ 47 w 47"/>
                <a:gd name="T1" fmla="*/ 0 h 19"/>
                <a:gd name="T2" fmla="*/ 10 w 47"/>
                <a:gd name="T3" fmla="*/ 0 h 19"/>
                <a:gd name="T4" fmla="*/ 0 w 47"/>
                <a:gd name="T5" fmla="*/ 10 h 19"/>
                <a:gd name="T6" fmla="*/ 10 w 47"/>
                <a:gd name="T7" fmla="*/ 19 h 19"/>
                <a:gd name="T8" fmla="*/ 41 w 47"/>
                <a:gd name="T9" fmla="*/ 19 h 19"/>
                <a:gd name="T10" fmla="*/ 47 w 47"/>
                <a:gd name="T11" fmla="*/ 0 h 19"/>
              </a:gdLst>
              <a:ahLst/>
              <a:cxnLst>
                <a:cxn ang="0">
                  <a:pos x="T0" y="T1"/>
                </a:cxn>
                <a:cxn ang="0">
                  <a:pos x="T2" y="T3"/>
                </a:cxn>
                <a:cxn ang="0">
                  <a:pos x="T4" y="T5"/>
                </a:cxn>
                <a:cxn ang="0">
                  <a:pos x="T6" y="T7"/>
                </a:cxn>
                <a:cxn ang="0">
                  <a:pos x="T8" y="T9"/>
                </a:cxn>
                <a:cxn ang="0">
                  <a:pos x="T10" y="T11"/>
                </a:cxn>
              </a:cxnLst>
              <a:rect l="0" t="0" r="r" b="b"/>
              <a:pathLst>
                <a:path w="47" h="19">
                  <a:moveTo>
                    <a:pt x="47" y="0"/>
                  </a:moveTo>
                  <a:cubicBezTo>
                    <a:pt x="10" y="0"/>
                    <a:pt x="10" y="0"/>
                    <a:pt x="10" y="0"/>
                  </a:cubicBezTo>
                  <a:cubicBezTo>
                    <a:pt x="4" y="0"/>
                    <a:pt x="0" y="5"/>
                    <a:pt x="0" y="10"/>
                  </a:cubicBezTo>
                  <a:cubicBezTo>
                    <a:pt x="0" y="15"/>
                    <a:pt x="4" y="19"/>
                    <a:pt x="10" y="19"/>
                  </a:cubicBezTo>
                  <a:cubicBezTo>
                    <a:pt x="41" y="19"/>
                    <a:pt x="41" y="19"/>
                    <a:pt x="41" y="19"/>
                  </a:cubicBezTo>
                  <a:lnTo>
                    <a:pt x="47" y="0"/>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Rectangle 43">
              <a:extLst>
                <a:ext uri="{FF2B5EF4-FFF2-40B4-BE49-F238E27FC236}">
                  <a16:creationId xmlns:a16="http://schemas.microsoft.com/office/drawing/2014/main" id="{1B1B5D00-0C20-4A54-AA36-88BA99C5D7A2}"/>
                </a:ext>
              </a:extLst>
            </p:cNvPr>
            <p:cNvSpPr>
              <a:spLocks noChangeArrowheads="1"/>
            </p:cNvSpPr>
            <p:nvPr/>
          </p:nvSpPr>
          <p:spPr bwMode="auto">
            <a:xfrm>
              <a:off x="2718" y="2523"/>
              <a:ext cx="243" cy="21"/>
            </a:xfrm>
            <a:prstGeom prst="rect">
              <a:avLst/>
            </a:prstGeom>
            <a:solidFill>
              <a:srgbClr val="16D0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44">
              <a:extLst>
                <a:ext uri="{FF2B5EF4-FFF2-40B4-BE49-F238E27FC236}">
                  <a16:creationId xmlns:a16="http://schemas.microsoft.com/office/drawing/2014/main" id="{B9F67F97-8C0C-4C35-9D52-A92B92806D4B}"/>
                </a:ext>
              </a:extLst>
            </p:cNvPr>
            <p:cNvSpPr>
              <a:spLocks/>
            </p:cNvSpPr>
            <p:nvPr/>
          </p:nvSpPr>
          <p:spPr bwMode="auto">
            <a:xfrm>
              <a:off x="2801" y="2523"/>
              <a:ext cx="160" cy="124"/>
            </a:xfrm>
            <a:custGeom>
              <a:avLst/>
              <a:gdLst>
                <a:gd name="T0" fmla="*/ 160 w 160"/>
                <a:gd name="T1" fmla="*/ 0 h 124"/>
                <a:gd name="T2" fmla="*/ 160 w 160"/>
                <a:gd name="T3" fmla="*/ 124 h 124"/>
                <a:gd name="T4" fmla="*/ 0 w 160"/>
                <a:gd name="T5" fmla="*/ 0 h 124"/>
                <a:gd name="T6" fmla="*/ 160 w 160"/>
                <a:gd name="T7" fmla="*/ 0 h 124"/>
              </a:gdLst>
              <a:ahLst/>
              <a:cxnLst>
                <a:cxn ang="0">
                  <a:pos x="T0" y="T1"/>
                </a:cxn>
                <a:cxn ang="0">
                  <a:pos x="T2" y="T3"/>
                </a:cxn>
                <a:cxn ang="0">
                  <a:pos x="T4" y="T5"/>
                </a:cxn>
                <a:cxn ang="0">
                  <a:pos x="T6" y="T7"/>
                </a:cxn>
              </a:cxnLst>
              <a:rect l="0" t="0" r="r" b="b"/>
              <a:pathLst>
                <a:path w="160" h="124">
                  <a:moveTo>
                    <a:pt x="160" y="0"/>
                  </a:moveTo>
                  <a:lnTo>
                    <a:pt x="160" y="124"/>
                  </a:lnTo>
                  <a:lnTo>
                    <a:pt x="0" y="0"/>
                  </a:lnTo>
                  <a:lnTo>
                    <a:pt x="160" y="0"/>
                  </a:lnTo>
                  <a:close/>
                </a:path>
              </a:pathLst>
            </a:custGeom>
            <a:solidFill>
              <a:srgbClr val="00AF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Rectangle 45">
              <a:extLst>
                <a:ext uri="{FF2B5EF4-FFF2-40B4-BE49-F238E27FC236}">
                  <a16:creationId xmlns:a16="http://schemas.microsoft.com/office/drawing/2014/main" id="{47C980F6-B7CA-4602-ADCD-D1DFB8CF910B}"/>
                </a:ext>
              </a:extLst>
            </p:cNvPr>
            <p:cNvSpPr>
              <a:spLocks noChangeArrowheads="1"/>
            </p:cNvSpPr>
            <p:nvPr/>
          </p:nvSpPr>
          <p:spPr bwMode="auto">
            <a:xfrm>
              <a:off x="2739" y="1925"/>
              <a:ext cx="29"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Rectangle 46">
              <a:extLst>
                <a:ext uri="{FF2B5EF4-FFF2-40B4-BE49-F238E27FC236}">
                  <a16:creationId xmlns:a16="http://schemas.microsoft.com/office/drawing/2014/main" id="{0F2E4FCB-F761-4DD5-9109-5705A7DAD40B}"/>
                </a:ext>
              </a:extLst>
            </p:cNvPr>
            <p:cNvSpPr>
              <a:spLocks noChangeArrowheads="1"/>
            </p:cNvSpPr>
            <p:nvPr/>
          </p:nvSpPr>
          <p:spPr bwMode="auto">
            <a:xfrm>
              <a:off x="2837" y="1925"/>
              <a:ext cx="28"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Rectangle 47">
              <a:extLst>
                <a:ext uri="{FF2B5EF4-FFF2-40B4-BE49-F238E27FC236}">
                  <a16:creationId xmlns:a16="http://schemas.microsoft.com/office/drawing/2014/main" id="{E63E131F-1550-46F4-A625-45AB457003AB}"/>
                </a:ext>
              </a:extLst>
            </p:cNvPr>
            <p:cNvSpPr>
              <a:spLocks noChangeArrowheads="1"/>
            </p:cNvSpPr>
            <p:nvPr/>
          </p:nvSpPr>
          <p:spPr bwMode="auto">
            <a:xfrm>
              <a:off x="2934" y="1925"/>
              <a:ext cx="29"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Rectangle 48">
              <a:extLst>
                <a:ext uri="{FF2B5EF4-FFF2-40B4-BE49-F238E27FC236}">
                  <a16:creationId xmlns:a16="http://schemas.microsoft.com/office/drawing/2014/main" id="{F7205961-02FE-4A15-A704-89A65B621BE8}"/>
                </a:ext>
              </a:extLst>
            </p:cNvPr>
            <p:cNvSpPr>
              <a:spLocks noChangeArrowheads="1"/>
            </p:cNvSpPr>
            <p:nvPr/>
          </p:nvSpPr>
          <p:spPr bwMode="auto">
            <a:xfrm>
              <a:off x="3030" y="1925"/>
              <a:ext cx="28"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Rectangle 49">
              <a:extLst>
                <a:ext uri="{FF2B5EF4-FFF2-40B4-BE49-F238E27FC236}">
                  <a16:creationId xmlns:a16="http://schemas.microsoft.com/office/drawing/2014/main" id="{910BA110-0CA6-44B4-8BED-22C2018428E7}"/>
                </a:ext>
              </a:extLst>
            </p:cNvPr>
            <p:cNvSpPr>
              <a:spLocks noChangeArrowheads="1"/>
            </p:cNvSpPr>
            <p:nvPr/>
          </p:nvSpPr>
          <p:spPr bwMode="auto">
            <a:xfrm>
              <a:off x="3128" y="1925"/>
              <a:ext cx="28"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Rectangle 50">
              <a:extLst>
                <a:ext uri="{FF2B5EF4-FFF2-40B4-BE49-F238E27FC236}">
                  <a16:creationId xmlns:a16="http://schemas.microsoft.com/office/drawing/2014/main" id="{648AFF0C-E716-4D66-8EF5-A19C7CA1D63A}"/>
                </a:ext>
              </a:extLst>
            </p:cNvPr>
            <p:cNvSpPr>
              <a:spLocks noChangeArrowheads="1"/>
            </p:cNvSpPr>
            <p:nvPr/>
          </p:nvSpPr>
          <p:spPr bwMode="auto">
            <a:xfrm>
              <a:off x="3225" y="1925"/>
              <a:ext cx="29"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Rectangle 51">
              <a:extLst>
                <a:ext uri="{FF2B5EF4-FFF2-40B4-BE49-F238E27FC236}">
                  <a16:creationId xmlns:a16="http://schemas.microsoft.com/office/drawing/2014/main" id="{2E08CFC0-8FA8-4A3F-96F5-C3B83953F8B1}"/>
                </a:ext>
              </a:extLst>
            </p:cNvPr>
            <p:cNvSpPr>
              <a:spLocks noChangeArrowheads="1"/>
            </p:cNvSpPr>
            <p:nvPr/>
          </p:nvSpPr>
          <p:spPr bwMode="auto">
            <a:xfrm>
              <a:off x="3323" y="1925"/>
              <a:ext cx="26"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Rectangle 52">
              <a:extLst>
                <a:ext uri="{FF2B5EF4-FFF2-40B4-BE49-F238E27FC236}">
                  <a16:creationId xmlns:a16="http://schemas.microsoft.com/office/drawing/2014/main" id="{E46994F4-F4C6-4100-8A8A-1A7565FD6384}"/>
                </a:ext>
              </a:extLst>
            </p:cNvPr>
            <p:cNvSpPr>
              <a:spLocks noChangeArrowheads="1"/>
            </p:cNvSpPr>
            <p:nvPr/>
          </p:nvSpPr>
          <p:spPr bwMode="auto">
            <a:xfrm>
              <a:off x="3418" y="1925"/>
              <a:ext cx="29"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Rectangle 53">
              <a:extLst>
                <a:ext uri="{FF2B5EF4-FFF2-40B4-BE49-F238E27FC236}">
                  <a16:creationId xmlns:a16="http://schemas.microsoft.com/office/drawing/2014/main" id="{5DE1A6DB-DC50-4540-8B1A-A0B4809C0F41}"/>
                </a:ext>
              </a:extLst>
            </p:cNvPr>
            <p:cNvSpPr>
              <a:spLocks noChangeArrowheads="1"/>
            </p:cNvSpPr>
            <p:nvPr/>
          </p:nvSpPr>
          <p:spPr bwMode="auto">
            <a:xfrm>
              <a:off x="2679" y="2391"/>
              <a:ext cx="830" cy="29"/>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Rectangle 54">
              <a:extLst>
                <a:ext uri="{FF2B5EF4-FFF2-40B4-BE49-F238E27FC236}">
                  <a16:creationId xmlns:a16="http://schemas.microsoft.com/office/drawing/2014/main" id="{142611F5-0C3E-482F-811B-34F77B502859}"/>
                </a:ext>
              </a:extLst>
            </p:cNvPr>
            <p:cNvSpPr>
              <a:spLocks noChangeArrowheads="1"/>
            </p:cNvSpPr>
            <p:nvPr/>
          </p:nvSpPr>
          <p:spPr bwMode="auto">
            <a:xfrm>
              <a:off x="2679" y="2293"/>
              <a:ext cx="830" cy="29"/>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Rectangle 55">
              <a:extLst>
                <a:ext uri="{FF2B5EF4-FFF2-40B4-BE49-F238E27FC236}">
                  <a16:creationId xmlns:a16="http://schemas.microsoft.com/office/drawing/2014/main" id="{DABD20AD-7C40-4658-B115-9959C2AAC2E8}"/>
                </a:ext>
              </a:extLst>
            </p:cNvPr>
            <p:cNvSpPr>
              <a:spLocks noChangeArrowheads="1"/>
            </p:cNvSpPr>
            <p:nvPr/>
          </p:nvSpPr>
          <p:spPr bwMode="auto">
            <a:xfrm>
              <a:off x="2679" y="2198"/>
              <a:ext cx="830" cy="26"/>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Rectangle 56">
              <a:extLst>
                <a:ext uri="{FF2B5EF4-FFF2-40B4-BE49-F238E27FC236}">
                  <a16:creationId xmlns:a16="http://schemas.microsoft.com/office/drawing/2014/main" id="{19702EEF-9C32-4B77-9588-140A97FAAB4A}"/>
                </a:ext>
              </a:extLst>
            </p:cNvPr>
            <p:cNvSpPr>
              <a:spLocks noChangeArrowheads="1"/>
            </p:cNvSpPr>
            <p:nvPr/>
          </p:nvSpPr>
          <p:spPr bwMode="auto">
            <a:xfrm>
              <a:off x="2679" y="2100"/>
              <a:ext cx="830" cy="28"/>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Rectangle 57">
              <a:extLst>
                <a:ext uri="{FF2B5EF4-FFF2-40B4-BE49-F238E27FC236}">
                  <a16:creationId xmlns:a16="http://schemas.microsoft.com/office/drawing/2014/main" id="{4D71AD74-A719-445B-8CEB-ED021D9181DC}"/>
                </a:ext>
              </a:extLst>
            </p:cNvPr>
            <p:cNvSpPr>
              <a:spLocks noChangeArrowheads="1"/>
            </p:cNvSpPr>
            <p:nvPr/>
          </p:nvSpPr>
          <p:spPr bwMode="auto">
            <a:xfrm>
              <a:off x="2679" y="2002"/>
              <a:ext cx="830" cy="28"/>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58">
              <a:extLst>
                <a:ext uri="{FF2B5EF4-FFF2-40B4-BE49-F238E27FC236}">
                  <a16:creationId xmlns:a16="http://schemas.microsoft.com/office/drawing/2014/main" id="{EA5CE29A-4D31-417D-B94B-209FEF07BC63}"/>
                </a:ext>
              </a:extLst>
            </p:cNvPr>
            <p:cNvSpPr>
              <a:spLocks/>
            </p:cNvSpPr>
            <p:nvPr/>
          </p:nvSpPr>
          <p:spPr bwMode="auto">
            <a:xfrm>
              <a:off x="2584" y="2045"/>
              <a:ext cx="122" cy="332"/>
            </a:xfrm>
            <a:custGeom>
              <a:avLst/>
              <a:gdLst>
                <a:gd name="T0" fmla="*/ 51 w 51"/>
                <a:gd name="T1" fmla="*/ 10 h 139"/>
                <a:gd name="T2" fmla="*/ 51 w 51"/>
                <a:gd name="T3" fmla="*/ 129 h 139"/>
                <a:gd name="T4" fmla="*/ 41 w 51"/>
                <a:gd name="T5" fmla="*/ 139 h 139"/>
                <a:gd name="T6" fmla="*/ 0 w 51"/>
                <a:gd name="T7" fmla="*/ 139 h 139"/>
                <a:gd name="T8" fmla="*/ 0 w 51"/>
                <a:gd name="T9" fmla="*/ 0 h 139"/>
                <a:gd name="T10" fmla="*/ 41 w 51"/>
                <a:gd name="T11" fmla="*/ 0 h 139"/>
                <a:gd name="T12" fmla="*/ 51 w 51"/>
                <a:gd name="T13" fmla="*/ 10 h 139"/>
              </a:gdLst>
              <a:ahLst/>
              <a:cxnLst>
                <a:cxn ang="0">
                  <a:pos x="T0" y="T1"/>
                </a:cxn>
                <a:cxn ang="0">
                  <a:pos x="T2" y="T3"/>
                </a:cxn>
                <a:cxn ang="0">
                  <a:pos x="T4" y="T5"/>
                </a:cxn>
                <a:cxn ang="0">
                  <a:pos x="T6" y="T7"/>
                </a:cxn>
                <a:cxn ang="0">
                  <a:pos x="T8" y="T9"/>
                </a:cxn>
                <a:cxn ang="0">
                  <a:pos x="T10" y="T11"/>
                </a:cxn>
                <a:cxn ang="0">
                  <a:pos x="T12" y="T13"/>
                </a:cxn>
              </a:cxnLst>
              <a:rect l="0" t="0" r="r" b="b"/>
              <a:pathLst>
                <a:path w="51" h="139">
                  <a:moveTo>
                    <a:pt x="51" y="10"/>
                  </a:moveTo>
                  <a:cubicBezTo>
                    <a:pt x="51" y="129"/>
                    <a:pt x="51" y="129"/>
                    <a:pt x="51" y="129"/>
                  </a:cubicBezTo>
                  <a:cubicBezTo>
                    <a:pt x="51" y="135"/>
                    <a:pt x="46" y="139"/>
                    <a:pt x="41" y="139"/>
                  </a:cubicBezTo>
                  <a:cubicBezTo>
                    <a:pt x="0" y="139"/>
                    <a:pt x="0" y="139"/>
                    <a:pt x="0" y="139"/>
                  </a:cubicBezTo>
                  <a:cubicBezTo>
                    <a:pt x="0" y="0"/>
                    <a:pt x="0" y="0"/>
                    <a:pt x="0" y="0"/>
                  </a:cubicBezTo>
                  <a:cubicBezTo>
                    <a:pt x="41" y="0"/>
                    <a:pt x="41" y="0"/>
                    <a:pt x="41" y="0"/>
                  </a:cubicBezTo>
                  <a:cubicBezTo>
                    <a:pt x="46" y="0"/>
                    <a:pt x="51" y="4"/>
                    <a:pt x="51" y="10"/>
                  </a:cubicBezTo>
                  <a:close/>
                </a:path>
              </a:pathLst>
            </a:custGeom>
            <a:solidFill>
              <a:srgbClr val="FF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59">
              <a:extLst>
                <a:ext uri="{FF2B5EF4-FFF2-40B4-BE49-F238E27FC236}">
                  <a16:creationId xmlns:a16="http://schemas.microsoft.com/office/drawing/2014/main" id="{CFCB15D7-3E99-47BA-863C-92FEB99E5211}"/>
                </a:ext>
              </a:extLst>
            </p:cNvPr>
            <p:cNvSpPr>
              <a:spLocks/>
            </p:cNvSpPr>
            <p:nvPr/>
          </p:nvSpPr>
          <p:spPr bwMode="auto">
            <a:xfrm>
              <a:off x="2462" y="2045"/>
              <a:ext cx="122" cy="332"/>
            </a:xfrm>
            <a:custGeom>
              <a:avLst/>
              <a:gdLst>
                <a:gd name="T0" fmla="*/ 51 w 51"/>
                <a:gd name="T1" fmla="*/ 0 h 139"/>
                <a:gd name="T2" fmla="*/ 51 w 51"/>
                <a:gd name="T3" fmla="*/ 139 h 139"/>
                <a:gd name="T4" fmla="*/ 10 w 51"/>
                <a:gd name="T5" fmla="*/ 139 h 139"/>
                <a:gd name="T6" fmla="*/ 0 w 51"/>
                <a:gd name="T7" fmla="*/ 129 h 139"/>
                <a:gd name="T8" fmla="*/ 0 w 51"/>
                <a:gd name="T9" fmla="*/ 10 h 139"/>
                <a:gd name="T10" fmla="*/ 10 w 51"/>
                <a:gd name="T11" fmla="*/ 0 h 139"/>
                <a:gd name="T12" fmla="*/ 51 w 51"/>
                <a:gd name="T13" fmla="*/ 0 h 139"/>
              </a:gdLst>
              <a:ahLst/>
              <a:cxnLst>
                <a:cxn ang="0">
                  <a:pos x="T0" y="T1"/>
                </a:cxn>
                <a:cxn ang="0">
                  <a:pos x="T2" y="T3"/>
                </a:cxn>
                <a:cxn ang="0">
                  <a:pos x="T4" y="T5"/>
                </a:cxn>
                <a:cxn ang="0">
                  <a:pos x="T6" y="T7"/>
                </a:cxn>
                <a:cxn ang="0">
                  <a:pos x="T8" y="T9"/>
                </a:cxn>
                <a:cxn ang="0">
                  <a:pos x="T10" y="T11"/>
                </a:cxn>
                <a:cxn ang="0">
                  <a:pos x="T12" y="T13"/>
                </a:cxn>
              </a:cxnLst>
              <a:rect l="0" t="0" r="r" b="b"/>
              <a:pathLst>
                <a:path w="51" h="139">
                  <a:moveTo>
                    <a:pt x="51" y="0"/>
                  </a:moveTo>
                  <a:cubicBezTo>
                    <a:pt x="51" y="139"/>
                    <a:pt x="51" y="139"/>
                    <a:pt x="51" y="139"/>
                  </a:cubicBezTo>
                  <a:cubicBezTo>
                    <a:pt x="10" y="139"/>
                    <a:pt x="10" y="139"/>
                    <a:pt x="10" y="139"/>
                  </a:cubicBezTo>
                  <a:cubicBezTo>
                    <a:pt x="4" y="139"/>
                    <a:pt x="0" y="135"/>
                    <a:pt x="0" y="129"/>
                  </a:cubicBezTo>
                  <a:cubicBezTo>
                    <a:pt x="0" y="10"/>
                    <a:pt x="0" y="10"/>
                    <a:pt x="0" y="10"/>
                  </a:cubicBezTo>
                  <a:cubicBezTo>
                    <a:pt x="0" y="4"/>
                    <a:pt x="4" y="0"/>
                    <a:pt x="10" y="0"/>
                  </a:cubicBezTo>
                  <a:lnTo>
                    <a:pt x="51" y="0"/>
                  </a:lnTo>
                  <a:close/>
                </a:path>
              </a:pathLst>
            </a:custGeom>
            <a:solidFill>
              <a:srgbClr val="FF3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Rectangle 60">
              <a:extLst>
                <a:ext uri="{FF2B5EF4-FFF2-40B4-BE49-F238E27FC236}">
                  <a16:creationId xmlns:a16="http://schemas.microsoft.com/office/drawing/2014/main" id="{91C520BF-B05B-4407-B3D1-82AADB418A9D}"/>
                </a:ext>
              </a:extLst>
            </p:cNvPr>
            <p:cNvSpPr>
              <a:spLocks noChangeArrowheads="1"/>
            </p:cNvSpPr>
            <p:nvPr/>
          </p:nvSpPr>
          <p:spPr bwMode="auto">
            <a:xfrm>
              <a:off x="2486" y="2066"/>
              <a:ext cx="193" cy="58"/>
            </a:xfrm>
            <a:prstGeom prst="rect">
              <a:avLst/>
            </a:prstGeom>
            <a:solidFill>
              <a:srgbClr val="97C1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61">
              <a:extLst>
                <a:ext uri="{FF2B5EF4-FFF2-40B4-BE49-F238E27FC236}">
                  <a16:creationId xmlns:a16="http://schemas.microsoft.com/office/drawing/2014/main" id="{7FD85AB9-7AEA-49C3-BD05-44DE5D4D9E5B}"/>
                </a:ext>
              </a:extLst>
            </p:cNvPr>
            <p:cNvSpPr>
              <a:spLocks/>
            </p:cNvSpPr>
            <p:nvPr/>
          </p:nvSpPr>
          <p:spPr bwMode="auto">
            <a:xfrm>
              <a:off x="2486" y="2152"/>
              <a:ext cx="38" cy="39"/>
            </a:xfrm>
            <a:custGeom>
              <a:avLst/>
              <a:gdLst>
                <a:gd name="T0" fmla="*/ 16 w 16"/>
                <a:gd name="T1" fmla="*/ 14 h 16"/>
                <a:gd name="T2" fmla="*/ 15 w 16"/>
                <a:gd name="T3" fmla="*/ 16 h 16"/>
                <a:gd name="T4" fmla="*/ 2 w 16"/>
                <a:gd name="T5" fmla="*/ 16 h 16"/>
                <a:gd name="T6" fmla="*/ 0 w 16"/>
                <a:gd name="T7" fmla="*/ 14 h 16"/>
                <a:gd name="T8" fmla="*/ 0 w 16"/>
                <a:gd name="T9" fmla="*/ 1 h 16"/>
                <a:gd name="T10" fmla="*/ 2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6" y="16"/>
                    <a:pt x="15" y="16"/>
                  </a:cubicBezTo>
                  <a:cubicBezTo>
                    <a:pt x="2" y="16"/>
                    <a:pt x="2" y="16"/>
                    <a:pt x="2" y="16"/>
                  </a:cubicBezTo>
                  <a:cubicBezTo>
                    <a:pt x="1" y="16"/>
                    <a:pt x="0" y="15"/>
                    <a:pt x="0" y="14"/>
                  </a:cubicBezTo>
                  <a:cubicBezTo>
                    <a:pt x="0" y="1"/>
                    <a:pt x="0" y="1"/>
                    <a:pt x="0" y="1"/>
                  </a:cubicBezTo>
                  <a:cubicBezTo>
                    <a:pt x="0" y="0"/>
                    <a:pt x="1" y="0"/>
                    <a:pt x="2" y="0"/>
                  </a:cubicBezTo>
                  <a:cubicBezTo>
                    <a:pt x="15" y="0"/>
                    <a:pt x="15" y="0"/>
                    <a:pt x="15" y="0"/>
                  </a:cubicBezTo>
                  <a:cubicBezTo>
                    <a:pt x="16" y="0"/>
                    <a:pt x="16" y="0"/>
                    <a:pt x="16" y="1"/>
                  </a:cubicBezTo>
                  <a:lnTo>
                    <a:pt x="16" y="14"/>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62">
              <a:extLst>
                <a:ext uri="{FF2B5EF4-FFF2-40B4-BE49-F238E27FC236}">
                  <a16:creationId xmlns:a16="http://schemas.microsoft.com/office/drawing/2014/main" id="{14D95A06-BB74-480C-8B55-66AF8EB002EE}"/>
                </a:ext>
              </a:extLst>
            </p:cNvPr>
            <p:cNvSpPr>
              <a:spLocks/>
            </p:cNvSpPr>
            <p:nvPr/>
          </p:nvSpPr>
          <p:spPr bwMode="auto">
            <a:xfrm>
              <a:off x="2539" y="2152"/>
              <a:ext cx="38" cy="39"/>
            </a:xfrm>
            <a:custGeom>
              <a:avLst/>
              <a:gdLst>
                <a:gd name="T0" fmla="*/ 16 w 16"/>
                <a:gd name="T1" fmla="*/ 14 h 16"/>
                <a:gd name="T2" fmla="*/ 14 w 16"/>
                <a:gd name="T3" fmla="*/ 16 h 16"/>
                <a:gd name="T4" fmla="*/ 1 w 16"/>
                <a:gd name="T5" fmla="*/ 16 h 16"/>
                <a:gd name="T6" fmla="*/ 0 w 16"/>
                <a:gd name="T7" fmla="*/ 14 h 16"/>
                <a:gd name="T8" fmla="*/ 0 w 16"/>
                <a:gd name="T9" fmla="*/ 1 h 16"/>
                <a:gd name="T10" fmla="*/ 1 w 16"/>
                <a:gd name="T11" fmla="*/ 0 h 16"/>
                <a:gd name="T12" fmla="*/ 14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5" y="16"/>
                    <a:pt x="14" y="16"/>
                  </a:cubicBezTo>
                  <a:cubicBezTo>
                    <a:pt x="1" y="16"/>
                    <a:pt x="1" y="16"/>
                    <a:pt x="1" y="16"/>
                  </a:cubicBezTo>
                  <a:cubicBezTo>
                    <a:pt x="0" y="16"/>
                    <a:pt x="0" y="15"/>
                    <a:pt x="0" y="14"/>
                  </a:cubicBezTo>
                  <a:cubicBezTo>
                    <a:pt x="0" y="1"/>
                    <a:pt x="0" y="1"/>
                    <a:pt x="0" y="1"/>
                  </a:cubicBezTo>
                  <a:cubicBezTo>
                    <a:pt x="0" y="0"/>
                    <a:pt x="0" y="0"/>
                    <a:pt x="1" y="0"/>
                  </a:cubicBezTo>
                  <a:cubicBezTo>
                    <a:pt x="14" y="0"/>
                    <a:pt x="14" y="0"/>
                    <a:pt x="14" y="0"/>
                  </a:cubicBezTo>
                  <a:cubicBezTo>
                    <a:pt x="15" y="0"/>
                    <a:pt x="16" y="0"/>
                    <a:pt x="16" y="1"/>
                  </a:cubicBezTo>
                  <a:lnTo>
                    <a:pt x="16" y="14"/>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63">
              <a:extLst>
                <a:ext uri="{FF2B5EF4-FFF2-40B4-BE49-F238E27FC236}">
                  <a16:creationId xmlns:a16="http://schemas.microsoft.com/office/drawing/2014/main" id="{ABAC23D1-9431-4C04-B22D-B51090275436}"/>
                </a:ext>
              </a:extLst>
            </p:cNvPr>
            <p:cNvSpPr>
              <a:spLocks/>
            </p:cNvSpPr>
            <p:nvPr/>
          </p:nvSpPr>
          <p:spPr bwMode="auto">
            <a:xfrm>
              <a:off x="2641" y="2152"/>
              <a:ext cx="38" cy="39"/>
            </a:xfrm>
            <a:custGeom>
              <a:avLst/>
              <a:gdLst>
                <a:gd name="T0" fmla="*/ 16 w 16"/>
                <a:gd name="T1" fmla="*/ 14 h 16"/>
                <a:gd name="T2" fmla="*/ 15 w 16"/>
                <a:gd name="T3" fmla="*/ 16 h 16"/>
                <a:gd name="T4" fmla="*/ 1 w 16"/>
                <a:gd name="T5" fmla="*/ 16 h 16"/>
                <a:gd name="T6" fmla="*/ 0 w 16"/>
                <a:gd name="T7" fmla="*/ 14 h 16"/>
                <a:gd name="T8" fmla="*/ 0 w 16"/>
                <a:gd name="T9" fmla="*/ 1 h 16"/>
                <a:gd name="T10" fmla="*/ 1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5" y="16"/>
                    <a:pt x="15" y="16"/>
                  </a:cubicBezTo>
                  <a:cubicBezTo>
                    <a:pt x="1" y="16"/>
                    <a:pt x="1" y="16"/>
                    <a:pt x="1" y="16"/>
                  </a:cubicBezTo>
                  <a:cubicBezTo>
                    <a:pt x="0" y="16"/>
                    <a:pt x="0" y="15"/>
                    <a:pt x="0" y="14"/>
                  </a:cubicBezTo>
                  <a:cubicBezTo>
                    <a:pt x="0" y="1"/>
                    <a:pt x="0" y="1"/>
                    <a:pt x="0" y="1"/>
                  </a:cubicBezTo>
                  <a:cubicBezTo>
                    <a:pt x="0" y="0"/>
                    <a:pt x="0" y="0"/>
                    <a:pt x="1" y="0"/>
                  </a:cubicBezTo>
                  <a:cubicBezTo>
                    <a:pt x="15" y="0"/>
                    <a:pt x="15" y="0"/>
                    <a:pt x="15" y="0"/>
                  </a:cubicBezTo>
                  <a:cubicBezTo>
                    <a:pt x="15" y="0"/>
                    <a:pt x="16" y="0"/>
                    <a:pt x="16" y="1"/>
                  </a:cubicBezTo>
                  <a:lnTo>
                    <a:pt x="16" y="14"/>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64">
              <a:extLst>
                <a:ext uri="{FF2B5EF4-FFF2-40B4-BE49-F238E27FC236}">
                  <a16:creationId xmlns:a16="http://schemas.microsoft.com/office/drawing/2014/main" id="{E38C30EF-53BD-4E38-A17F-60C4BCE89316}"/>
                </a:ext>
              </a:extLst>
            </p:cNvPr>
            <p:cNvSpPr>
              <a:spLocks/>
            </p:cNvSpPr>
            <p:nvPr/>
          </p:nvSpPr>
          <p:spPr bwMode="auto">
            <a:xfrm>
              <a:off x="2589" y="2152"/>
              <a:ext cx="38" cy="39"/>
            </a:xfrm>
            <a:custGeom>
              <a:avLst/>
              <a:gdLst>
                <a:gd name="T0" fmla="*/ 16 w 16"/>
                <a:gd name="T1" fmla="*/ 14 h 16"/>
                <a:gd name="T2" fmla="*/ 15 w 16"/>
                <a:gd name="T3" fmla="*/ 16 h 16"/>
                <a:gd name="T4" fmla="*/ 2 w 16"/>
                <a:gd name="T5" fmla="*/ 16 h 16"/>
                <a:gd name="T6" fmla="*/ 0 w 16"/>
                <a:gd name="T7" fmla="*/ 14 h 16"/>
                <a:gd name="T8" fmla="*/ 0 w 16"/>
                <a:gd name="T9" fmla="*/ 1 h 16"/>
                <a:gd name="T10" fmla="*/ 2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6" y="16"/>
                    <a:pt x="15" y="16"/>
                  </a:cubicBezTo>
                  <a:cubicBezTo>
                    <a:pt x="2" y="16"/>
                    <a:pt x="2" y="16"/>
                    <a:pt x="2" y="16"/>
                  </a:cubicBezTo>
                  <a:cubicBezTo>
                    <a:pt x="1" y="16"/>
                    <a:pt x="0" y="15"/>
                    <a:pt x="0" y="14"/>
                  </a:cubicBezTo>
                  <a:cubicBezTo>
                    <a:pt x="0" y="1"/>
                    <a:pt x="0" y="1"/>
                    <a:pt x="0" y="1"/>
                  </a:cubicBezTo>
                  <a:cubicBezTo>
                    <a:pt x="0" y="0"/>
                    <a:pt x="1" y="0"/>
                    <a:pt x="2" y="0"/>
                  </a:cubicBezTo>
                  <a:cubicBezTo>
                    <a:pt x="15" y="0"/>
                    <a:pt x="15" y="0"/>
                    <a:pt x="15" y="0"/>
                  </a:cubicBezTo>
                  <a:cubicBezTo>
                    <a:pt x="16" y="0"/>
                    <a:pt x="16" y="0"/>
                    <a:pt x="16" y="1"/>
                  </a:cubicBezTo>
                  <a:lnTo>
                    <a:pt x="16" y="14"/>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65">
              <a:extLst>
                <a:ext uri="{FF2B5EF4-FFF2-40B4-BE49-F238E27FC236}">
                  <a16:creationId xmlns:a16="http://schemas.microsoft.com/office/drawing/2014/main" id="{FA7FEB02-11B2-4107-A40F-81F2CECC859C}"/>
                </a:ext>
              </a:extLst>
            </p:cNvPr>
            <p:cNvSpPr>
              <a:spLocks/>
            </p:cNvSpPr>
            <p:nvPr/>
          </p:nvSpPr>
          <p:spPr bwMode="auto">
            <a:xfrm>
              <a:off x="2486" y="2203"/>
              <a:ext cx="38" cy="40"/>
            </a:xfrm>
            <a:custGeom>
              <a:avLst/>
              <a:gdLst>
                <a:gd name="T0" fmla="*/ 16 w 16"/>
                <a:gd name="T1" fmla="*/ 15 h 17"/>
                <a:gd name="T2" fmla="*/ 15 w 16"/>
                <a:gd name="T3" fmla="*/ 17 h 17"/>
                <a:gd name="T4" fmla="*/ 2 w 16"/>
                <a:gd name="T5" fmla="*/ 17 h 17"/>
                <a:gd name="T6" fmla="*/ 0 w 16"/>
                <a:gd name="T7" fmla="*/ 15 h 17"/>
                <a:gd name="T8" fmla="*/ 0 w 16"/>
                <a:gd name="T9" fmla="*/ 2 h 17"/>
                <a:gd name="T10" fmla="*/ 2 w 16"/>
                <a:gd name="T11" fmla="*/ 0 h 17"/>
                <a:gd name="T12" fmla="*/ 15 w 16"/>
                <a:gd name="T13" fmla="*/ 0 h 17"/>
                <a:gd name="T14" fmla="*/ 16 w 16"/>
                <a:gd name="T15" fmla="*/ 2 h 17"/>
                <a:gd name="T16" fmla="*/ 16 w 16"/>
                <a:gd name="T17"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16" y="15"/>
                  </a:moveTo>
                  <a:cubicBezTo>
                    <a:pt x="16" y="16"/>
                    <a:pt x="16" y="17"/>
                    <a:pt x="15" y="17"/>
                  </a:cubicBezTo>
                  <a:cubicBezTo>
                    <a:pt x="2" y="17"/>
                    <a:pt x="2" y="17"/>
                    <a:pt x="2" y="17"/>
                  </a:cubicBezTo>
                  <a:cubicBezTo>
                    <a:pt x="1" y="17"/>
                    <a:pt x="0" y="16"/>
                    <a:pt x="0" y="15"/>
                  </a:cubicBezTo>
                  <a:cubicBezTo>
                    <a:pt x="0" y="2"/>
                    <a:pt x="0" y="2"/>
                    <a:pt x="0" y="2"/>
                  </a:cubicBezTo>
                  <a:cubicBezTo>
                    <a:pt x="0" y="1"/>
                    <a:pt x="1" y="0"/>
                    <a:pt x="2" y="0"/>
                  </a:cubicBezTo>
                  <a:cubicBezTo>
                    <a:pt x="15" y="0"/>
                    <a:pt x="15" y="0"/>
                    <a:pt x="15" y="0"/>
                  </a:cubicBezTo>
                  <a:cubicBezTo>
                    <a:pt x="16" y="0"/>
                    <a:pt x="16" y="1"/>
                    <a:pt x="16" y="2"/>
                  </a:cubicBezTo>
                  <a:lnTo>
                    <a:pt x="16" y="15"/>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66">
              <a:extLst>
                <a:ext uri="{FF2B5EF4-FFF2-40B4-BE49-F238E27FC236}">
                  <a16:creationId xmlns:a16="http://schemas.microsoft.com/office/drawing/2014/main" id="{5446B5E7-0885-4FF3-80AD-4333E7137A5C}"/>
                </a:ext>
              </a:extLst>
            </p:cNvPr>
            <p:cNvSpPr>
              <a:spLocks/>
            </p:cNvSpPr>
            <p:nvPr/>
          </p:nvSpPr>
          <p:spPr bwMode="auto">
            <a:xfrm>
              <a:off x="2539" y="2203"/>
              <a:ext cx="38" cy="40"/>
            </a:xfrm>
            <a:custGeom>
              <a:avLst/>
              <a:gdLst>
                <a:gd name="T0" fmla="*/ 16 w 16"/>
                <a:gd name="T1" fmla="*/ 15 h 17"/>
                <a:gd name="T2" fmla="*/ 14 w 16"/>
                <a:gd name="T3" fmla="*/ 17 h 17"/>
                <a:gd name="T4" fmla="*/ 1 w 16"/>
                <a:gd name="T5" fmla="*/ 17 h 17"/>
                <a:gd name="T6" fmla="*/ 0 w 16"/>
                <a:gd name="T7" fmla="*/ 15 h 17"/>
                <a:gd name="T8" fmla="*/ 0 w 16"/>
                <a:gd name="T9" fmla="*/ 2 h 17"/>
                <a:gd name="T10" fmla="*/ 1 w 16"/>
                <a:gd name="T11" fmla="*/ 0 h 17"/>
                <a:gd name="T12" fmla="*/ 14 w 16"/>
                <a:gd name="T13" fmla="*/ 0 h 17"/>
                <a:gd name="T14" fmla="*/ 16 w 16"/>
                <a:gd name="T15" fmla="*/ 2 h 17"/>
                <a:gd name="T16" fmla="*/ 16 w 16"/>
                <a:gd name="T17"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16" y="15"/>
                  </a:moveTo>
                  <a:cubicBezTo>
                    <a:pt x="16" y="16"/>
                    <a:pt x="15" y="17"/>
                    <a:pt x="14" y="17"/>
                  </a:cubicBezTo>
                  <a:cubicBezTo>
                    <a:pt x="1" y="17"/>
                    <a:pt x="1" y="17"/>
                    <a:pt x="1" y="17"/>
                  </a:cubicBezTo>
                  <a:cubicBezTo>
                    <a:pt x="0" y="17"/>
                    <a:pt x="0" y="16"/>
                    <a:pt x="0" y="15"/>
                  </a:cubicBezTo>
                  <a:cubicBezTo>
                    <a:pt x="0" y="2"/>
                    <a:pt x="0" y="2"/>
                    <a:pt x="0" y="2"/>
                  </a:cubicBezTo>
                  <a:cubicBezTo>
                    <a:pt x="0" y="1"/>
                    <a:pt x="0" y="0"/>
                    <a:pt x="1" y="0"/>
                  </a:cubicBezTo>
                  <a:cubicBezTo>
                    <a:pt x="14" y="0"/>
                    <a:pt x="14" y="0"/>
                    <a:pt x="14" y="0"/>
                  </a:cubicBezTo>
                  <a:cubicBezTo>
                    <a:pt x="15" y="0"/>
                    <a:pt x="16" y="1"/>
                    <a:pt x="16" y="2"/>
                  </a:cubicBezTo>
                  <a:lnTo>
                    <a:pt x="16" y="15"/>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67">
              <a:extLst>
                <a:ext uri="{FF2B5EF4-FFF2-40B4-BE49-F238E27FC236}">
                  <a16:creationId xmlns:a16="http://schemas.microsoft.com/office/drawing/2014/main" id="{C5F05F74-4566-4BCB-9044-927B18714FC7}"/>
                </a:ext>
              </a:extLst>
            </p:cNvPr>
            <p:cNvSpPr>
              <a:spLocks/>
            </p:cNvSpPr>
            <p:nvPr/>
          </p:nvSpPr>
          <p:spPr bwMode="auto">
            <a:xfrm>
              <a:off x="2641" y="2203"/>
              <a:ext cx="38" cy="40"/>
            </a:xfrm>
            <a:custGeom>
              <a:avLst/>
              <a:gdLst>
                <a:gd name="T0" fmla="*/ 16 w 16"/>
                <a:gd name="T1" fmla="*/ 15 h 17"/>
                <a:gd name="T2" fmla="*/ 15 w 16"/>
                <a:gd name="T3" fmla="*/ 17 h 17"/>
                <a:gd name="T4" fmla="*/ 1 w 16"/>
                <a:gd name="T5" fmla="*/ 17 h 17"/>
                <a:gd name="T6" fmla="*/ 0 w 16"/>
                <a:gd name="T7" fmla="*/ 15 h 17"/>
                <a:gd name="T8" fmla="*/ 0 w 16"/>
                <a:gd name="T9" fmla="*/ 2 h 17"/>
                <a:gd name="T10" fmla="*/ 1 w 16"/>
                <a:gd name="T11" fmla="*/ 0 h 17"/>
                <a:gd name="T12" fmla="*/ 15 w 16"/>
                <a:gd name="T13" fmla="*/ 0 h 17"/>
                <a:gd name="T14" fmla="*/ 16 w 16"/>
                <a:gd name="T15" fmla="*/ 2 h 17"/>
                <a:gd name="T16" fmla="*/ 16 w 16"/>
                <a:gd name="T17"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16" y="15"/>
                  </a:moveTo>
                  <a:cubicBezTo>
                    <a:pt x="16" y="16"/>
                    <a:pt x="15" y="17"/>
                    <a:pt x="15" y="17"/>
                  </a:cubicBezTo>
                  <a:cubicBezTo>
                    <a:pt x="1" y="17"/>
                    <a:pt x="1" y="17"/>
                    <a:pt x="1" y="17"/>
                  </a:cubicBezTo>
                  <a:cubicBezTo>
                    <a:pt x="0" y="17"/>
                    <a:pt x="0" y="16"/>
                    <a:pt x="0" y="15"/>
                  </a:cubicBezTo>
                  <a:cubicBezTo>
                    <a:pt x="0" y="2"/>
                    <a:pt x="0" y="2"/>
                    <a:pt x="0" y="2"/>
                  </a:cubicBezTo>
                  <a:cubicBezTo>
                    <a:pt x="0" y="1"/>
                    <a:pt x="0" y="0"/>
                    <a:pt x="1" y="0"/>
                  </a:cubicBezTo>
                  <a:cubicBezTo>
                    <a:pt x="15" y="0"/>
                    <a:pt x="15" y="0"/>
                    <a:pt x="15" y="0"/>
                  </a:cubicBezTo>
                  <a:cubicBezTo>
                    <a:pt x="15" y="0"/>
                    <a:pt x="16" y="1"/>
                    <a:pt x="16" y="2"/>
                  </a:cubicBezTo>
                  <a:lnTo>
                    <a:pt x="16" y="15"/>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68">
              <a:extLst>
                <a:ext uri="{FF2B5EF4-FFF2-40B4-BE49-F238E27FC236}">
                  <a16:creationId xmlns:a16="http://schemas.microsoft.com/office/drawing/2014/main" id="{DBAE4528-8D6F-45C1-9EAE-F8D22A0029D2}"/>
                </a:ext>
              </a:extLst>
            </p:cNvPr>
            <p:cNvSpPr>
              <a:spLocks/>
            </p:cNvSpPr>
            <p:nvPr/>
          </p:nvSpPr>
          <p:spPr bwMode="auto">
            <a:xfrm>
              <a:off x="2589" y="2203"/>
              <a:ext cx="38" cy="40"/>
            </a:xfrm>
            <a:custGeom>
              <a:avLst/>
              <a:gdLst>
                <a:gd name="T0" fmla="*/ 16 w 16"/>
                <a:gd name="T1" fmla="*/ 15 h 17"/>
                <a:gd name="T2" fmla="*/ 15 w 16"/>
                <a:gd name="T3" fmla="*/ 17 h 17"/>
                <a:gd name="T4" fmla="*/ 2 w 16"/>
                <a:gd name="T5" fmla="*/ 17 h 17"/>
                <a:gd name="T6" fmla="*/ 0 w 16"/>
                <a:gd name="T7" fmla="*/ 15 h 17"/>
                <a:gd name="T8" fmla="*/ 0 w 16"/>
                <a:gd name="T9" fmla="*/ 2 h 17"/>
                <a:gd name="T10" fmla="*/ 2 w 16"/>
                <a:gd name="T11" fmla="*/ 0 h 17"/>
                <a:gd name="T12" fmla="*/ 15 w 16"/>
                <a:gd name="T13" fmla="*/ 0 h 17"/>
                <a:gd name="T14" fmla="*/ 16 w 16"/>
                <a:gd name="T15" fmla="*/ 2 h 17"/>
                <a:gd name="T16" fmla="*/ 16 w 16"/>
                <a:gd name="T17"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16" y="15"/>
                  </a:moveTo>
                  <a:cubicBezTo>
                    <a:pt x="16" y="16"/>
                    <a:pt x="16" y="17"/>
                    <a:pt x="15" y="17"/>
                  </a:cubicBezTo>
                  <a:cubicBezTo>
                    <a:pt x="2" y="17"/>
                    <a:pt x="2" y="17"/>
                    <a:pt x="2" y="17"/>
                  </a:cubicBezTo>
                  <a:cubicBezTo>
                    <a:pt x="1" y="17"/>
                    <a:pt x="0" y="16"/>
                    <a:pt x="0" y="15"/>
                  </a:cubicBezTo>
                  <a:cubicBezTo>
                    <a:pt x="0" y="2"/>
                    <a:pt x="0" y="2"/>
                    <a:pt x="0" y="2"/>
                  </a:cubicBezTo>
                  <a:cubicBezTo>
                    <a:pt x="0" y="1"/>
                    <a:pt x="1" y="0"/>
                    <a:pt x="2" y="0"/>
                  </a:cubicBezTo>
                  <a:cubicBezTo>
                    <a:pt x="15" y="0"/>
                    <a:pt x="15" y="0"/>
                    <a:pt x="15" y="0"/>
                  </a:cubicBezTo>
                  <a:cubicBezTo>
                    <a:pt x="16" y="0"/>
                    <a:pt x="16" y="1"/>
                    <a:pt x="16" y="2"/>
                  </a:cubicBezTo>
                  <a:lnTo>
                    <a:pt x="16" y="15"/>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69">
              <a:extLst>
                <a:ext uri="{FF2B5EF4-FFF2-40B4-BE49-F238E27FC236}">
                  <a16:creationId xmlns:a16="http://schemas.microsoft.com/office/drawing/2014/main" id="{B8B0284B-05CC-47E1-91B4-F09AF019B88B}"/>
                </a:ext>
              </a:extLst>
            </p:cNvPr>
            <p:cNvSpPr>
              <a:spLocks/>
            </p:cNvSpPr>
            <p:nvPr/>
          </p:nvSpPr>
          <p:spPr bwMode="auto">
            <a:xfrm>
              <a:off x="2486" y="2255"/>
              <a:ext cx="38" cy="38"/>
            </a:xfrm>
            <a:custGeom>
              <a:avLst/>
              <a:gdLst>
                <a:gd name="T0" fmla="*/ 16 w 16"/>
                <a:gd name="T1" fmla="*/ 15 h 16"/>
                <a:gd name="T2" fmla="*/ 15 w 16"/>
                <a:gd name="T3" fmla="*/ 16 h 16"/>
                <a:gd name="T4" fmla="*/ 2 w 16"/>
                <a:gd name="T5" fmla="*/ 16 h 16"/>
                <a:gd name="T6" fmla="*/ 0 w 16"/>
                <a:gd name="T7" fmla="*/ 15 h 16"/>
                <a:gd name="T8" fmla="*/ 0 w 16"/>
                <a:gd name="T9" fmla="*/ 2 h 16"/>
                <a:gd name="T10" fmla="*/ 2 w 16"/>
                <a:gd name="T11" fmla="*/ 0 h 16"/>
                <a:gd name="T12" fmla="*/ 15 w 16"/>
                <a:gd name="T13" fmla="*/ 0 h 16"/>
                <a:gd name="T14" fmla="*/ 16 w 16"/>
                <a:gd name="T15" fmla="*/ 2 h 16"/>
                <a:gd name="T16" fmla="*/ 16 w 16"/>
                <a:gd name="T1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5"/>
                  </a:moveTo>
                  <a:cubicBezTo>
                    <a:pt x="16" y="16"/>
                    <a:pt x="16" y="16"/>
                    <a:pt x="15" y="16"/>
                  </a:cubicBezTo>
                  <a:cubicBezTo>
                    <a:pt x="2" y="16"/>
                    <a:pt x="2" y="16"/>
                    <a:pt x="2" y="16"/>
                  </a:cubicBezTo>
                  <a:cubicBezTo>
                    <a:pt x="1" y="16"/>
                    <a:pt x="0" y="16"/>
                    <a:pt x="0" y="15"/>
                  </a:cubicBezTo>
                  <a:cubicBezTo>
                    <a:pt x="0" y="2"/>
                    <a:pt x="0" y="2"/>
                    <a:pt x="0" y="2"/>
                  </a:cubicBezTo>
                  <a:cubicBezTo>
                    <a:pt x="0" y="1"/>
                    <a:pt x="1" y="0"/>
                    <a:pt x="2" y="0"/>
                  </a:cubicBezTo>
                  <a:cubicBezTo>
                    <a:pt x="15" y="0"/>
                    <a:pt x="15" y="0"/>
                    <a:pt x="15" y="0"/>
                  </a:cubicBezTo>
                  <a:cubicBezTo>
                    <a:pt x="16" y="0"/>
                    <a:pt x="16" y="1"/>
                    <a:pt x="16" y="2"/>
                  </a:cubicBezTo>
                  <a:lnTo>
                    <a:pt x="16" y="15"/>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70">
              <a:extLst>
                <a:ext uri="{FF2B5EF4-FFF2-40B4-BE49-F238E27FC236}">
                  <a16:creationId xmlns:a16="http://schemas.microsoft.com/office/drawing/2014/main" id="{96B37C2F-933A-4853-8115-73F18B9305E9}"/>
                </a:ext>
              </a:extLst>
            </p:cNvPr>
            <p:cNvSpPr>
              <a:spLocks/>
            </p:cNvSpPr>
            <p:nvPr/>
          </p:nvSpPr>
          <p:spPr bwMode="auto">
            <a:xfrm>
              <a:off x="2539" y="2255"/>
              <a:ext cx="38" cy="38"/>
            </a:xfrm>
            <a:custGeom>
              <a:avLst/>
              <a:gdLst>
                <a:gd name="T0" fmla="*/ 16 w 16"/>
                <a:gd name="T1" fmla="*/ 15 h 16"/>
                <a:gd name="T2" fmla="*/ 14 w 16"/>
                <a:gd name="T3" fmla="*/ 16 h 16"/>
                <a:gd name="T4" fmla="*/ 1 w 16"/>
                <a:gd name="T5" fmla="*/ 16 h 16"/>
                <a:gd name="T6" fmla="*/ 0 w 16"/>
                <a:gd name="T7" fmla="*/ 15 h 16"/>
                <a:gd name="T8" fmla="*/ 0 w 16"/>
                <a:gd name="T9" fmla="*/ 2 h 16"/>
                <a:gd name="T10" fmla="*/ 1 w 16"/>
                <a:gd name="T11" fmla="*/ 0 h 16"/>
                <a:gd name="T12" fmla="*/ 14 w 16"/>
                <a:gd name="T13" fmla="*/ 0 h 16"/>
                <a:gd name="T14" fmla="*/ 16 w 16"/>
                <a:gd name="T15" fmla="*/ 2 h 16"/>
                <a:gd name="T16" fmla="*/ 16 w 16"/>
                <a:gd name="T1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5"/>
                  </a:moveTo>
                  <a:cubicBezTo>
                    <a:pt x="16" y="16"/>
                    <a:pt x="15" y="16"/>
                    <a:pt x="14" y="16"/>
                  </a:cubicBezTo>
                  <a:cubicBezTo>
                    <a:pt x="1" y="16"/>
                    <a:pt x="1" y="16"/>
                    <a:pt x="1" y="16"/>
                  </a:cubicBezTo>
                  <a:cubicBezTo>
                    <a:pt x="0" y="16"/>
                    <a:pt x="0" y="16"/>
                    <a:pt x="0" y="15"/>
                  </a:cubicBezTo>
                  <a:cubicBezTo>
                    <a:pt x="0" y="2"/>
                    <a:pt x="0" y="2"/>
                    <a:pt x="0" y="2"/>
                  </a:cubicBezTo>
                  <a:cubicBezTo>
                    <a:pt x="0" y="1"/>
                    <a:pt x="0" y="0"/>
                    <a:pt x="1" y="0"/>
                  </a:cubicBezTo>
                  <a:cubicBezTo>
                    <a:pt x="14" y="0"/>
                    <a:pt x="14" y="0"/>
                    <a:pt x="14" y="0"/>
                  </a:cubicBezTo>
                  <a:cubicBezTo>
                    <a:pt x="15" y="0"/>
                    <a:pt x="16" y="1"/>
                    <a:pt x="16" y="2"/>
                  </a:cubicBezTo>
                  <a:lnTo>
                    <a:pt x="16" y="15"/>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71">
              <a:extLst>
                <a:ext uri="{FF2B5EF4-FFF2-40B4-BE49-F238E27FC236}">
                  <a16:creationId xmlns:a16="http://schemas.microsoft.com/office/drawing/2014/main" id="{4A933725-BBFE-47D2-A75A-686FEE42B053}"/>
                </a:ext>
              </a:extLst>
            </p:cNvPr>
            <p:cNvSpPr>
              <a:spLocks/>
            </p:cNvSpPr>
            <p:nvPr/>
          </p:nvSpPr>
          <p:spPr bwMode="auto">
            <a:xfrm>
              <a:off x="2641" y="2255"/>
              <a:ext cx="38" cy="38"/>
            </a:xfrm>
            <a:custGeom>
              <a:avLst/>
              <a:gdLst>
                <a:gd name="T0" fmla="*/ 16 w 16"/>
                <a:gd name="T1" fmla="*/ 15 h 16"/>
                <a:gd name="T2" fmla="*/ 15 w 16"/>
                <a:gd name="T3" fmla="*/ 16 h 16"/>
                <a:gd name="T4" fmla="*/ 1 w 16"/>
                <a:gd name="T5" fmla="*/ 16 h 16"/>
                <a:gd name="T6" fmla="*/ 0 w 16"/>
                <a:gd name="T7" fmla="*/ 15 h 16"/>
                <a:gd name="T8" fmla="*/ 0 w 16"/>
                <a:gd name="T9" fmla="*/ 2 h 16"/>
                <a:gd name="T10" fmla="*/ 1 w 16"/>
                <a:gd name="T11" fmla="*/ 0 h 16"/>
                <a:gd name="T12" fmla="*/ 15 w 16"/>
                <a:gd name="T13" fmla="*/ 0 h 16"/>
                <a:gd name="T14" fmla="*/ 16 w 16"/>
                <a:gd name="T15" fmla="*/ 2 h 16"/>
                <a:gd name="T16" fmla="*/ 16 w 16"/>
                <a:gd name="T1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5"/>
                  </a:moveTo>
                  <a:cubicBezTo>
                    <a:pt x="16" y="16"/>
                    <a:pt x="15" y="16"/>
                    <a:pt x="15" y="16"/>
                  </a:cubicBezTo>
                  <a:cubicBezTo>
                    <a:pt x="1" y="16"/>
                    <a:pt x="1" y="16"/>
                    <a:pt x="1" y="16"/>
                  </a:cubicBezTo>
                  <a:cubicBezTo>
                    <a:pt x="0" y="16"/>
                    <a:pt x="0" y="16"/>
                    <a:pt x="0" y="15"/>
                  </a:cubicBezTo>
                  <a:cubicBezTo>
                    <a:pt x="0" y="2"/>
                    <a:pt x="0" y="2"/>
                    <a:pt x="0" y="2"/>
                  </a:cubicBezTo>
                  <a:cubicBezTo>
                    <a:pt x="0" y="1"/>
                    <a:pt x="0" y="0"/>
                    <a:pt x="1" y="0"/>
                  </a:cubicBezTo>
                  <a:cubicBezTo>
                    <a:pt x="15" y="0"/>
                    <a:pt x="15" y="0"/>
                    <a:pt x="15" y="0"/>
                  </a:cubicBezTo>
                  <a:cubicBezTo>
                    <a:pt x="15" y="0"/>
                    <a:pt x="16" y="1"/>
                    <a:pt x="16" y="2"/>
                  </a:cubicBezTo>
                  <a:lnTo>
                    <a:pt x="16" y="15"/>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72">
              <a:extLst>
                <a:ext uri="{FF2B5EF4-FFF2-40B4-BE49-F238E27FC236}">
                  <a16:creationId xmlns:a16="http://schemas.microsoft.com/office/drawing/2014/main" id="{033E8244-A020-4D38-ABA3-0BB3F15A0EA6}"/>
                </a:ext>
              </a:extLst>
            </p:cNvPr>
            <p:cNvSpPr>
              <a:spLocks/>
            </p:cNvSpPr>
            <p:nvPr/>
          </p:nvSpPr>
          <p:spPr bwMode="auto">
            <a:xfrm>
              <a:off x="2589" y="2255"/>
              <a:ext cx="38" cy="38"/>
            </a:xfrm>
            <a:custGeom>
              <a:avLst/>
              <a:gdLst>
                <a:gd name="T0" fmla="*/ 16 w 16"/>
                <a:gd name="T1" fmla="*/ 15 h 16"/>
                <a:gd name="T2" fmla="*/ 15 w 16"/>
                <a:gd name="T3" fmla="*/ 16 h 16"/>
                <a:gd name="T4" fmla="*/ 2 w 16"/>
                <a:gd name="T5" fmla="*/ 16 h 16"/>
                <a:gd name="T6" fmla="*/ 0 w 16"/>
                <a:gd name="T7" fmla="*/ 15 h 16"/>
                <a:gd name="T8" fmla="*/ 0 w 16"/>
                <a:gd name="T9" fmla="*/ 2 h 16"/>
                <a:gd name="T10" fmla="*/ 2 w 16"/>
                <a:gd name="T11" fmla="*/ 0 h 16"/>
                <a:gd name="T12" fmla="*/ 15 w 16"/>
                <a:gd name="T13" fmla="*/ 0 h 16"/>
                <a:gd name="T14" fmla="*/ 16 w 16"/>
                <a:gd name="T15" fmla="*/ 2 h 16"/>
                <a:gd name="T16" fmla="*/ 16 w 16"/>
                <a:gd name="T1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5"/>
                  </a:moveTo>
                  <a:cubicBezTo>
                    <a:pt x="16" y="16"/>
                    <a:pt x="16" y="16"/>
                    <a:pt x="15" y="16"/>
                  </a:cubicBezTo>
                  <a:cubicBezTo>
                    <a:pt x="2" y="16"/>
                    <a:pt x="2" y="16"/>
                    <a:pt x="2" y="16"/>
                  </a:cubicBezTo>
                  <a:cubicBezTo>
                    <a:pt x="1" y="16"/>
                    <a:pt x="0" y="16"/>
                    <a:pt x="0" y="15"/>
                  </a:cubicBezTo>
                  <a:cubicBezTo>
                    <a:pt x="0" y="2"/>
                    <a:pt x="0" y="2"/>
                    <a:pt x="0" y="2"/>
                  </a:cubicBezTo>
                  <a:cubicBezTo>
                    <a:pt x="0" y="1"/>
                    <a:pt x="1" y="0"/>
                    <a:pt x="2" y="0"/>
                  </a:cubicBezTo>
                  <a:cubicBezTo>
                    <a:pt x="15" y="0"/>
                    <a:pt x="15" y="0"/>
                    <a:pt x="15" y="0"/>
                  </a:cubicBezTo>
                  <a:cubicBezTo>
                    <a:pt x="16" y="0"/>
                    <a:pt x="16" y="1"/>
                    <a:pt x="16" y="2"/>
                  </a:cubicBezTo>
                  <a:lnTo>
                    <a:pt x="16" y="15"/>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73">
              <a:extLst>
                <a:ext uri="{FF2B5EF4-FFF2-40B4-BE49-F238E27FC236}">
                  <a16:creationId xmlns:a16="http://schemas.microsoft.com/office/drawing/2014/main" id="{33C06979-8A49-4CC9-A007-734007B2F542}"/>
                </a:ext>
              </a:extLst>
            </p:cNvPr>
            <p:cNvSpPr>
              <a:spLocks/>
            </p:cNvSpPr>
            <p:nvPr/>
          </p:nvSpPr>
          <p:spPr bwMode="auto">
            <a:xfrm>
              <a:off x="2486" y="2308"/>
              <a:ext cx="38" cy="38"/>
            </a:xfrm>
            <a:custGeom>
              <a:avLst/>
              <a:gdLst>
                <a:gd name="T0" fmla="*/ 16 w 16"/>
                <a:gd name="T1" fmla="*/ 14 h 16"/>
                <a:gd name="T2" fmla="*/ 15 w 16"/>
                <a:gd name="T3" fmla="*/ 16 h 16"/>
                <a:gd name="T4" fmla="*/ 2 w 16"/>
                <a:gd name="T5" fmla="*/ 16 h 16"/>
                <a:gd name="T6" fmla="*/ 0 w 16"/>
                <a:gd name="T7" fmla="*/ 14 h 16"/>
                <a:gd name="T8" fmla="*/ 0 w 16"/>
                <a:gd name="T9" fmla="*/ 1 h 16"/>
                <a:gd name="T10" fmla="*/ 2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6" y="16"/>
                    <a:pt x="15" y="16"/>
                  </a:cubicBezTo>
                  <a:cubicBezTo>
                    <a:pt x="2" y="16"/>
                    <a:pt x="2" y="16"/>
                    <a:pt x="2" y="16"/>
                  </a:cubicBezTo>
                  <a:cubicBezTo>
                    <a:pt x="1" y="16"/>
                    <a:pt x="0" y="15"/>
                    <a:pt x="0" y="14"/>
                  </a:cubicBezTo>
                  <a:cubicBezTo>
                    <a:pt x="0" y="1"/>
                    <a:pt x="0" y="1"/>
                    <a:pt x="0" y="1"/>
                  </a:cubicBezTo>
                  <a:cubicBezTo>
                    <a:pt x="0" y="0"/>
                    <a:pt x="1" y="0"/>
                    <a:pt x="2" y="0"/>
                  </a:cubicBezTo>
                  <a:cubicBezTo>
                    <a:pt x="15" y="0"/>
                    <a:pt x="15" y="0"/>
                    <a:pt x="15" y="0"/>
                  </a:cubicBezTo>
                  <a:cubicBezTo>
                    <a:pt x="16" y="0"/>
                    <a:pt x="16" y="0"/>
                    <a:pt x="16" y="1"/>
                  </a:cubicBezTo>
                  <a:lnTo>
                    <a:pt x="16" y="14"/>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74">
              <a:extLst>
                <a:ext uri="{FF2B5EF4-FFF2-40B4-BE49-F238E27FC236}">
                  <a16:creationId xmlns:a16="http://schemas.microsoft.com/office/drawing/2014/main" id="{7F2768F5-A3A9-4FC7-95C0-22B2891A3114}"/>
                </a:ext>
              </a:extLst>
            </p:cNvPr>
            <p:cNvSpPr>
              <a:spLocks/>
            </p:cNvSpPr>
            <p:nvPr/>
          </p:nvSpPr>
          <p:spPr bwMode="auto">
            <a:xfrm>
              <a:off x="2539" y="2308"/>
              <a:ext cx="38" cy="38"/>
            </a:xfrm>
            <a:custGeom>
              <a:avLst/>
              <a:gdLst>
                <a:gd name="T0" fmla="*/ 16 w 16"/>
                <a:gd name="T1" fmla="*/ 14 h 16"/>
                <a:gd name="T2" fmla="*/ 14 w 16"/>
                <a:gd name="T3" fmla="*/ 16 h 16"/>
                <a:gd name="T4" fmla="*/ 1 w 16"/>
                <a:gd name="T5" fmla="*/ 16 h 16"/>
                <a:gd name="T6" fmla="*/ 0 w 16"/>
                <a:gd name="T7" fmla="*/ 14 h 16"/>
                <a:gd name="T8" fmla="*/ 0 w 16"/>
                <a:gd name="T9" fmla="*/ 1 h 16"/>
                <a:gd name="T10" fmla="*/ 1 w 16"/>
                <a:gd name="T11" fmla="*/ 0 h 16"/>
                <a:gd name="T12" fmla="*/ 14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5" y="16"/>
                    <a:pt x="14" y="16"/>
                  </a:cubicBezTo>
                  <a:cubicBezTo>
                    <a:pt x="1" y="16"/>
                    <a:pt x="1" y="16"/>
                    <a:pt x="1" y="16"/>
                  </a:cubicBezTo>
                  <a:cubicBezTo>
                    <a:pt x="0" y="16"/>
                    <a:pt x="0" y="15"/>
                    <a:pt x="0" y="14"/>
                  </a:cubicBezTo>
                  <a:cubicBezTo>
                    <a:pt x="0" y="1"/>
                    <a:pt x="0" y="1"/>
                    <a:pt x="0" y="1"/>
                  </a:cubicBezTo>
                  <a:cubicBezTo>
                    <a:pt x="0" y="0"/>
                    <a:pt x="0" y="0"/>
                    <a:pt x="1" y="0"/>
                  </a:cubicBezTo>
                  <a:cubicBezTo>
                    <a:pt x="14" y="0"/>
                    <a:pt x="14" y="0"/>
                    <a:pt x="14" y="0"/>
                  </a:cubicBezTo>
                  <a:cubicBezTo>
                    <a:pt x="15" y="0"/>
                    <a:pt x="16" y="0"/>
                    <a:pt x="16" y="1"/>
                  </a:cubicBezTo>
                  <a:lnTo>
                    <a:pt x="16" y="14"/>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75">
              <a:extLst>
                <a:ext uri="{FF2B5EF4-FFF2-40B4-BE49-F238E27FC236}">
                  <a16:creationId xmlns:a16="http://schemas.microsoft.com/office/drawing/2014/main" id="{818B53D9-D9D7-4935-9074-B70F5F2B0D7C}"/>
                </a:ext>
              </a:extLst>
            </p:cNvPr>
            <p:cNvSpPr>
              <a:spLocks/>
            </p:cNvSpPr>
            <p:nvPr/>
          </p:nvSpPr>
          <p:spPr bwMode="auto">
            <a:xfrm>
              <a:off x="2641" y="2308"/>
              <a:ext cx="38" cy="38"/>
            </a:xfrm>
            <a:custGeom>
              <a:avLst/>
              <a:gdLst>
                <a:gd name="T0" fmla="*/ 16 w 16"/>
                <a:gd name="T1" fmla="*/ 14 h 16"/>
                <a:gd name="T2" fmla="*/ 15 w 16"/>
                <a:gd name="T3" fmla="*/ 16 h 16"/>
                <a:gd name="T4" fmla="*/ 1 w 16"/>
                <a:gd name="T5" fmla="*/ 16 h 16"/>
                <a:gd name="T6" fmla="*/ 0 w 16"/>
                <a:gd name="T7" fmla="*/ 14 h 16"/>
                <a:gd name="T8" fmla="*/ 0 w 16"/>
                <a:gd name="T9" fmla="*/ 1 h 16"/>
                <a:gd name="T10" fmla="*/ 1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5" y="16"/>
                    <a:pt x="15" y="16"/>
                  </a:cubicBezTo>
                  <a:cubicBezTo>
                    <a:pt x="1" y="16"/>
                    <a:pt x="1" y="16"/>
                    <a:pt x="1" y="16"/>
                  </a:cubicBezTo>
                  <a:cubicBezTo>
                    <a:pt x="0" y="16"/>
                    <a:pt x="0" y="15"/>
                    <a:pt x="0" y="14"/>
                  </a:cubicBezTo>
                  <a:cubicBezTo>
                    <a:pt x="0" y="1"/>
                    <a:pt x="0" y="1"/>
                    <a:pt x="0" y="1"/>
                  </a:cubicBezTo>
                  <a:cubicBezTo>
                    <a:pt x="0" y="0"/>
                    <a:pt x="0" y="0"/>
                    <a:pt x="1" y="0"/>
                  </a:cubicBezTo>
                  <a:cubicBezTo>
                    <a:pt x="15" y="0"/>
                    <a:pt x="15" y="0"/>
                    <a:pt x="15" y="0"/>
                  </a:cubicBezTo>
                  <a:cubicBezTo>
                    <a:pt x="15" y="0"/>
                    <a:pt x="16" y="0"/>
                    <a:pt x="16" y="1"/>
                  </a:cubicBezTo>
                  <a:lnTo>
                    <a:pt x="16" y="14"/>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76">
              <a:extLst>
                <a:ext uri="{FF2B5EF4-FFF2-40B4-BE49-F238E27FC236}">
                  <a16:creationId xmlns:a16="http://schemas.microsoft.com/office/drawing/2014/main" id="{5BBF586C-6E8A-4E91-906F-1415D6221DF6}"/>
                </a:ext>
              </a:extLst>
            </p:cNvPr>
            <p:cNvSpPr>
              <a:spLocks/>
            </p:cNvSpPr>
            <p:nvPr/>
          </p:nvSpPr>
          <p:spPr bwMode="auto">
            <a:xfrm>
              <a:off x="2589" y="2308"/>
              <a:ext cx="38" cy="38"/>
            </a:xfrm>
            <a:custGeom>
              <a:avLst/>
              <a:gdLst>
                <a:gd name="T0" fmla="*/ 16 w 16"/>
                <a:gd name="T1" fmla="*/ 14 h 16"/>
                <a:gd name="T2" fmla="*/ 15 w 16"/>
                <a:gd name="T3" fmla="*/ 16 h 16"/>
                <a:gd name="T4" fmla="*/ 2 w 16"/>
                <a:gd name="T5" fmla="*/ 16 h 16"/>
                <a:gd name="T6" fmla="*/ 0 w 16"/>
                <a:gd name="T7" fmla="*/ 14 h 16"/>
                <a:gd name="T8" fmla="*/ 0 w 16"/>
                <a:gd name="T9" fmla="*/ 1 h 16"/>
                <a:gd name="T10" fmla="*/ 2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6" y="16"/>
                    <a:pt x="15" y="16"/>
                  </a:cubicBezTo>
                  <a:cubicBezTo>
                    <a:pt x="2" y="16"/>
                    <a:pt x="2" y="16"/>
                    <a:pt x="2" y="16"/>
                  </a:cubicBezTo>
                  <a:cubicBezTo>
                    <a:pt x="1" y="16"/>
                    <a:pt x="0" y="15"/>
                    <a:pt x="0" y="14"/>
                  </a:cubicBezTo>
                  <a:cubicBezTo>
                    <a:pt x="0" y="1"/>
                    <a:pt x="0" y="1"/>
                    <a:pt x="0" y="1"/>
                  </a:cubicBezTo>
                  <a:cubicBezTo>
                    <a:pt x="0" y="0"/>
                    <a:pt x="1" y="0"/>
                    <a:pt x="2" y="0"/>
                  </a:cubicBezTo>
                  <a:cubicBezTo>
                    <a:pt x="15" y="0"/>
                    <a:pt x="15" y="0"/>
                    <a:pt x="15" y="0"/>
                  </a:cubicBezTo>
                  <a:cubicBezTo>
                    <a:pt x="16" y="0"/>
                    <a:pt x="16" y="0"/>
                    <a:pt x="16" y="1"/>
                  </a:cubicBezTo>
                  <a:lnTo>
                    <a:pt x="16" y="14"/>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77">
              <a:extLst>
                <a:ext uri="{FF2B5EF4-FFF2-40B4-BE49-F238E27FC236}">
                  <a16:creationId xmlns:a16="http://schemas.microsoft.com/office/drawing/2014/main" id="{CBD70649-A228-46D7-A221-A63C45F1DCBC}"/>
                </a:ext>
              </a:extLst>
            </p:cNvPr>
            <p:cNvSpPr>
              <a:spLocks/>
            </p:cNvSpPr>
            <p:nvPr/>
          </p:nvSpPr>
          <p:spPr bwMode="auto">
            <a:xfrm>
              <a:off x="2486" y="2066"/>
              <a:ext cx="193" cy="58"/>
            </a:xfrm>
            <a:custGeom>
              <a:avLst/>
              <a:gdLst>
                <a:gd name="T0" fmla="*/ 0 w 193"/>
                <a:gd name="T1" fmla="*/ 58 h 58"/>
                <a:gd name="T2" fmla="*/ 193 w 193"/>
                <a:gd name="T3" fmla="*/ 0 h 58"/>
                <a:gd name="T4" fmla="*/ 193 w 193"/>
                <a:gd name="T5" fmla="*/ 58 h 58"/>
                <a:gd name="T6" fmla="*/ 0 w 193"/>
                <a:gd name="T7" fmla="*/ 58 h 58"/>
              </a:gdLst>
              <a:ahLst/>
              <a:cxnLst>
                <a:cxn ang="0">
                  <a:pos x="T0" y="T1"/>
                </a:cxn>
                <a:cxn ang="0">
                  <a:pos x="T2" y="T3"/>
                </a:cxn>
                <a:cxn ang="0">
                  <a:pos x="T4" y="T5"/>
                </a:cxn>
                <a:cxn ang="0">
                  <a:pos x="T6" y="T7"/>
                </a:cxn>
              </a:cxnLst>
              <a:rect l="0" t="0" r="r" b="b"/>
              <a:pathLst>
                <a:path w="193" h="58">
                  <a:moveTo>
                    <a:pt x="0" y="58"/>
                  </a:moveTo>
                  <a:lnTo>
                    <a:pt x="193" y="0"/>
                  </a:lnTo>
                  <a:lnTo>
                    <a:pt x="193" y="58"/>
                  </a:lnTo>
                  <a:lnTo>
                    <a:pt x="0" y="58"/>
                  </a:lnTo>
                  <a:close/>
                </a:path>
              </a:pathLst>
            </a:custGeom>
            <a:solidFill>
              <a:srgbClr val="7DB3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Rectangle 78">
              <a:extLst>
                <a:ext uri="{FF2B5EF4-FFF2-40B4-BE49-F238E27FC236}">
                  <a16:creationId xmlns:a16="http://schemas.microsoft.com/office/drawing/2014/main" id="{C3C4744C-585E-4744-86C4-DF36B99ECDDD}"/>
                </a:ext>
              </a:extLst>
            </p:cNvPr>
            <p:cNvSpPr>
              <a:spLocks noChangeArrowheads="1"/>
            </p:cNvSpPr>
            <p:nvPr/>
          </p:nvSpPr>
          <p:spPr bwMode="auto">
            <a:xfrm>
              <a:off x="3128" y="1983"/>
              <a:ext cx="28" cy="396"/>
            </a:xfrm>
            <a:prstGeom prst="rect">
              <a:avLst/>
            </a:prstGeom>
            <a:solidFill>
              <a:srgbClr val="EADDC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79">
              <a:extLst>
                <a:ext uri="{FF2B5EF4-FFF2-40B4-BE49-F238E27FC236}">
                  <a16:creationId xmlns:a16="http://schemas.microsoft.com/office/drawing/2014/main" id="{4818F341-9A07-4C8F-B316-0F61C2845723}"/>
                </a:ext>
              </a:extLst>
            </p:cNvPr>
            <p:cNvSpPr>
              <a:spLocks/>
            </p:cNvSpPr>
            <p:nvPr/>
          </p:nvSpPr>
          <p:spPr bwMode="auto">
            <a:xfrm>
              <a:off x="3097" y="1947"/>
              <a:ext cx="90" cy="50"/>
            </a:xfrm>
            <a:custGeom>
              <a:avLst/>
              <a:gdLst>
                <a:gd name="T0" fmla="*/ 45 w 90"/>
                <a:gd name="T1" fmla="*/ 0 h 50"/>
                <a:gd name="T2" fmla="*/ 90 w 90"/>
                <a:gd name="T3" fmla="*/ 50 h 50"/>
                <a:gd name="T4" fmla="*/ 0 w 90"/>
                <a:gd name="T5" fmla="*/ 50 h 50"/>
                <a:gd name="T6" fmla="*/ 45 w 90"/>
                <a:gd name="T7" fmla="*/ 0 h 50"/>
              </a:gdLst>
              <a:ahLst/>
              <a:cxnLst>
                <a:cxn ang="0">
                  <a:pos x="T0" y="T1"/>
                </a:cxn>
                <a:cxn ang="0">
                  <a:pos x="T2" y="T3"/>
                </a:cxn>
                <a:cxn ang="0">
                  <a:pos x="T4" y="T5"/>
                </a:cxn>
                <a:cxn ang="0">
                  <a:pos x="T6" y="T7"/>
                </a:cxn>
              </a:cxnLst>
              <a:rect l="0" t="0" r="r" b="b"/>
              <a:pathLst>
                <a:path w="90" h="50">
                  <a:moveTo>
                    <a:pt x="45" y="0"/>
                  </a:moveTo>
                  <a:lnTo>
                    <a:pt x="90" y="50"/>
                  </a:lnTo>
                  <a:lnTo>
                    <a:pt x="0" y="50"/>
                  </a:lnTo>
                  <a:lnTo>
                    <a:pt x="45" y="0"/>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Rectangle 80">
              <a:extLst>
                <a:ext uri="{FF2B5EF4-FFF2-40B4-BE49-F238E27FC236}">
                  <a16:creationId xmlns:a16="http://schemas.microsoft.com/office/drawing/2014/main" id="{F5E3634A-CEB1-456B-9AD0-D30F520D3493}"/>
                </a:ext>
              </a:extLst>
            </p:cNvPr>
            <p:cNvSpPr>
              <a:spLocks noChangeArrowheads="1"/>
            </p:cNvSpPr>
            <p:nvPr/>
          </p:nvSpPr>
          <p:spPr bwMode="auto">
            <a:xfrm>
              <a:off x="2753" y="2198"/>
              <a:ext cx="701" cy="26"/>
            </a:xfrm>
            <a:prstGeom prst="rect">
              <a:avLst/>
            </a:prstGeom>
            <a:solidFill>
              <a:srgbClr val="EADDC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81">
              <a:extLst>
                <a:ext uri="{FF2B5EF4-FFF2-40B4-BE49-F238E27FC236}">
                  <a16:creationId xmlns:a16="http://schemas.microsoft.com/office/drawing/2014/main" id="{33DCFBB9-D651-4269-80B1-8E1D37EB7582}"/>
                </a:ext>
              </a:extLst>
            </p:cNvPr>
            <p:cNvSpPr>
              <a:spLocks/>
            </p:cNvSpPr>
            <p:nvPr/>
          </p:nvSpPr>
          <p:spPr bwMode="auto">
            <a:xfrm>
              <a:off x="3440" y="2167"/>
              <a:ext cx="50" cy="88"/>
            </a:xfrm>
            <a:custGeom>
              <a:avLst/>
              <a:gdLst>
                <a:gd name="T0" fmla="*/ 50 w 50"/>
                <a:gd name="T1" fmla="*/ 45 h 88"/>
                <a:gd name="T2" fmla="*/ 0 w 50"/>
                <a:gd name="T3" fmla="*/ 88 h 88"/>
                <a:gd name="T4" fmla="*/ 0 w 50"/>
                <a:gd name="T5" fmla="*/ 0 h 88"/>
                <a:gd name="T6" fmla="*/ 50 w 50"/>
                <a:gd name="T7" fmla="*/ 45 h 88"/>
              </a:gdLst>
              <a:ahLst/>
              <a:cxnLst>
                <a:cxn ang="0">
                  <a:pos x="T0" y="T1"/>
                </a:cxn>
                <a:cxn ang="0">
                  <a:pos x="T2" y="T3"/>
                </a:cxn>
                <a:cxn ang="0">
                  <a:pos x="T4" y="T5"/>
                </a:cxn>
                <a:cxn ang="0">
                  <a:pos x="T6" y="T7"/>
                </a:cxn>
              </a:cxnLst>
              <a:rect l="0" t="0" r="r" b="b"/>
              <a:pathLst>
                <a:path w="50" h="88">
                  <a:moveTo>
                    <a:pt x="50" y="45"/>
                  </a:moveTo>
                  <a:lnTo>
                    <a:pt x="0" y="88"/>
                  </a:lnTo>
                  <a:lnTo>
                    <a:pt x="0" y="0"/>
                  </a:lnTo>
                  <a:lnTo>
                    <a:pt x="50" y="45"/>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82">
              <a:extLst>
                <a:ext uri="{FF2B5EF4-FFF2-40B4-BE49-F238E27FC236}">
                  <a16:creationId xmlns:a16="http://schemas.microsoft.com/office/drawing/2014/main" id="{C4CB24CA-8992-44A0-B253-63DE8F758684}"/>
                </a:ext>
              </a:extLst>
            </p:cNvPr>
            <p:cNvSpPr>
              <a:spLocks/>
            </p:cNvSpPr>
            <p:nvPr/>
          </p:nvSpPr>
          <p:spPr bwMode="auto">
            <a:xfrm>
              <a:off x="2806" y="1949"/>
              <a:ext cx="622" cy="375"/>
            </a:xfrm>
            <a:custGeom>
              <a:avLst/>
              <a:gdLst>
                <a:gd name="T0" fmla="*/ 14 w 622"/>
                <a:gd name="T1" fmla="*/ 375 h 375"/>
                <a:gd name="T2" fmla="*/ 0 w 622"/>
                <a:gd name="T3" fmla="*/ 352 h 375"/>
                <a:gd name="T4" fmla="*/ 608 w 622"/>
                <a:gd name="T5" fmla="*/ 0 h 375"/>
                <a:gd name="T6" fmla="*/ 622 w 622"/>
                <a:gd name="T7" fmla="*/ 27 h 375"/>
                <a:gd name="T8" fmla="*/ 14 w 622"/>
                <a:gd name="T9" fmla="*/ 375 h 375"/>
              </a:gdLst>
              <a:ahLst/>
              <a:cxnLst>
                <a:cxn ang="0">
                  <a:pos x="T0" y="T1"/>
                </a:cxn>
                <a:cxn ang="0">
                  <a:pos x="T2" y="T3"/>
                </a:cxn>
                <a:cxn ang="0">
                  <a:pos x="T4" y="T5"/>
                </a:cxn>
                <a:cxn ang="0">
                  <a:pos x="T6" y="T7"/>
                </a:cxn>
                <a:cxn ang="0">
                  <a:pos x="T8" y="T9"/>
                </a:cxn>
              </a:cxnLst>
              <a:rect l="0" t="0" r="r" b="b"/>
              <a:pathLst>
                <a:path w="622" h="375">
                  <a:moveTo>
                    <a:pt x="14" y="375"/>
                  </a:moveTo>
                  <a:lnTo>
                    <a:pt x="0" y="352"/>
                  </a:lnTo>
                  <a:lnTo>
                    <a:pt x="608" y="0"/>
                  </a:lnTo>
                  <a:lnTo>
                    <a:pt x="622" y="27"/>
                  </a:lnTo>
                  <a:lnTo>
                    <a:pt x="14" y="375"/>
                  </a:lnTo>
                  <a:close/>
                </a:path>
              </a:pathLst>
            </a:custGeom>
            <a:solidFill>
              <a:srgbClr val="FC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83">
              <a:extLst>
                <a:ext uri="{FF2B5EF4-FFF2-40B4-BE49-F238E27FC236}">
                  <a16:creationId xmlns:a16="http://schemas.microsoft.com/office/drawing/2014/main" id="{B36D37F9-A227-4EE1-B743-B8310E2263E6}"/>
                </a:ext>
              </a:extLst>
            </p:cNvPr>
            <p:cNvSpPr>
              <a:spLocks/>
            </p:cNvSpPr>
            <p:nvPr/>
          </p:nvSpPr>
          <p:spPr bwMode="auto">
            <a:xfrm>
              <a:off x="3385" y="1932"/>
              <a:ext cx="67" cy="77"/>
            </a:xfrm>
            <a:custGeom>
              <a:avLst/>
              <a:gdLst>
                <a:gd name="T0" fmla="*/ 67 w 67"/>
                <a:gd name="T1" fmla="*/ 12 h 77"/>
                <a:gd name="T2" fmla="*/ 43 w 67"/>
                <a:gd name="T3" fmla="*/ 77 h 77"/>
                <a:gd name="T4" fmla="*/ 0 w 67"/>
                <a:gd name="T5" fmla="*/ 0 h 77"/>
                <a:gd name="T6" fmla="*/ 67 w 67"/>
                <a:gd name="T7" fmla="*/ 12 h 77"/>
              </a:gdLst>
              <a:ahLst/>
              <a:cxnLst>
                <a:cxn ang="0">
                  <a:pos x="T0" y="T1"/>
                </a:cxn>
                <a:cxn ang="0">
                  <a:pos x="T2" y="T3"/>
                </a:cxn>
                <a:cxn ang="0">
                  <a:pos x="T4" y="T5"/>
                </a:cxn>
                <a:cxn ang="0">
                  <a:pos x="T6" y="T7"/>
                </a:cxn>
              </a:cxnLst>
              <a:rect l="0" t="0" r="r" b="b"/>
              <a:pathLst>
                <a:path w="67" h="77">
                  <a:moveTo>
                    <a:pt x="67" y="12"/>
                  </a:moveTo>
                  <a:lnTo>
                    <a:pt x="43" y="77"/>
                  </a:lnTo>
                  <a:lnTo>
                    <a:pt x="0" y="0"/>
                  </a:lnTo>
                  <a:lnTo>
                    <a:pt x="67" y="12"/>
                  </a:lnTo>
                  <a:close/>
                </a:path>
              </a:pathLst>
            </a:custGeom>
            <a:solidFill>
              <a:srgbClr val="FC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84">
              <a:extLst>
                <a:ext uri="{FF2B5EF4-FFF2-40B4-BE49-F238E27FC236}">
                  <a16:creationId xmlns:a16="http://schemas.microsoft.com/office/drawing/2014/main" id="{B1E35FB6-82DD-4FC7-A582-8ACDF33F818C}"/>
                </a:ext>
              </a:extLst>
            </p:cNvPr>
            <p:cNvSpPr>
              <a:spLocks/>
            </p:cNvSpPr>
            <p:nvPr/>
          </p:nvSpPr>
          <p:spPr bwMode="auto">
            <a:xfrm>
              <a:off x="2706" y="2382"/>
              <a:ext cx="50" cy="45"/>
            </a:xfrm>
            <a:custGeom>
              <a:avLst/>
              <a:gdLst>
                <a:gd name="T0" fmla="*/ 16 w 50"/>
                <a:gd name="T1" fmla="*/ 21 h 45"/>
                <a:gd name="T2" fmla="*/ 0 w 50"/>
                <a:gd name="T3" fmla="*/ 0 h 45"/>
                <a:gd name="T4" fmla="*/ 14 w 50"/>
                <a:gd name="T5" fmla="*/ 0 h 45"/>
                <a:gd name="T6" fmla="*/ 23 w 50"/>
                <a:gd name="T7" fmla="*/ 14 h 45"/>
                <a:gd name="T8" fmla="*/ 33 w 50"/>
                <a:gd name="T9" fmla="*/ 0 h 45"/>
                <a:gd name="T10" fmla="*/ 47 w 50"/>
                <a:gd name="T11" fmla="*/ 0 h 45"/>
                <a:gd name="T12" fmla="*/ 33 w 50"/>
                <a:gd name="T13" fmla="*/ 21 h 45"/>
                <a:gd name="T14" fmla="*/ 50 w 50"/>
                <a:gd name="T15" fmla="*/ 45 h 45"/>
                <a:gd name="T16" fmla="*/ 33 w 50"/>
                <a:gd name="T17" fmla="*/ 45 h 45"/>
                <a:gd name="T18" fmla="*/ 23 w 50"/>
                <a:gd name="T19" fmla="*/ 31 h 45"/>
                <a:gd name="T20" fmla="*/ 14 w 50"/>
                <a:gd name="T21" fmla="*/ 45 h 45"/>
                <a:gd name="T22" fmla="*/ 0 w 50"/>
                <a:gd name="T23" fmla="*/ 45 h 45"/>
                <a:gd name="T24" fmla="*/ 16 w 50"/>
                <a:gd name="T25" fmla="*/ 21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 h="45">
                  <a:moveTo>
                    <a:pt x="16" y="21"/>
                  </a:moveTo>
                  <a:lnTo>
                    <a:pt x="0" y="0"/>
                  </a:lnTo>
                  <a:lnTo>
                    <a:pt x="14" y="0"/>
                  </a:lnTo>
                  <a:lnTo>
                    <a:pt x="23" y="14"/>
                  </a:lnTo>
                  <a:lnTo>
                    <a:pt x="33" y="0"/>
                  </a:lnTo>
                  <a:lnTo>
                    <a:pt x="47" y="0"/>
                  </a:lnTo>
                  <a:lnTo>
                    <a:pt x="33" y="21"/>
                  </a:lnTo>
                  <a:lnTo>
                    <a:pt x="50" y="45"/>
                  </a:lnTo>
                  <a:lnTo>
                    <a:pt x="33" y="45"/>
                  </a:lnTo>
                  <a:lnTo>
                    <a:pt x="23" y="31"/>
                  </a:lnTo>
                  <a:lnTo>
                    <a:pt x="14" y="45"/>
                  </a:lnTo>
                  <a:lnTo>
                    <a:pt x="0" y="45"/>
                  </a:lnTo>
                  <a:lnTo>
                    <a:pt x="16" y="21"/>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85">
              <a:extLst>
                <a:ext uri="{FF2B5EF4-FFF2-40B4-BE49-F238E27FC236}">
                  <a16:creationId xmlns:a16="http://schemas.microsoft.com/office/drawing/2014/main" id="{E6DF726B-4332-43C7-8543-F8CEADC70F3C}"/>
                </a:ext>
              </a:extLst>
            </p:cNvPr>
            <p:cNvSpPr>
              <a:spLocks/>
            </p:cNvSpPr>
            <p:nvPr/>
          </p:nvSpPr>
          <p:spPr bwMode="auto">
            <a:xfrm>
              <a:off x="2765" y="2377"/>
              <a:ext cx="50" cy="50"/>
            </a:xfrm>
            <a:custGeom>
              <a:avLst/>
              <a:gdLst>
                <a:gd name="T0" fmla="*/ 29 w 50"/>
                <a:gd name="T1" fmla="*/ 0 h 50"/>
                <a:gd name="T2" fmla="*/ 29 w 50"/>
                <a:gd name="T3" fmla="*/ 19 h 50"/>
                <a:gd name="T4" fmla="*/ 50 w 50"/>
                <a:gd name="T5" fmla="*/ 19 h 50"/>
                <a:gd name="T6" fmla="*/ 50 w 50"/>
                <a:gd name="T7" fmla="*/ 29 h 50"/>
                <a:gd name="T8" fmla="*/ 29 w 50"/>
                <a:gd name="T9" fmla="*/ 29 h 50"/>
                <a:gd name="T10" fmla="*/ 29 w 50"/>
                <a:gd name="T11" fmla="*/ 50 h 50"/>
                <a:gd name="T12" fmla="*/ 19 w 50"/>
                <a:gd name="T13" fmla="*/ 50 h 50"/>
                <a:gd name="T14" fmla="*/ 19 w 50"/>
                <a:gd name="T15" fmla="*/ 29 h 50"/>
                <a:gd name="T16" fmla="*/ 0 w 50"/>
                <a:gd name="T17" fmla="*/ 29 h 50"/>
                <a:gd name="T18" fmla="*/ 0 w 50"/>
                <a:gd name="T19" fmla="*/ 19 h 50"/>
                <a:gd name="T20" fmla="*/ 19 w 50"/>
                <a:gd name="T21" fmla="*/ 19 h 50"/>
                <a:gd name="T22" fmla="*/ 19 w 50"/>
                <a:gd name="T23" fmla="*/ 0 h 50"/>
                <a:gd name="T24" fmla="*/ 29 w 50"/>
                <a:gd name="T25"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 h="50">
                  <a:moveTo>
                    <a:pt x="29" y="0"/>
                  </a:moveTo>
                  <a:lnTo>
                    <a:pt x="29" y="19"/>
                  </a:lnTo>
                  <a:lnTo>
                    <a:pt x="50" y="19"/>
                  </a:lnTo>
                  <a:lnTo>
                    <a:pt x="50" y="29"/>
                  </a:lnTo>
                  <a:lnTo>
                    <a:pt x="29" y="29"/>
                  </a:lnTo>
                  <a:lnTo>
                    <a:pt x="29" y="50"/>
                  </a:lnTo>
                  <a:lnTo>
                    <a:pt x="19" y="50"/>
                  </a:lnTo>
                  <a:lnTo>
                    <a:pt x="19" y="29"/>
                  </a:lnTo>
                  <a:lnTo>
                    <a:pt x="0" y="29"/>
                  </a:lnTo>
                  <a:lnTo>
                    <a:pt x="0" y="19"/>
                  </a:lnTo>
                  <a:lnTo>
                    <a:pt x="19" y="19"/>
                  </a:lnTo>
                  <a:lnTo>
                    <a:pt x="19" y="0"/>
                  </a:lnTo>
                  <a:lnTo>
                    <a:pt x="29" y="0"/>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86">
              <a:extLst>
                <a:ext uri="{FF2B5EF4-FFF2-40B4-BE49-F238E27FC236}">
                  <a16:creationId xmlns:a16="http://schemas.microsoft.com/office/drawing/2014/main" id="{814A61F2-B50C-4398-B39A-CEC1A6D8AFE0}"/>
                </a:ext>
              </a:extLst>
            </p:cNvPr>
            <p:cNvSpPr>
              <a:spLocks/>
            </p:cNvSpPr>
            <p:nvPr/>
          </p:nvSpPr>
          <p:spPr bwMode="auto">
            <a:xfrm>
              <a:off x="2832" y="2367"/>
              <a:ext cx="43" cy="60"/>
            </a:xfrm>
            <a:custGeom>
              <a:avLst/>
              <a:gdLst>
                <a:gd name="T0" fmla="*/ 0 w 43"/>
                <a:gd name="T1" fmla="*/ 48 h 60"/>
                <a:gd name="T2" fmla="*/ 14 w 43"/>
                <a:gd name="T3" fmla="*/ 48 h 60"/>
                <a:gd name="T4" fmla="*/ 14 w 43"/>
                <a:gd name="T5" fmla="*/ 10 h 60"/>
                <a:gd name="T6" fmla="*/ 0 w 43"/>
                <a:gd name="T7" fmla="*/ 15 h 60"/>
                <a:gd name="T8" fmla="*/ 0 w 43"/>
                <a:gd name="T9" fmla="*/ 3 h 60"/>
                <a:gd name="T10" fmla="*/ 14 w 43"/>
                <a:gd name="T11" fmla="*/ 0 h 60"/>
                <a:gd name="T12" fmla="*/ 29 w 43"/>
                <a:gd name="T13" fmla="*/ 0 h 60"/>
                <a:gd name="T14" fmla="*/ 29 w 43"/>
                <a:gd name="T15" fmla="*/ 48 h 60"/>
                <a:gd name="T16" fmla="*/ 43 w 43"/>
                <a:gd name="T17" fmla="*/ 48 h 60"/>
                <a:gd name="T18" fmla="*/ 43 w 43"/>
                <a:gd name="T19" fmla="*/ 60 h 60"/>
                <a:gd name="T20" fmla="*/ 0 w 43"/>
                <a:gd name="T21" fmla="*/ 60 h 60"/>
                <a:gd name="T22" fmla="*/ 0 w 43"/>
                <a:gd name="T23" fmla="*/ 4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 h="60">
                  <a:moveTo>
                    <a:pt x="0" y="48"/>
                  </a:moveTo>
                  <a:lnTo>
                    <a:pt x="14" y="48"/>
                  </a:lnTo>
                  <a:lnTo>
                    <a:pt x="14" y="10"/>
                  </a:lnTo>
                  <a:lnTo>
                    <a:pt x="0" y="15"/>
                  </a:lnTo>
                  <a:lnTo>
                    <a:pt x="0" y="3"/>
                  </a:lnTo>
                  <a:lnTo>
                    <a:pt x="14" y="0"/>
                  </a:lnTo>
                  <a:lnTo>
                    <a:pt x="29" y="0"/>
                  </a:lnTo>
                  <a:lnTo>
                    <a:pt x="29" y="48"/>
                  </a:lnTo>
                  <a:lnTo>
                    <a:pt x="43" y="48"/>
                  </a:lnTo>
                  <a:lnTo>
                    <a:pt x="43" y="60"/>
                  </a:lnTo>
                  <a:lnTo>
                    <a:pt x="0" y="60"/>
                  </a:lnTo>
                  <a:lnTo>
                    <a:pt x="0" y="48"/>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87">
              <a:extLst>
                <a:ext uri="{FF2B5EF4-FFF2-40B4-BE49-F238E27FC236}">
                  <a16:creationId xmlns:a16="http://schemas.microsoft.com/office/drawing/2014/main" id="{39A2C997-BED0-497C-AFDE-BF15CCE1A70E}"/>
                </a:ext>
              </a:extLst>
            </p:cNvPr>
            <p:cNvSpPr>
              <a:spLocks noEditPoints="1"/>
            </p:cNvSpPr>
            <p:nvPr/>
          </p:nvSpPr>
          <p:spPr bwMode="auto">
            <a:xfrm>
              <a:off x="2884" y="2367"/>
              <a:ext cx="48" cy="60"/>
            </a:xfrm>
            <a:custGeom>
              <a:avLst/>
              <a:gdLst>
                <a:gd name="T0" fmla="*/ 20 w 20"/>
                <a:gd name="T1" fmla="*/ 13 h 25"/>
                <a:gd name="T2" fmla="*/ 17 w 20"/>
                <a:gd name="T3" fmla="*/ 22 h 25"/>
                <a:gd name="T4" fmla="*/ 10 w 20"/>
                <a:gd name="T5" fmla="*/ 25 h 25"/>
                <a:gd name="T6" fmla="*/ 2 w 20"/>
                <a:gd name="T7" fmla="*/ 22 h 25"/>
                <a:gd name="T8" fmla="*/ 0 w 20"/>
                <a:gd name="T9" fmla="*/ 13 h 25"/>
                <a:gd name="T10" fmla="*/ 2 w 20"/>
                <a:gd name="T11" fmla="*/ 3 h 25"/>
                <a:gd name="T12" fmla="*/ 10 w 20"/>
                <a:gd name="T13" fmla="*/ 0 h 25"/>
                <a:gd name="T14" fmla="*/ 17 w 20"/>
                <a:gd name="T15" fmla="*/ 3 h 25"/>
                <a:gd name="T16" fmla="*/ 20 w 20"/>
                <a:gd name="T17" fmla="*/ 13 h 25"/>
                <a:gd name="T18" fmla="*/ 14 w 20"/>
                <a:gd name="T19" fmla="*/ 12 h 25"/>
                <a:gd name="T20" fmla="*/ 13 w 20"/>
                <a:gd name="T21" fmla="*/ 6 h 25"/>
                <a:gd name="T22" fmla="*/ 10 w 20"/>
                <a:gd name="T23" fmla="*/ 4 h 25"/>
                <a:gd name="T24" fmla="*/ 7 w 20"/>
                <a:gd name="T25" fmla="*/ 6 h 25"/>
                <a:gd name="T26" fmla="*/ 6 w 20"/>
                <a:gd name="T27" fmla="*/ 12 h 25"/>
                <a:gd name="T28" fmla="*/ 7 w 20"/>
                <a:gd name="T29" fmla="*/ 19 h 25"/>
                <a:gd name="T30" fmla="*/ 10 w 20"/>
                <a:gd name="T31" fmla="*/ 21 h 25"/>
                <a:gd name="T32" fmla="*/ 13 w 20"/>
                <a:gd name="T33" fmla="*/ 19 h 25"/>
                <a:gd name="T34" fmla="*/ 14 w 20"/>
                <a:gd name="T35" fmla="*/ 12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 h="25">
                  <a:moveTo>
                    <a:pt x="20" y="13"/>
                  </a:moveTo>
                  <a:cubicBezTo>
                    <a:pt x="20" y="17"/>
                    <a:pt x="19" y="20"/>
                    <a:pt x="17" y="22"/>
                  </a:cubicBezTo>
                  <a:cubicBezTo>
                    <a:pt x="16" y="24"/>
                    <a:pt x="13" y="25"/>
                    <a:pt x="10" y="25"/>
                  </a:cubicBezTo>
                  <a:cubicBezTo>
                    <a:pt x="7" y="25"/>
                    <a:pt x="4" y="24"/>
                    <a:pt x="2" y="22"/>
                  </a:cubicBezTo>
                  <a:cubicBezTo>
                    <a:pt x="1" y="20"/>
                    <a:pt x="0" y="17"/>
                    <a:pt x="0" y="13"/>
                  </a:cubicBezTo>
                  <a:cubicBezTo>
                    <a:pt x="0" y="8"/>
                    <a:pt x="1" y="5"/>
                    <a:pt x="2" y="3"/>
                  </a:cubicBezTo>
                  <a:cubicBezTo>
                    <a:pt x="4" y="1"/>
                    <a:pt x="7" y="0"/>
                    <a:pt x="10" y="0"/>
                  </a:cubicBezTo>
                  <a:cubicBezTo>
                    <a:pt x="13" y="0"/>
                    <a:pt x="16" y="1"/>
                    <a:pt x="17" y="3"/>
                  </a:cubicBezTo>
                  <a:cubicBezTo>
                    <a:pt x="19" y="5"/>
                    <a:pt x="20" y="8"/>
                    <a:pt x="20" y="13"/>
                  </a:cubicBezTo>
                  <a:close/>
                  <a:moveTo>
                    <a:pt x="14" y="12"/>
                  </a:moveTo>
                  <a:cubicBezTo>
                    <a:pt x="14" y="9"/>
                    <a:pt x="13" y="7"/>
                    <a:pt x="13" y="6"/>
                  </a:cubicBezTo>
                  <a:cubicBezTo>
                    <a:pt x="12" y="5"/>
                    <a:pt x="11" y="4"/>
                    <a:pt x="10" y="4"/>
                  </a:cubicBezTo>
                  <a:cubicBezTo>
                    <a:pt x="8" y="4"/>
                    <a:pt x="7" y="5"/>
                    <a:pt x="7" y="6"/>
                  </a:cubicBezTo>
                  <a:cubicBezTo>
                    <a:pt x="6" y="7"/>
                    <a:pt x="6" y="9"/>
                    <a:pt x="6" y="12"/>
                  </a:cubicBezTo>
                  <a:cubicBezTo>
                    <a:pt x="6" y="16"/>
                    <a:pt x="6" y="18"/>
                    <a:pt x="7" y="19"/>
                  </a:cubicBezTo>
                  <a:cubicBezTo>
                    <a:pt x="7" y="20"/>
                    <a:pt x="8" y="21"/>
                    <a:pt x="10" y="21"/>
                  </a:cubicBezTo>
                  <a:cubicBezTo>
                    <a:pt x="11" y="21"/>
                    <a:pt x="12" y="20"/>
                    <a:pt x="13" y="19"/>
                  </a:cubicBezTo>
                  <a:cubicBezTo>
                    <a:pt x="13" y="18"/>
                    <a:pt x="14" y="16"/>
                    <a:pt x="14" y="12"/>
                  </a:cubicBez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88">
              <a:extLst>
                <a:ext uri="{FF2B5EF4-FFF2-40B4-BE49-F238E27FC236}">
                  <a16:creationId xmlns:a16="http://schemas.microsoft.com/office/drawing/2014/main" id="{B9DCA8FF-6621-44DE-BA25-E6D87CD901E4}"/>
                </a:ext>
              </a:extLst>
            </p:cNvPr>
            <p:cNvSpPr>
              <a:spLocks noEditPoints="1"/>
            </p:cNvSpPr>
            <p:nvPr/>
          </p:nvSpPr>
          <p:spPr bwMode="auto">
            <a:xfrm>
              <a:off x="2944" y="2389"/>
              <a:ext cx="50" cy="26"/>
            </a:xfrm>
            <a:custGeom>
              <a:avLst/>
              <a:gdLst>
                <a:gd name="T0" fmla="*/ 0 w 50"/>
                <a:gd name="T1" fmla="*/ 0 h 26"/>
                <a:gd name="T2" fmla="*/ 50 w 50"/>
                <a:gd name="T3" fmla="*/ 0 h 26"/>
                <a:gd name="T4" fmla="*/ 50 w 50"/>
                <a:gd name="T5" fmla="*/ 7 h 26"/>
                <a:gd name="T6" fmla="*/ 0 w 50"/>
                <a:gd name="T7" fmla="*/ 7 h 26"/>
                <a:gd name="T8" fmla="*/ 0 w 50"/>
                <a:gd name="T9" fmla="*/ 0 h 26"/>
                <a:gd name="T10" fmla="*/ 0 w 50"/>
                <a:gd name="T11" fmla="*/ 17 h 26"/>
                <a:gd name="T12" fmla="*/ 50 w 50"/>
                <a:gd name="T13" fmla="*/ 17 h 26"/>
                <a:gd name="T14" fmla="*/ 50 w 50"/>
                <a:gd name="T15" fmla="*/ 26 h 26"/>
                <a:gd name="T16" fmla="*/ 0 w 50"/>
                <a:gd name="T17" fmla="*/ 26 h 26"/>
                <a:gd name="T18" fmla="*/ 0 w 50"/>
                <a:gd name="T19"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 h="26">
                  <a:moveTo>
                    <a:pt x="0" y="0"/>
                  </a:moveTo>
                  <a:lnTo>
                    <a:pt x="50" y="0"/>
                  </a:lnTo>
                  <a:lnTo>
                    <a:pt x="50" y="7"/>
                  </a:lnTo>
                  <a:lnTo>
                    <a:pt x="0" y="7"/>
                  </a:lnTo>
                  <a:lnTo>
                    <a:pt x="0" y="0"/>
                  </a:lnTo>
                  <a:close/>
                  <a:moveTo>
                    <a:pt x="0" y="17"/>
                  </a:moveTo>
                  <a:lnTo>
                    <a:pt x="50" y="17"/>
                  </a:lnTo>
                  <a:lnTo>
                    <a:pt x="50" y="26"/>
                  </a:lnTo>
                  <a:lnTo>
                    <a:pt x="0" y="26"/>
                  </a:lnTo>
                  <a:lnTo>
                    <a:pt x="0" y="17"/>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89">
              <a:extLst>
                <a:ext uri="{FF2B5EF4-FFF2-40B4-BE49-F238E27FC236}">
                  <a16:creationId xmlns:a16="http://schemas.microsoft.com/office/drawing/2014/main" id="{714571AD-EA5F-414E-885F-100A8A575535}"/>
                </a:ext>
              </a:extLst>
            </p:cNvPr>
            <p:cNvSpPr>
              <a:spLocks/>
            </p:cNvSpPr>
            <p:nvPr/>
          </p:nvSpPr>
          <p:spPr bwMode="auto">
            <a:xfrm>
              <a:off x="3004" y="2382"/>
              <a:ext cx="50" cy="62"/>
            </a:xfrm>
            <a:custGeom>
              <a:avLst/>
              <a:gdLst>
                <a:gd name="T0" fmla="*/ 0 w 21"/>
                <a:gd name="T1" fmla="*/ 0 h 26"/>
                <a:gd name="T2" fmla="*/ 6 w 21"/>
                <a:gd name="T3" fmla="*/ 0 h 26"/>
                <a:gd name="T4" fmla="*/ 11 w 21"/>
                <a:gd name="T5" fmla="*/ 13 h 26"/>
                <a:gd name="T6" fmla="*/ 15 w 21"/>
                <a:gd name="T7" fmla="*/ 0 h 26"/>
                <a:gd name="T8" fmla="*/ 21 w 21"/>
                <a:gd name="T9" fmla="*/ 0 h 26"/>
                <a:gd name="T10" fmla="*/ 14 w 21"/>
                <a:gd name="T11" fmla="*/ 21 h 26"/>
                <a:gd name="T12" fmla="*/ 11 w 21"/>
                <a:gd name="T13" fmla="*/ 25 h 26"/>
                <a:gd name="T14" fmla="*/ 7 w 21"/>
                <a:gd name="T15" fmla="*/ 26 h 26"/>
                <a:gd name="T16" fmla="*/ 3 w 21"/>
                <a:gd name="T17" fmla="*/ 26 h 26"/>
                <a:gd name="T18" fmla="*/ 3 w 21"/>
                <a:gd name="T19" fmla="*/ 22 h 26"/>
                <a:gd name="T20" fmla="*/ 5 w 21"/>
                <a:gd name="T21" fmla="*/ 22 h 26"/>
                <a:gd name="T22" fmla="*/ 7 w 21"/>
                <a:gd name="T23" fmla="*/ 22 h 26"/>
                <a:gd name="T24" fmla="*/ 8 w 21"/>
                <a:gd name="T25" fmla="*/ 20 h 26"/>
                <a:gd name="T26" fmla="*/ 9 w 21"/>
                <a:gd name="T27" fmla="*/ 20 h 26"/>
                <a:gd name="T28" fmla="*/ 0 w 21"/>
                <a:gd name="T29"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 h="26">
                  <a:moveTo>
                    <a:pt x="0" y="0"/>
                  </a:moveTo>
                  <a:cubicBezTo>
                    <a:pt x="6" y="0"/>
                    <a:pt x="6" y="0"/>
                    <a:pt x="6" y="0"/>
                  </a:cubicBezTo>
                  <a:cubicBezTo>
                    <a:pt x="11" y="13"/>
                    <a:pt x="11" y="13"/>
                    <a:pt x="11" y="13"/>
                  </a:cubicBezTo>
                  <a:cubicBezTo>
                    <a:pt x="15" y="0"/>
                    <a:pt x="15" y="0"/>
                    <a:pt x="15" y="0"/>
                  </a:cubicBezTo>
                  <a:cubicBezTo>
                    <a:pt x="21" y="0"/>
                    <a:pt x="21" y="0"/>
                    <a:pt x="21" y="0"/>
                  </a:cubicBezTo>
                  <a:cubicBezTo>
                    <a:pt x="14" y="21"/>
                    <a:pt x="14" y="21"/>
                    <a:pt x="14" y="21"/>
                  </a:cubicBezTo>
                  <a:cubicBezTo>
                    <a:pt x="13" y="23"/>
                    <a:pt x="12" y="24"/>
                    <a:pt x="11" y="25"/>
                  </a:cubicBezTo>
                  <a:cubicBezTo>
                    <a:pt x="10" y="26"/>
                    <a:pt x="8" y="26"/>
                    <a:pt x="7" y="26"/>
                  </a:cubicBezTo>
                  <a:cubicBezTo>
                    <a:pt x="3" y="26"/>
                    <a:pt x="3" y="26"/>
                    <a:pt x="3" y="26"/>
                  </a:cubicBezTo>
                  <a:cubicBezTo>
                    <a:pt x="3" y="22"/>
                    <a:pt x="3" y="22"/>
                    <a:pt x="3" y="22"/>
                  </a:cubicBezTo>
                  <a:cubicBezTo>
                    <a:pt x="5" y="22"/>
                    <a:pt x="5" y="22"/>
                    <a:pt x="5" y="22"/>
                  </a:cubicBezTo>
                  <a:cubicBezTo>
                    <a:pt x="6" y="22"/>
                    <a:pt x="7" y="22"/>
                    <a:pt x="7" y="22"/>
                  </a:cubicBezTo>
                  <a:cubicBezTo>
                    <a:pt x="8" y="21"/>
                    <a:pt x="8" y="21"/>
                    <a:pt x="8" y="20"/>
                  </a:cubicBezTo>
                  <a:cubicBezTo>
                    <a:pt x="9" y="20"/>
                    <a:pt x="9" y="20"/>
                    <a:pt x="9" y="20"/>
                  </a:cubicBezTo>
                  <a:lnTo>
                    <a:pt x="0" y="0"/>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Rectangle 90">
              <a:extLst>
                <a:ext uri="{FF2B5EF4-FFF2-40B4-BE49-F238E27FC236}">
                  <a16:creationId xmlns:a16="http://schemas.microsoft.com/office/drawing/2014/main" id="{3B5F1C4B-D631-40CC-934B-A71FC3808387}"/>
                </a:ext>
              </a:extLst>
            </p:cNvPr>
            <p:cNvSpPr>
              <a:spLocks noChangeArrowheads="1"/>
            </p:cNvSpPr>
            <p:nvPr/>
          </p:nvSpPr>
          <p:spPr bwMode="auto">
            <a:xfrm>
              <a:off x="3259" y="2308"/>
              <a:ext cx="35" cy="236"/>
            </a:xfrm>
            <a:prstGeom prst="rect">
              <a:avLst/>
            </a:prstGeom>
            <a:solidFill>
              <a:srgbClr val="FF91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Rectangle 91">
              <a:extLst>
                <a:ext uri="{FF2B5EF4-FFF2-40B4-BE49-F238E27FC236}">
                  <a16:creationId xmlns:a16="http://schemas.microsoft.com/office/drawing/2014/main" id="{916C602C-10C1-4F84-BB1E-4C4C15032582}"/>
                </a:ext>
              </a:extLst>
            </p:cNvPr>
            <p:cNvSpPr>
              <a:spLocks noChangeArrowheads="1"/>
            </p:cNvSpPr>
            <p:nvPr/>
          </p:nvSpPr>
          <p:spPr bwMode="auto">
            <a:xfrm>
              <a:off x="3480" y="2308"/>
              <a:ext cx="36" cy="236"/>
            </a:xfrm>
            <a:prstGeom prst="rect">
              <a:avLst/>
            </a:prstGeom>
            <a:solidFill>
              <a:srgbClr val="FF91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Rectangle 92">
              <a:extLst>
                <a:ext uri="{FF2B5EF4-FFF2-40B4-BE49-F238E27FC236}">
                  <a16:creationId xmlns:a16="http://schemas.microsoft.com/office/drawing/2014/main" id="{C9A0E7B0-E45D-4A74-9689-7A89D285C03F}"/>
                </a:ext>
              </a:extLst>
            </p:cNvPr>
            <p:cNvSpPr>
              <a:spLocks noChangeArrowheads="1"/>
            </p:cNvSpPr>
            <p:nvPr/>
          </p:nvSpPr>
          <p:spPr bwMode="auto">
            <a:xfrm>
              <a:off x="3294" y="2336"/>
              <a:ext cx="186" cy="19"/>
            </a:xfrm>
            <a:prstGeom prst="rect">
              <a:avLst/>
            </a:prstGeom>
            <a:solidFill>
              <a:srgbClr val="30303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Rectangle 93">
              <a:extLst>
                <a:ext uri="{FF2B5EF4-FFF2-40B4-BE49-F238E27FC236}">
                  <a16:creationId xmlns:a16="http://schemas.microsoft.com/office/drawing/2014/main" id="{5784571E-7114-4215-A203-0EEB768D975E}"/>
                </a:ext>
              </a:extLst>
            </p:cNvPr>
            <p:cNvSpPr>
              <a:spLocks noChangeArrowheads="1"/>
            </p:cNvSpPr>
            <p:nvPr/>
          </p:nvSpPr>
          <p:spPr bwMode="auto">
            <a:xfrm>
              <a:off x="3294" y="2389"/>
              <a:ext cx="186" cy="19"/>
            </a:xfrm>
            <a:prstGeom prst="rect">
              <a:avLst/>
            </a:prstGeom>
            <a:solidFill>
              <a:srgbClr val="30303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Rectangle 94">
              <a:extLst>
                <a:ext uri="{FF2B5EF4-FFF2-40B4-BE49-F238E27FC236}">
                  <a16:creationId xmlns:a16="http://schemas.microsoft.com/office/drawing/2014/main" id="{3D01082C-2263-4364-A130-1A62EB8B124B}"/>
                </a:ext>
              </a:extLst>
            </p:cNvPr>
            <p:cNvSpPr>
              <a:spLocks noChangeArrowheads="1"/>
            </p:cNvSpPr>
            <p:nvPr/>
          </p:nvSpPr>
          <p:spPr bwMode="auto">
            <a:xfrm>
              <a:off x="3294" y="2444"/>
              <a:ext cx="186" cy="19"/>
            </a:xfrm>
            <a:prstGeom prst="rect">
              <a:avLst/>
            </a:prstGeom>
            <a:solidFill>
              <a:srgbClr val="30303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Rectangle 95">
              <a:extLst>
                <a:ext uri="{FF2B5EF4-FFF2-40B4-BE49-F238E27FC236}">
                  <a16:creationId xmlns:a16="http://schemas.microsoft.com/office/drawing/2014/main" id="{729D6F27-B7FF-4285-80DA-74D6EDDC83AB}"/>
                </a:ext>
              </a:extLst>
            </p:cNvPr>
            <p:cNvSpPr>
              <a:spLocks noChangeArrowheads="1"/>
            </p:cNvSpPr>
            <p:nvPr/>
          </p:nvSpPr>
          <p:spPr bwMode="auto">
            <a:xfrm>
              <a:off x="3294" y="2496"/>
              <a:ext cx="186" cy="20"/>
            </a:xfrm>
            <a:prstGeom prst="rect">
              <a:avLst/>
            </a:prstGeom>
            <a:solidFill>
              <a:srgbClr val="30303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Oval 96">
              <a:extLst>
                <a:ext uri="{FF2B5EF4-FFF2-40B4-BE49-F238E27FC236}">
                  <a16:creationId xmlns:a16="http://schemas.microsoft.com/office/drawing/2014/main" id="{15AA5556-A009-412B-8E03-35A4C0222933}"/>
                </a:ext>
              </a:extLst>
            </p:cNvPr>
            <p:cNvSpPr>
              <a:spLocks noChangeArrowheads="1"/>
            </p:cNvSpPr>
            <p:nvPr/>
          </p:nvSpPr>
          <p:spPr bwMode="auto">
            <a:xfrm>
              <a:off x="3363" y="2322"/>
              <a:ext cx="48" cy="48"/>
            </a:xfrm>
            <a:prstGeom prst="ellipse">
              <a:avLst/>
            </a:prstGeom>
            <a:solidFill>
              <a:srgbClr val="FF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Oval 97">
              <a:extLst>
                <a:ext uri="{FF2B5EF4-FFF2-40B4-BE49-F238E27FC236}">
                  <a16:creationId xmlns:a16="http://schemas.microsoft.com/office/drawing/2014/main" id="{80B034B9-2426-4AD4-8D06-4BB2B92159CF}"/>
                </a:ext>
              </a:extLst>
            </p:cNvPr>
            <p:cNvSpPr>
              <a:spLocks noChangeArrowheads="1"/>
            </p:cNvSpPr>
            <p:nvPr/>
          </p:nvSpPr>
          <p:spPr bwMode="auto">
            <a:xfrm>
              <a:off x="3316" y="2322"/>
              <a:ext cx="47" cy="48"/>
            </a:xfrm>
            <a:prstGeom prst="ellipse">
              <a:avLst/>
            </a:prstGeom>
            <a:solidFill>
              <a:srgbClr val="FF3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Oval 98">
              <a:extLst>
                <a:ext uri="{FF2B5EF4-FFF2-40B4-BE49-F238E27FC236}">
                  <a16:creationId xmlns:a16="http://schemas.microsoft.com/office/drawing/2014/main" id="{ACEA889B-492C-4D31-ACA0-D6E306AEDE91}"/>
                </a:ext>
              </a:extLst>
            </p:cNvPr>
            <p:cNvSpPr>
              <a:spLocks noChangeArrowheads="1"/>
            </p:cNvSpPr>
            <p:nvPr/>
          </p:nvSpPr>
          <p:spPr bwMode="auto">
            <a:xfrm>
              <a:off x="3294" y="2430"/>
              <a:ext cx="48" cy="47"/>
            </a:xfrm>
            <a:prstGeom prst="ellipse">
              <a:avLst/>
            </a:prstGeom>
            <a:solidFill>
              <a:srgbClr val="FF3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Oval 99">
              <a:extLst>
                <a:ext uri="{FF2B5EF4-FFF2-40B4-BE49-F238E27FC236}">
                  <a16:creationId xmlns:a16="http://schemas.microsoft.com/office/drawing/2014/main" id="{488C99E1-13DA-4E6C-AD5F-8D7A7D1D5ADD}"/>
                </a:ext>
              </a:extLst>
            </p:cNvPr>
            <p:cNvSpPr>
              <a:spLocks noChangeArrowheads="1"/>
            </p:cNvSpPr>
            <p:nvPr/>
          </p:nvSpPr>
          <p:spPr bwMode="auto">
            <a:xfrm>
              <a:off x="3383" y="2482"/>
              <a:ext cx="47" cy="48"/>
            </a:xfrm>
            <a:prstGeom prst="ellipse">
              <a:avLst/>
            </a:prstGeom>
            <a:solidFill>
              <a:srgbClr val="00AF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Oval 100">
              <a:extLst>
                <a:ext uri="{FF2B5EF4-FFF2-40B4-BE49-F238E27FC236}">
                  <a16:creationId xmlns:a16="http://schemas.microsoft.com/office/drawing/2014/main" id="{85703415-F755-4308-AD0F-7F526C854F92}"/>
                </a:ext>
              </a:extLst>
            </p:cNvPr>
            <p:cNvSpPr>
              <a:spLocks noChangeArrowheads="1"/>
            </p:cNvSpPr>
            <p:nvPr/>
          </p:nvSpPr>
          <p:spPr bwMode="auto">
            <a:xfrm>
              <a:off x="3430" y="2482"/>
              <a:ext cx="48" cy="48"/>
            </a:xfrm>
            <a:prstGeom prst="ellipse">
              <a:avLst/>
            </a:prstGeom>
            <a:solidFill>
              <a:srgbClr val="00AF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Oval 101">
              <a:extLst>
                <a:ext uri="{FF2B5EF4-FFF2-40B4-BE49-F238E27FC236}">
                  <a16:creationId xmlns:a16="http://schemas.microsoft.com/office/drawing/2014/main" id="{4B7F1247-A9DD-4E95-949A-514EC989DED2}"/>
                </a:ext>
              </a:extLst>
            </p:cNvPr>
            <p:cNvSpPr>
              <a:spLocks noChangeArrowheads="1"/>
            </p:cNvSpPr>
            <p:nvPr/>
          </p:nvSpPr>
          <p:spPr bwMode="auto">
            <a:xfrm>
              <a:off x="3430" y="2375"/>
              <a:ext cx="48" cy="47"/>
            </a:xfrm>
            <a:prstGeom prst="ellipse">
              <a:avLst/>
            </a:prstGeom>
            <a:solidFill>
              <a:srgbClr val="16D0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Oval 102">
              <a:extLst>
                <a:ext uri="{FF2B5EF4-FFF2-40B4-BE49-F238E27FC236}">
                  <a16:creationId xmlns:a16="http://schemas.microsoft.com/office/drawing/2014/main" id="{A299A072-C14E-4705-8DF3-BD6C5C0241B8}"/>
                </a:ext>
              </a:extLst>
            </p:cNvPr>
            <p:cNvSpPr>
              <a:spLocks noChangeArrowheads="1"/>
            </p:cNvSpPr>
            <p:nvPr/>
          </p:nvSpPr>
          <p:spPr bwMode="auto">
            <a:xfrm>
              <a:off x="3383" y="2375"/>
              <a:ext cx="47" cy="47"/>
            </a:xfrm>
            <a:prstGeom prst="ellipse">
              <a:avLst/>
            </a:prstGeom>
            <a:solidFill>
              <a:srgbClr val="16D0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Oval 103">
              <a:extLst>
                <a:ext uri="{FF2B5EF4-FFF2-40B4-BE49-F238E27FC236}">
                  <a16:creationId xmlns:a16="http://schemas.microsoft.com/office/drawing/2014/main" id="{A6966EC3-F6EF-4CA2-8B73-D3DD04C464DF}"/>
                </a:ext>
              </a:extLst>
            </p:cNvPr>
            <p:cNvSpPr>
              <a:spLocks noChangeArrowheads="1"/>
            </p:cNvSpPr>
            <p:nvPr/>
          </p:nvSpPr>
          <p:spPr bwMode="auto">
            <a:xfrm>
              <a:off x="3335" y="2375"/>
              <a:ext cx="48" cy="47"/>
            </a:xfrm>
            <a:prstGeom prst="ellipse">
              <a:avLst/>
            </a:prstGeom>
            <a:solidFill>
              <a:srgbClr val="00AF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Oval 104">
              <a:extLst>
                <a:ext uri="{FF2B5EF4-FFF2-40B4-BE49-F238E27FC236}">
                  <a16:creationId xmlns:a16="http://schemas.microsoft.com/office/drawing/2014/main" id="{029A2029-2472-4339-B2A4-A78ECB84E6EB}"/>
                </a:ext>
              </a:extLst>
            </p:cNvPr>
            <p:cNvSpPr>
              <a:spLocks noChangeArrowheads="1"/>
            </p:cNvSpPr>
            <p:nvPr/>
          </p:nvSpPr>
          <p:spPr bwMode="auto">
            <a:xfrm>
              <a:off x="2961" y="2171"/>
              <a:ext cx="69" cy="70"/>
            </a:xfrm>
            <a:prstGeom prst="ellipse">
              <a:avLst/>
            </a:prstGeom>
            <a:solidFill>
              <a:srgbClr val="FC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Oval 105">
              <a:extLst>
                <a:ext uri="{FF2B5EF4-FFF2-40B4-BE49-F238E27FC236}">
                  <a16:creationId xmlns:a16="http://schemas.microsoft.com/office/drawing/2014/main" id="{03A10E3A-D624-4ED3-90C9-0CF000990E2F}"/>
                </a:ext>
              </a:extLst>
            </p:cNvPr>
            <p:cNvSpPr>
              <a:spLocks noChangeArrowheads="1"/>
            </p:cNvSpPr>
            <p:nvPr/>
          </p:nvSpPr>
          <p:spPr bwMode="auto">
            <a:xfrm>
              <a:off x="3108" y="2088"/>
              <a:ext cx="70" cy="69"/>
            </a:xfrm>
            <a:prstGeom prst="ellipse">
              <a:avLst/>
            </a:prstGeom>
            <a:solidFill>
              <a:srgbClr val="FC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8" name="Group 108">
            <a:extLst>
              <a:ext uri="{FF2B5EF4-FFF2-40B4-BE49-F238E27FC236}">
                <a16:creationId xmlns:a16="http://schemas.microsoft.com/office/drawing/2014/main" id="{D1979A7D-D989-4487-A618-FABA01BE4E69}"/>
              </a:ext>
            </a:extLst>
          </p:cNvPr>
          <p:cNvGrpSpPr>
            <a:grpSpLocks noChangeAspect="1"/>
          </p:cNvGrpSpPr>
          <p:nvPr/>
        </p:nvGrpSpPr>
        <p:grpSpPr bwMode="auto">
          <a:xfrm>
            <a:off x="6433529" y="4202047"/>
            <a:ext cx="853097" cy="781783"/>
            <a:chOff x="4159" y="1770"/>
            <a:chExt cx="957" cy="877"/>
          </a:xfrm>
        </p:grpSpPr>
        <p:sp>
          <p:nvSpPr>
            <p:cNvPr id="149" name="Rectangle 109">
              <a:extLst>
                <a:ext uri="{FF2B5EF4-FFF2-40B4-BE49-F238E27FC236}">
                  <a16:creationId xmlns:a16="http://schemas.microsoft.com/office/drawing/2014/main" id="{743743D0-0CCD-4735-93DB-7CEF2451B2C0}"/>
                </a:ext>
              </a:extLst>
            </p:cNvPr>
            <p:cNvSpPr>
              <a:spLocks noChangeArrowheads="1"/>
            </p:cNvSpPr>
            <p:nvPr/>
          </p:nvSpPr>
          <p:spPr bwMode="auto">
            <a:xfrm>
              <a:off x="4376" y="1961"/>
              <a:ext cx="523" cy="213"/>
            </a:xfrm>
            <a:prstGeom prst="rect">
              <a:avLst/>
            </a:prstGeom>
            <a:solidFill>
              <a:srgbClr val="47464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Oval 110">
              <a:extLst>
                <a:ext uri="{FF2B5EF4-FFF2-40B4-BE49-F238E27FC236}">
                  <a16:creationId xmlns:a16="http://schemas.microsoft.com/office/drawing/2014/main" id="{4FE3F2BE-FD6F-4E57-ABC8-935C6026A290}"/>
                </a:ext>
              </a:extLst>
            </p:cNvPr>
            <p:cNvSpPr>
              <a:spLocks noChangeArrowheads="1"/>
            </p:cNvSpPr>
            <p:nvPr/>
          </p:nvSpPr>
          <p:spPr bwMode="auto">
            <a:xfrm>
              <a:off x="4376" y="2111"/>
              <a:ext cx="523" cy="122"/>
            </a:xfrm>
            <a:prstGeom prst="ellipse">
              <a:avLst/>
            </a:prstGeom>
            <a:solidFill>
              <a:srgbClr val="4746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111">
              <a:extLst>
                <a:ext uri="{FF2B5EF4-FFF2-40B4-BE49-F238E27FC236}">
                  <a16:creationId xmlns:a16="http://schemas.microsoft.com/office/drawing/2014/main" id="{29518EDC-C465-4AC2-A2F7-E1DA496F088E}"/>
                </a:ext>
              </a:extLst>
            </p:cNvPr>
            <p:cNvSpPr>
              <a:spLocks/>
            </p:cNvSpPr>
            <p:nvPr/>
          </p:nvSpPr>
          <p:spPr bwMode="auto">
            <a:xfrm>
              <a:off x="4376" y="1882"/>
              <a:ext cx="523" cy="253"/>
            </a:xfrm>
            <a:custGeom>
              <a:avLst/>
              <a:gdLst>
                <a:gd name="T0" fmla="*/ 219 w 219"/>
                <a:gd name="T1" fmla="*/ 0 h 106"/>
                <a:gd name="T2" fmla="*/ 0 w 219"/>
                <a:gd name="T3" fmla="*/ 0 h 106"/>
                <a:gd name="T4" fmla="*/ 0 w 219"/>
                <a:gd name="T5" fmla="*/ 72 h 106"/>
                <a:gd name="T6" fmla="*/ 0 w 219"/>
                <a:gd name="T7" fmla="*/ 72 h 106"/>
                <a:gd name="T8" fmla="*/ 0 w 219"/>
                <a:gd name="T9" fmla="*/ 72 h 106"/>
                <a:gd name="T10" fmla="*/ 110 w 219"/>
                <a:gd name="T11" fmla="*/ 106 h 106"/>
                <a:gd name="T12" fmla="*/ 219 w 219"/>
                <a:gd name="T13" fmla="*/ 72 h 106"/>
                <a:gd name="T14" fmla="*/ 219 w 219"/>
                <a:gd name="T15" fmla="*/ 72 h 106"/>
                <a:gd name="T16" fmla="*/ 219 w 219"/>
                <a:gd name="T17" fmla="*/ 72 h 106"/>
                <a:gd name="T18" fmla="*/ 219 w 219"/>
                <a:gd name="T19"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9" h="106">
                  <a:moveTo>
                    <a:pt x="219" y="0"/>
                  </a:moveTo>
                  <a:cubicBezTo>
                    <a:pt x="0" y="0"/>
                    <a:pt x="0" y="0"/>
                    <a:pt x="0" y="0"/>
                  </a:cubicBezTo>
                  <a:cubicBezTo>
                    <a:pt x="0" y="72"/>
                    <a:pt x="0" y="72"/>
                    <a:pt x="0" y="72"/>
                  </a:cubicBezTo>
                  <a:cubicBezTo>
                    <a:pt x="0" y="72"/>
                    <a:pt x="0" y="72"/>
                    <a:pt x="0" y="72"/>
                  </a:cubicBezTo>
                  <a:cubicBezTo>
                    <a:pt x="0" y="72"/>
                    <a:pt x="0" y="72"/>
                    <a:pt x="0" y="72"/>
                  </a:cubicBezTo>
                  <a:cubicBezTo>
                    <a:pt x="0" y="86"/>
                    <a:pt x="49" y="106"/>
                    <a:pt x="110" y="106"/>
                  </a:cubicBezTo>
                  <a:cubicBezTo>
                    <a:pt x="170" y="106"/>
                    <a:pt x="219" y="86"/>
                    <a:pt x="219" y="72"/>
                  </a:cubicBezTo>
                  <a:cubicBezTo>
                    <a:pt x="219" y="72"/>
                    <a:pt x="219" y="72"/>
                    <a:pt x="219" y="72"/>
                  </a:cubicBezTo>
                  <a:cubicBezTo>
                    <a:pt x="219" y="72"/>
                    <a:pt x="219" y="72"/>
                    <a:pt x="219" y="72"/>
                  </a:cubicBezTo>
                  <a:lnTo>
                    <a:pt x="219" y="0"/>
                  </a:lnTo>
                  <a:close/>
                </a:path>
              </a:pathLst>
            </a:custGeom>
            <a:solidFill>
              <a:srgbClr val="303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112">
              <a:extLst>
                <a:ext uri="{FF2B5EF4-FFF2-40B4-BE49-F238E27FC236}">
                  <a16:creationId xmlns:a16="http://schemas.microsoft.com/office/drawing/2014/main" id="{FC2989DC-4577-4703-AC09-162A61466C67}"/>
                </a:ext>
              </a:extLst>
            </p:cNvPr>
            <p:cNvSpPr>
              <a:spLocks/>
            </p:cNvSpPr>
            <p:nvPr/>
          </p:nvSpPr>
          <p:spPr bwMode="auto">
            <a:xfrm>
              <a:off x="4899" y="1946"/>
              <a:ext cx="43" cy="252"/>
            </a:xfrm>
            <a:custGeom>
              <a:avLst/>
              <a:gdLst>
                <a:gd name="T0" fmla="*/ 18 w 18"/>
                <a:gd name="T1" fmla="*/ 0 h 105"/>
                <a:gd name="T2" fmla="*/ 18 w 18"/>
                <a:gd name="T3" fmla="*/ 105 h 105"/>
                <a:gd name="T4" fmla="*/ 0 w 18"/>
                <a:gd name="T5" fmla="*/ 105 h 105"/>
                <a:gd name="T6" fmla="*/ 11 w 18"/>
                <a:gd name="T7" fmla="*/ 75 h 105"/>
                <a:gd name="T8" fmla="*/ 11 w 18"/>
                <a:gd name="T9" fmla="*/ 0 h 105"/>
                <a:gd name="T10" fmla="*/ 18 w 18"/>
                <a:gd name="T11" fmla="*/ 0 h 105"/>
              </a:gdLst>
              <a:ahLst/>
              <a:cxnLst>
                <a:cxn ang="0">
                  <a:pos x="T0" y="T1"/>
                </a:cxn>
                <a:cxn ang="0">
                  <a:pos x="T2" y="T3"/>
                </a:cxn>
                <a:cxn ang="0">
                  <a:pos x="T4" y="T5"/>
                </a:cxn>
                <a:cxn ang="0">
                  <a:pos x="T6" y="T7"/>
                </a:cxn>
                <a:cxn ang="0">
                  <a:pos x="T8" y="T9"/>
                </a:cxn>
                <a:cxn ang="0">
                  <a:pos x="T10" y="T11"/>
                </a:cxn>
              </a:cxnLst>
              <a:rect l="0" t="0" r="r" b="b"/>
              <a:pathLst>
                <a:path w="18" h="105">
                  <a:moveTo>
                    <a:pt x="18" y="0"/>
                  </a:moveTo>
                  <a:cubicBezTo>
                    <a:pt x="18" y="105"/>
                    <a:pt x="18" y="105"/>
                    <a:pt x="18" y="105"/>
                  </a:cubicBezTo>
                  <a:cubicBezTo>
                    <a:pt x="0" y="105"/>
                    <a:pt x="0" y="105"/>
                    <a:pt x="0" y="105"/>
                  </a:cubicBezTo>
                  <a:cubicBezTo>
                    <a:pt x="2" y="87"/>
                    <a:pt x="11" y="75"/>
                    <a:pt x="11" y="75"/>
                  </a:cubicBezTo>
                  <a:cubicBezTo>
                    <a:pt x="11" y="0"/>
                    <a:pt x="11" y="0"/>
                    <a:pt x="11" y="0"/>
                  </a:cubicBezTo>
                  <a:lnTo>
                    <a:pt x="18" y="0"/>
                  </a:lnTo>
                  <a:close/>
                </a:path>
              </a:pathLst>
            </a:custGeom>
            <a:solidFill>
              <a:srgbClr val="FADB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113">
              <a:extLst>
                <a:ext uri="{FF2B5EF4-FFF2-40B4-BE49-F238E27FC236}">
                  <a16:creationId xmlns:a16="http://schemas.microsoft.com/office/drawing/2014/main" id="{2B6415F2-2B18-4DE7-B516-7951B754F20C}"/>
                </a:ext>
              </a:extLst>
            </p:cNvPr>
            <p:cNvSpPr>
              <a:spLocks/>
            </p:cNvSpPr>
            <p:nvPr/>
          </p:nvSpPr>
          <p:spPr bwMode="auto">
            <a:xfrm>
              <a:off x="4942" y="1946"/>
              <a:ext cx="43" cy="252"/>
            </a:xfrm>
            <a:custGeom>
              <a:avLst/>
              <a:gdLst>
                <a:gd name="T0" fmla="*/ 18 w 18"/>
                <a:gd name="T1" fmla="*/ 105 h 105"/>
                <a:gd name="T2" fmla="*/ 0 w 18"/>
                <a:gd name="T3" fmla="*/ 105 h 105"/>
                <a:gd name="T4" fmla="*/ 0 w 18"/>
                <a:gd name="T5" fmla="*/ 0 h 105"/>
                <a:gd name="T6" fmla="*/ 7 w 18"/>
                <a:gd name="T7" fmla="*/ 0 h 105"/>
                <a:gd name="T8" fmla="*/ 7 w 18"/>
                <a:gd name="T9" fmla="*/ 75 h 105"/>
                <a:gd name="T10" fmla="*/ 18 w 18"/>
                <a:gd name="T11" fmla="*/ 105 h 105"/>
              </a:gdLst>
              <a:ahLst/>
              <a:cxnLst>
                <a:cxn ang="0">
                  <a:pos x="T0" y="T1"/>
                </a:cxn>
                <a:cxn ang="0">
                  <a:pos x="T2" y="T3"/>
                </a:cxn>
                <a:cxn ang="0">
                  <a:pos x="T4" y="T5"/>
                </a:cxn>
                <a:cxn ang="0">
                  <a:pos x="T6" y="T7"/>
                </a:cxn>
                <a:cxn ang="0">
                  <a:pos x="T8" y="T9"/>
                </a:cxn>
                <a:cxn ang="0">
                  <a:pos x="T10" y="T11"/>
                </a:cxn>
              </a:cxnLst>
              <a:rect l="0" t="0" r="r" b="b"/>
              <a:pathLst>
                <a:path w="18" h="105">
                  <a:moveTo>
                    <a:pt x="18" y="105"/>
                  </a:moveTo>
                  <a:cubicBezTo>
                    <a:pt x="0" y="105"/>
                    <a:pt x="0" y="105"/>
                    <a:pt x="0" y="105"/>
                  </a:cubicBezTo>
                  <a:cubicBezTo>
                    <a:pt x="0" y="0"/>
                    <a:pt x="0" y="0"/>
                    <a:pt x="0" y="0"/>
                  </a:cubicBezTo>
                  <a:cubicBezTo>
                    <a:pt x="7" y="0"/>
                    <a:pt x="7" y="0"/>
                    <a:pt x="7" y="0"/>
                  </a:cubicBezTo>
                  <a:cubicBezTo>
                    <a:pt x="7" y="75"/>
                    <a:pt x="7" y="75"/>
                    <a:pt x="7" y="75"/>
                  </a:cubicBezTo>
                  <a:cubicBezTo>
                    <a:pt x="7" y="75"/>
                    <a:pt x="16" y="87"/>
                    <a:pt x="18" y="105"/>
                  </a:cubicBezTo>
                  <a:close/>
                </a:path>
              </a:pathLst>
            </a:custGeom>
            <a:solidFill>
              <a:srgbClr val="F8B7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114">
              <a:extLst>
                <a:ext uri="{FF2B5EF4-FFF2-40B4-BE49-F238E27FC236}">
                  <a16:creationId xmlns:a16="http://schemas.microsoft.com/office/drawing/2014/main" id="{938049A3-5C47-4C84-8AFB-D9786CB0C2E6}"/>
                </a:ext>
              </a:extLst>
            </p:cNvPr>
            <p:cNvSpPr>
              <a:spLocks/>
            </p:cNvSpPr>
            <p:nvPr/>
          </p:nvSpPr>
          <p:spPr bwMode="auto">
            <a:xfrm>
              <a:off x="4159" y="1770"/>
              <a:ext cx="480" cy="303"/>
            </a:xfrm>
            <a:custGeom>
              <a:avLst/>
              <a:gdLst>
                <a:gd name="T0" fmla="*/ 480 w 480"/>
                <a:gd name="T1" fmla="*/ 0 h 303"/>
                <a:gd name="T2" fmla="*/ 480 w 480"/>
                <a:gd name="T3" fmla="*/ 303 h 303"/>
                <a:gd name="T4" fmla="*/ 0 w 480"/>
                <a:gd name="T5" fmla="*/ 150 h 303"/>
                <a:gd name="T6" fmla="*/ 480 w 480"/>
                <a:gd name="T7" fmla="*/ 0 h 303"/>
              </a:gdLst>
              <a:ahLst/>
              <a:cxnLst>
                <a:cxn ang="0">
                  <a:pos x="T0" y="T1"/>
                </a:cxn>
                <a:cxn ang="0">
                  <a:pos x="T2" y="T3"/>
                </a:cxn>
                <a:cxn ang="0">
                  <a:pos x="T4" y="T5"/>
                </a:cxn>
                <a:cxn ang="0">
                  <a:pos x="T6" y="T7"/>
                </a:cxn>
              </a:cxnLst>
              <a:rect l="0" t="0" r="r" b="b"/>
              <a:pathLst>
                <a:path w="480" h="303">
                  <a:moveTo>
                    <a:pt x="480" y="0"/>
                  </a:moveTo>
                  <a:lnTo>
                    <a:pt x="480" y="303"/>
                  </a:lnTo>
                  <a:lnTo>
                    <a:pt x="0" y="150"/>
                  </a:lnTo>
                  <a:lnTo>
                    <a:pt x="480" y="0"/>
                  </a:lnTo>
                  <a:close/>
                </a:path>
              </a:pathLst>
            </a:custGeom>
            <a:solidFill>
              <a:srgbClr val="5655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115">
              <a:extLst>
                <a:ext uri="{FF2B5EF4-FFF2-40B4-BE49-F238E27FC236}">
                  <a16:creationId xmlns:a16="http://schemas.microsoft.com/office/drawing/2014/main" id="{DB142E88-9E93-4590-835E-4EB30CF393B6}"/>
                </a:ext>
              </a:extLst>
            </p:cNvPr>
            <p:cNvSpPr>
              <a:spLocks/>
            </p:cNvSpPr>
            <p:nvPr/>
          </p:nvSpPr>
          <p:spPr bwMode="auto">
            <a:xfrm>
              <a:off x="4639" y="1770"/>
              <a:ext cx="477" cy="303"/>
            </a:xfrm>
            <a:custGeom>
              <a:avLst/>
              <a:gdLst>
                <a:gd name="T0" fmla="*/ 477 w 477"/>
                <a:gd name="T1" fmla="*/ 150 h 303"/>
                <a:gd name="T2" fmla="*/ 0 w 477"/>
                <a:gd name="T3" fmla="*/ 303 h 303"/>
                <a:gd name="T4" fmla="*/ 0 w 477"/>
                <a:gd name="T5" fmla="*/ 0 h 303"/>
                <a:gd name="T6" fmla="*/ 477 w 477"/>
                <a:gd name="T7" fmla="*/ 150 h 303"/>
              </a:gdLst>
              <a:ahLst/>
              <a:cxnLst>
                <a:cxn ang="0">
                  <a:pos x="T0" y="T1"/>
                </a:cxn>
                <a:cxn ang="0">
                  <a:pos x="T2" y="T3"/>
                </a:cxn>
                <a:cxn ang="0">
                  <a:pos x="T4" y="T5"/>
                </a:cxn>
                <a:cxn ang="0">
                  <a:pos x="T6" y="T7"/>
                </a:cxn>
              </a:cxnLst>
              <a:rect l="0" t="0" r="r" b="b"/>
              <a:pathLst>
                <a:path w="477" h="303">
                  <a:moveTo>
                    <a:pt x="477" y="150"/>
                  </a:moveTo>
                  <a:lnTo>
                    <a:pt x="0" y="303"/>
                  </a:lnTo>
                  <a:lnTo>
                    <a:pt x="0" y="0"/>
                  </a:lnTo>
                  <a:lnTo>
                    <a:pt x="477" y="150"/>
                  </a:lnTo>
                  <a:close/>
                </a:path>
              </a:pathLst>
            </a:custGeom>
            <a:solidFill>
              <a:srgbClr val="4746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116">
              <a:extLst>
                <a:ext uri="{FF2B5EF4-FFF2-40B4-BE49-F238E27FC236}">
                  <a16:creationId xmlns:a16="http://schemas.microsoft.com/office/drawing/2014/main" id="{41E0DD1E-20AA-4D4E-840F-55362D1492D7}"/>
                </a:ext>
              </a:extLst>
            </p:cNvPr>
            <p:cNvSpPr>
              <a:spLocks/>
            </p:cNvSpPr>
            <p:nvPr/>
          </p:nvSpPr>
          <p:spPr bwMode="auto">
            <a:xfrm>
              <a:off x="4589" y="2363"/>
              <a:ext cx="138" cy="284"/>
            </a:xfrm>
            <a:custGeom>
              <a:avLst/>
              <a:gdLst>
                <a:gd name="T0" fmla="*/ 0 w 138"/>
                <a:gd name="T1" fmla="*/ 14 h 284"/>
                <a:gd name="T2" fmla="*/ 28 w 138"/>
                <a:gd name="T3" fmla="*/ 284 h 284"/>
                <a:gd name="T4" fmla="*/ 78 w 138"/>
                <a:gd name="T5" fmla="*/ 234 h 284"/>
                <a:gd name="T6" fmla="*/ 138 w 138"/>
                <a:gd name="T7" fmla="*/ 270 h 284"/>
                <a:gd name="T8" fmla="*/ 109 w 138"/>
                <a:gd name="T9" fmla="*/ 0 h 284"/>
                <a:gd name="T10" fmla="*/ 0 w 138"/>
                <a:gd name="T11" fmla="*/ 14 h 284"/>
              </a:gdLst>
              <a:ahLst/>
              <a:cxnLst>
                <a:cxn ang="0">
                  <a:pos x="T0" y="T1"/>
                </a:cxn>
                <a:cxn ang="0">
                  <a:pos x="T2" y="T3"/>
                </a:cxn>
                <a:cxn ang="0">
                  <a:pos x="T4" y="T5"/>
                </a:cxn>
                <a:cxn ang="0">
                  <a:pos x="T6" y="T7"/>
                </a:cxn>
                <a:cxn ang="0">
                  <a:pos x="T8" y="T9"/>
                </a:cxn>
                <a:cxn ang="0">
                  <a:pos x="T10" y="T11"/>
                </a:cxn>
              </a:cxnLst>
              <a:rect l="0" t="0" r="r" b="b"/>
              <a:pathLst>
                <a:path w="138" h="284">
                  <a:moveTo>
                    <a:pt x="0" y="14"/>
                  </a:moveTo>
                  <a:lnTo>
                    <a:pt x="28" y="284"/>
                  </a:lnTo>
                  <a:lnTo>
                    <a:pt x="78" y="234"/>
                  </a:lnTo>
                  <a:lnTo>
                    <a:pt x="138" y="270"/>
                  </a:lnTo>
                  <a:lnTo>
                    <a:pt x="109" y="0"/>
                  </a:lnTo>
                  <a:lnTo>
                    <a:pt x="0" y="14"/>
                  </a:lnTo>
                  <a:close/>
                </a:path>
              </a:pathLst>
            </a:custGeom>
            <a:solidFill>
              <a:srgbClr val="DC28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117">
              <a:extLst>
                <a:ext uri="{FF2B5EF4-FFF2-40B4-BE49-F238E27FC236}">
                  <a16:creationId xmlns:a16="http://schemas.microsoft.com/office/drawing/2014/main" id="{A6DF4A9C-62BE-4EDE-9887-931AB7E1EEF0}"/>
                </a:ext>
              </a:extLst>
            </p:cNvPr>
            <p:cNvSpPr>
              <a:spLocks/>
            </p:cNvSpPr>
            <p:nvPr/>
          </p:nvSpPr>
          <p:spPr bwMode="auto">
            <a:xfrm>
              <a:off x="4519" y="2372"/>
              <a:ext cx="175" cy="213"/>
            </a:xfrm>
            <a:custGeom>
              <a:avLst/>
              <a:gdLst>
                <a:gd name="T0" fmla="*/ 72 w 175"/>
                <a:gd name="T1" fmla="*/ 0 h 213"/>
                <a:gd name="T2" fmla="*/ 0 w 175"/>
                <a:gd name="T3" fmla="*/ 170 h 213"/>
                <a:gd name="T4" fmla="*/ 67 w 175"/>
                <a:gd name="T5" fmla="*/ 153 h 213"/>
                <a:gd name="T6" fmla="*/ 103 w 175"/>
                <a:gd name="T7" fmla="*/ 213 h 213"/>
                <a:gd name="T8" fmla="*/ 175 w 175"/>
                <a:gd name="T9" fmla="*/ 43 h 213"/>
                <a:gd name="T10" fmla="*/ 72 w 175"/>
                <a:gd name="T11" fmla="*/ 0 h 213"/>
              </a:gdLst>
              <a:ahLst/>
              <a:cxnLst>
                <a:cxn ang="0">
                  <a:pos x="T0" y="T1"/>
                </a:cxn>
                <a:cxn ang="0">
                  <a:pos x="T2" y="T3"/>
                </a:cxn>
                <a:cxn ang="0">
                  <a:pos x="T4" y="T5"/>
                </a:cxn>
                <a:cxn ang="0">
                  <a:pos x="T6" y="T7"/>
                </a:cxn>
                <a:cxn ang="0">
                  <a:pos x="T8" y="T9"/>
                </a:cxn>
                <a:cxn ang="0">
                  <a:pos x="T10" y="T11"/>
                </a:cxn>
              </a:cxnLst>
              <a:rect l="0" t="0" r="r" b="b"/>
              <a:pathLst>
                <a:path w="175" h="213">
                  <a:moveTo>
                    <a:pt x="72" y="0"/>
                  </a:moveTo>
                  <a:lnTo>
                    <a:pt x="0" y="170"/>
                  </a:lnTo>
                  <a:lnTo>
                    <a:pt x="67" y="153"/>
                  </a:lnTo>
                  <a:lnTo>
                    <a:pt x="103" y="213"/>
                  </a:lnTo>
                  <a:lnTo>
                    <a:pt x="175" y="43"/>
                  </a:lnTo>
                  <a:lnTo>
                    <a:pt x="72" y="0"/>
                  </a:lnTo>
                  <a:close/>
                </a:path>
              </a:pathLst>
            </a:custGeom>
            <a:solidFill>
              <a:srgbClr val="EE3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118">
              <a:extLst>
                <a:ext uri="{FF2B5EF4-FFF2-40B4-BE49-F238E27FC236}">
                  <a16:creationId xmlns:a16="http://schemas.microsoft.com/office/drawing/2014/main" id="{956C5F87-A382-4526-A8FC-0824755BA935}"/>
                </a:ext>
              </a:extLst>
            </p:cNvPr>
            <p:cNvSpPr>
              <a:spLocks/>
            </p:cNvSpPr>
            <p:nvPr/>
          </p:nvSpPr>
          <p:spPr bwMode="auto">
            <a:xfrm>
              <a:off x="4304" y="2233"/>
              <a:ext cx="263" cy="223"/>
            </a:xfrm>
            <a:custGeom>
              <a:avLst/>
              <a:gdLst>
                <a:gd name="T0" fmla="*/ 110 w 110"/>
                <a:gd name="T1" fmla="*/ 12 h 93"/>
                <a:gd name="T2" fmla="*/ 110 w 110"/>
                <a:gd name="T3" fmla="*/ 81 h 93"/>
                <a:gd name="T4" fmla="*/ 10 w 110"/>
                <a:gd name="T5" fmla="*/ 93 h 93"/>
                <a:gd name="T6" fmla="*/ 0 w 110"/>
                <a:gd name="T7" fmla="*/ 46 h 93"/>
                <a:gd name="T8" fmla="*/ 10 w 110"/>
                <a:gd name="T9" fmla="*/ 0 h 93"/>
                <a:gd name="T10" fmla="*/ 110 w 110"/>
                <a:gd name="T11" fmla="*/ 12 h 93"/>
              </a:gdLst>
              <a:ahLst/>
              <a:cxnLst>
                <a:cxn ang="0">
                  <a:pos x="T0" y="T1"/>
                </a:cxn>
                <a:cxn ang="0">
                  <a:pos x="T2" y="T3"/>
                </a:cxn>
                <a:cxn ang="0">
                  <a:pos x="T4" y="T5"/>
                </a:cxn>
                <a:cxn ang="0">
                  <a:pos x="T6" y="T7"/>
                </a:cxn>
                <a:cxn ang="0">
                  <a:pos x="T8" y="T9"/>
                </a:cxn>
                <a:cxn ang="0">
                  <a:pos x="T10" y="T11"/>
                </a:cxn>
              </a:cxnLst>
              <a:rect l="0" t="0" r="r" b="b"/>
              <a:pathLst>
                <a:path w="110" h="93">
                  <a:moveTo>
                    <a:pt x="110" y="12"/>
                  </a:moveTo>
                  <a:cubicBezTo>
                    <a:pt x="110" y="81"/>
                    <a:pt x="110" y="81"/>
                    <a:pt x="110" y="81"/>
                  </a:cubicBezTo>
                  <a:cubicBezTo>
                    <a:pt x="84" y="81"/>
                    <a:pt x="10" y="93"/>
                    <a:pt x="10" y="93"/>
                  </a:cubicBezTo>
                  <a:cubicBezTo>
                    <a:pt x="5" y="93"/>
                    <a:pt x="0" y="72"/>
                    <a:pt x="0" y="46"/>
                  </a:cubicBezTo>
                  <a:cubicBezTo>
                    <a:pt x="0" y="21"/>
                    <a:pt x="5" y="0"/>
                    <a:pt x="10" y="0"/>
                  </a:cubicBezTo>
                  <a:cubicBezTo>
                    <a:pt x="10" y="0"/>
                    <a:pt x="83" y="12"/>
                    <a:pt x="110" y="12"/>
                  </a:cubicBezTo>
                  <a:close/>
                </a:path>
              </a:pathLst>
            </a:custGeom>
            <a:solidFill>
              <a:srgbClr val="A5DC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119">
              <a:extLst>
                <a:ext uri="{FF2B5EF4-FFF2-40B4-BE49-F238E27FC236}">
                  <a16:creationId xmlns:a16="http://schemas.microsoft.com/office/drawing/2014/main" id="{345C135A-229B-4DB1-B5BF-A15E1A6E65CB}"/>
                </a:ext>
              </a:extLst>
            </p:cNvPr>
            <p:cNvSpPr>
              <a:spLocks/>
            </p:cNvSpPr>
            <p:nvPr/>
          </p:nvSpPr>
          <p:spPr bwMode="auto">
            <a:xfrm>
              <a:off x="4304" y="2305"/>
              <a:ext cx="263" cy="79"/>
            </a:xfrm>
            <a:custGeom>
              <a:avLst/>
              <a:gdLst>
                <a:gd name="T0" fmla="*/ 110 w 110"/>
                <a:gd name="T1" fmla="*/ 4 h 33"/>
                <a:gd name="T2" fmla="*/ 110 w 110"/>
                <a:gd name="T3" fmla="*/ 29 h 33"/>
                <a:gd name="T4" fmla="*/ 1 w 110"/>
                <a:gd name="T5" fmla="*/ 33 h 33"/>
                <a:gd name="T6" fmla="*/ 1 w 110"/>
                <a:gd name="T7" fmla="*/ 0 h 33"/>
                <a:gd name="T8" fmla="*/ 110 w 110"/>
                <a:gd name="T9" fmla="*/ 4 h 33"/>
              </a:gdLst>
              <a:ahLst/>
              <a:cxnLst>
                <a:cxn ang="0">
                  <a:pos x="T0" y="T1"/>
                </a:cxn>
                <a:cxn ang="0">
                  <a:pos x="T2" y="T3"/>
                </a:cxn>
                <a:cxn ang="0">
                  <a:pos x="T4" y="T5"/>
                </a:cxn>
                <a:cxn ang="0">
                  <a:pos x="T6" y="T7"/>
                </a:cxn>
                <a:cxn ang="0">
                  <a:pos x="T8" y="T9"/>
                </a:cxn>
              </a:cxnLst>
              <a:rect l="0" t="0" r="r" b="b"/>
              <a:pathLst>
                <a:path w="110" h="33">
                  <a:moveTo>
                    <a:pt x="110" y="4"/>
                  </a:moveTo>
                  <a:cubicBezTo>
                    <a:pt x="110" y="29"/>
                    <a:pt x="110" y="29"/>
                    <a:pt x="110" y="29"/>
                  </a:cubicBezTo>
                  <a:cubicBezTo>
                    <a:pt x="75" y="30"/>
                    <a:pt x="21" y="32"/>
                    <a:pt x="1" y="33"/>
                  </a:cubicBezTo>
                  <a:cubicBezTo>
                    <a:pt x="0" y="22"/>
                    <a:pt x="0" y="11"/>
                    <a:pt x="1" y="0"/>
                  </a:cubicBezTo>
                  <a:cubicBezTo>
                    <a:pt x="21" y="1"/>
                    <a:pt x="74" y="3"/>
                    <a:pt x="110" y="4"/>
                  </a:cubicBezTo>
                  <a:close/>
                </a:path>
              </a:pathLst>
            </a:custGeom>
            <a:solidFill>
              <a:srgbClr val="D5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120">
              <a:extLst>
                <a:ext uri="{FF2B5EF4-FFF2-40B4-BE49-F238E27FC236}">
                  <a16:creationId xmlns:a16="http://schemas.microsoft.com/office/drawing/2014/main" id="{517F46BE-0AAB-4A89-B15A-F7C7B754390F}"/>
                </a:ext>
              </a:extLst>
            </p:cNvPr>
            <p:cNvSpPr>
              <a:spLocks/>
            </p:cNvSpPr>
            <p:nvPr/>
          </p:nvSpPr>
          <p:spPr bwMode="auto">
            <a:xfrm>
              <a:off x="4706" y="2233"/>
              <a:ext cx="238" cy="223"/>
            </a:xfrm>
            <a:custGeom>
              <a:avLst/>
              <a:gdLst>
                <a:gd name="T0" fmla="*/ 0 w 100"/>
                <a:gd name="T1" fmla="*/ 12 h 93"/>
                <a:gd name="T2" fmla="*/ 100 w 100"/>
                <a:gd name="T3" fmla="*/ 0 h 93"/>
                <a:gd name="T4" fmla="*/ 100 w 100"/>
                <a:gd name="T5" fmla="*/ 93 h 93"/>
                <a:gd name="T6" fmla="*/ 0 w 100"/>
                <a:gd name="T7" fmla="*/ 81 h 93"/>
                <a:gd name="T8" fmla="*/ 0 w 100"/>
                <a:gd name="T9" fmla="*/ 12 h 93"/>
              </a:gdLst>
              <a:ahLst/>
              <a:cxnLst>
                <a:cxn ang="0">
                  <a:pos x="T0" y="T1"/>
                </a:cxn>
                <a:cxn ang="0">
                  <a:pos x="T2" y="T3"/>
                </a:cxn>
                <a:cxn ang="0">
                  <a:pos x="T4" y="T5"/>
                </a:cxn>
                <a:cxn ang="0">
                  <a:pos x="T6" y="T7"/>
                </a:cxn>
                <a:cxn ang="0">
                  <a:pos x="T8" y="T9"/>
                </a:cxn>
              </a:cxnLst>
              <a:rect l="0" t="0" r="r" b="b"/>
              <a:pathLst>
                <a:path w="100" h="93">
                  <a:moveTo>
                    <a:pt x="0" y="12"/>
                  </a:moveTo>
                  <a:cubicBezTo>
                    <a:pt x="27" y="12"/>
                    <a:pt x="100" y="0"/>
                    <a:pt x="100" y="0"/>
                  </a:cubicBezTo>
                  <a:cubicBezTo>
                    <a:pt x="100" y="93"/>
                    <a:pt x="100" y="93"/>
                    <a:pt x="100" y="93"/>
                  </a:cubicBezTo>
                  <a:cubicBezTo>
                    <a:pt x="100" y="93"/>
                    <a:pt x="26" y="81"/>
                    <a:pt x="0" y="81"/>
                  </a:cubicBezTo>
                  <a:lnTo>
                    <a:pt x="0" y="12"/>
                  </a:lnTo>
                  <a:close/>
                </a:path>
              </a:pathLst>
            </a:custGeom>
            <a:solidFill>
              <a:srgbClr val="A5DC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121">
              <a:extLst>
                <a:ext uri="{FF2B5EF4-FFF2-40B4-BE49-F238E27FC236}">
                  <a16:creationId xmlns:a16="http://schemas.microsoft.com/office/drawing/2014/main" id="{18A612AF-5439-4E5D-82BF-E070E23657C6}"/>
                </a:ext>
              </a:extLst>
            </p:cNvPr>
            <p:cNvSpPr>
              <a:spLocks/>
            </p:cNvSpPr>
            <p:nvPr/>
          </p:nvSpPr>
          <p:spPr bwMode="auto">
            <a:xfrm>
              <a:off x="4706" y="2308"/>
              <a:ext cx="238" cy="74"/>
            </a:xfrm>
            <a:custGeom>
              <a:avLst/>
              <a:gdLst>
                <a:gd name="T0" fmla="*/ 100 w 100"/>
                <a:gd name="T1" fmla="*/ 0 h 31"/>
                <a:gd name="T2" fmla="*/ 100 w 100"/>
                <a:gd name="T3" fmla="*/ 31 h 31"/>
                <a:gd name="T4" fmla="*/ 0 w 100"/>
                <a:gd name="T5" fmla="*/ 28 h 31"/>
                <a:gd name="T6" fmla="*/ 0 w 100"/>
                <a:gd name="T7" fmla="*/ 3 h 31"/>
                <a:gd name="T8" fmla="*/ 100 w 100"/>
                <a:gd name="T9" fmla="*/ 0 h 31"/>
              </a:gdLst>
              <a:ahLst/>
              <a:cxnLst>
                <a:cxn ang="0">
                  <a:pos x="T0" y="T1"/>
                </a:cxn>
                <a:cxn ang="0">
                  <a:pos x="T2" y="T3"/>
                </a:cxn>
                <a:cxn ang="0">
                  <a:pos x="T4" y="T5"/>
                </a:cxn>
                <a:cxn ang="0">
                  <a:pos x="T6" y="T7"/>
                </a:cxn>
                <a:cxn ang="0">
                  <a:pos x="T8" y="T9"/>
                </a:cxn>
              </a:cxnLst>
              <a:rect l="0" t="0" r="r" b="b"/>
              <a:pathLst>
                <a:path w="100" h="31">
                  <a:moveTo>
                    <a:pt x="100" y="0"/>
                  </a:moveTo>
                  <a:cubicBezTo>
                    <a:pt x="100" y="31"/>
                    <a:pt x="100" y="31"/>
                    <a:pt x="100" y="31"/>
                  </a:cubicBezTo>
                  <a:cubicBezTo>
                    <a:pt x="75" y="31"/>
                    <a:pt x="30" y="29"/>
                    <a:pt x="0" y="28"/>
                  </a:cubicBezTo>
                  <a:cubicBezTo>
                    <a:pt x="0" y="3"/>
                    <a:pt x="0" y="3"/>
                    <a:pt x="0" y="3"/>
                  </a:cubicBezTo>
                  <a:cubicBezTo>
                    <a:pt x="31" y="2"/>
                    <a:pt x="76" y="0"/>
                    <a:pt x="100" y="0"/>
                  </a:cubicBezTo>
                  <a:close/>
                </a:path>
              </a:pathLst>
            </a:custGeom>
            <a:solidFill>
              <a:srgbClr val="D5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Rectangle 122">
              <a:extLst>
                <a:ext uri="{FF2B5EF4-FFF2-40B4-BE49-F238E27FC236}">
                  <a16:creationId xmlns:a16="http://schemas.microsoft.com/office/drawing/2014/main" id="{5C9D303B-C661-4EF0-BF6B-83E20E609579}"/>
                </a:ext>
              </a:extLst>
            </p:cNvPr>
            <p:cNvSpPr>
              <a:spLocks noChangeArrowheads="1"/>
            </p:cNvSpPr>
            <p:nvPr/>
          </p:nvSpPr>
          <p:spPr bwMode="auto">
            <a:xfrm>
              <a:off x="4567" y="2262"/>
              <a:ext cx="139" cy="165"/>
            </a:xfrm>
            <a:prstGeom prst="rect">
              <a:avLst/>
            </a:prstGeom>
            <a:solidFill>
              <a:srgbClr val="BF060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Oval 123">
              <a:extLst>
                <a:ext uri="{FF2B5EF4-FFF2-40B4-BE49-F238E27FC236}">
                  <a16:creationId xmlns:a16="http://schemas.microsoft.com/office/drawing/2014/main" id="{5B6A8B8B-5CC1-4FAB-82A1-CA1E236AD361}"/>
                </a:ext>
              </a:extLst>
            </p:cNvPr>
            <p:cNvSpPr>
              <a:spLocks noChangeArrowheads="1"/>
            </p:cNvSpPr>
            <p:nvPr/>
          </p:nvSpPr>
          <p:spPr bwMode="auto">
            <a:xfrm>
              <a:off x="4892" y="2233"/>
              <a:ext cx="103" cy="223"/>
            </a:xfrm>
            <a:prstGeom prst="ellipse">
              <a:avLst/>
            </a:prstGeom>
            <a:solidFill>
              <a:srgbClr val="7AC6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Oval 124">
              <a:extLst>
                <a:ext uri="{FF2B5EF4-FFF2-40B4-BE49-F238E27FC236}">
                  <a16:creationId xmlns:a16="http://schemas.microsoft.com/office/drawing/2014/main" id="{79CDCB4D-39DD-4E7D-BE55-6B2E3F9482B6}"/>
                </a:ext>
              </a:extLst>
            </p:cNvPr>
            <p:cNvSpPr>
              <a:spLocks noChangeArrowheads="1"/>
            </p:cNvSpPr>
            <p:nvPr/>
          </p:nvSpPr>
          <p:spPr bwMode="auto">
            <a:xfrm>
              <a:off x="4913" y="2281"/>
              <a:ext cx="60" cy="127"/>
            </a:xfrm>
            <a:prstGeom prst="ellipse">
              <a:avLst/>
            </a:prstGeom>
            <a:solidFill>
              <a:srgbClr val="A5DC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Oval 125">
              <a:extLst>
                <a:ext uri="{FF2B5EF4-FFF2-40B4-BE49-F238E27FC236}">
                  <a16:creationId xmlns:a16="http://schemas.microsoft.com/office/drawing/2014/main" id="{B1239463-3BE6-42EA-8AEE-9FEF1ABADB6F}"/>
                </a:ext>
              </a:extLst>
            </p:cNvPr>
            <p:cNvSpPr>
              <a:spLocks noChangeArrowheads="1"/>
            </p:cNvSpPr>
            <p:nvPr/>
          </p:nvSpPr>
          <p:spPr bwMode="auto">
            <a:xfrm>
              <a:off x="4932" y="2319"/>
              <a:ext cx="22" cy="51"/>
            </a:xfrm>
            <a:prstGeom prst="ellipse">
              <a:avLst/>
            </a:prstGeom>
            <a:solidFill>
              <a:srgbClr val="7AC6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126">
              <a:extLst>
                <a:ext uri="{FF2B5EF4-FFF2-40B4-BE49-F238E27FC236}">
                  <a16:creationId xmlns:a16="http://schemas.microsoft.com/office/drawing/2014/main" id="{843B68F1-BFC5-4C29-97C8-71E8B0701843}"/>
                </a:ext>
              </a:extLst>
            </p:cNvPr>
            <p:cNvSpPr>
              <a:spLocks/>
            </p:cNvSpPr>
            <p:nvPr/>
          </p:nvSpPr>
          <p:spPr bwMode="auto">
            <a:xfrm>
              <a:off x="4577" y="1860"/>
              <a:ext cx="126" cy="60"/>
            </a:xfrm>
            <a:custGeom>
              <a:avLst/>
              <a:gdLst>
                <a:gd name="T0" fmla="*/ 53 w 53"/>
                <a:gd name="T1" fmla="*/ 17 h 25"/>
                <a:gd name="T2" fmla="*/ 26 w 53"/>
                <a:gd name="T3" fmla="*/ 25 h 25"/>
                <a:gd name="T4" fmla="*/ 0 w 53"/>
                <a:gd name="T5" fmla="*/ 17 h 25"/>
                <a:gd name="T6" fmla="*/ 53 w 53"/>
                <a:gd name="T7" fmla="*/ 17 h 25"/>
              </a:gdLst>
              <a:ahLst/>
              <a:cxnLst>
                <a:cxn ang="0">
                  <a:pos x="T0" y="T1"/>
                </a:cxn>
                <a:cxn ang="0">
                  <a:pos x="T2" y="T3"/>
                </a:cxn>
                <a:cxn ang="0">
                  <a:pos x="T4" y="T5"/>
                </a:cxn>
                <a:cxn ang="0">
                  <a:pos x="T6" y="T7"/>
                </a:cxn>
              </a:cxnLst>
              <a:rect l="0" t="0" r="r" b="b"/>
              <a:pathLst>
                <a:path w="53" h="25">
                  <a:moveTo>
                    <a:pt x="53" y="17"/>
                  </a:moveTo>
                  <a:cubicBezTo>
                    <a:pt x="53" y="22"/>
                    <a:pt x="41" y="25"/>
                    <a:pt x="26" y="25"/>
                  </a:cubicBezTo>
                  <a:cubicBezTo>
                    <a:pt x="12" y="25"/>
                    <a:pt x="0" y="22"/>
                    <a:pt x="0" y="17"/>
                  </a:cubicBezTo>
                  <a:cubicBezTo>
                    <a:pt x="0" y="0"/>
                    <a:pt x="53" y="0"/>
                    <a:pt x="53" y="17"/>
                  </a:cubicBezTo>
                  <a:close/>
                </a:path>
              </a:pathLst>
            </a:custGeom>
            <a:solidFill>
              <a:srgbClr val="F8B7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127">
              <a:extLst>
                <a:ext uri="{FF2B5EF4-FFF2-40B4-BE49-F238E27FC236}">
                  <a16:creationId xmlns:a16="http://schemas.microsoft.com/office/drawing/2014/main" id="{FCD23190-7BC5-4B04-84CE-EF42FA3DEE5F}"/>
                </a:ext>
              </a:extLst>
            </p:cNvPr>
            <p:cNvSpPr>
              <a:spLocks/>
            </p:cNvSpPr>
            <p:nvPr/>
          </p:nvSpPr>
          <p:spPr bwMode="auto">
            <a:xfrm>
              <a:off x="4651" y="1901"/>
              <a:ext cx="308" cy="81"/>
            </a:xfrm>
            <a:custGeom>
              <a:avLst/>
              <a:gdLst>
                <a:gd name="T0" fmla="*/ 274 w 308"/>
                <a:gd name="T1" fmla="*/ 81 h 81"/>
                <a:gd name="T2" fmla="*/ 0 w 308"/>
                <a:gd name="T3" fmla="*/ 12 h 81"/>
                <a:gd name="T4" fmla="*/ 26 w 308"/>
                <a:gd name="T5" fmla="*/ 0 h 81"/>
                <a:gd name="T6" fmla="*/ 308 w 308"/>
                <a:gd name="T7" fmla="*/ 69 h 81"/>
                <a:gd name="T8" fmla="*/ 274 w 308"/>
                <a:gd name="T9" fmla="*/ 81 h 81"/>
              </a:gdLst>
              <a:ahLst/>
              <a:cxnLst>
                <a:cxn ang="0">
                  <a:pos x="T0" y="T1"/>
                </a:cxn>
                <a:cxn ang="0">
                  <a:pos x="T2" y="T3"/>
                </a:cxn>
                <a:cxn ang="0">
                  <a:pos x="T4" y="T5"/>
                </a:cxn>
                <a:cxn ang="0">
                  <a:pos x="T6" y="T7"/>
                </a:cxn>
                <a:cxn ang="0">
                  <a:pos x="T8" y="T9"/>
                </a:cxn>
              </a:cxnLst>
              <a:rect l="0" t="0" r="r" b="b"/>
              <a:pathLst>
                <a:path w="308" h="81">
                  <a:moveTo>
                    <a:pt x="274" y="81"/>
                  </a:moveTo>
                  <a:lnTo>
                    <a:pt x="0" y="12"/>
                  </a:lnTo>
                  <a:lnTo>
                    <a:pt x="26" y="0"/>
                  </a:lnTo>
                  <a:lnTo>
                    <a:pt x="308" y="69"/>
                  </a:lnTo>
                  <a:lnTo>
                    <a:pt x="274" y="81"/>
                  </a:lnTo>
                  <a:close/>
                </a:path>
              </a:pathLst>
            </a:custGeom>
            <a:solidFill>
              <a:srgbClr val="F8B7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68" name="Group 130">
            <a:extLst>
              <a:ext uri="{FF2B5EF4-FFF2-40B4-BE49-F238E27FC236}">
                <a16:creationId xmlns:a16="http://schemas.microsoft.com/office/drawing/2014/main" id="{8EBB7202-49FB-4BEB-8CE6-969031DCD169}"/>
              </a:ext>
            </a:extLst>
          </p:cNvPr>
          <p:cNvGrpSpPr>
            <a:grpSpLocks noChangeAspect="1"/>
          </p:cNvGrpSpPr>
          <p:nvPr/>
        </p:nvGrpSpPr>
        <p:grpSpPr bwMode="auto">
          <a:xfrm>
            <a:off x="8102240" y="4265528"/>
            <a:ext cx="930995" cy="698500"/>
            <a:chOff x="5930" y="1900"/>
            <a:chExt cx="917" cy="688"/>
          </a:xfrm>
        </p:grpSpPr>
        <p:sp>
          <p:nvSpPr>
            <p:cNvPr id="169" name="Freeform 131">
              <a:extLst>
                <a:ext uri="{FF2B5EF4-FFF2-40B4-BE49-F238E27FC236}">
                  <a16:creationId xmlns:a16="http://schemas.microsoft.com/office/drawing/2014/main" id="{C0BD4D45-AE1A-44FC-93F9-70F9442A76B8}"/>
                </a:ext>
              </a:extLst>
            </p:cNvPr>
            <p:cNvSpPr>
              <a:spLocks/>
            </p:cNvSpPr>
            <p:nvPr/>
          </p:nvSpPr>
          <p:spPr bwMode="auto">
            <a:xfrm>
              <a:off x="6097" y="2298"/>
              <a:ext cx="549" cy="290"/>
            </a:xfrm>
            <a:custGeom>
              <a:avLst/>
              <a:gdLst>
                <a:gd name="T0" fmla="*/ 230 w 230"/>
                <a:gd name="T1" fmla="*/ 0 h 121"/>
                <a:gd name="T2" fmla="*/ 212 w 230"/>
                <a:gd name="T3" fmla="*/ 0 h 121"/>
                <a:gd name="T4" fmla="*/ 212 w 230"/>
                <a:gd name="T5" fmla="*/ 7 h 121"/>
                <a:gd name="T6" fmla="*/ 223 w 230"/>
                <a:gd name="T7" fmla="*/ 7 h 121"/>
                <a:gd name="T8" fmla="*/ 223 w 230"/>
                <a:gd name="T9" fmla="*/ 73 h 121"/>
                <a:gd name="T10" fmla="*/ 213 w 230"/>
                <a:gd name="T11" fmla="*/ 73 h 121"/>
                <a:gd name="T12" fmla="*/ 170 w 230"/>
                <a:gd name="T13" fmla="*/ 34 h 121"/>
                <a:gd name="T14" fmla="*/ 126 w 230"/>
                <a:gd name="T15" fmla="*/ 74 h 121"/>
                <a:gd name="T16" fmla="*/ 103 w 230"/>
                <a:gd name="T17" fmla="*/ 74 h 121"/>
                <a:gd name="T18" fmla="*/ 60 w 230"/>
                <a:gd name="T19" fmla="*/ 34 h 121"/>
                <a:gd name="T20" fmla="*/ 16 w 230"/>
                <a:gd name="T21" fmla="*/ 73 h 121"/>
                <a:gd name="T22" fmla="*/ 7 w 230"/>
                <a:gd name="T23" fmla="*/ 73 h 121"/>
                <a:gd name="T24" fmla="*/ 7 w 230"/>
                <a:gd name="T25" fmla="*/ 8 h 121"/>
                <a:gd name="T26" fmla="*/ 18 w 230"/>
                <a:gd name="T27" fmla="*/ 8 h 121"/>
                <a:gd name="T28" fmla="*/ 18 w 230"/>
                <a:gd name="T29" fmla="*/ 0 h 121"/>
                <a:gd name="T30" fmla="*/ 0 w 230"/>
                <a:gd name="T31" fmla="*/ 0 h 121"/>
                <a:gd name="T32" fmla="*/ 0 w 230"/>
                <a:gd name="T33" fmla="*/ 80 h 121"/>
                <a:gd name="T34" fmla="*/ 16 w 230"/>
                <a:gd name="T35" fmla="*/ 80 h 121"/>
                <a:gd name="T36" fmla="*/ 60 w 230"/>
                <a:gd name="T37" fmla="*/ 121 h 121"/>
                <a:gd name="T38" fmla="*/ 103 w 230"/>
                <a:gd name="T39" fmla="*/ 81 h 121"/>
                <a:gd name="T40" fmla="*/ 127 w 230"/>
                <a:gd name="T41" fmla="*/ 81 h 121"/>
                <a:gd name="T42" fmla="*/ 170 w 230"/>
                <a:gd name="T43" fmla="*/ 121 h 121"/>
                <a:gd name="T44" fmla="*/ 213 w 230"/>
                <a:gd name="T45" fmla="*/ 80 h 121"/>
                <a:gd name="T46" fmla="*/ 230 w 230"/>
                <a:gd name="T47" fmla="*/ 80 h 121"/>
                <a:gd name="T48" fmla="*/ 230 w 230"/>
                <a:gd name="T49"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30" h="121">
                  <a:moveTo>
                    <a:pt x="230" y="0"/>
                  </a:moveTo>
                  <a:cubicBezTo>
                    <a:pt x="212" y="0"/>
                    <a:pt x="212" y="0"/>
                    <a:pt x="212" y="0"/>
                  </a:cubicBezTo>
                  <a:cubicBezTo>
                    <a:pt x="212" y="7"/>
                    <a:pt x="212" y="7"/>
                    <a:pt x="212" y="7"/>
                  </a:cubicBezTo>
                  <a:cubicBezTo>
                    <a:pt x="223" y="7"/>
                    <a:pt x="223" y="7"/>
                    <a:pt x="223" y="7"/>
                  </a:cubicBezTo>
                  <a:cubicBezTo>
                    <a:pt x="223" y="73"/>
                    <a:pt x="223" y="73"/>
                    <a:pt x="223" y="73"/>
                  </a:cubicBezTo>
                  <a:cubicBezTo>
                    <a:pt x="213" y="73"/>
                    <a:pt x="213" y="73"/>
                    <a:pt x="213" y="73"/>
                  </a:cubicBezTo>
                  <a:cubicBezTo>
                    <a:pt x="211" y="51"/>
                    <a:pt x="192" y="34"/>
                    <a:pt x="170" y="34"/>
                  </a:cubicBezTo>
                  <a:cubicBezTo>
                    <a:pt x="147" y="34"/>
                    <a:pt x="128" y="52"/>
                    <a:pt x="126" y="74"/>
                  </a:cubicBezTo>
                  <a:cubicBezTo>
                    <a:pt x="103" y="74"/>
                    <a:pt x="103" y="74"/>
                    <a:pt x="103" y="74"/>
                  </a:cubicBezTo>
                  <a:cubicBezTo>
                    <a:pt x="102" y="52"/>
                    <a:pt x="83" y="34"/>
                    <a:pt x="60" y="34"/>
                  </a:cubicBezTo>
                  <a:cubicBezTo>
                    <a:pt x="37" y="34"/>
                    <a:pt x="18" y="51"/>
                    <a:pt x="16" y="73"/>
                  </a:cubicBezTo>
                  <a:cubicBezTo>
                    <a:pt x="7" y="73"/>
                    <a:pt x="7" y="73"/>
                    <a:pt x="7" y="73"/>
                  </a:cubicBezTo>
                  <a:cubicBezTo>
                    <a:pt x="7" y="8"/>
                    <a:pt x="7" y="8"/>
                    <a:pt x="7" y="8"/>
                  </a:cubicBezTo>
                  <a:cubicBezTo>
                    <a:pt x="18" y="8"/>
                    <a:pt x="18" y="8"/>
                    <a:pt x="18" y="8"/>
                  </a:cubicBezTo>
                  <a:cubicBezTo>
                    <a:pt x="18" y="0"/>
                    <a:pt x="18" y="0"/>
                    <a:pt x="18" y="0"/>
                  </a:cubicBezTo>
                  <a:cubicBezTo>
                    <a:pt x="0" y="0"/>
                    <a:pt x="0" y="0"/>
                    <a:pt x="0" y="0"/>
                  </a:cubicBezTo>
                  <a:cubicBezTo>
                    <a:pt x="0" y="80"/>
                    <a:pt x="0" y="80"/>
                    <a:pt x="0" y="80"/>
                  </a:cubicBezTo>
                  <a:cubicBezTo>
                    <a:pt x="16" y="80"/>
                    <a:pt x="16" y="80"/>
                    <a:pt x="16" y="80"/>
                  </a:cubicBezTo>
                  <a:cubicBezTo>
                    <a:pt x="18" y="103"/>
                    <a:pt x="37" y="121"/>
                    <a:pt x="60" y="121"/>
                  </a:cubicBezTo>
                  <a:cubicBezTo>
                    <a:pt x="82" y="121"/>
                    <a:pt x="101" y="104"/>
                    <a:pt x="103" y="81"/>
                  </a:cubicBezTo>
                  <a:cubicBezTo>
                    <a:pt x="127" y="81"/>
                    <a:pt x="127" y="81"/>
                    <a:pt x="127" y="81"/>
                  </a:cubicBezTo>
                  <a:cubicBezTo>
                    <a:pt x="129" y="104"/>
                    <a:pt x="147" y="121"/>
                    <a:pt x="170" y="121"/>
                  </a:cubicBezTo>
                  <a:cubicBezTo>
                    <a:pt x="193" y="121"/>
                    <a:pt x="212" y="103"/>
                    <a:pt x="213" y="80"/>
                  </a:cubicBezTo>
                  <a:cubicBezTo>
                    <a:pt x="230" y="80"/>
                    <a:pt x="230" y="80"/>
                    <a:pt x="230" y="80"/>
                  </a:cubicBezTo>
                  <a:lnTo>
                    <a:pt x="230" y="0"/>
                  </a:lnTo>
                  <a:close/>
                </a:path>
              </a:pathLst>
            </a:custGeom>
            <a:solidFill>
              <a:srgbClr val="8B5E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132">
              <a:extLst>
                <a:ext uri="{FF2B5EF4-FFF2-40B4-BE49-F238E27FC236}">
                  <a16:creationId xmlns:a16="http://schemas.microsoft.com/office/drawing/2014/main" id="{291FA325-E4A6-4D70-B639-EE90C59183D4}"/>
                </a:ext>
              </a:extLst>
            </p:cNvPr>
            <p:cNvSpPr>
              <a:spLocks/>
            </p:cNvSpPr>
            <p:nvPr/>
          </p:nvSpPr>
          <p:spPr bwMode="auto">
            <a:xfrm>
              <a:off x="5930" y="1926"/>
              <a:ext cx="871" cy="329"/>
            </a:xfrm>
            <a:custGeom>
              <a:avLst/>
              <a:gdLst>
                <a:gd name="T0" fmla="*/ 0 w 871"/>
                <a:gd name="T1" fmla="*/ 0 h 329"/>
                <a:gd name="T2" fmla="*/ 0 w 871"/>
                <a:gd name="T3" fmla="*/ 91 h 329"/>
                <a:gd name="T4" fmla="*/ 164 w 871"/>
                <a:gd name="T5" fmla="*/ 91 h 329"/>
                <a:gd name="T6" fmla="*/ 164 w 871"/>
                <a:gd name="T7" fmla="*/ 329 h 329"/>
                <a:gd name="T8" fmla="*/ 718 w 871"/>
                <a:gd name="T9" fmla="*/ 329 h 329"/>
                <a:gd name="T10" fmla="*/ 718 w 871"/>
                <a:gd name="T11" fmla="*/ 91 h 329"/>
                <a:gd name="T12" fmla="*/ 871 w 871"/>
                <a:gd name="T13" fmla="*/ 91 h 329"/>
                <a:gd name="T14" fmla="*/ 871 w 871"/>
                <a:gd name="T15" fmla="*/ 0 h 329"/>
                <a:gd name="T16" fmla="*/ 0 w 871"/>
                <a:gd name="T17" fmla="*/ 0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1" h="329">
                  <a:moveTo>
                    <a:pt x="0" y="0"/>
                  </a:moveTo>
                  <a:lnTo>
                    <a:pt x="0" y="91"/>
                  </a:lnTo>
                  <a:lnTo>
                    <a:pt x="164" y="91"/>
                  </a:lnTo>
                  <a:lnTo>
                    <a:pt x="164" y="329"/>
                  </a:lnTo>
                  <a:lnTo>
                    <a:pt x="718" y="329"/>
                  </a:lnTo>
                  <a:lnTo>
                    <a:pt x="718" y="91"/>
                  </a:lnTo>
                  <a:lnTo>
                    <a:pt x="871" y="91"/>
                  </a:lnTo>
                  <a:lnTo>
                    <a:pt x="871" y="0"/>
                  </a:lnTo>
                  <a:lnTo>
                    <a:pt x="0" y="0"/>
                  </a:lnTo>
                  <a:close/>
                </a:path>
              </a:pathLst>
            </a:custGeom>
            <a:solidFill>
              <a:srgbClr val="2B39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133">
              <a:extLst>
                <a:ext uri="{FF2B5EF4-FFF2-40B4-BE49-F238E27FC236}">
                  <a16:creationId xmlns:a16="http://schemas.microsoft.com/office/drawing/2014/main" id="{1D21292E-EFD9-432F-B4FA-504BF6EA696B}"/>
                </a:ext>
              </a:extLst>
            </p:cNvPr>
            <p:cNvSpPr>
              <a:spLocks/>
            </p:cNvSpPr>
            <p:nvPr/>
          </p:nvSpPr>
          <p:spPr bwMode="auto">
            <a:xfrm>
              <a:off x="5930" y="1926"/>
              <a:ext cx="444" cy="329"/>
            </a:xfrm>
            <a:custGeom>
              <a:avLst/>
              <a:gdLst>
                <a:gd name="T0" fmla="*/ 0 w 444"/>
                <a:gd name="T1" fmla="*/ 0 h 329"/>
                <a:gd name="T2" fmla="*/ 0 w 444"/>
                <a:gd name="T3" fmla="*/ 91 h 329"/>
                <a:gd name="T4" fmla="*/ 164 w 444"/>
                <a:gd name="T5" fmla="*/ 91 h 329"/>
                <a:gd name="T6" fmla="*/ 164 w 444"/>
                <a:gd name="T7" fmla="*/ 329 h 329"/>
                <a:gd name="T8" fmla="*/ 444 w 444"/>
                <a:gd name="T9" fmla="*/ 329 h 329"/>
                <a:gd name="T10" fmla="*/ 444 w 444"/>
                <a:gd name="T11" fmla="*/ 0 h 329"/>
                <a:gd name="T12" fmla="*/ 0 w 444"/>
                <a:gd name="T13" fmla="*/ 0 h 329"/>
              </a:gdLst>
              <a:ahLst/>
              <a:cxnLst>
                <a:cxn ang="0">
                  <a:pos x="T0" y="T1"/>
                </a:cxn>
                <a:cxn ang="0">
                  <a:pos x="T2" y="T3"/>
                </a:cxn>
                <a:cxn ang="0">
                  <a:pos x="T4" y="T5"/>
                </a:cxn>
                <a:cxn ang="0">
                  <a:pos x="T6" y="T7"/>
                </a:cxn>
                <a:cxn ang="0">
                  <a:pos x="T8" y="T9"/>
                </a:cxn>
                <a:cxn ang="0">
                  <a:pos x="T10" y="T11"/>
                </a:cxn>
                <a:cxn ang="0">
                  <a:pos x="T12" y="T13"/>
                </a:cxn>
              </a:cxnLst>
              <a:rect l="0" t="0" r="r" b="b"/>
              <a:pathLst>
                <a:path w="444" h="329">
                  <a:moveTo>
                    <a:pt x="0" y="0"/>
                  </a:moveTo>
                  <a:lnTo>
                    <a:pt x="0" y="91"/>
                  </a:lnTo>
                  <a:lnTo>
                    <a:pt x="164" y="91"/>
                  </a:lnTo>
                  <a:lnTo>
                    <a:pt x="164" y="329"/>
                  </a:lnTo>
                  <a:lnTo>
                    <a:pt x="444" y="329"/>
                  </a:lnTo>
                  <a:lnTo>
                    <a:pt x="444" y="0"/>
                  </a:lnTo>
                  <a:lnTo>
                    <a:pt x="0" y="0"/>
                  </a:lnTo>
                  <a:close/>
                </a:path>
              </a:pathLst>
            </a:custGeom>
            <a:solidFill>
              <a:srgbClr val="2622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134">
              <a:extLst>
                <a:ext uri="{FF2B5EF4-FFF2-40B4-BE49-F238E27FC236}">
                  <a16:creationId xmlns:a16="http://schemas.microsoft.com/office/drawing/2014/main" id="{4FFD37D2-6CA3-4815-9A82-8D2732E61D8B}"/>
                </a:ext>
              </a:extLst>
            </p:cNvPr>
            <p:cNvSpPr>
              <a:spLocks/>
            </p:cNvSpPr>
            <p:nvPr/>
          </p:nvSpPr>
          <p:spPr bwMode="auto">
            <a:xfrm>
              <a:off x="6371" y="1900"/>
              <a:ext cx="476" cy="311"/>
            </a:xfrm>
            <a:custGeom>
              <a:avLst/>
              <a:gdLst>
                <a:gd name="T0" fmla="*/ 170 w 199"/>
                <a:gd name="T1" fmla="*/ 130 h 130"/>
                <a:gd name="T2" fmla="*/ 199 w 199"/>
                <a:gd name="T3" fmla="*/ 130 h 130"/>
                <a:gd name="T4" fmla="*/ 192 w 199"/>
                <a:gd name="T5" fmla="*/ 110 h 130"/>
                <a:gd name="T6" fmla="*/ 190 w 199"/>
                <a:gd name="T7" fmla="*/ 95 h 130"/>
                <a:gd name="T8" fmla="*/ 190 w 199"/>
                <a:gd name="T9" fmla="*/ 0 h 130"/>
                <a:gd name="T10" fmla="*/ 0 w 199"/>
                <a:gd name="T11" fmla="*/ 0 h 130"/>
                <a:gd name="T12" fmla="*/ 0 w 199"/>
                <a:gd name="T13" fmla="*/ 11 h 130"/>
                <a:gd name="T14" fmla="*/ 180 w 199"/>
                <a:gd name="T15" fmla="*/ 11 h 130"/>
                <a:gd name="T16" fmla="*/ 180 w 199"/>
                <a:gd name="T17" fmla="*/ 95 h 130"/>
                <a:gd name="T18" fmla="*/ 178 w 199"/>
                <a:gd name="T19" fmla="*/ 110 h 130"/>
                <a:gd name="T20" fmla="*/ 178 w 199"/>
                <a:gd name="T21" fmla="*/ 110 h 130"/>
                <a:gd name="T22" fmla="*/ 170 w 199"/>
                <a:gd name="T23"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9" h="130">
                  <a:moveTo>
                    <a:pt x="170" y="130"/>
                  </a:moveTo>
                  <a:cubicBezTo>
                    <a:pt x="199" y="130"/>
                    <a:pt x="199" y="130"/>
                    <a:pt x="199" y="130"/>
                  </a:cubicBezTo>
                  <a:cubicBezTo>
                    <a:pt x="192" y="110"/>
                    <a:pt x="192" y="110"/>
                    <a:pt x="192" y="110"/>
                  </a:cubicBezTo>
                  <a:cubicBezTo>
                    <a:pt x="196" y="106"/>
                    <a:pt x="195" y="99"/>
                    <a:pt x="190" y="95"/>
                  </a:cubicBezTo>
                  <a:cubicBezTo>
                    <a:pt x="190" y="0"/>
                    <a:pt x="190" y="0"/>
                    <a:pt x="190" y="0"/>
                  </a:cubicBezTo>
                  <a:cubicBezTo>
                    <a:pt x="0" y="0"/>
                    <a:pt x="0" y="0"/>
                    <a:pt x="0" y="0"/>
                  </a:cubicBezTo>
                  <a:cubicBezTo>
                    <a:pt x="0" y="11"/>
                    <a:pt x="0" y="11"/>
                    <a:pt x="0" y="11"/>
                  </a:cubicBezTo>
                  <a:cubicBezTo>
                    <a:pt x="180" y="11"/>
                    <a:pt x="180" y="11"/>
                    <a:pt x="180" y="11"/>
                  </a:cubicBezTo>
                  <a:cubicBezTo>
                    <a:pt x="180" y="95"/>
                    <a:pt x="180" y="95"/>
                    <a:pt x="180" y="95"/>
                  </a:cubicBezTo>
                  <a:cubicBezTo>
                    <a:pt x="174" y="98"/>
                    <a:pt x="173" y="106"/>
                    <a:pt x="178" y="110"/>
                  </a:cubicBezTo>
                  <a:cubicBezTo>
                    <a:pt x="178" y="110"/>
                    <a:pt x="178" y="110"/>
                    <a:pt x="178" y="110"/>
                  </a:cubicBezTo>
                  <a:lnTo>
                    <a:pt x="170" y="130"/>
                  </a:lnTo>
                  <a:close/>
                </a:path>
              </a:pathLst>
            </a:custGeom>
            <a:solidFill>
              <a:srgbClr val="FBB0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Oval 135">
              <a:extLst>
                <a:ext uri="{FF2B5EF4-FFF2-40B4-BE49-F238E27FC236}">
                  <a16:creationId xmlns:a16="http://schemas.microsoft.com/office/drawing/2014/main" id="{0E2228A0-F465-4808-ADE7-5706BF910679}"/>
                </a:ext>
              </a:extLst>
            </p:cNvPr>
            <p:cNvSpPr>
              <a:spLocks noChangeArrowheads="1"/>
            </p:cNvSpPr>
            <p:nvPr/>
          </p:nvSpPr>
          <p:spPr bwMode="auto">
            <a:xfrm>
              <a:off x="6149" y="2391"/>
              <a:ext cx="179" cy="182"/>
            </a:xfrm>
            <a:prstGeom prst="ellipse">
              <a:avLst/>
            </a:prstGeom>
            <a:solidFill>
              <a:srgbClr val="88CB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Oval 136">
              <a:extLst>
                <a:ext uri="{FF2B5EF4-FFF2-40B4-BE49-F238E27FC236}">
                  <a16:creationId xmlns:a16="http://schemas.microsoft.com/office/drawing/2014/main" id="{1188370E-46C9-4523-916A-97B76B92505C}"/>
                </a:ext>
              </a:extLst>
            </p:cNvPr>
            <p:cNvSpPr>
              <a:spLocks noChangeArrowheads="1"/>
            </p:cNvSpPr>
            <p:nvPr/>
          </p:nvSpPr>
          <p:spPr bwMode="auto">
            <a:xfrm>
              <a:off x="6412" y="2391"/>
              <a:ext cx="182" cy="182"/>
            </a:xfrm>
            <a:prstGeom prst="ellipse">
              <a:avLst/>
            </a:prstGeom>
            <a:solidFill>
              <a:srgbClr val="88CB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76" name="TextBox 30">
            <a:extLst>
              <a:ext uri="{FF2B5EF4-FFF2-40B4-BE49-F238E27FC236}">
                <a16:creationId xmlns:a16="http://schemas.microsoft.com/office/drawing/2014/main" id="{F2BE6878-8F9A-49F0-B7DE-1F9DD9901AC2}"/>
              </a:ext>
            </a:extLst>
          </p:cNvPr>
          <p:cNvSpPr txBox="1">
            <a:spLocks noChangeArrowheads="1"/>
          </p:cNvSpPr>
          <p:nvPr/>
        </p:nvSpPr>
        <p:spPr bwMode="auto">
          <a:xfrm>
            <a:off x="187583" y="2817813"/>
            <a:ext cx="2403476"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2000" dirty="0">
                <a:latin typeface="+mn-lt"/>
                <a:cs typeface="Calibri Light" panose="020F0302020204030204" pitchFamily="34" charset="0"/>
              </a:rPr>
              <a:t>Lorem ipsum dolor sit amet, consectetur adipiscing elit. Aliquam tincidunt ante nec sem congue convallis. </a:t>
            </a:r>
          </a:p>
        </p:txBody>
      </p:sp>
      <p:sp>
        <p:nvSpPr>
          <p:cNvPr id="178" name="CuadroTexto 177">
            <a:extLst>
              <a:ext uri="{FF2B5EF4-FFF2-40B4-BE49-F238E27FC236}">
                <a16:creationId xmlns:a16="http://schemas.microsoft.com/office/drawing/2014/main" id="{26D7ADB4-13F5-4683-84AC-1889E5043411}"/>
              </a:ext>
            </a:extLst>
          </p:cNvPr>
          <p:cNvSpPr txBox="1"/>
          <p:nvPr/>
        </p:nvSpPr>
        <p:spPr>
          <a:xfrm>
            <a:off x="2965339" y="527475"/>
            <a:ext cx="6356423" cy="830997"/>
          </a:xfrm>
          <a:prstGeom prst="rect">
            <a:avLst/>
          </a:prstGeom>
          <a:noFill/>
        </p:spPr>
        <p:txBody>
          <a:bodyPr wrap="square" rtlCol="0">
            <a:spAutoFit/>
          </a:bodyPr>
          <a:lstStyle/>
          <a:p>
            <a:pPr algn="ctr"/>
            <a:r>
              <a:rPr lang="es-CO" sz="4800" dirty="0"/>
              <a:t>Escribe </a:t>
            </a:r>
            <a:r>
              <a:rPr lang="es-CO" sz="4800" dirty="0">
                <a:solidFill>
                  <a:srgbClr val="E92793"/>
                </a:solidFill>
              </a:rPr>
              <a:t>tu</a:t>
            </a:r>
            <a:r>
              <a:rPr lang="es-CO" sz="4800" dirty="0"/>
              <a:t> </a:t>
            </a:r>
            <a:r>
              <a:rPr lang="es-CO" sz="4800" dirty="0">
                <a:solidFill>
                  <a:srgbClr val="D13B6E"/>
                </a:solidFill>
              </a:rPr>
              <a:t>título </a:t>
            </a:r>
            <a:r>
              <a:rPr lang="es-CO" sz="4800" dirty="0"/>
              <a:t>aquí</a:t>
            </a:r>
          </a:p>
        </p:txBody>
      </p:sp>
      <p:sp>
        <p:nvSpPr>
          <p:cNvPr id="180" name="TextBox 30">
            <a:extLst>
              <a:ext uri="{FF2B5EF4-FFF2-40B4-BE49-F238E27FC236}">
                <a16:creationId xmlns:a16="http://schemas.microsoft.com/office/drawing/2014/main" id="{DF3A330D-87B7-4462-9CFC-685A8CB2EE78}"/>
              </a:ext>
            </a:extLst>
          </p:cNvPr>
          <p:cNvSpPr txBox="1">
            <a:spLocks noChangeArrowheads="1"/>
          </p:cNvSpPr>
          <p:nvPr/>
        </p:nvSpPr>
        <p:spPr bwMode="auto">
          <a:xfrm>
            <a:off x="9481864" y="2874576"/>
            <a:ext cx="2403476"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2000" dirty="0">
                <a:latin typeface="+mn-lt"/>
                <a:cs typeface="Calibri Light" panose="020F0302020204030204" pitchFamily="34" charset="0"/>
              </a:rPr>
              <a:t>Lorem ipsum dolor sit amet, consectetur adipiscing elit. Aliquam tincidunt ante nec sem congue convallis. </a:t>
            </a:r>
          </a:p>
        </p:txBody>
      </p:sp>
      <p:sp>
        <p:nvSpPr>
          <p:cNvPr id="182" name="CuadroTexto 181">
            <a:extLst>
              <a:ext uri="{FF2B5EF4-FFF2-40B4-BE49-F238E27FC236}">
                <a16:creationId xmlns:a16="http://schemas.microsoft.com/office/drawing/2014/main" id="{161DDBC0-2430-45A9-9BEB-4679A9960FB0}"/>
              </a:ext>
            </a:extLst>
          </p:cNvPr>
          <p:cNvSpPr txBox="1"/>
          <p:nvPr/>
        </p:nvSpPr>
        <p:spPr>
          <a:xfrm>
            <a:off x="2746376" y="5409016"/>
            <a:ext cx="1241920" cy="461665"/>
          </a:xfrm>
          <a:prstGeom prst="rect">
            <a:avLst/>
          </a:prstGeom>
          <a:noFill/>
        </p:spPr>
        <p:txBody>
          <a:bodyPr wrap="square" rtlCol="0">
            <a:spAutoFit/>
          </a:bodyPr>
          <a:lstStyle/>
          <a:p>
            <a:pPr algn="ctr"/>
            <a:r>
              <a:rPr lang="es-CO" sz="2400" b="1" dirty="0"/>
              <a:t>Título</a:t>
            </a:r>
            <a:r>
              <a:rPr lang="en-US" sz="2400" b="1" dirty="0"/>
              <a:t> A</a:t>
            </a:r>
          </a:p>
        </p:txBody>
      </p:sp>
      <p:sp>
        <p:nvSpPr>
          <p:cNvPr id="184" name="CuadroTexto 183">
            <a:extLst>
              <a:ext uri="{FF2B5EF4-FFF2-40B4-BE49-F238E27FC236}">
                <a16:creationId xmlns:a16="http://schemas.microsoft.com/office/drawing/2014/main" id="{A749AA3A-ADF2-4E4F-8E94-D35E89A4BF68}"/>
              </a:ext>
            </a:extLst>
          </p:cNvPr>
          <p:cNvSpPr txBox="1"/>
          <p:nvPr/>
        </p:nvSpPr>
        <p:spPr>
          <a:xfrm>
            <a:off x="4449763" y="5407716"/>
            <a:ext cx="1196572" cy="461665"/>
          </a:xfrm>
          <a:prstGeom prst="rect">
            <a:avLst/>
          </a:prstGeom>
          <a:noFill/>
        </p:spPr>
        <p:txBody>
          <a:bodyPr wrap="square" rtlCol="0">
            <a:spAutoFit/>
          </a:bodyPr>
          <a:lstStyle/>
          <a:p>
            <a:pPr algn="ctr"/>
            <a:r>
              <a:rPr lang="es-CO" sz="2400" b="1" dirty="0"/>
              <a:t>Título</a:t>
            </a:r>
            <a:r>
              <a:rPr lang="en-US" sz="2400" b="1" dirty="0"/>
              <a:t> B</a:t>
            </a:r>
          </a:p>
        </p:txBody>
      </p:sp>
      <p:sp>
        <p:nvSpPr>
          <p:cNvPr id="186" name="CuadroTexto 185">
            <a:extLst>
              <a:ext uri="{FF2B5EF4-FFF2-40B4-BE49-F238E27FC236}">
                <a16:creationId xmlns:a16="http://schemas.microsoft.com/office/drawing/2014/main" id="{977B28CF-CB3E-4E7C-8947-314EB9090ACB}"/>
              </a:ext>
            </a:extLst>
          </p:cNvPr>
          <p:cNvSpPr txBox="1"/>
          <p:nvPr/>
        </p:nvSpPr>
        <p:spPr>
          <a:xfrm>
            <a:off x="6204354" y="5424556"/>
            <a:ext cx="1196572" cy="461665"/>
          </a:xfrm>
          <a:prstGeom prst="rect">
            <a:avLst/>
          </a:prstGeom>
          <a:noFill/>
        </p:spPr>
        <p:txBody>
          <a:bodyPr wrap="square" rtlCol="0">
            <a:spAutoFit/>
          </a:bodyPr>
          <a:lstStyle/>
          <a:p>
            <a:pPr algn="ctr"/>
            <a:r>
              <a:rPr lang="es-CO" sz="2400" b="1" dirty="0"/>
              <a:t>Título</a:t>
            </a:r>
            <a:r>
              <a:rPr lang="en-US" sz="2400" b="1" dirty="0"/>
              <a:t> C</a:t>
            </a:r>
          </a:p>
        </p:txBody>
      </p:sp>
      <p:sp>
        <p:nvSpPr>
          <p:cNvPr id="188" name="CuadroTexto 187">
            <a:extLst>
              <a:ext uri="{FF2B5EF4-FFF2-40B4-BE49-F238E27FC236}">
                <a16:creationId xmlns:a16="http://schemas.microsoft.com/office/drawing/2014/main" id="{2E5A5D0B-186C-4E92-AC63-FB41B066F599}"/>
              </a:ext>
            </a:extLst>
          </p:cNvPr>
          <p:cNvSpPr txBox="1"/>
          <p:nvPr/>
        </p:nvSpPr>
        <p:spPr>
          <a:xfrm>
            <a:off x="7958945" y="5407715"/>
            <a:ext cx="1336179" cy="461665"/>
          </a:xfrm>
          <a:prstGeom prst="rect">
            <a:avLst/>
          </a:prstGeom>
          <a:noFill/>
        </p:spPr>
        <p:txBody>
          <a:bodyPr wrap="square" rtlCol="0">
            <a:spAutoFit/>
          </a:bodyPr>
          <a:lstStyle/>
          <a:p>
            <a:pPr algn="ctr"/>
            <a:r>
              <a:rPr lang="es-CO" sz="2400" b="1" dirty="0"/>
              <a:t>Título</a:t>
            </a:r>
            <a:r>
              <a:rPr lang="en-US" sz="2400" b="1" dirty="0"/>
              <a:t> D</a:t>
            </a:r>
          </a:p>
        </p:txBody>
      </p:sp>
    </p:spTree>
  </p:cSld>
  <p:clrMapOvr>
    <a:masterClrMapping/>
  </p:clrMapOvr>
  <p:transition advClick="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3829</TotalTime>
  <Words>890</Words>
  <Application>Microsoft Office PowerPoint</Application>
  <PresentationFormat>Panorámica</PresentationFormat>
  <Paragraphs>94</Paragraphs>
  <Slides>14</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14</vt:i4>
      </vt:variant>
    </vt:vector>
  </HeadingPairs>
  <TitlesOfParts>
    <vt:vector size="21" baseType="lpstr">
      <vt:lpstr>Arial</vt:lpstr>
      <vt:lpstr>Calibri</vt:lpstr>
      <vt:lpstr>Calibri Light</vt:lpstr>
      <vt:lpstr>Lato</vt:lpstr>
      <vt:lpstr>Lato Black</vt:lpstr>
      <vt:lpstr>Lato Light</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 por descargar esta plantilla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Nayibe Serrano</cp:lastModifiedBy>
  <cp:revision>176</cp:revision>
  <dcterms:created xsi:type="dcterms:W3CDTF">2020-04-22T15:34:04Z</dcterms:created>
  <dcterms:modified xsi:type="dcterms:W3CDTF">2020-08-30T19:35:37Z</dcterms:modified>
</cp:coreProperties>
</file>