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1523" r:id="rId2"/>
    <p:sldId id="1525" r:id="rId3"/>
    <p:sldId id="1511" r:id="rId4"/>
    <p:sldId id="1510" r:id="rId5"/>
    <p:sldId id="1518" r:id="rId6"/>
    <p:sldId id="1500" r:id="rId7"/>
    <p:sldId id="1396" r:id="rId8"/>
    <p:sldId id="1526" r:id="rId9"/>
    <p:sldId id="1317" r:id="rId10"/>
    <p:sldId id="1519" r:id="rId11"/>
    <p:sldId id="1270" r:id="rId12"/>
    <p:sldId id="1380" r:id="rId13"/>
    <p:sldId id="1521" r:id="rId14"/>
    <p:sldId id="1524" r:id="rId1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0538"/>
    <a:srgbClr val="3F6B80"/>
    <a:srgbClr val="FFC000"/>
    <a:srgbClr val="F72541"/>
    <a:srgbClr val="0081A4"/>
    <a:srgbClr val="01BFDA"/>
    <a:srgbClr val="750515"/>
    <a:srgbClr val="FF9F1C"/>
    <a:srgbClr val="9A5800"/>
    <a:srgbClr val="CC7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250" autoAdjust="0"/>
    <p:restoredTop sz="94660"/>
  </p:normalViewPr>
  <p:slideViewPr>
    <p:cSldViewPr snapToGrid="0">
      <p:cViewPr varScale="1">
        <p:scale>
          <a:sx n="66" d="100"/>
          <a:sy n="66" d="100"/>
        </p:scale>
        <p:origin x="1860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02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B4EFCAFE-212C-4734-BC77-7E2EAA445D6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0A26631-D6CC-4646-B826-30D44D50850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159EF-ED2B-408F-BCA3-D34D4F7DB760}" type="datetimeFigureOut">
              <a:rPr lang="es-CO" smtClean="0"/>
              <a:t>23/08/2020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D82AC57-3955-4BDA-8F61-BF1320FB63C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9682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A488C5-1697-4F06-B106-3EE216118B56}" type="datetimeFigureOut">
              <a:rPr lang="es-CO" smtClean="0"/>
              <a:t>23/08/2020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1B8975-4C2E-4E2E-9D18-43E3EE8DFE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99825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1B9BFE43-5BDD-4793-BD58-DE1CB76D8A9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0910888" cy="6877049"/>
          </a:xfrm>
          <a:custGeom>
            <a:avLst/>
            <a:gdLst>
              <a:gd name="connsiteX0" fmla="*/ 0 w 9882188"/>
              <a:gd name="connsiteY0" fmla="*/ 0 h 6858000"/>
              <a:gd name="connsiteX1" fmla="*/ 9882188 w 9882188"/>
              <a:gd name="connsiteY1" fmla="*/ 0 h 6858000"/>
              <a:gd name="connsiteX2" fmla="*/ 9882188 w 9882188"/>
              <a:gd name="connsiteY2" fmla="*/ 6858000 h 6858000"/>
              <a:gd name="connsiteX3" fmla="*/ 0 w 9882188"/>
              <a:gd name="connsiteY3" fmla="*/ 6858000 h 6858000"/>
              <a:gd name="connsiteX4" fmla="*/ 0 w 9882188"/>
              <a:gd name="connsiteY4" fmla="*/ 0 h 6858000"/>
              <a:gd name="connsiteX0" fmla="*/ 0 w 9882188"/>
              <a:gd name="connsiteY0" fmla="*/ 0 h 6858000"/>
              <a:gd name="connsiteX1" fmla="*/ 5329238 w 9882188"/>
              <a:gd name="connsiteY1" fmla="*/ 19050 h 6858000"/>
              <a:gd name="connsiteX2" fmla="*/ 9882188 w 9882188"/>
              <a:gd name="connsiteY2" fmla="*/ 6858000 h 6858000"/>
              <a:gd name="connsiteX3" fmla="*/ 0 w 9882188"/>
              <a:gd name="connsiteY3" fmla="*/ 6858000 h 6858000"/>
              <a:gd name="connsiteX4" fmla="*/ 0 w 9882188"/>
              <a:gd name="connsiteY4" fmla="*/ 0 h 6858000"/>
              <a:gd name="connsiteX0" fmla="*/ 0 w 10910888"/>
              <a:gd name="connsiteY0" fmla="*/ 0 h 6858000"/>
              <a:gd name="connsiteX1" fmla="*/ 5329238 w 10910888"/>
              <a:gd name="connsiteY1" fmla="*/ 19050 h 6858000"/>
              <a:gd name="connsiteX2" fmla="*/ 10910888 w 10910888"/>
              <a:gd name="connsiteY2" fmla="*/ 5638800 h 6858000"/>
              <a:gd name="connsiteX3" fmla="*/ 0 w 10910888"/>
              <a:gd name="connsiteY3" fmla="*/ 6858000 h 6858000"/>
              <a:gd name="connsiteX4" fmla="*/ 0 w 10910888"/>
              <a:gd name="connsiteY4" fmla="*/ 0 h 6858000"/>
              <a:gd name="connsiteX0" fmla="*/ 0 w 10910888"/>
              <a:gd name="connsiteY0" fmla="*/ 0 h 6858000"/>
              <a:gd name="connsiteX1" fmla="*/ 5329238 w 10910888"/>
              <a:gd name="connsiteY1" fmla="*/ 19050 h 6858000"/>
              <a:gd name="connsiteX2" fmla="*/ 10910888 w 10910888"/>
              <a:gd name="connsiteY2" fmla="*/ 5638800 h 6858000"/>
              <a:gd name="connsiteX3" fmla="*/ 8553450 w 10910888"/>
              <a:gd name="connsiteY3" fmla="*/ 5943599 h 6858000"/>
              <a:gd name="connsiteX4" fmla="*/ 0 w 10910888"/>
              <a:gd name="connsiteY4" fmla="*/ 6858000 h 6858000"/>
              <a:gd name="connsiteX5" fmla="*/ 0 w 10910888"/>
              <a:gd name="connsiteY5" fmla="*/ 0 h 6858000"/>
              <a:gd name="connsiteX0" fmla="*/ 0 w 10910888"/>
              <a:gd name="connsiteY0" fmla="*/ 0 h 6896099"/>
              <a:gd name="connsiteX1" fmla="*/ 5329238 w 10910888"/>
              <a:gd name="connsiteY1" fmla="*/ 19050 h 6896099"/>
              <a:gd name="connsiteX2" fmla="*/ 10910888 w 10910888"/>
              <a:gd name="connsiteY2" fmla="*/ 5638800 h 6896099"/>
              <a:gd name="connsiteX3" fmla="*/ 9467850 w 10910888"/>
              <a:gd name="connsiteY3" fmla="*/ 6896099 h 6896099"/>
              <a:gd name="connsiteX4" fmla="*/ 0 w 10910888"/>
              <a:gd name="connsiteY4" fmla="*/ 6858000 h 6896099"/>
              <a:gd name="connsiteX5" fmla="*/ 0 w 10910888"/>
              <a:gd name="connsiteY5" fmla="*/ 0 h 6896099"/>
              <a:gd name="connsiteX0" fmla="*/ 0 w 10910888"/>
              <a:gd name="connsiteY0" fmla="*/ 0 h 6877049"/>
              <a:gd name="connsiteX1" fmla="*/ 5329238 w 10910888"/>
              <a:gd name="connsiteY1" fmla="*/ 19050 h 6877049"/>
              <a:gd name="connsiteX2" fmla="*/ 10910888 w 10910888"/>
              <a:gd name="connsiteY2" fmla="*/ 5638800 h 6877049"/>
              <a:gd name="connsiteX3" fmla="*/ 9486900 w 10910888"/>
              <a:gd name="connsiteY3" fmla="*/ 6877049 h 6877049"/>
              <a:gd name="connsiteX4" fmla="*/ 0 w 10910888"/>
              <a:gd name="connsiteY4" fmla="*/ 6858000 h 6877049"/>
              <a:gd name="connsiteX5" fmla="*/ 0 w 10910888"/>
              <a:gd name="connsiteY5" fmla="*/ 0 h 6877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10888" h="6877049">
                <a:moveTo>
                  <a:pt x="0" y="0"/>
                </a:moveTo>
                <a:lnTo>
                  <a:pt x="5329238" y="19050"/>
                </a:lnTo>
                <a:lnTo>
                  <a:pt x="10910888" y="5638800"/>
                </a:lnTo>
                <a:lnTo>
                  <a:pt x="9486900" y="6877049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27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7512F-476D-48CD-AEAD-4B191266F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167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60624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ster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9818166"/>
      </p:ext>
    </p:extLst>
  </p:cSld>
  <p:clrMapOvr>
    <a:masterClrMapping/>
  </p:clrMapOvr>
  <p:transition advClick="0" advTm="300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ción de imagen 3">
            <a:extLst>
              <a:ext uri="{FF2B5EF4-FFF2-40B4-BE49-F238E27FC236}">
                <a16:creationId xmlns:a16="http://schemas.microsoft.com/office/drawing/2014/main" id="{8932BA8E-B107-45BD-83DB-D4B6684C29A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860801" y="0"/>
            <a:ext cx="485775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393669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1992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1472F93-5673-4743-9C5C-7BBB395B556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6000" cy="6858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717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21D93E-325A-4212-8FDA-2E4C2C35F7C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229100" y="0"/>
            <a:ext cx="7962900" cy="6858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318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2057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49BAD57-50C2-4EC2-AED0-8214599DF7D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131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776DC0C8-0933-4B96-AC53-8140CA2E592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3429000"/>
            <a:ext cx="6096000" cy="3429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942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4879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7538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2982121-B22F-45C2-8487-19F6F44599C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3236913"/>
            <a:ext cx="3200400" cy="36210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595247A7-E50A-476A-A803-BC5A440E266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991600" y="3236913"/>
            <a:ext cx="3200400" cy="36210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761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A15F1CD4-2D85-4990-8D52-784E7B242A06}"/>
              </a:ext>
            </a:extLst>
          </p:cNvPr>
          <p:cNvSpPr/>
          <p:nvPr userDrawn="1"/>
        </p:nvSpPr>
        <p:spPr>
          <a:xfrm>
            <a:off x="-4381500" y="-865241"/>
            <a:ext cx="4381500" cy="9971141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0B4A640-C0F4-4D20-B946-EBF2D1318CBD}"/>
              </a:ext>
            </a:extLst>
          </p:cNvPr>
          <p:cNvSpPr/>
          <p:nvPr userDrawn="1"/>
        </p:nvSpPr>
        <p:spPr>
          <a:xfrm>
            <a:off x="-2989942" y="6881452"/>
            <a:ext cx="5112648" cy="9971141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8079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95" r:id="rId2"/>
    <p:sldLayoutId id="2147483702" r:id="rId3"/>
    <p:sldLayoutId id="2147483688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1" r:id="rId12"/>
    <p:sldLayoutId id="214748371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ree-powerpoint-templates-download.com/" TargetMode="External"/><Relationship Id="rId2" Type="http://schemas.openxmlformats.org/officeDocument/2006/relationships/hyperlink" Target="https://www.fontsquirrel.com/fonts/lato" TargetMode="Externa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://www.pixabay.com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free-powerpoint-templates-download.com/" TargetMode="Externa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ixabay.com/" TargetMode="External"/><Relationship Id="rId2" Type="http://schemas.openxmlformats.org/officeDocument/2006/relationships/hyperlink" Target="https://free-powerpoint-templates-download.com/" TargetMode="Externa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://www.freepik.es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free-powerpoint-templates-download.com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 Box 322"/>
          <p:cNvSpPr txBox="1">
            <a:spLocks noChangeArrowheads="1"/>
          </p:cNvSpPr>
          <p:nvPr/>
        </p:nvSpPr>
        <p:spPr bwMode="auto">
          <a:xfrm>
            <a:off x="2138254" y="1538097"/>
            <a:ext cx="71494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 algn="r" defTabSz="914217">
              <a:defRPr/>
            </a:pPr>
            <a:r>
              <a:rPr lang="en-US" sz="4800" dirty="0">
                <a:solidFill>
                  <a:srgbClr val="B4207D"/>
                </a:solidFill>
                <a:latin typeface="Lato Black"/>
                <a:cs typeface="Lato Black"/>
              </a:rPr>
              <a:t>01</a:t>
            </a:r>
          </a:p>
        </p:txBody>
      </p:sp>
      <p:sp>
        <p:nvSpPr>
          <p:cNvPr id="75" name="Text Box 334"/>
          <p:cNvSpPr txBox="1">
            <a:spLocks noChangeArrowheads="1"/>
          </p:cNvSpPr>
          <p:nvPr/>
        </p:nvSpPr>
        <p:spPr bwMode="auto">
          <a:xfrm>
            <a:off x="2162009" y="2521235"/>
            <a:ext cx="71494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 algn="r" defTabSz="914217">
              <a:defRPr/>
            </a:pPr>
            <a:r>
              <a:rPr lang="en-US" sz="4800" dirty="0">
                <a:solidFill>
                  <a:srgbClr val="E1E122"/>
                </a:solidFill>
                <a:latin typeface="Lato Black"/>
                <a:cs typeface="Lato Black"/>
              </a:rPr>
              <a:t>02</a:t>
            </a:r>
          </a:p>
        </p:txBody>
      </p:sp>
      <p:sp>
        <p:nvSpPr>
          <p:cNvPr id="87" name="Text Box 346"/>
          <p:cNvSpPr txBox="1">
            <a:spLocks noChangeArrowheads="1"/>
          </p:cNvSpPr>
          <p:nvPr/>
        </p:nvSpPr>
        <p:spPr bwMode="auto">
          <a:xfrm>
            <a:off x="2179807" y="3404554"/>
            <a:ext cx="71494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 algn="r" defTabSz="914217">
              <a:defRPr/>
            </a:pPr>
            <a:r>
              <a:rPr lang="en-US" sz="4800" dirty="0">
                <a:solidFill>
                  <a:srgbClr val="5AA0AF"/>
                </a:solidFill>
                <a:latin typeface="Lato Black"/>
                <a:cs typeface="Lato Black"/>
              </a:rPr>
              <a:t>03</a:t>
            </a:r>
          </a:p>
        </p:txBody>
      </p:sp>
      <p:sp>
        <p:nvSpPr>
          <p:cNvPr id="99" name="Text Box 358"/>
          <p:cNvSpPr txBox="1">
            <a:spLocks noChangeArrowheads="1"/>
          </p:cNvSpPr>
          <p:nvPr/>
        </p:nvSpPr>
        <p:spPr bwMode="auto">
          <a:xfrm>
            <a:off x="2184684" y="5191951"/>
            <a:ext cx="71494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 algn="r" defTabSz="914217">
              <a:defRPr/>
            </a:pPr>
            <a:r>
              <a:rPr lang="en-US" sz="4800" dirty="0">
                <a:solidFill>
                  <a:srgbClr val="E1E122"/>
                </a:solidFill>
                <a:latin typeface="Lato Black"/>
              </a:rPr>
              <a:t>05</a:t>
            </a:r>
          </a:p>
        </p:txBody>
      </p:sp>
      <p:sp>
        <p:nvSpPr>
          <p:cNvPr id="55309" name="TextBox 121"/>
          <p:cNvSpPr txBox="1">
            <a:spLocks noChangeArrowheads="1"/>
          </p:cNvSpPr>
          <p:nvPr/>
        </p:nvSpPr>
        <p:spPr bwMode="auto">
          <a:xfrm>
            <a:off x="2925764" y="1579551"/>
            <a:ext cx="7297736" cy="800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s-CO" altLang="ja-JP" sz="1400" b="1" dirty="0">
                <a:solidFill>
                  <a:srgbClr val="01C8F2"/>
                </a:solidFill>
                <a:cs typeface="Arial" panose="020B0604020202020204" pitchFamily="34" charset="0"/>
              </a:rPr>
              <a:t>Descarga e instala la tipografía </a:t>
            </a:r>
            <a:r>
              <a:rPr lang="en-US" altLang="ja-JP" sz="1400" dirty="0" err="1">
                <a:solidFill>
                  <a:srgbClr val="47244C"/>
                </a:solidFill>
                <a:latin typeface="+mj-lt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Lato</a:t>
            </a:r>
            <a:r>
              <a:rPr lang="en-US" altLang="ja-JP" sz="1400" dirty="0">
                <a:solidFill>
                  <a:srgbClr val="47244C"/>
                </a:solidFill>
                <a:latin typeface="+mj-lt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Family </a:t>
            </a:r>
            <a:r>
              <a:rPr lang="en-US" altLang="ja-JP" sz="1400" dirty="0">
                <a:cs typeface="Arial" panose="020B0604020202020204" pitchFamily="34" charset="0"/>
              </a:rPr>
              <a:t>antes de</a:t>
            </a:r>
            <a:r>
              <a:rPr lang="es-CO" altLang="ja-JP" sz="1400" dirty="0">
                <a:cs typeface="Arial" panose="020B0604020202020204" pitchFamily="34" charset="0"/>
              </a:rPr>
              <a:t> editar este tema, esto te permitirá ver la plantilla como la encontraste en  </a:t>
            </a:r>
            <a:r>
              <a:rPr lang="en-US" altLang="ja-JP" sz="1400" dirty="0">
                <a:solidFill>
                  <a:srgbClr val="01C8F2"/>
                </a:solidFill>
                <a:cs typeface="Arial" panose="020B0604020202020204" pitchFamily="34" charset="0"/>
                <a:hlinkClick r:id="rId3"/>
              </a:rPr>
              <a:t>www.slidesgratis.com</a:t>
            </a:r>
            <a:r>
              <a:rPr lang="es-MX" altLang="ja-JP" sz="1400" dirty="0">
                <a:cs typeface="Arial" panose="020B0604020202020204" pitchFamily="34" charset="0"/>
              </a:rPr>
              <a:t> de lo contrario, la fuente cambiará y su plantilla se verá diferente. Reinicie PowerPoint después</a:t>
            </a:r>
            <a:endParaRPr lang="en-US" altLang="es-MX" sz="1400" b="1" dirty="0">
              <a:solidFill>
                <a:srgbClr val="CC0000"/>
              </a:solidFill>
              <a:cs typeface="Arial" panose="020B0604020202020204" pitchFamily="34" charset="0"/>
            </a:endParaRPr>
          </a:p>
        </p:txBody>
      </p:sp>
      <p:sp>
        <p:nvSpPr>
          <p:cNvPr id="55311" name="TextBox 124"/>
          <p:cNvSpPr txBox="1">
            <a:spLocks noChangeArrowheads="1"/>
          </p:cNvSpPr>
          <p:nvPr/>
        </p:nvSpPr>
        <p:spPr bwMode="auto">
          <a:xfrm>
            <a:off x="3013641" y="5229701"/>
            <a:ext cx="7181284" cy="809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s-MX" altLang="es-MX" sz="1400" b="1" dirty="0">
                <a:solidFill>
                  <a:srgbClr val="01C8F2"/>
                </a:solidFill>
                <a:cs typeface="Arial" panose="020B0604020202020204" pitchFamily="34" charset="0"/>
              </a:rPr>
              <a:t>Disfruta, </a:t>
            </a:r>
            <a:r>
              <a:rPr lang="es-MX" altLang="es-MX" sz="1400" dirty="0">
                <a:cs typeface="Arial" panose="020B0604020202020204" pitchFamily="34" charset="0"/>
              </a:rPr>
              <a:t>si te gusta esta plantilla no olvides dejarnos tu comentario y compartir en tus redes sociales, otra persona te lo agradecerá. Recuerda volver, estaremos subiendo diariamente más opciones para que puedas seguir impresionando a tu audiencia.</a:t>
            </a:r>
          </a:p>
        </p:txBody>
      </p:sp>
      <p:sp>
        <p:nvSpPr>
          <p:cNvPr id="55317" name="TextBox 29"/>
          <p:cNvSpPr txBox="1">
            <a:spLocks noChangeArrowheads="1"/>
          </p:cNvSpPr>
          <p:nvPr/>
        </p:nvSpPr>
        <p:spPr bwMode="auto">
          <a:xfrm>
            <a:off x="2026217" y="505197"/>
            <a:ext cx="3095527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s-MX" sz="3300" b="1" dirty="0">
                <a:latin typeface="+mj-lt"/>
                <a:cs typeface="Arial" panose="020B0604020202020204" pitchFamily="34" charset="0"/>
              </a:rPr>
              <a:t>Lee antes de </a:t>
            </a:r>
            <a:r>
              <a:rPr lang="en-US" altLang="es-MX" sz="3300" b="1" dirty="0" err="1">
                <a:latin typeface="+mj-lt"/>
                <a:cs typeface="Arial" panose="020B0604020202020204" pitchFamily="34" charset="0"/>
              </a:rPr>
              <a:t>usar</a:t>
            </a:r>
            <a:endParaRPr lang="en-US" altLang="es-MX" sz="3300" b="1" dirty="0">
              <a:latin typeface="+mj-lt"/>
              <a:cs typeface="Arial" panose="020B0604020202020204" pitchFamily="34" charset="0"/>
            </a:endParaRPr>
          </a:p>
        </p:txBody>
      </p:sp>
      <p:grpSp>
        <p:nvGrpSpPr>
          <p:cNvPr id="55318" name="Group 30"/>
          <p:cNvGrpSpPr>
            <a:grpSpLocks/>
          </p:cNvGrpSpPr>
          <p:nvPr/>
        </p:nvGrpSpPr>
        <p:grpSpPr bwMode="auto">
          <a:xfrm>
            <a:off x="2106385" y="1099716"/>
            <a:ext cx="1139825" cy="36513"/>
            <a:chOff x="1775295" y="2028842"/>
            <a:chExt cx="3021910" cy="45719"/>
          </a:xfrm>
          <a:solidFill>
            <a:srgbClr val="0099B8"/>
          </a:solidFill>
        </p:grpSpPr>
        <p:sp>
          <p:nvSpPr>
            <p:cNvPr id="32" name="Rectangle 31"/>
            <p:cNvSpPr/>
            <p:nvPr/>
          </p:nvSpPr>
          <p:spPr>
            <a:xfrm flipV="1">
              <a:off x="1775295" y="2028842"/>
              <a:ext cx="540830" cy="45719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899" tIns="60950" rIns="121899" bIns="60950" anchor="ctr"/>
            <a:lstStyle/>
            <a:p>
              <a:pPr algn="ctr" defTabSz="914217">
                <a:defRPr/>
              </a:pPr>
              <a:endParaRPr lang="en-US" sz="900" dirty="0">
                <a:latin typeface="Calibri Light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 flipV="1">
              <a:off x="2391883" y="2028842"/>
              <a:ext cx="538725" cy="45719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899" tIns="60950" rIns="121899" bIns="60950" anchor="ctr"/>
            <a:lstStyle/>
            <a:p>
              <a:pPr algn="ctr" defTabSz="914217">
                <a:defRPr/>
              </a:pPr>
              <a:endParaRPr lang="en-US" sz="900" dirty="0">
                <a:latin typeface="Calibri Light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 flipV="1">
              <a:off x="3025305" y="2028842"/>
              <a:ext cx="540830" cy="45719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899" tIns="60950" rIns="121899" bIns="60950" anchor="ctr"/>
            <a:lstStyle/>
            <a:p>
              <a:pPr algn="ctr" defTabSz="914217">
                <a:defRPr/>
              </a:pPr>
              <a:endParaRPr lang="en-US" sz="900" dirty="0">
                <a:latin typeface="Calibri Light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3641893" y="2028842"/>
              <a:ext cx="538725" cy="45719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899" tIns="60950" rIns="121899" bIns="60950" anchor="ctr"/>
            <a:lstStyle/>
            <a:p>
              <a:pPr algn="ctr" defTabSz="914217">
                <a:defRPr/>
              </a:pPr>
              <a:endParaRPr lang="en-US" sz="900" dirty="0">
                <a:latin typeface="Calibri Light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 flipV="1">
              <a:off x="4256376" y="2028842"/>
              <a:ext cx="540829" cy="45719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899" tIns="60950" rIns="121899" bIns="60950" anchor="ctr"/>
            <a:lstStyle/>
            <a:p>
              <a:pPr algn="ctr" defTabSz="914217">
                <a:defRPr/>
              </a:pPr>
              <a:endParaRPr lang="en-US" sz="900" dirty="0">
                <a:latin typeface="Calibri Light"/>
              </a:endParaRPr>
            </a:p>
          </p:txBody>
        </p:sp>
      </p:grpSp>
      <p:sp>
        <p:nvSpPr>
          <p:cNvPr id="30" name="TextBox 121">
            <a:extLst>
              <a:ext uri="{FF2B5EF4-FFF2-40B4-BE49-F238E27FC236}">
                <a16:creationId xmlns:a16="http://schemas.microsoft.com/office/drawing/2014/main" id="{4994152A-3327-45D6-9425-D1DCEF519E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2216" y="3475526"/>
            <a:ext cx="7181284" cy="563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s-CO" altLang="es-MX" sz="1400" dirty="0">
                <a:cs typeface="Arial" panose="020B0604020202020204" pitchFamily="34" charset="0"/>
              </a:rPr>
              <a:t>No encontrarás las im</a:t>
            </a:r>
            <a:r>
              <a:rPr lang="es-CO" altLang="es-MX" sz="1400" dirty="0"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á</a:t>
            </a:r>
            <a:r>
              <a:rPr lang="es-CO" altLang="es-MX" sz="1400" dirty="0">
                <a:cs typeface="Arial" panose="020B0604020202020204" pitchFamily="34" charset="0"/>
              </a:rPr>
              <a:t>genes en esta plantilla, pero puedes encontrar gratis en </a:t>
            </a:r>
            <a:r>
              <a:rPr lang="en-US" altLang="es-MX" sz="1400" dirty="0">
                <a:solidFill>
                  <a:srgbClr val="01C8F2"/>
                </a:solidFill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www.pixabay.com</a:t>
            </a:r>
            <a:r>
              <a:rPr lang="en-US" altLang="es-MX" sz="1400" dirty="0">
                <a:solidFill>
                  <a:srgbClr val="01C8F2"/>
                </a:solidFill>
                <a:cs typeface="Arial" panose="020B0604020202020204" pitchFamily="34" charset="0"/>
              </a:rPr>
              <a:t>  </a:t>
            </a:r>
            <a:endParaRPr lang="en-US" altLang="es-MX" sz="1400" dirty="0">
              <a:cs typeface="Arial" panose="020B0604020202020204" pitchFamily="34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A861E1E4-650F-4B58-BD99-93E6FC21ADED}"/>
              </a:ext>
            </a:extLst>
          </p:cNvPr>
          <p:cNvSpPr/>
          <p:nvPr/>
        </p:nvSpPr>
        <p:spPr>
          <a:xfrm>
            <a:off x="2026217" y="1137063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B4207D"/>
                </a:solidFill>
                <a:latin typeface="+mj-lt"/>
              </a:rPr>
              <a:t>Gracias por </a:t>
            </a:r>
            <a:r>
              <a:rPr lang="es-CO" b="1" dirty="0">
                <a:solidFill>
                  <a:srgbClr val="B4207D"/>
                </a:solidFill>
                <a:latin typeface="+mj-lt"/>
              </a:rPr>
              <a:t>descargar</a:t>
            </a:r>
            <a:r>
              <a:rPr lang="en-US" b="1" dirty="0">
                <a:solidFill>
                  <a:srgbClr val="B4207D"/>
                </a:solidFill>
                <a:latin typeface="+mj-lt"/>
              </a:rPr>
              <a:t>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4FD16BAF-8F85-4252-90D0-A30F2681D6B9}"/>
              </a:ext>
            </a:extLst>
          </p:cNvPr>
          <p:cNvSpPr/>
          <p:nvPr/>
        </p:nvSpPr>
        <p:spPr>
          <a:xfrm>
            <a:off x="3013641" y="2681538"/>
            <a:ext cx="7040105" cy="5452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s-MX" altLang="es-MX" sz="1400" b="1" dirty="0">
                <a:solidFill>
                  <a:srgbClr val="AD003D"/>
                </a:solidFill>
                <a:latin typeface="Lato Light" panose="020F0302020204030203" pitchFamily="34" charset="0"/>
                <a:cs typeface="Arial" panose="020B0604020202020204" pitchFamily="34" charset="0"/>
              </a:rPr>
              <a:t>Alguien dijo: “La creatividad es la clave del éxito en el futuro”, </a:t>
            </a:r>
            <a:r>
              <a:rPr lang="es-MX" altLang="es-MX" sz="1400" dirty="0">
                <a:latin typeface="Lato Light" panose="020F0302020204030203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puedes usar esta plantilla como quieras, usa tu creatividad y cambia colores, íconos e imagen según tu marca</a:t>
            </a:r>
            <a:r>
              <a:rPr lang="en-US" altLang="es-MX" sz="1400" dirty="0">
                <a:latin typeface="Lato Light" panose="020F0302020204030203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o </a:t>
            </a:r>
            <a:r>
              <a:rPr lang="en-US" altLang="es-MX" sz="1400" dirty="0" err="1">
                <a:latin typeface="Lato Light" panose="020F0302020204030203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tema</a:t>
            </a:r>
            <a:r>
              <a:rPr lang="en-US" altLang="es-MX" sz="1400" dirty="0">
                <a:latin typeface="Lato Light" panose="020F0302020204030203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Text Box 358">
            <a:extLst>
              <a:ext uri="{FF2B5EF4-FFF2-40B4-BE49-F238E27FC236}">
                <a16:creationId xmlns:a16="http://schemas.microsoft.com/office/drawing/2014/main" id="{588E8FD0-07B6-4B71-9E3C-BAED98B735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9807" y="4270764"/>
            <a:ext cx="71494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 algn="r" defTabSz="914217">
              <a:defRPr/>
            </a:pPr>
            <a:r>
              <a:rPr lang="en-US" sz="4800" dirty="0">
                <a:solidFill>
                  <a:srgbClr val="FBCF48"/>
                </a:solidFill>
                <a:latin typeface="Lato Black"/>
                <a:cs typeface="Lato Black"/>
              </a:rPr>
              <a:t>04</a:t>
            </a:r>
          </a:p>
        </p:txBody>
      </p:sp>
      <p:sp>
        <p:nvSpPr>
          <p:cNvPr id="5" name="TextBox 124">
            <a:extLst>
              <a:ext uri="{FF2B5EF4-FFF2-40B4-BE49-F238E27FC236}">
                <a16:creationId xmlns:a16="http://schemas.microsoft.com/office/drawing/2014/main" id="{D9E76C72-2E21-48D8-9205-24BF5087D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2216" y="4386434"/>
            <a:ext cx="6705599" cy="566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s-MX" altLang="es-MX" sz="1400" dirty="0">
                <a:cs typeface="Arial" panose="020B0604020202020204" pitchFamily="34" charset="0"/>
              </a:rPr>
              <a:t>Para cambiar textos, selecciónalos y remplázalos. Para cambiar imágenes, selecciónala, bórrela y haga clic en el icono del centro para agregar una nueva imagen. </a:t>
            </a:r>
            <a:endParaRPr lang="en-US" altLang="es-MX" sz="1400" dirty="0"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>
            <a:extLst>
              <a:ext uri="{FF2B5EF4-FFF2-40B4-BE49-F238E27FC236}">
                <a16:creationId xmlns:a16="http://schemas.microsoft.com/office/drawing/2014/main" id="{289A9AE4-907A-4103-B73D-8B4721D9F2B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11174" y="573088"/>
            <a:ext cx="5868129" cy="5711824"/>
            <a:chOff x="502" y="842"/>
            <a:chExt cx="3041" cy="2960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760715CA-93CF-4D26-89E7-B4C658008ACA}"/>
                </a:ext>
              </a:extLst>
            </p:cNvPr>
            <p:cNvSpPr>
              <a:spLocks/>
            </p:cNvSpPr>
            <p:nvPr/>
          </p:nvSpPr>
          <p:spPr bwMode="auto">
            <a:xfrm>
              <a:off x="640" y="861"/>
              <a:ext cx="1363" cy="1027"/>
            </a:xfrm>
            <a:custGeom>
              <a:avLst/>
              <a:gdLst>
                <a:gd name="T0" fmla="*/ 6 w 69"/>
                <a:gd name="T1" fmla="*/ 43 h 52"/>
                <a:gd name="T2" fmla="*/ 6 w 69"/>
                <a:gd name="T3" fmla="*/ 52 h 52"/>
                <a:gd name="T4" fmla="*/ 61 w 69"/>
                <a:gd name="T5" fmla="*/ 7 h 52"/>
                <a:gd name="T6" fmla="*/ 61 w 69"/>
                <a:gd name="T7" fmla="*/ 6 h 52"/>
                <a:gd name="T8" fmla="*/ 69 w 69"/>
                <a:gd name="T9" fmla="*/ 3 h 52"/>
                <a:gd name="T10" fmla="*/ 60 w 69"/>
                <a:gd name="T11" fmla="*/ 0 h 52"/>
                <a:gd name="T12" fmla="*/ 60 w 69"/>
                <a:gd name="T13" fmla="*/ 0 h 52"/>
                <a:gd name="T14" fmla="*/ 0 w 69"/>
                <a:gd name="T15" fmla="*/ 50 h 52"/>
                <a:gd name="T16" fmla="*/ 6 w 69"/>
                <a:gd name="T17" fmla="*/ 43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9" h="52">
                  <a:moveTo>
                    <a:pt x="6" y="43"/>
                  </a:moveTo>
                  <a:cubicBezTo>
                    <a:pt x="6" y="52"/>
                    <a:pt x="6" y="52"/>
                    <a:pt x="6" y="52"/>
                  </a:cubicBezTo>
                  <a:cubicBezTo>
                    <a:pt x="14" y="26"/>
                    <a:pt x="36" y="10"/>
                    <a:pt x="61" y="7"/>
                  </a:cubicBezTo>
                  <a:cubicBezTo>
                    <a:pt x="61" y="7"/>
                    <a:pt x="61" y="6"/>
                    <a:pt x="61" y="6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33" y="3"/>
                    <a:pt x="9" y="22"/>
                    <a:pt x="0" y="50"/>
                  </a:cubicBezTo>
                  <a:lnTo>
                    <a:pt x="6" y="43"/>
                  </a:lnTo>
                  <a:close/>
                </a:path>
              </a:pathLst>
            </a:custGeom>
            <a:solidFill>
              <a:srgbClr val="0081A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14EA5631-803D-438D-B1BA-FFAE0399C75A}"/>
                </a:ext>
              </a:extLst>
            </p:cNvPr>
            <p:cNvSpPr>
              <a:spLocks/>
            </p:cNvSpPr>
            <p:nvPr/>
          </p:nvSpPr>
          <p:spPr bwMode="auto">
            <a:xfrm>
              <a:off x="502" y="1868"/>
              <a:ext cx="730" cy="1579"/>
            </a:xfrm>
            <a:custGeom>
              <a:avLst/>
              <a:gdLst>
                <a:gd name="T0" fmla="*/ 29 w 37"/>
                <a:gd name="T1" fmla="*/ 72 h 80"/>
                <a:gd name="T2" fmla="*/ 37 w 37"/>
                <a:gd name="T3" fmla="*/ 74 h 80"/>
                <a:gd name="T4" fmla="*/ 11 w 37"/>
                <a:gd name="T5" fmla="*/ 8 h 80"/>
                <a:gd name="T6" fmla="*/ 11 w 37"/>
                <a:gd name="T7" fmla="*/ 8 h 80"/>
                <a:gd name="T8" fmla="*/ 10 w 37"/>
                <a:gd name="T9" fmla="*/ 0 h 80"/>
                <a:gd name="T10" fmla="*/ 5 w 37"/>
                <a:gd name="T11" fmla="*/ 7 h 80"/>
                <a:gd name="T12" fmla="*/ 5 w 37"/>
                <a:gd name="T13" fmla="*/ 7 h 80"/>
                <a:gd name="T14" fmla="*/ 33 w 37"/>
                <a:gd name="T15" fmla="*/ 80 h 80"/>
                <a:gd name="T16" fmla="*/ 29 w 37"/>
                <a:gd name="T17" fmla="*/ 72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" h="80">
                  <a:moveTo>
                    <a:pt x="29" y="72"/>
                  </a:moveTo>
                  <a:cubicBezTo>
                    <a:pt x="37" y="74"/>
                    <a:pt x="37" y="74"/>
                    <a:pt x="37" y="74"/>
                  </a:cubicBezTo>
                  <a:cubicBezTo>
                    <a:pt x="16" y="59"/>
                    <a:pt x="7" y="33"/>
                    <a:pt x="11" y="8"/>
                  </a:cubicBezTo>
                  <a:cubicBezTo>
                    <a:pt x="11" y="8"/>
                    <a:pt x="11" y="8"/>
                    <a:pt x="11" y="8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0" y="34"/>
                    <a:pt x="10" y="63"/>
                    <a:pt x="33" y="80"/>
                  </a:cubicBezTo>
                  <a:lnTo>
                    <a:pt x="29" y="72"/>
                  </a:lnTo>
                  <a:close/>
                </a:path>
              </a:pathLst>
            </a:custGeom>
            <a:solidFill>
              <a:srgbClr val="F7254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3EAE95BF-3AA2-471B-8659-43A6893F7A3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3" y="3329"/>
              <a:ext cx="1659" cy="473"/>
            </a:xfrm>
            <a:custGeom>
              <a:avLst/>
              <a:gdLst>
                <a:gd name="T0" fmla="*/ 75 w 84"/>
                <a:gd name="T1" fmla="*/ 8 h 24"/>
                <a:gd name="T2" fmla="*/ 80 w 84"/>
                <a:gd name="T3" fmla="*/ 0 h 24"/>
                <a:gd name="T4" fmla="*/ 9 w 84"/>
                <a:gd name="T5" fmla="*/ 5 h 24"/>
                <a:gd name="T6" fmla="*/ 9 w 84"/>
                <a:gd name="T7" fmla="*/ 5 h 24"/>
                <a:gd name="T8" fmla="*/ 0 w 84"/>
                <a:gd name="T9" fmla="*/ 3 h 24"/>
                <a:gd name="T10" fmla="*/ 6 w 84"/>
                <a:gd name="T11" fmla="*/ 10 h 24"/>
                <a:gd name="T12" fmla="*/ 6 w 84"/>
                <a:gd name="T13" fmla="*/ 10 h 24"/>
                <a:gd name="T14" fmla="*/ 84 w 84"/>
                <a:gd name="T15" fmla="*/ 6 h 24"/>
                <a:gd name="T16" fmla="*/ 75 w 84"/>
                <a:gd name="T17" fmla="*/ 8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4" h="24">
                  <a:moveTo>
                    <a:pt x="75" y="8"/>
                  </a:moveTo>
                  <a:cubicBezTo>
                    <a:pt x="80" y="0"/>
                    <a:pt x="80" y="0"/>
                    <a:pt x="80" y="0"/>
                  </a:cubicBezTo>
                  <a:cubicBezTo>
                    <a:pt x="58" y="16"/>
                    <a:pt x="31" y="17"/>
                    <a:pt x="9" y="5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6" y="10"/>
                    <a:pt x="6" y="10"/>
                    <a:pt x="6" y="10"/>
                  </a:cubicBezTo>
                  <a:cubicBezTo>
                    <a:pt x="6" y="10"/>
                    <a:pt x="6" y="10"/>
                    <a:pt x="6" y="10"/>
                  </a:cubicBezTo>
                  <a:cubicBezTo>
                    <a:pt x="30" y="24"/>
                    <a:pt x="60" y="23"/>
                    <a:pt x="84" y="6"/>
                  </a:cubicBezTo>
                  <a:lnTo>
                    <a:pt x="75" y="8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094928F1-A067-49AA-82EE-2FBFADF18F1D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3" y="1848"/>
              <a:ext cx="730" cy="1540"/>
            </a:xfrm>
            <a:custGeom>
              <a:avLst/>
              <a:gdLst>
                <a:gd name="T0" fmla="*/ 27 w 37"/>
                <a:gd name="T1" fmla="*/ 9 h 78"/>
                <a:gd name="T2" fmla="*/ 22 w 37"/>
                <a:gd name="T3" fmla="*/ 2 h 78"/>
                <a:gd name="T4" fmla="*/ 4 w 37"/>
                <a:gd name="T5" fmla="*/ 70 h 78"/>
                <a:gd name="T6" fmla="*/ 4 w 37"/>
                <a:gd name="T7" fmla="*/ 70 h 78"/>
                <a:gd name="T8" fmla="*/ 0 w 37"/>
                <a:gd name="T9" fmla="*/ 78 h 78"/>
                <a:gd name="T10" fmla="*/ 8 w 37"/>
                <a:gd name="T11" fmla="*/ 75 h 78"/>
                <a:gd name="T12" fmla="*/ 9 w 37"/>
                <a:gd name="T13" fmla="*/ 75 h 78"/>
                <a:gd name="T14" fmla="*/ 28 w 37"/>
                <a:gd name="T15" fmla="*/ 0 h 78"/>
                <a:gd name="T16" fmla="*/ 27 w 37"/>
                <a:gd name="T17" fmla="*/ 9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" h="78">
                  <a:moveTo>
                    <a:pt x="27" y="9"/>
                  </a:moveTo>
                  <a:cubicBezTo>
                    <a:pt x="22" y="2"/>
                    <a:pt x="22" y="2"/>
                    <a:pt x="22" y="2"/>
                  </a:cubicBezTo>
                  <a:cubicBezTo>
                    <a:pt x="30" y="27"/>
                    <a:pt x="22" y="53"/>
                    <a:pt x="4" y="70"/>
                  </a:cubicBezTo>
                  <a:cubicBezTo>
                    <a:pt x="4" y="70"/>
                    <a:pt x="4" y="70"/>
                    <a:pt x="4" y="70"/>
                  </a:cubicBezTo>
                  <a:cubicBezTo>
                    <a:pt x="0" y="78"/>
                    <a:pt x="0" y="78"/>
                    <a:pt x="0" y="78"/>
                  </a:cubicBezTo>
                  <a:cubicBezTo>
                    <a:pt x="8" y="75"/>
                    <a:pt x="8" y="75"/>
                    <a:pt x="8" y="75"/>
                  </a:cubicBezTo>
                  <a:cubicBezTo>
                    <a:pt x="8" y="75"/>
                    <a:pt x="8" y="75"/>
                    <a:pt x="9" y="75"/>
                  </a:cubicBezTo>
                  <a:cubicBezTo>
                    <a:pt x="28" y="56"/>
                    <a:pt x="37" y="27"/>
                    <a:pt x="28" y="0"/>
                  </a:cubicBezTo>
                  <a:lnTo>
                    <a:pt x="27" y="9"/>
                  </a:lnTo>
                  <a:close/>
                </a:path>
              </a:pathLst>
            </a:custGeom>
            <a:solidFill>
              <a:srgbClr val="3B05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825E041A-8ABB-43B0-BC94-4754982BAF82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3" y="842"/>
              <a:ext cx="1303" cy="1026"/>
            </a:xfrm>
            <a:custGeom>
              <a:avLst/>
              <a:gdLst>
                <a:gd name="T0" fmla="*/ 8 w 66"/>
                <a:gd name="T1" fmla="*/ 4 h 52"/>
                <a:gd name="T2" fmla="*/ 0 w 66"/>
                <a:gd name="T3" fmla="*/ 7 h 52"/>
                <a:gd name="T4" fmla="*/ 60 w 66"/>
                <a:gd name="T5" fmla="*/ 45 h 52"/>
                <a:gd name="T6" fmla="*/ 60 w 66"/>
                <a:gd name="T7" fmla="*/ 45 h 52"/>
                <a:gd name="T8" fmla="*/ 66 w 66"/>
                <a:gd name="T9" fmla="*/ 52 h 52"/>
                <a:gd name="T10" fmla="*/ 66 w 66"/>
                <a:gd name="T11" fmla="*/ 43 h 52"/>
                <a:gd name="T12" fmla="*/ 66 w 66"/>
                <a:gd name="T13" fmla="*/ 42 h 52"/>
                <a:gd name="T14" fmla="*/ 0 w 66"/>
                <a:gd name="T15" fmla="*/ 0 h 52"/>
                <a:gd name="T16" fmla="*/ 8 w 66"/>
                <a:gd name="T17" fmla="*/ 4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6" h="52">
                  <a:moveTo>
                    <a:pt x="8" y="4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26" y="7"/>
                    <a:pt x="49" y="23"/>
                    <a:pt x="60" y="45"/>
                  </a:cubicBezTo>
                  <a:cubicBezTo>
                    <a:pt x="60" y="45"/>
                    <a:pt x="60" y="45"/>
                    <a:pt x="60" y="45"/>
                  </a:cubicBezTo>
                  <a:cubicBezTo>
                    <a:pt x="66" y="52"/>
                    <a:pt x="66" y="52"/>
                    <a:pt x="66" y="52"/>
                  </a:cubicBezTo>
                  <a:cubicBezTo>
                    <a:pt x="66" y="43"/>
                    <a:pt x="66" y="43"/>
                    <a:pt x="66" y="43"/>
                  </a:cubicBezTo>
                  <a:cubicBezTo>
                    <a:pt x="66" y="43"/>
                    <a:pt x="66" y="42"/>
                    <a:pt x="66" y="42"/>
                  </a:cubicBezTo>
                  <a:cubicBezTo>
                    <a:pt x="54" y="18"/>
                    <a:pt x="29" y="0"/>
                    <a:pt x="0" y="0"/>
                  </a:cubicBezTo>
                  <a:lnTo>
                    <a:pt x="8" y="4"/>
                  </a:lnTo>
                  <a:close/>
                </a:path>
              </a:pathLst>
            </a:custGeom>
            <a:solidFill>
              <a:srgbClr val="01BF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3FE188CA-3B66-46E8-BB4B-9F108AEDE173}"/>
                </a:ext>
              </a:extLst>
            </p:cNvPr>
            <p:cNvSpPr>
              <a:spLocks/>
            </p:cNvSpPr>
            <p:nvPr/>
          </p:nvSpPr>
          <p:spPr bwMode="auto">
            <a:xfrm>
              <a:off x="2240" y="1907"/>
              <a:ext cx="1086" cy="1362"/>
            </a:xfrm>
            <a:custGeom>
              <a:avLst/>
              <a:gdLst>
                <a:gd name="T0" fmla="*/ 0 w 55"/>
                <a:gd name="T1" fmla="*/ 35 h 69"/>
                <a:gd name="T2" fmla="*/ 24 w 55"/>
                <a:gd name="T3" fmla="*/ 69 h 69"/>
                <a:gd name="T4" fmla="*/ 47 w 55"/>
                <a:gd name="T5" fmla="*/ 0 h 69"/>
                <a:gd name="T6" fmla="*/ 7 w 55"/>
                <a:gd name="T7" fmla="*/ 13 h 69"/>
                <a:gd name="T8" fmla="*/ 0 w 55"/>
                <a:gd name="T9" fmla="*/ 35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" h="69">
                  <a:moveTo>
                    <a:pt x="0" y="35"/>
                  </a:moveTo>
                  <a:cubicBezTo>
                    <a:pt x="24" y="69"/>
                    <a:pt x="24" y="69"/>
                    <a:pt x="24" y="69"/>
                  </a:cubicBezTo>
                  <a:cubicBezTo>
                    <a:pt x="45" y="54"/>
                    <a:pt x="55" y="26"/>
                    <a:pt x="47" y="0"/>
                  </a:cubicBezTo>
                  <a:cubicBezTo>
                    <a:pt x="7" y="13"/>
                    <a:pt x="7" y="13"/>
                    <a:pt x="7" y="13"/>
                  </a:cubicBezTo>
                  <a:cubicBezTo>
                    <a:pt x="10" y="21"/>
                    <a:pt x="7" y="30"/>
                    <a:pt x="0" y="35"/>
                  </a:cubicBezTo>
                  <a:close/>
                </a:path>
              </a:pathLst>
            </a:custGeom>
            <a:solidFill>
              <a:srgbClr val="3B05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A8885AE4-0738-4679-97F8-44F86AAD1E0F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3" y="1059"/>
              <a:ext cx="1165" cy="1105"/>
            </a:xfrm>
            <a:custGeom>
              <a:avLst/>
              <a:gdLst>
                <a:gd name="T0" fmla="*/ 19 w 59"/>
                <a:gd name="T1" fmla="*/ 56 h 56"/>
                <a:gd name="T2" fmla="*/ 59 w 59"/>
                <a:gd name="T3" fmla="*/ 43 h 56"/>
                <a:gd name="T4" fmla="*/ 0 w 59"/>
                <a:gd name="T5" fmla="*/ 0 h 56"/>
                <a:gd name="T6" fmla="*/ 0 w 59"/>
                <a:gd name="T7" fmla="*/ 42 h 56"/>
                <a:gd name="T8" fmla="*/ 19 w 59"/>
                <a:gd name="T9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" h="56">
                  <a:moveTo>
                    <a:pt x="19" y="56"/>
                  </a:moveTo>
                  <a:cubicBezTo>
                    <a:pt x="59" y="43"/>
                    <a:pt x="59" y="43"/>
                    <a:pt x="59" y="43"/>
                  </a:cubicBezTo>
                  <a:cubicBezTo>
                    <a:pt x="51" y="18"/>
                    <a:pt x="27" y="0"/>
                    <a:pt x="0" y="0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9" y="42"/>
                    <a:pt x="16" y="48"/>
                    <a:pt x="19" y="56"/>
                  </a:cubicBezTo>
                  <a:close/>
                </a:path>
              </a:pathLst>
            </a:custGeom>
            <a:solidFill>
              <a:srgbClr val="01BFD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6B3669F2-0E44-4085-A7CB-DDC5493E360A}"/>
                </a:ext>
              </a:extLst>
            </p:cNvPr>
            <p:cNvSpPr>
              <a:spLocks/>
            </p:cNvSpPr>
            <p:nvPr/>
          </p:nvSpPr>
          <p:spPr bwMode="auto">
            <a:xfrm>
              <a:off x="837" y="1059"/>
              <a:ext cx="1166" cy="1105"/>
            </a:xfrm>
            <a:custGeom>
              <a:avLst/>
              <a:gdLst>
                <a:gd name="T0" fmla="*/ 59 w 59"/>
                <a:gd name="T1" fmla="*/ 42 h 56"/>
                <a:gd name="T2" fmla="*/ 59 w 59"/>
                <a:gd name="T3" fmla="*/ 0 h 56"/>
                <a:gd name="T4" fmla="*/ 0 w 59"/>
                <a:gd name="T5" fmla="*/ 43 h 56"/>
                <a:gd name="T6" fmla="*/ 40 w 59"/>
                <a:gd name="T7" fmla="*/ 56 h 56"/>
                <a:gd name="T8" fmla="*/ 59 w 59"/>
                <a:gd name="T9" fmla="*/ 42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" h="56">
                  <a:moveTo>
                    <a:pt x="59" y="42"/>
                  </a:moveTo>
                  <a:cubicBezTo>
                    <a:pt x="59" y="0"/>
                    <a:pt x="59" y="0"/>
                    <a:pt x="59" y="0"/>
                  </a:cubicBezTo>
                  <a:cubicBezTo>
                    <a:pt x="33" y="0"/>
                    <a:pt x="9" y="17"/>
                    <a:pt x="0" y="43"/>
                  </a:cubicBezTo>
                  <a:cubicBezTo>
                    <a:pt x="40" y="56"/>
                    <a:pt x="40" y="56"/>
                    <a:pt x="40" y="56"/>
                  </a:cubicBezTo>
                  <a:cubicBezTo>
                    <a:pt x="43" y="47"/>
                    <a:pt x="51" y="42"/>
                    <a:pt x="59" y="42"/>
                  </a:cubicBezTo>
                  <a:close/>
                </a:path>
              </a:pathLst>
            </a:custGeom>
            <a:solidFill>
              <a:srgbClr val="0081A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F0ED22BF-70C8-4331-B79F-5F3D3B70BE97}"/>
                </a:ext>
              </a:extLst>
            </p:cNvPr>
            <p:cNvSpPr>
              <a:spLocks/>
            </p:cNvSpPr>
            <p:nvPr/>
          </p:nvSpPr>
          <p:spPr bwMode="auto">
            <a:xfrm>
              <a:off x="679" y="1907"/>
              <a:ext cx="1087" cy="1362"/>
            </a:xfrm>
            <a:custGeom>
              <a:avLst/>
              <a:gdLst>
                <a:gd name="T0" fmla="*/ 48 w 55"/>
                <a:gd name="T1" fmla="*/ 13 h 69"/>
                <a:gd name="T2" fmla="*/ 8 w 55"/>
                <a:gd name="T3" fmla="*/ 0 h 69"/>
                <a:gd name="T4" fmla="*/ 31 w 55"/>
                <a:gd name="T5" fmla="*/ 69 h 69"/>
                <a:gd name="T6" fmla="*/ 55 w 55"/>
                <a:gd name="T7" fmla="*/ 35 h 69"/>
                <a:gd name="T8" fmla="*/ 48 w 55"/>
                <a:gd name="T9" fmla="*/ 13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" h="69">
                  <a:moveTo>
                    <a:pt x="48" y="13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0" y="25"/>
                    <a:pt x="9" y="53"/>
                    <a:pt x="31" y="69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48" y="30"/>
                    <a:pt x="45" y="21"/>
                    <a:pt x="48" y="13"/>
                  </a:cubicBezTo>
                  <a:close/>
                </a:path>
              </a:pathLst>
            </a:custGeom>
            <a:solidFill>
              <a:srgbClr val="F7254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4">
              <a:extLst>
                <a:ext uri="{FF2B5EF4-FFF2-40B4-BE49-F238E27FC236}">
                  <a16:creationId xmlns:a16="http://schemas.microsoft.com/office/drawing/2014/main" id="{9154A6B9-3476-4D04-AD44-D9BCFFE9E3A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2" y="2598"/>
              <a:ext cx="1422" cy="987"/>
            </a:xfrm>
            <a:custGeom>
              <a:avLst/>
              <a:gdLst>
                <a:gd name="T0" fmla="*/ 24 w 72"/>
                <a:gd name="T1" fmla="*/ 0 h 50"/>
                <a:gd name="T2" fmla="*/ 0 w 72"/>
                <a:gd name="T3" fmla="*/ 34 h 50"/>
                <a:gd name="T4" fmla="*/ 72 w 72"/>
                <a:gd name="T5" fmla="*/ 34 h 50"/>
                <a:gd name="T6" fmla="*/ 48 w 72"/>
                <a:gd name="T7" fmla="*/ 0 h 50"/>
                <a:gd name="T8" fmla="*/ 24 w 72"/>
                <a:gd name="T9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50">
                  <a:moveTo>
                    <a:pt x="24" y="0"/>
                  </a:moveTo>
                  <a:cubicBezTo>
                    <a:pt x="0" y="34"/>
                    <a:pt x="0" y="34"/>
                    <a:pt x="0" y="34"/>
                  </a:cubicBezTo>
                  <a:cubicBezTo>
                    <a:pt x="21" y="49"/>
                    <a:pt x="50" y="50"/>
                    <a:pt x="72" y="34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41" y="5"/>
                    <a:pt x="31" y="5"/>
                    <a:pt x="24" y="0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98FE9098-CA6F-43F7-BCEC-CF355FAAF3C1}"/>
              </a:ext>
            </a:extLst>
          </p:cNvPr>
          <p:cNvSpPr txBox="1"/>
          <p:nvPr/>
        </p:nvSpPr>
        <p:spPr>
          <a:xfrm>
            <a:off x="1167261" y="2912630"/>
            <a:ext cx="5567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2013B22-113C-4C0F-9E79-524D23805068}"/>
              </a:ext>
            </a:extLst>
          </p:cNvPr>
          <p:cNvSpPr txBox="1"/>
          <p:nvPr/>
        </p:nvSpPr>
        <p:spPr>
          <a:xfrm>
            <a:off x="2844108" y="991826"/>
            <a:ext cx="5567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8F3A58B-FCDF-4214-BC0B-C12F306768A7}"/>
              </a:ext>
            </a:extLst>
          </p:cNvPr>
          <p:cNvSpPr txBox="1"/>
          <p:nvPr/>
        </p:nvSpPr>
        <p:spPr>
          <a:xfrm flipH="1">
            <a:off x="3556968" y="991826"/>
            <a:ext cx="14861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3C43214-E361-4F9C-8A98-54303EB98A0E}"/>
              </a:ext>
            </a:extLst>
          </p:cNvPr>
          <p:cNvSpPr txBox="1"/>
          <p:nvPr/>
        </p:nvSpPr>
        <p:spPr>
          <a:xfrm>
            <a:off x="4582788" y="4415789"/>
            <a:ext cx="5567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04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A95EC9E3-CE69-48B1-9A4D-345ADAE91C02}"/>
              </a:ext>
            </a:extLst>
          </p:cNvPr>
          <p:cNvSpPr txBox="1"/>
          <p:nvPr/>
        </p:nvSpPr>
        <p:spPr>
          <a:xfrm>
            <a:off x="2233121" y="4930744"/>
            <a:ext cx="5567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05</a:t>
            </a:r>
          </a:p>
        </p:txBody>
      </p:sp>
      <p:sp>
        <p:nvSpPr>
          <p:cNvPr id="44" name="Text Placeholder 36">
            <a:extLst>
              <a:ext uri="{FF2B5EF4-FFF2-40B4-BE49-F238E27FC236}">
                <a16:creationId xmlns:a16="http://schemas.microsoft.com/office/drawing/2014/main" id="{7590505F-D0FE-48D7-A953-41965F50A37C}"/>
              </a:ext>
            </a:extLst>
          </p:cNvPr>
          <p:cNvSpPr txBox="1">
            <a:spLocks/>
          </p:cNvSpPr>
          <p:nvPr/>
        </p:nvSpPr>
        <p:spPr>
          <a:xfrm>
            <a:off x="1675291" y="1513528"/>
            <a:ext cx="1672422" cy="85824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800" b="1" dirty="0">
                <a:solidFill>
                  <a:schemeClr val="bg1"/>
                </a:solidFill>
              </a:rPr>
              <a:t>Lorem ipsum </a:t>
            </a:r>
            <a:r>
              <a:rPr lang="en-US" sz="1800" dirty="0">
                <a:solidFill>
                  <a:schemeClr val="bg1"/>
                </a:solidFill>
              </a:rPr>
              <a:t>dolor sit amet, consectetur adipiscing.</a:t>
            </a:r>
          </a:p>
        </p:txBody>
      </p:sp>
      <p:sp>
        <p:nvSpPr>
          <p:cNvPr id="45" name="Text Placeholder 36">
            <a:extLst>
              <a:ext uri="{FF2B5EF4-FFF2-40B4-BE49-F238E27FC236}">
                <a16:creationId xmlns:a16="http://schemas.microsoft.com/office/drawing/2014/main" id="{0ADD3725-6433-4A57-BC6A-0F1FA5434892}"/>
              </a:ext>
            </a:extLst>
          </p:cNvPr>
          <p:cNvSpPr txBox="1">
            <a:spLocks/>
          </p:cNvSpPr>
          <p:nvPr/>
        </p:nvSpPr>
        <p:spPr>
          <a:xfrm>
            <a:off x="3559639" y="1501483"/>
            <a:ext cx="1672422" cy="85824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>
                <a:solidFill>
                  <a:schemeClr val="bg1"/>
                </a:solidFill>
              </a:rPr>
              <a:t>Lorem ipsum </a:t>
            </a:r>
            <a:r>
              <a:rPr lang="en-US" sz="1800" dirty="0">
                <a:solidFill>
                  <a:schemeClr val="bg1"/>
                </a:solidFill>
              </a:rPr>
              <a:t>dolor sit amet, consectetur adipiscing.</a:t>
            </a:r>
          </a:p>
        </p:txBody>
      </p:sp>
      <p:sp>
        <p:nvSpPr>
          <p:cNvPr id="46" name="Text Placeholder 36">
            <a:extLst>
              <a:ext uri="{FF2B5EF4-FFF2-40B4-BE49-F238E27FC236}">
                <a16:creationId xmlns:a16="http://schemas.microsoft.com/office/drawing/2014/main" id="{6A848F13-74EA-4D68-8542-94A2BD1AA26A}"/>
              </a:ext>
            </a:extLst>
          </p:cNvPr>
          <p:cNvSpPr txBox="1">
            <a:spLocks/>
          </p:cNvSpPr>
          <p:nvPr/>
        </p:nvSpPr>
        <p:spPr>
          <a:xfrm>
            <a:off x="4152764" y="3132102"/>
            <a:ext cx="1672422" cy="85824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800" b="1" dirty="0">
                <a:solidFill>
                  <a:schemeClr val="bg1"/>
                </a:solidFill>
              </a:rPr>
              <a:t>Lorem ipsum </a:t>
            </a:r>
            <a:r>
              <a:rPr lang="en-US" sz="1800" dirty="0">
                <a:solidFill>
                  <a:schemeClr val="bg1"/>
                </a:solidFill>
              </a:rPr>
              <a:t>dolor sit amet, consectetur adipiscing.</a:t>
            </a:r>
          </a:p>
        </p:txBody>
      </p:sp>
      <p:sp>
        <p:nvSpPr>
          <p:cNvPr id="47" name="Text Placeholder 36">
            <a:extLst>
              <a:ext uri="{FF2B5EF4-FFF2-40B4-BE49-F238E27FC236}">
                <a16:creationId xmlns:a16="http://schemas.microsoft.com/office/drawing/2014/main" id="{7D94CDF1-5016-4804-9B32-51F83AE12347}"/>
              </a:ext>
            </a:extLst>
          </p:cNvPr>
          <p:cNvSpPr txBox="1">
            <a:spLocks/>
          </p:cNvSpPr>
          <p:nvPr/>
        </p:nvSpPr>
        <p:spPr>
          <a:xfrm>
            <a:off x="1083623" y="3305271"/>
            <a:ext cx="1672422" cy="85824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800" b="1" dirty="0">
                <a:solidFill>
                  <a:schemeClr val="bg1"/>
                </a:solidFill>
              </a:rPr>
              <a:t>Lorem ipsum </a:t>
            </a:r>
            <a:r>
              <a:rPr lang="en-US" sz="1800" dirty="0">
                <a:solidFill>
                  <a:schemeClr val="bg1"/>
                </a:solidFill>
              </a:rPr>
              <a:t>dolor sit amet, consectetur adipiscing.</a:t>
            </a:r>
          </a:p>
        </p:txBody>
      </p:sp>
      <p:sp>
        <p:nvSpPr>
          <p:cNvPr id="48" name="Text Placeholder 36">
            <a:extLst>
              <a:ext uri="{FF2B5EF4-FFF2-40B4-BE49-F238E27FC236}">
                <a16:creationId xmlns:a16="http://schemas.microsoft.com/office/drawing/2014/main" id="{488B4F21-AC1B-44F9-87E9-647783922BDB}"/>
              </a:ext>
            </a:extLst>
          </p:cNvPr>
          <p:cNvSpPr txBox="1">
            <a:spLocks/>
          </p:cNvSpPr>
          <p:nvPr/>
        </p:nvSpPr>
        <p:spPr>
          <a:xfrm>
            <a:off x="2651596" y="4415789"/>
            <a:ext cx="1672422" cy="85824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800" b="1" dirty="0">
                <a:solidFill>
                  <a:schemeClr val="bg1"/>
                </a:solidFill>
              </a:rPr>
              <a:t>Lorem ipsum </a:t>
            </a:r>
            <a:r>
              <a:rPr lang="en-US" sz="1800" dirty="0">
                <a:solidFill>
                  <a:schemeClr val="bg1"/>
                </a:solidFill>
              </a:rPr>
              <a:t>dolor sit amet, consectetur adipiscing.</a:t>
            </a:r>
          </a:p>
        </p:txBody>
      </p:sp>
      <p:sp>
        <p:nvSpPr>
          <p:cNvPr id="49" name="Text Placeholder 51">
            <a:extLst>
              <a:ext uri="{FF2B5EF4-FFF2-40B4-BE49-F238E27FC236}">
                <a16:creationId xmlns:a16="http://schemas.microsoft.com/office/drawing/2014/main" id="{59853DEA-63FE-4F4A-9AF5-F4A586B38F29}"/>
              </a:ext>
            </a:extLst>
          </p:cNvPr>
          <p:cNvSpPr txBox="1">
            <a:spLocks/>
          </p:cNvSpPr>
          <p:nvPr/>
        </p:nvSpPr>
        <p:spPr>
          <a:xfrm>
            <a:off x="7131707" y="2593085"/>
            <a:ext cx="4673189" cy="40671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2000" b="1" dirty="0"/>
              <a:t>Lorem ipsum </a:t>
            </a:r>
            <a:r>
              <a:rPr lang="en-US" sz="2000" dirty="0"/>
              <a:t>dolor sit amet, consectetur adipiscing elit. Curabitur eros leo, accumsan quis arcu ac, molestie ornare justo. Vivamus non diam metus..</a:t>
            </a:r>
          </a:p>
          <a:p>
            <a:pPr algn="just"/>
            <a:endParaRPr lang="en-US" sz="2000" dirty="0"/>
          </a:p>
          <a:p>
            <a:pPr marL="0" indent="0" algn="just">
              <a:buNone/>
            </a:pPr>
            <a:r>
              <a:rPr lang="en-US" sz="2000" dirty="0"/>
              <a:t>Lorem ipsum dolor sit amet, consectetur adipiscing elit. Curabitur eros leo, accumsan quis arcu ac, molestie ornare justo. Vivamus non diam metus..</a:t>
            </a:r>
          </a:p>
          <a:p>
            <a:endParaRPr lang="en-US" sz="2000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1FE497C-6671-47CF-9EE0-14443FD3B084}"/>
              </a:ext>
            </a:extLst>
          </p:cNvPr>
          <p:cNvSpPr txBox="1"/>
          <p:nvPr/>
        </p:nvSpPr>
        <p:spPr>
          <a:xfrm>
            <a:off x="7409748" y="1171442"/>
            <a:ext cx="42921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>
                <a:solidFill>
                  <a:srgbClr val="0081A4"/>
                </a:solidFill>
                <a:latin typeface="Lato Black" panose="020F0A02020204030203" pitchFamily="34" charset="0"/>
              </a:rPr>
              <a:t>Tu título</a:t>
            </a:r>
          </a:p>
          <a:p>
            <a:r>
              <a:rPr lang="es-CO" sz="3600" dirty="0">
                <a:solidFill>
                  <a:srgbClr val="0081A4"/>
                </a:solidFill>
                <a:latin typeface="Lato Light" panose="020F0302020204030203" pitchFamily="34" charset="0"/>
              </a:rPr>
              <a:t>Aquí</a:t>
            </a:r>
            <a:endParaRPr lang="es-CO" sz="3600" dirty="0">
              <a:solidFill>
                <a:srgbClr val="0081A4"/>
              </a:solidFill>
              <a:latin typeface="Lato Black" panose="020F0A02020204030203" pitchFamily="34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5B64552C-6469-44F7-9B29-BB8643C1E35F}"/>
              </a:ext>
            </a:extLst>
          </p:cNvPr>
          <p:cNvSpPr/>
          <p:nvPr/>
        </p:nvSpPr>
        <p:spPr>
          <a:xfrm>
            <a:off x="7271633" y="1323931"/>
            <a:ext cx="102961" cy="895350"/>
          </a:xfrm>
          <a:prstGeom prst="rect">
            <a:avLst/>
          </a:prstGeom>
          <a:gradFill>
            <a:gsLst>
              <a:gs pos="0">
                <a:srgbClr val="3B0538">
                  <a:alpha val="73000"/>
                </a:srgbClr>
              </a:gs>
              <a:gs pos="100000">
                <a:srgbClr val="0081A4">
                  <a:alpha val="77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1903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C855A2DB-F46E-42A1-BE16-5AF2D9836852}"/>
              </a:ext>
            </a:extLst>
          </p:cNvPr>
          <p:cNvSpPr/>
          <p:nvPr/>
        </p:nvSpPr>
        <p:spPr>
          <a:xfrm>
            <a:off x="0" y="0"/>
            <a:ext cx="3200400" cy="3236913"/>
          </a:xfrm>
          <a:prstGeom prst="rect">
            <a:avLst/>
          </a:prstGeom>
          <a:solidFill>
            <a:srgbClr val="3B05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Lorem ipsum </a:t>
            </a:r>
            <a:r>
              <a:rPr lang="en-US" dirty="0"/>
              <a:t>dolor sit amet, consectetur adipiscing elit. Curabitur eros leo, accumsan quis arcu ac, molestie ornare justo. Vivamus non diam metus..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B3D1051-FD00-4B48-BD62-1017E93D3E53}"/>
              </a:ext>
            </a:extLst>
          </p:cNvPr>
          <p:cNvSpPr/>
          <p:nvPr/>
        </p:nvSpPr>
        <p:spPr>
          <a:xfrm>
            <a:off x="8991600" y="-1"/>
            <a:ext cx="3200400" cy="3236913"/>
          </a:xfrm>
          <a:prstGeom prst="rect">
            <a:avLst/>
          </a:prstGeom>
          <a:solidFill>
            <a:srgbClr val="01BF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Lorem ipsum </a:t>
            </a:r>
            <a:r>
              <a:rPr lang="en-US" dirty="0"/>
              <a:t>dolor sit amet, consectetur adipiscing elit. Curabitur eros leo, accumsan quis arcu ac, molestie ornare justo. Vivamus non diam metus..</a:t>
            </a:r>
          </a:p>
        </p:txBody>
      </p:sp>
      <p:sp>
        <p:nvSpPr>
          <p:cNvPr id="53" name="Text Placeholder 51">
            <a:extLst>
              <a:ext uri="{FF2B5EF4-FFF2-40B4-BE49-F238E27FC236}">
                <a16:creationId xmlns:a16="http://schemas.microsoft.com/office/drawing/2014/main" id="{F012AEFF-F4BA-4CB6-B373-86FCADF21A5B}"/>
              </a:ext>
            </a:extLst>
          </p:cNvPr>
          <p:cNvSpPr txBox="1">
            <a:spLocks/>
          </p:cNvSpPr>
          <p:nvPr/>
        </p:nvSpPr>
        <p:spPr>
          <a:xfrm>
            <a:off x="3876675" y="2790825"/>
            <a:ext cx="4673189" cy="40671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2000" b="1" dirty="0"/>
              <a:t>Lorem ipsum </a:t>
            </a:r>
            <a:r>
              <a:rPr lang="en-US" sz="2000" dirty="0"/>
              <a:t>dolor sit amet, consectetur adipiscing elit. Curabitur eros leo, accumsan quis arcu ac, molestie ornare justo. Vivamus non diam metus..</a:t>
            </a:r>
          </a:p>
          <a:p>
            <a:pPr algn="just"/>
            <a:endParaRPr lang="en-US" sz="2000" dirty="0"/>
          </a:p>
          <a:p>
            <a:pPr marL="0" indent="0" algn="just">
              <a:buNone/>
            </a:pPr>
            <a:r>
              <a:rPr lang="en-US" sz="2000" dirty="0"/>
              <a:t>Lorem ipsum dolor sit amet, consectetur adipiscing elit. Curabitur eros leo, accumsan quis arcu ac, molestie ornare justo. Vivamus non diam metus..</a:t>
            </a:r>
          </a:p>
          <a:p>
            <a:endParaRPr lang="en-US" sz="2000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56A6635-66F9-4CE1-9A20-301346D16002}"/>
              </a:ext>
            </a:extLst>
          </p:cNvPr>
          <p:cNvSpPr txBox="1"/>
          <p:nvPr/>
        </p:nvSpPr>
        <p:spPr>
          <a:xfrm>
            <a:off x="3705247" y="1292982"/>
            <a:ext cx="50654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dirty="0">
                <a:solidFill>
                  <a:srgbClr val="0081A4"/>
                </a:solidFill>
                <a:latin typeface="Lato Black" panose="020F0A02020204030203" pitchFamily="34" charset="0"/>
              </a:rPr>
              <a:t>Tu título</a:t>
            </a:r>
          </a:p>
          <a:p>
            <a:pPr algn="ctr"/>
            <a:r>
              <a:rPr lang="es-CO" sz="3600" dirty="0">
                <a:solidFill>
                  <a:srgbClr val="0081A4"/>
                </a:solidFill>
                <a:latin typeface="Lato Light" panose="020F0302020204030203" pitchFamily="34" charset="0"/>
              </a:rPr>
              <a:t>Aquí</a:t>
            </a:r>
            <a:endParaRPr lang="es-CO" sz="3600" dirty="0">
              <a:solidFill>
                <a:srgbClr val="0081A4"/>
              </a:solidFill>
              <a:latin typeface="Lato Black" panose="020F0A02020204030203" pitchFamily="34" charset="0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F8D7C7D4-56DF-454D-B175-FABFA1F4EB6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92EF727D-04E0-4484-9105-0A912B5F6B9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42363517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>
            <a:extLst>
              <a:ext uri="{FF2B5EF4-FFF2-40B4-BE49-F238E27FC236}">
                <a16:creationId xmlns:a16="http://schemas.microsoft.com/office/drawing/2014/main" id="{AB365C41-96D4-4DCD-B902-5AFEF132A39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474787" y="1569571"/>
            <a:ext cx="9242425" cy="4803775"/>
            <a:chOff x="931" y="1013"/>
            <a:chExt cx="5822" cy="3026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ACC4E264-E724-49D4-B1BE-A00138E9A3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545" y="1922"/>
              <a:ext cx="1208" cy="1200"/>
            </a:xfrm>
            <a:custGeom>
              <a:avLst/>
              <a:gdLst>
                <a:gd name="T0" fmla="*/ 1226 w 1245"/>
                <a:gd name="T1" fmla="*/ 577 h 1236"/>
                <a:gd name="T2" fmla="*/ 764 w 1245"/>
                <a:gd name="T3" fmla="*/ 45 h 1236"/>
                <a:gd name="T4" fmla="*/ 694 w 1245"/>
                <a:gd name="T5" fmla="*/ 71 h 1236"/>
                <a:gd name="T6" fmla="*/ 694 w 1245"/>
                <a:gd name="T7" fmla="*/ 186 h 1236"/>
                <a:gd name="T8" fmla="*/ 694 w 1245"/>
                <a:gd name="T9" fmla="*/ 224 h 1236"/>
                <a:gd name="T10" fmla="*/ 0 w 1245"/>
                <a:gd name="T11" fmla="*/ 224 h 1236"/>
                <a:gd name="T12" fmla="*/ 292 w 1245"/>
                <a:gd name="T13" fmla="*/ 562 h 1236"/>
                <a:gd name="T14" fmla="*/ 292 w 1245"/>
                <a:gd name="T15" fmla="*/ 674 h 1236"/>
                <a:gd name="T16" fmla="*/ 0 w 1245"/>
                <a:gd name="T17" fmla="*/ 1012 h 1236"/>
                <a:gd name="T18" fmla="*/ 694 w 1245"/>
                <a:gd name="T19" fmla="*/ 1012 h 1236"/>
                <a:gd name="T20" fmla="*/ 694 w 1245"/>
                <a:gd name="T21" fmla="*/ 1017 h 1236"/>
                <a:gd name="T22" fmla="*/ 694 w 1245"/>
                <a:gd name="T23" fmla="*/ 1165 h 1236"/>
                <a:gd name="T24" fmla="*/ 764 w 1245"/>
                <a:gd name="T25" fmla="*/ 1191 h 1236"/>
                <a:gd name="T26" fmla="*/ 1226 w 1245"/>
                <a:gd name="T27" fmla="*/ 658 h 1236"/>
                <a:gd name="T28" fmla="*/ 1226 w 1245"/>
                <a:gd name="T29" fmla="*/ 577 h 1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45" h="1236">
                  <a:moveTo>
                    <a:pt x="1226" y="577"/>
                  </a:moveTo>
                  <a:cubicBezTo>
                    <a:pt x="764" y="45"/>
                    <a:pt x="764" y="45"/>
                    <a:pt x="764" y="45"/>
                  </a:cubicBezTo>
                  <a:cubicBezTo>
                    <a:pt x="726" y="0"/>
                    <a:pt x="694" y="12"/>
                    <a:pt x="694" y="71"/>
                  </a:cubicBezTo>
                  <a:cubicBezTo>
                    <a:pt x="694" y="186"/>
                    <a:pt x="694" y="186"/>
                    <a:pt x="694" y="186"/>
                  </a:cubicBezTo>
                  <a:cubicBezTo>
                    <a:pt x="694" y="224"/>
                    <a:pt x="694" y="224"/>
                    <a:pt x="694" y="224"/>
                  </a:cubicBezTo>
                  <a:cubicBezTo>
                    <a:pt x="0" y="224"/>
                    <a:pt x="0" y="224"/>
                    <a:pt x="0" y="224"/>
                  </a:cubicBezTo>
                  <a:cubicBezTo>
                    <a:pt x="292" y="562"/>
                    <a:pt x="292" y="562"/>
                    <a:pt x="292" y="562"/>
                  </a:cubicBezTo>
                  <a:cubicBezTo>
                    <a:pt x="320" y="593"/>
                    <a:pt x="320" y="643"/>
                    <a:pt x="292" y="674"/>
                  </a:cubicBezTo>
                  <a:cubicBezTo>
                    <a:pt x="0" y="1012"/>
                    <a:pt x="0" y="1012"/>
                    <a:pt x="0" y="1012"/>
                  </a:cubicBezTo>
                  <a:cubicBezTo>
                    <a:pt x="694" y="1012"/>
                    <a:pt x="694" y="1012"/>
                    <a:pt x="694" y="1012"/>
                  </a:cubicBezTo>
                  <a:cubicBezTo>
                    <a:pt x="694" y="1017"/>
                    <a:pt x="694" y="1017"/>
                    <a:pt x="694" y="1017"/>
                  </a:cubicBezTo>
                  <a:cubicBezTo>
                    <a:pt x="694" y="1165"/>
                    <a:pt x="694" y="1165"/>
                    <a:pt x="694" y="1165"/>
                  </a:cubicBezTo>
                  <a:cubicBezTo>
                    <a:pt x="694" y="1224"/>
                    <a:pt x="726" y="1236"/>
                    <a:pt x="764" y="1191"/>
                  </a:cubicBezTo>
                  <a:cubicBezTo>
                    <a:pt x="1226" y="658"/>
                    <a:pt x="1226" y="658"/>
                    <a:pt x="1226" y="658"/>
                  </a:cubicBezTo>
                  <a:cubicBezTo>
                    <a:pt x="1245" y="636"/>
                    <a:pt x="1245" y="600"/>
                    <a:pt x="1226" y="577"/>
                  </a:cubicBezTo>
                  <a:close/>
                </a:path>
              </a:pathLst>
            </a:custGeom>
            <a:solidFill>
              <a:srgbClr val="3F6B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596ECF9C-62DD-457D-A927-86093F6C79A2}"/>
                </a:ext>
              </a:extLst>
            </p:cNvPr>
            <p:cNvSpPr>
              <a:spLocks/>
            </p:cNvSpPr>
            <p:nvPr/>
          </p:nvSpPr>
          <p:spPr bwMode="auto">
            <a:xfrm>
              <a:off x="4622" y="1922"/>
              <a:ext cx="1208" cy="1200"/>
            </a:xfrm>
            <a:custGeom>
              <a:avLst/>
              <a:gdLst>
                <a:gd name="T0" fmla="*/ 1225 w 1245"/>
                <a:gd name="T1" fmla="*/ 577 h 1236"/>
                <a:gd name="T2" fmla="*/ 764 w 1245"/>
                <a:gd name="T3" fmla="*/ 45 h 1236"/>
                <a:gd name="T4" fmla="*/ 694 w 1245"/>
                <a:gd name="T5" fmla="*/ 71 h 1236"/>
                <a:gd name="T6" fmla="*/ 694 w 1245"/>
                <a:gd name="T7" fmla="*/ 186 h 1236"/>
                <a:gd name="T8" fmla="*/ 694 w 1245"/>
                <a:gd name="T9" fmla="*/ 224 h 1236"/>
                <a:gd name="T10" fmla="*/ 0 w 1245"/>
                <a:gd name="T11" fmla="*/ 224 h 1236"/>
                <a:gd name="T12" fmla="*/ 292 w 1245"/>
                <a:gd name="T13" fmla="*/ 562 h 1236"/>
                <a:gd name="T14" fmla="*/ 292 w 1245"/>
                <a:gd name="T15" fmla="*/ 674 h 1236"/>
                <a:gd name="T16" fmla="*/ 0 w 1245"/>
                <a:gd name="T17" fmla="*/ 1012 h 1236"/>
                <a:gd name="T18" fmla="*/ 694 w 1245"/>
                <a:gd name="T19" fmla="*/ 1012 h 1236"/>
                <a:gd name="T20" fmla="*/ 694 w 1245"/>
                <a:gd name="T21" fmla="*/ 1017 h 1236"/>
                <a:gd name="T22" fmla="*/ 694 w 1245"/>
                <a:gd name="T23" fmla="*/ 1165 h 1236"/>
                <a:gd name="T24" fmla="*/ 764 w 1245"/>
                <a:gd name="T25" fmla="*/ 1191 h 1236"/>
                <a:gd name="T26" fmla="*/ 1225 w 1245"/>
                <a:gd name="T27" fmla="*/ 658 h 1236"/>
                <a:gd name="T28" fmla="*/ 1225 w 1245"/>
                <a:gd name="T29" fmla="*/ 577 h 1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45" h="1236">
                  <a:moveTo>
                    <a:pt x="1225" y="577"/>
                  </a:moveTo>
                  <a:cubicBezTo>
                    <a:pt x="764" y="45"/>
                    <a:pt x="764" y="45"/>
                    <a:pt x="764" y="45"/>
                  </a:cubicBezTo>
                  <a:cubicBezTo>
                    <a:pt x="725" y="0"/>
                    <a:pt x="694" y="12"/>
                    <a:pt x="694" y="71"/>
                  </a:cubicBezTo>
                  <a:cubicBezTo>
                    <a:pt x="694" y="186"/>
                    <a:pt x="694" y="186"/>
                    <a:pt x="694" y="186"/>
                  </a:cubicBezTo>
                  <a:cubicBezTo>
                    <a:pt x="694" y="224"/>
                    <a:pt x="694" y="224"/>
                    <a:pt x="694" y="224"/>
                  </a:cubicBezTo>
                  <a:cubicBezTo>
                    <a:pt x="0" y="224"/>
                    <a:pt x="0" y="224"/>
                    <a:pt x="0" y="224"/>
                  </a:cubicBezTo>
                  <a:cubicBezTo>
                    <a:pt x="292" y="562"/>
                    <a:pt x="292" y="562"/>
                    <a:pt x="292" y="562"/>
                  </a:cubicBezTo>
                  <a:cubicBezTo>
                    <a:pt x="320" y="593"/>
                    <a:pt x="320" y="643"/>
                    <a:pt x="292" y="674"/>
                  </a:cubicBezTo>
                  <a:cubicBezTo>
                    <a:pt x="0" y="1012"/>
                    <a:pt x="0" y="1012"/>
                    <a:pt x="0" y="1012"/>
                  </a:cubicBezTo>
                  <a:cubicBezTo>
                    <a:pt x="694" y="1012"/>
                    <a:pt x="694" y="1012"/>
                    <a:pt x="694" y="1012"/>
                  </a:cubicBezTo>
                  <a:cubicBezTo>
                    <a:pt x="694" y="1017"/>
                    <a:pt x="694" y="1017"/>
                    <a:pt x="694" y="1017"/>
                  </a:cubicBezTo>
                  <a:cubicBezTo>
                    <a:pt x="694" y="1165"/>
                    <a:pt x="694" y="1165"/>
                    <a:pt x="694" y="1165"/>
                  </a:cubicBezTo>
                  <a:cubicBezTo>
                    <a:pt x="694" y="1224"/>
                    <a:pt x="725" y="1236"/>
                    <a:pt x="764" y="1191"/>
                  </a:cubicBezTo>
                  <a:cubicBezTo>
                    <a:pt x="1225" y="658"/>
                    <a:pt x="1225" y="658"/>
                    <a:pt x="1225" y="658"/>
                  </a:cubicBezTo>
                  <a:cubicBezTo>
                    <a:pt x="1245" y="636"/>
                    <a:pt x="1245" y="600"/>
                    <a:pt x="1225" y="577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B87C07D7-1A3F-44B8-AE37-5D07126A594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99" y="1922"/>
              <a:ext cx="1209" cy="1200"/>
            </a:xfrm>
            <a:custGeom>
              <a:avLst/>
              <a:gdLst>
                <a:gd name="T0" fmla="*/ 1226 w 1246"/>
                <a:gd name="T1" fmla="*/ 577 h 1236"/>
                <a:gd name="T2" fmla="*/ 765 w 1246"/>
                <a:gd name="T3" fmla="*/ 45 h 1236"/>
                <a:gd name="T4" fmla="*/ 695 w 1246"/>
                <a:gd name="T5" fmla="*/ 71 h 1236"/>
                <a:gd name="T6" fmla="*/ 695 w 1246"/>
                <a:gd name="T7" fmla="*/ 186 h 1236"/>
                <a:gd name="T8" fmla="*/ 695 w 1246"/>
                <a:gd name="T9" fmla="*/ 224 h 1236"/>
                <a:gd name="T10" fmla="*/ 0 w 1246"/>
                <a:gd name="T11" fmla="*/ 224 h 1236"/>
                <a:gd name="T12" fmla="*/ 293 w 1246"/>
                <a:gd name="T13" fmla="*/ 562 h 1236"/>
                <a:gd name="T14" fmla="*/ 293 w 1246"/>
                <a:gd name="T15" fmla="*/ 674 h 1236"/>
                <a:gd name="T16" fmla="*/ 0 w 1246"/>
                <a:gd name="T17" fmla="*/ 1012 h 1236"/>
                <a:gd name="T18" fmla="*/ 695 w 1246"/>
                <a:gd name="T19" fmla="*/ 1012 h 1236"/>
                <a:gd name="T20" fmla="*/ 695 w 1246"/>
                <a:gd name="T21" fmla="*/ 1017 h 1236"/>
                <a:gd name="T22" fmla="*/ 695 w 1246"/>
                <a:gd name="T23" fmla="*/ 1165 h 1236"/>
                <a:gd name="T24" fmla="*/ 765 w 1246"/>
                <a:gd name="T25" fmla="*/ 1191 h 1236"/>
                <a:gd name="T26" fmla="*/ 1226 w 1246"/>
                <a:gd name="T27" fmla="*/ 658 h 1236"/>
                <a:gd name="T28" fmla="*/ 1226 w 1246"/>
                <a:gd name="T29" fmla="*/ 577 h 1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46" h="1236">
                  <a:moveTo>
                    <a:pt x="1226" y="577"/>
                  </a:moveTo>
                  <a:cubicBezTo>
                    <a:pt x="765" y="45"/>
                    <a:pt x="765" y="45"/>
                    <a:pt x="765" y="45"/>
                  </a:cubicBezTo>
                  <a:cubicBezTo>
                    <a:pt x="726" y="0"/>
                    <a:pt x="695" y="12"/>
                    <a:pt x="695" y="71"/>
                  </a:cubicBezTo>
                  <a:cubicBezTo>
                    <a:pt x="695" y="186"/>
                    <a:pt x="695" y="186"/>
                    <a:pt x="695" y="186"/>
                  </a:cubicBezTo>
                  <a:cubicBezTo>
                    <a:pt x="695" y="224"/>
                    <a:pt x="695" y="224"/>
                    <a:pt x="695" y="224"/>
                  </a:cubicBezTo>
                  <a:cubicBezTo>
                    <a:pt x="0" y="224"/>
                    <a:pt x="0" y="224"/>
                    <a:pt x="0" y="224"/>
                  </a:cubicBezTo>
                  <a:cubicBezTo>
                    <a:pt x="293" y="562"/>
                    <a:pt x="293" y="562"/>
                    <a:pt x="293" y="562"/>
                  </a:cubicBezTo>
                  <a:cubicBezTo>
                    <a:pt x="320" y="593"/>
                    <a:pt x="320" y="643"/>
                    <a:pt x="293" y="674"/>
                  </a:cubicBezTo>
                  <a:cubicBezTo>
                    <a:pt x="0" y="1012"/>
                    <a:pt x="0" y="1012"/>
                    <a:pt x="0" y="1012"/>
                  </a:cubicBezTo>
                  <a:cubicBezTo>
                    <a:pt x="695" y="1012"/>
                    <a:pt x="695" y="1012"/>
                    <a:pt x="695" y="1012"/>
                  </a:cubicBezTo>
                  <a:cubicBezTo>
                    <a:pt x="695" y="1017"/>
                    <a:pt x="695" y="1017"/>
                    <a:pt x="695" y="1017"/>
                  </a:cubicBezTo>
                  <a:cubicBezTo>
                    <a:pt x="695" y="1165"/>
                    <a:pt x="695" y="1165"/>
                    <a:pt x="695" y="1165"/>
                  </a:cubicBezTo>
                  <a:cubicBezTo>
                    <a:pt x="695" y="1224"/>
                    <a:pt x="726" y="1236"/>
                    <a:pt x="765" y="1191"/>
                  </a:cubicBezTo>
                  <a:cubicBezTo>
                    <a:pt x="1226" y="658"/>
                    <a:pt x="1226" y="658"/>
                    <a:pt x="1226" y="658"/>
                  </a:cubicBezTo>
                  <a:cubicBezTo>
                    <a:pt x="1246" y="636"/>
                    <a:pt x="1246" y="600"/>
                    <a:pt x="1226" y="577"/>
                  </a:cubicBezTo>
                  <a:close/>
                </a:path>
              </a:pathLst>
            </a:custGeom>
            <a:solidFill>
              <a:srgbClr val="F7254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52A59860-E0AC-4ADC-9CD8-B80FB92CF69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6" y="1922"/>
              <a:ext cx="1208" cy="1200"/>
            </a:xfrm>
            <a:custGeom>
              <a:avLst/>
              <a:gdLst>
                <a:gd name="T0" fmla="*/ 1226 w 1245"/>
                <a:gd name="T1" fmla="*/ 577 h 1236"/>
                <a:gd name="T2" fmla="*/ 765 w 1245"/>
                <a:gd name="T3" fmla="*/ 45 h 1236"/>
                <a:gd name="T4" fmla="*/ 694 w 1245"/>
                <a:gd name="T5" fmla="*/ 71 h 1236"/>
                <a:gd name="T6" fmla="*/ 694 w 1245"/>
                <a:gd name="T7" fmla="*/ 186 h 1236"/>
                <a:gd name="T8" fmla="*/ 694 w 1245"/>
                <a:gd name="T9" fmla="*/ 224 h 1236"/>
                <a:gd name="T10" fmla="*/ 0 w 1245"/>
                <a:gd name="T11" fmla="*/ 224 h 1236"/>
                <a:gd name="T12" fmla="*/ 293 w 1245"/>
                <a:gd name="T13" fmla="*/ 562 h 1236"/>
                <a:gd name="T14" fmla="*/ 293 w 1245"/>
                <a:gd name="T15" fmla="*/ 674 h 1236"/>
                <a:gd name="T16" fmla="*/ 0 w 1245"/>
                <a:gd name="T17" fmla="*/ 1012 h 1236"/>
                <a:gd name="T18" fmla="*/ 694 w 1245"/>
                <a:gd name="T19" fmla="*/ 1012 h 1236"/>
                <a:gd name="T20" fmla="*/ 694 w 1245"/>
                <a:gd name="T21" fmla="*/ 1017 h 1236"/>
                <a:gd name="T22" fmla="*/ 694 w 1245"/>
                <a:gd name="T23" fmla="*/ 1165 h 1236"/>
                <a:gd name="T24" fmla="*/ 765 w 1245"/>
                <a:gd name="T25" fmla="*/ 1191 h 1236"/>
                <a:gd name="T26" fmla="*/ 1226 w 1245"/>
                <a:gd name="T27" fmla="*/ 658 h 1236"/>
                <a:gd name="T28" fmla="*/ 1226 w 1245"/>
                <a:gd name="T29" fmla="*/ 577 h 1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45" h="1236">
                  <a:moveTo>
                    <a:pt x="1226" y="577"/>
                  </a:moveTo>
                  <a:cubicBezTo>
                    <a:pt x="765" y="45"/>
                    <a:pt x="765" y="45"/>
                    <a:pt x="765" y="45"/>
                  </a:cubicBezTo>
                  <a:cubicBezTo>
                    <a:pt x="726" y="0"/>
                    <a:pt x="694" y="12"/>
                    <a:pt x="694" y="71"/>
                  </a:cubicBezTo>
                  <a:cubicBezTo>
                    <a:pt x="694" y="186"/>
                    <a:pt x="694" y="186"/>
                    <a:pt x="694" y="186"/>
                  </a:cubicBezTo>
                  <a:cubicBezTo>
                    <a:pt x="694" y="224"/>
                    <a:pt x="694" y="224"/>
                    <a:pt x="694" y="224"/>
                  </a:cubicBezTo>
                  <a:cubicBezTo>
                    <a:pt x="0" y="224"/>
                    <a:pt x="0" y="224"/>
                    <a:pt x="0" y="224"/>
                  </a:cubicBezTo>
                  <a:cubicBezTo>
                    <a:pt x="293" y="562"/>
                    <a:pt x="293" y="562"/>
                    <a:pt x="293" y="562"/>
                  </a:cubicBezTo>
                  <a:cubicBezTo>
                    <a:pt x="320" y="593"/>
                    <a:pt x="320" y="643"/>
                    <a:pt x="293" y="674"/>
                  </a:cubicBezTo>
                  <a:cubicBezTo>
                    <a:pt x="0" y="1012"/>
                    <a:pt x="0" y="1012"/>
                    <a:pt x="0" y="1012"/>
                  </a:cubicBezTo>
                  <a:cubicBezTo>
                    <a:pt x="694" y="1012"/>
                    <a:pt x="694" y="1012"/>
                    <a:pt x="694" y="1012"/>
                  </a:cubicBezTo>
                  <a:cubicBezTo>
                    <a:pt x="694" y="1017"/>
                    <a:pt x="694" y="1017"/>
                    <a:pt x="694" y="1017"/>
                  </a:cubicBezTo>
                  <a:cubicBezTo>
                    <a:pt x="694" y="1165"/>
                    <a:pt x="694" y="1165"/>
                    <a:pt x="694" y="1165"/>
                  </a:cubicBezTo>
                  <a:cubicBezTo>
                    <a:pt x="694" y="1224"/>
                    <a:pt x="726" y="1236"/>
                    <a:pt x="765" y="1191"/>
                  </a:cubicBezTo>
                  <a:cubicBezTo>
                    <a:pt x="1226" y="658"/>
                    <a:pt x="1226" y="658"/>
                    <a:pt x="1226" y="658"/>
                  </a:cubicBezTo>
                  <a:cubicBezTo>
                    <a:pt x="1245" y="636"/>
                    <a:pt x="1245" y="600"/>
                    <a:pt x="1226" y="577"/>
                  </a:cubicBezTo>
                  <a:close/>
                </a:path>
              </a:pathLst>
            </a:custGeom>
            <a:solidFill>
              <a:srgbClr val="3B05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096C78F9-17CA-47EA-865B-31F66D7D99AB}"/>
                </a:ext>
              </a:extLst>
            </p:cNvPr>
            <p:cNvSpPr>
              <a:spLocks/>
            </p:cNvSpPr>
            <p:nvPr/>
          </p:nvSpPr>
          <p:spPr bwMode="auto">
            <a:xfrm>
              <a:off x="1854" y="1922"/>
              <a:ext cx="1207" cy="1200"/>
            </a:xfrm>
            <a:custGeom>
              <a:avLst/>
              <a:gdLst>
                <a:gd name="T0" fmla="*/ 1226 w 1245"/>
                <a:gd name="T1" fmla="*/ 577 h 1236"/>
                <a:gd name="T2" fmla="*/ 765 w 1245"/>
                <a:gd name="T3" fmla="*/ 45 h 1236"/>
                <a:gd name="T4" fmla="*/ 694 w 1245"/>
                <a:gd name="T5" fmla="*/ 71 h 1236"/>
                <a:gd name="T6" fmla="*/ 694 w 1245"/>
                <a:gd name="T7" fmla="*/ 186 h 1236"/>
                <a:gd name="T8" fmla="*/ 694 w 1245"/>
                <a:gd name="T9" fmla="*/ 224 h 1236"/>
                <a:gd name="T10" fmla="*/ 0 w 1245"/>
                <a:gd name="T11" fmla="*/ 224 h 1236"/>
                <a:gd name="T12" fmla="*/ 293 w 1245"/>
                <a:gd name="T13" fmla="*/ 562 h 1236"/>
                <a:gd name="T14" fmla="*/ 293 w 1245"/>
                <a:gd name="T15" fmla="*/ 674 h 1236"/>
                <a:gd name="T16" fmla="*/ 0 w 1245"/>
                <a:gd name="T17" fmla="*/ 1012 h 1236"/>
                <a:gd name="T18" fmla="*/ 694 w 1245"/>
                <a:gd name="T19" fmla="*/ 1012 h 1236"/>
                <a:gd name="T20" fmla="*/ 694 w 1245"/>
                <a:gd name="T21" fmla="*/ 1017 h 1236"/>
                <a:gd name="T22" fmla="*/ 694 w 1245"/>
                <a:gd name="T23" fmla="*/ 1165 h 1236"/>
                <a:gd name="T24" fmla="*/ 765 w 1245"/>
                <a:gd name="T25" fmla="*/ 1191 h 1236"/>
                <a:gd name="T26" fmla="*/ 1226 w 1245"/>
                <a:gd name="T27" fmla="*/ 658 h 1236"/>
                <a:gd name="T28" fmla="*/ 1226 w 1245"/>
                <a:gd name="T29" fmla="*/ 577 h 1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45" h="1236">
                  <a:moveTo>
                    <a:pt x="1226" y="577"/>
                  </a:moveTo>
                  <a:cubicBezTo>
                    <a:pt x="765" y="45"/>
                    <a:pt x="765" y="45"/>
                    <a:pt x="765" y="45"/>
                  </a:cubicBezTo>
                  <a:cubicBezTo>
                    <a:pt x="726" y="0"/>
                    <a:pt x="694" y="12"/>
                    <a:pt x="694" y="71"/>
                  </a:cubicBezTo>
                  <a:cubicBezTo>
                    <a:pt x="694" y="186"/>
                    <a:pt x="694" y="186"/>
                    <a:pt x="694" y="186"/>
                  </a:cubicBezTo>
                  <a:cubicBezTo>
                    <a:pt x="694" y="224"/>
                    <a:pt x="694" y="224"/>
                    <a:pt x="694" y="224"/>
                  </a:cubicBezTo>
                  <a:cubicBezTo>
                    <a:pt x="0" y="224"/>
                    <a:pt x="0" y="224"/>
                    <a:pt x="0" y="224"/>
                  </a:cubicBezTo>
                  <a:cubicBezTo>
                    <a:pt x="293" y="562"/>
                    <a:pt x="293" y="562"/>
                    <a:pt x="293" y="562"/>
                  </a:cubicBezTo>
                  <a:cubicBezTo>
                    <a:pt x="320" y="593"/>
                    <a:pt x="320" y="643"/>
                    <a:pt x="293" y="674"/>
                  </a:cubicBezTo>
                  <a:cubicBezTo>
                    <a:pt x="0" y="1012"/>
                    <a:pt x="0" y="1012"/>
                    <a:pt x="0" y="1012"/>
                  </a:cubicBezTo>
                  <a:cubicBezTo>
                    <a:pt x="694" y="1012"/>
                    <a:pt x="694" y="1012"/>
                    <a:pt x="694" y="1012"/>
                  </a:cubicBezTo>
                  <a:cubicBezTo>
                    <a:pt x="694" y="1017"/>
                    <a:pt x="694" y="1017"/>
                    <a:pt x="694" y="1017"/>
                  </a:cubicBezTo>
                  <a:cubicBezTo>
                    <a:pt x="694" y="1165"/>
                    <a:pt x="694" y="1165"/>
                    <a:pt x="694" y="1165"/>
                  </a:cubicBezTo>
                  <a:cubicBezTo>
                    <a:pt x="694" y="1224"/>
                    <a:pt x="726" y="1236"/>
                    <a:pt x="765" y="1191"/>
                  </a:cubicBezTo>
                  <a:cubicBezTo>
                    <a:pt x="1226" y="658"/>
                    <a:pt x="1226" y="658"/>
                    <a:pt x="1226" y="658"/>
                  </a:cubicBezTo>
                  <a:cubicBezTo>
                    <a:pt x="1245" y="636"/>
                    <a:pt x="1245" y="600"/>
                    <a:pt x="1226" y="577"/>
                  </a:cubicBezTo>
                  <a:close/>
                </a:path>
              </a:pathLst>
            </a:custGeom>
            <a:solidFill>
              <a:srgbClr val="0081A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1C5E9776-A97B-40F6-AC95-F47376F09FB7}"/>
                </a:ext>
              </a:extLst>
            </p:cNvPr>
            <p:cNvSpPr>
              <a:spLocks/>
            </p:cNvSpPr>
            <p:nvPr/>
          </p:nvSpPr>
          <p:spPr bwMode="auto">
            <a:xfrm>
              <a:off x="931" y="1922"/>
              <a:ext cx="1208" cy="1200"/>
            </a:xfrm>
            <a:custGeom>
              <a:avLst/>
              <a:gdLst>
                <a:gd name="T0" fmla="*/ 1226 w 1245"/>
                <a:gd name="T1" fmla="*/ 577 h 1236"/>
                <a:gd name="T2" fmla="*/ 764 w 1245"/>
                <a:gd name="T3" fmla="*/ 45 h 1236"/>
                <a:gd name="T4" fmla="*/ 694 w 1245"/>
                <a:gd name="T5" fmla="*/ 71 h 1236"/>
                <a:gd name="T6" fmla="*/ 694 w 1245"/>
                <a:gd name="T7" fmla="*/ 186 h 1236"/>
                <a:gd name="T8" fmla="*/ 694 w 1245"/>
                <a:gd name="T9" fmla="*/ 224 h 1236"/>
                <a:gd name="T10" fmla="*/ 0 w 1245"/>
                <a:gd name="T11" fmla="*/ 224 h 1236"/>
                <a:gd name="T12" fmla="*/ 293 w 1245"/>
                <a:gd name="T13" fmla="*/ 562 h 1236"/>
                <a:gd name="T14" fmla="*/ 293 w 1245"/>
                <a:gd name="T15" fmla="*/ 674 h 1236"/>
                <a:gd name="T16" fmla="*/ 0 w 1245"/>
                <a:gd name="T17" fmla="*/ 1012 h 1236"/>
                <a:gd name="T18" fmla="*/ 694 w 1245"/>
                <a:gd name="T19" fmla="*/ 1012 h 1236"/>
                <a:gd name="T20" fmla="*/ 694 w 1245"/>
                <a:gd name="T21" fmla="*/ 1017 h 1236"/>
                <a:gd name="T22" fmla="*/ 694 w 1245"/>
                <a:gd name="T23" fmla="*/ 1165 h 1236"/>
                <a:gd name="T24" fmla="*/ 764 w 1245"/>
                <a:gd name="T25" fmla="*/ 1191 h 1236"/>
                <a:gd name="T26" fmla="*/ 1226 w 1245"/>
                <a:gd name="T27" fmla="*/ 658 h 1236"/>
                <a:gd name="T28" fmla="*/ 1226 w 1245"/>
                <a:gd name="T29" fmla="*/ 577 h 1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45" h="1236">
                  <a:moveTo>
                    <a:pt x="1226" y="577"/>
                  </a:moveTo>
                  <a:cubicBezTo>
                    <a:pt x="764" y="45"/>
                    <a:pt x="764" y="45"/>
                    <a:pt x="764" y="45"/>
                  </a:cubicBezTo>
                  <a:cubicBezTo>
                    <a:pt x="726" y="0"/>
                    <a:pt x="694" y="12"/>
                    <a:pt x="694" y="71"/>
                  </a:cubicBezTo>
                  <a:cubicBezTo>
                    <a:pt x="694" y="186"/>
                    <a:pt x="694" y="186"/>
                    <a:pt x="694" y="186"/>
                  </a:cubicBezTo>
                  <a:cubicBezTo>
                    <a:pt x="694" y="224"/>
                    <a:pt x="694" y="224"/>
                    <a:pt x="694" y="224"/>
                  </a:cubicBezTo>
                  <a:cubicBezTo>
                    <a:pt x="0" y="224"/>
                    <a:pt x="0" y="224"/>
                    <a:pt x="0" y="224"/>
                  </a:cubicBezTo>
                  <a:cubicBezTo>
                    <a:pt x="293" y="562"/>
                    <a:pt x="293" y="562"/>
                    <a:pt x="293" y="562"/>
                  </a:cubicBezTo>
                  <a:cubicBezTo>
                    <a:pt x="320" y="593"/>
                    <a:pt x="320" y="643"/>
                    <a:pt x="293" y="674"/>
                  </a:cubicBezTo>
                  <a:cubicBezTo>
                    <a:pt x="0" y="1012"/>
                    <a:pt x="0" y="1012"/>
                    <a:pt x="0" y="1012"/>
                  </a:cubicBezTo>
                  <a:cubicBezTo>
                    <a:pt x="694" y="1012"/>
                    <a:pt x="694" y="1012"/>
                    <a:pt x="694" y="1012"/>
                  </a:cubicBezTo>
                  <a:cubicBezTo>
                    <a:pt x="694" y="1017"/>
                    <a:pt x="694" y="1017"/>
                    <a:pt x="694" y="1017"/>
                  </a:cubicBezTo>
                  <a:cubicBezTo>
                    <a:pt x="694" y="1165"/>
                    <a:pt x="694" y="1165"/>
                    <a:pt x="694" y="1165"/>
                  </a:cubicBezTo>
                  <a:cubicBezTo>
                    <a:pt x="694" y="1224"/>
                    <a:pt x="726" y="1236"/>
                    <a:pt x="764" y="1191"/>
                  </a:cubicBezTo>
                  <a:cubicBezTo>
                    <a:pt x="1226" y="658"/>
                    <a:pt x="1226" y="658"/>
                    <a:pt x="1226" y="658"/>
                  </a:cubicBezTo>
                  <a:cubicBezTo>
                    <a:pt x="1245" y="636"/>
                    <a:pt x="1245" y="600"/>
                    <a:pt x="1226" y="577"/>
                  </a:cubicBezTo>
                  <a:close/>
                </a:path>
              </a:pathLst>
            </a:custGeom>
            <a:solidFill>
              <a:srgbClr val="01BF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id="{121F7FC6-4116-43EB-8601-75DACAADEF1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9" y="1417"/>
              <a:ext cx="483" cy="681"/>
            </a:xfrm>
            <a:custGeom>
              <a:avLst/>
              <a:gdLst>
                <a:gd name="T0" fmla="*/ 0 w 483"/>
                <a:gd name="T1" fmla="*/ 681 h 681"/>
                <a:gd name="T2" fmla="*/ 0 w 483"/>
                <a:gd name="T3" fmla="*/ 483 h 681"/>
                <a:gd name="T4" fmla="*/ 483 w 483"/>
                <a:gd name="T5" fmla="*/ 0 h 6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3" h="681">
                  <a:moveTo>
                    <a:pt x="0" y="681"/>
                  </a:moveTo>
                  <a:lnTo>
                    <a:pt x="0" y="483"/>
                  </a:lnTo>
                  <a:lnTo>
                    <a:pt x="483" y="0"/>
                  </a:lnTo>
                </a:path>
              </a:pathLst>
            </a:custGeom>
            <a:noFill/>
            <a:ln w="6350" cap="flat">
              <a:solidFill>
                <a:srgbClr val="0D68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2">
              <a:extLst>
                <a:ext uri="{FF2B5EF4-FFF2-40B4-BE49-F238E27FC236}">
                  <a16:creationId xmlns:a16="http://schemas.microsoft.com/office/drawing/2014/main" id="{24115619-64F4-4232-8352-BF1DA6351E8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95" y="1417"/>
              <a:ext cx="483" cy="681"/>
            </a:xfrm>
            <a:custGeom>
              <a:avLst/>
              <a:gdLst>
                <a:gd name="T0" fmla="*/ 0 w 483"/>
                <a:gd name="T1" fmla="*/ 681 h 681"/>
                <a:gd name="T2" fmla="*/ 0 w 483"/>
                <a:gd name="T3" fmla="*/ 483 h 681"/>
                <a:gd name="T4" fmla="*/ 483 w 483"/>
                <a:gd name="T5" fmla="*/ 0 h 6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3" h="681">
                  <a:moveTo>
                    <a:pt x="0" y="681"/>
                  </a:moveTo>
                  <a:lnTo>
                    <a:pt x="0" y="483"/>
                  </a:lnTo>
                  <a:lnTo>
                    <a:pt x="483" y="0"/>
                  </a:lnTo>
                </a:path>
              </a:pathLst>
            </a:custGeom>
            <a:noFill/>
            <a:ln w="6350" cap="flat">
              <a:solidFill>
                <a:srgbClr val="0D68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3">
              <a:extLst>
                <a:ext uri="{FF2B5EF4-FFF2-40B4-BE49-F238E27FC236}">
                  <a16:creationId xmlns:a16="http://schemas.microsoft.com/office/drawing/2014/main" id="{54011DAC-DECC-4EBD-9738-85B034A83339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9" y="1417"/>
              <a:ext cx="483" cy="681"/>
            </a:xfrm>
            <a:custGeom>
              <a:avLst/>
              <a:gdLst>
                <a:gd name="T0" fmla="*/ 0 w 483"/>
                <a:gd name="T1" fmla="*/ 681 h 681"/>
                <a:gd name="T2" fmla="*/ 0 w 483"/>
                <a:gd name="T3" fmla="*/ 483 h 681"/>
                <a:gd name="T4" fmla="*/ 483 w 483"/>
                <a:gd name="T5" fmla="*/ 0 h 6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3" h="681">
                  <a:moveTo>
                    <a:pt x="0" y="681"/>
                  </a:moveTo>
                  <a:lnTo>
                    <a:pt x="0" y="483"/>
                  </a:lnTo>
                  <a:lnTo>
                    <a:pt x="483" y="0"/>
                  </a:lnTo>
                </a:path>
              </a:pathLst>
            </a:custGeom>
            <a:noFill/>
            <a:ln w="6350" cap="flat">
              <a:solidFill>
                <a:srgbClr val="0D68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4">
              <a:extLst>
                <a:ext uri="{FF2B5EF4-FFF2-40B4-BE49-F238E27FC236}">
                  <a16:creationId xmlns:a16="http://schemas.microsoft.com/office/drawing/2014/main" id="{0A046482-F48E-4D4E-928F-1EEEA05F2C05}"/>
                </a:ext>
              </a:extLst>
            </p:cNvPr>
            <p:cNvSpPr>
              <a:spLocks/>
            </p:cNvSpPr>
            <p:nvPr/>
          </p:nvSpPr>
          <p:spPr bwMode="auto">
            <a:xfrm>
              <a:off x="1895" y="2947"/>
              <a:ext cx="484" cy="681"/>
            </a:xfrm>
            <a:custGeom>
              <a:avLst/>
              <a:gdLst>
                <a:gd name="T0" fmla="*/ 484 w 484"/>
                <a:gd name="T1" fmla="*/ 0 h 681"/>
                <a:gd name="T2" fmla="*/ 484 w 484"/>
                <a:gd name="T3" fmla="*/ 198 h 681"/>
                <a:gd name="T4" fmla="*/ 0 w 484"/>
                <a:gd name="T5" fmla="*/ 681 h 6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4" h="681">
                  <a:moveTo>
                    <a:pt x="484" y="0"/>
                  </a:moveTo>
                  <a:lnTo>
                    <a:pt x="484" y="198"/>
                  </a:lnTo>
                  <a:lnTo>
                    <a:pt x="0" y="681"/>
                  </a:lnTo>
                </a:path>
              </a:pathLst>
            </a:custGeom>
            <a:noFill/>
            <a:ln w="6350" cap="flat">
              <a:solidFill>
                <a:srgbClr val="0D68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5">
              <a:extLst>
                <a:ext uri="{FF2B5EF4-FFF2-40B4-BE49-F238E27FC236}">
                  <a16:creationId xmlns:a16="http://schemas.microsoft.com/office/drawing/2014/main" id="{4E9A9299-3D5B-42AF-813B-CB491C4175A5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2" y="2947"/>
              <a:ext cx="483" cy="681"/>
            </a:xfrm>
            <a:custGeom>
              <a:avLst/>
              <a:gdLst>
                <a:gd name="T0" fmla="*/ 483 w 483"/>
                <a:gd name="T1" fmla="*/ 0 h 681"/>
                <a:gd name="T2" fmla="*/ 483 w 483"/>
                <a:gd name="T3" fmla="*/ 198 h 681"/>
                <a:gd name="T4" fmla="*/ 0 w 483"/>
                <a:gd name="T5" fmla="*/ 681 h 6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3" h="681">
                  <a:moveTo>
                    <a:pt x="483" y="0"/>
                  </a:moveTo>
                  <a:lnTo>
                    <a:pt x="483" y="198"/>
                  </a:lnTo>
                  <a:lnTo>
                    <a:pt x="0" y="681"/>
                  </a:lnTo>
                </a:path>
              </a:pathLst>
            </a:custGeom>
            <a:noFill/>
            <a:ln w="6350" cap="flat">
              <a:solidFill>
                <a:srgbClr val="0D68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16">
              <a:extLst>
                <a:ext uri="{FF2B5EF4-FFF2-40B4-BE49-F238E27FC236}">
                  <a16:creationId xmlns:a16="http://schemas.microsoft.com/office/drawing/2014/main" id="{DC3EABE8-2803-43B9-B615-80BAE0BBED25}"/>
                </a:ext>
              </a:extLst>
            </p:cNvPr>
            <p:cNvSpPr>
              <a:spLocks/>
            </p:cNvSpPr>
            <p:nvPr/>
          </p:nvSpPr>
          <p:spPr bwMode="auto">
            <a:xfrm>
              <a:off x="5608" y="2947"/>
              <a:ext cx="483" cy="681"/>
            </a:xfrm>
            <a:custGeom>
              <a:avLst/>
              <a:gdLst>
                <a:gd name="T0" fmla="*/ 483 w 483"/>
                <a:gd name="T1" fmla="*/ 0 h 681"/>
                <a:gd name="T2" fmla="*/ 483 w 483"/>
                <a:gd name="T3" fmla="*/ 198 h 681"/>
                <a:gd name="T4" fmla="*/ 0 w 483"/>
                <a:gd name="T5" fmla="*/ 681 h 6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3" h="681">
                  <a:moveTo>
                    <a:pt x="483" y="0"/>
                  </a:moveTo>
                  <a:lnTo>
                    <a:pt x="483" y="198"/>
                  </a:lnTo>
                  <a:lnTo>
                    <a:pt x="0" y="681"/>
                  </a:lnTo>
                </a:path>
              </a:pathLst>
            </a:custGeom>
            <a:noFill/>
            <a:ln w="6350" cap="flat">
              <a:solidFill>
                <a:srgbClr val="0D68A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7">
              <a:extLst>
                <a:ext uri="{FF2B5EF4-FFF2-40B4-BE49-F238E27FC236}">
                  <a16:creationId xmlns:a16="http://schemas.microsoft.com/office/drawing/2014/main" id="{2F3284E5-B225-4E7B-9748-C43AE89599BA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8" y="3756"/>
              <a:ext cx="158" cy="15"/>
            </a:xfrm>
            <a:custGeom>
              <a:avLst/>
              <a:gdLst>
                <a:gd name="T0" fmla="*/ 8 w 163"/>
                <a:gd name="T1" fmla="*/ 16 h 16"/>
                <a:gd name="T2" fmla="*/ 155 w 163"/>
                <a:gd name="T3" fmla="*/ 16 h 16"/>
                <a:gd name="T4" fmla="*/ 163 w 163"/>
                <a:gd name="T5" fmla="*/ 8 h 16"/>
                <a:gd name="T6" fmla="*/ 155 w 163"/>
                <a:gd name="T7" fmla="*/ 0 h 16"/>
                <a:gd name="T8" fmla="*/ 8 w 163"/>
                <a:gd name="T9" fmla="*/ 0 h 16"/>
                <a:gd name="T10" fmla="*/ 0 w 163"/>
                <a:gd name="T11" fmla="*/ 8 h 16"/>
                <a:gd name="T12" fmla="*/ 8 w 163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3" h="16">
                  <a:moveTo>
                    <a:pt x="8" y="16"/>
                  </a:moveTo>
                  <a:cubicBezTo>
                    <a:pt x="155" y="16"/>
                    <a:pt x="155" y="16"/>
                    <a:pt x="155" y="16"/>
                  </a:cubicBezTo>
                  <a:cubicBezTo>
                    <a:pt x="159" y="16"/>
                    <a:pt x="163" y="13"/>
                    <a:pt x="163" y="8"/>
                  </a:cubicBezTo>
                  <a:cubicBezTo>
                    <a:pt x="163" y="4"/>
                    <a:pt x="159" y="0"/>
                    <a:pt x="155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3" y="0"/>
                    <a:pt x="0" y="4"/>
                    <a:pt x="0" y="8"/>
                  </a:cubicBezTo>
                  <a:cubicBezTo>
                    <a:pt x="0" y="13"/>
                    <a:pt x="3" y="16"/>
                    <a:pt x="8" y="16"/>
                  </a:cubicBezTo>
                  <a:close/>
                </a:path>
              </a:pathLst>
            </a:custGeom>
            <a:solidFill>
              <a:srgbClr val="9D9D9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8">
              <a:extLst>
                <a:ext uri="{FF2B5EF4-FFF2-40B4-BE49-F238E27FC236}">
                  <a16:creationId xmlns:a16="http://schemas.microsoft.com/office/drawing/2014/main" id="{3D1DA970-E15F-4F5B-A5AA-537605FA3DA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8" y="3992"/>
              <a:ext cx="158" cy="16"/>
            </a:xfrm>
            <a:custGeom>
              <a:avLst/>
              <a:gdLst>
                <a:gd name="T0" fmla="*/ 155 w 163"/>
                <a:gd name="T1" fmla="*/ 0 h 16"/>
                <a:gd name="T2" fmla="*/ 8 w 163"/>
                <a:gd name="T3" fmla="*/ 0 h 16"/>
                <a:gd name="T4" fmla="*/ 0 w 163"/>
                <a:gd name="T5" fmla="*/ 8 h 16"/>
                <a:gd name="T6" fmla="*/ 8 w 163"/>
                <a:gd name="T7" fmla="*/ 16 h 16"/>
                <a:gd name="T8" fmla="*/ 155 w 163"/>
                <a:gd name="T9" fmla="*/ 16 h 16"/>
                <a:gd name="T10" fmla="*/ 163 w 163"/>
                <a:gd name="T11" fmla="*/ 8 h 16"/>
                <a:gd name="T12" fmla="*/ 155 w 163"/>
                <a:gd name="T13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3" h="16">
                  <a:moveTo>
                    <a:pt x="155" y="0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3" y="0"/>
                    <a:pt x="0" y="3"/>
                    <a:pt x="0" y="8"/>
                  </a:cubicBezTo>
                  <a:cubicBezTo>
                    <a:pt x="0" y="12"/>
                    <a:pt x="3" y="16"/>
                    <a:pt x="8" y="16"/>
                  </a:cubicBezTo>
                  <a:cubicBezTo>
                    <a:pt x="155" y="16"/>
                    <a:pt x="155" y="16"/>
                    <a:pt x="155" y="16"/>
                  </a:cubicBezTo>
                  <a:cubicBezTo>
                    <a:pt x="159" y="16"/>
                    <a:pt x="163" y="12"/>
                    <a:pt x="163" y="8"/>
                  </a:cubicBezTo>
                  <a:cubicBezTo>
                    <a:pt x="163" y="3"/>
                    <a:pt x="159" y="0"/>
                    <a:pt x="155" y="0"/>
                  </a:cubicBezTo>
                  <a:close/>
                </a:path>
              </a:pathLst>
            </a:custGeom>
            <a:solidFill>
              <a:srgbClr val="9D9D9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id="{229A0804-A015-44B7-8F1F-EA405EB6E3A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664" y="3780"/>
              <a:ext cx="107" cy="205"/>
            </a:xfrm>
            <a:custGeom>
              <a:avLst/>
              <a:gdLst>
                <a:gd name="T0" fmla="*/ 32 w 107"/>
                <a:gd name="T1" fmla="*/ 0 h 205"/>
                <a:gd name="T2" fmla="*/ 32 w 107"/>
                <a:gd name="T3" fmla="*/ 26 h 205"/>
                <a:gd name="T4" fmla="*/ 0 w 107"/>
                <a:gd name="T5" fmla="*/ 26 h 205"/>
                <a:gd name="T6" fmla="*/ 0 w 107"/>
                <a:gd name="T7" fmla="*/ 205 h 205"/>
                <a:gd name="T8" fmla="*/ 107 w 107"/>
                <a:gd name="T9" fmla="*/ 205 h 205"/>
                <a:gd name="T10" fmla="*/ 107 w 107"/>
                <a:gd name="T11" fmla="*/ 26 h 205"/>
                <a:gd name="T12" fmla="*/ 75 w 107"/>
                <a:gd name="T13" fmla="*/ 26 h 205"/>
                <a:gd name="T14" fmla="*/ 75 w 107"/>
                <a:gd name="T15" fmla="*/ 0 h 205"/>
                <a:gd name="T16" fmla="*/ 32 w 107"/>
                <a:gd name="T17" fmla="*/ 0 h 205"/>
                <a:gd name="T18" fmla="*/ 86 w 107"/>
                <a:gd name="T19" fmla="*/ 104 h 205"/>
                <a:gd name="T20" fmla="*/ 21 w 107"/>
                <a:gd name="T21" fmla="*/ 164 h 205"/>
                <a:gd name="T22" fmla="*/ 47 w 107"/>
                <a:gd name="T23" fmla="*/ 113 h 205"/>
                <a:gd name="T24" fmla="*/ 21 w 107"/>
                <a:gd name="T25" fmla="*/ 113 h 205"/>
                <a:gd name="T26" fmla="*/ 73 w 107"/>
                <a:gd name="T27" fmla="*/ 58 h 205"/>
                <a:gd name="T28" fmla="*/ 47 w 107"/>
                <a:gd name="T29" fmla="*/ 104 h 205"/>
                <a:gd name="T30" fmla="*/ 86 w 107"/>
                <a:gd name="T31" fmla="*/ 104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07" h="205">
                  <a:moveTo>
                    <a:pt x="32" y="0"/>
                  </a:moveTo>
                  <a:lnTo>
                    <a:pt x="32" y="26"/>
                  </a:lnTo>
                  <a:lnTo>
                    <a:pt x="0" y="26"/>
                  </a:lnTo>
                  <a:lnTo>
                    <a:pt x="0" y="205"/>
                  </a:lnTo>
                  <a:lnTo>
                    <a:pt x="107" y="205"/>
                  </a:lnTo>
                  <a:lnTo>
                    <a:pt x="107" y="26"/>
                  </a:lnTo>
                  <a:lnTo>
                    <a:pt x="75" y="26"/>
                  </a:lnTo>
                  <a:lnTo>
                    <a:pt x="75" y="0"/>
                  </a:lnTo>
                  <a:lnTo>
                    <a:pt x="32" y="0"/>
                  </a:lnTo>
                  <a:close/>
                  <a:moveTo>
                    <a:pt x="86" y="104"/>
                  </a:moveTo>
                  <a:lnTo>
                    <a:pt x="21" y="164"/>
                  </a:lnTo>
                  <a:lnTo>
                    <a:pt x="47" y="113"/>
                  </a:lnTo>
                  <a:lnTo>
                    <a:pt x="21" y="113"/>
                  </a:lnTo>
                  <a:lnTo>
                    <a:pt x="73" y="58"/>
                  </a:lnTo>
                  <a:lnTo>
                    <a:pt x="47" y="104"/>
                  </a:lnTo>
                  <a:lnTo>
                    <a:pt x="86" y="104"/>
                  </a:lnTo>
                  <a:close/>
                </a:path>
              </a:pathLst>
            </a:custGeom>
            <a:solidFill>
              <a:srgbClr val="9D9D9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20">
              <a:extLst>
                <a:ext uri="{FF2B5EF4-FFF2-40B4-BE49-F238E27FC236}">
                  <a16:creationId xmlns:a16="http://schemas.microsoft.com/office/drawing/2014/main" id="{9227CE87-AA0C-4965-9D3C-2B80CB8EFC1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67" y="3742"/>
              <a:ext cx="63" cy="289"/>
            </a:xfrm>
            <a:custGeom>
              <a:avLst/>
              <a:gdLst>
                <a:gd name="T0" fmla="*/ 48 w 65"/>
                <a:gd name="T1" fmla="*/ 95 h 298"/>
                <a:gd name="T2" fmla="*/ 65 w 65"/>
                <a:gd name="T3" fmla="*/ 74 h 298"/>
                <a:gd name="T4" fmla="*/ 44 w 65"/>
                <a:gd name="T5" fmla="*/ 53 h 298"/>
                <a:gd name="T6" fmla="*/ 23 w 65"/>
                <a:gd name="T7" fmla="*/ 74 h 298"/>
                <a:gd name="T8" fmla="*/ 41 w 65"/>
                <a:gd name="T9" fmla="*/ 95 h 298"/>
                <a:gd name="T10" fmla="*/ 41 w 65"/>
                <a:gd name="T11" fmla="*/ 129 h 298"/>
                <a:gd name="T12" fmla="*/ 19 w 65"/>
                <a:gd name="T13" fmla="*/ 151 h 298"/>
                <a:gd name="T14" fmla="*/ 19 w 65"/>
                <a:gd name="T15" fmla="*/ 47 h 298"/>
                <a:gd name="T16" fmla="*/ 40 w 65"/>
                <a:gd name="T17" fmla="*/ 28 h 298"/>
                <a:gd name="T18" fmla="*/ 50 w 65"/>
                <a:gd name="T19" fmla="*/ 31 h 298"/>
                <a:gd name="T20" fmla="*/ 65 w 65"/>
                <a:gd name="T21" fmla="*/ 16 h 298"/>
                <a:gd name="T22" fmla="*/ 50 w 65"/>
                <a:gd name="T23" fmla="*/ 0 h 298"/>
                <a:gd name="T24" fmla="*/ 34 w 65"/>
                <a:gd name="T25" fmla="*/ 16 h 298"/>
                <a:gd name="T26" fmla="*/ 36 w 65"/>
                <a:gd name="T27" fmla="*/ 23 h 298"/>
                <a:gd name="T28" fmla="*/ 12 w 65"/>
                <a:gd name="T29" fmla="*/ 44 h 298"/>
                <a:gd name="T30" fmla="*/ 12 w 65"/>
                <a:gd name="T31" fmla="*/ 158 h 298"/>
                <a:gd name="T32" fmla="*/ 0 w 65"/>
                <a:gd name="T33" fmla="*/ 171 h 298"/>
                <a:gd name="T34" fmla="*/ 0 w 65"/>
                <a:gd name="T35" fmla="*/ 298 h 298"/>
                <a:gd name="T36" fmla="*/ 7 w 65"/>
                <a:gd name="T37" fmla="*/ 298 h 298"/>
                <a:gd name="T38" fmla="*/ 7 w 65"/>
                <a:gd name="T39" fmla="*/ 174 h 298"/>
                <a:gd name="T40" fmla="*/ 48 w 65"/>
                <a:gd name="T41" fmla="*/ 132 h 298"/>
                <a:gd name="T42" fmla="*/ 48 w 65"/>
                <a:gd name="T43" fmla="*/ 95 h 298"/>
                <a:gd name="T44" fmla="*/ 50 w 65"/>
                <a:gd name="T45" fmla="*/ 8 h 298"/>
                <a:gd name="T46" fmla="*/ 58 w 65"/>
                <a:gd name="T47" fmla="*/ 16 h 298"/>
                <a:gd name="T48" fmla="*/ 50 w 65"/>
                <a:gd name="T49" fmla="*/ 24 h 298"/>
                <a:gd name="T50" fmla="*/ 41 w 65"/>
                <a:gd name="T51" fmla="*/ 16 h 298"/>
                <a:gd name="T52" fmla="*/ 50 w 65"/>
                <a:gd name="T53" fmla="*/ 8 h 298"/>
                <a:gd name="T54" fmla="*/ 31 w 65"/>
                <a:gd name="T55" fmla="*/ 74 h 298"/>
                <a:gd name="T56" fmla="*/ 44 w 65"/>
                <a:gd name="T57" fmla="*/ 60 h 298"/>
                <a:gd name="T58" fmla="*/ 58 w 65"/>
                <a:gd name="T59" fmla="*/ 74 h 298"/>
                <a:gd name="T60" fmla="*/ 44 w 65"/>
                <a:gd name="T61" fmla="*/ 88 h 298"/>
                <a:gd name="T62" fmla="*/ 31 w 65"/>
                <a:gd name="T63" fmla="*/ 74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65" h="298">
                  <a:moveTo>
                    <a:pt x="48" y="95"/>
                  </a:moveTo>
                  <a:cubicBezTo>
                    <a:pt x="58" y="93"/>
                    <a:pt x="65" y="84"/>
                    <a:pt x="65" y="74"/>
                  </a:cubicBezTo>
                  <a:cubicBezTo>
                    <a:pt x="65" y="63"/>
                    <a:pt x="56" y="53"/>
                    <a:pt x="44" y="53"/>
                  </a:cubicBezTo>
                  <a:cubicBezTo>
                    <a:pt x="33" y="53"/>
                    <a:pt x="23" y="63"/>
                    <a:pt x="23" y="74"/>
                  </a:cubicBezTo>
                  <a:cubicBezTo>
                    <a:pt x="23" y="84"/>
                    <a:pt x="31" y="93"/>
                    <a:pt x="41" y="95"/>
                  </a:cubicBezTo>
                  <a:cubicBezTo>
                    <a:pt x="41" y="129"/>
                    <a:pt x="41" y="129"/>
                    <a:pt x="41" y="129"/>
                  </a:cubicBezTo>
                  <a:cubicBezTo>
                    <a:pt x="19" y="151"/>
                    <a:pt x="19" y="151"/>
                    <a:pt x="19" y="151"/>
                  </a:cubicBezTo>
                  <a:cubicBezTo>
                    <a:pt x="19" y="47"/>
                    <a:pt x="19" y="47"/>
                    <a:pt x="19" y="47"/>
                  </a:cubicBezTo>
                  <a:cubicBezTo>
                    <a:pt x="40" y="28"/>
                    <a:pt x="40" y="28"/>
                    <a:pt x="40" y="28"/>
                  </a:cubicBezTo>
                  <a:cubicBezTo>
                    <a:pt x="43" y="30"/>
                    <a:pt x="46" y="31"/>
                    <a:pt x="50" y="31"/>
                  </a:cubicBezTo>
                  <a:cubicBezTo>
                    <a:pt x="58" y="31"/>
                    <a:pt x="65" y="24"/>
                    <a:pt x="65" y="16"/>
                  </a:cubicBezTo>
                  <a:cubicBezTo>
                    <a:pt x="65" y="7"/>
                    <a:pt x="58" y="0"/>
                    <a:pt x="50" y="0"/>
                  </a:cubicBezTo>
                  <a:cubicBezTo>
                    <a:pt x="41" y="0"/>
                    <a:pt x="34" y="7"/>
                    <a:pt x="34" y="16"/>
                  </a:cubicBezTo>
                  <a:cubicBezTo>
                    <a:pt x="34" y="18"/>
                    <a:pt x="35" y="21"/>
                    <a:pt x="36" y="23"/>
                  </a:cubicBezTo>
                  <a:cubicBezTo>
                    <a:pt x="12" y="44"/>
                    <a:pt x="12" y="44"/>
                    <a:pt x="12" y="44"/>
                  </a:cubicBezTo>
                  <a:cubicBezTo>
                    <a:pt x="12" y="158"/>
                    <a:pt x="12" y="158"/>
                    <a:pt x="12" y="158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0" y="298"/>
                    <a:pt x="0" y="298"/>
                    <a:pt x="0" y="298"/>
                  </a:cubicBezTo>
                  <a:cubicBezTo>
                    <a:pt x="7" y="298"/>
                    <a:pt x="7" y="298"/>
                    <a:pt x="7" y="298"/>
                  </a:cubicBezTo>
                  <a:cubicBezTo>
                    <a:pt x="7" y="174"/>
                    <a:pt x="7" y="174"/>
                    <a:pt x="7" y="174"/>
                  </a:cubicBezTo>
                  <a:cubicBezTo>
                    <a:pt x="48" y="132"/>
                    <a:pt x="48" y="132"/>
                    <a:pt x="48" y="132"/>
                  </a:cubicBezTo>
                  <a:lnTo>
                    <a:pt x="48" y="95"/>
                  </a:lnTo>
                  <a:close/>
                  <a:moveTo>
                    <a:pt x="50" y="8"/>
                  </a:moveTo>
                  <a:cubicBezTo>
                    <a:pt x="54" y="8"/>
                    <a:pt x="58" y="11"/>
                    <a:pt x="58" y="16"/>
                  </a:cubicBezTo>
                  <a:cubicBezTo>
                    <a:pt x="58" y="21"/>
                    <a:pt x="54" y="24"/>
                    <a:pt x="50" y="24"/>
                  </a:cubicBezTo>
                  <a:cubicBezTo>
                    <a:pt x="45" y="24"/>
                    <a:pt x="41" y="21"/>
                    <a:pt x="41" y="16"/>
                  </a:cubicBezTo>
                  <a:cubicBezTo>
                    <a:pt x="41" y="11"/>
                    <a:pt x="45" y="8"/>
                    <a:pt x="50" y="8"/>
                  </a:cubicBezTo>
                  <a:close/>
                  <a:moveTo>
                    <a:pt x="31" y="74"/>
                  </a:moveTo>
                  <a:cubicBezTo>
                    <a:pt x="31" y="67"/>
                    <a:pt x="37" y="60"/>
                    <a:pt x="44" y="60"/>
                  </a:cubicBezTo>
                  <a:cubicBezTo>
                    <a:pt x="52" y="60"/>
                    <a:pt x="58" y="67"/>
                    <a:pt x="58" y="74"/>
                  </a:cubicBezTo>
                  <a:cubicBezTo>
                    <a:pt x="58" y="82"/>
                    <a:pt x="52" y="88"/>
                    <a:pt x="44" y="88"/>
                  </a:cubicBezTo>
                  <a:cubicBezTo>
                    <a:pt x="37" y="88"/>
                    <a:pt x="31" y="82"/>
                    <a:pt x="31" y="74"/>
                  </a:cubicBezTo>
                  <a:close/>
                </a:path>
              </a:pathLst>
            </a:custGeom>
            <a:solidFill>
              <a:srgbClr val="9D9D9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21">
              <a:extLst>
                <a:ext uri="{FF2B5EF4-FFF2-40B4-BE49-F238E27FC236}">
                  <a16:creationId xmlns:a16="http://schemas.microsoft.com/office/drawing/2014/main" id="{4C81AF79-57E2-4B64-B659-5141FDD0C30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89" y="3904"/>
              <a:ext cx="91" cy="127"/>
            </a:xfrm>
            <a:custGeom>
              <a:avLst/>
              <a:gdLst>
                <a:gd name="T0" fmla="*/ 73 w 94"/>
                <a:gd name="T1" fmla="*/ 0 h 131"/>
                <a:gd name="T2" fmla="*/ 52 w 94"/>
                <a:gd name="T3" fmla="*/ 21 h 131"/>
                <a:gd name="T4" fmla="*/ 55 w 94"/>
                <a:gd name="T5" fmla="*/ 31 h 131"/>
                <a:gd name="T6" fmla="*/ 0 w 94"/>
                <a:gd name="T7" fmla="*/ 73 h 131"/>
                <a:gd name="T8" fmla="*/ 0 w 94"/>
                <a:gd name="T9" fmla="*/ 131 h 131"/>
                <a:gd name="T10" fmla="*/ 7 w 94"/>
                <a:gd name="T11" fmla="*/ 131 h 131"/>
                <a:gd name="T12" fmla="*/ 7 w 94"/>
                <a:gd name="T13" fmla="*/ 76 h 131"/>
                <a:gd name="T14" fmla="*/ 60 w 94"/>
                <a:gd name="T15" fmla="*/ 36 h 131"/>
                <a:gd name="T16" fmla="*/ 73 w 94"/>
                <a:gd name="T17" fmla="*/ 41 h 131"/>
                <a:gd name="T18" fmla="*/ 94 w 94"/>
                <a:gd name="T19" fmla="*/ 21 h 131"/>
                <a:gd name="T20" fmla="*/ 73 w 94"/>
                <a:gd name="T21" fmla="*/ 0 h 131"/>
                <a:gd name="T22" fmla="*/ 73 w 94"/>
                <a:gd name="T23" fmla="*/ 34 h 131"/>
                <a:gd name="T24" fmla="*/ 59 w 94"/>
                <a:gd name="T25" fmla="*/ 21 h 131"/>
                <a:gd name="T26" fmla="*/ 73 w 94"/>
                <a:gd name="T27" fmla="*/ 7 h 131"/>
                <a:gd name="T28" fmla="*/ 87 w 94"/>
                <a:gd name="T29" fmla="*/ 21 h 131"/>
                <a:gd name="T30" fmla="*/ 73 w 94"/>
                <a:gd name="T31" fmla="*/ 34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94" h="131">
                  <a:moveTo>
                    <a:pt x="73" y="0"/>
                  </a:moveTo>
                  <a:cubicBezTo>
                    <a:pt x="62" y="0"/>
                    <a:pt x="52" y="9"/>
                    <a:pt x="52" y="21"/>
                  </a:cubicBezTo>
                  <a:cubicBezTo>
                    <a:pt x="52" y="24"/>
                    <a:pt x="53" y="28"/>
                    <a:pt x="55" y="31"/>
                  </a:cubicBezTo>
                  <a:cubicBezTo>
                    <a:pt x="0" y="73"/>
                    <a:pt x="0" y="73"/>
                    <a:pt x="0" y="73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7" y="131"/>
                    <a:pt x="7" y="131"/>
                    <a:pt x="7" y="131"/>
                  </a:cubicBezTo>
                  <a:cubicBezTo>
                    <a:pt x="7" y="76"/>
                    <a:pt x="7" y="76"/>
                    <a:pt x="7" y="76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63" y="39"/>
                    <a:pt x="68" y="41"/>
                    <a:pt x="73" y="41"/>
                  </a:cubicBezTo>
                  <a:cubicBezTo>
                    <a:pt x="85" y="41"/>
                    <a:pt x="94" y="32"/>
                    <a:pt x="94" y="21"/>
                  </a:cubicBezTo>
                  <a:cubicBezTo>
                    <a:pt x="94" y="9"/>
                    <a:pt x="85" y="0"/>
                    <a:pt x="73" y="0"/>
                  </a:cubicBezTo>
                  <a:close/>
                  <a:moveTo>
                    <a:pt x="73" y="34"/>
                  </a:moveTo>
                  <a:cubicBezTo>
                    <a:pt x="66" y="34"/>
                    <a:pt x="59" y="28"/>
                    <a:pt x="59" y="21"/>
                  </a:cubicBezTo>
                  <a:cubicBezTo>
                    <a:pt x="59" y="13"/>
                    <a:pt x="66" y="7"/>
                    <a:pt x="73" y="7"/>
                  </a:cubicBezTo>
                  <a:cubicBezTo>
                    <a:pt x="81" y="7"/>
                    <a:pt x="87" y="13"/>
                    <a:pt x="87" y="21"/>
                  </a:cubicBezTo>
                  <a:cubicBezTo>
                    <a:pt x="87" y="28"/>
                    <a:pt x="81" y="34"/>
                    <a:pt x="73" y="34"/>
                  </a:cubicBezTo>
                  <a:close/>
                </a:path>
              </a:pathLst>
            </a:custGeom>
            <a:solidFill>
              <a:srgbClr val="9D9D9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22">
              <a:extLst>
                <a:ext uri="{FF2B5EF4-FFF2-40B4-BE49-F238E27FC236}">
                  <a16:creationId xmlns:a16="http://schemas.microsoft.com/office/drawing/2014/main" id="{946A136E-34A2-4106-B3FC-E179FB8E1B8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77" y="3732"/>
              <a:ext cx="140" cy="299"/>
            </a:xfrm>
            <a:custGeom>
              <a:avLst/>
              <a:gdLst>
                <a:gd name="T0" fmla="*/ 129 w 144"/>
                <a:gd name="T1" fmla="*/ 49 h 308"/>
                <a:gd name="T2" fmla="*/ 115 w 144"/>
                <a:gd name="T3" fmla="*/ 64 h 308"/>
                <a:gd name="T4" fmla="*/ 117 w 144"/>
                <a:gd name="T5" fmla="*/ 71 h 308"/>
                <a:gd name="T6" fmla="*/ 99 w 144"/>
                <a:gd name="T7" fmla="*/ 89 h 308"/>
                <a:gd name="T8" fmla="*/ 99 w 144"/>
                <a:gd name="T9" fmla="*/ 41 h 308"/>
                <a:gd name="T10" fmla="*/ 116 w 144"/>
                <a:gd name="T11" fmla="*/ 21 h 308"/>
                <a:gd name="T12" fmla="*/ 95 w 144"/>
                <a:gd name="T13" fmla="*/ 0 h 308"/>
                <a:gd name="T14" fmla="*/ 74 w 144"/>
                <a:gd name="T15" fmla="*/ 21 h 308"/>
                <a:gd name="T16" fmla="*/ 91 w 144"/>
                <a:gd name="T17" fmla="*/ 41 h 308"/>
                <a:gd name="T18" fmla="*/ 91 w 144"/>
                <a:gd name="T19" fmla="*/ 125 h 308"/>
                <a:gd name="T20" fmla="*/ 72 w 144"/>
                <a:gd name="T21" fmla="*/ 143 h 308"/>
                <a:gd name="T22" fmla="*/ 72 w 144"/>
                <a:gd name="T23" fmla="*/ 115 h 308"/>
                <a:gd name="T24" fmla="*/ 83 w 144"/>
                <a:gd name="T25" fmla="*/ 101 h 308"/>
                <a:gd name="T26" fmla="*/ 69 w 144"/>
                <a:gd name="T27" fmla="*/ 87 h 308"/>
                <a:gd name="T28" fmla="*/ 54 w 144"/>
                <a:gd name="T29" fmla="*/ 101 h 308"/>
                <a:gd name="T30" fmla="*/ 65 w 144"/>
                <a:gd name="T31" fmla="*/ 115 h 308"/>
                <a:gd name="T32" fmla="*/ 65 w 144"/>
                <a:gd name="T33" fmla="*/ 150 h 308"/>
                <a:gd name="T34" fmla="*/ 0 w 144"/>
                <a:gd name="T35" fmla="*/ 212 h 308"/>
                <a:gd name="T36" fmla="*/ 0 w 144"/>
                <a:gd name="T37" fmla="*/ 308 h 308"/>
                <a:gd name="T38" fmla="*/ 7 w 144"/>
                <a:gd name="T39" fmla="*/ 308 h 308"/>
                <a:gd name="T40" fmla="*/ 7 w 144"/>
                <a:gd name="T41" fmla="*/ 215 h 308"/>
                <a:gd name="T42" fmla="*/ 99 w 144"/>
                <a:gd name="T43" fmla="*/ 128 h 308"/>
                <a:gd name="T44" fmla="*/ 99 w 144"/>
                <a:gd name="T45" fmla="*/ 100 h 308"/>
                <a:gd name="T46" fmla="*/ 122 w 144"/>
                <a:gd name="T47" fmla="*/ 76 h 308"/>
                <a:gd name="T48" fmla="*/ 129 w 144"/>
                <a:gd name="T49" fmla="*/ 78 h 308"/>
                <a:gd name="T50" fmla="*/ 144 w 144"/>
                <a:gd name="T51" fmla="*/ 64 h 308"/>
                <a:gd name="T52" fmla="*/ 129 w 144"/>
                <a:gd name="T53" fmla="*/ 49 h 308"/>
                <a:gd name="T54" fmla="*/ 61 w 144"/>
                <a:gd name="T55" fmla="*/ 101 h 308"/>
                <a:gd name="T56" fmla="*/ 69 w 144"/>
                <a:gd name="T57" fmla="*/ 94 h 308"/>
                <a:gd name="T58" fmla="*/ 76 w 144"/>
                <a:gd name="T59" fmla="*/ 101 h 308"/>
                <a:gd name="T60" fmla="*/ 69 w 144"/>
                <a:gd name="T61" fmla="*/ 109 h 308"/>
                <a:gd name="T62" fmla="*/ 61 w 144"/>
                <a:gd name="T63" fmla="*/ 101 h 308"/>
                <a:gd name="T64" fmla="*/ 95 w 144"/>
                <a:gd name="T65" fmla="*/ 34 h 308"/>
                <a:gd name="T66" fmla="*/ 81 w 144"/>
                <a:gd name="T67" fmla="*/ 21 h 308"/>
                <a:gd name="T68" fmla="*/ 95 w 144"/>
                <a:gd name="T69" fmla="*/ 7 h 308"/>
                <a:gd name="T70" fmla="*/ 109 w 144"/>
                <a:gd name="T71" fmla="*/ 21 h 308"/>
                <a:gd name="T72" fmla="*/ 95 w 144"/>
                <a:gd name="T73" fmla="*/ 34 h 308"/>
                <a:gd name="T74" fmla="*/ 129 w 144"/>
                <a:gd name="T75" fmla="*/ 71 h 308"/>
                <a:gd name="T76" fmla="*/ 122 w 144"/>
                <a:gd name="T77" fmla="*/ 64 h 308"/>
                <a:gd name="T78" fmla="*/ 129 w 144"/>
                <a:gd name="T79" fmla="*/ 56 h 308"/>
                <a:gd name="T80" fmla="*/ 137 w 144"/>
                <a:gd name="T81" fmla="*/ 64 h 308"/>
                <a:gd name="T82" fmla="*/ 129 w 144"/>
                <a:gd name="T83" fmla="*/ 71 h 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44" h="308">
                  <a:moveTo>
                    <a:pt x="129" y="49"/>
                  </a:moveTo>
                  <a:cubicBezTo>
                    <a:pt x="122" y="49"/>
                    <a:pt x="115" y="56"/>
                    <a:pt x="115" y="64"/>
                  </a:cubicBezTo>
                  <a:cubicBezTo>
                    <a:pt x="115" y="66"/>
                    <a:pt x="116" y="69"/>
                    <a:pt x="117" y="71"/>
                  </a:cubicBezTo>
                  <a:cubicBezTo>
                    <a:pt x="99" y="89"/>
                    <a:pt x="99" y="89"/>
                    <a:pt x="99" y="89"/>
                  </a:cubicBezTo>
                  <a:cubicBezTo>
                    <a:pt x="99" y="41"/>
                    <a:pt x="99" y="41"/>
                    <a:pt x="99" y="41"/>
                  </a:cubicBezTo>
                  <a:cubicBezTo>
                    <a:pt x="108" y="39"/>
                    <a:pt x="116" y="31"/>
                    <a:pt x="116" y="21"/>
                  </a:cubicBezTo>
                  <a:cubicBezTo>
                    <a:pt x="116" y="9"/>
                    <a:pt x="107" y="0"/>
                    <a:pt x="95" y="0"/>
                  </a:cubicBezTo>
                  <a:cubicBezTo>
                    <a:pt x="84" y="0"/>
                    <a:pt x="74" y="9"/>
                    <a:pt x="74" y="21"/>
                  </a:cubicBezTo>
                  <a:cubicBezTo>
                    <a:pt x="74" y="31"/>
                    <a:pt x="82" y="39"/>
                    <a:pt x="91" y="41"/>
                  </a:cubicBezTo>
                  <a:cubicBezTo>
                    <a:pt x="91" y="125"/>
                    <a:pt x="91" y="125"/>
                    <a:pt x="91" y="125"/>
                  </a:cubicBezTo>
                  <a:cubicBezTo>
                    <a:pt x="72" y="143"/>
                    <a:pt x="72" y="143"/>
                    <a:pt x="72" y="143"/>
                  </a:cubicBezTo>
                  <a:cubicBezTo>
                    <a:pt x="72" y="115"/>
                    <a:pt x="72" y="115"/>
                    <a:pt x="72" y="115"/>
                  </a:cubicBezTo>
                  <a:cubicBezTo>
                    <a:pt x="78" y="114"/>
                    <a:pt x="83" y="108"/>
                    <a:pt x="83" y="101"/>
                  </a:cubicBezTo>
                  <a:cubicBezTo>
                    <a:pt x="83" y="93"/>
                    <a:pt x="77" y="87"/>
                    <a:pt x="69" y="87"/>
                  </a:cubicBezTo>
                  <a:cubicBezTo>
                    <a:pt x="61" y="87"/>
                    <a:pt x="54" y="93"/>
                    <a:pt x="54" y="101"/>
                  </a:cubicBezTo>
                  <a:cubicBezTo>
                    <a:pt x="54" y="108"/>
                    <a:pt x="59" y="114"/>
                    <a:pt x="65" y="115"/>
                  </a:cubicBezTo>
                  <a:cubicBezTo>
                    <a:pt x="65" y="150"/>
                    <a:pt x="65" y="150"/>
                    <a:pt x="65" y="150"/>
                  </a:cubicBezTo>
                  <a:cubicBezTo>
                    <a:pt x="0" y="212"/>
                    <a:pt x="0" y="212"/>
                    <a:pt x="0" y="212"/>
                  </a:cubicBezTo>
                  <a:cubicBezTo>
                    <a:pt x="0" y="308"/>
                    <a:pt x="0" y="308"/>
                    <a:pt x="0" y="308"/>
                  </a:cubicBezTo>
                  <a:cubicBezTo>
                    <a:pt x="7" y="308"/>
                    <a:pt x="7" y="308"/>
                    <a:pt x="7" y="308"/>
                  </a:cubicBezTo>
                  <a:cubicBezTo>
                    <a:pt x="7" y="215"/>
                    <a:pt x="7" y="215"/>
                    <a:pt x="7" y="215"/>
                  </a:cubicBezTo>
                  <a:cubicBezTo>
                    <a:pt x="99" y="128"/>
                    <a:pt x="99" y="128"/>
                    <a:pt x="99" y="128"/>
                  </a:cubicBezTo>
                  <a:cubicBezTo>
                    <a:pt x="99" y="100"/>
                    <a:pt x="99" y="100"/>
                    <a:pt x="99" y="100"/>
                  </a:cubicBezTo>
                  <a:cubicBezTo>
                    <a:pt x="122" y="76"/>
                    <a:pt x="122" y="76"/>
                    <a:pt x="122" y="76"/>
                  </a:cubicBezTo>
                  <a:cubicBezTo>
                    <a:pt x="124" y="77"/>
                    <a:pt x="127" y="78"/>
                    <a:pt x="129" y="78"/>
                  </a:cubicBezTo>
                  <a:cubicBezTo>
                    <a:pt x="137" y="78"/>
                    <a:pt x="144" y="72"/>
                    <a:pt x="144" y="64"/>
                  </a:cubicBezTo>
                  <a:cubicBezTo>
                    <a:pt x="144" y="56"/>
                    <a:pt x="137" y="49"/>
                    <a:pt x="129" y="49"/>
                  </a:cubicBezTo>
                  <a:close/>
                  <a:moveTo>
                    <a:pt x="61" y="101"/>
                  </a:moveTo>
                  <a:cubicBezTo>
                    <a:pt x="61" y="97"/>
                    <a:pt x="65" y="94"/>
                    <a:pt x="69" y="94"/>
                  </a:cubicBezTo>
                  <a:cubicBezTo>
                    <a:pt x="73" y="94"/>
                    <a:pt x="76" y="97"/>
                    <a:pt x="76" y="101"/>
                  </a:cubicBezTo>
                  <a:cubicBezTo>
                    <a:pt x="76" y="105"/>
                    <a:pt x="73" y="109"/>
                    <a:pt x="69" y="109"/>
                  </a:cubicBezTo>
                  <a:cubicBezTo>
                    <a:pt x="65" y="109"/>
                    <a:pt x="61" y="105"/>
                    <a:pt x="61" y="101"/>
                  </a:cubicBezTo>
                  <a:close/>
                  <a:moveTo>
                    <a:pt x="95" y="34"/>
                  </a:moveTo>
                  <a:cubicBezTo>
                    <a:pt x="87" y="34"/>
                    <a:pt x="81" y="28"/>
                    <a:pt x="81" y="21"/>
                  </a:cubicBezTo>
                  <a:cubicBezTo>
                    <a:pt x="81" y="13"/>
                    <a:pt x="87" y="7"/>
                    <a:pt x="95" y="7"/>
                  </a:cubicBezTo>
                  <a:cubicBezTo>
                    <a:pt x="103" y="7"/>
                    <a:pt x="109" y="13"/>
                    <a:pt x="109" y="21"/>
                  </a:cubicBezTo>
                  <a:cubicBezTo>
                    <a:pt x="109" y="28"/>
                    <a:pt x="103" y="34"/>
                    <a:pt x="95" y="34"/>
                  </a:cubicBezTo>
                  <a:close/>
                  <a:moveTo>
                    <a:pt x="129" y="71"/>
                  </a:moveTo>
                  <a:cubicBezTo>
                    <a:pt x="125" y="71"/>
                    <a:pt x="122" y="68"/>
                    <a:pt x="122" y="64"/>
                  </a:cubicBezTo>
                  <a:cubicBezTo>
                    <a:pt x="122" y="60"/>
                    <a:pt x="125" y="56"/>
                    <a:pt x="129" y="56"/>
                  </a:cubicBezTo>
                  <a:cubicBezTo>
                    <a:pt x="134" y="56"/>
                    <a:pt x="137" y="60"/>
                    <a:pt x="137" y="64"/>
                  </a:cubicBezTo>
                  <a:cubicBezTo>
                    <a:pt x="137" y="68"/>
                    <a:pt x="134" y="71"/>
                    <a:pt x="129" y="71"/>
                  </a:cubicBezTo>
                  <a:close/>
                </a:path>
              </a:pathLst>
            </a:custGeom>
            <a:solidFill>
              <a:srgbClr val="9D9D9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23">
              <a:extLst>
                <a:ext uri="{FF2B5EF4-FFF2-40B4-BE49-F238E27FC236}">
                  <a16:creationId xmlns:a16="http://schemas.microsoft.com/office/drawing/2014/main" id="{E49B6036-41AB-4BB7-B3AE-689551450A2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00" y="3742"/>
              <a:ext cx="63" cy="289"/>
            </a:xfrm>
            <a:custGeom>
              <a:avLst/>
              <a:gdLst>
                <a:gd name="T0" fmla="*/ 53 w 65"/>
                <a:gd name="T1" fmla="*/ 44 h 298"/>
                <a:gd name="T2" fmla="*/ 29 w 65"/>
                <a:gd name="T3" fmla="*/ 23 h 298"/>
                <a:gd name="T4" fmla="*/ 31 w 65"/>
                <a:gd name="T5" fmla="*/ 16 h 298"/>
                <a:gd name="T6" fmla="*/ 15 w 65"/>
                <a:gd name="T7" fmla="*/ 0 h 298"/>
                <a:gd name="T8" fmla="*/ 0 w 65"/>
                <a:gd name="T9" fmla="*/ 16 h 298"/>
                <a:gd name="T10" fmla="*/ 15 w 65"/>
                <a:gd name="T11" fmla="*/ 31 h 298"/>
                <a:gd name="T12" fmla="*/ 25 w 65"/>
                <a:gd name="T13" fmla="*/ 28 h 298"/>
                <a:gd name="T14" fmla="*/ 46 w 65"/>
                <a:gd name="T15" fmla="*/ 47 h 298"/>
                <a:gd name="T16" fmla="*/ 46 w 65"/>
                <a:gd name="T17" fmla="*/ 151 h 298"/>
                <a:gd name="T18" fmla="*/ 24 w 65"/>
                <a:gd name="T19" fmla="*/ 129 h 298"/>
                <a:gd name="T20" fmla="*/ 24 w 65"/>
                <a:gd name="T21" fmla="*/ 95 h 298"/>
                <a:gd name="T22" fmla="*/ 42 w 65"/>
                <a:gd name="T23" fmla="*/ 74 h 298"/>
                <a:gd name="T24" fmla="*/ 21 w 65"/>
                <a:gd name="T25" fmla="*/ 53 h 298"/>
                <a:gd name="T26" fmla="*/ 0 w 65"/>
                <a:gd name="T27" fmla="*/ 74 h 298"/>
                <a:gd name="T28" fmla="*/ 17 w 65"/>
                <a:gd name="T29" fmla="*/ 95 h 298"/>
                <a:gd name="T30" fmla="*/ 17 w 65"/>
                <a:gd name="T31" fmla="*/ 132 h 298"/>
                <a:gd name="T32" fmla="*/ 58 w 65"/>
                <a:gd name="T33" fmla="*/ 174 h 298"/>
                <a:gd name="T34" fmla="*/ 58 w 65"/>
                <a:gd name="T35" fmla="*/ 298 h 298"/>
                <a:gd name="T36" fmla="*/ 65 w 65"/>
                <a:gd name="T37" fmla="*/ 298 h 298"/>
                <a:gd name="T38" fmla="*/ 65 w 65"/>
                <a:gd name="T39" fmla="*/ 171 h 298"/>
                <a:gd name="T40" fmla="*/ 53 w 65"/>
                <a:gd name="T41" fmla="*/ 158 h 298"/>
                <a:gd name="T42" fmla="*/ 53 w 65"/>
                <a:gd name="T43" fmla="*/ 44 h 298"/>
                <a:gd name="T44" fmla="*/ 15 w 65"/>
                <a:gd name="T45" fmla="*/ 24 h 298"/>
                <a:gd name="T46" fmla="*/ 7 w 65"/>
                <a:gd name="T47" fmla="*/ 16 h 298"/>
                <a:gd name="T48" fmla="*/ 15 w 65"/>
                <a:gd name="T49" fmla="*/ 8 h 298"/>
                <a:gd name="T50" fmla="*/ 24 w 65"/>
                <a:gd name="T51" fmla="*/ 16 h 298"/>
                <a:gd name="T52" fmla="*/ 15 w 65"/>
                <a:gd name="T53" fmla="*/ 24 h 298"/>
                <a:gd name="T54" fmla="*/ 7 w 65"/>
                <a:gd name="T55" fmla="*/ 74 h 298"/>
                <a:gd name="T56" fmla="*/ 21 w 65"/>
                <a:gd name="T57" fmla="*/ 60 h 298"/>
                <a:gd name="T58" fmla="*/ 34 w 65"/>
                <a:gd name="T59" fmla="*/ 74 h 298"/>
                <a:gd name="T60" fmla="*/ 21 w 65"/>
                <a:gd name="T61" fmla="*/ 88 h 298"/>
                <a:gd name="T62" fmla="*/ 7 w 65"/>
                <a:gd name="T63" fmla="*/ 74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65" h="298">
                  <a:moveTo>
                    <a:pt x="53" y="44"/>
                  </a:moveTo>
                  <a:cubicBezTo>
                    <a:pt x="29" y="23"/>
                    <a:pt x="29" y="23"/>
                    <a:pt x="29" y="23"/>
                  </a:cubicBezTo>
                  <a:cubicBezTo>
                    <a:pt x="30" y="21"/>
                    <a:pt x="31" y="18"/>
                    <a:pt x="31" y="16"/>
                  </a:cubicBezTo>
                  <a:cubicBezTo>
                    <a:pt x="31" y="7"/>
                    <a:pt x="24" y="0"/>
                    <a:pt x="15" y="0"/>
                  </a:cubicBezTo>
                  <a:cubicBezTo>
                    <a:pt x="7" y="0"/>
                    <a:pt x="0" y="7"/>
                    <a:pt x="0" y="16"/>
                  </a:cubicBezTo>
                  <a:cubicBezTo>
                    <a:pt x="0" y="24"/>
                    <a:pt x="7" y="31"/>
                    <a:pt x="15" y="31"/>
                  </a:cubicBezTo>
                  <a:cubicBezTo>
                    <a:pt x="19" y="31"/>
                    <a:pt x="22" y="30"/>
                    <a:pt x="25" y="28"/>
                  </a:cubicBezTo>
                  <a:cubicBezTo>
                    <a:pt x="46" y="47"/>
                    <a:pt x="46" y="47"/>
                    <a:pt x="46" y="47"/>
                  </a:cubicBezTo>
                  <a:cubicBezTo>
                    <a:pt x="46" y="151"/>
                    <a:pt x="46" y="151"/>
                    <a:pt x="46" y="151"/>
                  </a:cubicBezTo>
                  <a:cubicBezTo>
                    <a:pt x="24" y="129"/>
                    <a:pt x="24" y="129"/>
                    <a:pt x="24" y="129"/>
                  </a:cubicBezTo>
                  <a:cubicBezTo>
                    <a:pt x="24" y="95"/>
                    <a:pt x="24" y="95"/>
                    <a:pt x="24" y="95"/>
                  </a:cubicBezTo>
                  <a:cubicBezTo>
                    <a:pt x="34" y="93"/>
                    <a:pt x="42" y="84"/>
                    <a:pt x="42" y="74"/>
                  </a:cubicBezTo>
                  <a:cubicBezTo>
                    <a:pt x="42" y="63"/>
                    <a:pt x="32" y="53"/>
                    <a:pt x="21" y="53"/>
                  </a:cubicBezTo>
                  <a:cubicBezTo>
                    <a:pt x="9" y="53"/>
                    <a:pt x="0" y="63"/>
                    <a:pt x="0" y="74"/>
                  </a:cubicBezTo>
                  <a:cubicBezTo>
                    <a:pt x="0" y="84"/>
                    <a:pt x="7" y="93"/>
                    <a:pt x="17" y="95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58" y="174"/>
                    <a:pt x="58" y="174"/>
                    <a:pt x="58" y="174"/>
                  </a:cubicBezTo>
                  <a:cubicBezTo>
                    <a:pt x="58" y="298"/>
                    <a:pt x="58" y="298"/>
                    <a:pt x="58" y="298"/>
                  </a:cubicBezTo>
                  <a:cubicBezTo>
                    <a:pt x="65" y="298"/>
                    <a:pt x="65" y="298"/>
                    <a:pt x="65" y="298"/>
                  </a:cubicBezTo>
                  <a:cubicBezTo>
                    <a:pt x="65" y="171"/>
                    <a:pt x="65" y="171"/>
                    <a:pt x="65" y="171"/>
                  </a:cubicBezTo>
                  <a:cubicBezTo>
                    <a:pt x="53" y="158"/>
                    <a:pt x="53" y="158"/>
                    <a:pt x="53" y="158"/>
                  </a:cubicBezTo>
                  <a:lnTo>
                    <a:pt x="53" y="44"/>
                  </a:lnTo>
                  <a:close/>
                  <a:moveTo>
                    <a:pt x="15" y="24"/>
                  </a:moveTo>
                  <a:cubicBezTo>
                    <a:pt x="11" y="24"/>
                    <a:pt x="7" y="21"/>
                    <a:pt x="7" y="16"/>
                  </a:cubicBezTo>
                  <a:cubicBezTo>
                    <a:pt x="7" y="11"/>
                    <a:pt x="11" y="8"/>
                    <a:pt x="15" y="8"/>
                  </a:cubicBezTo>
                  <a:cubicBezTo>
                    <a:pt x="20" y="8"/>
                    <a:pt x="24" y="11"/>
                    <a:pt x="24" y="16"/>
                  </a:cubicBezTo>
                  <a:cubicBezTo>
                    <a:pt x="24" y="21"/>
                    <a:pt x="20" y="24"/>
                    <a:pt x="15" y="24"/>
                  </a:cubicBezTo>
                  <a:close/>
                  <a:moveTo>
                    <a:pt x="7" y="74"/>
                  </a:moveTo>
                  <a:cubicBezTo>
                    <a:pt x="7" y="67"/>
                    <a:pt x="13" y="60"/>
                    <a:pt x="21" y="60"/>
                  </a:cubicBezTo>
                  <a:cubicBezTo>
                    <a:pt x="28" y="60"/>
                    <a:pt x="34" y="67"/>
                    <a:pt x="34" y="74"/>
                  </a:cubicBezTo>
                  <a:cubicBezTo>
                    <a:pt x="34" y="82"/>
                    <a:pt x="28" y="88"/>
                    <a:pt x="21" y="88"/>
                  </a:cubicBezTo>
                  <a:cubicBezTo>
                    <a:pt x="13" y="88"/>
                    <a:pt x="7" y="82"/>
                    <a:pt x="7" y="74"/>
                  </a:cubicBezTo>
                  <a:close/>
                </a:path>
              </a:pathLst>
            </a:custGeom>
            <a:solidFill>
              <a:srgbClr val="9D9D9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24">
              <a:extLst>
                <a:ext uri="{FF2B5EF4-FFF2-40B4-BE49-F238E27FC236}">
                  <a16:creationId xmlns:a16="http://schemas.microsoft.com/office/drawing/2014/main" id="{5F1527D4-9543-44DE-A9FC-08E6887A72F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49" y="3904"/>
              <a:ext cx="91" cy="127"/>
            </a:xfrm>
            <a:custGeom>
              <a:avLst/>
              <a:gdLst>
                <a:gd name="T0" fmla="*/ 42 w 94"/>
                <a:gd name="T1" fmla="*/ 21 h 131"/>
                <a:gd name="T2" fmla="*/ 21 w 94"/>
                <a:gd name="T3" fmla="*/ 0 h 131"/>
                <a:gd name="T4" fmla="*/ 0 w 94"/>
                <a:gd name="T5" fmla="*/ 21 h 131"/>
                <a:gd name="T6" fmla="*/ 21 w 94"/>
                <a:gd name="T7" fmla="*/ 41 h 131"/>
                <a:gd name="T8" fmla="*/ 34 w 94"/>
                <a:gd name="T9" fmla="*/ 36 h 131"/>
                <a:gd name="T10" fmla="*/ 87 w 94"/>
                <a:gd name="T11" fmla="*/ 76 h 131"/>
                <a:gd name="T12" fmla="*/ 87 w 94"/>
                <a:gd name="T13" fmla="*/ 131 h 131"/>
                <a:gd name="T14" fmla="*/ 94 w 94"/>
                <a:gd name="T15" fmla="*/ 131 h 131"/>
                <a:gd name="T16" fmla="*/ 94 w 94"/>
                <a:gd name="T17" fmla="*/ 73 h 131"/>
                <a:gd name="T18" fmla="*/ 39 w 94"/>
                <a:gd name="T19" fmla="*/ 31 h 131"/>
                <a:gd name="T20" fmla="*/ 42 w 94"/>
                <a:gd name="T21" fmla="*/ 21 h 131"/>
                <a:gd name="T22" fmla="*/ 21 w 94"/>
                <a:gd name="T23" fmla="*/ 34 h 131"/>
                <a:gd name="T24" fmla="*/ 7 w 94"/>
                <a:gd name="T25" fmla="*/ 21 h 131"/>
                <a:gd name="T26" fmla="*/ 21 w 94"/>
                <a:gd name="T27" fmla="*/ 7 h 131"/>
                <a:gd name="T28" fmla="*/ 34 w 94"/>
                <a:gd name="T29" fmla="*/ 21 h 131"/>
                <a:gd name="T30" fmla="*/ 21 w 94"/>
                <a:gd name="T31" fmla="*/ 34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94" h="131">
                  <a:moveTo>
                    <a:pt x="42" y="21"/>
                  </a:moveTo>
                  <a:cubicBezTo>
                    <a:pt x="42" y="9"/>
                    <a:pt x="32" y="0"/>
                    <a:pt x="21" y="0"/>
                  </a:cubicBezTo>
                  <a:cubicBezTo>
                    <a:pt x="9" y="0"/>
                    <a:pt x="0" y="9"/>
                    <a:pt x="0" y="21"/>
                  </a:cubicBezTo>
                  <a:cubicBezTo>
                    <a:pt x="0" y="32"/>
                    <a:pt x="9" y="41"/>
                    <a:pt x="21" y="41"/>
                  </a:cubicBezTo>
                  <a:cubicBezTo>
                    <a:pt x="26" y="41"/>
                    <a:pt x="31" y="39"/>
                    <a:pt x="34" y="36"/>
                  </a:cubicBezTo>
                  <a:cubicBezTo>
                    <a:pt x="87" y="76"/>
                    <a:pt x="87" y="76"/>
                    <a:pt x="87" y="76"/>
                  </a:cubicBezTo>
                  <a:cubicBezTo>
                    <a:pt x="87" y="131"/>
                    <a:pt x="87" y="131"/>
                    <a:pt x="87" y="131"/>
                  </a:cubicBezTo>
                  <a:cubicBezTo>
                    <a:pt x="94" y="131"/>
                    <a:pt x="94" y="131"/>
                    <a:pt x="94" y="131"/>
                  </a:cubicBezTo>
                  <a:cubicBezTo>
                    <a:pt x="94" y="73"/>
                    <a:pt x="94" y="73"/>
                    <a:pt x="94" y="73"/>
                  </a:cubicBezTo>
                  <a:cubicBezTo>
                    <a:pt x="39" y="31"/>
                    <a:pt x="39" y="31"/>
                    <a:pt x="39" y="31"/>
                  </a:cubicBezTo>
                  <a:cubicBezTo>
                    <a:pt x="41" y="28"/>
                    <a:pt x="42" y="24"/>
                    <a:pt x="42" y="21"/>
                  </a:cubicBezTo>
                  <a:close/>
                  <a:moveTo>
                    <a:pt x="21" y="34"/>
                  </a:moveTo>
                  <a:cubicBezTo>
                    <a:pt x="13" y="34"/>
                    <a:pt x="7" y="28"/>
                    <a:pt x="7" y="21"/>
                  </a:cubicBezTo>
                  <a:cubicBezTo>
                    <a:pt x="7" y="13"/>
                    <a:pt x="13" y="7"/>
                    <a:pt x="21" y="7"/>
                  </a:cubicBezTo>
                  <a:cubicBezTo>
                    <a:pt x="28" y="7"/>
                    <a:pt x="34" y="13"/>
                    <a:pt x="34" y="21"/>
                  </a:cubicBezTo>
                  <a:cubicBezTo>
                    <a:pt x="34" y="28"/>
                    <a:pt x="28" y="34"/>
                    <a:pt x="21" y="34"/>
                  </a:cubicBezTo>
                  <a:close/>
                </a:path>
              </a:pathLst>
            </a:custGeom>
            <a:solidFill>
              <a:srgbClr val="9D9D9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25">
              <a:extLst>
                <a:ext uri="{FF2B5EF4-FFF2-40B4-BE49-F238E27FC236}">
                  <a16:creationId xmlns:a16="http://schemas.microsoft.com/office/drawing/2014/main" id="{CE5656BA-6607-4222-90FE-57D43A985F8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12" y="3732"/>
              <a:ext cx="140" cy="299"/>
            </a:xfrm>
            <a:custGeom>
              <a:avLst/>
              <a:gdLst>
                <a:gd name="T0" fmla="*/ 79 w 144"/>
                <a:gd name="T1" fmla="*/ 115 h 308"/>
                <a:gd name="T2" fmla="*/ 90 w 144"/>
                <a:gd name="T3" fmla="*/ 101 h 308"/>
                <a:gd name="T4" fmla="*/ 75 w 144"/>
                <a:gd name="T5" fmla="*/ 87 h 308"/>
                <a:gd name="T6" fmla="*/ 61 w 144"/>
                <a:gd name="T7" fmla="*/ 101 h 308"/>
                <a:gd name="T8" fmla="*/ 72 w 144"/>
                <a:gd name="T9" fmla="*/ 115 h 308"/>
                <a:gd name="T10" fmla="*/ 72 w 144"/>
                <a:gd name="T11" fmla="*/ 143 h 308"/>
                <a:gd name="T12" fmla="*/ 52 w 144"/>
                <a:gd name="T13" fmla="*/ 125 h 308"/>
                <a:gd name="T14" fmla="*/ 52 w 144"/>
                <a:gd name="T15" fmla="*/ 41 h 308"/>
                <a:gd name="T16" fmla="*/ 70 w 144"/>
                <a:gd name="T17" fmla="*/ 21 h 308"/>
                <a:gd name="T18" fmla="*/ 49 w 144"/>
                <a:gd name="T19" fmla="*/ 0 h 308"/>
                <a:gd name="T20" fmla="*/ 28 w 144"/>
                <a:gd name="T21" fmla="*/ 21 h 308"/>
                <a:gd name="T22" fmla="*/ 45 w 144"/>
                <a:gd name="T23" fmla="*/ 41 h 308"/>
                <a:gd name="T24" fmla="*/ 45 w 144"/>
                <a:gd name="T25" fmla="*/ 89 h 308"/>
                <a:gd name="T26" fmla="*/ 27 w 144"/>
                <a:gd name="T27" fmla="*/ 71 h 308"/>
                <a:gd name="T28" fmla="*/ 29 w 144"/>
                <a:gd name="T29" fmla="*/ 64 h 308"/>
                <a:gd name="T30" fmla="*/ 14 w 144"/>
                <a:gd name="T31" fmla="*/ 49 h 308"/>
                <a:gd name="T32" fmla="*/ 0 w 144"/>
                <a:gd name="T33" fmla="*/ 64 h 308"/>
                <a:gd name="T34" fmla="*/ 14 w 144"/>
                <a:gd name="T35" fmla="*/ 78 h 308"/>
                <a:gd name="T36" fmla="*/ 22 w 144"/>
                <a:gd name="T37" fmla="*/ 76 h 308"/>
                <a:gd name="T38" fmla="*/ 45 w 144"/>
                <a:gd name="T39" fmla="*/ 100 h 308"/>
                <a:gd name="T40" fmla="*/ 45 w 144"/>
                <a:gd name="T41" fmla="*/ 128 h 308"/>
                <a:gd name="T42" fmla="*/ 137 w 144"/>
                <a:gd name="T43" fmla="*/ 215 h 308"/>
                <a:gd name="T44" fmla="*/ 137 w 144"/>
                <a:gd name="T45" fmla="*/ 308 h 308"/>
                <a:gd name="T46" fmla="*/ 144 w 144"/>
                <a:gd name="T47" fmla="*/ 308 h 308"/>
                <a:gd name="T48" fmla="*/ 144 w 144"/>
                <a:gd name="T49" fmla="*/ 212 h 308"/>
                <a:gd name="T50" fmla="*/ 79 w 144"/>
                <a:gd name="T51" fmla="*/ 150 h 308"/>
                <a:gd name="T52" fmla="*/ 79 w 144"/>
                <a:gd name="T53" fmla="*/ 115 h 308"/>
                <a:gd name="T54" fmla="*/ 14 w 144"/>
                <a:gd name="T55" fmla="*/ 71 h 308"/>
                <a:gd name="T56" fmla="*/ 7 w 144"/>
                <a:gd name="T57" fmla="*/ 64 h 308"/>
                <a:gd name="T58" fmla="*/ 14 w 144"/>
                <a:gd name="T59" fmla="*/ 56 h 308"/>
                <a:gd name="T60" fmla="*/ 22 w 144"/>
                <a:gd name="T61" fmla="*/ 64 h 308"/>
                <a:gd name="T62" fmla="*/ 14 w 144"/>
                <a:gd name="T63" fmla="*/ 71 h 308"/>
                <a:gd name="T64" fmla="*/ 35 w 144"/>
                <a:gd name="T65" fmla="*/ 21 h 308"/>
                <a:gd name="T66" fmla="*/ 49 w 144"/>
                <a:gd name="T67" fmla="*/ 7 h 308"/>
                <a:gd name="T68" fmla="*/ 63 w 144"/>
                <a:gd name="T69" fmla="*/ 21 h 308"/>
                <a:gd name="T70" fmla="*/ 49 w 144"/>
                <a:gd name="T71" fmla="*/ 34 h 308"/>
                <a:gd name="T72" fmla="*/ 35 w 144"/>
                <a:gd name="T73" fmla="*/ 21 h 308"/>
                <a:gd name="T74" fmla="*/ 68 w 144"/>
                <a:gd name="T75" fmla="*/ 101 h 308"/>
                <a:gd name="T76" fmla="*/ 75 w 144"/>
                <a:gd name="T77" fmla="*/ 94 h 308"/>
                <a:gd name="T78" fmla="*/ 83 w 144"/>
                <a:gd name="T79" fmla="*/ 101 h 308"/>
                <a:gd name="T80" fmla="*/ 75 w 144"/>
                <a:gd name="T81" fmla="*/ 109 h 308"/>
                <a:gd name="T82" fmla="*/ 68 w 144"/>
                <a:gd name="T83" fmla="*/ 101 h 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44" h="308">
                  <a:moveTo>
                    <a:pt x="79" y="115"/>
                  </a:moveTo>
                  <a:cubicBezTo>
                    <a:pt x="85" y="114"/>
                    <a:pt x="90" y="108"/>
                    <a:pt x="90" y="101"/>
                  </a:cubicBezTo>
                  <a:cubicBezTo>
                    <a:pt x="90" y="93"/>
                    <a:pt x="83" y="87"/>
                    <a:pt x="75" y="87"/>
                  </a:cubicBezTo>
                  <a:cubicBezTo>
                    <a:pt x="67" y="87"/>
                    <a:pt x="61" y="93"/>
                    <a:pt x="61" y="101"/>
                  </a:cubicBezTo>
                  <a:cubicBezTo>
                    <a:pt x="61" y="108"/>
                    <a:pt x="65" y="114"/>
                    <a:pt x="72" y="115"/>
                  </a:cubicBezTo>
                  <a:cubicBezTo>
                    <a:pt x="72" y="143"/>
                    <a:pt x="72" y="143"/>
                    <a:pt x="72" y="143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2" y="41"/>
                    <a:pt x="52" y="41"/>
                    <a:pt x="52" y="41"/>
                  </a:cubicBezTo>
                  <a:cubicBezTo>
                    <a:pt x="62" y="39"/>
                    <a:pt x="70" y="31"/>
                    <a:pt x="70" y="21"/>
                  </a:cubicBezTo>
                  <a:cubicBezTo>
                    <a:pt x="70" y="9"/>
                    <a:pt x="60" y="0"/>
                    <a:pt x="49" y="0"/>
                  </a:cubicBezTo>
                  <a:cubicBezTo>
                    <a:pt x="37" y="0"/>
                    <a:pt x="28" y="9"/>
                    <a:pt x="28" y="21"/>
                  </a:cubicBezTo>
                  <a:cubicBezTo>
                    <a:pt x="28" y="31"/>
                    <a:pt x="36" y="39"/>
                    <a:pt x="45" y="41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27" y="71"/>
                    <a:pt x="27" y="71"/>
                    <a:pt x="27" y="71"/>
                  </a:cubicBezTo>
                  <a:cubicBezTo>
                    <a:pt x="28" y="69"/>
                    <a:pt x="29" y="66"/>
                    <a:pt x="29" y="64"/>
                  </a:cubicBezTo>
                  <a:cubicBezTo>
                    <a:pt x="29" y="56"/>
                    <a:pt x="22" y="49"/>
                    <a:pt x="14" y="49"/>
                  </a:cubicBezTo>
                  <a:cubicBezTo>
                    <a:pt x="7" y="49"/>
                    <a:pt x="0" y="56"/>
                    <a:pt x="0" y="64"/>
                  </a:cubicBezTo>
                  <a:cubicBezTo>
                    <a:pt x="0" y="72"/>
                    <a:pt x="7" y="78"/>
                    <a:pt x="14" y="78"/>
                  </a:cubicBezTo>
                  <a:cubicBezTo>
                    <a:pt x="17" y="78"/>
                    <a:pt x="20" y="77"/>
                    <a:pt x="22" y="76"/>
                  </a:cubicBezTo>
                  <a:cubicBezTo>
                    <a:pt x="45" y="100"/>
                    <a:pt x="45" y="100"/>
                    <a:pt x="45" y="100"/>
                  </a:cubicBezTo>
                  <a:cubicBezTo>
                    <a:pt x="45" y="128"/>
                    <a:pt x="45" y="128"/>
                    <a:pt x="45" y="128"/>
                  </a:cubicBezTo>
                  <a:cubicBezTo>
                    <a:pt x="137" y="215"/>
                    <a:pt x="137" y="215"/>
                    <a:pt x="137" y="215"/>
                  </a:cubicBezTo>
                  <a:cubicBezTo>
                    <a:pt x="137" y="308"/>
                    <a:pt x="137" y="308"/>
                    <a:pt x="137" y="308"/>
                  </a:cubicBezTo>
                  <a:cubicBezTo>
                    <a:pt x="144" y="308"/>
                    <a:pt x="144" y="308"/>
                    <a:pt x="144" y="308"/>
                  </a:cubicBezTo>
                  <a:cubicBezTo>
                    <a:pt x="144" y="212"/>
                    <a:pt x="144" y="212"/>
                    <a:pt x="144" y="212"/>
                  </a:cubicBezTo>
                  <a:cubicBezTo>
                    <a:pt x="79" y="150"/>
                    <a:pt x="79" y="150"/>
                    <a:pt x="79" y="150"/>
                  </a:cubicBezTo>
                  <a:lnTo>
                    <a:pt x="79" y="115"/>
                  </a:lnTo>
                  <a:close/>
                  <a:moveTo>
                    <a:pt x="14" y="71"/>
                  </a:moveTo>
                  <a:cubicBezTo>
                    <a:pt x="10" y="71"/>
                    <a:pt x="7" y="68"/>
                    <a:pt x="7" y="64"/>
                  </a:cubicBezTo>
                  <a:cubicBezTo>
                    <a:pt x="7" y="60"/>
                    <a:pt x="10" y="56"/>
                    <a:pt x="14" y="56"/>
                  </a:cubicBezTo>
                  <a:cubicBezTo>
                    <a:pt x="19" y="56"/>
                    <a:pt x="22" y="60"/>
                    <a:pt x="22" y="64"/>
                  </a:cubicBezTo>
                  <a:cubicBezTo>
                    <a:pt x="22" y="68"/>
                    <a:pt x="19" y="71"/>
                    <a:pt x="14" y="71"/>
                  </a:cubicBezTo>
                  <a:close/>
                  <a:moveTo>
                    <a:pt x="35" y="21"/>
                  </a:moveTo>
                  <a:cubicBezTo>
                    <a:pt x="35" y="13"/>
                    <a:pt x="41" y="7"/>
                    <a:pt x="49" y="7"/>
                  </a:cubicBezTo>
                  <a:cubicBezTo>
                    <a:pt x="57" y="7"/>
                    <a:pt x="63" y="13"/>
                    <a:pt x="63" y="21"/>
                  </a:cubicBezTo>
                  <a:cubicBezTo>
                    <a:pt x="63" y="28"/>
                    <a:pt x="57" y="34"/>
                    <a:pt x="49" y="34"/>
                  </a:cubicBezTo>
                  <a:cubicBezTo>
                    <a:pt x="41" y="34"/>
                    <a:pt x="35" y="28"/>
                    <a:pt x="35" y="21"/>
                  </a:cubicBezTo>
                  <a:close/>
                  <a:moveTo>
                    <a:pt x="68" y="101"/>
                  </a:moveTo>
                  <a:cubicBezTo>
                    <a:pt x="68" y="97"/>
                    <a:pt x="71" y="94"/>
                    <a:pt x="75" y="94"/>
                  </a:cubicBezTo>
                  <a:cubicBezTo>
                    <a:pt x="79" y="94"/>
                    <a:pt x="83" y="97"/>
                    <a:pt x="83" y="101"/>
                  </a:cubicBezTo>
                  <a:cubicBezTo>
                    <a:pt x="83" y="105"/>
                    <a:pt x="79" y="109"/>
                    <a:pt x="75" y="109"/>
                  </a:cubicBezTo>
                  <a:cubicBezTo>
                    <a:pt x="71" y="109"/>
                    <a:pt x="68" y="105"/>
                    <a:pt x="68" y="101"/>
                  </a:cubicBezTo>
                  <a:close/>
                </a:path>
              </a:pathLst>
            </a:custGeom>
            <a:solidFill>
              <a:srgbClr val="9D9D9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26">
              <a:extLst>
                <a:ext uri="{FF2B5EF4-FFF2-40B4-BE49-F238E27FC236}">
                  <a16:creationId xmlns:a16="http://schemas.microsoft.com/office/drawing/2014/main" id="{BBAB436C-1F00-4B7D-AAC1-DF3297C1E46B}"/>
                </a:ext>
              </a:extLst>
            </p:cNvPr>
            <p:cNvSpPr>
              <a:spLocks/>
            </p:cNvSpPr>
            <p:nvPr/>
          </p:nvSpPr>
          <p:spPr bwMode="auto">
            <a:xfrm>
              <a:off x="3509" y="3929"/>
              <a:ext cx="123" cy="110"/>
            </a:xfrm>
            <a:custGeom>
              <a:avLst/>
              <a:gdLst>
                <a:gd name="T0" fmla="*/ 0 w 127"/>
                <a:gd name="T1" fmla="*/ 49 h 113"/>
                <a:gd name="T2" fmla="*/ 64 w 127"/>
                <a:gd name="T3" fmla="*/ 113 h 113"/>
                <a:gd name="T4" fmla="*/ 127 w 127"/>
                <a:gd name="T5" fmla="*/ 49 h 113"/>
                <a:gd name="T6" fmla="*/ 127 w 127"/>
                <a:gd name="T7" fmla="*/ 0 h 113"/>
                <a:gd name="T8" fmla="*/ 0 w 127"/>
                <a:gd name="T9" fmla="*/ 0 h 113"/>
                <a:gd name="T10" fmla="*/ 0 w 127"/>
                <a:gd name="T11" fmla="*/ 49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7" h="113">
                  <a:moveTo>
                    <a:pt x="0" y="49"/>
                  </a:moveTo>
                  <a:cubicBezTo>
                    <a:pt x="0" y="84"/>
                    <a:pt x="29" y="113"/>
                    <a:pt x="64" y="113"/>
                  </a:cubicBezTo>
                  <a:cubicBezTo>
                    <a:pt x="99" y="113"/>
                    <a:pt x="127" y="84"/>
                    <a:pt x="127" y="4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49"/>
                  </a:lnTo>
                  <a:close/>
                </a:path>
              </a:pathLst>
            </a:custGeom>
            <a:solidFill>
              <a:srgbClr val="9D9D9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27">
              <a:extLst>
                <a:ext uri="{FF2B5EF4-FFF2-40B4-BE49-F238E27FC236}">
                  <a16:creationId xmlns:a16="http://schemas.microsoft.com/office/drawing/2014/main" id="{9A854CBC-0C3A-47A8-9020-E72123C81AA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509" y="3722"/>
              <a:ext cx="137" cy="199"/>
            </a:xfrm>
            <a:custGeom>
              <a:avLst/>
              <a:gdLst>
                <a:gd name="T0" fmla="*/ 114 w 141"/>
                <a:gd name="T1" fmla="*/ 45 h 205"/>
                <a:gd name="T2" fmla="*/ 106 w 141"/>
                <a:gd name="T3" fmla="*/ 35 h 205"/>
                <a:gd name="T4" fmla="*/ 97 w 141"/>
                <a:gd name="T5" fmla="*/ 19 h 205"/>
                <a:gd name="T6" fmla="*/ 101 w 141"/>
                <a:gd name="T7" fmla="*/ 20 h 205"/>
                <a:gd name="T8" fmla="*/ 111 w 141"/>
                <a:gd name="T9" fmla="*/ 15 h 205"/>
                <a:gd name="T10" fmla="*/ 106 w 141"/>
                <a:gd name="T11" fmla="*/ 6 h 205"/>
                <a:gd name="T12" fmla="*/ 85 w 141"/>
                <a:gd name="T13" fmla="*/ 8 h 205"/>
                <a:gd name="T14" fmla="*/ 93 w 141"/>
                <a:gd name="T15" fmla="*/ 43 h 205"/>
                <a:gd name="T16" fmla="*/ 102 w 141"/>
                <a:gd name="T17" fmla="*/ 55 h 205"/>
                <a:gd name="T18" fmla="*/ 119 w 141"/>
                <a:gd name="T19" fmla="*/ 87 h 205"/>
                <a:gd name="T20" fmla="*/ 94 w 141"/>
                <a:gd name="T21" fmla="*/ 83 h 205"/>
                <a:gd name="T22" fmla="*/ 78 w 141"/>
                <a:gd name="T23" fmla="*/ 76 h 205"/>
                <a:gd name="T24" fmla="*/ 47 w 141"/>
                <a:gd name="T25" fmla="*/ 88 h 205"/>
                <a:gd name="T26" fmla="*/ 52 w 141"/>
                <a:gd name="T27" fmla="*/ 131 h 205"/>
                <a:gd name="T28" fmla="*/ 0 w 141"/>
                <a:gd name="T29" fmla="*/ 193 h 205"/>
                <a:gd name="T30" fmla="*/ 0 w 141"/>
                <a:gd name="T31" fmla="*/ 205 h 205"/>
                <a:gd name="T32" fmla="*/ 127 w 141"/>
                <a:gd name="T33" fmla="*/ 205 h 205"/>
                <a:gd name="T34" fmla="*/ 127 w 141"/>
                <a:gd name="T35" fmla="*/ 193 h 205"/>
                <a:gd name="T36" fmla="*/ 68 w 141"/>
                <a:gd name="T37" fmla="*/ 130 h 205"/>
                <a:gd name="T38" fmla="*/ 66 w 141"/>
                <a:gd name="T39" fmla="*/ 125 h 205"/>
                <a:gd name="T40" fmla="*/ 60 w 141"/>
                <a:gd name="T41" fmla="*/ 96 h 205"/>
                <a:gd name="T42" fmla="*/ 75 w 141"/>
                <a:gd name="T43" fmla="*/ 91 h 205"/>
                <a:gd name="T44" fmla="*/ 87 w 141"/>
                <a:gd name="T45" fmla="*/ 96 h 205"/>
                <a:gd name="T46" fmla="*/ 132 w 141"/>
                <a:gd name="T47" fmla="*/ 95 h 205"/>
                <a:gd name="T48" fmla="*/ 114 w 141"/>
                <a:gd name="T49" fmla="*/ 45 h 205"/>
                <a:gd name="T50" fmla="*/ 74 w 141"/>
                <a:gd name="T51" fmla="*/ 161 h 205"/>
                <a:gd name="T52" fmla="*/ 74 w 141"/>
                <a:gd name="T53" fmla="*/ 180 h 205"/>
                <a:gd name="T54" fmla="*/ 62 w 141"/>
                <a:gd name="T55" fmla="*/ 192 h 205"/>
                <a:gd name="T56" fmla="*/ 50 w 141"/>
                <a:gd name="T57" fmla="*/ 180 h 205"/>
                <a:gd name="T58" fmla="*/ 50 w 141"/>
                <a:gd name="T59" fmla="*/ 161 h 205"/>
                <a:gd name="T60" fmla="*/ 62 w 141"/>
                <a:gd name="T61" fmla="*/ 149 h 205"/>
                <a:gd name="T62" fmla="*/ 74 w 141"/>
                <a:gd name="T63" fmla="*/ 161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41" h="205">
                  <a:moveTo>
                    <a:pt x="114" y="45"/>
                  </a:moveTo>
                  <a:cubicBezTo>
                    <a:pt x="111" y="41"/>
                    <a:pt x="108" y="38"/>
                    <a:pt x="106" y="35"/>
                  </a:cubicBezTo>
                  <a:cubicBezTo>
                    <a:pt x="101" y="27"/>
                    <a:pt x="98" y="22"/>
                    <a:pt x="97" y="19"/>
                  </a:cubicBezTo>
                  <a:cubicBezTo>
                    <a:pt x="98" y="19"/>
                    <a:pt x="100" y="19"/>
                    <a:pt x="101" y="20"/>
                  </a:cubicBezTo>
                  <a:cubicBezTo>
                    <a:pt x="105" y="21"/>
                    <a:pt x="109" y="19"/>
                    <a:pt x="111" y="15"/>
                  </a:cubicBezTo>
                  <a:cubicBezTo>
                    <a:pt x="112" y="11"/>
                    <a:pt x="110" y="7"/>
                    <a:pt x="106" y="6"/>
                  </a:cubicBezTo>
                  <a:cubicBezTo>
                    <a:pt x="102" y="4"/>
                    <a:pt x="91" y="0"/>
                    <a:pt x="85" y="8"/>
                  </a:cubicBezTo>
                  <a:cubicBezTo>
                    <a:pt x="81" y="12"/>
                    <a:pt x="78" y="20"/>
                    <a:pt x="93" y="43"/>
                  </a:cubicBezTo>
                  <a:cubicBezTo>
                    <a:pt x="96" y="47"/>
                    <a:pt x="99" y="50"/>
                    <a:pt x="102" y="55"/>
                  </a:cubicBezTo>
                  <a:cubicBezTo>
                    <a:pt x="111" y="64"/>
                    <a:pt x="123" y="79"/>
                    <a:pt x="119" y="87"/>
                  </a:cubicBezTo>
                  <a:cubicBezTo>
                    <a:pt x="116" y="92"/>
                    <a:pt x="109" y="90"/>
                    <a:pt x="94" y="83"/>
                  </a:cubicBezTo>
                  <a:cubicBezTo>
                    <a:pt x="88" y="80"/>
                    <a:pt x="83" y="77"/>
                    <a:pt x="78" y="76"/>
                  </a:cubicBezTo>
                  <a:cubicBezTo>
                    <a:pt x="64" y="74"/>
                    <a:pt x="53" y="78"/>
                    <a:pt x="47" y="88"/>
                  </a:cubicBezTo>
                  <a:cubicBezTo>
                    <a:pt x="40" y="100"/>
                    <a:pt x="42" y="117"/>
                    <a:pt x="52" y="131"/>
                  </a:cubicBezTo>
                  <a:cubicBezTo>
                    <a:pt x="23" y="137"/>
                    <a:pt x="0" y="162"/>
                    <a:pt x="0" y="193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27" y="205"/>
                    <a:pt x="127" y="205"/>
                    <a:pt x="127" y="205"/>
                  </a:cubicBezTo>
                  <a:cubicBezTo>
                    <a:pt x="127" y="193"/>
                    <a:pt x="127" y="193"/>
                    <a:pt x="127" y="193"/>
                  </a:cubicBezTo>
                  <a:cubicBezTo>
                    <a:pt x="127" y="160"/>
                    <a:pt x="101" y="132"/>
                    <a:pt x="68" y="130"/>
                  </a:cubicBezTo>
                  <a:cubicBezTo>
                    <a:pt x="68" y="128"/>
                    <a:pt x="67" y="127"/>
                    <a:pt x="66" y="125"/>
                  </a:cubicBezTo>
                  <a:cubicBezTo>
                    <a:pt x="57" y="114"/>
                    <a:pt x="56" y="102"/>
                    <a:pt x="60" y="96"/>
                  </a:cubicBezTo>
                  <a:cubicBezTo>
                    <a:pt x="63" y="91"/>
                    <a:pt x="68" y="90"/>
                    <a:pt x="75" y="91"/>
                  </a:cubicBezTo>
                  <a:cubicBezTo>
                    <a:pt x="78" y="92"/>
                    <a:pt x="83" y="94"/>
                    <a:pt x="87" y="96"/>
                  </a:cubicBezTo>
                  <a:cubicBezTo>
                    <a:pt x="100" y="102"/>
                    <a:pt x="122" y="113"/>
                    <a:pt x="132" y="95"/>
                  </a:cubicBezTo>
                  <a:cubicBezTo>
                    <a:pt x="141" y="77"/>
                    <a:pt x="125" y="59"/>
                    <a:pt x="114" y="45"/>
                  </a:cubicBezTo>
                  <a:close/>
                  <a:moveTo>
                    <a:pt x="74" y="161"/>
                  </a:moveTo>
                  <a:cubicBezTo>
                    <a:pt x="74" y="180"/>
                    <a:pt x="74" y="180"/>
                    <a:pt x="74" y="180"/>
                  </a:cubicBezTo>
                  <a:cubicBezTo>
                    <a:pt x="74" y="187"/>
                    <a:pt x="69" y="192"/>
                    <a:pt x="62" y="192"/>
                  </a:cubicBezTo>
                  <a:cubicBezTo>
                    <a:pt x="56" y="192"/>
                    <a:pt x="50" y="187"/>
                    <a:pt x="50" y="180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50" y="154"/>
                    <a:pt x="56" y="149"/>
                    <a:pt x="62" y="149"/>
                  </a:cubicBezTo>
                  <a:cubicBezTo>
                    <a:pt x="69" y="149"/>
                    <a:pt x="74" y="154"/>
                    <a:pt x="74" y="161"/>
                  </a:cubicBezTo>
                  <a:close/>
                </a:path>
              </a:pathLst>
            </a:custGeom>
            <a:solidFill>
              <a:srgbClr val="9D9D9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28">
              <a:extLst>
                <a:ext uri="{FF2B5EF4-FFF2-40B4-BE49-F238E27FC236}">
                  <a16:creationId xmlns:a16="http://schemas.microsoft.com/office/drawing/2014/main" id="{7B306338-E695-41EA-85D4-F56B107DD4C0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1" y="1126"/>
              <a:ext cx="37" cy="50"/>
            </a:xfrm>
            <a:custGeom>
              <a:avLst/>
              <a:gdLst>
                <a:gd name="T0" fmla="*/ 0 w 38"/>
                <a:gd name="T1" fmla="*/ 37 h 52"/>
                <a:gd name="T2" fmla="*/ 13 w 38"/>
                <a:gd name="T3" fmla="*/ 52 h 52"/>
                <a:gd name="T4" fmla="*/ 34 w 38"/>
                <a:gd name="T5" fmla="*/ 26 h 52"/>
                <a:gd name="T6" fmla="*/ 38 w 38"/>
                <a:gd name="T7" fmla="*/ 1 h 52"/>
                <a:gd name="T8" fmla="*/ 30 w 38"/>
                <a:gd name="T9" fmla="*/ 0 h 52"/>
                <a:gd name="T10" fmla="*/ 0 w 38"/>
                <a:gd name="T11" fmla="*/ 37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52">
                  <a:moveTo>
                    <a:pt x="0" y="37"/>
                  </a:moveTo>
                  <a:cubicBezTo>
                    <a:pt x="0" y="46"/>
                    <a:pt x="4" y="52"/>
                    <a:pt x="13" y="52"/>
                  </a:cubicBezTo>
                  <a:cubicBezTo>
                    <a:pt x="22" y="52"/>
                    <a:pt x="32" y="40"/>
                    <a:pt x="34" y="26"/>
                  </a:cubicBezTo>
                  <a:cubicBezTo>
                    <a:pt x="38" y="1"/>
                    <a:pt x="38" y="1"/>
                    <a:pt x="38" y="1"/>
                  </a:cubicBezTo>
                  <a:cubicBezTo>
                    <a:pt x="36" y="1"/>
                    <a:pt x="33" y="0"/>
                    <a:pt x="30" y="0"/>
                  </a:cubicBezTo>
                  <a:cubicBezTo>
                    <a:pt x="13" y="0"/>
                    <a:pt x="0" y="17"/>
                    <a:pt x="0" y="37"/>
                  </a:cubicBezTo>
                  <a:close/>
                </a:path>
              </a:pathLst>
            </a:custGeom>
            <a:solidFill>
              <a:srgbClr val="9D9D9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29">
              <a:extLst>
                <a:ext uri="{FF2B5EF4-FFF2-40B4-BE49-F238E27FC236}">
                  <a16:creationId xmlns:a16="http://schemas.microsoft.com/office/drawing/2014/main" id="{A86DA781-A4F6-42E7-B9E3-03F201878E7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532" y="1024"/>
              <a:ext cx="257" cy="257"/>
            </a:xfrm>
            <a:custGeom>
              <a:avLst/>
              <a:gdLst>
                <a:gd name="T0" fmla="*/ 133 w 265"/>
                <a:gd name="T1" fmla="*/ 0 h 265"/>
                <a:gd name="T2" fmla="*/ 0 w 265"/>
                <a:gd name="T3" fmla="*/ 132 h 265"/>
                <a:gd name="T4" fmla="*/ 133 w 265"/>
                <a:gd name="T5" fmla="*/ 265 h 265"/>
                <a:gd name="T6" fmla="*/ 265 w 265"/>
                <a:gd name="T7" fmla="*/ 132 h 265"/>
                <a:gd name="T8" fmla="*/ 133 w 265"/>
                <a:gd name="T9" fmla="*/ 0 h 265"/>
                <a:gd name="T10" fmla="*/ 170 w 265"/>
                <a:gd name="T11" fmla="*/ 178 h 265"/>
                <a:gd name="T12" fmla="*/ 149 w 265"/>
                <a:gd name="T13" fmla="*/ 158 h 265"/>
                <a:gd name="T14" fmla="*/ 148 w 265"/>
                <a:gd name="T15" fmla="*/ 158 h 265"/>
                <a:gd name="T16" fmla="*/ 115 w 265"/>
                <a:gd name="T17" fmla="*/ 178 h 265"/>
                <a:gd name="T18" fmla="*/ 87 w 265"/>
                <a:gd name="T19" fmla="*/ 145 h 265"/>
                <a:gd name="T20" fmla="*/ 146 w 265"/>
                <a:gd name="T21" fmla="*/ 85 h 265"/>
                <a:gd name="T22" fmla="*/ 177 w 265"/>
                <a:gd name="T23" fmla="*/ 92 h 265"/>
                <a:gd name="T24" fmla="*/ 169 w 265"/>
                <a:gd name="T25" fmla="*/ 139 h 265"/>
                <a:gd name="T26" fmla="*/ 175 w 265"/>
                <a:gd name="T27" fmla="*/ 161 h 265"/>
                <a:gd name="T28" fmla="*/ 200 w 265"/>
                <a:gd name="T29" fmla="*/ 118 h 265"/>
                <a:gd name="T30" fmla="*/ 139 w 265"/>
                <a:gd name="T31" fmla="*/ 59 h 265"/>
                <a:gd name="T32" fmla="*/ 66 w 265"/>
                <a:gd name="T33" fmla="*/ 138 h 265"/>
                <a:gd name="T34" fmla="*/ 131 w 265"/>
                <a:gd name="T35" fmla="*/ 205 h 265"/>
                <a:gd name="T36" fmla="*/ 168 w 265"/>
                <a:gd name="T37" fmla="*/ 197 h 265"/>
                <a:gd name="T38" fmla="*/ 173 w 265"/>
                <a:gd name="T39" fmla="*/ 212 h 265"/>
                <a:gd name="T40" fmla="*/ 126 w 265"/>
                <a:gd name="T41" fmla="*/ 221 h 265"/>
                <a:gd name="T42" fmla="*/ 46 w 265"/>
                <a:gd name="T43" fmla="*/ 141 h 265"/>
                <a:gd name="T44" fmla="*/ 142 w 265"/>
                <a:gd name="T45" fmla="*/ 43 h 265"/>
                <a:gd name="T46" fmla="*/ 219 w 265"/>
                <a:gd name="T47" fmla="*/ 117 h 265"/>
                <a:gd name="T48" fmla="*/ 170 w 265"/>
                <a:gd name="T49" fmla="*/ 178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5" h="265">
                  <a:moveTo>
                    <a:pt x="133" y="0"/>
                  </a:moveTo>
                  <a:cubicBezTo>
                    <a:pt x="59" y="0"/>
                    <a:pt x="0" y="59"/>
                    <a:pt x="0" y="132"/>
                  </a:cubicBezTo>
                  <a:cubicBezTo>
                    <a:pt x="0" y="205"/>
                    <a:pt x="59" y="265"/>
                    <a:pt x="133" y="265"/>
                  </a:cubicBezTo>
                  <a:cubicBezTo>
                    <a:pt x="206" y="265"/>
                    <a:pt x="265" y="205"/>
                    <a:pt x="265" y="132"/>
                  </a:cubicBezTo>
                  <a:cubicBezTo>
                    <a:pt x="265" y="59"/>
                    <a:pt x="206" y="0"/>
                    <a:pt x="133" y="0"/>
                  </a:cubicBezTo>
                  <a:close/>
                  <a:moveTo>
                    <a:pt x="170" y="178"/>
                  </a:moveTo>
                  <a:cubicBezTo>
                    <a:pt x="158" y="178"/>
                    <a:pt x="150" y="172"/>
                    <a:pt x="149" y="158"/>
                  </a:cubicBezTo>
                  <a:cubicBezTo>
                    <a:pt x="148" y="158"/>
                    <a:pt x="148" y="158"/>
                    <a:pt x="148" y="158"/>
                  </a:cubicBezTo>
                  <a:cubicBezTo>
                    <a:pt x="140" y="171"/>
                    <a:pt x="129" y="178"/>
                    <a:pt x="115" y="178"/>
                  </a:cubicBezTo>
                  <a:cubicBezTo>
                    <a:pt x="98" y="178"/>
                    <a:pt x="87" y="166"/>
                    <a:pt x="87" y="145"/>
                  </a:cubicBezTo>
                  <a:cubicBezTo>
                    <a:pt x="87" y="114"/>
                    <a:pt x="109" y="85"/>
                    <a:pt x="146" y="85"/>
                  </a:cubicBezTo>
                  <a:cubicBezTo>
                    <a:pt x="157" y="85"/>
                    <a:pt x="170" y="88"/>
                    <a:pt x="177" y="92"/>
                  </a:cubicBezTo>
                  <a:cubicBezTo>
                    <a:pt x="169" y="139"/>
                    <a:pt x="169" y="139"/>
                    <a:pt x="169" y="139"/>
                  </a:cubicBezTo>
                  <a:cubicBezTo>
                    <a:pt x="166" y="154"/>
                    <a:pt x="168" y="161"/>
                    <a:pt x="175" y="161"/>
                  </a:cubicBezTo>
                  <a:cubicBezTo>
                    <a:pt x="186" y="161"/>
                    <a:pt x="200" y="147"/>
                    <a:pt x="200" y="118"/>
                  </a:cubicBezTo>
                  <a:cubicBezTo>
                    <a:pt x="200" y="85"/>
                    <a:pt x="179" y="59"/>
                    <a:pt x="139" y="59"/>
                  </a:cubicBezTo>
                  <a:cubicBezTo>
                    <a:pt x="100" y="59"/>
                    <a:pt x="66" y="90"/>
                    <a:pt x="66" y="138"/>
                  </a:cubicBezTo>
                  <a:cubicBezTo>
                    <a:pt x="66" y="181"/>
                    <a:pt x="93" y="205"/>
                    <a:pt x="131" y="205"/>
                  </a:cubicBezTo>
                  <a:cubicBezTo>
                    <a:pt x="144" y="205"/>
                    <a:pt x="158" y="202"/>
                    <a:pt x="168" y="197"/>
                  </a:cubicBezTo>
                  <a:cubicBezTo>
                    <a:pt x="173" y="212"/>
                    <a:pt x="173" y="212"/>
                    <a:pt x="173" y="212"/>
                  </a:cubicBezTo>
                  <a:cubicBezTo>
                    <a:pt x="157" y="219"/>
                    <a:pt x="144" y="221"/>
                    <a:pt x="126" y="221"/>
                  </a:cubicBezTo>
                  <a:cubicBezTo>
                    <a:pt x="84" y="221"/>
                    <a:pt x="46" y="191"/>
                    <a:pt x="46" y="141"/>
                  </a:cubicBezTo>
                  <a:cubicBezTo>
                    <a:pt x="46" y="89"/>
                    <a:pt x="84" y="43"/>
                    <a:pt x="142" y="43"/>
                  </a:cubicBezTo>
                  <a:cubicBezTo>
                    <a:pt x="187" y="43"/>
                    <a:pt x="219" y="74"/>
                    <a:pt x="219" y="117"/>
                  </a:cubicBezTo>
                  <a:cubicBezTo>
                    <a:pt x="219" y="154"/>
                    <a:pt x="198" y="178"/>
                    <a:pt x="170" y="178"/>
                  </a:cubicBezTo>
                  <a:close/>
                </a:path>
              </a:pathLst>
            </a:custGeom>
            <a:solidFill>
              <a:srgbClr val="9D9D9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30">
              <a:extLst>
                <a:ext uri="{FF2B5EF4-FFF2-40B4-BE49-F238E27FC236}">
                  <a16:creationId xmlns:a16="http://schemas.microsoft.com/office/drawing/2014/main" id="{24DDF742-E029-4DD7-AFC0-DDBFAAFC5C8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4" y="1155"/>
              <a:ext cx="135" cy="136"/>
            </a:xfrm>
            <a:custGeom>
              <a:avLst/>
              <a:gdLst>
                <a:gd name="T0" fmla="*/ 86 w 140"/>
                <a:gd name="T1" fmla="*/ 60 h 140"/>
                <a:gd name="T2" fmla="*/ 109 w 140"/>
                <a:gd name="T3" fmla="*/ 49 h 140"/>
                <a:gd name="T4" fmla="*/ 100 w 140"/>
                <a:gd name="T5" fmla="*/ 32 h 140"/>
                <a:gd name="T6" fmla="*/ 16 w 140"/>
                <a:gd name="T7" fmla="*/ 3 h 140"/>
                <a:gd name="T8" fmla="*/ 4 w 140"/>
                <a:gd name="T9" fmla="*/ 16 h 140"/>
                <a:gd name="T10" fmla="*/ 32 w 140"/>
                <a:gd name="T11" fmla="*/ 99 h 140"/>
                <a:gd name="T12" fmla="*/ 50 w 140"/>
                <a:gd name="T13" fmla="*/ 108 h 140"/>
                <a:gd name="T14" fmla="*/ 60 w 140"/>
                <a:gd name="T15" fmla="*/ 85 h 140"/>
                <a:gd name="T16" fmla="*/ 115 w 140"/>
                <a:gd name="T17" fmla="*/ 140 h 140"/>
                <a:gd name="T18" fmla="*/ 140 w 140"/>
                <a:gd name="T19" fmla="*/ 115 h 140"/>
                <a:gd name="T20" fmla="*/ 86 w 140"/>
                <a:gd name="T21" fmla="*/ 6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0" h="140">
                  <a:moveTo>
                    <a:pt x="86" y="60"/>
                  </a:moveTo>
                  <a:cubicBezTo>
                    <a:pt x="109" y="49"/>
                    <a:pt x="109" y="49"/>
                    <a:pt x="109" y="49"/>
                  </a:cubicBezTo>
                  <a:cubicBezTo>
                    <a:pt x="114" y="43"/>
                    <a:pt x="110" y="36"/>
                    <a:pt x="100" y="32"/>
                  </a:cubicBezTo>
                  <a:cubicBezTo>
                    <a:pt x="16" y="3"/>
                    <a:pt x="16" y="3"/>
                    <a:pt x="16" y="3"/>
                  </a:cubicBezTo>
                  <a:cubicBezTo>
                    <a:pt x="6" y="0"/>
                    <a:pt x="0" y="5"/>
                    <a:pt x="4" y="16"/>
                  </a:cubicBezTo>
                  <a:cubicBezTo>
                    <a:pt x="32" y="99"/>
                    <a:pt x="32" y="99"/>
                    <a:pt x="32" y="99"/>
                  </a:cubicBezTo>
                  <a:cubicBezTo>
                    <a:pt x="36" y="110"/>
                    <a:pt x="44" y="114"/>
                    <a:pt x="50" y="108"/>
                  </a:cubicBezTo>
                  <a:cubicBezTo>
                    <a:pt x="60" y="85"/>
                    <a:pt x="60" y="85"/>
                    <a:pt x="60" y="85"/>
                  </a:cubicBezTo>
                  <a:cubicBezTo>
                    <a:pt x="115" y="140"/>
                    <a:pt x="115" y="140"/>
                    <a:pt x="115" y="140"/>
                  </a:cubicBezTo>
                  <a:cubicBezTo>
                    <a:pt x="140" y="115"/>
                    <a:pt x="140" y="115"/>
                    <a:pt x="140" y="115"/>
                  </a:cubicBezTo>
                  <a:lnTo>
                    <a:pt x="86" y="60"/>
                  </a:lnTo>
                  <a:close/>
                </a:path>
              </a:pathLst>
            </a:custGeom>
            <a:solidFill>
              <a:srgbClr val="9D9D9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31">
              <a:extLst>
                <a:ext uri="{FF2B5EF4-FFF2-40B4-BE49-F238E27FC236}">
                  <a16:creationId xmlns:a16="http://schemas.microsoft.com/office/drawing/2014/main" id="{8A1DCC8D-B9FF-418D-9077-4273F400FBBB}"/>
                </a:ext>
              </a:extLst>
            </p:cNvPr>
            <p:cNvSpPr>
              <a:spLocks/>
            </p:cNvSpPr>
            <p:nvPr/>
          </p:nvSpPr>
          <p:spPr bwMode="auto">
            <a:xfrm>
              <a:off x="1741" y="1071"/>
              <a:ext cx="138" cy="139"/>
            </a:xfrm>
            <a:custGeom>
              <a:avLst/>
              <a:gdLst>
                <a:gd name="T0" fmla="*/ 106 w 142"/>
                <a:gd name="T1" fmla="*/ 76 h 143"/>
                <a:gd name="T2" fmla="*/ 140 w 142"/>
                <a:gd name="T3" fmla="*/ 88 h 143"/>
                <a:gd name="T4" fmla="*/ 142 w 142"/>
                <a:gd name="T5" fmla="*/ 72 h 143"/>
                <a:gd name="T6" fmla="*/ 71 w 142"/>
                <a:gd name="T7" fmla="*/ 0 h 143"/>
                <a:gd name="T8" fmla="*/ 0 w 142"/>
                <a:gd name="T9" fmla="*/ 72 h 143"/>
                <a:gd name="T10" fmla="*/ 71 w 142"/>
                <a:gd name="T11" fmla="*/ 143 h 143"/>
                <a:gd name="T12" fmla="*/ 87 w 142"/>
                <a:gd name="T13" fmla="*/ 141 h 143"/>
                <a:gd name="T14" fmla="*/ 76 w 142"/>
                <a:gd name="T15" fmla="*/ 106 h 143"/>
                <a:gd name="T16" fmla="*/ 74 w 142"/>
                <a:gd name="T17" fmla="*/ 100 h 143"/>
                <a:gd name="T18" fmla="*/ 71 w 142"/>
                <a:gd name="T19" fmla="*/ 100 h 143"/>
                <a:gd name="T20" fmla="*/ 42 w 142"/>
                <a:gd name="T21" fmla="*/ 72 h 143"/>
                <a:gd name="T22" fmla="*/ 71 w 142"/>
                <a:gd name="T23" fmla="*/ 43 h 143"/>
                <a:gd name="T24" fmla="*/ 100 w 142"/>
                <a:gd name="T25" fmla="*/ 72 h 143"/>
                <a:gd name="T26" fmla="*/ 99 w 142"/>
                <a:gd name="T27" fmla="*/ 75 h 143"/>
                <a:gd name="T28" fmla="*/ 106 w 142"/>
                <a:gd name="T29" fmla="*/ 76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2" h="143">
                  <a:moveTo>
                    <a:pt x="106" y="76"/>
                  </a:moveTo>
                  <a:cubicBezTo>
                    <a:pt x="140" y="88"/>
                    <a:pt x="140" y="88"/>
                    <a:pt x="140" y="88"/>
                  </a:cubicBezTo>
                  <a:cubicBezTo>
                    <a:pt x="141" y="83"/>
                    <a:pt x="142" y="77"/>
                    <a:pt x="142" y="72"/>
                  </a:cubicBezTo>
                  <a:cubicBezTo>
                    <a:pt x="142" y="32"/>
                    <a:pt x="110" y="0"/>
                    <a:pt x="71" y="0"/>
                  </a:cubicBezTo>
                  <a:cubicBezTo>
                    <a:pt x="32" y="0"/>
                    <a:pt x="0" y="32"/>
                    <a:pt x="0" y="72"/>
                  </a:cubicBezTo>
                  <a:cubicBezTo>
                    <a:pt x="0" y="111"/>
                    <a:pt x="32" y="143"/>
                    <a:pt x="71" y="143"/>
                  </a:cubicBezTo>
                  <a:cubicBezTo>
                    <a:pt x="77" y="143"/>
                    <a:pt x="82" y="142"/>
                    <a:pt x="87" y="141"/>
                  </a:cubicBezTo>
                  <a:cubicBezTo>
                    <a:pt x="76" y="106"/>
                    <a:pt x="76" y="106"/>
                    <a:pt x="76" y="106"/>
                  </a:cubicBezTo>
                  <a:cubicBezTo>
                    <a:pt x="75" y="104"/>
                    <a:pt x="74" y="102"/>
                    <a:pt x="74" y="100"/>
                  </a:cubicBezTo>
                  <a:cubicBezTo>
                    <a:pt x="73" y="100"/>
                    <a:pt x="72" y="100"/>
                    <a:pt x="71" y="100"/>
                  </a:cubicBezTo>
                  <a:cubicBezTo>
                    <a:pt x="55" y="100"/>
                    <a:pt x="42" y="87"/>
                    <a:pt x="42" y="72"/>
                  </a:cubicBezTo>
                  <a:cubicBezTo>
                    <a:pt x="42" y="56"/>
                    <a:pt x="55" y="43"/>
                    <a:pt x="71" y="43"/>
                  </a:cubicBezTo>
                  <a:cubicBezTo>
                    <a:pt x="87" y="43"/>
                    <a:pt x="100" y="56"/>
                    <a:pt x="100" y="72"/>
                  </a:cubicBezTo>
                  <a:cubicBezTo>
                    <a:pt x="100" y="73"/>
                    <a:pt x="99" y="74"/>
                    <a:pt x="99" y="75"/>
                  </a:cubicBezTo>
                  <a:cubicBezTo>
                    <a:pt x="101" y="75"/>
                    <a:pt x="104" y="75"/>
                    <a:pt x="106" y="76"/>
                  </a:cubicBezTo>
                  <a:close/>
                </a:path>
              </a:pathLst>
            </a:custGeom>
            <a:solidFill>
              <a:srgbClr val="9D9D9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32">
              <a:extLst>
                <a:ext uri="{FF2B5EF4-FFF2-40B4-BE49-F238E27FC236}">
                  <a16:creationId xmlns:a16="http://schemas.microsoft.com/office/drawing/2014/main" id="{86E823D2-7F77-4A0C-85EF-18D3BE1C3D9C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3" y="1013"/>
              <a:ext cx="254" cy="255"/>
            </a:xfrm>
            <a:custGeom>
              <a:avLst/>
              <a:gdLst>
                <a:gd name="T0" fmla="*/ 158 w 262"/>
                <a:gd name="T1" fmla="*/ 231 h 263"/>
                <a:gd name="T2" fmla="*/ 131 w 262"/>
                <a:gd name="T3" fmla="*/ 235 h 263"/>
                <a:gd name="T4" fmla="*/ 27 w 262"/>
                <a:gd name="T5" fmla="*/ 132 h 263"/>
                <a:gd name="T6" fmla="*/ 131 w 262"/>
                <a:gd name="T7" fmla="*/ 28 h 263"/>
                <a:gd name="T8" fmla="*/ 234 w 262"/>
                <a:gd name="T9" fmla="*/ 132 h 263"/>
                <a:gd name="T10" fmla="*/ 231 w 262"/>
                <a:gd name="T11" fmla="*/ 159 h 263"/>
                <a:gd name="T12" fmla="*/ 249 w 262"/>
                <a:gd name="T13" fmla="*/ 165 h 263"/>
                <a:gd name="T14" fmla="*/ 257 w 262"/>
                <a:gd name="T15" fmla="*/ 168 h 263"/>
                <a:gd name="T16" fmla="*/ 262 w 262"/>
                <a:gd name="T17" fmla="*/ 132 h 263"/>
                <a:gd name="T18" fmla="*/ 131 w 262"/>
                <a:gd name="T19" fmla="*/ 0 h 263"/>
                <a:gd name="T20" fmla="*/ 0 w 262"/>
                <a:gd name="T21" fmla="*/ 132 h 263"/>
                <a:gd name="T22" fmla="*/ 131 w 262"/>
                <a:gd name="T23" fmla="*/ 263 h 263"/>
                <a:gd name="T24" fmla="*/ 168 w 262"/>
                <a:gd name="T25" fmla="*/ 257 h 263"/>
                <a:gd name="T26" fmla="*/ 164 w 262"/>
                <a:gd name="T27" fmla="*/ 250 h 263"/>
                <a:gd name="T28" fmla="*/ 158 w 262"/>
                <a:gd name="T29" fmla="*/ 231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62" h="263">
                  <a:moveTo>
                    <a:pt x="158" y="231"/>
                  </a:moveTo>
                  <a:cubicBezTo>
                    <a:pt x="149" y="234"/>
                    <a:pt x="140" y="235"/>
                    <a:pt x="131" y="235"/>
                  </a:cubicBezTo>
                  <a:cubicBezTo>
                    <a:pt x="74" y="235"/>
                    <a:pt x="27" y="189"/>
                    <a:pt x="27" y="132"/>
                  </a:cubicBezTo>
                  <a:cubicBezTo>
                    <a:pt x="27" y="74"/>
                    <a:pt x="74" y="28"/>
                    <a:pt x="131" y="28"/>
                  </a:cubicBezTo>
                  <a:cubicBezTo>
                    <a:pt x="188" y="28"/>
                    <a:pt x="234" y="74"/>
                    <a:pt x="234" y="132"/>
                  </a:cubicBezTo>
                  <a:cubicBezTo>
                    <a:pt x="234" y="141"/>
                    <a:pt x="233" y="150"/>
                    <a:pt x="231" y="159"/>
                  </a:cubicBezTo>
                  <a:cubicBezTo>
                    <a:pt x="249" y="165"/>
                    <a:pt x="249" y="165"/>
                    <a:pt x="249" y="165"/>
                  </a:cubicBezTo>
                  <a:cubicBezTo>
                    <a:pt x="252" y="166"/>
                    <a:pt x="255" y="167"/>
                    <a:pt x="257" y="168"/>
                  </a:cubicBezTo>
                  <a:cubicBezTo>
                    <a:pt x="260" y="157"/>
                    <a:pt x="262" y="144"/>
                    <a:pt x="262" y="132"/>
                  </a:cubicBezTo>
                  <a:cubicBezTo>
                    <a:pt x="262" y="59"/>
                    <a:pt x="203" y="0"/>
                    <a:pt x="131" y="0"/>
                  </a:cubicBezTo>
                  <a:cubicBezTo>
                    <a:pt x="59" y="0"/>
                    <a:pt x="0" y="59"/>
                    <a:pt x="0" y="132"/>
                  </a:cubicBezTo>
                  <a:cubicBezTo>
                    <a:pt x="0" y="204"/>
                    <a:pt x="59" y="263"/>
                    <a:pt x="131" y="263"/>
                  </a:cubicBezTo>
                  <a:cubicBezTo>
                    <a:pt x="144" y="263"/>
                    <a:pt x="156" y="261"/>
                    <a:pt x="168" y="257"/>
                  </a:cubicBezTo>
                  <a:cubicBezTo>
                    <a:pt x="166" y="255"/>
                    <a:pt x="165" y="253"/>
                    <a:pt x="164" y="250"/>
                  </a:cubicBezTo>
                  <a:lnTo>
                    <a:pt x="158" y="231"/>
                  </a:lnTo>
                  <a:close/>
                </a:path>
              </a:pathLst>
            </a:custGeom>
            <a:solidFill>
              <a:srgbClr val="9D9D9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33">
              <a:extLst>
                <a:ext uri="{FF2B5EF4-FFF2-40B4-BE49-F238E27FC236}">
                  <a16:creationId xmlns:a16="http://schemas.microsoft.com/office/drawing/2014/main" id="{BAD4A699-E4C2-456A-867B-D0C9F9995B05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9" y="1014"/>
              <a:ext cx="101" cy="220"/>
            </a:xfrm>
            <a:custGeom>
              <a:avLst/>
              <a:gdLst>
                <a:gd name="T0" fmla="*/ 87 w 104"/>
                <a:gd name="T1" fmla="*/ 8 h 227"/>
                <a:gd name="T2" fmla="*/ 79 w 104"/>
                <a:gd name="T3" fmla="*/ 1 h 227"/>
                <a:gd name="T4" fmla="*/ 72 w 104"/>
                <a:gd name="T5" fmla="*/ 2 h 227"/>
                <a:gd name="T6" fmla="*/ 69 w 104"/>
                <a:gd name="T7" fmla="*/ 12 h 227"/>
                <a:gd name="T8" fmla="*/ 77 w 104"/>
                <a:gd name="T9" fmla="*/ 75 h 227"/>
                <a:gd name="T10" fmla="*/ 45 w 104"/>
                <a:gd name="T11" fmla="*/ 141 h 227"/>
                <a:gd name="T12" fmla="*/ 40 w 104"/>
                <a:gd name="T13" fmla="*/ 143 h 227"/>
                <a:gd name="T14" fmla="*/ 59 w 104"/>
                <a:gd name="T15" fmla="*/ 71 h 227"/>
                <a:gd name="T16" fmla="*/ 59 w 104"/>
                <a:gd name="T17" fmla="*/ 55 h 227"/>
                <a:gd name="T18" fmla="*/ 54 w 104"/>
                <a:gd name="T19" fmla="*/ 52 h 227"/>
                <a:gd name="T20" fmla="*/ 30 w 104"/>
                <a:gd name="T21" fmla="*/ 79 h 227"/>
                <a:gd name="T22" fmla="*/ 29 w 104"/>
                <a:gd name="T23" fmla="*/ 82 h 227"/>
                <a:gd name="T24" fmla="*/ 8 w 104"/>
                <a:gd name="T25" fmla="*/ 132 h 227"/>
                <a:gd name="T26" fmla="*/ 0 w 104"/>
                <a:gd name="T27" fmla="*/ 154 h 227"/>
                <a:gd name="T28" fmla="*/ 11 w 104"/>
                <a:gd name="T29" fmla="*/ 220 h 227"/>
                <a:gd name="T30" fmla="*/ 19 w 104"/>
                <a:gd name="T31" fmla="*/ 227 h 227"/>
                <a:gd name="T32" fmla="*/ 70 w 104"/>
                <a:gd name="T33" fmla="*/ 227 h 227"/>
                <a:gd name="T34" fmla="*/ 78 w 104"/>
                <a:gd name="T35" fmla="*/ 220 h 227"/>
                <a:gd name="T36" fmla="*/ 69 w 104"/>
                <a:gd name="T37" fmla="*/ 181 h 227"/>
                <a:gd name="T38" fmla="*/ 103 w 104"/>
                <a:gd name="T39" fmla="*/ 86 h 227"/>
                <a:gd name="T40" fmla="*/ 104 w 104"/>
                <a:gd name="T41" fmla="*/ 82 h 227"/>
                <a:gd name="T42" fmla="*/ 104 w 104"/>
                <a:gd name="T43" fmla="*/ 81 h 227"/>
                <a:gd name="T44" fmla="*/ 87 w 104"/>
                <a:gd name="T45" fmla="*/ 8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4" h="227">
                  <a:moveTo>
                    <a:pt x="87" y="8"/>
                  </a:moveTo>
                  <a:cubicBezTo>
                    <a:pt x="86" y="3"/>
                    <a:pt x="84" y="2"/>
                    <a:pt x="79" y="1"/>
                  </a:cubicBezTo>
                  <a:cubicBezTo>
                    <a:pt x="75" y="0"/>
                    <a:pt x="72" y="2"/>
                    <a:pt x="72" y="2"/>
                  </a:cubicBezTo>
                  <a:cubicBezTo>
                    <a:pt x="68" y="4"/>
                    <a:pt x="69" y="9"/>
                    <a:pt x="69" y="12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0" y="143"/>
                    <a:pt x="40" y="143"/>
                    <a:pt x="40" y="143"/>
                  </a:cubicBezTo>
                  <a:cubicBezTo>
                    <a:pt x="59" y="71"/>
                    <a:pt x="59" y="71"/>
                    <a:pt x="59" y="71"/>
                  </a:cubicBezTo>
                  <a:cubicBezTo>
                    <a:pt x="60" y="64"/>
                    <a:pt x="61" y="57"/>
                    <a:pt x="59" y="55"/>
                  </a:cubicBezTo>
                  <a:cubicBezTo>
                    <a:pt x="59" y="55"/>
                    <a:pt x="56" y="53"/>
                    <a:pt x="54" y="52"/>
                  </a:cubicBezTo>
                  <a:cubicBezTo>
                    <a:pt x="36" y="45"/>
                    <a:pt x="36" y="70"/>
                    <a:pt x="30" y="79"/>
                  </a:cubicBezTo>
                  <a:cubicBezTo>
                    <a:pt x="30" y="80"/>
                    <a:pt x="30" y="81"/>
                    <a:pt x="29" y="82"/>
                  </a:cubicBezTo>
                  <a:cubicBezTo>
                    <a:pt x="23" y="99"/>
                    <a:pt x="15" y="120"/>
                    <a:pt x="8" y="132"/>
                  </a:cubicBezTo>
                  <a:cubicBezTo>
                    <a:pt x="7" y="134"/>
                    <a:pt x="0" y="150"/>
                    <a:pt x="0" y="154"/>
                  </a:cubicBezTo>
                  <a:cubicBezTo>
                    <a:pt x="11" y="220"/>
                    <a:pt x="11" y="220"/>
                    <a:pt x="11" y="220"/>
                  </a:cubicBezTo>
                  <a:cubicBezTo>
                    <a:pt x="11" y="224"/>
                    <a:pt x="15" y="227"/>
                    <a:pt x="19" y="227"/>
                  </a:cubicBezTo>
                  <a:cubicBezTo>
                    <a:pt x="70" y="227"/>
                    <a:pt x="70" y="227"/>
                    <a:pt x="70" y="227"/>
                  </a:cubicBezTo>
                  <a:cubicBezTo>
                    <a:pt x="75" y="227"/>
                    <a:pt x="78" y="224"/>
                    <a:pt x="78" y="220"/>
                  </a:cubicBezTo>
                  <a:cubicBezTo>
                    <a:pt x="69" y="181"/>
                    <a:pt x="69" y="181"/>
                    <a:pt x="69" y="181"/>
                  </a:cubicBezTo>
                  <a:cubicBezTo>
                    <a:pt x="103" y="86"/>
                    <a:pt x="103" y="86"/>
                    <a:pt x="103" y="86"/>
                  </a:cubicBezTo>
                  <a:cubicBezTo>
                    <a:pt x="103" y="85"/>
                    <a:pt x="104" y="83"/>
                    <a:pt x="104" y="82"/>
                  </a:cubicBezTo>
                  <a:cubicBezTo>
                    <a:pt x="104" y="82"/>
                    <a:pt x="104" y="81"/>
                    <a:pt x="104" y="81"/>
                  </a:cubicBezTo>
                  <a:cubicBezTo>
                    <a:pt x="104" y="81"/>
                    <a:pt x="92" y="26"/>
                    <a:pt x="87" y="8"/>
                  </a:cubicBezTo>
                  <a:close/>
                </a:path>
              </a:pathLst>
            </a:custGeom>
            <a:solidFill>
              <a:srgbClr val="9D9D9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34">
              <a:extLst>
                <a:ext uri="{FF2B5EF4-FFF2-40B4-BE49-F238E27FC236}">
                  <a16:creationId xmlns:a16="http://schemas.microsoft.com/office/drawing/2014/main" id="{071F709E-32DF-4BCA-BCA4-48423FE12A98}"/>
                </a:ext>
              </a:extLst>
            </p:cNvPr>
            <p:cNvSpPr>
              <a:spLocks/>
            </p:cNvSpPr>
            <p:nvPr/>
          </p:nvSpPr>
          <p:spPr bwMode="auto">
            <a:xfrm>
              <a:off x="5565" y="1242"/>
              <a:ext cx="77" cy="48"/>
            </a:xfrm>
            <a:custGeom>
              <a:avLst/>
              <a:gdLst>
                <a:gd name="T0" fmla="*/ 71 w 79"/>
                <a:gd name="T1" fmla="*/ 0 h 49"/>
                <a:gd name="T2" fmla="*/ 8 w 79"/>
                <a:gd name="T3" fmla="*/ 0 h 49"/>
                <a:gd name="T4" fmla="*/ 0 w 79"/>
                <a:gd name="T5" fmla="*/ 7 h 49"/>
                <a:gd name="T6" fmla="*/ 0 w 79"/>
                <a:gd name="T7" fmla="*/ 42 h 49"/>
                <a:gd name="T8" fmla="*/ 8 w 79"/>
                <a:gd name="T9" fmla="*/ 49 h 49"/>
                <a:gd name="T10" fmla="*/ 71 w 79"/>
                <a:gd name="T11" fmla="*/ 49 h 49"/>
                <a:gd name="T12" fmla="*/ 79 w 79"/>
                <a:gd name="T13" fmla="*/ 42 h 49"/>
                <a:gd name="T14" fmla="*/ 79 w 79"/>
                <a:gd name="T15" fmla="*/ 7 h 49"/>
                <a:gd name="T16" fmla="*/ 71 w 79"/>
                <a:gd name="T17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9" h="49">
                  <a:moveTo>
                    <a:pt x="71" y="0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4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0" y="46"/>
                    <a:pt x="4" y="49"/>
                    <a:pt x="8" y="49"/>
                  </a:cubicBezTo>
                  <a:cubicBezTo>
                    <a:pt x="71" y="49"/>
                    <a:pt x="71" y="49"/>
                    <a:pt x="71" y="49"/>
                  </a:cubicBezTo>
                  <a:cubicBezTo>
                    <a:pt x="75" y="49"/>
                    <a:pt x="79" y="46"/>
                    <a:pt x="79" y="42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3"/>
                    <a:pt x="75" y="0"/>
                    <a:pt x="71" y="0"/>
                  </a:cubicBezTo>
                  <a:close/>
                </a:path>
              </a:pathLst>
            </a:custGeom>
            <a:solidFill>
              <a:srgbClr val="9D9D9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35">
              <a:extLst>
                <a:ext uri="{FF2B5EF4-FFF2-40B4-BE49-F238E27FC236}">
                  <a16:creationId xmlns:a16="http://schemas.microsoft.com/office/drawing/2014/main" id="{0909FD94-0499-4BAB-A749-E6CB11198375}"/>
                </a:ext>
              </a:extLst>
            </p:cNvPr>
            <p:cNvSpPr>
              <a:spLocks/>
            </p:cNvSpPr>
            <p:nvPr/>
          </p:nvSpPr>
          <p:spPr bwMode="auto">
            <a:xfrm>
              <a:off x="5421" y="1014"/>
              <a:ext cx="102" cy="220"/>
            </a:xfrm>
            <a:custGeom>
              <a:avLst/>
              <a:gdLst>
                <a:gd name="T0" fmla="*/ 75 w 105"/>
                <a:gd name="T1" fmla="*/ 82 h 227"/>
                <a:gd name="T2" fmla="*/ 74 w 105"/>
                <a:gd name="T3" fmla="*/ 79 h 227"/>
                <a:gd name="T4" fmla="*/ 51 w 105"/>
                <a:gd name="T5" fmla="*/ 52 h 227"/>
                <a:gd name="T6" fmla="*/ 45 w 105"/>
                <a:gd name="T7" fmla="*/ 55 h 227"/>
                <a:gd name="T8" fmla="*/ 46 w 105"/>
                <a:gd name="T9" fmla="*/ 71 h 227"/>
                <a:gd name="T10" fmla="*/ 65 w 105"/>
                <a:gd name="T11" fmla="*/ 143 h 227"/>
                <a:gd name="T12" fmla="*/ 60 w 105"/>
                <a:gd name="T13" fmla="*/ 141 h 227"/>
                <a:gd name="T14" fmla="*/ 28 w 105"/>
                <a:gd name="T15" fmla="*/ 75 h 227"/>
                <a:gd name="T16" fmla="*/ 36 w 105"/>
                <a:gd name="T17" fmla="*/ 12 h 227"/>
                <a:gd name="T18" fmla="*/ 32 w 105"/>
                <a:gd name="T19" fmla="*/ 2 h 227"/>
                <a:gd name="T20" fmla="*/ 25 w 105"/>
                <a:gd name="T21" fmla="*/ 1 h 227"/>
                <a:gd name="T22" fmla="*/ 17 w 105"/>
                <a:gd name="T23" fmla="*/ 8 h 227"/>
                <a:gd name="T24" fmla="*/ 0 w 105"/>
                <a:gd name="T25" fmla="*/ 81 h 227"/>
                <a:gd name="T26" fmla="*/ 1 w 105"/>
                <a:gd name="T27" fmla="*/ 82 h 227"/>
                <a:gd name="T28" fmla="*/ 2 w 105"/>
                <a:gd name="T29" fmla="*/ 86 h 227"/>
                <a:gd name="T30" fmla="*/ 35 w 105"/>
                <a:gd name="T31" fmla="*/ 181 h 227"/>
                <a:gd name="T32" fmla="*/ 26 w 105"/>
                <a:gd name="T33" fmla="*/ 220 h 227"/>
                <a:gd name="T34" fmla="*/ 34 w 105"/>
                <a:gd name="T35" fmla="*/ 227 h 227"/>
                <a:gd name="T36" fmla="*/ 85 w 105"/>
                <a:gd name="T37" fmla="*/ 227 h 227"/>
                <a:gd name="T38" fmla="*/ 93 w 105"/>
                <a:gd name="T39" fmla="*/ 220 h 227"/>
                <a:gd name="T40" fmla="*/ 105 w 105"/>
                <a:gd name="T41" fmla="*/ 154 h 227"/>
                <a:gd name="T42" fmla="*/ 96 w 105"/>
                <a:gd name="T43" fmla="*/ 132 h 227"/>
                <a:gd name="T44" fmla="*/ 75 w 105"/>
                <a:gd name="T45" fmla="*/ 82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5" h="227">
                  <a:moveTo>
                    <a:pt x="75" y="82"/>
                  </a:moveTo>
                  <a:cubicBezTo>
                    <a:pt x="75" y="81"/>
                    <a:pt x="74" y="80"/>
                    <a:pt x="74" y="79"/>
                  </a:cubicBezTo>
                  <a:cubicBezTo>
                    <a:pt x="68" y="70"/>
                    <a:pt x="68" y="45"/>
                    <a:pt x="51" y="52"/>
                  </a:cubicBezTo>
                  <a:cubicBezTo>
                    <a:pt x="49" y="53"/>
                    <a:pt x="45" y="55"/>
                    <a:pt x="45" y="55"/>
                  </a:cubicBezTo>
                  <a:cubicBezTo>
                    <a:pt x="43" y="57"/>
                    <a:pt x="45" y="64"/>
                    <a:pt x="46" y="71"/>
                  </a:cubicBezTo>
                  <a:cubicBezTo>
                    <a:pt x="65" y="143"/>
                    <a:pt x="65" y="143"/>
                    <a:pt x="65" y="143"/>
                  </a:cubicBezTo>
                  <a:cubicBezTo>
                    <a:pt x="60" y="141"/>
                    <a:pt x="60" y="141"/>
                    <a:pt x="60" y="141"/>
                  </a:cubicBezTo>
                  <a:cubicBezTo>
                    <a:pt x="28" y="75"/>
                    <a:pt x="28" y="75"/>
                    <a:pt x="28" y="75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7" y="4"/>
                    <a:pt x="32" y="2"/>
                  </a:cubicBezTo>
                  <a:cubicBezTo>
                    <a:pt x="32" y="2"/>
                    <a:pt x="29" y="0"/>
                    <a:pt x="25" y="1"/>
                  </a:cubicBezTo>
                  <a:cubicBezTo>
                    <a:pt x="20" y="2"/>
                    <a:pt x="19" y="3"/>
                    <a:pt x="17" y="8"/>
                  </a:cubicBezTo>
                  <a:cubicBezTo>
                    <a:pt x="12" y="26"/>
                    <a:pt x="0" y="81"/>
                    <a:pt x="0" y="81"/>
                  </a:cubicBezTo>
                  <a:cubicBezTo>
                    <a:pt x="0" y="81"/>
                    <a:pt x="0" y="82"/>
                    <a:pt x="1" y="82"/>
                  </a:cubicBezTo>
                  <a:cubicBezTo>
                    <a:pt x="1" y="83"/>
                    <a:pt x="1" y="85"/>
                    <a:pt x="2" y="86"/>
                  </a:cubicBezTo>
                  <a:cubicBezTo>
                    <a:pt x="35" y="181"/>
                    <a:pt x="35" y="181"/>
                    <a:pt x="35" y="181"/>
                  </a:cubicBezTo>
                  <a:cubicBezTo>
                    <a:pt x="26" y="220"/>
                    <a:pt x="26" y="220"/>
                    <a:pt x="26" y="220"/>
                  </a:cubicBezTo>
                  <a:cubicBezTo>
                    <a:pt x="26" y="224"/>
                    <a:pt x="30" y="227"/>
                    <a:pt x="34" y="227"/>
                  </a:cubicBezTo>
                  <a:cubicBezTo>
                    <a:pt x="85" y="227"/>
                    <a:pt x="85" y="227"/>
                    <a:pt x="85" y="227"/>
                  </a:cubicBezTo>
                  <a:cubicBezTo>
                    <a:pt x="90" y="227"/>
                    <a:pt x="93" y="224"/>
                    <a:pt x="93" y="220"/>
                  </a:cubicBezTo>
                  <a:cubicBezTo>
                    <a:pt x="105" y="154"/>
                    <a:pt x="105" y="154"/>
                    <a:pt x="105" y="154"/>
                  </a:cubicBezTo>
                  <a:cubicBezTo>
                    <a:pt x="105" y="150"/>
                    <a:pt x="98" y="134"/>
                    <a:pt x="96" y="132"/>
                  </a:cubicBezTo>
                  <a:cubicBezTo>
                    <a:pt x="89" y="120"/>
                    <a:pt x="81" y="99"/>
                    <a:pt x="75" y="82"/>
                  </a:cubicBezTo>
                  <a:close/>
                </a:path>
              </a:pathLst>
            </a:custGeom>
            <a:solidFill>
              <a:srgbClr val="9D9D9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36">
              <a:extLst>
                <a:ext uri="{FF2B5EF4-FFF2-40B4-BE49-F238E27FC236}">
                  <a16:creationId xmlns:a16="http://schemas.microsoft.com/office/drawing/2014/main" id="{5C9F473D-9FEF-4B86-9750-680258E6B700}"/>
                </a:ext>
              </a:extLst>
            </p:cNvPr>
            <p:cNvSpPr>
              <a:spLocks/>
            </p:cNvSpPr>
            <p:nvPr/>
          </p:nvSpPr>
          <p:spPr bwMode="auto">
            <a:xfrm>
              <a:off x="5439" y="1242"/>
              <a:ext cx="76" cy="48"/>
            </a:xfrm>
            <a:custGeom>
              <a:avLst/>
              <a:gdLst>
                <a:gd name="T0" fmla="*/ 71 w 78"/>
                <a:gd name="T1" fmla="*/ 0 h 49"/>
                <a:gd name="T2" fmla="*/ 8 w 78"/>
                <a:gd name="T3" fmla="*/ 0 h 49"/>
                <a:gd name="T4" fmla="*/ 0 w 78"/>
                <a:gd name="T5" fmla="*/ 7 h 49"/>
                <a:gd name="T6" fmla="*/ 0 w 78"/>
                <a:gd name="T7" fmla="*/ 42 h 49"/>
                <a:gd name="T8" fmla="*/ 8 w 78"/>
                <a:gd name="T9" fmla="*/ 49 h 49"/>
                <a:gd name="T10" fmla="*/ 71 w 78"/>
                <a:gd name="T11" fmla="*/ 49 h 49"/>
                <a:gd name="T12" fmla="*/ 78 w 78"/>
                <a:gd name="T13" fmla="*/ 42 h 49"/>
                <a:gd name="T14" fmla="*/ 78 w 78"/>
                <a:gd name="T15" fmla="*/ 7 h 49"/>
                <a:gd name="T16" fmla="*/ 71 w 78"/>
                <a:gd name="T17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8" h="49">
                  <a:moveTo>
                    <a:pt x="71" y="0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0" y="46"/>
                    <a:pt x="3" y="49"/>
                    <a:pt x="8" y="49"/>
                  </a:cubicBezTo>
                  <a:cubicBezTo>
                    <a:pt x="71" y="49"/>
                    <a:pt x="71" y="49"/>
                    <a:pt x="71" y="49"/>
                  </a:cubicBezTo>
                  <a:cubicBezTo>
                    <a:pt x="75" y="49"/>
                    <a:pt x="78" y="46"/>
                    <a:pt x="78" y="42"/>
                  </a:cubicBezTo>
                  <a:cubicBezTo>
                    <a:pt x="78" y="7"/>
                    <a:pt x="78" y="7"/>
                    <a:pt x="78" y="7"/>
                  </a:cubicBezTo>
                  <a:cubicBezTo>
                    <a:pt x="78" y="3"/>
                    <a:pt x="75" y="0"/>
                    <a:pt x="71" y="0"/>
                  </a:cubicBezTo>
                  <a:close/>
                </a:path>
              </a:pathLst>
            </a:custGeom>
            <a:solidFill>
              <a:srgbClr val="9D9D9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0" name="Text Placeholder 36">
            <a:extLst>
              <a:ext uri="{FF2B5EF4-FFF2-40B4-BE49-F238E27FC236}">
                <a16:creationId xmlns:a16="http://schemas.microsoft.com/office/drawing/2014/main" id="{D9F2CB26-BE26-44C1-BB62-B1142745E12A}"/>
              </a:ext>
            </a:extLst>
          </p:cNvPr>
          <p:cNvSpPr txBox="1">
            <a:spLocks/>
          </p:cNvSpPr>
          <p:nvPr/>
        </p:nvSpPr>
        <p:spPr>
          <a:xfrm>
            <a:off x="3186114" y="1533060"/>
            <a:ext cx="1357312" cy="93934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b="1" dirty="0"/>
              <a:t>Lorem ipsum </a:t>
            </a:r>
            <a:r>
              <a:rPr lang="en-US" sz="1400" dirty="0"/>
              <a:t>dolor sit amet, consectetur adipiscing elit. </a:t>
            </a:r>
          </a:p>
        </p:txBody>
      </p:sp>
      <p:sp>
        <p:nvSpPr>
          <p:cNvPr id="81" name="Text Placeholder 36">
            <a:extLst>
              <a:ext uri="{FF2B5EF4-FFF2-40B4-BE49-F238E27FC236}">
                <a16:creationId xmlns:a16="http://schemas.microsoft.com/office/drawing/2014/main" id="{642D15FF-B7F9-4989-8B7A-CBDF0DF40678}"/>
              </a:ext>
            </a:extLst>
          </p:cNvPr>
          <p:cNvSpPr txBox="1">
            <a:spLocks/>
          </p:cNvSpPr>
          <p:nvPr/>
        </p:nvSpPr>
        <p:spPr>
          <a:xfrm>
            <a:off x="6198394" y="1590437"/>
            <a:ext cx="1357312" cy="93934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b="1" dirty="0"/>
              <a:t>Lorem ipsum </a:t>
            </a:r>
            <a:r>
              <a:rPr lang="en-US" sz="1400" dirty="0"/>
              <a:t>dolor sit amet, consectetur adipiscing elit. </a:t>
            </a:r>
          </a:p>
        </p:txBody>
      </p:sp>
      <p:sp>
        <p:nvSpPr>
          <p:cNvPr id="82" name="Text Placeholder 36">
            <a:extLst>
              <a:ext uri="{FF2B5EF4-FFF2-40B4-BE49-F238E27FC236}">
                <a16:creationId xmlns:a16="http://schemas.microsoft.com/office/drawing/2014/main" id="{FF351DA9-775D-4B0C-9E30-E268A7A05BE6}"/>
              </a:ext>
            </a:extLst>
          </p:cNvPr>
          <p:cNvSpPr txBox="1">
            <a:spLocks/>
          </p:cNvSpPr>
          <p:nvPr/>
        </p:nvSpPr>
        <p:spPr>
          <a:xfrm>
            <a:off x="9161462" y="1539637"/>
            <a:ext cx="1357312" cy="93934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b="1" dirty="0"/>
              <a:t>Lorem ipsum </a:t>
            </a:r>
            <a:r>
              <a:rPr lang="en-US" sz="1400" dirty="0"/>
              <a:t>dolor sit amet, consectetur adipiscing elit. </a:t>
            </a:r>
          </a:p>
        </p:txBody>
      </p:sp>
      <p:sp>
        <p:nvSpPr>
          <p:cNvPr id="83" name="Text Placeholder 36">
            <a:extLst>
              <a:ext uri="{FF2B5EF4-FFF2-40B4-BE49-F238E27FC236}">
                <a16:creationId xmlns:a16="http://schemas.microsoft.com/office/drawing/2014/main" id="{1AD654FB-5199-4110-ABC8-B60727188F13}"/>
              </a:ext>
            </a:extLst>
          </p:cNvPr>
          <p:cNvSpPr txBox="1">
            <a:spLocks/>
          </p:cNvSpPr>
          <p:nvPr/>
        </p:nvSpPr>
        <p:spPr>
          <a:xfrm>
            <a:off x="1037096" y="5689362"/>
            <a:ext cx="1357312" cy="93934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b="1" dirty="0"/>
              <a:t>Lorem ipsum </a:t>
            </a:r>
            <a:r>
              <a:rPr lang="en-US" sz="1400" dirty="0"/>
              <a:t>dolor sit amet, consectetur adipiscing elit. </a:t>
            </a:r>
          </a:p>
        </p:txBody>
      </p:sp>
      <p:sp>
        <p:nvSpPr>
          <p:cNvPr id="84" name="Text Placeholder 36">
            <a:extLst>
              <a:ext uri="{FF2B5EF4-FFF2-40B4-BE49-F238E27FC236}">
                <a16:creationId xmlns:a16="http://schemas.microsoft.com/office/drawing/2014/main" id="{A506D1A1-30DC-4FF1-A487-0D9E92BAF8B4}"/>
              </a:ext>
            </a:extLst>
          </p:cNvPr>
          <p:cNvSpPr txBox="1">
            <a:spLocks/>
          </p:cNvSpPr>
          <p:nvPr/>
        </p:nvSpPr>
        <p:spPr>
          <a:xfrm>
            <a:off x="4049376" y="5746739"/>
            <a:ext cx="1357312" cy="93934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b="1" dirty="0"/>
              <a:t>Lorem ipsum </a:t>
            </a:r>
            <a:r>
              <a:rPr lang="en-US" sz="1400" dirty="0"/>
              <a:t>dolor sit amet, consectetur adipiscing elit. </a:t>
            </a:r>
          </a:p>
        </p:txBody>
      </p:sp>
      <p:sp>
        <p:nvSpPr>
          <p:cNvPr id="85" name="Text Placeholder 36">
            <a:extLst>
              <a:ext uri="{FF2B5EF4-FFF2-40B4-BE49-F238E27FC236}">
                <a16:creationId xmlns:a16="http://schemas.microsoft.com/office/drawing/2014/main" id="{C55C616F-7CDB-4824-A399-5FA69DBF8A52}"/>
              </a:ext>
            </a:extLst>
          </p:cNvPr>
          <p:cNvSpPr txBox="1">
            <a:spLocks/>
          </p:cNvSpPr>
          <p:nvPr/>
        </p:nvSpPr>
        <p:spPr>
          <a:xfrm>
            <a:off x="7012444" y="5695939"/>
            <a:ext cx="1357312" cy="93934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b="1" dirty="0"/>
              <a:t>Lorem ipsum </a:t>
            </a:r>
            <a:r>
              <a:rPr lang="en-US" sz="1400" dirty="0"/>
              <a:t>dolor sit amet, consectetur adipiscing elit. </a:t>
            </a:r>
          </a:p>
        </p:txBody>
      </p:sp>
      <p:sp>
        <p:nvSpPr>
          <p:cNvPr id="86" name="Text Placeholder 36">
            <a:extLst>
              <a:ext uri="{FF2B5EF4-FFF2-40B4-BE49-F238E27FC236}">
                <a16:creationId xmlns:a16="http://schemas.microsoft.com/office/drawing/2014/main" id="{B0938E01-B757-4629-A063-8CA551105FDF}"/>
              </a:ext>
            </a:extLst>
          </p:cNvPr>
          <p:cNvSpPr txBox="1">
            <a:spLocks/>
          </p:cNvSpPr>
          <p:nvPr/>
        </p:nvSpPr>
        <p:spPr>
          <a:xfrm>
            <a:off x="1868603" y="3503372"/>
            <a:ext cx="1203209" cy="93934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00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645E13AB-0708-4565-9A12-5CB8B4104BBD}"/>
              </a:ext>
            </a:extLst>
          </p:cNvPr>
          <p:cNvSpPr/>
          <p:nvPr/>
        </p:nvSpPr>
        <p:spPr>
          <a:xfrm>
            <a:off x="1868603" y="3904556"/>
            <a:ext cx="107144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Title</a:t>
            </a:r>
          </a:p>
        </p:txBody>
      </p:sp>
      <p:sp>
        <p:nvSpPr>
          <p:cNvPr id="88" name="Text Placeholder 36">
            <a:extLst>
              <a:ext uri="{FF2B5EF4-FFF2-40B4-BE49-F238E27FC236}">
                <a16:creationId xmlns:a16="http://schemas.microsoft.com/office/drawing/2014/main" id="{2298195B-568A-4ED7-AEAD-E9145008437A}"/>
              </a:ext>
            </a:extLst>
          </p:cNvPr>
          <p:cNvSpPr txBox="1">
            <a:spLocks/>
          </p:cNvSpPr>
          <p:nvPr/>
        </p:nvSpPr>
        <p:spPr>
          <a:xfrm>
            <a:off x="3278022" y="3510629"/>
            <a:ext cx="1203209" cy="93934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00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D2B111E0-249D-453F-AA1E-17E8524064A7}"/>
              </a:ext>
            </a:extLst>
          </p:cNvPr>
          <p:cNvSpPr/>
          <p:nvPr/>
        </p:nvSpPr>
        <p:spPr>
          <a:xfrm>
            <a:off x="3278022" y="3911813"/>
            <a:ext cx="107144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Title</a:t>
            </a:r>
          </a:p>
        </p:txBody>
      </p:sp>
      <p:sp>
        <p:nvSpPr>
          <p:cNvPr id="90" name="Text Placeholder 36">
            <a:extLst>
              <a:ext uri="{FF2B5EF4-FFF2-40B4-BE49-F238E27FC236}">
                <a16:creationId xmlns:a16="http://schemas.microsoft.com/office/drawing/2014/main" id="{292130CF-58B7-43B5-BED0-79A9C618EE90}"/>
              </a:ext>
            </a:extLst>
          </p:cNvPr>
          <p:cNvSpPr txBox="1">
            <a:spLocks/>
          </p:cNvSpPr>
          <p:nvPr/>
        </p:nvSpPr>
        <p:spPr>
          <a:xfrm>
            <a:off x="4764319" y="3535353"/>
            <a:ext cx="1203209" cy="93934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00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0665CBCC-7623-4691-AC00-3307E2DEF458}"/>
              </a:ext>
            </a:extLst>
          </p:cNvPr>
          <p:cNvSpPr/>
          <p:nvPr/>
        </p:nvSpPr>
        <p:spPr>
          <a:xfrm>
            <a:off x="4764319" y="3936537"/>
            <a:ext cx="107144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Title</a:t>
            </a:r>
          </a:p>
        </p:txBody>
      </p:sp>
      <p:sp>
        <p:nvSpPr>
          <p:cNvPr id="96" name="Text Placeholder 36">
            <a:extLst>
              <a:ext uri="{FF2B5EF4-FFF2-40B4-BE49-F238E27FC236}">
                <a16:creationId xmlns:a16="http://schemas.microsoft.com/office/drawing/2014/main" id="{9733D9A1-A553-4BD5-9FB5-7123665AB0E2}"/>
              </a:ext>
            </a:extLst>
          </p:cNvPr>
          <p:cNvSpPr txBox="1">
            <a:spLocks/>
          </p:cNvSpPr>
          <p:nvPr/>
        </p:nvSpPr>
        <p:spPr>
          <a:xfrm>
            <a:off x="6315191" y="3530619"/>
            <a:ext cx="1203209" cy="93934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00" b="1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DC73AAE2-1C2B-4768-9978-10CEFA23522E}"/>
              </a:ext>
            </a:extLst>
          </p:cNvPr>
          <p:cNvSpPr/>
          <p:nvPr/>
        </p:nvSpPr>
        <p:spPr>
          <a:xfrm>
            <a:off x="6315191" y="3931803"/>
            <a:ext cx="107144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Title</a:t>
            </a:r>
          </a:p>
        </p:txBody>
      </p:sp>
      <p:sp>
        <p:nvSpPr>
          <p:cNvPr id="98" name="Text Placeholder 36">
            <a:extLst>
              <a:ext uri="{FF2B5EF4-FFF2-40B4-BE49-F238E27FC236}">
                <a16:creationId xmlns:a16="http://schemas.microsoft.com/office/drawing/2014/main" id="{7C420AA1-BDAC-4E77-A5E6-0D5243A850B5}"/>
              </a:ext>
            </a:extLst>
          </p:cNvPr>
          <p:cNvSpPr txBox="1">
            <a:spLocks/>
          </p:cNvSpPr>
          <p:nvPr/>
        </p:nvSpPr>
        <p:spPr>
          <a:xfrm>
            <a:off x="7821496" y="3503372"/>
            <a:ext cx="1203209" cy="93934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00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1B52F9D7-5221-4485-8B71-4C5525DAF81E}"/>
              </a:ext>
            </a:extLst>
          </p:cNvPr>
          <p:cNvSpPr/>
          <p:nvPr/>
        </p:nvSpPr>
        <p:spPr>
          <a:xfrm>
            <a:off x="7821496" y="3904556"/>
            <a:ext cx="107144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Title</a:t>
            </a:r>
          </a:p>
        </p:txBody>
      </p:sp>
      <p:sp>
        <p:nvSpPr>
          <p:cNvPr id="100" name="Text Placeholder 36">
            <a:extLst>
              <a:ext uri="{FF2B5EF4-FFF2-40B4-BE49-F238E27FC236}">
                <a16:creationId xmlns:a16="http://schemas.microsoft.com/office/drawing/2014/main" id="{DCAC35C2-D779-4A8D-A2DC-C5630AD15375}"/>
              </a:ext>
            </a:extLst>
          </p:cNvPr>
          <p:cNvSpPr txBox="1">
            <a:spLocks/>
          </p:cNvSpPr>
          <p:nvPr/>
        </p:nvSpPr>
        <p:spPr>
          <a:xfrm>
            <a:off x="9264707" y="3503372"/>
            <a:ext cx="1203209" cy="93934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00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BE80E915-6C9E-4252-9A00-03C4E5775ACE}"/>
              </a:ext>
            </a:extLst>
          </p:cNvPr>
          <p:cNvSpPr/>
          <p:nvPr/>
        </p:nvSpPr>
        <p:spPr>
          <a:xfrm>
            <a:off x="9264707" y="3904556"/>
            <a:ext cx="107144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Title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6298196A-5DE6-4DC3-9E88-41F157271952}"/>
              </a:ext>
            </a:extLst>
          </p:cNvPr>
          <p:cNvSpPr txBox="1"/>
          <p:nvPr/>
        </p:nvSpPr>
        <p:spPr>
          <a:xfrm>
            <a:off x="4049376" y="210910"/>
            <a:ext cx="50654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81A4"/>
                </a:solidFill>
                <a:latin typeface="Lato Black" panose="020F0A02020204030203" pitchFamily="34" charset="0"/>
              </a:rPr>
              <a:t>Your title </a:t>
            </a:r>
            <a:r>
              <a:rPr lang="en-US" sz="3600" dirty="0">
                <a:solidFill>
                  <a:srgbClr val="0081A4"/>
                </a:solidFill>
                <a:latin typeface="Lato Light" panose="020F0302020204030203" pitchFamily="34" charset="0"/>
              </a:rPr>
              <a:t>Goes Here</a:t>
            </a:r>
            <a:r>
              <a:rPr lang="en-US" sz="3600" dirty="0">
                <a:solidFill>
                  <a:srgbClr val="0081A4"/>
                </a:solidFill>
                <a:latin typeface="Lato Black" panose="020F0A02020204030203" pitchFamily="34" charset="0"/>
              </a:rPr>
              <a:t> </a:t>
            </a: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1C84B3C7-27BA-4F2D-A1E3-D621A31B458E}"/>
              </a:ext>
            </a:extLst>
          </p:cNvPr>
          <p:cNvSpPr/>
          <p:nvPr/>
        </p:nvSpPr>
        <p:spPr>
          <a:xfrm>
            <a:off x="3883430" y="192536"/>
            <a:ext cx="149843" cy="646331"/>
          </a:xfrm>
          <a:prstGeom prst="rect">
            <a:avLst/>
          </a:prstGeom>
          <a:gradFill>
            <a:gsLst>
              <a:gs pos="0">
                <a:srgbClr val="3B0538">
                  <a:alpha val="73000"/>
                </a:srgbClr>
              </a:gs>
              <a:gs pos="100000">
                <a:srgbClr val="0081A4">
                  <a:alpha val="77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7458EF4E-3554-4704-81D9-361875A9A131}"/>
              </a:ext>
            </a:extLst>
          </p:cNvPr>
          <p:cNvSpPr/>
          <p:nvPr/>
        </p:nvSpPr>
        <p:spPr>
          <a:xfrm>
            <a:off x="2933700" y="0"/>
            <a:ext cx="5391150" cy="6858000"/>
          </a:xfrm>
          <a:prstGeom prst="rect">
            <a:avLst/>
          </a:prstGeom>
          <a:gradFill>
            <a:gsLst>
              <a:gs pos="0">
                <a:srgbClr val="3B0538">
                  <a:alpha val="78000"/>
                </a:srgbClr>
              </a:gs>
              <a:gs pos="100000">
                <a:srgbClr val="0081A4">
                  <a:alpha val="87000"/>
                  <a:lumMod val="81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443B1830-D035-4F53-8293-9D96C5EC009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grpSp>
        <p:nvGrpSpPr>
          <p:cNvPr id="48" name="Grupo 1">
            <a:extLst>
              <a:ext uri="{FF2B5EF4-FFF2-40B4-BE49-F238E27FC236}">
                <a16:creationId xmlns:a16="http://schemas.microsoft.com/office/drawing/2014/main" id="{D6883DCA-ACFC-4EC7-9E68-ED484BE47658}"/>
              </a:ext>
            </a:extLst>
          </p:cNvPr>
          <p:cNvGrpSpPr/>
          <p:nvPr/>
        </p:nvGrpSpPr>
        <p:grpSpPr>
          <a:xfrm>
            <a:off x="4852228" y="2727551"/>
            <a:ext cx="1273704" cy="2088262"/>
            <a:chOff x="6055819" y="2907810"/>
            <a:chExt cx="1273704" cy="2088262"/>
          </a:xfrm>
        </p:grpSpPr>
        <p:sp>
          <p:nvSpPr>
            <p:cNvPr id="49" name="Rectangle 58">
              <a:extLst>
                <a:ext uri="{FF2B5EF4-FFF2-40B4-BE49-F238E27FC236}">
                  <a16:creationId xmlns:a16="http://schemas.microsoft.com/office/drawing/2014/main" id="{86900CAA-1AA5-4919-9923-55266E7228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25866" y="3305734"/>
              <a:ext cx="922646" cy="3539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21899" tIns="60950" rIns="121899" bIns="60950">
              <a:spAutoFit/>
            </a:bodyPr>
            <a:lstStyle>
              <a:lvl1pPr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5pPr>
              <a:lvl6pPr marL="25146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6pPr>
              <a:lvl7pPr marL="29718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7pPr>
              <a:lvl8pPr marL="34290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8pPr>
              <a:lvl9pPr marL="38862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s-MX" sz="1500" b="1" dirty="0">
                  <a:solidFill>
                    <a:schemeClr val="bg1"/>
                  </a:solidFill>
                </a:rPr>
                <a:t>Address</a:t>
              </a: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A62206E5-4BDD-4818-A7B8-63B4B1FD98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5819" y="3957510"/>
              <a:ext cx="1273704" cy="3539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21899" tIns="60950" rIns="121899" bIns="60950">
              <a:spAutoFit/>
            </a:bodyPr>
            <a:lstStyle>
              <a:lvl1pPr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5pPr>
              <a:lvl6pPr marL="25146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6pPr>
              <a:lvl7pPr marL="29718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7pPr>
              <a:lvl8pPr marL="34290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8pPr>
              <a:lvl9pPr marL="38862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s-MX" sz="1500" b="1" dirty="0">
                  <a:solidFill>
                    <a:schemeClr val="bg1"/>
                  </a:solidFill>
                </a:rPr>
                <a:t>Contact Info</a:t>
              </a:r>
            </a:p>
          </p:txBody>
        </p:sp>
        <p:sp>
          <p:nvSpPr>
            <p:cNvPr id="51" name="Rectangle 60">
              <a:extLst>
                <a:ext uri="{FF2B5EF4-FFF2-40B4-BE49-F238E27FC236}">
                  <a16:creationId xmlns:a16="http://schemas.microsoft.com/office/drawing/2014/main" id="{A9EF0B4C-6C7A-4860-82E4-809EC617E2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5819" y="4642149"/>
              <a:ext cx="1092693" cy="3539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21899" tIns="60950" rIns="121899" bIns="60950">
              <a:spAutoFit/>
            </a:bodyPr>
            <a:lstStyle>
              <a:lvl1pPr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5pPr>
              <a:lvl6pPr marL="25146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6pPr>
              <a:lvl7pPr marL="29718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7pPr>
              <a:lvl8pPr marL="34290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8pPr>
              <a:lvl9pPr marL="38862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s-MX" sz="1500" b="1" dirty="0">
                  <a:solidFill>
                    <a:schemeClr val="bg1"/>
                  </a:solidFill>
                </a:rPr>
                <a:t>Telephone</a:t>
              </a:r>
            </a:p>
          </p:txBody>
        </p:sp>
        <p:sp>
          <p:nvSpPr>
            <p:cNvPr id="52" name="Freeform 161">
              <a:extLst>
                <a:ext uri="{FF2B5EF4-FFF2-40B4-BE49-F238E27FC236}">
                  <a16:creationId xmlns:a16="http://schemas.microsoft.com/office/drawing/2014/main" id="{E5D9427D-0DA4-42B8-8E19-C3FA9AEAD8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41351" y="2907810"/>
              <a:ext cx="253206" cy="328613"/>
            </a:xfrm>
            <a:custGeom>
              <a:avLst/>
              <a:gdLst>
                <a:gd name="T0" fmla="*/ 252583 w 472"/>
                <a:gd name="T1" fmla="*/ 0 h 619"/>
                <a:gd name="T2" fmla="*/ 252583 w 472"/>
                <a:gd name="T3" fmla="*/ 0 h 619"/>
                <a:gd name="T4" fmla="*/ 0 w 472"/>
                <a:gd name="T5" fmla="*/ 249764 h 619"/>
                <a:gd name="T6" fmla="*/ 252583 w 472"/>
                <a:gd name="T7" fmla="*/ 656825 h 619"/>
                <a:gd name="T8" fmla="*/ 504095 w 472"/>
                <a:gd name="T9" fmla="*/ 249764 h 619"/>
                <a:gd name="T10" fmla="*/ 252583 w 472"/>
                <a:gd name="T11" fmla="*/ 0 h 619"/>
                <a:gd name="T12" fmla="*/ 252583 w 472"/>
                <a:gd name="T13" fmla="*/ 594119 h 619"/>
                <a:gd name="T14" fmla="*/ 252583 w 472"/>
                <a:gd name="T15" fmla="*/ 594119 h 619"/>
                <a:gd name="T16" fmla="*/ 48162 w 472"/>
                <a:gd name="T17" fmla="*/ 249764 h 619"/>
                <a:gd name="T18" fmla="*/ 252583 w 472"/>
                <a:gd name="T19" fmla="*/ 30822 h 619"/>
                <a:gd name="T20" fmla="*/ 457003 w 472"/>
                <a:gd name="T21" fmla="*/ 249764 h 619"/>
                <a:gd name="T22" fmla="*/ 252583 w 472"/>
                <a:gd name="T23" fmla="*/ 594119 h 619"/>
                <a:gd name="T24" fmla="*/ 252583 w 472"/>
                <a:gd name="T25" fmla="*/ 140293 h 619"/>
                <a:gd name="T26" fmla="*/ 252583 w 472"/>
                <a:gd name="T27" fmla="*/ 140293 h 619"/>
                <a:gd name="T28" fmla="*/ 142345 w 472"/>
                <a:gd name="T29" fmla="*/ 249764 h 619"/>
                <a:gd name="T30" fmla="*/ 252583 w 472"/>
                <a:gd name="T31" fmla="*/ 343292 h 619"/>
                <a:gd name="T32" fmla="*/ 362820 w 472"/>
                <a:gd name="T33" fmla="*/ 249764 h 619"/>
                <a:gd name="T34" fmla="*/ 252583 w 472"/>
                <a:gd name="T35" fmla="*/ 140293 h 619"/>
                <a:gd name="T36" fmla="*/ 252583 w 472"/>
                <a:gd name="T37" fmla="*/ 312470 h 619"/>
                <a:gd name="T38" fmla="*/ 252583 w 472"/>
                <a:gd name="T39" fmla="*/ 312470 h 619"/>
                <a:gd name="T40" fmla="*/ 189437 w 472"/>
                <a:gd name="T41" fmla="*/ 249764 h 619"/>
                <a:gd name="T42" fmla="*/ 252583 w 472"/>
                <a:gd name="T43" fmla="*/ 187057 h 619"/>
                <a:gd name="T44" fmla="*/ 315728 w 472"/>
                <a:gd name="T45" fmla="*/ 249764 h 619"/>
                <a:gd name="T46" fmla="*/ 252583 w 472"/>
                <a:gd name="T47" fmla="*/ 312470 h 6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472" h="619">
                  <a:moveTo>
                    <a:pt x="236" y="0"/>
                  </a:moveTo>
                  <a:lnTo>
                    <a:pt x="236" y="0"/>
                  </a:lnTo>
                  <a:cubicBezTo>
                    <a:pt x="104" y="0"/>
                    <a:pt x="0" y="103"/>
                    <a:pt x="0" y="235"/>
                  </a:cubicBezTo>
                  <a:cubicBezTo>
                    <a:pt x="0" y="323"/>
                    <a:pt x="192" y="618"/>
                    <a:pt x="236" y="618"/>
                  </a:cubicBezTo>
                  <a:cubicBezTo>
                    <a:pt x="280" y="618"/>
                    <a:pt x="471" y="323"/>
                    <a:pt x="471" y="235"/>
                  </a:cubicBezTo>
                  <a:cubicBezTo>
                    <a:pt x="471" y="103"/>
                    <a:pt x="368" y="0"/>
                    <a:pt x="236" y="0"/>
                  </a:cubicBezTo>
                  <a:close/>
                  <a:moveTo>
                    <a:pt x="236" y="559"/>
                  </a:moveTo>
                  <a:lnTo>
                    <a:pt x="236" y="559"/>
                  </a:lnTo>
                  <a:cubicBezTo>
                    <a:pt x="207" y="559"/>
                    <a:pt x="45" y="309"/>
                    <a:pt x="45" y="235"/>
                  </a:cubicBezTo>
                  <a:cubicBezTo>
                    <a:pt x="45" y="117"/>
                    <a:pt x="133" y="29"/>
                    <a:pt x="236" y="29"/>
                  </a:cubicBezTo>
                  <a:cubicBezTo>
                    <a:pt x="339" y="29"/>
                    <a:pt x="427" y="117"/>
                    <a:pt x="427" y="235"/>
                  </a:cubicBezTo>
                  <a:cubicBezTo>
                    <a:pt x="427" y="309"/>
                    <a:pt x="266" y="559"/>
                    <a:pt x="236" y="559"/>
                  </a:cubicBezTo>
                  <a:close/>
                  <a:moveTo>
                    <a:pt x="236" y="132"/>
                  </a:moveTo>
                  <a:lnTo>
                    <a:pt x="236" y="132"/>
                  </a:lnTo>
                  <a:cubicBezTo>
                    <a:pt x="177" y="132"/>
                    <a:pt x="133" y="176"/>
                    <a:pt x="133" y="235"/>
                  </a:cubicBezTo>
                  <a:cubicBezTo>
                    <a:pt x="133" y="279"/>
                    <a:pt x="177" y="323"/>
                    <a:pt x="236" y="323"/>
                  </a:cubicBezTo>
                  <a:cubicBezTo>
                    <a:pt x="295" y="323"/>
                    <a:pt x="339" y="279"/>
                    <a:pt x="339" y="235"/>
                  </a:cubicBezTo>
                  <a:cubicBezTo>
                    <a:pt x="339" y="176"/>
                    <a:pt x="295" y="132"/>
                    <a:pt x="236" y="132"/>
                  </a:cubicBezTo>
                  <a:close/>
                  <a:moveTo>
                    <a:pt x="236" y="294"/>
                  </a:moveTo>
                  <a:lnTo>
                    <a:pt x="236" y="294"/>
                  </a:lnTo>
                  <a:cubicBezTo>
                    <a:pt x="207" y="294"/>
                    <a:pt x="177" y="264"/>
                    <a:pt x="177" y="235"/>
                  </a:cubicBezTo>
                  <a:cubicBezTo>
                    <a:pt x="177" y="191"/>
                    <a:pt x="207" y="176"/>
                    <a:pt x="236" y="176"/>
                  </a:cubicBezTo>
                  <a:cubicBezTo>
                    <a:pt x="266" y="176"/>
                    <a:pt x="295" y="191"/>
                    <a:pt x="295" y="235"/>
                  </a:cubicBezTo>
                  <a:cubicBezTo>
                    <a:pt x="295" y="264"/>
                    <a:pt x="266" y="294"/>
                    <a:pt x="236" y="29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MX" sz="900">
                <a:solidFill>
                  <a:schemeClr val="bg1"/>
                </a:solidFill>
              </a:endParaRPr>
            </a:p>
          </p:txBody>
        </p:sp>
        <p:sp>
          <p:nvSpPr>
            <p:cNvPr id="53" name="Freeform 185">
              <a:extLst>
                <a:ext uri="{FF2B5EF4-FFF2-40B4-BE49-F238E27FC236}">
                  <a16:creationId xmlns:a16="http://schemas.microsoft.com/office/drawing/2014/main" id="{22C9C9A2-5BEA-44FA-B66C-BF25C3E815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28791" y="3735846"/>
              <a:ext cx="289719" cy="221457"/>
            </a:xfrm>
            <a:custGeom>
              <a:avLst/>
              <a:gdLst>
                <a:gd name="T0" fmla="*/ 509661 w 619"/>
                <a:gd name="T1" fmla="*/ 0 h 472"/>
                <a:gd name="T2" fmla="*/ 509661 w 619"/>
                <a:gd name="T3" fmla="*/ 0 h 472"/>
                <a:gd name="T4" fmla="*/ 68267 w 619"/>
                <a:gd name="T5" fmla="*/ 0 h 472"/>
                <a:gd name="T6" fmla="*/ 0 w 619"/>
                <a:gd name="T7" fmla="*/ 68485 h 472"/>
                <a:gd name="T8" fmla="*/ 0 w 619"/>
                <a:gd name="T9" fmla="*/ 372444 h 472"/>
                <a:gd name="T10" fmla="*/ 68267 w 619"/>
                <a:gd name="T11" fmla="*/ 441867 h 472"/>
                <a:gd name="T12" fmla="*/ 509661 w 619"/>
                <a:gd name="T13" fmla="*/ 441867 h 472"/>
                <a:gd name="T14" fmla="*/ 577928 w 619"/>
                <a:gd name="T15" fmla="*/ 372444 h 472"/>
                <a:gd name="T16" fmla="*/ 577928 w 619"/>
                <a:gd name="T17" fmla="*/ 68485 h 472"/>
                <a:gd name="T18" fmla="*/ 509661 w 619"/>
                <a:gd name="T19" fmla="*/ 0 h 472"/>
                <a:gd name="T20" fmla="*/ 522754 w 619"/>
                <a:gd name="T21" fmla="*/ 41278 h 472"/>
                <a:gd name="T22" fmla="*/ 522754 w 619"/>
                <a:gd name="T23" fmla="*/ 41278 h 472"/>
                <a:gd name="T24" fmla="*/ 288964 w 619"/>
                <a:gd name="T25" fmla="*/ 220464 h 472"/>
                <a:gd name="T26" fmla="*/ 55174 w 619"/>
                <a:gd name="T27" fmla="*/ 41278 h 472"/>
                <a:gd name="T28" fmla="*/ 522754 w 619"/>
                <a:gd name="T29" fmla="*/ 41278 h 472"/>
                <a:gd name="T30" fmla="*/ 27120 w 619"/>
                <a:gd name="T31" fmla="*/ 372444 h 472"/>
                <a:gd name="T32" fmla="*/ 27120 w 619"/>
                <a:gd name="T33" fmla="*/ 372444 h 472"/>
                <a:gd name="T34" fmla="*/ 27120 w 619"/>
                <a:gd name="T35" fmla="*/ 68485 h 472"/>
                <a:gd name="T36" fmla="*/ 192643 w 619"/>
                <a:gd name="T37" fmla="*/ 207330 h 472"/>
                <a:gd name="T38" fmla="*/ 27120 w 619"/>
                <a:gd name="T39" fmla="*/ 372444 h 472"/>
                <a:gd name="T40" fmla="*/ 55174 w 619"/>
                <a:gd name="T41" fmla="*/ 400588 h 472"/>
                <a:gd name="T42" fmla="*/ 55174 w 619"/>
                <a:gd name="T43" fmla="*/ 400588 h 472"/>
                <a:gd name="T44" fmla="*/ 220697 w 619"/>
                <a:gd name="T45" fmla="*/ 220464 h 472"/>
                <a:gd name="T46" fmla="*/ 288964 w 619"/>
                <a:gd name="T47" fmla="*/ 275815 h 472"/>
                <a:gd name="T48" fmla="*/ 344138 w 619"/>
                <a:gd name="T49" fmla="*/ 220464 h 472"/>
                <a:gd name="T50" fmla="*/ 522754 w 619"/>
                <a:gd name="T51" fmla="*/ 400588 h 472"/>
                <a:gd name="T52" fmla="*/ 55174 w 619"/>
                <a:gd name="T53" fmla="*/ 400588 h 472"/>
                <a:gd name="T54" fmla="*/ 550808 w 619"/>
                <a:gd name="T55" fmla="*/ 372444 h 472"/>
                <a:gd name="T56" fmla="*/ 550808 w 619"/>
                <a:gd name="T57" fmla="*/ 372444 h 472"/>
                <a:gd name="T58" fmla="*/ 550808 w 619"/>
                <a:gd name="T59" fmla="*/ 372444 h 472"/>
                <a:gd name="T60" fmla="*/ 385285 w 619"/>
                <a:gd name="T61" fmla="*/ 207330 h 472"/>
                <a:gd name="T62" fmla="*/ 550808 w 619"/>
                <a:gd name="T63" fmla="*/ 68485 h 472"/>
                <a:gd name="T64" fmla="*/ 550808 w 619"/>
                <a:gd name="T65" fmla="*/ 372444 h 47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619" h="472">
                  <a:moveTo>
                    <a:pt x="545" y="0"/>
                  </a:moveTo>
                  <a:lnTo>
                    <a:pt x="545" y="0"/>
                  </a:lnTo>
                  <a:cubicBezTo>
                    <a:pt x="73" y="0"/>
                    <a:pt x="73" y="0"/>
                    <a:pt x="73" y="0"/>
                  </a:cubicBezTo>
                  <a:cubicBezTo>
                    <a:pt x="29" y="0"/>
                    <a:pt x="0" y="30"/>
                    <a:pt x="0" y="73"/>
                  </a:cubicBezTo>
                  <a:cubicBezTo>
                    <a:pt x="0" y="397"/>
                    <a:pt x="0" y="397"/>
                    <a:pt x="0" y="397"/>
                  </a:cubicBezTo>
                  <a:cubicBezTo>
                    <a:pt x="0" y="442"/>
                    <a:pt x="29" y="471"/>
                    <a:pt x="73" y="471"/>
                  </a:cubicBezTo>
                  <a:cubicBezTo>
                    <a:pt x="545" y="471"/>
                    <a:pt x="545" y="471"/>
                    <a:pt x="545" y="471"/>
                  </a:cubicBezTo>
                  <a:cubicBezTo>
                    <a:pt x="589" y="471"/>
                    <a:pt x="618" y="442"/>
                    <a:pt x="618" y="397"/>
                  </a:cubicBezTo>
                  <a:cubicBezTo>
                    <a:pt x="618" y="73"/>
                    <a:pt x="618" y="73"/>
                    <a:pt x="618" y="73"/>
                  </a:cubicBezTo>
                  <a:cubicBezTo>
                    <a:pt x="618" y="30"/>
                    <a:pt x="589" y="0"/>
                    <a:pt x="545" y="0"/>
                  </a:cubicBezTo>
                  <a:close/>
                  <a:moveTo>
                    <a:pt x="559" y="44"/>
                  </a:moveTo>
                  <a:lnTo>
                    <a:pt x="559" y="44"/>
                  </a:lnTo>
                  <a:cubicBezTo>
                    <a:pt x="309" y="235"/>
                    <a:pt x="309" y="235"/>
                    <a:pt x="309" y="235"/>
                  </a:cubicBezTo>
                  <a:cubicBezTo>
                    <a:pt x="59" y="44"/>
                    <a:pt x="59" y="44"/>
                    <a:pt x="59" y="44"/>
                  </a:cubicBezTo>
                  <a:lnTo>
                    <a:pt x="559" y="44"/>
                  </a:lnTo>
                  <a:close/>
                  <a:moveTo>
                    <a:pt x="29" y="397"/>
                  </a:moveTo>
                  <a:lnTo>
                    <a:pt x="29" y="397"/>
                  </a:lnTo>
                  <a:cubicBezTo>
                    <a:pt x="29" y="73"/>
                    <a:pt x="29" y="73"/>
                    <a:pt x="29" y="73"/>
                  </a:cubicBezTo>
                  <a:cubicBezTo>
                    <a:pt x="206" y="221"/>
                    <a:pt x="206" y="221"/>
                    <a:pt x="206" y="221"/>
                  </a:cubicBezTo>
                  <a:cubicBezTo>
                    <a:pt x="29" y="397"/>
                    <a:pt x="29" y="397"/>
                    <a:pt x="29" y="397"/>
                  </a:cubicBezTo>
                  <a:close/>
                  <a:moveTo>
                    <a:pt x="59" y="427"/>
                  </a:moveTo>
                  <a:lnTo>
                    <a:pt x="59" y="427"/>
                  </a:lnTo>
                  <a:cubicBezTo>
                    <a:pt x="236" y="235"/>
                    <a:pt x="236" y="235"/>
                    <a:pt x="236" y="235"/>
                  </a:cubicBezTo>
                  <a:cubicBezTo>
                    <a:pt x="309" y="294"/>
                    <a:pt x="309" y="294"/>
                    <a:pt x="309" y="294"/>
                  </a:cubicBezTo>
                  <a:cubicBezTo>
                    <a:pt x="368" y="235"/>
                    <a:pt x="368" y="235"/>
                    <a:pt x="368" y="235"/>
                  </a:cubicBezTo>
                  <a:cubicBezTo>
                    <a:pt x="559" y="427"/>
                    <a:pt x="559" y="427"/>
                    <a:pt x="559" y="427"/>
                  </a:cubicBezTo>
                  <a:cubicBezTo>
                    <a:pt x="545" y="427"/>
                    <a:pt x="73" y="427"/>
                    <a:pt x="59" y="427"/>
                  </a:cubicBezTo>
                  <a:close/>
                  <a:moveTo>
                    <a:pt x="589" y="397"/>
                  </a:moveTo>
                  <a:lnTo>
                    <a:pt x="589" y="397"/>
                  </a:lnTo>
                  <a:cubicBezTo>
                    <a:pt x="412" y="221"/>
                    <a:pt x="412" y="221"/>
                    <a:pt x="412" y="221"/>
                  </a:cubicBezTo>
                  <a:cubicBezTo>
                    <a:pt x="589" y="73"/>
                    <a:pt x="589" y="73"/>
                    <a:pt x="589" y="73"/>
                  </a:cubicBezTo>
                  <a:lnTo>
                    <a:pt x="589" y="39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45716" tIns="22858" rIns="45716" bIns="22858" anchor="ctr"/>
            <a:lstStyle/>
            <a:p>
              <a:endParaRPr lang="es-MX" sz="900">
                <a:solidFill>
                  <a:schemeClr val="bg1"/>
                </a:solidFill>
              </a:endParaRPr>
            </a:p>
          </p:txBody>
        </p:sp>
        <p:sp>
          <p:nvSpPr>
            <p:cNvPr id="54" name="Freeform 178">
              <a:extLst>
                <a:ext uri="{FF2B5EF4-FFF2-40B4-BE49-F238E27FC236}">
                  <a16:creationId xmlns:a16="http://schemas.microsoft.com/office/drawing/2014/main" id="{6061A158-61E6-4CB8-AA0F-4A6677BAF5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02457" y="4365698"/>
              <a:ext cx="292100" cy="283369"/>
            </a:xfrm>
            <a:custGeom>
              <a:avLst/>
              <a:gdLst>
                <a:gd name="T0" fmla="*/ 603 w 634"/>
                <a:gd name="T1" fmla="*/ 74 h 619"/>
                <a:gd name="T2" fmla="*/ 603 w 634"/>
                <a:gd name="T3" fmla="*/ 74 h 619"/>
                <a:gd name="T4" fmla="*/ 545 w 634"/>
                <a:gd name="T5" fmla="*/ 15 h 619"/>
                <a:gd name="T6" fmla="*/ 486 w 634"/>
                <a:gd name="T7" fmla="*/ 15 h 619"/>
                <a:gd name="T8" fmla="*/ 412 w 634"/>
                <a:gd name="T9" fmla="*/ 133 h 619"/>
                <a:gd name="T10" fmla="*/ 412 w 634"/>
                <a:gd name="T11" fmla="*/ 191 h 619"/>
                <a:gd name="T12" fmla="*/ 441 w 634"/>
                <a:gd name="T13" fmla="*/ 221 h 619"/>
                <a:gd name="T14" fmla="*/ 353 w 634"/>
                <a:gd name="T15" fmla="*/ 324 h 619"/>
                <a:gd name="T16" fmla="*/ 235 w 634"/>
                <a:gd name="T17" fmla="*/ 427 h 619"/>
                <a:gd name="T18" fmla="*/ 191 w 634"/>
                <a:gd name="T19" fmla="*/ 397 h 619"/>
                <a:gd name="T20" fmla="*/ 132 w 634"/>
                <a:gd name="T21" fmla="*/ 397 h 619"/>
                <a:gd name="T22" fmla="*/ 29 w 634"/>
                <a:gd name="T23" fmla="*/ 486 h 619"/>
                <a:gd name="T24" fmla="*/ 29 w 634"/>
                <a:gd name="T25" fmla="*/ 530 h 619"/>
                <a:gd name="T26" fmla="*/ 88 w 634"/>
                <a:gd name="T27" fmla="*/ 589 h 619"/>
                <a:gd name="T28" fmla="*/ 191 w 634"/>
                <a:gd name="T29" fmla="*/ 589 h 619"/>
                <a:gd name="T30" fmla="*/ 427 w 634"/>
                <a:gd name="T31" fmla="*/ 412 h 619"/>
                <a:gd name="T32" fmla="*/ 603 w 634"/>
                <a:gd name="T33" fmla="*/ 191 h 619"/>
                <a:gd name="T34" fmla="*/ 603 w 634"/>
                <a:gd name="T35" fmla="*/ 74 h 619"/>
                <a:gd name="T36" fmla="*/ 574 w 634"/>
                <a:gd name="T37" fmla="*/ 162 h 619"/>
                <a:gd name="T38" fmla="*/ 574 w 634"/>
                <a:gd name="T39" fmla="*/ 162 h 619"/>
                <a:gd name="T40" fmla="*/ 412 w 634"/>
                <a:gd name="T41" fmla="*/ 383 h 619"/>
                <a:gd name="T42" fmla="*/ 162 w 634"/>
                <a:gd name="T43" fmla="*/ 559 h 619"/>
                <a:gd name="T44" fmla="*/ 103 w 634"/>
                <a:gd name="T45" fmla="*/ 559 h 619"/>
                <a:gd name="T46" fmla="*/ 73 w 634"/>
                <a:gd name="T47" fmla="*/ 530 h 619"/>
                <a:gd name="T48" fmla="*/ 73 w 634"/>
                <a:gd name="T49" fmla="*/ 486 h 619"/>
                <a:gd name="T50" fmla="*/ 147 w 634"/>
                <a:gd name="T51" fmla="*/ 442 h 619"/>
                <a:gd name="T52" fmla="*/ 177 w 634"/>
                <a:gd name="T53" fmla="*/ 442 h 619"/>
                <a:gd name="T54" fmla="*/ 221 w 634"/>
                <a:gd name="T55" fmla="*/ 486 h 619"/>
                <a:gd name="T56" fmla="*/ 500 w 634"/>
                <a:gd name="T57" fmla="*/ 221 h 619"/>
                <a:gd name="T58" fmla="*/ 441 w 634"/>
                <a:gd name="T59" fmla="*/ 176 h 619"/>
                <a:gd name="T60" fmla="*/ 441 w 634"/>
                <a:gd name="T61" fmla="*/ 133 h 619"/>
                <a:gd name="T62" fmla="*/ 500 w 634"/>
                <a:gd name="T63" fmla="*/ 59 h 619"/>
                <a:gd name="T64" fmla="*/ 545 w 634"/>
                <a:gd name="T65" fmla="*/ 59 h 619"/>
                <a:gd name="T66" fmla="*/ 574 w 634"/>
                <a:gd name="T67" fmla="*/ 103 h 619"/>
                <a:gd name="T68" fmla="*/ 574 w 634"/>
                <a:gd name="T69" fmla="*/ 162 h 6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34" h="619">
                  <a:moveTo>
                    <a:pt x="603" y="74"/>
                  </a:moveTo>
                  <a:lnTo>
                    <a:pt x="603" y="74"/>
                  </a:lnTo>
                  <a:cubicBezTo>
                    <a:pt x="545" y="15"/>
                    <a:pt x="545" y="15"/>
                    <a:pt x="545" y="15"/>
                  </a:cubicBezTo>
                  <a:cubicBezTo>
                    <a:pt x="530" y="0"/>
                    <a:pt x="500" y="0"/>
                    <a:pt x="486" y="15"/>
                  </a:cubicBezTo>
                  <a:cubicBezTo>
                    <a:pt x="412" y="133"/>
                    <a:pt x="412" y="133"/>
                    <a:pt x="412" y="133"/>
                  </a:cubicBezTo>
                  <a:cubicBezTo>
                    <a:pt x="398" y="147"/>
                    <a:pt x="398" y="176"/>
                    <a:pt x="412" y="191"/>
                  </a:cubicBezTo>
                  <a:cubicBezTo>
                    <a:pt x="441" y="221"/>
                    <a:pt x="441" y="221"/>
                    <a:pt x="441" y="221"/>
                  </a:cubicBezTo>
                  <a:cubicBezTo>
                    <a:pt x="412" y="250"/>
                    <a:pt x="382" y="294"/>
                    <a:pt x="353" y="324"/>
                  </a:cubicBezTo>
                  <a:cubicBezTo>
                    <a:pt x="309" y="368"/>
                    <a:pt x="265" y="397"/>
                    <a:pt x="235" y="427"/>
                  </a:cubicBezTo>
                  <a:cubicBezTo>
                    <a:pt x="191" y="397"/>
                    <a:pt x="191" y="397"/>
                    <a:pt x="191" y="397"/>
                  </a:cubicBezTo>
                  <a:cubicBezTo>
                    <a:pt x="177" y="383"/>
                    <a:pt x="162" y="383"/>
                    <a:pt x="132" y="397"/>
                  </a:cubicBezTo>
                  <a:cubicBezTo>
                    <a:pt x="29" y="486"/>
                    <a:pt x="29" y="486"/>
                    <a:pt x="29" y="486"/>
                  </a:cubicBezTo>
                  <a:cubicBezTo>
                    <a:pt x="0" y="500"/>
                    <a:pt x="15" y="515"/>
                    <a:pt x="29" y="530"/>
                  </a:cubicBezTo>
                  <a:cubicBezTo>
                    <a:pt x="88" y="589"/>
                    <a:pt x="88" y="589"/>
                    <a:pt x="88" y="589"/>
                  </a:cubicBezTo>
                  <a:cubicBezTo>
                    <a:pt x="118" y="618"/>
                    <a:pt x="147" y="618"/>
                    <a:pt x="191" y="589"/>
                  </a:cubicBezTo>
                  <a:cubicBezTo>
                    <a:pt x="191" y="589"/>
                    <a:pt x="324" y="530"/>
                    <a:pt x="427" y="412"/>
                  </a:cubicBezTo>
                  <a:cubicBezTo>
                    <a:pt x="530" y="324"/>
                    <a:pt x="603" y="191"/>
                    <a:pt x="603" y="191"/>
                  </a:cubicBezTo>
                  <a:cubicBezTo>
                    <a:pt x="618" y="147"/>
                    <a:pt x="633" y="103"/>
                    <a:pt x="603" y="74"/>
                  </a:cubicBezTo>
                  <a:close/>
                  <a:moveTo>
                    <a:pt x="574" y="162"/>
                  </a:moveTo>
                  <a:lnTo>
                    <a:pt x="574" y="162"/>
                  </a:lnTo>
                  <a:cubicBezTo>
                    <a:pt x="545" y="221"/>
                    <a:pt x="471" y="324"/>
                    <a:pt x="412" y="383"/>
                  </a:cubicBezTo>
                  <a:cubicBezTo>
                    <a:pt x="339" y="456"/>
                    <a:pt x="162" y="559"/>
                    <a:pt x="162" y="559"/>
                  </a:cubicBezTo>
                  <a:cubicBezTo>
                    <a:pt x="147" y="574"/>
                    <a:pt x="118" y="574"/>
                    <a:pt x="103" y="559"/>
                  </a:cubicBezTo>
                  <a:cubicBezTo>
                    <a:pt x="73" y="530"/>
                    <a:pt x="73" y="530"/>
                    <a:pt x="73" y="530"/>
                  </a:cubicBezTo>
                  <a:cubicBezTo>
                    <a:pt x="59" y="515"/>
                    <a:pt x="59" y="500"/>
                    <a:pt x="73" y="486"/>
                  </a:cubicBezTo>
                  <a:cubicBezTo>
                    <a:pt x="147" y="442"/>
                    <a:pt x="147" y="442"/>
                    <a:pt x="147" y="442"/>
                  </a:cubicBezTo>
                  <a:cubicBezTo>
                    <a:pt x="162" y="427"/>
                    <a:pt x="177" y="427"/>
                    <a:pt x="177" y="442"/>
                  </a:cubicBezTo>
                  <a:cubicBezTo>
                    <a:pt x="221" y="486"/>
                    <a:pt x="221" y="486"/>
                    <a:pt x="221" y="486"/>
                  </a:cubicBezTo>
                  <a:cubicBezTo>
                    <a:pt x="235" y="471"/>
                    <a:pt x="398" y="368"/>
                    <a:pt x="500" y="221"/>
                  </a:cubicBezTo>
                  <a:cubicBezTo>
                    <a:pt x="441" y="176"/>
                    <a:pt x="441" y="176"/>
                    <a:pt x="441" y="176"/>
                  </a:cubicBezTo>
                  <a:cubicBezTo>
                    <a:pt x="441" y="162"/>
                    <a:pt x="441" y="147"/>
                    <a:pt x="441" y="133"/>
                  </a:cubicBezTo>
                  <a:cubicBezTo>
                    <a:pt x="500" y="59"/>
                    <a:pt x="500" y="59"/>
                    <a:pt x="500" y="59"/>
                  </a:cubicBezTo>
                  <a:cubicBezTo>
                    <a:pt x="515" y="44"/>
                    <a:pt x="530" y="59"/>
                    <a:pt x="545" y="59"/>
                  </a:cubicBezTo>
                  <a:cubicBezTo>
                    <a:pt x="574" y="103"/>
                    <a:pt x="574" y="103"/>
                    <a:pt x="574" y="103"/>
                  </a:cubicBezTo>
                  <a:cubicBezTo>
                    <a:pt x="589" y="117"/>
                    <a:pt x="589" y="147"/>
                    <a:pt x="574" y="16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lIns="45716" tIns="22858" rIns="45716" bIns="22858" anchor="ctr"/>
            <a:lstStyle/>
            <a:p>
              <a:pPr defTabSz="914217">
                <a:defRPr/>
              </a:pPr>
              <a:endParaRPr lang="en-US" sz="900">
                <a:solidFill>
                  <a:schemeClr val="bg1"/>
                </a:solidFill>
              </a:endParaRPr>
            </a:p>
          </p:txBody>
        </p:sp>
      </p:grpSp>
      <p:grpSp>
        <p:nvGrpSpPr>
          <p:cNvPr id="55" name="Group 64">
            <a:extLst>
              <a:ext uri="{FF2B5EF4-FFF2-40B4-BE49-F238E27FC236}">
                <a16:creationId xmlns:a16="http://schemas.microsoft.com/office/drawing/2014/main" id="{3C2E1FE3-10F3-49DE-98F2-83D1BC8BC7D5}"/>
              </a:ext>
            </a:extLst>
          </p:cNvPr>
          <p:cNvGrpSpPr>
            <a:grpSpLocks/>
          </p:cNvGrpSpPr>
          <p:nvPr/>
        </p:nvGrpSpPr>
        <p:grpSpPr bwMode="auto">
          <a:xfrm>
            <a:off x="4881164" y="5581631"/>
            <a:ext cx="1281907" cy="380204"/>
            <a:chOff x="2315487" y="10721814"/>
            <a:chExt cx="2562325" cy="760759"/>
          </a:xfrm>
          <a:solidFill>
            <a:schemeClr val="bg1"/>
          </a:solidFill>
        </p:grpSpPr>
        <p:sp>
          <p:nvSpPr>
            <p:cNvPr id="56" name="Freeform 312">
              <a:extLst>
                <a:ext uri="{FF2B5EF4-FFF2-40B4-BE49-F238E27FC236}">
                  <a16:creationId xmlns:a16="http://schemas.microsoft.com/office/drawing/2014/main" id="{54BB7602-9C74-4604-BB9A-F01758B8459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315487" y="10726579"/>
              <a:ext cx="753625" cy="752824"/>
            </a:xfrm>
            <a:custGeom>
              <a:avLst/>
              <a:gdLst>
                <a:gd name="T0" fmla="*/ 101 w 185"/>
                <a:gd name="T1" fmla="*/ 72 h 185"/>
                <a:gd name="T2" fmla="*/ 106 w 185"/>
                <a:gd name="T3" fmla="*/ 67 h 185"/>
                <a:gd name="T4" fmla="*/ 113 w 185"/>
                <a:gd name="T5" fmla="*/ 67 h 185"/>
                <a:gd name="T6" fmla="*/ 113 w 185"/>
                <a:gd name="T7" fmla="*/ 54 h 185"/>
                <a:gd name="T8" fmla="*/ 102 w 185"/>
                <a:gd name="T9" fmla="*/ 54 h 185"/>
                <a:gd name="T10" fmla="*/ 84 w 185"/>
                <a:gd name="T11" fmla="*/ 71 h 185"/>
                <a:gd name="T12" fmla="*/ 84 w 185"/>
                <a:gd name="T13" fmla="*/ 80 h 185"/>
                <a:gd name="T14" fmla="*/ 75 w 185"/>
                <a:gd name="T15" fmla="*/ 80 h 185"/>
                <a:gd name="T16" fmla="*/ 75 w 185"/>
                <a:gd name="T17" fmla="*/ 92 h 185"/>
                <a:gd name="T18" fmla="*/ 84 w 185"/>
                <a:gd name="T19" fmla="*/ 92 h 185"/>
                <a:gd name="T20" fmla="*/ 84 w 185"/>
                <a:gd name="T21" fmla="*/ 130 h 185"/>
                <a:gd name="T22" fmla="*/ 101 w 185"/>
                <a:gd name="T23" fmla="*/ 130 h 185"/>
                <a:gd name="T24" fmla="*/ 101 w 185"/>
                <a:gd name="T25" fmla="*/ 92 h 185"/>
                <a:gd name="T26" fmla="*/ 112 w 185"/>
                <a:gd name="T27" fmla="*/ 92 h 185"/>
                <a:gd name="T28" fmla="*/ 113 w 185"/>
                <a:gd name="T29" fmla="*/ 80 h 185"/>
                <a:gd name="T30" fmla="*/ 101 w 185"/>
                <a:gd name="T31" fmla="*/ 80 h 185"/>
                <a:gd name="T32" fmla="*/ 101 w 185"/>
                <a:gd name="T33" fmla="*/ 72 h 185"/>
                <a:gd name="T34" fmla="*/ 92 w 185"/>
                <a:gd name="T35" fmla="*/ 0 h 185"/>
                <a:gd name="T36" fmla="*/ 0 w 185"/>
                <a:gd name="T37" fmla="*/ 92 h 185"/>
                <a:gd name="T38" fmla="*/ 92 w 185"/>
                <a:gd name="T39" fmla="*/ 185 h 185"/>
                <a:gd name="T40" fmla="*/ 185 w 185"/>
                <a:gd name="T41" fmla="*/ 92 h 185"/>
                <a:gd name="T42" fmla="*/ 92 w 185"/>
                <a:gd name="T43" fmla="*/ 0 h 185"/>
                <a:gd name="T44" fmla="*/ 92 w 185"/>
                <a:gd name="T45" fmla="*/ 177 h 185"/>
                <a:gd name="T46" fmla="*/ 8 w 185"/>
                <a:gd name="T47" fmla="*/ 92 h 185"/>
                <a:gd name="T48" fmla="*/ 92 w 185"/>
                <a:gd name="T49" fmla="*/ 8 h 185"/>
                <a:gd name="T50" fmla="*/ 177 w 185"/>
                <a:gd name="T51" fmla="*/ 92 h 185"/>
                <a:gd name="T52" fmla="*/ 92 w 185"/>
                <a:gd name="T53" fmla="*/ 177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5" h="185">
                  <a:moveTo>
                    <a:pt x="101" y="72"/>
                  </a:moveTo>
                  <a:cubicBezTo>
                    <a:pt x="101" y="69"/>
                    <a:pt x="101" y="67"/>
                    <a:pt x="106" y="67"/>
                  </a:cubicBezTo>
                  <a:cubicBezTo>
                    <a:pt x="113" y="67"/>
                    <a:pt x="113" y="67"/>
                    <a:pt x="113" y="67"/>
                  </a:cubicBezTo>
                  <a:cubicBezTo>
                    <a:pt x="113" y="54"/>
                    <a:pt x="113" y="54"/>
                    <a:pt x="113" y="54"/>
                  </a:cubicBezTo>
                  <a:cubicBezTo>
                    <a:pt x="102" y="54"/>
                    <a:pt x="102" y="54"/>
                    <a:pt x="102" y="54"/>
                  </a:cubicBezTo>
                  <a:cubicBezTo>
                    <a:pt x="89" y="54"/>
                    <a:pt x="84" y="61"/>
                    <a:pt x="84" y="71"/>
                  </a:cubicBezTo>
                  <a:cubicBezTo>
                    <a:pt x="84" y="80"/>
                    <a:pt x="84" y="80"/>
                    <a:pt x="84" y="80"/>
                  </a:cubicBezTo>
                  <a:cubicBezTo>
                    <a:pt x="75" y="80"/>
                    <a:pt x="75" y="80"/>
                    <a:pt x="75" y="80"/>
                  </a:cubicBezTo>
                  <a:cubicBezTo>
                    <a:pt x="75" y="92"/>
                    <a:pt x="75" y="92"/>
                    <a:pt x="75" y="92"/>
                  </a:cubicBezTo>
                  <a:cubicBezTo>
                    <a:pt x="84" y="92"/>
                    <a:pt x="84" y="92"/>
                    <a:pt x="84" y="92"/>
                  </a:cubicBezTo>
                  <a:cubicBezTo>
                    <a:pt x="84" y="130"/>
                    <a:pt x="84" y="130"/>
                    <a:pt x="84" y="130"/>
                  </a:cubicBezTo>
                  <a:cubicBezTo>
                    <a:pt x="101" y="130"/>
                    <a:pt x="101" y="130"/>
                    <a:pt x="101" y="130"/>
                  </a:cubicBezTo>
                  <a:cubicBezTo>
                    <a:pt x="101" y="92"/>
                    <a:pt x="101" y="92"/>
                    <a:pt x="101" y="92"/>
                  </a:cubicBezTo>
                  <a:cubicBezTo>
                    <a:pt x="112" y="92"/>
                    <a:pt x="112" y="92"/>
                    <a:pt x="112" y="92"/>
                  </a:cubicBezTo>
                  <a:cubicBezTo>
                    <a:pt x="113" y="80"/>
                    <a:pt x="113" y="80"/>
                    <a:pt x="113" y="80"/>
                  </a:cubicBezTo>
                  <a:cubicBezTo>
                    <a:pt x="101" y="80"/>
                    <a:pt x="101" y="80"/>
                    <a:pt x="101" y="80"/>
                  </a:cubicBezTo>
                  <a:lnTo>
                    <a:pt x="101" y="72"/>
                  </a:lnTo>
                  <a:close/>
                  <a:moveTo>
                    <a:pt x="92" y="0"/>
                  </a:moveTo>
                  <a:cubicBezTo>
                    <a:pt x="41" y="0"/>
                    <a:pt x="0" y="41"/>
                    <a:pt x="0" y="92"/>
                  </a:cubicBezTo>
                  <a:cubicBezTo>
                    <a:pt x="0" y="144"/>
                    <a:pt x="41" y="185"/>
                    <a:pt x="92" y="185"/>
                  </a:cubicBezTo>
                  <a:cubicBezTo>
                    <a:pt x="144" y="185"/>
                    <a:pt x="185" y="144"/>
                    <a:pt x="185" y="92"/>
                  </a:cubicBezTo>
                  <a:cubicBezTo>
                    <a:pt x="185" y="41"/>
                    <a:pt x="144" y="0"/>
                    <a:pt x="92" y="0"/>
                  </a:cubicBezTo>
                  <a:close/>
                  <a:moveTo>
                    <a:pt x="92" y="177"/>
                  </a:moveTo>
                  <a:cubicBezTo>
                    <a:pt x="46" y="177"/>
                    <a:pt x="8" y="139"/>
                    <a:pt x="8" y="92"/>
                  </a:cubicBezTo>
                  <a:cubicBezTo>
                    <a:pt x="8" y="46"/>
                    <a:pt x="46" y="8"/>
                    <a:pt x="92" y="8"/>
                  </a:cubicBezTo>
                  <a:cubicBezTo>
                    <a:pt x="139" y="8"/>
                    <a:pt x="177" y="46"/>
                    <a:pt x="177" y="92"/>
                  </a:cubicBezTo>
                  <a:cubicBezTo>
                    <a:pt x="177" y="139"/>
                    <a:pt x="139" y="177"/>
                    <a:pt x="92" y="1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lIns="34290" tIns="17145" rIns="34290" bIns="17145"/>
            <a:lstStyle/>
            <a:p>
              <a:pPr defTabSz="914217">
                <a:defRPr/>
              </a:pPr>
              <a:endParaRPr lang="en-US" sz="900" dirty="0">
                <a:latin typeface="Lato Light"/>
                <a:cs typeface="Lato Light"/>
              </a:endParaRPr>
            </a:p>
          </p:txBody>
        </p:sp>
        <p:sp>
          <p:nvSpPr>
            <p:cNvPr id="57" name="Freeform 317">
              <a:extLst>
                <a:ext uri="{FF2B5EF4-FFF2-40B4-BE49-F238E27FC236}">
                  <a16:creationId xmlns:a16="http://schemas.microsoft.com/office/drawing/2014/main" id="{C3B29131-EF39-4BF8-92A3-91A82983FB5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24187" y="10721814"/>
              <a:ext cx="753625" cy="757590"/>
            </a:xfrm>
            <a:custGeom>
              <a:avLst/>
              <a:gdLst>
                <a:gd name="T0" fmla="*/ 59 w 185"/>
                <a:gd name="T1" fmla="*/ 126 h 186"/>
                <a:gd name="T2" fmla="*/ 76 w 185"/>
                <a:gd name="T3" fmla="*/ 126 h 186"/>
                <a:gd name="T4" fmla="*/ 76 w 185"/>
                <a:gd name="T5" fmla="*/ 80 h 186"/>
                <a:gd name="T6" fmla="*/ 59 w 185"/>
                <a:gd name="T7" fmla="*/ 80 h 186"/>
                <a:gd name="T8" fmla="*/ 59 w 185"/>
                <a:gd name="T9" fmla="*/ 126 h 186"/>
                <a:gd name="T10" fmla="*/ 67 w 185"/>
                <a:gd name="T11" fmla="*/ 59 h 186"/>
                <a:gd name="T12" fmla="*/ 59 w 185"/>
                <a:gd name="T13" fmla="*/ 67 h 186"/>
                <a:gd name="T14" fmla="*/ 67 w 185"/>
                <a:gd name="T15" fmla="*/ 76 h 186"/>
                <a:gd name="T16" fmla="*/ 76 w 185"/>
                <a:gd name="T17" fmla="*/ 67 h 186"/>
                <a:gd name="T18" fmla="*/ 67 w 185"/>
                <a:gd name="T19" fmla="*/ 59 h 186"/>
                <a:gd name="T20" fmla="*/ 115 w 185"/>
                <a:gd name="T21" fmla="*/ 80 h 186"/>
                <a:gd name="T22" fmla="*/ 101 w 185"/>
                <a:gd name="T23" fmla="*/ 88 h 186"/>
                <a:gd name="T24" fmla="*/ 101 w 185"/>
                <a:gd name="T25" fmla="*/ 80 h 186"/>
                <a:gd name="T26" fmla="*/ 84 w 185"/>
                <a:gd name="T27" fmla="*/ 80 h 186"/>
                <a:gd name="T28" fmla="*/ 84 w 185"/>
                <a:gd name="T29" fmla="*/ 126 h 186"/>
                <a:gd name="T30" fmla="*/ 101 w 185"/>
                <a:gd name="T31" fmla="*/ 126 h 186"/>
                <a:gd name="T32" fmla="*/ 101 w 185"/>
                <a:gd name="T33" fmla="*/ 101 h 186"/>
                <a:gd name="T34" fmla="*/ 108 w 185"/>
                <a:gd name="T35" fmla="*/ 93 h 186"/>
                <a:gd name="T36" fmla="*/ 114 w 185"/>
                <a:gd name="T37" fmla="*/ 101 h 186"/>
                <a:gd name="T38" fmla="*/ 114 w 185"/>
                <a:gd name="T39" fmla="*/ 126 h 186"/>
                <a:gd name="T40" fmla="*/ 130 w 185"/>
                <a:gd name="T41" fmla="*/ 126 h 186"/>
                <a:gd name="T42" fmla="*/ 130 w 185"/>
                <a:gd name="T43" fmla="*/ 101 h 186"/>
                <a:gd name="T44" fmla="*/ 115 w 185"/>
                <a:gd name="T45" fmla="*/ 80 h 186"/>
                <a:gd name="T46" fmla="*/ 92 w 185"/>
                <a:gd name="T47" fmla="*/ 0 h 186"/>
                <a:gd name="T48" fmla="*/ 0 w 185"/>
                <a:gd name="T49" fmla="*/ 93 h 186"/>
                <a:gd name="T50" fmla="*/ 92 w 185"/>
                <a:gd name="T51" fmla="*/ 186 h 186"/>
                <a:gd name="T52" fmla="*/ 185 w 185"/>
                <a:gd name="T53" fmla="*/ 93 h 186"/>
                <a:gd name="T54" fmla="*/ 92 w 185"/>
                <a:gd name="T55" fmla="*/ 0 h 186"/>
                <a:gd name="T56" fmla="*/ 92 w 185"/>
                <a:gd name="T57" fmla="*/ 177 h 186"/>
                <a:gd name="T58" fmla="*/ 8 w 185"/>
                <a:gd name="T59" fmla="*/ 93 h 186"/>
                <a:gd name="T60" fmla="*/ 92 w 185"/>
                <a:gd name="T61" fmla="*/ 8 h 186"/>
                <a:gd name="T62" fmla="*/ 177 w 185"/>
                <a:gd name="T63" fmla="*/ 93 h 186"/>
                <a:gd name="T64" fmla="*/ 92 w 185"/>
                <a:gd name="T65" fmla="*/ 177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85" h="186">
                  <a:moveTo>
                    <a:pt x="59" y="126"/>
                  </a:moveTo>
                  <a:cubicBezTo>
                    <a:pt x="76" y="126"/>
                    <a:pt x="76" y="126"/>
                    <a:pt x="76" y="126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59" y="80"/>
                    <a:pt x="59" y="80"/>
                    <a:pt x="59" y="80"/>
                  </a:cubicBezTo>
                  <a:lnTo>
                    <a:pt x="59" y="126"/>
                  </a:lnTo>
                  <a:close/>
                  <a:moveTo>
                    <a:pt x="67" y="59"/>
                  </a:moveTo>
                  <a:cubicBezTo>
                    <a:pt x="62" y="59"/>
                    <a:pt x="59" y="63"/>
                    <a:pt x="59" y="67"/>
                  </a:cubicBezTo>
                  <a:cubicBezTo>
                    <a:pt x="59" y="72"/>
                    <a:pt x="62" y="76"/>
                    <a:pt x="67" y="76"/>
                  </a:cubicBezTo>
                  <a:cubicBezTo>
                    <a:pt x="72" y="76"/>
                    <a:pt x="76" y="72"/>
                    <a:pt x="76" y="67"/>
                  </a:cubicBezTo>
                  <a:cubicBezTo>
                    <a:pt x="76" y="63"/>
                    <a:pt x="72" y="59"/>
                    <a:pt x="67" y="59"/>
                  </a:cubicBezTo>
                  <a:close/>
                  <a:moveTo>
                    <a:pt x="115" y="80"/>
                  </a:moveTo>
                  <a:cubicBezTo>
                    <a:pt x="103" y="80"/>
                    <a:pt x="101" y="88"/>
                    <a:pt x="101" y="88"/>
                  </a:cubicBezTo>
                  <a:cubicBezTo>
                    <a:pt x="101" y="80"/>
                    <a:pt x="101" y="80"/>
                    <a:pt x="101" y="80"/>
                  </a:cubicBezTo>
                  <a:cubicBezTo>
                    <a:pt x="84" y="80"/>
                    <a:pt x="84" y="80"/>
                    <a:pt x="84" y="80"/>
                  </a:cubicBezTo>
                  <a:cubicBezTo>
                    <a:pt x="84" y="126"/>
                    <a:pt x="84" y="126"/>
                    <a:pt x="84" y="126"/>
                  </a:cubicBezTo>
                  <a:cubicBezTo>
                    <a:pt x="101" y="126"/>
                    <a:pt x="101" y="126"/>
                    <a:pt x="101" y="126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1" y="101"/>
                    <a:pt x="101" y="93"/>
                    <a:pt x="108" y="93"/>
                  </a:cubicBezTo>
                  <a:cubicBezTo>
                    <a:pt x="112" y="93"/>
                    <a:pt x="114" y="96"/>
                    <a:pt x="114" y="101"/>
                  </a:cubicBezTo>
                  <a:cubicBezTo>
                    <a:pt x="114" y="126"/>
                    <a:pt x="114" y="126"/>
                    <a:pt x="114" y="126"/>
                  </a:cubicBezTo>
                  <a:cubicBezTo>
                    <a:pt x="130" y="126"/>
                    <a:pt x="130" y="126"/>
                    <a:pt x="130" y="126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88"/>
                    <a:pt x="125" y="80"/>
                    <a:pt x="115" y="80"/>
                  </a:cubicBezTo>
                  <a:close/>
                  <a:moveTo>
                    <a:pt x="92" y="0"/>
                  </a:moveTo>
                  <a:cubicBezTo>
                    <a:pt x="41" y="0"/>
                    <a:pt x="0" y="41"/>
                    <a:pt x="0" y="93"/>
                  </a:cubicBezTo>
                  <a:cubicBezTo>
                    <a:pt x="0" y="144"/>
                    <a:pt x="41" y="186"/>
                    <a:pt x="92" y="186"/>
                  </a:cubicBezTo>
                  <a:cubicBezTo>
                    <a:pt x="144" y="186"/>
                    <a:pt x="185" y="144"/>
                    <a:pt x="185" y="93"/>
                  </a:cubicBezTo>
                  <a:cubicBezTo>
                    <a:pt x="185" y="41"/>
                    <a:pt x="144" y="0"/>
                    <a:pt x="92" y="0"/>
                  </a:cubicBezTo>
                  <a:close/>
                  <a:moveTo>
                    <a:pt x="92" y="177"/>
                  </a:moveTo>
                  <a:cubicBezTo>
                    <a:pt x="46" y="177"/>
                    <a:pt x="8" y="139"/>
                    <a:pt x="8" y="93"/>
                  </a:cubicBezTo>
                  <a:cubicBezTo>
                    <a:pt x="8" y="46"/>
                    <a:pt x="46" y="8"/>
                    <a:pt x="92" y="8"/>
                  </a:cubicBezTo>
                  <a:cubicBezTo>
                    <a:pt x="139" y="8"/>
                    <a:pt x="177" y="46"/>
                    <a:pt x="177" y="93"/>
                  </a:cubicBezTo>
                  <a:cubicBezTo>
                    <a:pt x="177" y="139"/>
                    <a:pt x="139" y="177"/>
                    <a:pt x="92" y="1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lIns="34290" tIns="17145" rIns="34290" bIns="17145"/>
            <a:lstStyle/>
            <a:p>
              <a:pPr defTabSz="914217">
                <a:defRPr/>
              </a:pPr>
              <a:endParaRPr lang="en-US" sz="900" dirty="0">
                <a:latin typeface="Lato Light"/>
                <a:cs typeface="Lato Light"/>
              </a:endParaRPr>
            </a:p>
          </p:txBody>
        </p:sp>
        <p:grpSp>
          <p:nvGrpSpPr>
            <p:cNvPr id="58" name="Group 68">
              <a:extLst>
                <a:ext uri="{FF2B5EF4-FFF2-40B4-BE49-F238E27FC236}">
                  <a16:creationId xmlns:a16="http://schemas.microsoft.com/office/drawing/2014/main" id="{00882232-6738-482D-9CB2-14864FD132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15077" y="10726572"/>
              <a:ext cx="756797" cy="756001"/>
              <a:chOff x="7408025" y="7017253"/>
              <a:chExt cx="1340715" cy="1339305"/>
            </a:xfrm>
            <a:grpFill/>
          </p:grpSpPr>
          <p:sp>
            <p:nvSpPr>
              <p:cNvPr id="59" name="Freeform 16">
                <a:extLst>
                  <a:ext uri="{FF2B5EF4-FFF2-40B4-BE49-F238E27FC236}">
                    <a16:creationId xmlns:a16="http://schemas.microsoft.com/office/drawing/2014/main" id="{09EDFBA0-CFE2-486F-976A-3696C30F6F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832437" y="7467441"/>
                <a:ext cx="553714" cy="452999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16"/>
                  </a:cxn>
                  <a:cxn ang="0">
                    <a:pos x="243" y="7"/>
                  </a:cxn>
                  <a:cxn ang="0">
                    <a:pos x="249" y="4"/>
                  </a:cxn>
                  <a:cxn ang="0">
                    <a:pos x="232" y="29"/>
                  </a:cxn>
                  <a:cxn ang="0">
                    <a:pos x="226" y="33"/>
                  </a:cxn>
                  <a:cxn ang="0">
                    <a:pos x="226" y="33"/>
                  </a:cxn>
                  <a:cxn ang="0">
                    <a:pos x="256" y="25"/>
                  </a:cxn>
                  <a:cxn ang="0">
                    <a:pos x="256" y="25"/>
                  </a:cxn>
                  <a:cxn ang="0">
                    <a:pos x="238" y="45"/>
                  </a:cxn>
                  <a:cxn ang="0">
                    <a:pos x="230" y="52"/>
                  </a:cxn>
                  <a:cxn ang="0">
                    <a:pos x="228" y="85"/>
                  </a:cxn>
                  <a:cxn ang="0">
                    <a:pos x="125" y="202"/>
                  </a:cxn>
                  <a:cxn ang="0">
                    <a:pos x="50" y="205"/>
                  </a:cxn>
                  <a:cxn ang="0">
                    <a:pos x="19" y="195"/>
                  </a:cxn>
                  <a:cxn ang="0">
                    <a:pos x="5" y="187"/>
                  </a:cxn>
                  <a:cxn ang="0">
                    <a:pos x="0" y="184"/>
                  </a:cxn>
                  <a:cxn ang="0">
                    <a:pos x="17" y="185"/>
                  </a:cxn>
                  <a:cxn ang="0">
                    <a:pos x="32" y="183"/>
                  </a:cxn>
                  <a:cxn ang="0">
                    <a:pos x="63" y="172"/>
                  </a:cxn>
                  <a:cxn ang="0">
                    <a:pos x="78" y="162"/>
                  </a:cxn>
                  <a:cxn ang="0">
                    <a:pos x="62" y="160"/>
                  </a:cxn>
                  <a:cxn ang="0">
                    <a:pos x="29" y="126"/>
                  </a:cxn>
                  <a:cxn ang="0">
                    <a:pos x="52" y="125"/>
                  </a:cxn>
                  <a:cxn ang="0">
                    <a:pos x="35" y="118"/>
                  </a:cxn>
                  <a:cxn ang="0">
                    <a:pos x="10" y="73"/>
                  </a:cxn>
                  <a:cxn ang="0">
                    <a:pos x="16" y="76"/>
                  </a:cxn>
                  <a:cxn ang="0">
                    <a:pos x="27" y="79"/>
                  </a:cxn>
                  <a:cxn ang="0">
                    <a:pos x="34" y="79"/>
                  </a:cxn>
                  <a:cxn ang="0">
                    <a:pos x="33" y="79"/>
                  </a:cxn>
                  <a:cxn ang="0">
                    <a:pos x="24" y="71"/>
                  </a:cxn>
                  <a:cxn ang="0">
                    <a:pos x="12" y="23"/>
                  </a:cxn>
                  <a:cxn ang="0">
                    <a:pos x="18" y="10"/>
                  </a:cxn>
                  <a:cxn ang="0">
                    <a:pos x="18" y="10"/>
                  </a:cxn>
                  <a:cxn ang="0">
                    <a:pos x="23" y="15"/>
                  </a:cxn>
                  <a:cxn ang="0">
                    <a:pos x="38" y="30"/>
                  </a:cxn>
                  <a:cxn ang="0">
                    <a:pos x="103" y="61"/>
                  </a:cxn>
                  <a:cxn ang="0">
                    <a:pos x="126" y="64"/>
                  </a:cxn>
                  <a:cxn ang="0">
                    <a:pos x="126" y="40"/>
                  </a:cxn>
                  <a:cxn ang="0">
                    <a:pos x="156" y="4"/>
                  </a:cxn>
                  <a:cxn ang="0">
                    <a:pos x="168" y="1"/>
                  </a:cxn>
                  <a:cxn ang="0">
                    <a:pos x="174" y="0"/>
                  </a:cxn>
                </a:cxnLst>
                <a:rect l="0" t="0" r="r" b="b"/>
                <a:pathLst>
                  <a:path w="256" h="210">
                    <a:moveTo>
                      <a:pt x="174" y="0"/>
                    </a:moveTo>
                    <a:cubicBezTo>
                      <a:pt x="194" y="0"/>
                      <a:pt x="205" y="7"/>
                      <a:pt x="216" y="16"/>
                    </a:cubicBezTo>
                    <a:cubicBezTo>
                      <a:pt x="224" y="16"/>
                      <a:pt x="236" y="11"/>
                      <a:pt x="243" y="7"/>
                    </a:cubicBezTo>
                    <a:cubicBezTo>
                      <a:pt x="245" y="6"/>
                      <a:pt x="247" y="5"/>
                      <a:pt x="249" y="4"/>
                    </a:cubicBezTo>
                    <a:cubicBezTo>
                      <a:pt x="245" y="14"/>
                      <a:pt x="240" y="22"/>
                      <a:pt x="232" y="29"/>
                    </a:cubicBezTo>
                    <a:cubicBezTo>
                      <a:pt x="230" y="30"/>
                      <a:pt x="229" y="32"/>
                      <a:pt x="226" y="33"/>
                    </a:cubicBezTo>
                    <a:cubicBezTo>
                      <a:pt x="226" y="33"/>
                      <a:pt x="226" y="33"/>
                      <a:pt x="226" y="33"/>
                    </a:cubicBezTo>
                    <a:cubicBezTo>
                      <a:pt x="238" y="33"/>
                      <a:pt x="247" y="27"/>
                      <a:pt x="256" y="25"/>
                    </a:cubicBezTo>
                    <a:cubicBezTo>
                      <a:pt x="256" y="25"/>
                      <a:pt x="256" y="25"/>
                      <a:pt x="256" y="25"/>
                    </a:cubicBezTo>
                    <a:cubicBezTo>
                      <a:pt x="251" y="32"/>
                      <a:pt x="245" y="40"/>
                      <a:pt x="238" y="45"/>
                    </a:cubicBezTo>
                    <a:cubicBezTo>
                      <a:pt x="235" y="47"/>
                      <a:pt x="233" y="50"/>
                      <a:pt x="230" y="52"/>
                    </a:cubicBezTo>
                    <a:cubicBezTo>
                      <a:pt x="230" y="64"/>
                      <a:pt x="230" y="75"/>
                      <a:pt x="228" y="85"/>
                    </a:cubicBezTo>
                    <a:cubicBezTo>
                      <a:pt x="214" y="144"/>
                      <a:pt x="180" y="184"/>
                      <a:pt x="125" y="202"/>
                    </a:cubicBezTo>
                    <a:cubicBezTo>
                      <a:pt x="105" y="208"/>
                      <a:pt x="73" y="210"/>
                      <a:pt x="50" y="205"/>
                    </a:cubicBezTo>
                    <a:cubicBezTo>
                      <a:pt x="39" y="202"/>
                      <a:pt x="29" y="199"/>
                      <a:pt x="19" y="195"/>
                    </a:cubicBezTo>
                    <a:cubicBezTo>
                      <a:pt x="14" y="192"/>
                      <a:pt x="9" y="190"/>
                      <a:pt x="5" y="187"/>
                    </a:cubicBezTo>
                    <a:cubicBezTo>
                      <a:pt x="3" y="186"/>
                      <a:pt x="2" y="185"/>
                      <a:pt x="0" y="184"/>
                    </a:cubicBezTo>
                    <a:cubicBezTo>
                      <a:pt x="5" y="184"/>
                      <a:pt x="11" y="186"/>
                      <a:pt x="17" y="185"/>
                    </a:cubicBezTo>
                    <a:cubicBezTo>
                      <a:pt x="22" y="184"/>
                      <a:pt x="27" y="184"/>
                      <a:pt x="32" y="183"/>
                    </a:cubicBezTo>
                    <a:cubicBezTo>
                      <a:pt x="44" y="180"/>
                      <a:pt x="54" y="177"/>
                      <a:pt x="63" y="172"/>
                    </a:cubicBezTo>
                    <a:cubicBezTo>
                      <a:pt x="68" y="169"/>
                      <a:pt x="74" y="166"/>
                      <a:pt x="78" y="162"/>
                    </a:cubicBezTo>
                    <a:cubicBezTo>
                      <a:pt x="72" y="162"/>
                      <a:pt x="66" y="161"/>
                      <a:pt x="62" y="160"/>
                    </a:cubicBezTo>
                    <a:cubicBezTo>
                      <a:pt x="45" y="154"/>
                      <a:pt x="35" y="143"/>
                      <a:pt x="29" y="126"/>
                    </a:cubicBezTo>
                    <a:cubicBezTo>
                      <a:pt x="34" y="127"/>
                      <a:pt x="49" y="128"/>
                      <a:pt x="52" y="125"/>
                    </a:cubicBezTo>
                    <a:cubicBezTo>
                      <a:pt x="46" y="125"/>
                      <a:pt x="39" y="121"/>
                      <a:pt x="35" y="118"/>
                    </a:cubicBezTo>
                    <a:cubicBezTo>
                      <a:pt x="21" y="109"/>
                      <a:pt x="10" y="95"/>
                      <a:pt x="10" y="73"/>
                    </a:cubicBezTo>
                    <a:cubicBezTo>
                      <a:pt x="12" y="74"/>
                      <a:pt x="14" y="75"/>
                      <a:pt x="16" y="76"/>
                    </a:cubicBezTo>
                    <a:cubicBezTo>
                      <a:pt x="19" y="77"/>
                      <a:pt x="22" y="78"/>
                      <a:pt x="27" y="79"/>
                    </a:cubicBezTo>
                    <a:cubicBezTo>
                      <a:pt x="28" y="79"/>
                      <a:pt x="32" y="80"/>
                      <a:pt x="34" y="79"/>
                    </a:cubicBezTo>
                    <a:cubicBezTo>
                      <a:pt x="33" y="79"/>
                      <a:pt x="33" y="79"/>
                      <a:pt x="33" y="79"/>
                    </a:cubicBezTo>
                    <a:cubicBezTo>
                      <a:pt x="31" y="76"/>
                      <a:pt x="26" y="74"/>
                      <a:pt x="24" y="71"/>
                    </a:cubicBezTo>
                    <a:cubicBezTo>
                      <a:pt x="15" y="60"/>
                      <a:pt x="7" y="43"/>
                      <a:pt x="12" y="23"/>
                    </a:cubicBezTo>
                    <a:cubicBezTo>
                      <a:pt x="13" y="18"/>
                      <a:pt x="15" y="14"/>
                      <a:pt x="18" y="10"/>
                    </a:cubicBezTo>
                    <a:cubicBezTo>
                      <a:pt x="18" y="10"/>
                      <a:pt x="18" y="10"/>
                      <a:pt x="18" y="10"/>
                    </a:cubicBezTo>
                    <a:cubicBezTo>
                      <a:pt x="19" y="12"/>
                      <a:pt x="21" y="13"/>
                      <a:pt x="23" y="15"/>
                    </a:cubicBezTo>
                    <a:cubicBezTo>
                      <a:pt x="27" y="21"/>
                      <a:pt x="33" y="26"/>
                      <a:pt x="38" y="30"/>
                    </a:cubicBezTo>
                    <a:cubicBezTo>
                      <a:pt x="57" y="45"/>
                      <a:pt x="75" y="54"/>
                      <a:pt x="103" y="61"/>
                    </a:cubicBezTo>
                    <a:cubicBezTo>
                      <a:pt x="110" y="63"/>
                      <a:pt x="118" y="64"/>
                      <a:pt x="126" y="64"/>
                    </a:cubicBezTo>
                    <a:cubicBezTo>
                      <a:pt x="124" y="57"/>
                      <a:pt x="124" y="46"/>
                      <a:pt x="126" y="40"/>
                    </a:cubicBezTo>
                    <a:cubicBezTo>
                      <a:pt x="131" y="23"/>
                      <a:pt x="141" y="11"/>
                      <a:pt x="156" y="4"/>
                    </a:cubicBezTo>
                    <a:cubicBezTo>
                      <a:pt x="160" y="3"/>
                      <a:pt x="164" y="2"/>
                      <a:pt x="168" y="1"/>
                    </a:cubicBezTo>
                    <a:cubicBezTo>
                      <a:pt x="170" y="1"/>
                      <a:pt x="172" y="0"/>
                      <a:pt x="174" y="0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217">
                  <a:defRPr/>
                </a:pPr>
                <a:endParaRPr lang="en-US" sz="900" dirty="0">
                  <a:latin typeface="Lato Light"/>
                  <a:cs typeface="Lato Light"/>
                </a:endParaRPr>
              </a:p>
            </p:txBody>
          </p:sp>
          <p:sp>
            <p:nvSpPr>
              <p:cNvPr id="60" name="Oval 74">
                <a:extLst>
                  <a:ext uri="{FF2B5EF4-FFF2-40B4-BE49-F238E27FC236}">
                    <a16:creationId xmlns:a16="http://schemas.microsoft.com/office/drawing/2014/main" id="{50913378-6001-452A-9309-01F879A412EE}"/>
                  </a:ext>
                </a:extLst>
              </p:cNvPr>
              <p:cNvSpPr/>
              <p:nvPr/>
            </p:nvSpPr>
            <p:spPr>
              <a:xfrm>
                <a:off x="7408018" y="7017255"/>
                <a:ext cx="1340715" cy="1339303"/>
              </a:xfrm>
              <a:prstGeom prst="ellipse">
                <a:avLst/>
              </a:prstGeom>
              <a:noFill/>
              <a:ln w="28575" cmpd="sng"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217">
                  <a:defRPr/>
                </a:pPr>
                <a:endParaRPr lang="en-US" sz="2200" dirty="0">
                  <a:solidFill>
                    <a:schemeClr val="tx1"/>
                  </a:solidFill>
                  <a:cs typeface="Lato Light"/>
                </a:endParaRPr>
              </a:p>
            </p:txBody>
          </p:sp>
        </p:grpSp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36241979-04EC-4AA8-A5A6-4153B930CE78}"/>
              </a:ext>
            </a:extLst>
          </p:cNvPr>
          <p:cNvSpPr txBox="1"/>
          <p:nvPr/>
        </p:nvSpPr>
        <p:spPr>
          <a:xfrm>
            <a:off x="3201045" y="1584888"/>
            <a:ext cx="487852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chemeClr val="bg1"/>
                </a:solidFill>
                <a:latin typeface="Lato" panose="020F0502020204030203" pitchFamily="34" charset="0"/>
              </a:rPr>
              <a:t>GRACIAS</a:t>
            </a:r>
            <a:endParaRPr lang="en-US" sz="6000" dirty="0">
              <a:solidFill>
                <a:schemeClr val="bg1"/>
              </a:solidFill>
              <a:latin typeface="Lato Black" panose="020F0A02020204030203" pitchFamily="34" charset="0"/>
            </a:endParaRPr>
          </a:p>
        </p:txBody>
      </p:sp>
      <p:sp>
        <p:nvSpPr>
          <p:cNvPr id="62" name="サブタイトル 16">
            <a:extLst>
              <a:ext uri="{FF2B5EF4-FFF2-40B4-BE49-F238E27FC236}">
                <a16:creationId xmlns:a16="http://schemas.microsoft.com/office/drawing/2014/main" id="{66197B77-806A-48B7-B4B8-D533DA986C66}"/>
              </a:ext>
            </a:extLst>
          </p:cNvPr>
          <p:cNvSpPr txBox="1">
            <a:spLocks/>
          </p:cNvSpPr>
          <p:nvPr/>
        </p:nvSpPr>
        <p:spPr>
          <a:xfrm>
            <a:off x="2200428" y="6038003"/>
            <a:ext cx="7057872" cy="428852"/>
          </a:xfr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https://free-powerpoint-templates-download.com/</a:t>
            </a:r>
            <a:endParaRPr lang="en-US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86076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タイトル 15"/>
          <p:cNvSpPr>
            <a:spLocks noGrp="1"/>
          </p:cNvSpPr>
          <p:nvPr>
            <p:ph type="ctrTitle" idx="4294967295"/>
          </p:nvPr>
        </p:nvSpPr>
        <p:spPr>
          <a:xfrm>
            <a:off x="0" y="2371725"/>
            <a:ext cx="12192000" cy="1057275"/>
          </a:xfrm>
          <a:prstGeom prst="rect">
            <a:avLst/>
          </a:prstGeom>
        </p:spPr>
        <p:txBody>
          <a:bodyPr/>
          <a:lstStyle/>
          <a:p>
            <a:pPr algn="ctr"/>
            <a:r>
              <a:rPr kumimoji="1" lang="es-CO" altLang="ja-JP" b="1">
                <a:solidFill>
                  <a:srgbClr val="BA1C6C"/>
                </a:solidFill>
                <a:latin typeface="Lato Light" panose="020F0302020204030203" pitchFamily="34" charset="0"/>
              </a:rPr>
              <a:t>Gracias por descargar esta plantilla</a:t>
            </a:r>
          </a:p>
        </p:txBody>
      </p:sp>
      <p:sp>
        <p:nvSpPr>
          <p:cNvPr id="17" name="サブタイトル 16"/>
          <p:cNvSpPr>
            <a:spLocks noGrp="1"/>
          </p:cNvSpPr>
          <p:nvPr>
            <p:ph type="subTitle" idx="4294967295"/>
          </p:nvPr>
        </p:nvSpPr>
        <p:spPr>
          <a:xfrm>
            <a:off x="0" y="3324225"/>
            <a:ext cx="12192000" cy="2147888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https://www.slidesgratis.com/</a:t>
            </a:r>
            <a:endParaRPr lang="en-US" sz="2400" dirty="0"/>
          </a:p>
          <a:p>
            <a:pPr marL="0" indent="0" algn="ctr">
              <a:buNone/>
            </a:pPr>
            <a:r>
              <a:rPr lang="en-US" altLang="ja-JP" sz="2400" dirty="0" err="1">
                <a:cs typeface="Arial" panose="020B0604020202020204" pitchFamily="34" charset="0"/>
              </a:rPr>
              <a:t>Fotos</a:t>
            </a:r>
            <a:r>
              <a:rPr lang="en-US" altLang="ja-JP" sz="2400" dirty="0">
                <a:cs typeface="Arial" panose="020B0604020202020204" pitchFamily="34" charset="0"/>
              </a:rPr>
              <a:t>: </a:t>
            </a:r>
            <a:r>
              <a:rPr lang="en-US" altLang="ja-JP" sz="2400" dirty="0">
                <a:cs typeface="Arial" panose="020B0604020202020204" pitchFamily="34" charset="0"/>
                <a:hlinkClick r:id="rId3"/>
              </a:rPr>
              <a:t>www.pixabay.com/</a:t>
            </a:r>
            <a:endParaRPr lang="en-US" altLang="ja-JP" sz="2400" dirty="0"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s-CO" altLang="ja-JP" sz="2400" dirty="0">
                <a:cs typeface="Arial" panose="020B0604020202020204" pitchFamily="34" charset="0"/>
              </a:rPr>
              <a:t>Infografías desarrolladas gracias </a:t>
            </a:r>
            <a:r>
              <a:rPr lang="en-US" altLang="ja-JP" sz="2400" dirty="0">
                <a:cs typeface="Arial" panose="020B0604020202020204" pitchFamily="34" charset="0"/>
              </a:rPr>
              <a:t>a </a:t>
            </a:r>
            <a:r>
              <a:rPr lang="en-US" altLang="ja-JP" sz="2400" dirty="0">
                <a:cs typeface="Arial" panose="020B0604020202020204" pitchFamily="34" charset="0"/>
                <a:hlinkClick r:id="rId4"/>
              </a:rPr>
              <a:t>www.FreePik.es</a:t>
            </a:r>
            <a:r>
              <a:rPr lang="en-US" altLang="ja-JP" sz="2400" dirty="0">
                <a:cs typeface="Arial" panose="020B0604020202020204" pitchFamily="34" charset="0"/>
              </a:rPr>
              <a:t>  </a:t>
            </a:r>
            <a:br>
              <a:rPr lang="en-US" altLang="ja-JP" sz="1600" dirty="0">
                <a:cs typeface="Arial" panose="020B0604020202020204" pitchFamily="34" charset="0"/>
              </a:rPr>
            </a:br>
            <a:endParaRPr lang="en-US" altLang="ja-JP" sz="1600" dirty="0">
              <a:cs typeface="Arial" panose="020B06040202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2CE39948-FF40-4AC8-AE9C-DFC90C9262AC}"/>
              </a:ext>
            </a:extLst>
          </p:cNvPr>
          <p:cNvSpPr txBox="1"/>
          <p:nvPr/>
        </p:nvSpPr>
        <p:spPr>
          <a:xfrm>
            <a:off x="2506980" y="4765041"/>
            <a:ext cx="71780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es-CO" altLang="ja-JP" sz="1800" dirty="0">
                <a:cs typeface="Arial" panose="020B0604020202020204" pitchFamily="34" charset="0"/>
              </a:rPr>
              <a:t>Si tienes dudas sobre cómo usarlas, </a:t>
            </a:r>
          </a:p>
          <a:p>
            <a:pPr marL="0" indent="0" algn="ctr">
              <a:buNone/>
            </a:pPr>
            <a:r>
              <a:rPr lang="es-CO" altLang="ja-JP" sz="1800" dirty="0">
                <a:cs typeface="Arial" panose="020B0604020202020204" pitchFamily="34" charset="0"/>
              </a:rPr>
              <a:t>escríbenos en redes sociales, trataremos de responderte lo más pronto posible. </a:t>
            </a:r>
          </a:p>
        </p:txBody>
      </p:sp>
    </p:spTree>
    <p:extLst>
      <p:ext uri="{BB962C8B-B14F-4D97-AF65-F5344CB8AC3E}">
        <p14:creationId xmlns:p14="http://schemas.microsoft.com/office/powerpoint/2010/main" val="1145544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9607"/>
    </mc:Choice>
    <mc:Fallback xmlns="">
      <p:transition advTm="9607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7">
            <a:extLst>
              <a:ext uri="{FF2B5EF4-FFF2-40B4-BE49-F238E27FC236}">
                <a16:creationId xmlns:a16="http://schemas.microsoft.com/office/drawing/2014/main" id="{48143813-BFA6-4EC0-A87B-177EBC80347F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37" r="171" b="18195"/>
          <a:stretch/>
        </p:blipFill>
        <p:spPr>
          <a:xfrm>
            <a:off x="0" y="1"/>
            <a:ext cx="10910888" cy="6877049"/>
          </a:xfrm>
        </p:spPr>
      </p:pic>
      <p:grpSp>
        <p:nvGrpSpPr>
          <p:cNvPr id="29" name="Group 28">
            <a:extLst>
              <a:ext uri="{FF2B5EF4-FFF2-40B4-BE49-F238E27FC236}">
                <a16:creationId xmlns:a16="http://schemas.microsoft.com/office/drawing/2014/main" id="{9E30638A-6D25-4E47-8ADA-7426A1DCAD0C}"/>
              </a:ext>
            </a:extLst>
          </p:cNvPr>
          <p:cNvGrpSpPr/>
          <p:nvPr/>
        </p:nvGrpSpPr>
        <p:grpSpPr>
          <a:xfrm>
            <a:off x="1881799" y="-991311"/>
            <a:ext cx="10310201" cy="8852868"/>
            <a:chOff x="1881799" y="-991311"/>
            <a:chExt cx="10310201" cy="885286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FB22D269-04A0-4658-9B23-F0B1F20BFE76}"/>
                </a:ext>
              </a:extLst>
            </p:cNvPr>
            <p:cNvSpPr/>
            <p:nvPr/>
          </p:nvSpPr>
          <p:spPr>
            <a:xfrm>
              <a:off x="5695950" y="-12700"/>
              <a:ext cx="6496050" cy="6884307"/>
            </a:xfrm>
            <a:custGeom>
              <a:avLst/>
              <a:gdLst>
                <a:gd name="connsiteX0" fmla="*/ 0 w 6419850"/>
                <a:gd name="connsiteY0" fmla="*/ 0 h 6857999"/>
                <a:gd name="connsiteX1" fmla="*/ 6419850 w 6419850"/>
                <a:gd name="connsiteY1" fmla="*/ 0 h 6857999"/>
                <a:gd name="connsiteX2" fmla="*/ 6419850 w 6419850"/>
                <a:gd name="connsiteY2" fmla="*/ 6857999 h 6857999"/>
                <a:gd name="connsiteX3" fmla="*/ 0 w 6419850"/>
                <a:gd name="connsiteY3" fmla="*/ 6857999 h 6857999"/>
                <a:gd name="connsiteX4" fmla="*/ 0 w 6419850"/>
                <a:gd name="connsiteY4" fmla="*/ 0 h 6857999"/>
                <a:gd name="connsiteX0" fmla="*/ 3276600 w 6419850"/>
                <a:gd name="connsiteY0" fmla="*/ 2990850 h 6857999"/>
                <a:gd name="connsiteX1" fmla="*/ 6419850 w 6419850"/>
                <a:gd name="connsiteY1" fmla="*/ 0 h 6857999"/>
                <a:gd name="connsiteX2" fmla="*/ 6419850 w 6419850"/>
                <a:gd name="connsiteY2" fmla="*/ 6857999 h 6857999"/>
                <a:gd name="connsiteX3" fmla="*/ 0 w 6419850"/>
                <a:gd name="connsiteY3" fmla="*/ 6857999 h 6857999"/>
                <a:gd name="connsiteX4" fmla="*/ 3276600 w 6419850"/>
                <a:gd name="connsiteY4" fmla="*/ 2990850 h 6857999"/>
                <a:gd name="connsiteX0" fmla="*/ 3352800 w 6496050"/>
                <a:gd name="connsiteY0" fmla="*/ 2990850 h 6857999"/>
                <a:gd name="connsiteX1" fmla="*/ 6496050 w 6496050"/>
                <a:gd name="connsiteY1" fmla="*/ 0 h 6857999"/>
                <a:gd name="connsiteX2" fmla="*/ 6496050 w 6496050"/>
                <a:gd name="connsiteY2" fmla="*/ 6857999 h 6857999"/>
                <a:gd name="connsiteX3" fmla="*/ 0 w 6496050"/>
                <a:gd name="connsiteY3" fmla="*/ 6381749 h 6857999"/>
                <a:gd name="connsiteX4" fmla="*/ 3352800 w 6496050"/>
                <a:gd name="connsiteY4" fmla="*/ 2990850 h 6857999"/>
                <a:gd name="connsiteX0" fmla="*/ 3352800 w 6496050"/>
                <a:gd name="connsiteY0" fmla="*/ 2990850 h 6857999"/>
                <a:gd name="connsiteX1" fmla="*/ 6496050 w 6496050"/>
                <a:gd name="connsiteY1" fmla="*/ 0 h 6857999"/>
                <a:gd name="connsiteX2" fmla="*/ 6496050 w 6496050"/>
                <a:gd name="connsiteY2" fmla="*/ 6857999 h 6857999"/>
                <a:gd name="connsiteX3" fmla="*/ 1657350 w 6496050"/>
                <a:gd name="connsiteY3" fmla="*/ 6477000 h 6857999"/>
                <a:gd name="connsiteX4" fmla="*/ 0 w 6496050"/>
                <a:gd name="connsiteY4" fmla="*/ 6381749 h 6857999"/>
                <a:gd name="connsiteX5" fmla="*/ 3352800 w 6496050"/>
                <a:gd name="connsiteY5" fmla="*/ 2990850 h 6857999"/>
                <a:gd name="connsiteX0" fmla="*/ 3352800 w 6496050"/>
                <a:gd name="connsiteY0" fmla="*/ 2990850 h 7219950"/>
                <a:gd name="connsiteX1" fmla="*/ 6496050 w 6496050"/>
                <a:gd name="connsiteY1" fmla="*/ 0 h 7219950"/>
                <a:gd name="connsiteX2" fmla="*/ 6496050 w 6496050"/>
                <a:gd name="connsiteY2" fmla="*/ 6857999 h 7219950"/>
                <a:gd name="connsiteX3" fmla="*/ 914400 w 6496050"/>
                <a:gd name="connsiteY3" fmla="*/ 7219950 h 7219950"/>
                <a:gd name="connsiteX4" fmla="*/ 0 w 6496050"/>
                <a:gd name="connsiteY4" fmla="*/ 6381749 h 7219950"/>
                <a:gd name="connsiteX5" fmla="*/ 3352800 w 6496050"/>
                <a:gd name="connsiteY5" fmla="*/ 2990850 h 7219950"/>
                <a:gd name="connsiteX0" fmla="*/ 3352800 w 6496050"/>
                <a:gd name="connsiteY0" fmla="*/ 3105150 h 7334250"/>
                <a:gd name="connsiteX1" fmla="*/ 6457950 w 6496050"/>
                <a:gd name="connsiteY1" fmla="*/ 0 h 7334250"/>
                <a:gd name="connsiteX2" fmla="*/ 6496050 w 6496050"/>
                <a:gd name="connsiteY2" fmla="*/ 6972299 h 7334250"/>
                <a:gd name="connsiteX3" fmla="*/ 914400 w 6496050"/>
                <a:gd name="connsiteY3" fmla="*/ 7334250 h 7334250"/>
                <a:gd name="connsiteX4" fmla="*/ 0 w 6496050"/>
                <a:gd name="connsiteY4" fmla="*/ 6496049 h 7334250"/>
                <a:gd name="connsiteX5" fmla="*/ 3352800 w 6496050"/>
                <a:gd name="connsiteY5" fmla="*/ 3105150 h 7334250"/>
                <a:gd name="connsiteX0" fmla="*/ 3352800 w 6496050"/>
                <a:gd name="connsiteY0" fmla="*/ 3105150 h 6985907"/>
                <a:gd name="connsiteX1" fmla="*/ 6457950 w 6496050"/>
                <a:gd name="connsiteY1" fmla="*/ 0 h 6985907"/>
                <a:gd name="connsiteX2" fmla="*/ 6496050 w 6496050"/>
                <a:gd name="connsiteY2" fmla="*/ 6972299 h 6985907"/>
                <a:gd name="connsiteX3" fmla="*/ 1132114 w 6496050"/>
                <a:gd name="connsiteY3" fmla="*/ 6985907 h 6985907"/>
                <a:gd name="connsiteX4" fmla="*/ 0 w 6496050"/>
                <a:gd name="connsiteY4" fmla="*/ 6496049 h 6985907"/>
                <a:gd name="connsiteX5" fmla="*/ 3352800 w 6496050"/>
                <a:gd name="connsiteY5" fmla="*/ 3105150 h 6985907"/>
                <a:gd name="connsiteX0" fmla="*/ 3352800 w 6496050"/>
                <a:gd name="connsiteY0" fmla="*/ 2990850 h 6871607"/>
                <a:gd name="connsiteX1" fmla="*/ 6483350 w 6496050"/>
                <a:gd name="connsiteY1" fmla="*/ 0 h 6871607"/>
                <a:gd name="connsiteX2" fmla="*/ 6496050 w 6496050"/>
                <a:gd name="connsiteY2" fmla="*/ 6857999 h 6871607"/>
                <a:gd name="connsiteX3" fmla="*/ 1132114 w 6496050"/>
                <a:gd name="connsiteY3" fmla="*/ 6871607 h 6871607"/>
                <a:gd name="connsiteX4" fmla="*/ 0 w 6496050"/>
                <a:gd name="connsiteY4" fmla="*/ 6381749 h 6871607"/>
                <a:gd name="connsiteX5" fmla="*/ 3352800 w 6496050"/>
                <a:gd name="connsiteY5" fmla="*/ 2990850 h 6871607"/>
                <a:gd name="connsiteX0" fmla="*/ 3352800 w 6496050"/>
                <a:gd name="connsiteY0" fmla="*/ 3003550 h 6884307"/>
                <a:gd name="connsiteX1" fmla="*/ 6489700 w 6496050"/>
                <a:gd name="connsiteY1" fmla="*/ 0 h 6884307"/>
                <a:gd name="connsiteX2" fmla="*/ 6496050 w 6496050"/>
                <a:gd name="connsiteY2" fmla="*/ 6870699 h 6884307"/>
                <a:gd name="connsiteX3" fmla="*/ 1132114 w 6496050"/>
                <a:gd name="connsiteY3" fmla="*/ 6884307 h 6884307"/>
                <a:gd name="connsiteX4" fmla="*/ 0 w 6496050"/>
                <a:gd name="connsiteY4" fmla="*/ 6394449 h 6884307"/>
                <a:gd name="connsiteX5" fmla="*/ 3352800 w 6496050"/>
                <a:gd name="connsiteY5" fmla="*/ 3003550 h 6884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96050" h="6884307">
                  <a:moveTo>
                    <a:pt x="3352800" y="3003550"/>
                  </a:moveTo>
                  <a:lnTo>
                    <a:pt x="6489700" y="0"/>
                  </a:lnTo>
                  <a:cubicBezTo>
                    <a:pt x="6493933" y="2286000"/>
                    <a:pt x="6491817" y="4584699"/>
                    <a:pt x="6496050" y="6870699"/>
                  </a:cubicBezTo>
                  <a:lnTo>
                    <a:pt x="1132114" y="6884307"/>
                  </a:lnTo>
                  <a:lnTo>
                    <a:pt x="0" y="6394449"/>
                  </a:lnTo>
                  <a:lnTo>
                    <a:pt x="3352800" y="3003550"/>
                  </a:lnTo>
                  <a:close/>
                </a:path>
              </a:pathLst>
            </a:custGeom>
            <a:gradFill>
              <a:gsLst>
                <a:gs pos="0">
                  <a:srgbClr val="3B0538"/>
                </a:gs>
                <a:gs pos="74000">
                  <a:srgbClr val="0081A4">
                    <a:alpha val="64000"/>
                  </a:srgbClr>
                </a:gs>
                <a:gs pos="100000">
                  <a:srgbClr val="01BFDA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27AD671-9B87-423B-AC10-F2C68FC143E0}"/>
                </a:ext>
              </a:extLst>
            </p:cNvPr>
            <p:cNvSpPr/>
            <p:nvPr/>
          </p:nvSpPr>
          <p:spPr>
            <a:xfrm rot="2676720">
              <a:off x="8541373" y="-991311"/>
              <a:ext cx="514679" cy="5883241"/>
            </a:xfrm>
            <a:custGeom>
              <a:avLst/>
              <a:gdLst>
                <a:gd name="connsiteX0" fmla="*/ 0 w 511483"/>
                <a:gd name="connsiteY0" fmla="*/ 0 h 5427407"/>
                <a:gd name="connsiteX1" fmla="*/ 511483 w 511483"/>
                <a:gd name="connsiteY1" fmla="*/ 0 h 5427407"/>
                <a:gd name="connsiteX2" fmla="*/ 511483 w 511483"/>
                <a:gd name="connsiteY2" fmla="*/ 5427407 h 5427407"/>
                <a:gd name="connsiteX3" fmla="*/ 0 w 511483"/>
                <a:gd name="connsiteY3" fmla="*/ 5427407 h 5427407"/>
                <a:gd name="connsiteX4" fmla="*/ 0 w 511483"/>
                <a:gd name="connsiteY4" fmla="*/ 0 h 5427407"/>
                <a:gd name="connsiteX0" fmla="*/ 0 w 511483"/>
                <a:gd name="connsiteY0" fmla="*/ 410934 h 5838341"/>
                <a:gd name="connsiteX1" fmla="*/ 452686 w 511483"/>
                <a:gd name="connsiteY1" fmla="*/ 0 h 5838341"/>
                <a:gd name="connsiteX2" fmla="*/ 511483 w 511483"/>
                <a:gd name="connsiteY2" fmla="*/ 5838341 h 5838341"/>
                <a:gd name="connsiteX3" fmla="*/ 0 w 511483"/>
                <a:gd name="connsiteY3" fmla="*/ 5838341 h 5838341"/>
                <a:gd name="connsiteX4" fmla="*/ 0 w 511483"/>
                <a:gd name="connsiteY4" fmla="*/ 410934 h 5838341"/>
                <a:gd name="connsiteX0" fmla="*/ 0 w 514679"/>
                <a:gd name="connsiteY0" fmla="*/ 410934 h 5838341"/>
                <a:gd name="connsiteX1" fmla="*/ 452686 w 514679"/>
                <a:gd name="connsiteY1" fmla="*/ 0 h 5838341"/>
                <a:gd name="connsiteX2" fmla="*/ 514679 w 514679"/>
                <a:gd name="connsiteY2" fmla="*/ 5366247 h 5838341"/>
                <a:gd name="connsiteX3" fmla="*/ 0 w 514679"/>
                <a:gd name="connsiteY3" fmla="*/ 5838341 h 5838341"/>
                <a:gd name="connsiteX4" fmla="*/ 0 w 514679"/>
                <a:gd name="connsiteY4" fmla="*/ 410934 h 5838341"/>
                <a:gd name="connsiteX0" fmla="*/ 0 w 514679"/>
                <a:gd name="connsiteY0" fmla="*/ 455834 h 5883241"/>
                <a:gd name="connsiteX1" fmla="*/ 452990 w 514679"/>
                <a:gd name="connsiteY1" fmla="*/ 0 h 5883241"/>
                <a:gd name="connsiteX2" fmla="*/ 514679 w 514679"/>
                <a:gd name="connsiteY2" fmla="*/ 5411147 h 5883241"/>
                <a:gd name="connsiteX3" fmla="*/ 0 w 514679"/>
                <a:gd name="connsiteY3" fmla="*/ 5883241 h 5883241"/>
                <a:gd name="connsiteX4" fmla="*/ 0 w 514679"/>
                <a:gd name="connsiteY4" fmla="*/ 455834 h 58832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679" h="5883241">
                  <a:moveTo>
                    <a:pt x="0" y="455834"/>
                  </a:moveTo>
                  <a:lnTo>
                    <a:pt x="452990" y="0"/>
                  </a:lnTo>
                  <a:lnTo>
                    <a:pt x="514679" y="5411147"/>
                  </a:lnTo>
                  <a:lnTo>
                    <a:pt x="0" y="5883241"/>
                  </a:lnTo>
                  <a:lnTo>
                    <a:pt x="0" y="455834"/>
                  </a:lnTo>
                  <a:close/>
                </a:path>
              </a:pathLst>
            </a:custGeom>
            <a:gradFill>
              <a:gsLst>
                <a:gs pos="100000">
                  <a:srgbClr val="3B0538"/>
                </a:gs>
                <a:gs pos="31000">
                  <a:srgbClr val="0081A4">
                    <a:alpha val="64000"/>
                  </a:srgbClr>
                </a:gs>
                <a:gs pos="0">
                  <a:srgbClr val="01BFDA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0972C9B-3776-45C7-B374-4E27E7C5D789}"/>
                </a:ext>
              </a:extLst>
            </p:cNvPr>
            <p:cNvSpPr/>
            <p:nvPr/>
          </p:nvSpPr>
          <p:spPr>
            <a:xfrm>
              <a:off x="6167176" y="761384"/>
              <a:ext cx="6019063" cy="6116670"/>
            </a:xfrm>
            <a:custGeom>
              <a:avLst/>
              <a:gdLst>
                <a:gd name="connsiteX0" fmla="*/ 0 w 1681162"/>
                <a:gd name="connsiteY0" fmla="*/ 0 h 6871607"/>
                <a:gd name="connsiteX1" fmla="*/ 1681162 w 1681162"/>
                <a:gd name="connsiteY1" fmla="*/ 0 h 6871607"/>
                <a:gd name="connsiteX2" fmla="*/ 1681162 w 1681162"/>
                <a:gd name="connsiteY2" fmla="*/ 6871607 h 6871607"/>
                <a:gd name="connsiteX3" fmla="*/ 0 w 1681162"/>
                <a:gd name="connsiteY3" fmla="*/ 6871607 h 6871607"/>
                <a:gd name="connsiteX4" fmla="*/ 0 w 1681162"/>
                <a:gd name="connsiteY4" fmla="*/ 0 h 6871607"/>
                <a:gd name="connsiteX0" fmla="*/ 0 w 6557962"/>
                <a:gd name="connsiteY0" fmla="*/ 6419850 h 6871607"/>
                <a:gd name="connsiteX1" fmla="*/ 6557962 w 6557962"/>
                <a:gd name="connsiteY1" fmla="*/ 0 h 6871607"/>
                <a:gd name="connsiteX2" fmla="*/ 6557962 w 6557962"/>
                <a:gd name="connsiteY2" fmla="*/ 6871607 h 6871607"/>
                <a:gd name="connsiteX3" fmla="*/ 4876800 w 6557962"/>
                <a:gd name="connsiteY3" fmla="*/ 6871607 h 6871607"/>
                <a:gd name="connsiteX4" fmla="*/ 0 w 6557962"/>
                <a:gd name="connsiteY4" fmla="*/ 6419850 h 6871607"/>
                <a:gd name="connsiteX0" fmla="*/ 0 w 6557962"/>
                <a:gd name="connsiteY0" fmla="*/ 6419850 h 6909707"/>
                <a:gd name="connsiteX1" fmla="*/ 6557962 w 6557962"/>
                <a:gd name="connsiteY1" fmla="*/ 0 h 6909707"/>
                <a:gd name="connsiteX2" fmla="*/ 6557962 w 6557962"/>
                <a:gd name="connsiteY2" fmla="*/ 6871607 h 6909707"/>
                <a:gd name="connsiteX3" fmla="*/ 1733550 w 6557962"/>
                <a:gd name="connsiteY3" fmla="*/ 6909707 h 6909707"/>
                <a:gd name="connsiteX4" fmla="*/ 0 w 6557962"/>
                <a:gd name="connsiteY4" fmla="*/ 6419850 h 6909707"/>
                <a:gd name="connsiteX0" fmla="*/ 0 w 6557962"/>
                <a:gd name="connsiteY0" fmla="*/ 6419850 h 6909707"/>
                <a:gd name="connsiteX1" fmla="*/ 6557962 w 6557962"/>
                <a:gd name="connsiteY1" fmla="*/ 0 h 6909707"/>
                <a:gd name="connsiteX2" fmla="*/ 6538912 w 6557962"/>
                <a:gd name="connsiteY2" fmla="*/ 2490107 h 6909707"/>
                <a:gd name="connsiteX3" fmla="*/ 1733550 w 6557962"/>
                <a:gd name="connsiteY3" fmla="*/ 6909707 h 6909707"/>
                <a:gd name="connsiteX4" fmla="*/ 0 w 6557962"/>
                <a:gd name="connsiteY4" fmla="*/ 6419850 h 6909707"/>
                <a:gd name="connsiteX0" fmla="*/ 0 w 6557962"/>
                <a:gd name="connsiteY0" fmla="*/ 6419850 h 6909707"/>
                <a:gd name="connsiteX1" fmla="*/ 6557962 w 6557962"/>
                <a:gd name="connsiteY1" fmla="*/ 0 h 6909707"/>
                <a:gd name="connsiteX2" fmla="*/ 6557962 w 6557962"/>
                <a:gd name="connsiteY2" fmla="*/ 4909457 h 6909707"/>
                <a:gd name="connsiteX3" fmla="*/ 1733550 w 6557962"/>
                <a:gd name="connsiteY3" fmla="*/ 6909707 h 6909707"/>
                <a:gd name="connsiteX4" fmla="*/ 0 w 6557962"/>
                <a:gd name="connsiteY4" fmla="*/ 6419850 h 6909707"/>
                <a:gd name="connsiteX0" fmla="*/ 0 w 6557962"/>
                <a:gd name="connsiteY0" fmla="*/ 6419850 h 6871607"/>
                <a:gd name="connsiteX1" fmla="*/ 6557962 w 6557962"/>
                <a:gd name="connsiteY1" fmla="*/ 0 h 6871607"/>
                <a:gd name="connsiteX2" fmla="*/ 6557962 w 6557962"/>
                <a:gd name="connsiteY2" fmla="*/ 4909457 h 6871607"/>
                <a:gd name="connsiteX3" fmla="*/ 3829050 w 6557962"/>
                <a:gd name="connsiteY3" fmla="*/ 6871607 h 6871607"/>
                <a:gd name="connsiteX4" fmla="*/ 0 w 6557962"/>
                <a:gd name="connsiteY4" fmla="*/ 6419850 h 6871607"/>
                <a:gd name="connsiteX0" fmla="*/ 0 w 6596062"/>
                <a:gd name="connsiteY0" fmla="*/ 6419850 h 6871607"/>
                <a:gd name="connsiteX1" fmla="*/ 6557962 w 6596062"/>
                <a:gd name="connsiteY1" fmla="*/ 0 h 6871607"/>
                <a:gd name="connsiteX2" fmla="*/ 6596062 w 6596062"/>
                <a:gd name="connsiteY2" fmla="*/ 4604657 h 6871607"/>
                <a:gd name="connsiteX3" fmla="*/ 3829050 w 6596062"/>
                <a:gd name="connsiteY3" fmla="*/ 6871607 h 6871607"/>
                <a:gd name="connsiteX4" fmla="*/ 0 w 6596062"/>
                <a:gd name="connsiteY4" fmla="*/ 6419850 h 6871607"/>
                <a:gd name="connsiteX0" fmla="*/ 0 w 6596062"/>
                <a:gd name="connsiteY0" fmla="*/ 6419850 h 6871607"/>
                <a:gd name="connsiteX1" fmla="*/ 6557962 w 6596062"/>
                <a:gd name="connsiteY1" fmla="*/ 0 h 6871607"/>
                <a:gd name="connsiteX2" fmla="*/ 6596062 w 6596062"/>
                <a:gd name="connsiteY2" fmla="*/ 4604657 h 6871607"/>
                <a:gd name="connsiteX3" fmla="*/ 3829050 w 6596062"/>
                <a:gd name="connsiteY3" fmla="*/ 6871607 h 6871607"/>
                <a:gd name="connsiteX4" fmla="*/ 1757362 w 6596062"/>
                <a:gd name="connsiteY4" fmla="*/ 6610351 h 6871607"/>
                <a:gd name="connsiteX5" fmla="*/ 0 w 6596062"/>
                <a:gd name="connsiteY5" fmla="*/ 6419850 h 6871607"/>
                <a:gd name="connsiteX0" fmla="*/ 0 w 6596062"/>
                <a:gd name="connsiteY0" fmla="*/ 6419850 h 6915151"/>
                <a:gd name="connsiteX1" fmla="*/ 6557962 w 6596062"/>
                <a:gd name="connsiteY1" fmla="*/ 0 h 6915151"/>
                <a:gd name="connsiteX2" fmla="*/ 6596062 w 6596062"/>
                <a:gd name="connsiteY2" fmla="*/ 4604657 h 6915151"/>
                <a:gd name="connsiteX3" fmla="*/ 3829050 w 6596062"/>
                <a:gd name="connsiteY3" fmla="*/ 6871607 h 6915151"/>
                <a:gd name="connsiteX4" fmla="*/ 1338262 w 6596062"/>
                <a:gd name="connsiteY4" fmla="*/ 6915151 h 6915151"/>
                <a:gd name="connsiteX5" fmla="*/ 0 w 6596062"/>
                <a:gd name="connsiteY5" fmla="*/ 6419850 h 6915151"/>
                <a:gd name="connsiteX0" fmla="*/ 0 w 6596062"/>
                <a:gd name="connsiteY0" fmla="*/ 6553200 h 7048501"/>
                <a:gd name="connsiteX1" fmla="*/ 6557962 w 6596062"/>
                <a:gd name="connsiteY1" fmla="*/ 0 h 7048501"/>
                <a:gd name="connsiteX2" fmla="*/ 6596062 w 6596062"/>
                <a:gd name="connsiteY2" fmla="*/ 4738007 h 7048501"/>
                <a:gd name="connsiteX3" fmla="*/ 3829050 w 6596062"/>
                <a:gd name="connsiteY3" fmla="*/ 7004957 h 7048501"/>
                <a:gd name="connsiteX4" fmla="*/ 1338262 w 6596062"/>
                <a:gd name="connsiteY4" fmla="*/ 7048501 h 7048501"/>
                <a:gd name="connsiteX5" fmla="*/ 0 w 6596062"/>
                <a:gd name="connsiteY5" fmla="*/ 6553200 h 7048501"/>
                <a:gd name="connsiteX0" fmla="*/ 0 w 6596062"/>
                <a:gd name="connsiteY0" fmla="*/ 6553200 h 7054851"/>
                <a:gd name="connsiteX1" fmla="*/ 6557962 w 6596062"/>
                <a:gd name="connsiteY1" fmla="*/ 0 h 7054851"/>
                <a:gd name="connsiteX2" fmla="*/ 6596062 w 6596062"/>
                <a:gd name="connsiteY2" fmla="*/ 4738007 h 7054851"/>
                <a:gd name="connsiteX3" fmla="*/ 3829050 w 6596062"/>
                <a:gd name="connsiteY3" fmla="*/ 7004957 h 7054851"/>
                <a:gd name="connsiteX4" fmla="*/ 1109662 w 6596062"/>
                <a:gd name="connsiteY4" fmla="*/ 7054851 h 7054851"/>
                <a:gd name="connsiteX5" fmla="*/ 0 w 6596062"/>
                <a:gd name="connsiteY5" fmla="*/ 6553200 h 7054851"/>
                <a:gd name="connsiteX0" fmla="*/ 0 w 6596062"/>
                <a:gd name="connsiteY0" fmla="*/ 6553200 h 7054851"/>
                <a:gd name="connsiteX1" fmla="*/ 6557962 w 6596062"/>
                <a:gd name="connsiteY1" fmla="*/ 0 h 7054851"/>
                <a:gd name="connsiteX2" fmla="*/ 6596062 w 6596062"/>
                <a:gd name="connsiteY2" fmla="*/ 4738007 h 7054851"/>
                <a:gd name="connsiteX3" fmla="*/ 3752850 w 6596062"/>
                <a:gd name="connsiteY3" fmla="*/ 7036707 h 7054851"/>
                <a:gd name="connsiteX4" fmla="*/ 1109662 w 6596062"/>
                <a:gd name="connsiteY4" fmla="*/ 7054851 h 7054851"/>
                <a:gd name="connsiteX5" fmla="*/ 0 w 6596062"/>
                <a:gd name="connsiteY5" fmla="*/ 6553200 h 7054851"/>
                <a:gd name="connsiteX0" fmla="*/ 0 w 6557962"/>
                <a:gd name="connsiteY0" fmla="*/ 6553200 h 7054851"/>
                <a:gd name="connsiteX1" fmla="*/ 6557962 w 6557962"/>
                <a:gd name="connsiteY1" fmla="*/ 0 h 7054851"/>
                <a:gd name="connsiteX2" fmla="*/ 6475412 w 6557962"/>
                <a:gd name="connsiteY2" fmla="*/ 4763407 h 7054851"/>
                <a:gd name="connsiteX3" fmla="*/ 3752850 w 6557962"/>
                <a:gd name="connsiteY3" fmla="*/ 7036707 h 7054851"/>
                <a:gd name="connsiteX4" fmla="*/ 1109662 w 6557962"/>
                <a:gd name="connsiteY4" fmla="*/ 7054851 h 7054851"/>
                <a:gd name="connsiteX5" fmla="*/ 0 w 6557962"/>
                <a:gd name="connsiteY5" fmla="*/ 6553200 h 7054851"/>
                <a:gd name="connsiteX0" fmla="*/ 0 w 6557962"/>
                <a:gd name="connsiteY0" fmla="*/ 6553200 h 7054851"/>
                <a:gd name="connsiteX1" fmla="*/ 6557962 w 6557962"/>
                <a:gd name="connsiteY1" fmla="*/ 0 h 7054851"/>
                <a:gd name="connsiteX2" fmla="*/ 6507162 w 6557962"/>
                <a:gd name="connsiteY2" fmla="*/ 4744357 h 7054851"/>
                <a:gd name="connsiteX3" fmla="*/ 3752850 w 6557962"/>
                <a:gd name="connsiteY3" fmla="*/ 7036707 h 7054851"/>
                <a:gd name="connsiteX4" fmla="*/ 1109662 w 6557962"/>
                <a:gd name="connsiteY4" fmla="*/ 7054851 h 7054851"/>
                <a:gd name="connsiteX5" fmla="*/ 0 w 6557962"/>
                <a:gd name="connsiteY5" fmla="*/ 6553200 h 7054851"/>
                <a:gd name="connsiteX0" fmla="*/ 0 w 6557962"/>
                <a:gd name="connsiteY0" fmla="*/ 6553200 h 7054851"/>
                <a:gd name="connsiteX1" fmla="*/ 6557962 w 6557962"/>
                <a:gd name="connsiteY1" fmla="*/ 0 h 7054851"/>
                <a:gd name="connsiteX2" fmla="*/ 6481762 w 6557962"/>
                <a:gd name="connsiteY2" fmla="*/ 4750707 h 7054851"/>
                <a:gd name="connsiteX3" fmla="*/ 3752850 w 6557962"/>
                <a:gd name="connsiteY3" fmla="*/ 7036707 h 7054851"/>
                <a:gd name="connsiteX4" fmla="*/ 1109662 w 6557962"/>
                <a:gd name="connsiteY4" fmla="*/ 7054851 h 7054851"/>
                <a:gd name="connsiteX5" fmla="*/ 0 w 6557962"/>
                <a:gd name="connsiteY5" fmla="*/ 6553200 h 7054851"/>
                <a:gd name="connsiteX0" fmla="*/ 0 w 6481762"/>
                <a:gd name="connsiteY0" fmla="*/ 6407150 h 6908801"/>
                <a:gd name="connsiteX1" fmla="*/ 6481762 w 6481762"/>
                <a:gd name="connsiteY1" fmla="*/ 0 h 6908801"/>
                <a:gd name="connsiteX2" fmla="*/ 6481762 w 6481762"/>
                <a:gd name="connsiteY2" fmla="*/ 4604657 h 6908801"/>
                <a:gd name="connsiteX3" fmla="*/ 3752850 w 6481762"/>
                <a:gd name="connsiteY3" fmla="*/ 6890657 h 6908801"/>
                <a:gd name="connsiteX4" fmla="*/ 1109662 w 6481762"/>
                <a:gd name="connsiteY4" fmla="*/ 6908801 h 6908801"/>
                <a:gd name="connsiteX5" fmla="*/ 0 w 6481762"/>
                <a:gd name="connsiteY5" fmla="*/ 6407150 h 6908801"/>
                <a:gd name="connsiteX0" fmla="*/ 0 w 6481762"/>
                <a:gd name="connsiteY0" fmla="*/ 6407150 h 6890657"/>
                <a:gd name="connsiteX1" fmla="*/ 6481762 w 6481762"/>
                <a:gd name="connsiteY1" fmla="*/ 0 h 6890657"/>
                <a:gd name="connsiteX2" fmla="*/ 6481762 w 6481762"/>
                <a:gd name="connsiteY2" fmla="*/ 4604657 h 6890657"/>
                <a:gd name="connsiteX3" fmla="*/ 3752850 w 6481762"/>
                <a:gd name="connsiteY3" fmla="*/ 6890657 h 6890657"/>
                <a:gd name="connsiteX4" fmla="*/ 1096365 w 6481762"/>
                <a:gd name="connsiteY4" fmla="*/ 6709338 h 6890657"/>
                <a:gd name="connsiteX5" fmla="*/ 0 w 6481762"/>
                <a:gd name="connsiteY5" fmla="*/ 6407150 h 6890657"/>
                <a:gd name="connsiteX0" fmla="*/ 0 w 6481762"/>
                <a:gd name="connsiteY0" fmla="*/ 6407150 h 6711141"/>
                <a:gd name="connsiteX1" fmla="*/ 6481762 w 6481762"/>
                <a:gd name="connsiteY1" fmla="*/ 0 h 6711141"/>
                <a:gd name="connsiteX2" fmla="*/ 6481762 w 6481762"/>
                <a:gd name="connsiteY2" fmla="*/ 4604657 h 6711141"/>
                <a:gd name="connsiteX3" fmla="*/ 3460305 w 6481762"/>
                <a:gd name="connsiteY3" fmla="*/ 6711141 h 6711141"/>
                <a:gd name="connsiteX4" fmla="*/ 1096365 w 6481762"/>
                <a:gd name="connsiteY4" fmla="*/ 6709338 h 6711141"/>
                <a:gd name="connsiteX5" fmla="*/ 0 w 6481762"/>
                <a:gd name="connsiteY5" fmla="*/ 6407150 h 6711141"/>
                <a:gd name="connsiteX0" fmla="*/ 0 w 6481762"/>
                <a:gd name="connsiteY0" fmla="*/ 6407150 h 6711141"/>
                <a:gd name="connsiteX1" fmla="*/ 6481762 w 6481762"/>
                <a:gd name="connsiteY1" fmla="*/ 0 h 6711141"/>
                <a:gd name="connsiteX2" fmla="*/ 6302246 w 6481762"/>
                <a:gd name="connsiteY2" fmla="*/ 4312112 h 6711141"/>
                <a:gd name="connsiteX3" fmla="*/ 3460305 w 6481762"/>
                <a:gd name="connsiteY3" fmla="*/ 6711141 h 6711141"/>
                <a:gd name="connsiteX4" fmla="*/ 1096365 w 6481762"/>
                <a:gd name="connsiteY4" fmla="*/ 6709338 h 6711141"/>
                <a:gd name="connsiteX5" fmla="*/ 0 w 6481762"/>
                <a:gd name="connsiteY5" fmla="*/ 6407150 h 6711141"/>
                <a:gd name="connsiteX0" fmla="*/ 0 w 6302246"/>
                <a:gd name="connsiteY0" fmla="*/ 6347311 h 6651302"/>
                <a:gd name="connsiteX1" fmla="*/ 6302246 w 6302246"/>
                <a:gd name="connsiteY1" fmla="*/ 0 h 6651302"/>
                <a:gd name="connsiteX2" fmla="*/ 6302246 w 6302246"/>
                <a:gd name="connsiteY2" fmla="*/ 4252273 h 6651302"/>
                <a:gd name="connsiteX3" fmla="*/ 3460305 w 6302246"/>
                <a:gd name="connsiteY3" fmla="*/ 6651302 h 6651302"/>
                <a:gd name="connsiteX4" fmla="*/ 1096365 w 6302246"/>
                <a:gd name="connsiteY4" fmla="*/ 6649499 h 6651302"/>
                <a:gd name="connsiteX5" fmla="*/ 0 w 6302246"/>
                <a:gd name="connsiteY5" fmla="*/ 6347311 h 6651302"/>
                <a:gd name="connsiteX0" fmla="*/ 0 w 6302246"/>
                <a:gd name="connsiteY0" fmla="*/ 6088959 h 6392950"/>
                <a:gd name="connsiteX1" fmla="*/ 6271852 w 6302246"/>
                <a:gd name="connsiteY1" fmla="*/ 0 h 6392950"/>
                <a:gd name="connsiteX2" fmla="*/ 6302246 w 6302246"/>
                <a:gd name="connsiteY2" fmla="*/ 3993921 h 6392950"/>
                <a:gd name="connsiteX3" fmla="*/ 3460305 w 6302246"/>
                <a:gd name="connsiteY3" fmla="*/ 6392950 h 6392950"/>
                <a:gd name="connsiteX4" fmla="*/ 1096365 w 6302246"/>
                <a:gd name="connsiteY4" fmla="*/ 6391147 h 6392950"/>
                <a:gd name="connsiteX5" fmla="*/ 0 w 6302246"/>
                <a:gd name="connsiteY5" fmla="*/ 6088959 h 6392950"/>
                <a:gd name="connsiteX0" fmla="*/ 0 w 6302246"/>
                <a:gd name="connsiteY0" fmla="*/ 6088959 h 6404444"/>
                <a:gd name="connsiteX1" fmla="*/ 6271852 w 6302246"/>
                <a:gd name="connsiteY1" fmla="*/ 0 h 6404444"/>
                <a:gd name="connsiteX2" fmla="*/ 6302246 w 6302246"/>
                <a:gd name="connsiteY2" fmla="*/ 3993921 h 6404444"/>
                <a:gd name="connsiteX3" fmla="*/ 3460305 w 6302246"/>
                <a:gd name="connsiteY3" fmla="*/ 6392950 h 6404444"/>
                <a:gd name="connsiteX4" fmla="*/ 684142 w 6302246"/>
                <a:gd name="connsiteY4" fmla="*/ 6404444 h 6404444"/>
                <a:gd name="connsiteX5" fmla="*/ 0 w 6302246"/>
                <a:gd name="connsiteY5" fmla="*/ 6088959 h 64044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302246" h="6404444">
                  <a:moveTo>
                    <a:pt x="0" y="6088959"/>
                  </a:moveTo>
                  <a:lnTo>
                    <a:pt x="6271852" y="0"/>
                  </a:lnTo>
                  <a:lnTo>
                    <a:pt x="6302246" y="3993921"/>
                  </a:lnTo>
                  <a:lnTo>
                    <a:pt x="3460305" y="6392950"/>
                  </a:lnTo>
                  <a:lnTo>
                    <a:pt x="684142" y="6404444"/>
                  </a:lnTo>
                  <a:lnTo>
                    <a:pt x="0" y="6088959"/>
                  </a:lnTo>
                  <a:close/>
                </a:path>
              </a:pathLst>
            </a:custGeom>
            <a:solidFill>
              <a:srgbClr val="3B0538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9">
              <a:extLst>
                <a:ext uri="{FF2B5EF4-FFF2-40B4-BE49-F238E27FC236}">
                  <a16:creationId xmlns:a16="http://schemas.microsoft.com/office/drawing/2014/main" id="{31B51BE1-2F13-410E-99C2-645FE3E6A2EF}"/>
                </a:ext>
              </a:extLst>
            </p:cNvPr>
            <p:cNvSpPr/>
            <p:nvPr/>
          </p:nvSpPr>
          <p:spPr>
            <a:xfrm rot="2676720">
              <a:off x="8060300" y="-755500"/>
              <a:ext cx="377793" cy="4318512"/>
            </a:xfrm>
            <a:custGeom>
              <a:avLst/>
              <a:gdLst>
                <a:gd name="connsiteX0" fmla="*/ 0 w 511483"/>
                <a:gd name="connsiteY0" fmla="*/ 0 h 5427407"/>
                <a:gd name="connsiteX1" fmla="*/ 511483 w 511483"/>
                <a:gd name="connsiteY1" fmla="*/ 0 h 5427407"/>
                <a:gd name="connsiteX2" fmla="*/ 511483 w 511483"/>
                <a:gd name="connsiteY2" fmla="*/ 5427407 h 5427407"/>
                <a:gd name="connsiteX3" fmla="*/ 0 w 511483"/>
                <a:gd name="connsiteY3" fmla="*/ 5427407 h 5427407"/>
                <a:gd name="connsiteX4" fmla="*/ 0 w 511483"/>
                <a:gd name="connsiteY4" fmla="*/ 0 h 5427407"/>
                <a:gd name="connsiteX0" fmla="*/ 0 w 511483"/>
                <a:gd name="connsiteY0" fmla="*/ 410934 h 5838341"/>
                <a:gd name="connsiteX1" fmla="*/ 452686 w 511483"/>
                <a:gd name="connsiteY1" fmla="*/ 0 h 5838341"/>
                <a:gd name="connsiteX2" fmla="*/ 511483 w 511483"/>
                <a:gd name="connsiteY2" fmla="*/ 5838341 h 5838341"/>
                <a:gd name="connsiteX3" fmla="*/ 0 w 511483"/>
                <a:gd name="connsiteY3" fmla="*/ 5838341 h 5838341"/>
                <a:gd name="connsiteX4" fmla="*/ 0 w 511483"/>
                <a:gd name="connsiteY4" fmla="*/ 410934 h 5838341"/>
                <a:gd name="connsiteX0" fmla="*/ 0 w 514679"/>
                <a:gd name="connsiteY0" fmla="*/ 410934 h 5838341"/>
                <a:gd name="connsiteX1" fmla="*/ 452686 w 514679"/>
                <a:gd name="connsiteY1" fmla="*/ 0 h 5838341"/>
                <a:gd name="connsiteX2" fmla="*/ 514679 w 514679"/>
                <a:gd name="connsiteY2" fmla="*/ 5366247 h 5838341"/>
                <a:gd name="connsiteX3" fmla="*/ 0 w 514679"/>
                <a:gd name="connsiteY3" fmla="*/ 5838341 h 5838341"/>
                <a:gd name="connsiteX4" fmla="*/ 0 w 514679"/>
                <a:gd name="connsiteY4" fmla="*/ 410934 h 5838341"/>
                <a:gd name="connsiteX0" fmla="*/ 0 w 514679"/>
                <a:gd name="connsiteY0" fmla="*/ 455834 h 5883241"/>
                <a:gd name="connsiteX1" fmla="*/ 452990 w 514679"/>
                <a:gd name="connsiteY1" fmla="*/ 0 h 5883241"/>
                <a:gd name="connsiteX2" fmla="*/ 514679 w 514679"/>
                <a:gd name="connsiteY2" fmla="*/ 5411147 h 5883241"/>
                <a:gd name="connsiteX3" fmla="*/ 0 w 514679"/>
                <a:gd name="connsiteY3" fmla="*/ 5883241 h 5883241"/>
                <a:gd name="connsiteX4" fmla="*/ 0 w 514679"/>
                <a:gd name="connsiteY4" fmla="*/ 455834 h 58832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679" h="5883241">
                  <a:moveTo>
                    <a:pt x="0" y="455834"/>
                  </a:moveTo>
                  <a:lnTo>
                    <a:pt x="452990" y="0"/>
                  </a:lnTo>
                  <a:lnTo>
                    <a:pt x="514679" y="5411147"/>
                  </a:lnTo>
                  <a:lnTo>
                    <a:pt x="0" y="5883241"/>
                  </a:lnTo>
                  <a:lnTo>
                    <a:pt x="0" y="455834"/>
                  </a:lnTo>
                  <a:close/>
                </a:path>
              </a:pathLst>
            </a:custGeom>
            <a:gradFill>
              <a:gsLst>
                <a:gs pos="0">
                  <a:srgbClr val="3B0538"/>
                </a:gs>
                <a:gs pos="74000">
                  <a:srgbClr val="0081A4">
                    <a:alpha val="64000"/>
                  </a:srgbClr>
                </a:gs>
                <a:gs pos="100000">
                  <a:srgbClr val="01BFDA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9">
              <a:extLst>
                <a:ext uri="{FF2B5EF4-FFF2-40B4-BE49-F238E27FC236}">
                  <a16:creationId xmlns:a16="http://schemas.microsoft.com/office/drawing/2014/main" id="{434BFCDB-3D59-45D2-9D9E-B130B4CBDEBB}"/>
                </a:ext>
              </a:extLst>
            </p:cNvPr>
            <p:cNvSpPr/>
            <p:nvPr/>
          </p:nvSpPr>
          <p:spPr>
            <a:xfrm rot="2676720">
              <a:off x="1881799" y="1978316"/>
              <a:ext cx="514679" cy="5883241"/>
            </a:xfrm>
            <a:custGeom>
              <a:avLst/>
              <a:gdLst>
                <a:gd name="connsiteX0" fmla="*/ 0 w 511483"/>
                <a:gd name="connsiteY0" fmla="*/ 0 h 5427407"/>
                <a:gd name="connsiteX1" fmla="*/ 511483 w 511483"/>
                <a:gd name="connsiteY1" fmla="*/ 0 h 5427407"/>
                <a:gd name="connsiteX2" fmla="*/ 511483 w 511483"/>
                <a:gd name="connsiteY2" fmla="*/ 5427407 h 5427407"/>
                <a:gd name="connsiteX3" fmla="*/ 0 w 511483"/>
                <a:gd name="connsiteY3" fmla="*/ 5427407 h 5427407"/>
                <a:gd name="connsiteX4" fmla="*/ 0 w 511483"/>
                <a:gd name="connsiteY4" fmla="*/ 0 h 5427407"/>
                <a:gd name="connsiteX0" fmla="*/ 0 w 511483"/>
                <a:gd name="connsiteY0" fmla="*/ 410934 h 5838341"/>
                <a:gd name="connsiteX1" fmla="*/ 452686 w 511483"/>
                <a:gd name="connsiteY1" fmla="*/ 0 h 5838341"/>
                <a:gd name="connsiteX2" fmla="*/ 511483 w 511483"/>
                <a:gd name="connsiteY2" fmla="*/ 5838341 h 5838341"/>
                <a:gd name="connsiteX3" fmla="*/ 0 w 511483"/>
                <a:gd name="connsiteY3" fmla="*/ 5838341 h 5838341"/>
                <a:gd name="connsiteX4" fmla="*/ 0 w 511483"/>
                <a:gd name="connsiteY4" fmla="*/ 410934 h 5838341"/>
                <a:gd name="connsiteX0" fmla="*/ 0 w 514679"/>
                <a:gd name="connsiteY0" fmla="*/ 410934 h 5838341"/>
                <a:gd name="connsiteX1" fmla="*/ 452686 w 514679"/>
                <a:gd name="connsiteY1" fmla="*/ 0 h 5838341"/>
                <a:gd name="connsiteX2" fmla="*/ 514679 w 514679"/>
                <a:gd name="connsiteY2" fmla="*/ 5366247 h 5838341"/>
                <a:gd name="connsiteX3" fmla="*/ 0 w 514679"/>
                <a:gd name="connsiteY3" fmla="*/ 5838341 h 5838341"/>
                <a:gd name="connsiteX4" fmla="*/ 0 w 514679"/>
                <a:gd name="connsiteY4" fmla="*/ 410934 h 5838341"/>
                <a:gd name="connsiteX0" fmla="*/ 0 w 514679"/>
                <a:gd name="connsiteY0" fmla="*/ 455834 h 5883241"/>
                <a:gd name="connsiteX1" fmla="*/ 452990 w 514679"/>
                <a:gd name="connsiteY1" fmla="*/ 0 h 5883241"/>
                <a:gd name="connsiteX2" fmla="*/ 514679 w 514679"/>
                <a:gd name="connsiteY2" fmla="*/ 5411147 h 5883241"/>
                <a:gd name="connsiteX3" fmla="*/ 0 w 514679"/>
                <a:gd name="connsiteY3" fmla="*/ 5883241 h 5883241"/>
                <a:gd name="connsiteX4" fmla="*/ 0 w 514679"/>
                <a:gd name="connsiteY4" fmla="*/ 455834 h 58832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679" h="5883241">
                  <a:moveTo>
                    <a:pt x="0" y="455834"/>
                  </a:moveTo>
                  <a:lnTo>
                    <a:pt x="452990" y="0"/>
                  </a:lnTo>
                  <a:lnTo>
                    <a:pt x="514679" y="5411147"/>
                  </a:lnTo>
                  <a:lnTo>
                    <a:pt x="0" y="5883241"/>
                  </a:lnTo>
                  <a:lnTo>
                    <a:pt x="0" y="455834"/>
                  </a:ln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D78B097E-CA58-4D2E-80EE-8736A75E2C24}"/>
              </a:ext>
            </a:extLst>
          </p:cNvPr>
          <p:cNvGrpSpPr/>
          <p:nvPr/>
        </p:nvGrpSpPr>
        <p:grpSpPr>
          <a:xfrm>
            <a:off x="4859466" y="4307238"/>
            <a:ext cx="7057872" cy="2268707"/>
            <a:chOff x="4859466" y="4307238"/>
            <a:chExt cx="7057872" cy="2268707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BE75CE1-2F35-41F2-998C-BA7B5CF6271D}"/>
                </a:ext>
              </a:extLst>
            </p:cNvPr>
            <p:cNvSpPr txBox="1"/>
            <p:nvPr/>
          </p:nvSpPr>
          <p:spPr>
            <a:xfrm>
              <a:off x="6289450" y="4307238"/>
              <a:ext cx="5613829" cy="18466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6000" dirty="0">
                  <a:solidFill>
                    <a:schemeClr val="bg1"/>
                  </a:solidFill>
                  <a:latin typeface="Lato" panose="020F0502020204030203" pitchFamily="34" charset="0"/>
                </a:rPr>
                <a:t>PROCESO </a:t>
              </a:r>
              <a:r>
                <a:rPr lang="en-US" sz="5400" dirty="0">
                  <a:solidFill>
                    <a:schemeClr val="bg1"/>
                  </a:solidFill>
                  <a:latin typeface="Lato Black" panose="020F0A02020204030203" pitchFamily="34" charset="0"/>
                </a:rPr>
                <a:t>PRESENTACIÓN</a:t>
              </a:r>
              <a:endParaRPr lang="en-US" sz="6000" dirty="0">
                <a:solidFill>
                  <a:schemeClr val="bg1"/>
                </a:solidFill>
                <a:latin typeface="Lato Black" panose="020F0A02020204030203" pitchFamily="34" charset="0"/>
              </a:endParaRPr>
            </a:p>
          </p:txBody>
        </p:sp>
        <p:sp>
          <p:nvSpPr>
            <p:cNvPr id="70" name="サブタイトル 16">
              <a:extLst>
                <a:ext uri="{FF2B5EF4-FFF2-40B4-BE49-F238E27FC236}">
                  <a16:creationId xmlns:a16="http://schemas.microsoft.com/office/drawing/2014/main" id="{9BAA2FB3-E3EE-401A-8FFA-9A398BABFECD}"/>
                </a:ext>
              </a:extLst>
            </p:cNvPr>
            <p:cNvSpPr txBox="1">
              <a:spLocks/>
            </p:cNvSpPr>
            <p:nvPr/>
          </p:nvSpPr>
          <p:spPr>
            <a:xfrm>
              <a:off x="4859466" y="6147093"/>
              <a:ext cx="7057872" cy="428852"/>
            </a:xfrm>
          </p:spPr>
          <p:txBody>
            <a:bodyPr/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r">
                <a:buFont typeface="Arial" panose="020B0604020202020204" pitchFamily="34" charset="0"/>
                <a:buNone/>
              </a:pPr>
              <a:r>
                <a:rPr lang="en-US" sz="2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https://slidesgratis.com/</a:t>
              </a:r>
              <a:endParaRPr lang="en-US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75520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DCBE668F-66F6-469F-BD54-075F4EB12639}"/>
              </a:ext>
            </a:extLst>
          </p:cNvPr>
          <p:cNvSpPr/>
          <p:nvPr/>
        </p:nvSpPr>
        <p:spPr>
          <a:xfrm>
            <a:off x="0" y="4502832"/>
            <a:ext cx="6096000" cy="1764898"/>
          </a:xfrm>
          <a:prstGeom prst="rect">
            <a:avLst/>
          </a:prstGeom>
          <a:gradFill>
            <a:gsLst>
              <a:gs pos="0">
                <a:srgbClr val="3B0538">
                  <a:alpha val="73000"/>
                </a:srgbClr>
              </a:gs>
              <a:gs pos="100000">
                <a:srgbClr val="0081A4">
                  <a:alpha val="77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F4A4D99-9BBA-4899-A108-B0B924B1FD57}"/>
              </a:ext>
            </a:extLst>
          </p:cNvPr>
          <p:cNvGrpSpPr/>
          <p:nvPr/>
        </p:nvGrpSpPr>
        <p:grpSpPr>
          <a:xfrm>
            <a:off x="5910262" y="816428"/>
            <a:ext cx="5603027" cy="1621971"/>
            <a:chOff x="5910262" y="279400"/>
            <a:chExt cx="5538788" cy="1603375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8624E821-5C5E-4066-9CF4-EEA84BFFEDE4}"/>
                </a:ext>
              </a:extLst>
            </p:cNvPr>
            <p:cNvSpPr/>
            <p:nvPr/>
          </p:nvSpPr>
          <p:spPr>
            <a:xfrm>
              <a:off x="6400800" y="279400"/>
              <a:ext cx="5048250" cy="13414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7" name="Group 4">
              <a:extLst>
                <a:ext uri="{FF2B5EF4-FFF2-40B4-BE49-F238E27FC236}">
                  <a16:creationId xmlns:a16="http://schemas.microsoft.com/office/drawing/2014/main" id="{CA973AA5-EDAA-42FE-A083-0A7F463D2355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910262" y="279400"/>
              <a:ext cx="1855787" cy="1603375"/>
              <a:chOff x="3711" y="140"/>
              <a:chExt cx="1169" cy="1010"/>
            </a:xfrm>
          </p:grpSpPr>
          <p:sp>
            <p:nvSpPr>
              <p:cNvPr id="20" name="Freeform 7">
                <a:extLst>
                  <a:ext uri="{FF2B5EF4-FFF2-40B4-BE49-F238E27FC236}">
                    <a16:creationId xmlns:a16="http://schemas.microsoft.com/office/drawing/2014/main" id="{8F08534E-4547-4690-B867-F93234F54F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11" y="985"/>
                <a:ext cx="141" cy="165"/>
              </a:xfrm>
              <a:custGeom>
                <a:avLst/>
                <a:gdLst>
                  <a:gd name="T0" fmla="*/ 59 w 59"/>
                  <a:gd name="T1" fmla="*/ 0 h 69"/>
                  <a:gd name="T2" fmla="*/ 35 w 59"/>
                  <a:gd name="T3" fmla="*/ 0 h 69"/>
                  <a:gd name="T4" fmla="*/ 0 w 59"/>
                  <a:gd name="T5" fmla="*/ 34 h 69"/>
                  <a:gd name="T6" fmla="*/ 35 w 59"/>
                  <a:gd name="T7" fmla="*/ 69 h 69"/>
                  <a:gd name="T8" fmla="*/ 59 w 59"/>
                  <a:gd name="T9" fmla="*/ 69 h 69"/>
                  <a:gd name="T10" fmla="*/ 59 w 59"/>
                  <a:gd name="T11" fmla="*/ 0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9" h="69">
                    <a:moveTo>
                      <a:pt x="59" y="0"/>
                    </a:moveTo>
                    <a:cubicBezTo>
                      <a:pt x="35" y="0"/>
                      <a:pt x="35" y="0"/>
                      <a:pt x="35" y="0"/>
                    </a:cubicBezTo>
                    <a:cubicBezTo>
                      <a:pt x="16" y="0"/>
                      <a:pt x="0" y="16"/>
                      <a:pt x="0" y="34"/>
                    </a:cubicBezTo>
                    <a:cubicBezTo>
                      <a:pt x="0" y="53"/>
                      <a:pt x="16" y="69"/>
                      <a:pt x="35" y="69"/>
                    </a:cubicBezTo>
                    <a:cubicBezTo>
                      <a:pt x="59" y="69"/>
                      <a:pt x="59" y="69"/>
                      <a:pt x="59" y="69"/>
                    </a:cubicBezTo>
                    <a:lnTo>
                      <a:pt x="59" y="0"/>
                    </a:lnTo>
                    <a:close/>
                  </a:path>
                </a:pathLst>
              </a:custGeom>
              <a:solidFill>
                <a:srgbClr val="0000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Freeform 8">
                <a:extLst>
                  <a:ext uri="{FF2B5EF4-FFF2-40B4-BE49-F238E27FC236}">
                    <a16:creationId xmlns:a16="http://schemas.microsoft.com/office/drawing/2014/main" id="{4684ABD6-0864-47C1-A182-BBB7E56E0B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11" y="140"/>
                <a:ext cx="1169" cy="931"/>
              </a:xfrm>
              <a:custGeom>
                <a:avLst/>
                <a:gdLst>
                  <a:gd name="T0" fmla="*/ 389 w 492"/>
                  <a:gd name="T1" fmla="*/ 0 h 390"/>
                  <a:gd name="T2" fmla="*/ 34 w 492"/>
                  <a:gd name="T3" fmla="*/ 1 h 390"/>
                  <a:gd name="T4" fmla="*/ 0 w 492"/>
                  <a:gd name="T5" fmla="*/ 35 h 390"/>
                  <a:gd name="T6" fmla="*/ 1 w 492"/>
                  <a:gd name="T7" fmla="*/ 38 h 390"/>
                  <a:gd name="T8" fmla="*/ 0 w 492"/>
                  <a:gd name="T9" fmla="*/ 38 h 390"/>
                  <a:gd name="T10" fmla="*/ 0 w 492"/>
                  <a:gd name="T11" fmla="*/ 355 h 390"/>
                  <a:gd name="T12" fmla="*/ 0 w 492"/>
                  <a:gd name="T13" fmla="*/ 390 h 390"/>
                  <a:gd name="T14" fmla="*/ 0 w 492"/>
                  <a:gd name="T15" fmla="*/ 388 h 390"/>
                  <a:gd name="T16" fmla="*/ 33 w 492"/>
                  <a:gd name="T17" fmla="*/ 355 h 390"/>
                  <a:gd name="T18" fmla="*/ 389 w 492"/>
                  <a:gd name="T19" fmla="*/ 355 h 390"/>
                  <a:gd name="T20" fmla="*/ 492 w 492"/>
                  <a:gd name="T21" fmla="*/ 178 h 390"/>
                  <a:gd name="T22" fmla="*/ 389 w 492"/>
                  <a:gd name="T23" fmla="*/ 0 h 3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92" h="390">
                    <a:moveTo>
                      <a:pt x="389" y="0"/>
                    </a:moveTo>
                    <a:cubicBezTo>
                      <a:pt x="34" y="1"/>
                      <a:pt x="34" y="1"/>
                      <a:pt x="34" y="1"/>
                    </a:cubicBezTo>
                    <a:cubicBezTo>
                      <a:pt x="15" y="1"/>
                      <a:pt x="0" y="16"/>
                      <a:pt x="0" y="35"/>
                    </a:cubicBezTo>
                    <a:cubicBezTo>
                      <a:pt x="0" y="36"/>
                      <a:pt x="0" y="37"/>
                      <a:pt x="1" y="38"/>
                    </a:cubicBezTo>
                    <a:cubicBezTo>
                      <a:pt x="0" y="38"/>
                      <a:pt x="0" y="38"/>
                      <a:pt x="0" y="38"/>
                    </a:cubicBezTo>
                    <a:cubicBezTo>
                      <a:pt x="0" y="355"/>
                      <a:pt x="0" y="355"/>
                      <a:pt x="0" y="355"/>
                    </a:cubicBezTo>
                    <a:cubicBezTo>
                      <a:pt x="0" y="390"/>
                      <a:pt x="0" y="390"/>
                      <a:pt x="0" y="390"/>
                    </a:cubicBezTo>
                    <a:cubicBezTo>
                      <a:pt x="0" y="390"/>
                      <a:pt x="0" y="390"/>
                      <a:pt x="0" y="388"/>
                    </a:cubicBezTo>
                    <a:cubicBezTo>
                      <a:pt x="0" y="370"/>
                      <a:pt x="15" y="356"/>
                      <a:pt x="33" y="355"/>
                    </a:cubicBezTo>
                    <a:cubicBezTo>
                      <a:pt x="389" y="355"/>
                      <a:pt x="389" y="355"/>
                      <a:pt x="389" y="355"/>
                    </a:cubicBezTo>
                    <a:cubicBezTo>
                      <a:pt x="492" y="178"/>
                      <a:pt x="492" y="178"/>
                      <a:pt x="492" y="178"/>
                    </a:cubicBezTo>
                    <a:lnTo>
                      <a:pt x="389" y="0"/>
                    </a:lnTo>
                    <a:close/>
                  </a:path>
                </a:pathLst>
              </a:custGeom>
              <a:solidFill>
                <a:srgbClr val="3B05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E7A6B1F7-2DE7-44C9-86C1-A95A687856FB}"/>
              </a:ext>
            </a:extLst>
          </p:cNvPr>
          <p:cNvGrpSpPr/>
          <p:nvPr/>
        </p:nvGrpSpPr>
        <p:grpSpPr>
          <a:xfrm>
            <a:off x="5910262" y="2719434"/>
            <a:ext cx="5603027" cy="1621971"/>
            <a:chOff x="5910262" y="279400"/>
            <a:chExt cx="5538788" cy="1603375"/>
          </a:xfrm>
        </p:grpSpPr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20FF8BB4-DE81-4AF4-BA7C-947BB6725619}"/>
                </a:ext>
              </a:extLst>
            </p:cNvPr>
            <p:cNvSpPr/>
            <p:nvPr/>
          </p:nvSpPr>
          <p:spPr>
            <a:xfrm>
              <a:off x="6400800" y="279400"/>
              <a:ext cx="5048250" cy="13414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4" name="Group 4">
              <a:extLst>
                <a:ext uri="{FF2B5EF4-FFF2-40B4-BE49-F238E27FC236}">
                  <a16:creationId xmlns:a16="http://schemas.microsoft.com/office/drawing/2014/main" id="{DF1A5E2B-7F92-4A8B-A422-4E966F99B447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910262" y="279400"/>
              <a:ext cx="1855787" cy="1603375"/>
              <a:chOff x="3711" y="140"/>
              <a:chExt cx="1169" cy="1010"/>
            </a:xfrm>
          </p:grpSpPr>
          <p:sp>
            <p:nvSpPr>
              <p:cNvPr id="56" name="Freeform 7">
                <a:extLst>
                  <a:ext uri="{FF2B5EF4-FFF2-40B4-BE49-F238E27FC236}">
                    <a16:creationId xmlns:a16="http://schemas.microsoft.com/office/drawing/2014/main" id="{E3520278-CDC7-4FB2-8B5D-54428C35C7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11" y="985"/>
                <a:ext cx="141" cy="165"/>
              </a:xfrm>
              <a:custGeom>
                <a:avLst/>
                <a:gdLst>
                  <a:gd name="T0" fmla="*/ 59 w 59"/>
                  <a:gd name="T1" fmla="*/ 0 h 69"/>
                  <a:gd name="T2" fmla="*/ 35 w 59"/>
                  <a:gd name="T3" fmla="*/ 0 h 69"/>
                  <a:gd name="T4" fmla="*/ 0 w 59"/>
                  <a:gd name="T5" fmla="*/ 34 h 69"/>
                  <a:gd name="T6" fmla="*/ 35 w 59"/>
                  <a:gd name="T7" fmla="*/ 69 h 69"/>
                  <a:gd name="T8" fmla="*/ 59 w 59"/>
                  <a:gd name="T9" fmla="*/ 69 h 69"/>
                  <a:gd name="T10" fmla="*/ 59 w 59"/>
                  <a:gd name="T11" fmla="*/ 0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9" h="69">
                    <a:moveTo>
                      <a:pt x="59" y="0"/>
                    </a:moveTo>
                    <a:cubicBezTo>
                      <a:pt x="35" y="0"/>
                      <a:pt x="35" y="0"/>
                      <a:pt x="35" y="0"/>
                    </a:cubicBezTo>
                    <a:cubicBezTo>
                      <a:pt x="16" y="0"/>
                      <a:pt x="0" y="16"/>
                      <a:pt x="0" y="34"/>
                    </a:cubicBezTo>
                    <a:cubicBezTo>
                      <a:pt x="0" y="53"/>
                      <a:pt x="16" y="69"/>
                      <a:pt x="35" y="69"/>
                    </a:cubicBezTo>
                    <a:cubicBezTo>
                      <a:pt x="59" y="69"/>
                      <a:pt x="59" y="69"/>
                      <a:pt x="59" y="69"/>
                    </a:cubicBezTo>
                    <a:lnTo>
                      <a:pt x="59" y="0"/>
                    </a:lnTo>
                    <a:close/>
                  </a:path>
                </a:pathLst>
              </a:custGeom>
              <a:solidFill>
                <a:srgbClr val="0000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" name="Freeform 8">
                <a:extLst>
                  <a:ext uri="{FF2B5EF4-FFF2-40B4-BE49-F238E27FC236}">
                    <a16:creationId xmlns:a16="http://schemas.microsoft.com/office/drawing/2014/main" id="{AC45A46D-4275-48A3-915D-687F17066D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11" y="140"/>
                <a:ext cx="1169" cy="931"/>
              </a:xfrm>
              <a:custGeom>
                <a:avLst/>
                <a:gdLst>
                  <a:gd name="T0" fmla="*/ 389 w 492"/>
                  <a:gd name="T1" fmla="*/ 0 h 390"/>
                  <a:gd name="T2" fmla="*/ 34 w 492"/>
                  <a:gd name="T3" fmla="*/ 1 h 390"/>
                  <a:gd name="T4" fmla="*/ 0 w 492"/>
                  <a:gd name="T5" fmla="*/ 35 h 390"/>
                  <a:gd name="T6" fmla="*/ 1 w 492"/>
                  <a:gd name="T7" fmla="*/ 38 h 390"/>
                  <a:gd name="T8" fmla="*/ 0 w 492"/>
                  <a:gd name="T9" fmla="*/ 38 h 390"/>
                  <a:gd name="T10" fmla="*/ 0 w 492"/>
                  <a:gd name="T11" fmla="*/ 355 h 390"/>
                  <a:gd name="T12" fmla="*/ 0 w 492"/>
                  <a:gd name="T13" fmla="*/ 390 h 390"/>
                  <a:gd name="T14" fmla="*/ 0 w 492"/>
                  <a:gd name="T15" fmla="*/ 388 h 390"/>
                  <a:gd name="T16" fmla="*/ 33 w 492"/>
                  <a:gd name="T17" fmla="*/ 355 h 390"/>
                  <a:gd name="T18" fmla="*/ 389 w 492"/>
                  <a:gd name="T19" fmla="*/ 355 h 390"/>
                  <a:gd name="T20" fmla="*/ 492 w 492"/>
                  <a:gd name="T21" fmla="*/ 178 h 390"/>
                  <a:gd name="T22" fmla="*/ 389 w 492"/>
                  <a:gd name="T23" fmla="*/ 0 h 3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92" h="390">
                    <a:moveTo>
                      <a:pt x="389" y="0"/>
                    </a:moveTo>
                    <a:cubicBezTo>
                      <a:pt x="34" y="1"/>
                      <a:pt x="34" y="1"/>
                      <a:pt x="34" y="1"/>
                    </a:cubicBezTo>
                    <a:cubicBezTo>
                      <a:pt x="15" y="1"/>
                      <a:pt x="0" y="16"/>
                      <a:pt x="0" y="35"/>
                    </a:cubicBezTo>
                    <a:cubicBezTo>
                      <a:pt x="0" y="36"/>
                      <a:pt x="0" y="37"/>
                      <a:pt x="1" y="38"/>
                    </a:cubicBezTo>
                    <a:cubicBezTo>
                      <a:pt x="0" y="38"/>
                      <a:pt x="0" y="38"/>
                      <a:pt x="0" y="38"/>
                    </a:cubicBezTo>
                    <a:cubicBezTo>
                      <a:pt x="0" y="355"/>
                      <a:pt x="0" y="355"/>
                      <a:pt x="0" y="355"/>
                    </a:cubicBezTo>
                    <a:cubicBezTo>
                      <a:pt x="0" y="390"/>
                      <a:pt x="0" y="390"/>
                      <a:pt x="0" y="390"/>
                    </a:cubicBezTo>
                    <a:cubicBezTo>
                      <a:pt x="0" y="390"/>
                      <a:pt x="0" y="390"/>
                      <a:pt x="0" y="388"/>
                    </a:cubicBezTo>
                    <a:cubicBezTo>
                      <a:pt x="0" y="370"/>
                      <a:pt x="15" y="356"/>
                      <a:pt x="33" y="355"/>
                    </a:cubicBezTo>
                    <a:cubicBezTo>
                      <a:pt x="389" y="355"/>
                      <a:pt x="389" y="355"/>
                      <a:pt x="389" y="355"/>
                    </a:cubicBezTo>
                    <a:cubicBezTo>
                      <a:pt x="492" y="178"/>
                      <a:pt x="492" y="178"/>
                      <a:pt x="492" y="178"/>
                    </a:cubicBezTo>
                    <a:lnTo>
                      <a:pt x="389" y="0"/>
                    </a:lnTo>
                    <a:close/>
                  </a:path>
                </a:pathLst>
              </a:custGeom>
              <a:solidFill>
                <a:srgbClr val="0081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B8B516F2-A118-4434-897D-E2F70755BEF7}"/>
              </a:ext>
            </a:extLst>
          </p:cNvPr>
          <p:cNvGrpSpPr/>
          <p:nvPr/>
        </p:nvGrpSpPr>
        <p:grpSpPr>
          <a:xfrm>
            <a:off x="5910262" y="4484332"/>
            <a:ext cx="5603027" cy="1621971"/>
            <a:chOff x="5910262" y="279400"/>
            <a:chExt cx="5538788" cy="1603375"/>
          </a:xfrm>
        </p:grpSpPr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A0971D75-1EB6-4BC1-B4BE-22B27FB75678}"/>
                </a:ext>
              </a:extLst>
            </p:cNvPr>
            <p:cNvSpPr/>
            <p:nvPr/>
          </p:nvSpPr>
          <p:spPr>
            <a:xfrm>
              <a:off x="6400800" y="279400"/>
              <a:ext cx="5048250" cy="13414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0" name="Group 4">
              <a:extLst>
                <a:ext uri="{FF2B5EF4-FFF2-40B4-BE49-F238E27FC236}">
                  <a16:creationId xmlns:a16="http://schemas.microsoft.com/office/drawing/2014/main" id="{A4736384-5F81-4D62-A1C9-59A4935B52B9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910262" y="279400"/>
              <a:ext cx="1855787" cy="1603375"/>
              <a:chOff x="3711" y="140"/>
              <a:chExt cx="1169" cy="1010"/>
            </a:xfrm>
          </p:grpSpPr>
          <p:sp>
            <p:nvSpPr>
              <p:cNvPr id="63" name="Freeform 7">
                <a:extLst>
                  <a:ext uri="{FF2B5EF4-FFF2-40B4-BE49-F238E27FC236}">
                    <a16:creationId xmlns:a16="http://schemas.microsoft.com/office/drawing/2014/main" id="{6EE82ED6-7524-4B97-BBD4-B07E3FEA26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11" y="985"/>
                <a:ext cx="141" cy="165"/>
              </a:xfrm>
              <a:custGeom>
                <a:avLst/>
                <a:gdLst>
                  <a:gd name="T0" fmla="*/ 59 w 59"/>
                  <a:gd name="T1" fmla="*/ 0 h 69"/>
                  <a:gd name="T2" fmla="*/ 35 w 59"/>
                  <a:gd name="T3" fmla="*/ 0 h 69"/>
                  <a:gd name="T4" fmla="*/ 0 w 59"/>
                  <a:gd name="T5" fmla="*/ 34 h 69"/>
                  <a:gd name="T6" fmla="*/ 35 w 59"/>
                  <a:gd name="T7" fmla="*/ 69 h 69"/>
                  <a:gd name="T8" fmla="*/ 59 w 59"/>
                  <a:gd name="T9" fmla="*/ 69 h 69"/>
                  <a:gd name="T10" fmla="*/ 59 w 59"/>
                  <a:gd name="T11" fmla="*/ 0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9" h="69">
                    <a:moveTo>
                      <a:pt x="59" y="0"/>
                    </a:moveTo>
                    <a:cubicBezTo>
                      <a:pt x="35" y="0"/>
                      <a:pt x="35" y="0"/>
                      <a:pt x="35" y="0"/>
                    </a:cubicBezTo>
                    <a:cubicBezTo>
                      <a:pt x="16" y="0"/>
                      <a:pt x="0" y="16"/>
                      <a:pt x="0" y="34"/>
                    </a:cubicBezTo>
                    <a:cubicBezTo>
                      <a:pt x="0" y="53"/>
                      <a:pt x="16" y="69"/>
                      <a:pt x="35" y="69"/>
                    </a:cubicBezTo>
                    <a:cubicBezTo>
                      <a:pt x="59" y="69"/>
                      <a:pt x="59" y="69"/>
                      <a:pt x="59" y="69"/>
                    </a:cubicBezTo>
                    <a:lnTo>
                      <a:pt x="59" y="0"/>
                    </a:lnTo>
                    <a:close/>
                  </a:path>
                </a:pathLst>
              </a:custGeom>
              <a:solidFill>
                <a:srgbClr val="0000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" name="Freeform 8">
                <a:extLst>
                  <a:ext uri="{FF2B5EF4-FFF2-40B4-BE49-F238E27FC236}">
                    <a16:creationId xmlns:a16="http://schemas.microsoft.com/office/drawing/2014/main" id="{6706C915-209E-4535-82B4-614788BEA5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11" y="140"/>
                <a:ext cx="1169" cy="931"/>
              </a:xfrm>
              <a:custGeom>
                <a:avLst/>
                <a:gdLst>
                  <a:gd name="T0" fmla="*/ 389 w 492"/>
                  <a:gd name="T1" fmla="*/ 0 h 390"/>
                  <a:gd name="T2" fmla="*/ 34 w 492"/>
                  <a:gd name="T3" fmla="*/ 1 h 390"/>
                  <a:gd name="T4" fmla="*/ 0 w 492"/>
                  <a:gd name="T5" fmla="*/ 35 h 390"/>
                  <a:gd name="T6" fmla="*/ 1 w 492"/>
                  <a:gd name="T7" fmla="*/ 38 h 390"/>
                  <a:gd name="T8" fmla="*/ 0 w 492"/>
                  <a:gd name="T9" fmla="*/ 38 h 390"/>
                  <a:gd name="T10" fmla="*/ 0 w 492"/>
                  <a:gd name="T11" fmla="*/ 355 h 390"/>
                  <a:gd name="T12" fmla="*/ 0 w 492"/>
                  <a:gd name="T13" fmla="*/ 390 h 390"/>
                  <a:gd name="T14" fmla="*/ 0 w 492"/>
                  <a:gd name="T15" fmla="*/ 388 h 390"/>
                  <a:gd name="T16" fmla="*/ 33 w 492"/>
                  <a:gd name="T17" fmla="*/ 355 h 390"/>
                  <a:gd name="T18" fmla="*/ 389 w 492"/>
                  <a:gd name="T19" fmla="*/ 355 h 390"/>
                  <a:gd name="T20" fmla="*/ 492 w 492"/>
                  <a:gd name="T21" fmla="*/ 178 h 390"/>
                  <a:gd name="T22" fmla="*/ 389 w 492"/>
                  <a:gd name="T23" fmla="*/ 0 h 3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92" h="390">
                    <a:moveTo>
                      <a:pt x="389" y="0"/>
                    </a:moveTo>
                    <a:cubicBezTo>
                      <a:pt x="34" y="1"/>
                      <a:pt x="34" y="1"/>
                      <a:pt x="34" y="1"/>
                    </a:cubicBezTo>
                    <a:cubicBezTo>
                      <a:pt x="15" y="1"/>
                      <a:pt x="0" y="16"/>
                      <a:pt x="0" y="35"/>
                    </a:cubicBezTo>
                    <a:cubicBezTo>
                      <a:pt x="0" y="36"/>
                      <a:pt x="0" y="37"/>
                      <a:pt x="1" y="38"/>
                    </a:cubicBezTo>
                    <a:cubicBezTo>
                      <a:pt x="0" y="38"/>
                      <a:pt x="0" y="38"/>
                      <a:pt x="0" y="38"/>
                    </a:cubicBezTo>
                    <a:cubicBezTo>
                      <a:pt x="0" y="355"/>
                      <a:pt x="0" y="355"/>
                      <a:pt x="0" y="355"/>
                    </a:cubicBezTo>
                    <a:cubicBezTo>
                      <a:pt x="0" y="390"/>
                      <a:pt x="0" y="390"/>
                      <a:pt x="0" y="390"/>
                    </a:cubicBezTo>
                    <a:cubicBezTo>
                      <a:pt x="0" y="390"/>
                      <a:pt x="0" y="390"/>
                      <a:pt x="0" y="388"/>
                    </a:cubicBezTo>
                    <a:cubicBezTo>
                      <a:pt x="0" y="370"/>
                      <a:pt x="15" y="356"/>
                      <a:pt x="33" y="355"/>
                    </a:cubicBezTo>
                    <a:cubicBezTo>
                      <a:pt x="389" y="355"/>
                      <a:pt x="389" y="355"/>
                      <a:pt x="389" y="355"/>
                    </a:cubicBezTo>
                    <a:cubicBezTo>
                      <a:pt x="492" y="178"/>
                      <a:pt x="492" y="178"/>
                      <a:pt x="492" y="178"/>
                    </a:cubicBezTo>
                    <a:lnTo>
                      <a:pt x="389" y="0"/>
                    </a:lnTo>
                    <a:close/>
                  </a:path>
                </a:pathLst>
              </a:custGeom>
              <a:solidFill>
                <a:srgbClr val="01BF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DD59CD8E-D5C9-4CBA-AD24-07BFCE7D023A}"/>
              </a:ext>
            </a:extLst>
          </p:cNvPr>
          <p:cNvSpPr txBox="1"/>
          <p:nvPr/>
        </p:nvSpPr>
        <p:spPr>
          <a:xfrm>
            <a:off x="249589" y="4586339"/>
            <a:ext cx="506548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Lato Black" panose="020F0A02020204030203" pitchFamily="34" charset="0"/>
              </a:rPr>
              <a:t>SESSION </a:t>
            </a:r>
            <a:r>
              <a:rPr lang="en-US" sz="5400" dirty="0">
                <a:solidFill>
                  <a:schemeClr val="bg1"/>
                </a:solidFill>
                <a:latin typeface="Lato Light" panose="020F0302020204030203" pitchFamily="34" charset="0"/>
              </a:rPr>
              <a:t>TOPICS</a:t>
            </a:r>
            <a:r>
              <a:rPr lang="en-US" sz="5400" dirty="0">
                <a:solidFill>
                  <a:schemeClr val="bg1"/>
                </a:solidFill>
                <a:latin typeface="Lato Black" panose="020F0A02020204030203" pitchFamily="34" charset="0"/>
              </a:rPr>
              <a:t> </a:t>
            </a:r>
          </a:p>
        </p:txBody>
      </p:sp>
      <p:sp>
        <p:nvSpPr>
          <p:cNvPr id="77" name="Freeform 6">
            <a:extLst>
              <a:ext uri="{FF2B5EF4-FFF2-40B4-BE49-F238E27FC236}">
                <a16:creationId xmlns:a16="http://schemas.microsoft.com/office/drawing/2014/main" id="{DA5FD94A-DE61-4B43-9640-E5FE32896ACA}"/>
              </a:ext>
            </a:extLst>
          </p:cNvPr>
          <p:cNvSpPr>
            <a:spLocks/>
          </p:cNvSpPr>
          <p:nvPr/>
        </p:nvSpPr>
        <p:spPr bwMode="auto">
          <a:xfrm>
            <a:off x="11024263" y="1004457"/>
            <a:ext cx="285852" cy="403084"/>
          </a:xfrm>
          <a:custGeom>
            <a:avLst/>
            <a:gdLst>
              <a:gd name="T0" fmla="*/ 74 w 75"/>
              <a:gd name="T1" fmla="*/ 68 h 105"/>
              <a:gd name="T2" fmla="*/ 68 w 75"/>
              <a:gd name="T3" fmla="*/ 55 h 105"/>
              <a:gd name="T4" fmla="*/ 68 w 75"/>
              <a:gd name="T5" fmla="*/ 54 h 105"/>
              <a:gd name="T6" fmla="*/ 57 w 75"/>
              <a:gd name="T7" fmla="*/ 33 h 105"/>
              <a:gd name="T8" fmla="*/ 62 w 75"/>
              <a:gd name="T9" fmla="*/ 24 h 105"/>
              <a:gd name="T10" fmla="*/ 68 w 75"/>
              <a:gd name="T11" fmla="*/ 11 h 105"/>
              <a:gd name="T12" fmla="*/ 67 w 75"/>
              <a:gd name="T13" fmla="*/ 5 h 105"/>
              <a:gd name="T14" fmla="*/ 67 w 75"/>
              <a:gd name="T15" fmla="*/ 4 h 105"/>
              <a:gd name="T16" fmla="*/ 67 w 75"/>
              <a:gd name="T17" fmla="*/ 3 h 105"/>
              <a:gd name="T18" fmla="*/ 66 w 75"/>
              <a:gd name="T19" fmla="*/ 2 h 105"/>
              <a:gd name="T20" fmla="*/ 65 w 75"/>
              <a:gd name="T21" fmla="*/ 0 h 105"/>
              <a:gd name="T22" fmla="*/ 62 w 75"/>
              <a:gd name="T23" fmla="*/ 0 h 105"/>
              <a:gd name="T24" fmla="*/ 54 w 75"/>
              <a:gd name="T25" fmla="*/ 4 h 105"/>
              <a:gd name="T26" fmla="*/ 52 w 75"/>
              <a:gd name="T27" fmla="*/ 6 h 105"/>
              <a:gd name="T28" fmla="*/ 45 w 75"/>
              <a:gd name="T29" fmla="*/ 21 h 105"/>
              <a:gd name="T30" fmla="*/ 42 w 75"/>
              <a:gd name="T31" fmla="*/ 26 h 105"/>
              <a:gd name="T32" fmla="*/ 18 w 75"/>
              <a:gd name="T33" fmla="*/ 29 h 105"/>
              <a:gd name="T34" fmla="*/ 4 w 75"/>
              <a:gd name="T35" fmla="*/ 31 h 105"/>
              <a:gd name="T36" fmla="*/ 3 w 75"/>
              <a:gd name="T37" fmla="*/ 31 h 105"/>
              <a:gd name="T38" fmla="*/ 0 w 75"/>
              <a:gd name="T39" fmla="*/ 38 h 105"/>
              <a:gd name="T40" fmla="*/ 1 w 75"/>
              <a:gd name="T41" fmla="*/ 38 h 105"/>
              <a:gd name="T42" fmla="*/ 12 w 75"/>
              <a:gd name="T43" fmla="*/ 40 h 105"/>
              <a:gd name="T44" fmla="*/ 30 w 75"/>
              <a:gd name="T45" fmla="*/ 44 h 105"/>
              <a:gd name="T46" fmla="*/ 32 w 75"/>
              <a:gd name="T47" fmla="*/ 46 h 105"/>
              <a:gd name="T48" fmla="*/ 23 w 75"/>
              <a:gd name="T49" fmla="*/ 67 h 105"/>
              <a:gd name="T50" fmla="*/ 22 w 75"/>
              <a:gd name="T51" fmla="*/ 68 h 105"/>
              <a:gd name="T52" fmla="*/ 18 w 75"/>
              <a:gd name="T53" fmla="*/ 78 h 105"/>
              <a:gd name="T54" fmla="*/ 6 w 75"/>
              <a:gd name="T55" fmla="*/ 82 h 105"/>
              <a:gd name="T56" fmla="*/ 0 w 75"/>
              <a:gd name="T57" fmla="*/ 91 h 105"/>
              <a:gd name="T58" fmla="*/ 2 w 75"/>
              <a:gd name="T59" fmla="*/ 91 h 105"/>
              <a:gd name="T60" fmla="*/ 14 w 75"/>
              <a:gd name="T61" fmla="*/ 91 h 105"/>
              <a:gd name="T62" fmla="*/ 14 w 75"/>
              <a:gd name="T63" fmla="*/ 98 h 105"/>
              <a:gd name="T64" fmla="*/ 20 w 75"/>
              <a:gd name="T65" fmla="*/ 94 h 105"/>
              <a:gd name="T66" fmla="*/ 20 w 75"/>
              <a:gd name="T67" fmla="*/ 94 h 105"/>
              <a:gd name="T68" fmla="*/ 26 w 75"/>
              <a:gd name="T69" fmla="*/ 103 h 105"/>
              <a:gd name="T70" fmla="*/ 27 w 75"/>
              <a:gd name="T71" fmla="*/ 105 h 105"/>
              <a:gd name="T72" fmla="*/ 32 w 75"/>
              <a:gd name="T73" fmla="*/ 95 h 105"/>
              <a:gd name="T74" fmla="*/ 27 w 75"/>
              <a:gd name="T75" fmla="*/ 83 h 105"/>
              <a:gd name="T76" fmla="*/ 34 w 75"/>
              <a:gd name="T77" fmla="*/ 73 h 105"/>
              <a:gd name="T78" fmla="*/ 46 w 75"/>
              <a:gd name="T79" fmla="*/ 53 h 105"/>
              <a:gd name="T80" fmla="*/ 49 w 75"/>
              <a:gd name="T81" fmla="*/ 55 h 105"/>
              <a:gd name="T82" fmla="*/ 61 w 75"/>
              <a:gd name="T83" fmla="*/ 65 h 105"/>
              <a:gd name="T84" fmla="*/ 69 w 75"/>
              <a:gd name="T85" fmla="*/ 73 h 105"/>
              <a:gd name="T86" fmla="*/ 70 w 75"/>
              <a:gd name="T87" fmla="*/ 74 h 105"/>
              <a:gd name="T88" fmla="*/ 71 w 75"/>
              <a:gd name="T89" fmla="*/ 75 h 105"/>
              <a:gd name="T90" fmla="*/ 72 w 75"/>
              <a:gd name="T91" fmla="*/ 73 h 105"/>
              <a:gd name="T92" fmla="*/ 72 w 75"/>
              <a:gd name="T93" fmla="*/ 73 h 105"/>
              <a:gd name="T94" fmla="*/ 72 w 75"/>
              <a:gd name="T95" fmla="*/ 73 h 105"/>
              <a:gd name="T96" fmla="*/ 75 w 75"/>
              <a:gd name="T97" fmla="*/ 68 h 105"/>
              <a:gd name="T98" fmla="*/ 74 w 75"/>
              <a:gd name="T99" fmla="*/ 68 h 1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75" h="105">
                <a:moveTo>
                  <a:pt x="74" y="68"/>
                </a:moveTo>
                <a:cubicBezTo>
                  <a:pt x="72" y="63"/>
                  <a:pt x="70" y="59"/>
                  <a:pt x="68" y="55"/>
                </a:cubicBezTo>
                <a:cubicBezTo>
                  <a:pt x="68" y="54"/>
                  <a:pt x="68" y="54"/>
                  <a:pt x="68" y="54"/>
                </a:cubicBezTo>
                <a:cubicBezTo>
                  <a:pt x="64" y="47"/>
                  <a:pt x="60" y="40"/>
                  <a:pt x="57" y="33"/>
                </a:cubicBezTo>
                <a:cubicBezTo>
                  <a:pt x="58" y="30"/>
                  <a:pt x="60" y="27"/>
                  <a:pt x="62" y="24"/>
                </a:cubicBezTo>
                <a:cubicBezTo>
                  <a:pt x="64" y="20"/>
                  <a:pt x="67" y="16"/>
                  <a:pt x="68" y="11"/>
                </a:cubicBezTo>
                <a:cubicBezTo>
                  <a:pt x="68" y="10"/>
                  <a:pt x="68" y="7"/>
                  <a:pt x="67" y="5"/>
                </a:cubicBezTo>
                <a:cubicBezTo>
                  <a:pt x="67" y="5"/>
                  <a:pt x="67" y="5"/>
                  <a:pt x="67" y="4"/>
                </a:cubicBezTo>
                <a:cubicBezTo>
                  <a:pt x="67" y="4"/>
                  <a:pt x="67" y="4"/>
                  <a:pt x="67" y="3"/>
                </a:cubicBezTo>
                <a:cubicBezTo>
                  <a:pt x="67" y="3"/>
                  <a:pt x="66" y="2"/>
                  <a:pt x="66" y="2"/>
                </a:cubicBezTo>
                <a:cubicBezTo>
                  <a:pt x="66" y="2"/>
                  <a:pt x="66" y="1"/>
                  <a:pt x="65" y="0"/>
                </a:cubicBezTo>
                <a:cubicBezTo>
                  <a:pt x="64" y="0"/>
                  <a:pt x="62" y="0"/>
                  <a:pt x="62" y="0"/>
                </a:cubicBezTo>
                <a:cubicBezTo>
                  <a:pt x="60" y="0"/>
                  <a:pt x="55" y="2"/>
                  <a:pt x="54" y="4"/>
                </a:cubicBezTo>
                <a:cubicBezTo>
                  <a:pt x="53" y="5"/>
                  <a:pt x="53" y="6"/>
                  <a:pt x="52" y="6"/>
                </a:cubicBezTo>
                <a:cubicBezTo>
                  <a:pt x="49" y="10"/>
                  <a:pt x="47" y="16"/>
                  <a:pt x="45" y="21"/>
                </a:cubicBezTo>
                <a:cubicBezTo>
                  <a:pt x="44" y="23"/>
                  <a:pt x="43" y="24"/>
                  <a:pt x="42" y="26"/>
                </a:cubicBezTo>
                <a:cubicBezTo>
                  <a:pt x="34" y="27"/>
                  <a:pt x="26" y="28"/>
                  <a:pt x="18" y="29"/>
                </a:cubicBezTo>
                <a:cubicBezTo>
                  <a:pt x="13" y="30"/>
                  <a:pt x="9" y="30"/>
                  <a:pt x="4" y="31"/>
                </a:cubicBezTo>
                <a:cubicBezTo>
                  <a:pt x="3" y="31"/>
                  <a:pt x="3" y="31"/>
                  <a:pt x="3" y="31"/>
                </a:cubicBezTo>
                <a:cubicBezTo>
                  <a:pt x="0" y="38"/>
                  <a:pt x="0" y="38"/>
                  <a:pt x="0" y="38"/>
                </a:cubicBezTo>
                <a:cubicBezTo>
                  <a:pt x="1" y="38"/>
                  <a:pt x="1" y="38"/>
                  <a:pt x="1" y="38"/>
                </a:cubicBezTo>
                <a:cubicBezTo>
                  <a:pt x="5" y="39"/>
                  <a:pt x="8" y="40"/>
                  <a:pt x="12" y="40"/>
                </a:cubicBezTo>
                <a:cubicBezTo>
                  <a:pt x="18" y="41"/>
                  <a:pt x="24" y="41"/>
                  <a:pt x="30" y="44"/>
                </a:cubicBezTo>
                <a:cubicBezTo>
                  <a:pt x="30" y="45"/>
                  <a:pt x="31" y="45"/>
                  <a:pt x="32" y="46"/>
                </a:cubicBezTo>
                <a:cubicBezTo>
                  <a:pt x="29" y="53"/>
                  <a:pt x="26" y="60"/>
                  <a:pt x="23" y="67"/>
                </a:cubicBezTo>
                <a:cubicBezTo>
                  <a:pt x="22" y="68"/>
                  <a:pt x="22" y="68"/>
                  <a:pt x="22" y="68"/>
                </a:cubicBezTo>
                <a:cubicBezTo>
                  <a:pt x="21" y="72"/>
                  <a:pt x="20" y="75"/>
                  <a:pt x="18" y="78"/>
                </a:cubicBezTo>
                <a:cubicBezTo>
                  <a:pt x="6" y="82"/>
                  <a:pt x="6" y="82"/>
                  <a:pt x="6" y="82"/>
                </a:cubicBezTo>
                <a:cubicBezTo>
                  <a:pt x="0" y="91"/>
                  <a:pt x="0" y="91"/>
                  <a:pt x="0" y="91"/>
                </a:cubicBezTo>
                <a:cubicBezTo>
                  <a:pt x="2" y="91"/>
                  <a:pt x="2" y="91"/>
                  <a:pt x="2" y="91"/>
                </a:cubicBezTo>
                <a:cubicBezTo>
                  <a:pt x="5" y="91"/>
                  <a:pt x="11" y="91"/>
                  <a:pt x="14" y="91"/>
                </a:cubicBezTo>
                <a:cubicBezTo>
                  <a:pt x="13" y="93"/>
                  <a:pt x="12" y="97"/>
                  <a:pt x="14" y="98"/>
                </a:cubicBezTo>
                <a:cubicBezTo>
                  <a:pt x="15" y="99"/>
                  <a:pt x="17" y="97"/>
                  <a:pt x="20" y="94"/>
                </a:cubicBezTo>
                <a:cubicBezTo>
                  <a:pt x="20" y="94"/>
                  <a:pt x="20" y="94"/>
                  <a:pt x="20" y="94"/>
                </a:cubicBezTo>
                <a:cubicBezTo>
                  <a:pt x="21" y="96"/>
                  <a:pt x="25" y="101"/>
                  <a:pt x="26" y="103"/>
                </a:cubicBezTo>
                <a:cubicBezTo>
                  <a:pt x="27" y="105"/>
                  <a:pt x="27" y="105"/>
                  <a:pt x="27" y="105"/>
                </a:cubicBezTo>
                <a:cubicBezTo>
                  <a:pt x="32" y="95"/>
                  <a:pt x="32" y="95"/>
                  <a:pt x="32" y="95"/>
                </a:cubicBezTo>
                <a:cubicBezTo>
                  <a:pt x="27" y="83"/>
                  <a:pt x="27" y="83"/>
                  <a:pt x="27" y="83"/>
                </a:cubicBezTo>
                <a:cubicBezTo>
                  <a:pt x="29" y="80"/>
                  <a:pt x="31" y="76"/>
                  <a:pt x="34" y="73"/>
                </a:cubicBezTo>
                <a:cubicBezTo>
                  <a:pt x="38" y="66"/>
                  <a:pt x="42" y="60"/>
                  <a:pt x="46" y="53"/>
                </a:cubicBezTo>
                <a:cubicBezTo>
                  <a:pt x="47" y="54"/>
                  <a:pt x="48" y="54"/>
                  <a:pt x="49" y="55"/>
                </a:cubicBezTo>
                <a:cubicBezTo>
                  <a:pt x="54" y="57"/>
                  <a:pt x="58" y="61"/>
                  <a:pt x="61" y="65"/>
                </a:cubicBezTo>
                <a:cubicBezTo>
                  <a:pt x="63" y="68"/>
                  <a:pt x="66" y="72"/>
                  <a:pt x="69" y="73"/>
                </a:cubicBezTo>
                <a:cubicBezTo>
                  <a:pt x="69" y="74"/>
                  <a:pt x="70" y="74"/>
                  <a:pt x="70" y="74"/>
                </a:cubicBezTo>
                <a:cubicBezTo>
                  <a:pt x="71" y="75"/>
                  <a:pt x="71" y="75"/>
                  <a:pt x="71" y="75"/>
                </a:cubicBezTo>
                <a:cubicBezTo>
                  <a:pt x="72" y="73"/>
                  <a:pt x="72" y="73"/>
                  <a:pt x="72" y="73"/>
                </a:cubicBezTo>
                <a:cubicBezTo>
                  <a:pt x="72" y="73"/>
                  <a:pt x="72" y="73"/>
                  <a:pt x="72" y="73"/>
                </a:cubicBezTo>
                <a:cubicBezTo>
                  <a:pt x="72" y="73"/>
                  <a:pt x="72" y="73"/>
                  <a:pt x="72" y="73"/>
                </a:cubicBezTo>
                <a:cubicBezTo>
                  <a:pt x="75" y="68"/>
                  <a:pt x="75" y="68"/>
                  <a:pt x="75" y="68"/>
                </a:cubicBezTo>
                <a:lnTo>
                  <a:pt x="74" y="68"/>
                </a:lnTo>
                <a:close/>
              </a:path>
            </a:pathLst>
          </a:custGeom>
          <a:solidFill>
            <a:srgbClr val="6666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" name="Text Placeholder 36">
            <a:extLst>
              <a:ext uri="{FF2B5EF4-FFF2-40B4-BE49-F238E27FC236}">
                <a16:creationId xmlns:a16="http://schemas.microsoft.com/office/drawing/2014/main" id="{8E09BE1F-F1D3-4EF3-8AC1-3B390B76AA2C}"/>
              </a:ext>
            </a:extLst>
          </p:cNvPr>
          <p:cNvSpPr txBox="1">
            <a:spLocks/>
          </p:cNvSpPr>
          <p:nvPr/>
        </p:nvSpPr>
        <p:spPr>
          <a:xfrm>
            <a:off x="7898624" y="1060887"/>
            <a:ext cx="3503612" cy="92392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/>
              <a:t>Lorem ipsum </a:t>
            </a:r>
            <a:r>
              <a:rPr lang="en-US" sz="1800" dirty="0"/>
              <a:t>dolor sit amet, consectetur adipiscing elit. Curabitur eros leo, accumsan quis</a:t>
            </a:r>
            <a:endParaRPr lang="en-US" sz="1100" dirty="0"/>
          </a:p>
          <a:p>
            <a:endParaRPr lang="en-US" sz="1800" dirty="0"/>
          </a:p>
        </p:txBody>
      </p:sp>
      <p:sp>
        <p:nvSpPr>
          <p:cNvPr id="81" name="Text Placeholder 36">
            <a:extLst>
              <a:ext uri="{FF2B5EF4-FFF2-40B4-BE49-F238E27FC236}">
                <a16:creationId xmlns:a16="http://schemas.microsoft.com/office/drawing/2014/main" id="{F53FF153-39DB-4DAA-A4BA-8070EC40338B}"/>
              </a:ext>
            </a:extLst>
          </p:cNvPr>
          <p:cNvSpPr txBox="1">
            <a:spLocks/>
          </p:cNvSpPr>
          <p:nvPr/>
        </p:nvSpPr>
        <p:spPr>
          <a:xfrm>
            <a:off x="7898624" y="2963548"/>
            <a:ext cx="3503612" cy="92392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/>
              <a:t>Lorem ipsum </a:t>
            </a:r>
            <a:r>
              <a:rPr lang="en-US" sz="1800" dirty="0"/>
              <a:t>dolor sit amet, consectetur adipiscing elit. Curabitur eros leo, accumsan quis</a:t>
            </a:r>
            <a:endParaRPr lang="en-US" sz="1100" dirty="0"/>
          </a:p>
          <a:p>
            <a:endParaRPr lang="en-US" sz="1800" dirty="0"/>
          </a:p>
        </p:txBody>
      </p:sp>
      <p:sp>
        <p:nvSpPr>
          <p:cNvPr id="82" name="Text Placeholder 36">
            <a:extLst>
              <a:ext uri="{FF2B5EF4-FFF2-40B4-BE49-F238E27FC236}">
                <a16:creationId xmlns:a16="http://schemas.microsoft.com/office/drawing/2014/main" id="{4523358D-1AED-4FF0-AC6A-E927B2AD6AE7}"/>
              </a:ext>
            </a:extLst>
          </p:cNvPr>
          <p:cNvSpPr txBox="1">
            <a:spLocks/>
          </p:cNvSpPr>
          <p:nvPr/>
        </p:nvSpPr>
        <p:spPr>
          <a:xfrm>
            <a:off x="7946742" y="4769921"/>
            <a:ext cx="3503612" cy="92392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/>
              <a:t>Lorem ipsum </a:t>
            </a:r>
            <a:r>
              <a:rPr lang="en-US" sz="1800" dirty="0"/>
              <a:t>dolor sit amet, consectetur adipiscing elit. Curabitur eros leo, accumsan quis</a:t>
            </a:r>
            <a:endParaRPr lang="en-US" sz="1100" dirty="0"/>
          </a:p>
          <a:p>
            <a:endParaRPr lang="en-US" sz="18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DBA872E-F940-41F2-99C7-F8DFAB361D83}"/>
              </a:ext>
            </a:extLst>
          </p:cNvPr>
          <p:cNvSpPr txBox="1"/>
          <p:nvPr/>
        </p:nvSpPr>
        <p:spPr>
          <a:xfrm>
            <a:off x="6127178" y="955689"/>
            <a:ext cx="12337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01</a:t>
            </a:r>
          </a:p>
          <a:p>
            <a:pPr algn="ctr"/>
            <a:r>
              <a:rPr lang="es-MX" sz="3200" b="1" dirty="0">
                <a:solidFill>
                  <a:schemeClr val="bg1"/>
                </a:solidFill>
              </a:rPr>
              <a:t>TEMA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1DD51139-ABF7-4117-AD14-C9B16CD4A28D}"/>
              </a:ext>
            </a:extLst>
          </p:cNvPr>
          <p:cNvSpPr txBox="1"/>
          <p:nvPr/>
        </p:nvSpPr>
        <p:spPr>
          <a:xfrm>
            <a:off x="6105793" y="2823282"/>
            <a:ext cx="12337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02</a:t>
            </a:r>
          </a:p>
          <a:p>
            <a:pPr algn="ctr"/>
            <a:r>
              <a:rPr lang="es-MX" sz="3200" b="1" dirty="0">
                <a:solidFill>
                  <a:schemeClr val="bg1"/>
                </a:solidFill>
              </a:rPr>
              <a:t>TEMA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751CAEF9-9510-4B29-9969-14A92905E48D}"/>
              </a:ext>
            </a:extLst>
          </p:cNvPr>
          <p:cNvSpPr txBox="1"/>
          <p:nvPr/>
        </p:nvSpPr>
        <p:spPr>
          <a:xfrm>
            <a:off x="6110790" y="4616628"/>
            <a:ext cx="12337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03</a:t>
            </a:r>
          </a:p>
          <a:p>
            <a:pPr algn="ctr"/>
            <a:r>
              <a:rPr lang="es-MX" sz="3200" b="1" dirty="0">
                <a:solidFill>
                  <a:schemeClr val="bg1"/>
                </a:solidFill>
              </a:rPr>
              <a:t>TEMA</a:t>
            </a:r>
          </a:p>
        </p:txBody>
      </p:sp>
      <p:pic>
        <p:nvPicPr>
          <p:cNvPr id="2060" name="Picture 12">
            <a:extLst>
              <a:ext uri="{FF2B5EF4-FFF2-40B4-BE49-F238E27FC236}">
                <a16:creationId xmlns:a16="http://schemas.microsoft.com/office/drawing/2014/main" id="{69E76243-A769-48E4-8745-ABC80AFF5D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2073" y="2823282"/>
            <a:ext cx="4111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Freeform 16">
            <a:extLst>
              <a:ext uri="{FF2B5EF4-FFF2-40B4-BE49-F238E27FC236}">
                <a16:creationId xmlns:a16="http://schemas.microsoft.com/office/drawing/2014/main" id="{9B97138F-9AA7-440E-90C5-4F056E01E1EB}"/>
              </a:ext>
            </a:extLst>
          </p:cNvPr>
          <p:cNvSpPr>
            <a:spLocks/>
          </p:cNvSpPr>
          <p:nvPr/>
        </p:nvSpPr>
        <p:spPr bwMode="auto">
          <a:xfrm>
            <a:off x="11048329" y="4574710"/>
            <a:ext cx="354013" cy="288925"/>
          </a:xfrm>
          <a:custGeom>
            <a:avLst/>
            <a:gdLst>
              <a:gd name="T0" fmla="*/ 69 w 91"/>
              <a:gd name="T1" fmla="*/ 45 h 74"/>
              <a:gd name="T2" fmla="*/ 77 w 91"/>
              <a:gd name="T3" fmla="*/ 33 h 74"/>
              <a:gd name="T4" fmla="*/ 65 w 91"/>
              <a:gd name="T5" fmla="*/ 20 h 74"/>
              <a:gd name="T6" fmla="*/ 52 w 91"/>
              <a:gd name="T7" fmla="*/ 33 h 74"/>
              <a:gd name="T8" fmla="*/ 61 w 91"/>
              <a:gd name="T9" fmla="*/ 45 h 74"/>
              <a:gd name="T10" fmla="*/ 52 w 91"/>
              <a:gd name="T11" fmla="*/ 48 h 74"/>
              <a:gd name="T12" fmla="*/ 30 w 91"/>
              <a:gd name="T13" fmla="*/ 25 h 74"/>
              <a:gd name="T14" fmla="*/ 39 w 91"/>
              <a:gd name="T15" fmla="*/ 13 h 74"/>
              <a:gd name="T16" fmla="*/ 27 w 91"/>
              <a:gd name="T17" fmla="*/ 0 h 74"/>
              <a:gd name="T18" fmla="*/ 14 w 91"/>
              <a:gd name="T19" fmla="*/ 13 h 74"/>
              <a:gd name="T20" fmla="*/ 23 w 91"/>
              <a:gd name="T21" fmla="*/ 25 h 74"/>
              <a:gd name="T22" fmla="*/ 0 w 91"/>
              <a:gd name="T23" fmla="*/ 53 h 74"/>
              <a:gd name="T24" fmla="*/ 0 w 91"/>
              <a:gd name="T25" fmla="*/ 54 h 74"/>
              <a:gd name="T26" fmla="*/ 45 w 91"/>
              <a:gd name="T27" fmla="*/ 54 h 74"/>
              <a:gd name="T28" fmla="*/ 38 w 91"/>
              <a:gd name="T29" fmla="*/ 73 h 74"/>
              <a:gd name="T30" fmla="*/ 38 w 91"/>
              <a:gd name="T31" fmla="*/ 74 h 74"/>
              <a:gd name="T32" fmla="*/ 91 w 91"/>
              <a:gd name="T33" fmla="*/ 74 h 74"/>
              <a:gd name="T34" fmla="*/ 91 w 91"/>
              <a:gd name="T35" fmla="*/ 74 h 74"/>
              <a:gd name="T36" fmla="*/ 69 w 91"/>
              <a:gd name="T37" fmla="*/ 45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91" h="74">
                <a:moveTo>
                  <a:pt x="69" y="45"/>
                </a:moveTo>
                <a:cubicBezTo>
                  <a:pt x="74" y="43"/>
                  <a:pt x="77" y="38"/>
                  <a:pt x="77" y="33"/>
                </a:cubicBezTo>
                <a:cubicBezTo>
                  <a:pt x="78" y="26"/>
                  <a:pt x="72" y="20"/>
                  <a:pt x="65" y="20"/>
                </a:cubicBezTo>
                <a:cubicBezTo>
                  <a:pt x="58" y="20"/>
                  <a:pt x="52" y="26"/>
                  <a:pt x="52" y="33"/>
                </a:cubicBezTo>
                <a:cubicBezTo>
                  <a:pt x="52" y="38"/>
                  <a:pt x="56" y="43"/>
                  <a:pt x="61" y="45"/>
                </a:cubicBezTo>
                <a:cubicBezTo>
                  <a:pt x="58" y="45"/>
                  <a:pt x="55" y="46"/>
                  <a:pt x="52" y="48"/>
                </a:cubicBezTo>
                <a:cubicBezTo>
                  <a:pt x="50" y="36"/>
                  <a:pt x="41" y="27"/>
                  <a:pt x="30" y="25"/>
                </a:cubicBezTo>
                <a:cubicBezTo>
                  <a:pt x="35" y="23"/>
                  <a:pt x="39" y="19"/>
                  <a:pt x="39" y="13"/>
                </a:cubicBezTo>
                <a:cubicBezTo>
                  <a:pt x="39" y="6"/>
                  <a:pt x="34" y="0"/>
                  <a:pt x="27" y="0"/>
                </a:cubicBezTo>
                <a:cubicBezTo>
                  <a:pt x="20" y="0"/>
                  <a:pt x="14" y="6"/>
                  <a:pt x="14" y="13"/>
                </a:cubicBezTo>
                <a:cubicBezTo>
                  <a:pt x="14" y="18"/>
                  <a:pt x="18" y="23"/>
                  <a:pt x="23" y="25"/>
                </a:cubicBezTo>
                <a:cubicBezTo>
                  <a:pt x="10" y="27"/>
                  <a:pt x="0" y="39"/>
                  <a:pt x="0" y="53"/>
                </a:cubicBezTo>
                <a:cubicBezTo>
                  <a:pt x="0" y="53"/>
                  <a:pt x="0" y="54"/>
                  <a:pt x="0" y="54"/>
                </a:cubicBezTo>
                <a:cubicBezTo>
                  <a:pt x="45" y="54"/>
                  <a:pt x="45" y="54"/>
                  <a:pt x="45" y="54"/>
                </a:cubicBezTo>
                <a:cubicBezTo>
                  <a:pt x="41" y="59"/>
                  <a:pt x="38" y="66"/>
                  <a:pt x="38" y="73"/>
                </a:cubicBezTo>
                <a:cubicBezTo>
                  <a:pt x="38" y="73"/>
                  <a:pt x="38" y="73"/>
                  <a:pt x="38" y="74"/>
                </a:cubicBezTo>
                <a:cubicBezTo>
                  <a:pt x="91" y="74"/>
                  <a:pt x="91" y="74"/>
                  <a:pt x="91" y="74"/>
                </a:cubicBezTo>
                <a:cubicBezTo>
                  <a:pt x="91" y="74"/>
                  <a:pt x="91" y="74"/>
                  <a:pt x="91" y="74"/>
                </a:cubicBezTo>
                <a:cubicBezTo>
                  <a:pt x="91" y="59"/>
                  <a:pt x="81" y="47"/>
                  <a:pt x="69" y="45"/>
                </a:cubicBezTo>
                <a:close/>
              </a:path>
            </a:pathLst>
          </a:custGeom>
          <a:solidFill>
            <a:srgbClr val="6E6E6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Picture Placeholder 41">
            <a:extLst>
              <a:ext uri="{FF2B5EF4-FFF2-40B4-BE49-F238E27FC236}">
                <a16:creationId xmlns:a16="http://schemas.microsoft.com/office/drawing/2014/main" id="{44AD4630-CD07-4803-9772-4E1E9913046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1578883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ctangle 53">
            <a:extLst>
              <a:ext uri="{FF2B5EF4-FFF2-40B4-BE49-F238E27FC236}">
                <a16:creationId xmlns:a16="http://schemas.microsoft.com/office/drawing/2014/main" id="{C1831998-18E5-47A9-ABAC-CBD76543C199}"/>
              </a:ext>
            </a:extLst>
          </p:cNvPr>
          <p:cNvSpPr/>
          <p:nvPr/>
        </p:nvSpPr>
        <p:spPr>
          <a:xfrm>
            <a:off x="4229100" y="0"/>
            <a:ext cx="3086100" cy="6858000"/>
          </a:xfrm>
          <a:prstGeom prst="rect">
            <a:avLst/>
          </a:prstGeom>
          <a:gradFill>
            <a:gsLst>
              <a:gs pos="0">
                <a:srgbClr val="3B0538">
                  <a:alpha val="73000"/>
                </a:srgbClr>
              </a:gs>
              <a:gs pos="100000">
                <a:srgbClr val="0081A4">
                  <a:alpha val="77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 Placeholder 51">
            <a:extLst>
              <a:ext uri="{FF2B5EF4-FFF2-40B4-BE49-F238E27FC236}">
                <a16:creationId xmlns:a16="http://schemas.microsoft.com/office/drawing/2014/main" id="{DC182EFB-7902-4649-A4E0-F338F3709481}"/>
              </a:ext>
            </a:extLst>
          </p:cNvPr>
          <p:cNvSpPr txBox="1">
            <a:spLocks/>
          </p:cNvSpPr>
          <p:nvPr/>
        </p:nvSpPr>
        <p:spPr>
          <a:xfrm>
            <a:off x="381000" y="2309810"/>
            <a:ext cx="3200400" cy="40671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2000" b="1" dirty="0"/>
              <a:t>Lorem ipsum </a:t>
            </a:r>
            <a:r>
              <a:rPr lang="en-US" sz="2000" dirty="0"/>
              <a:t>dolor sit amet, consectetur adipiscing elit. Curabitur eros leo, accumsan quis arcu ac, molestie ornare justo. Vivamus non diam metus..</a:t>
            </a:r>
          </a:p>
          <a:p>
            <a:pPr algn="just"/>
            <a:endParaRPr lang="en-US" sz="2000" dirty="0"/>
          </a:p>
          <a:p>
            <a:pPr marL="0" indent="0" algn="just">
              <a:buNone/>
            </a:pPr>
            <a:r>
              <a:rPr lang="en-US" sz="2000" dirty="0"/>
              <a:t>Lorem ipsum dolor sit amet, consectetur adipiscing elit. Curabitur eros leo, accumsan quis arcu ac, molestie ornare justo. Vivamus non diam metus..</a:t>
            </a:r>
          </a:p>
          <a:p>
            <a:endParaRPr lang="en-US" sz="2000" dirty="0"/>
          </a:p>
        </p:txBody>
      </p:sp>
      <p:sp>
        <p:nvSpPr>
          <p:cNvPr id="56" name="Text Placeholder 34">
            <a:extLst>
              <a:ext uri="{FF2B5EF4-FFF2-40B4-BE49-F238E27FC236}">
                <a16:creationId xmlns:a16="http://schemas.microsoft.com/office/drawing/2014/main" id="{EFA2C468-24D4-4342-BAF9-15C9EC4E6E0C}"/>
              </a:ext>
            </a:extLst>
          </p:cNvPr>
          <p:cNvSpPr txBox="1">
            <a:spLocks/>
          </p:cNvSpPr>
          <p:nvPr/>
        </p:nvSpPr>
        <p:spPr>
          <a:xfrm>
            <a:off x="4438253" y="2714623"/>
            <a:ext cx="2667794" cy="23907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b="1" dirty="0">
                <a:solidFill>
                  <a:schemeClr val="bg1"/>
                </a:solidFill>
              </a:rPr>
              <a:t>Lorem ipsum </a:t>
            </a:r>
            <a:r>
              <a:rPr lang="en-US" sz="2400" dirty="0">
                <a:solidFill>
                  <a:schemeClr val="bg1"/>
                </a:solidFill>
              </a:rPr>
              <a:t>dolor sit amet, consectetur adipiscing elit. 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A5B88A33-9E41-417D-980F-58607822C8A4}"/>
              </a:ext>
            </a:extLst>
          </p:cNvPr>
          <p:cNvSpPr txBox="1"/>
          <p:nvPr/>
        </p:nvSpPr>
        <p:spPr>
          <a:xfrm>
            <a:off x="659040" y="757147"/>
            <a:ext cx="50654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>
                <a:solidFill>
                  <a:srgbClr val="0081A4"/>
                </a:solidFill>
                <a:latin typeface="Lato Black" panose="020F0A02020204030203" pitchFamily="34" charset="0"/>
              </a:rPr>
              <a:t>Tu título</a:t>
            </a:r>
          </a:p>
          <a:p>
            <a:r>
              <a:rPr lang="es-CO" sz="3600" dirty="0">
                <a:solidFill>
                  <a:srgbClr val="0081A4"/>
                </a:solidFill>
                <a:latin typeface="Lato Light" panose="020F0302020204030203" pitchFamily="34" charset="0"/>
              </a:rPr>
              <a:t>Aquí</a:t>
            </a:r>
            <a:endParaRPr lang="es-CO" sz="3600" dirty="0">
              <a:solidFill>
                <a:srgbClr val="0081A4"/>
              </a:solidFill>
              <a:latin typeface="Lato Black" panose="020F0A02020204030203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C704941-8473-406F-BF8D-C54E6B9671D5}"/>
              </a:ext>
            </a:extLst>
          </p:cNvPr>
          <p:cNvSpPr/>
          <p:nvPr/>
        </p:nvSpPr>
        <p:spPr>
          <a:xfrm>
            <a:off x="520926" y="909636"/>
            <a:ext cx="102961" cy="895350"/>
          </a:xfrm>
          <a:prstGeom prst="rect">
            <a:avLst/>
          </a:prstGeom>
          <a:gradFill>
            <a:gsLst>
              <a:gs pos="0">
                <a:srgbClr val="3B0538">
                  <a:alpha val="73000"/>
                </a:srgbClr>
              </a:gs>
              <a:gs pos="100000">
                <a:srgbClr val="0081A4">
                  <a:alpha val="77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4">
            <a:extLst>
              <a:ext uri="{FF2B5EF4-FFF2-40B4-BE49-F238E27FC236}">
                <a16:creationId xmlns:a16="http://schemas.microsoft.com/office/drawing/2014/main" id="{EB5B5815-4467-4E65-BBD9-2D1B58E7DC8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389935" y="1804986"/>
            <a:ext cx="764429" cy="751637"/>
            <a:chOff x="-1" y="2"/>
            <a:chExt cx="239" cy="235"/>
          </a:xfrm>
          <a:solidFill>
            <a:schemeClr val="bg1"/>
          </a:solidFill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42FA6A98-D174-4552-845C-E41913AFF06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8" y="2"/>
              <a:ext cx="115" cy="113"/>
            </a:xfrm>
            <a:custGeom>
              <a:avLst/>
              <a:gdLst>
                <a:gd name="T0" fmla="*/ 44 w 47"/>
                <a:gd name="T1" fmla="*/ 22 h 46"/>
                <a:gd name="T2" fmla="*/ 44 w 47"/>
                <a:gd name="T3" fmla="*/ 16 h 46"/>
                <a:gd name="T4" fmla="*/ 43 w 47"/>
                <a:gd name="T5" fmla="*/ 10 h 46"/>
                <a:gd name="T6" fmla="*/ 39 w 47"/>
                <a:gd name="T7" fmla="*/ 9 h 46"/>
                <a:gd name="T8" fmla="*/ 35 w 47"/>
                <a:gd name="T9" fmla="*/ 4 h 46"/>
                <a:gd name="T10" fmla="*/ 30 w 47"/>
                <a:gd name="T11" fmla="*/ 1 h 46"/>
                <a:gd name="T12" fmla="*/ 26 w 47"/>
                <a:gd name="T13" fmla="*/ 2 h 46"/>
                <a:gd name="T14" fmla="*/ 23 w 47"/>
                <a:gd name="T15" fmla="*/ 2 h 46"/>
                <a:gd name="T16" fmla="*/ 18 w 47"/>
                <a:gd name="T17" fmla="*/ 0 h 46"/>
                <a:gd name="T18" fmla="*/ 13 w 47"/>
                <a:gd name="T19" fmla="*/ 3 h 46"/>
                <a:gd name="T20" fmla="*/ 9 w 47"/>
                <a:gd name="T21" fmla="*/ 7 h 46"/>
                <a:gd name="T22" fmla="*/ 5 w 47"/>
                <a:gd name="T23" fmla="*/ 8 h 46"/>
                <a:gd name="T24" fmla="*/ 3 w 47"/>
                <a:gd name="T25" fmla="*/ 14 h 46"/>
                <a:gd name="T26" fmla="*/ 2 w 47"/>
                <a:gd name="T27" fmla="*/ 22 h 46"/>
                <a:gd name="T28" fmla="*/ 1 w 47"/>
                <a:gd name="T29" fmla="*/ 22 h 46"/>
                <a:gd name="T30" fmla="*/ 0 w 47"/>
                <a:gd name="T31" fmla="*/ 28 h 46"/>
                <a:gd name="T32" fmla="*/ 4 w 47"/>
                <a:gd name="T33" fmla="*/ 31 h 46"/>
                <a:gd name="T34" fmla="*/ 5 w 47"/>
                <a:gd name="T35" fmla="*/ 36 h 46"/>
                <a:gd name="T36" fmla="*/ 9 w 47"/>
                <a:gd name="T37" fmla="*/ 41 h 46"/>
                <a:gd name="T38" fmla="*/ 13 w 47"/>
                <a:gd name="T39" fmla="*/ 41 h 46"/>
                <a:gd name="T40" fmla="*/ 18 w 47"/>
                <a:gd name="T41" fmla="*/ 44 h 46"/>
                <a:gd name="T42" fmla="*/ 22 w 47"/>
                <a:gd name="T43" fmla="*/ 46 h 46"/>
                <a:gd name="T44" fmla="*/ 26 w 47"/>
                <a:gd name="T45" fmla="*/ 45 h 46"/>
                <a:gd name="T46" fmla="*/ 31 w 47"/>
                <a:gd name="T47" fmla="*/ 42 h 46"/>
                <a:gd name="T48" fmla="*/ 35 w 47"/>
                <a:gd name="T49" fmla="*/ 43 h 46"/>
                <a:gd name="T50" fmla="*/ 39 w 47"/>
                <a:gd name="T51" fmla="*/ 38 h 46"/>
                <a:gd name="T52" fmla="*/ 42 w 47"/>
                <a:gd name="T53" fmla="*/ 33 h 46"/>
                <a:gd name="T54" fmla="*/ 45 w 47"/>
                <a:gd name="T55" fmla="*/ 30 h 46"/>
                <a:gd name="T56" fmla="*/ 47 w 47"/>
                <a:gd name="T57" fmla="*/ 24 h 46"/>
                <a:gd name="T58" fmla="*/ 22 w 47"/>
                <a:gd name="T59" fmla="*/ 37 h 46"/>
                <a:gd name="T60" fmla="*/ 24 w 47"/>
                <a:gd name="T61" fmla="*/ 9 h 46"/>
                <a:gd name="T62" fmla="*/ 22 w 47"/>
                <a:gd name="T63" fmla="*/ 37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7" h="46">
                  <a:moveTo>
                    <a:pt x="45" y="24"/>
                  </a:moveTo>
                  <a:cubicBezTo>
                    <a:pt x="45" y="24"/>
                    <a:pt x="44" y="23"/>
                    <a:pt x="44" y="22"/>
                  </a:cubicBezTo>
                  <a:cubicBezTo>
                    <a:pt x="44" y="19"/>
                    <a:pt x="44" y="19"/>
                    <a:pt x="44" y="19"/>
                  </a:cubicBezTo>
                  <a:cubicBezTo>
                    <a:pt x="43" y="18"/>
                    <a:pt x="44" y="17"/>
                    <a:pt x="44" y="16"/>
                  </a:cubicBezTo>
                  <a:cubicBezTo>
                    <a:pt x="45" y="16"/>
                    <a:pt x="45" y="15"/>
                    <a:pt x="45" y="14"/>
                  </a:cubicBezTo>
                  <a:cubicBezTo>
                    <a:pt x="43" y="10"/>
                    <a:pt x="43" y="10"/>
                    <a:pt x="43" y="10"/>
                  </a:cubicBezTo>
                  <a:cubicBezTo>
                    <a:pt x="42" y="9"/>
                    <a:pt x="41" y="9"/>
                    <a:pt x="41" y="9"/>
                  </a:cubicBezTo>
                  <a:cubicBezTo>
                    <a:pt x="40" y="10"/>
                    <a:pt x="39" y="10"/>
                    <a:pt x="39" y="9"/>
                  </a:cubicBezTo>
                  <a:cubicBezTo>
                    <a:pt x="36" y="6"/>
                    <a:pt x="36" y="6"/>
                    <a:pt x="36" y="6"/>
                  </a:cubicBezTo>
                  <a:cubicBezTo>
                    <a:pt x="35" y="6"/>
                    <a:pt x="35" y="5"/>
                    <a:pt x="35" y="4"/>
                  </a:cubicBezTo>
                  <a:cubicBezTo>
                    <a:pt x="36" y="4"/>
                    <a:pt x="35" y="3"/>
                    <a:pt x="34" y="2"/>
                  </a:cubicBezTo>
                  <a:cubicBezTo>
                    <a:pt x="30" y="1"/>
                    <a:pt x="30" y="1"/>
                    <a:pt x="30" y="1"/>
                  </a:cubicBezTo>
                  <a:cubicBezTo>
                    <a:pt x="29" y="0"/>
                    <a:pt x="28" y="1"/>
                    <a:pt x="28" y="1"/>
                  </a:cubicBezTo>
                  <a:cubicBezTo>
                    <a:pt x="28" y="2"/>
                    <a:pt x="27" y="2"/>
                    <a:pt x="26" y="2"/>
                  </a:cubicBezTo>
                  <a:cubicBezTo>
                    <a:pt x="26" y="2"/>
                    <a:pt x="25" y="2"/>
                    <a:pt x="24" y="2"/>
                  </a:cubicBezTo>
                  <a:cubicBezTo>
                    <a:pt x="23" y="2"/>
                    <a:pt x="23" y="2"/>
                    <a:pt x="23" y="2"/>
                  </a:cubicBezTo>
                  <a:cubicBezTo>
                    <a:pt x="21" y="2"/>
                    <a:pt x="20" y="2"/>
                    <a:pt x="20" y="1"/>
                  </a:cubicBezTo>
                  <a:cubicBezTo>
                    <a:pt x="20" y="0"/>
                    <a:pt x="19" y="0"/>
                    <a:pt x="18" y="0"/>
                  </a:cubicBezTo>
                  <a:cubicBezTo>
                    <a:pt x="14" y="1"/>
                    <a:pt x="14" y="1"/>
                    <a:pt x="14" y="1"/>
                  </a:cubicBezTo>
                  <a:cubicBezTo>
                    <a:pt x="13" y="2"/>
                    <a:pt x="13" y="3"/>
                    <a:pt x="13" y="3"/>
                  </a:cubicBezTo>
                  <a:cubicBezTo>
                    <a:pt x="13" y="4"/>
                    <a:pt x="13" y="5"/>
                    <a:pt x="12" y="5"/>
                  </a:cubicBezTo>
                  <a:cubicBezTo>
                    <a:pt x="9" y="7"/>
                    <a:pt x="9" y="7"/>
                    <a:pt x="9" y="7"/>
                  </a:cubicBezTo>
                  <a:cubicBezTo>
                    <a:pt x="8" y="8"/>
                    <a:pt x="7" y="8"/>
                    <a:pt x="7" y="8"/>
                  </a:cubicBezTo>
                  <a:cubicBezTo>
                    <a:pt x="6" y="7"/>
                    <a:pt x="5" y="8"/>
                    <a:pt x="5" y="8"/>
                  </a:cubicBezTo>
                  <a:cubicBezTo>
                    <a:pt x="2" y="12"/>
                    <a:pt x="2" y="12"/>
                    <a:pt x="2" y="12"/>
                  </a:cubicBezTo>
                  <a:cubicBezTo>
                    <a:pt x="2" y="13"/>
                    <a:pt x="2" y="14"/>
                    <a:pt x="3" y="14"/>
                  </a:cubicBezTo>
                  <a:cubicBezTo>
                    <a:pt x="3" y="14"/>
                    <a:pt x="3" y="16"/>
                    <a:pt x="3" y="17"/>
                  </a:cubicBezTo>
                  <a:cubicBezTo>
                    <a:pt x="3" y="17"/>
                    <a:pt x="2" y="19"/>
                    <a:pt x="2" y="22"/>
                  </a:cubicBezTo>
                  <a:cubicBezTo>
                    <a:pt x="2" y="22"/>
                    <a:pt x="2" y="22"/>
                    <a:pt x="2" y="22"/>
                  </a:cubicBezTo>
                  <a:cubicBezTo>
                    <a:pt x="2" y="22"/>
                    <a:pt x="2" y="22"/>
                    <a:pt x="1" y="22"/>
                  </a:cubicBezTo>
                  <a:cubicBezTo>
                    <a:pt x="0" y="22"/>
                    <a:pt x="0" y="23"/>
                    <a:pt x="0" y="24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1" y="29"/>
                    <a:pt x="1" y="30"/>
                    <a:pt x="2" y="29"/>
                  </a:cubicBezTo>
                  <a:cubicBezTo>
                    <a:pt x="3" y="29"/>
                    <a:pt x="3" y="30"/>
                    <a:pt x="4" y="31"/>
                  </a:cubicBezTo>
                  <a:cubicBezTo>
                    <a:pt x="5" y="34"/>
                    <a:pt x="5" y="34"/>
                    <a:pt x="5" y="34"/>
                  </a:cubicBezTo>
                  <a:cubicBezTo>
                    <a:pt x="6" y="35"/>
                    <a:pt x="6" y="36"/>
                    <a:pt x="5" y="36"/>
                  </a:cubicBezTo>
                  <a:cubicBezTo>
                    <a:pt x="5" y="37"/>
                    <a:pt x="5" y="38"/>
                    <a:pt x="6" y="38"/>
                  </a:cubicBezTo>
                  <a:cubicBezTo>
                    <a:pt x="9" y="41"/>
                    <a:pt x="9" y="41"/>
                    <a:pt x="9" y="41"/>
                  </a:cubicBezTo>
                  <a:cubicBezTo>
                    <a:pt x="10" y="42"/>
                    <a:pt x="11" y="42"/>
                    <a:pt x="11" y="41"/>
                  </a:cubicBezTo>
                  <a:cubicBezTo>
                    <a:pt x="11" y="41"/>
                    <a:pt x="13" y="41"/>
                    <a:pt x="13" y="41"/>
                  </a:cubicBezTo>
                  <a:cubicBezTo>
                    <a:pt x="17" y="43"/>
                    <a:pt x="17" y="43"/>
                    <a:pt x="17" y="43"/>
                  </a:cubicBezTo>
                  <a:cubicBezTo>
                    <a:pt x="18" y="43"/>
                    <a:pt x="18" y="44"/>
                    <a:pt x="18" y="44"/>
                  </a:cubicBezTo>
                  <a:cubicBezTo>
                    <a:pt x="18" y="45"/>
                    <a:pt x="19" y="46"/>
                    <a:pt x="20" y="46"/>
                  </a:cubicBezTo>
                  <a:cubicBezTo>
                    <a:pt x="20" y="46"/>
                    <a:pt x="21" y="46"/>
                    <a:pt x="22" y="46"/>
                  </a:cubicBezTo>
                  <a:cubicBezTo>
                    <a:pt x="23" y="46"/>
                    <a:pt x="24" y="46"/>
                    <a:pt x="24" y="46"/>
                  </a:cubicBezTo>
                  <a:cubicBezTo>
                    <a:pt x="25" y="46"/>
                    <a:pt x="26" y="45"/>
                    <a:pt x="26" y="45"/>
                  </a:cubicBezTo>
                  <a:cubicBezTo>
                    <a:pt x="26" y="44"/>
                    <a:pt x="27" y="43"/>
                    <a:pt x="28" y="43"/>
                  </a:cubicBezTo>
                  <a:cubicBezTo>
                    <a:pt x="31" y="42"/>
                    <a:pt x="31" y="42"/>
                    <a:pt x="31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4" y="43"/>
                    <a:pt x="35" y="43"/>
                    <a:pt x="35" y="43"/>
                  </a:cubicBezTo>
                  <a:cubicBezTo>
                    <a:pt x="39" y="40"/>
                    <a:pt x="39" y="40"/>
                    <a:pt x="39" y="40"/>
                  </a:cubicBezTo>
                  <a:cubicBezTo>
                    <a:pt x="40" y="39"/>
                    <a:pt x="40" y="38"/>
                    <a:pt x="39" y="38"/>
                  </a:cubicBezTo>
                  <a:cubicBezTo>
                    <a:pt x="39" y="38"/>
                    <a:pt x="39" y="36"/>
                    <a:pt x="40" y="36"/>
                  </a:cubicBezTo>
                  <a:cubicBezTo>
                    <a:pt x="42" y="33"/>
                    <a:pt x="42" y="33"/>
                    <a:pt x="42" y="33"/>
                  </a:cubicBezTo>
                  <a:cubicBezTo>
                    <a:pt x="42" y="32"/>
                    <a:pt x="43" y="31"/>
                    <a:pt x="44" y="32"/>
                  </a:cubicBezTo>
                  <a:cubicBezTo>
                    <a:pt x="44" y="32"/>
                    <a:pt x="45" y="31"/>
                    <a:pt x="45" y="30"/>
                  </a:cubicBezTo>
                  <a:cubicBezTo>
                    <a:pt x="46" y="26"/>
                    <a:pt x="46" y="26"/>
                    <a:pt x="46" y="26"/>
                  </a:cubicBezTo>
                  <a:cubicBezTo>
                    <a:pt x="46" y="25"/>
                    <a:pt x="47" y="24"/>
                    <a:pt x="47" y="24"/>
                  </a:cubicBezTo>
                  <a:cubicBezTo>
                    <a:pt x="47" y="24"/>
                    <a:pt x="46" y="24"/>
                    <a:pt x="45" y="24"/>
                  </a:cubicBezTo>
                  <a:close/>
                  <a:moveTo>
                    <a:pt x="22" y="37"/>
                  </a:moveTo>
                  <a:cubicBezTo>
                    <a:pt x="15" y="36"/>
                    <a:pt x="9" y="30"/>
                    <a:pt x="9" y="22"/>
                  </a:cubicBezTo>
                  <a:cubicBezTo>
                    <a:pt x="10" y="15"/>
                    <a:pt x="16" y="9"/>
                    <a:pt x="24" y="9"/>
                  </a:cubicBezTo>
                  <a:cubicBezTo>
                    <a:pt x="31" y="10"/>
                    <a:pt x="37" y="16"/>
                    <a:pt x="37" y="24"/>
                  </a:cubicBezTo>
                  <a:cubicBezTo>
                    <a:pt x="36" y="31"/>
                    <a:pt x="30" y="37"/>
                    <a:pt x="22" y="3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D2025559-D058-4545-8653-B5941CFFC8A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" y="122"/>
              <a:ext cx="88" cy="91"/>
            </a:xfrm>
            <a:custGeom>
              <a:avLst/>
              <a:gdLst>
                <a:gd name="T0" fmla="*/ 24 w 36"/>
                <a:gd name="T1" fmla="*/ 2 h 37"/>
                <a:gd name="T2" fmla="*/ 22 w 36"/>
                <a:gd name="T3" fmla="*/ 2 h 37"/>
                <a:gd name="T4" fmla="*/ 18 w 36"/>
                <a:gd name="T5" fmla="*/ 1 h 37"/>
                <a:gd name="T6" fmla="*/ 16 w 36"/>
                <a:gd name="T7" fmla="*/ 0 h 37"/>
                <a:gd name="T8" fmla="*/ 14 w 36"/>
                <a:gd name="T9" fmla="*/ 1 h 37"/>
                <a:gd name="T10" fmla="*/ 12 w 36"/>
                <a:gd name="T11" fmla="*/ 2 h 37"/>
                <a:gd name="T12" fmla="*/ 11 w 36"/>
                <a:gd name="T13" fmla="*/ 4 h 37"/>
                <a:gd name="T14" fmla="*/ 7 w 36"/>
                <a:gd name="T15" fmla="*/ 5 h 37"/>
                <a:gd name="T16" fmla="*/ 5 w 36"/>
                <a:gd name="T17" fmla="*/ 6 h 37"/>
                <a:gd name="T18" fmla="*/ 3 w 36"/>
                <a:gd name="T19" fmla="*/ 7 h 37"/>
                <a:gd name="T20" fmla="*/ 3 w 36"/>
                <a:gd name="T21" fmla="*/ 9 h 37"/>
                <a:gd name="T22" fmla="*/ 3 w 36"/>
                <a:gd name="T23" fmla="*/ 12 h 37"/>
                <a:gd name="T24" fmla="*/ 2 w 36"/>
                <a:gd name="T25" fmla="*/ 13 h 37"/>
                <a:gd name="T26" fmla="*/ 2 w 36"/>
                <a:gd name="T27" fmla="*/ 13 h 37"/>
                <a:gd name="T28" fmla="*/ 1 w 36"/>
                <a:gd name="T29" fmla="*/ 15 h 37"/>
                <a:gd name="T30" fmla="*/ 0 w 36"/>
                <a:gd name="T31" fmla="*/ 17 h 37"/>
                <a:gd name="T32" fmla="*/ 0 w 36"/>
                <a:gd name="T33" fmla="*/ 19 h 37"/>
                <a:gd name="T34" fmla="*/ 1 w 36"/>
                <a:gd name="T35" fmla="*/ 21 h 37"/>
                <a:gd name="T36" fmla="*/ 2 w 36"/>
                <a:gd name="T37" fmla="*/ 23 h 37"/>
                <a:gd name="T38" fmla="*/ 3 w 36"/>
                <a:gd name="T39" fmla="*/ 27 h 37"/>
                <a:gd name="T40" fmla="*/ 3 w 36"/>
                <a:gd name="T41" fmla="*/ 29 h 37"/>
                <a:gd name="T42" fmla="*/ 4 w 36"/>
                <a:gd name="T43" fmla="*/ 31 h 37"/>
                <a:gd name="T44" fmla="*/ 6 w 36"/>
                <a:gd name="T45" fmla="*/ 32 h 37"/>
                <a:gd name="T46" fmla="*/ 9 w 36"/>
                <a:gd name="T47" fmla="*/ 32 h 37"/>
                <a:gd name="T48" fmla="*/ 12 w 36"/>
                <a:gd name="T49" fmla="*/ 34 h 37"/>
                <a:gd name="T50" fmla="*/ 12 w 36"/>
                <a:gd name="T51" fmla="*/ 34 h 37"/>
                <a:gd name="T52" fmla="*/ 12 w 36"/>
                <a:gd name="T53" fmla="*/ 35 h 37"/>
                <a:gd name="T54" fmla="*/ 13 w 36"/>
                <a:gd name="T55" fmla="*/ 36 h 37"/>
                <a:gd name="T56" fmla="*/ 16 w 36"/>
                <a:gd name="T57" fmla="*/ 37 h 37"/>
                <a:gd name="T58" fmla="*/ 18 w 36"/>
                <a:gd name="T59" fmla="*/ 36 h 37"/>
                <a:gd name="T60" fmla="*/ 19 w 36"/>
                <a:gd name="T61" fmla="*/ 35 h 37"/>
                <a:gd name="T62" fmla="*/ 24 w 36"/>
                <a:gd name="T63" fmla="*/ 35 h 37"/>
                <a:gd name="T64" fmla="*/ 26 w 36"/>
                <a:gd name="T65" fmla="*/ 35 h 37"/>
                <a:gd name="T66" fmla="*/ 28 w 36"/>
                <a:gd name="T67" fmla="*/ 34 h 37"/>
                <a:gd name="T68" fmla="*/ 29 w 36"/>
                <a:gd name="T69" fmla="*/ 32 h 37"/>
                <a:gd name="T70" fmla="*/ 30 w 36"/>
                <a:gd name="T71" fmla="*/ 30 h 37"/>
                <a:gd name="T72" fmla="*/ 33 w 36"/>
                <a:gd name="T73" fmla="*/ 27 h 37"/>
                <a:gd name="T74" fmla="*/ 35 w 36"/>
                <a:gd name="T75" fmla="*/ 26 h 37"/>
                <a:gd name="T76" fmla="*/ 35 w 36"/>
                <a:gd name="T77" fmla="*/ 25 h 37"/>
                <a:gd name="T78" fmla="*/ 35 w 36"/>
                <a:gd name="T79" fmla="*/ 24 h 37"/>
                <a:gd name="T80" fmla="*/ 35 w 36"/>
                <a:gd name="T81" fmla="*/ 22 h 37"/>
                <a:gd name="T82" fmla="*/ 34 w 36"/>
                <a:gd name="T83" fmla="*/ 20 h 37"/>
                <a:gd name="T84" fmla="*/ 35 w 36"/>
                <a:gd name="T85" fmla="*/ 16 h 37"/>
                <a:gd name="T86" fmla="*/ 36 w 36"/>
                <a:gd name="T87" fmla="*/ 14 h 37"/>
                <a:gd name="T88" fmla="*/ 35 w 36"/>
                <a:gd name="T89" fmla="*/ 11 h 37"/>
                <a:gd name="T90" fmla="*/ 33 w 36"/>
                <a:gd name="T91" fmla="*/ 10 h 37"/>
                <a:gd name="T92" fmla="*/ 31 w 36"/>
                <a:gd name="T93" fmla="*/ 9 h 37"/>
                <a:gd name="T94" fmla="*/ 29 w 36"/>
                <a:gd name="T95" fmla="*/ 5 h 37"/>
                <a:gd name="T96" fmla="*/ 28 w 36"/>
                <a:gd name="T97" fmla="*/ 3 h 37"/>
                <a:gd name="T98" fmla="*/ 26 w 36"/>
                <a:gd name="T99" fmla="*/ 2 h 37"/>
                <a:gd name="T100" fmla="*/ 24 w 36"/>
                <a:gd name="T101" fmla="*/ 1 h 37"/>
                <a:gd name="T102" fmla="*/ 24 w 36"/>
                <a:gd name="T103" fmla="*/ 2 h 37"/>
                <a:gd name="T104" fmla="*/ 28 w 36"/>
                <a:gd name="T105" fmla="*/ 22 h 37"/>
                <a:gd name="T106" fmla="*/ 14 w 36"/>
                <a:gd name="T107" fmla="*/ 29 h 37"/>
                <a:gd name="T108" fmla="*/ 8 w 36"/>
                <a:gd name="T109" fmla="*/ 15 h 37"/>
                <a:gd name="T110" fmla="*/ 22 w 36"/>
                <a:gd name="T111" fmla="*/ 8 h 37"/>
                <a:gd name="T112" fmla="*/ 28 w 36"/>
                <a:gd name="T113" fmla="*/ 2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6" h="37">
                  <a:moveTo>
                    <a:pt x="24" y="2"/>
                  </a:moveTo>
                  <a:cubicBezTo>
                    <a:pt x="24" y="3"/>
                    <a:pt x="23" y="3"/>
                    <a:pt x="22" y="2"/>
                  </a:cubicBezTo>
                  <a:cubicBezTo>
                    <a:pt x="21" y="2"/>
                    <a:pt x="18" y="1"/>
                    <a:pt x="18" y="1"/>
                  </a:cubicBezTo>
                  <a:cubicBezTo>
                    <a:pt x="18" y="0"/>
                    <a:pt x="17" y="0"/>
                    <a:pt x="16" y="0"/>
                  </a:cubicBezTo>
                  <a:cubicBezTo>
                    <a:pt x="14" y="1"/>
                    <a:pt x="14" y="1"/>
                    <a:pt x="14" y="1"/>
                  </a:cubicBezTo>
                  <a:cubicBezTo>
                    <a:pt x="13" y="1"/>
                    <a:pt x="12" y="1"/>
                    <a:pt x="12" y="2"/>
                  </a:cubicBezTo>
                  <a:cubicBezTo>
                    <a:pt x="12" y="2"/>
                    <a:pt x="12" y="3"/>
                    <a:pt x="11" y="4"/>
                  </a:cubicBezTo>
                  <a:cubicBezTo>
                    <a:pt x="10" y="4"/>
                    <a:pt x="7" y="5"/>
                    <a:pt x="7" y="5"/>
                  </a:cubicBezTo>
                  <a:cubicBezTo>
                    <a:pt x="6" y="4"/>
                    <a:pt x="6" y="5"/>
                    <a:pt x="5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8"/>
                    <a:pt x="2" y="9"/>
                    <a:pt x="3" y="9"/>
                  </a:cubicBezTo>
                  <a:cubicBezTo>
                    <a:pt x="3" y="10"/>
                    <a:pt x="3" y="11"/>
                    <a:pt x="3" y="12"/>
                  </a:cubicBezTo>
                  <a:cubicBezTo>
                    <a:pt x="3" y="12"/>
                    <a:pt x="3" y="12"/>
                    <a:pt x="2" y="13"/>
                  </a:cubicBezTo>
                  <a:cubicBezTo>
                    <a:pt x="2" y="13"/>
                    <a:pt x="2" y="13"/>
                    <a:pt x="2" y="13"/>
                  </a:cubicBezTo>
                  <a:cubicBezTo>
                    <a:pt x="2" y="14"/>
                    <a:pt x="1" y="15"/>
                    <a:pt x="1" y="15"/>
                  </a:cubicBezTo>
                  <a:cubicBezTo>
                    <a:pt x="0" y="15"/>
                    <a:pt x="0" y="16"/>
                    <a:pt x="0" y="17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20"/>
                    <a:pt x="0" y="21"/>
                    <a:pt x="1" y="21"/>
                  </a:cubicBezTo>
                  <a:cubicBezTo>
                    <a:pt x="1" y="21"/>
                    <a:pt x="2" y="22"/>
                    <a:pt x="2" y="23"/>
                  </a:cubicBezTo>
                  <a:cubicBezTo>
                    <a:pt x="2" y="24"/>
                    <a:pt x="3" y="27"/>
                    <a:pt x="3" y="27"/>
                  </a:cubicBezTo>
                  <a:cubicBezTo>
                    <a:pt x="2" y="27"/>
                    <a:pt x="2" y="28"/>
                    <a:pt x="3" y="29"/>
                  </a:cubicBezTo>
                  <a:cubicBezTo>
                    <a:pt x="4" y="31"/>
                    <a:pt x="4" y="31"/>
                    <a:pt x="4" y="31"/>
                  </a:cubicBezTo>
                  <a:cubicBezTo>
                    <a:pt x="5" y="32"/>
                    <a:pt x="6" y="32"/>
                    <a:pt x="6" y="32"/>
                  </a:cubicBezTo>
                  <a:cubicBezTo>
                    <a:pt x="7" y="31"/>
                    <a:pt x="8" y="31"/>
                    <a:pt x="9" y="32"/>
                  </a:cubicBezTo>
                  <a:cubicBezTo>
                    <a:pt x="9" y="32"/>
                    <a:pt x="10" y="33"/>
                    <a:pt x="12" y="34"/>
                  </a:cubicBezTo>
                  <a:cubicBezTo>
                    <a:pt x="12" y="34"/>
                    <a:pt x="12" y="34"/>
                    <a:pt x="12" y="34"/>
                  </a:cubicBezTo>
                  <a:cubicBezTo>
                    <a:pt x="12" y="34"/>
                    <a:pt x="12" y="34"/>
                    <a:pt x="12" y="35"/>
                  </a:cubicBezTo>
                  <a:cubicBezTo>
                    <a:pt x="11" y="35"/>
                    <a:pt x="12" y="36"/>
                    <a:pt x="13" y="36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7" y="37"/>
                    <a:pt x="18" y="36"/>
                    <a:pt x="18" y="36"/>
                  </a:cubicBezTo>
                  <a:cubicBezTo>
                    <a:pt x="18" y="35"/>
                    <a:pt x="18" y="35"/>
                    <a:pt x="19" y="35"/>
                  </a:cubicBezTo>
                  <a:cubicBezTo>
                    <a:pt x="21" y="35"/>
                    <a:pt x="23" y="34"/>
                    <a:pt x="24" y="35"/>
                  </a:cubicBezTo>
                  <a:cubicBezTo>
                    <a:pt x="24" y="35"/>
                    <a:pt x="25" y="36"/>
                    <a:pt x="26" y="35"/>
                  </a:cubicBezTo>
                  <a:cubicBezTo>
                    <a:pt x="28" y="34"/>
                    <a:pt x="28" y="34"/>
                    <a:pt x="28" y="34"/>
                  </a:cubicBezTo>
                  <a:cubicBezTo>
                    <a:pt x="29" y="33"/>
                    <a:pt x="29" y="32"/>
                    <a:pt x="29" y="32"/>
                  </a:cubicBezTo>
                  <a:cubicBezTo>
                    <a:pt x="28" y="32"/>
                    <a:pt x="29" y="31"/>
                    <a:pt x="30" y="30"/>
                  </a:cubicBezTo>
                  <a:cubicBezTo>
                    <a:pt x="30" y="29"/>
                    <a:pt x="32" y="27"/>
                    <a:pt x="33" y="27"/>
                  </a:cubicBezTo>
                  <a:cubicBezTo>
                    <a:pt x="33" y="28"/>
                    <a:pt x="34" y="27"/>
                    <a:pt x="35" y="26"/>
                  </a:cubicBezTo>
                  <a:cubicBezTo>
                    <a:pt x="35" y="26"/>
                    <a:pt x="35" y="26"/>
                    <a:pt x="35" y="25"/>
                  </a:cubicBezTo>
                  <a:cubicBezTo>
                    <a:pt x="35" y="24"/>
                    <a:pt x="35" y="24"/>
                    <a:pt x="35" y="24"/>
                  </a:cubicBezTo>
                  <a:cubicBezTo>
                    <a:pt x="36" y="23"/>
                    <a:pt x="35" y="22"/>
                    <a:pt x="35" y="22"/>
                  </a:cubicBezTo>
                  <a:cubicBezTo>
                    <a:pt x="34" y="22"/>
                    <a:pt x="34" y="21"/>
                    <a:pt x="34" y="20"/>
                  </a:cubicBezTo>
                  <a:cubicBezTo>
                    <a:pt x="34" y="19"/>
                    <a:pt x="35" y="16"/>
                    <a:pt x="35" y="16"/>
                  </a:cubicBezTo>
                  <a:cubicBezTo>
                    <a:pt x="36" y="16"/>
                    <a:pt x="36" y="15"/>
                    <a:pt x="36" y="14"/>
                  </a:cubicBezTo>
                  <a:cubicBezTo>
                    <a:pt x="35" y="11"/>
                    <a:pt x="35" y="11"/>
                    <a:pt x="35" y="11"/>
                  </a:cubicBezTo>
                  <a:cubicBezTo>
                    <a:pt x="34" y="10"/>
                    <a:pt x="34" y="10"/>
                    <a:pt x="33" y="10"/>
                  </a:cubicBezTo>
                  <a:cubicBezTo>
                    <a:pt x="33" y="10"/>
                    <a:pt x="32" y="10"/>
                    <a:pt x="31" y="9"/>
                  </a:cubicBezTo>
                  <a:cubicBezTo>
                    <a:pt x="31" y="8"/>
                    <a:pt x="29" y="6"/>
                    <a:pt x="29" y="5"/>
                  </a:cubicBezTo>
                  <a:cubicBezTo>
                    <a:pt x="30" y="5"/>
                    <a:pt x="29" y="4"/>
                    <a:pt x="28" y="3"/>
                  </a:cubicBezTo>
                  <a:cubicBezTo>
                    <a:pt x="26" y="2"/>
                    <a:pt x="26" y="2"/>
                    <a:pt x="26" y="2"/>
                  </a:cubicBezTo>
                  <a:cubicBezTo>
                    <a:pt x="25" y="2"/>
                    <a:pt x="24" y="1"/>
                    <a:pt x="24" y="1"/>
                  </a:cubicBezTo>
                  <a:cubicBezTo>
                    <a:pt x="24" y="1"/>
                    <a:pt x="24" y="2"/>
                    <a:pt x="24" y="2"/>
                  </a:cubicBezTo>
                  <a:close/>
                  <a:moveTo>
                    <a:pt x="28" y="22"/>
                  </a:moveTo>
                  <a:cubicBezTo>
                    <a:pt x="26" y="28"/>
                    <a:pt x="20" y="31"/>
                    <a:pt x="14" y="29"/>
                  </a:cubicBezTo>
                  <a:cubicBezTo>
                    <a:pt x="9" y="26"/>
                    <a:pt x="6" y="20"/>
                    <a:pt x="8" y="15"/>
                  </a:cubicBezTo>
                  <a:cubicBezTo>
                    <a:pt x="10" y="9"/>
                    <a:pt x="16" y="6"/>
                    <a:pt x="22" y="8"/>
                  </a:cubicBezTo>
                  <a:cubicBezTo>
                    <a:pt x="27" y="11"/>
                    <a:pt x="30" y="17"/>
                    <a:pt x="28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C6F2F45C-EE6F-4E10-A8C0-7C82B559CD0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6" y="98"/>
              <a:ext cx="142" cy="139"/>
            </a:xfrm>
            <a:custGeom>
              <a:avLst/>
              <a:gdLst>
                <a:gd name="T0" fmla="*/ 55 w 58"/>
                <a:gd name="T1" fmla="*/ 28 h 57"/>
                <a:gd name="T2" fmla="*/ 55 w 58"/>
                <a:gd name="T3" fmla="*/ 21 h 57"/>
                <a:gd name="T4" fmla="*/ 53 w 58"/>
                <a:gd name="T5" fmla="*/ 13 h 57"/>
                <a:gd name="T6" fmla="*/ 48 w 58"/>
                <a:gd name="T7" fmla="*/ 12 h 57"/>
                <a:gd name="T8" fmla="*/ 44 w 58"/>
                <a:gd name="T9" fmla="*/ 6 h 57"/>
                <a:gd name="T10" fmla="*/ 38 w 58"/>
                <a:gd name="T11" fmla="*/ 1 h 57"/>
                <a:gd name="T12" fmla="*/ 33 w 58"/>
                <a:gd name="T13" fmla="*/ 3 h 57"/>
                <a:gd name="T14" fmla="*/ 28 w 58"/>
                <a:gd name="T15" fmla="*/ 3 h 57"/>
                <a:gd name="T16" fmla="*/ 24 w 58"/>
                <a:gd name="T17" fmla="*/ 1 h 57"/>
                <a:gd name="T18" fmla="*/ 17 w 58"/>
                <a:gd name="T19" fmla="*/ 4 h 57"/>
                <a:gd name="T20" fmla="*/ 12 w 58"/>
                <a:gd name="T21" fmla="*/ 10 h 57"/>
                <a:gd name="T22" fmla="*/ 7 w 58"/>
                <a:gd name="T23" fmla="*/ 11 h 57"/>
                <a:gd name="T24" fmla="*/ 4 w 58"/>
                <a:gd name="T25" fmla="*/ 18 h 57"/>
                <a:gd name="T26" fmla="*/ 3 w 58"/>
                <a:gd name="T27" fmla="*/ 27 h 57"/>
                <a:gd name="T28" fmla="*/ 2 w 58"/>
                <a:gd name="T29" fmla="*/ 27 h 57"/>
                <a:gd name="T30" fmla="*/ 1 w 58"/>
                <a:gd name="T31" fmla="*/ 35 h 57"/>
                <a:gd name="T32" fmla="*/ 5 w 58"/>
                <a:gd name="T33" fmla="*/ 38 h 57"/>
                <a:gd name="T34" fmla="*/ 7 w 58"/>
                <a:gd name="T35" fmla="*/ 45 h 57"/>
                <a:gd name="T36" fmla="*/ 12 w 58"/>
                <a:gd name="T37" fmla="*/ 52 h 57"/>
                <a:gd name="T38" fmla="*/ 17 w 58"/>
                <a:gd name="T39" fmla="*/ 51 h 57"/>
                <a:gd name="T40" fmla="*/ 23 w 58"/>
                <a:gd name="T41" fmla="*/ 55 h 57"/>
                <a:gd name="T42" fmla="*/ 28 w 58"/>
                <a:gd name="T43" fmla="*/ 57 h 57"/>
                <a:gd name="T44" fmla="*/ 33 w 58"/>
                <a:gd name="T45" fmla="*/ 56 h 57"/>
                <a:gd name="T46" fmla="*/ 39 w 58"/>
                <a:gd name="T47" fmla="*/ 52 h 57"/>
                <a:gd name="T48" fmla="*/ 44 w 58"/>
                <a:gd name="T49" fmla="*/ 53 h 57"/>
                <a:gd name="T50" fmla="*/ 49 w 58"/>
                <a:gd name="T51" fmla="*/ 47 h 57"/>
                <a:gd name="T52" fmla="*/ 52 w 58"/>
                <a:gd name="T53" fmla="*/ 40 h 57"/>
                <a:gd name="T54" fmla="*/ 56 w 58"/>
                <a:gd name="T55" fmla="*/ 38 h 57"/>
                <a:gd name="T56" fmla="*/ 58 w 58"/>
                <a:gd name="T57" fmla="*/ 30 h 57"/>
                <a:gd name="T58" fmla="*/ 28 w 58"/>
                <a:gd name="T59" fmla="*/ 46 h 57"/>
                <a:gd name="T60" fmla="*/ 30 w 58"/>
                <a:gd name="T61" fmla="*/ 12 h 57"/>
                <a:gd name="T62" fmla="*/ 28 w 58"/>
                <a:gd name="T63" fmla="*/ 4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58" h="57">
                  <a:moveTo>
                    <a:pt x="57" y="30"/>
                  </a:moveTo>
                  <a:cubicBezTo>
                    <a:pt x="56" y="30"/>
                    <a:pt x="55" y="29"/>
                    <a:pt x="55" y="28"/>
                  </a:cubicBezTo>
                  <a:cubicBezTo>
                    <a:pt x="54" y="23"/>
                    <a:pt x="54" y="23"/>
                    <a:pt x="54" y="23"/>
                  </a:cubicBezTo>
                  <a:cubicBezTo>
                    <a:pt x="54" y="22"/>
                    <a:pt x="55" y="21"/>
                    <a:pt x="55" y="21"/>
                  </a:cubicBezTo>
                  <a:cubicBezTo>
                    <a:pt x="56" y="20"/>
                    <a:pt x="56" y="19"/>
                    <a:pt x="56" y="18"/>
                  </a:cubicBezTo>
                  <a:cubicBezTo>
                    <a:pt x="53" y="13"/>
                    <a:pt x="53" y="13"/>
                    <a:pt x="53" y="13"/>
                  </a:cubicBezTo>
                  <a:cubicBezTo>
                    <a:pt x="53" y="12"/>
                    <a:pt x="52" y="12"/>
                    <a:pt x="51" y="12"/>
                  </a:cubicBezTo>
                  <a:cubicBezTo>
                    <a:pt x="50" y="13"/>
                    <a:pt x="49" y="12"/>
                    <a:pt x="48" y="12"/>
                  </a:cubicBezTo>
                  <a:cubicBezTo>
                    <a:pt x="45" y="8"/>
                    <a:pt x="45" y="8"/>
                    <a:pt x="45" y="8"/>
                  </a:cubicBezTo>
                  <a:cubicBezTo>
                    <a:pt x="44" y="8"/>
                    <a:pt x="44" y="6"/>
                    <a:pt x="44" y="6"/>
                  </a:cubicBezTo>
                  <a:cubicBezTo>
                    <a:pt x="44" y="5"/>
                    <a:pt x="44" y="4"/>
                    <a:pt x="43" y="4"/>
                  </a:cubicBezTo>
                  <a:cubicBezTo>
                    <a:pt x="38" y="1"/>
                    <a:pt x="38" y="1"/>
                    <a:pt x="38" y="1"/>
                  </a:cubicBezTo>
                  <a:cubicBezTo>
                    <a:pt x="36" y="1"/>
                    <a:pt x="35" y="1"/>
                    <a:pt x="35" y="2"/>
                  </a:cubicBezTo>
                  <a:cubicBezTo>
                    <a:pt x="35" y="3"/>
                    <a:pt x="34" y="3"/>
                    <a:pt x="33" y="3"/>
                  </a:cubicBezTo>
                  <a:cubicBezTo>
                    <a:pt x="33" y="3"/>
                    <a:pt x="32" y="3"/>
                    <a:pt x="31" y="3"/>
                  </a:cubicBezTo>
                  <a:cubicBezTo>
                    <a:pt x="29" y="3"/>
                    <a:pt x="28" y="3"/>
                    <a:pt x="28" y="3"/>
                  </a:cubicBezTo>
                  <a:cubicBezTo>
                    <a:pt x="27" y="3"/>
                    <a:pt x="26" y="2"/>
                    <a:pt x="26" y="2"/>
                  </a:cubicBezTo>
                  <a:cubicBezTo>
                    <a:pt x="26" y="1"/>
                    <a:pt x="25" y="0"/>
                    <a:pt x="24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7" y="3"/>
                    <a:pt x="16" y="4"/>
                    <a:pt x="17" y="4"/>
                  </a:cubicBezTo>
                  <a:cubicBezTo>
                    <a:pt x="17" y="5"/>
                    <a:pt x="17" y="6"/>
                    <a:pt x="16" y="7"/>
                  </a:cubicBezTo>
                  <a:cubicBezTo>
                    <a:pt x="12" y="10"/>
                    <a:pt x="12" y="10"/>
                    <a:pt x="12" y="10"/>
                  </a:cubicBezTo>
                  <a:cubicBezTo>
                    <a:pt x="11" y="10"/>
                    <a:pt x="10" y="11"/>
                    <a:pt x="9" y="10"/>
                  </a:cubicBezTo>
                  <a:cubicBezTo>
                    <a:pt x="9" y="9"/>
                    <a:pt x="8" y="10"/>
                    <a:pt x="7" y="11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3" y="17"/>
                    <a:pt x="3" y="18"/>
                    <a:pt x="4" y="18"/>
                  </a:cubicBezTo>
                  <a:cubicBezTo>
                    <a:pt x="5" y="18"/>
                    <a:pt x="5" y="19"/>
                    <a:pt x="5" y="20"/>
                  </a:cubicBezTo>
                  <a:cubicBezTo>
                    <a:pt x="5" y="20"/>
                    <a:pt x="4" y="24"/>
                    <a:pt x="3" y="27"/>
                  </a:cubicBezTo>
                  <a:cubicBezTo>
                    <a:pt x="3" y="27"/>
                    <a:pt x="3" y="27"/>
                    <a:pt x="3" y="27"/>
                  </a:cubicBezTo>
                  <a:cubicBezTo>
                    <a:pt x="3" y="27"/>
                    <a:pt x="3" y="27"/>
                    <a:pt x="2" y="27"/>
                  </a:cubicBezTo>
                  <a:cubicBezTo>
                    <a:pt x="1" y="27"/>
                    <a:pt x="0" y="28"/>
                    <a:pt x="0" y="29"/>
                  </a:cubicBezTo>
                  <a:cubicBezTo>
                    <a:pt x="1" y="35"/>
                    <a:pt x="1" y="35"/>
                    <a:pt x="1" y="35"/>
                  </a:cubicBezTo>
                  <a:cubicBezTo>
                    <a:pt x="1" y="36"/>
                    <a:pt x="2" y="37"/>
                    <a:pt x="3" y="37"/>
                  </a:cubicBezTo>
                  <a:cubicBezTo>
                    <a:pt x="4" y="36"/>
                    <a:pt x="5" y="37"/>
                    <a:pt x="5" y="38"/>
                  </a:cubicBezTo>
                  <a:cubicBezTo>
                    <a:pt x="8" y="42"/>
                    <a:pt x="8" y="42"/>
                    <a:pt x="8" y="42"/>
                  </a:cubicBezTo>
                  <a:cubicBezTo>
                    <a:pt x="8" y="43"/>
                    <a:pt x="8" y="45"/>
                    <a:pt x="7" y="45"/>
                  </a:cubicBezTo>
                  <a:cubicBezTo>
                    <a:pt x="7" y="46"/>
                    <a:pt x="7" y="47"/>
                    <a:pt x="8" y="47"/>
                  </a:cubicBezTo>
                  <a:cubicBezTo>
                    <a:pt x="12" y="52"/>
                    <a:pt x="12" y="52"/>
                    <a:pt x="12" y="52"/>
                  </a:cubicBezTo>
                  <a:cubicBezTo>
                    <a:pt x="13" y="52"/>
                    <a:pt x="14" y="52"/>
                    <a:pt x="14" y="51"/>
                  </a:cubicBezTo>
                  <a:cubicBezTo>
                    <a:pt x="15" y="51"/>
                    <a:pt x="16" y="51"/>
                    <a:pt x="17" y="51"/>
                  </a:cubicBezTo>
                  <a:cubicBezTo>
                    <a:pt x="22" y="53"/>
                    <a:pt x="22" y="53"/>
                    <a:pt x="22" y="53"/>
                  </a:cubicBezTo>
                  <a:cubicBezTo>
                    <a:pt x="23" y="53"/>
                    <a:pt x="23" y="54"/>
                    <a:pt x="23" y="55"/>
                  </a:cubicBezTo>
                  <a:cubicBezTo>
                    <a:pt x="23" y="56"/>
                    <a:pt x="24" y="57"/>
                    <a:pt x="25" y="57"/>
                  </a:cubicBezTo>
                  <a:cubicBezTo>
                    <a:pt x="25" y="57"/>
                    <a:pt x="26" y="57"/>
                    <a:pt x="28" y="57"/>
                  </a:cubicBezTo>
                  <a:cubicBezTo>
                    <a:pt x="29" y="57"/>
                    <a:pt x="31" y="57"/>
                    <a:pt x="31" y="57"/>
                  </a:cubicBezTo>
                  <a:cubicBezTo>
                    <a:pt x="32" y="57"/>
                    <a:pt x="33" y="56"/>
                    <a:pt x="33" y="56"/>
                  </a:cubicBezTo>
                  <a:cubicBezTo>
                    <a:pt x="32" y="55"/>
                    <a:pt x="33" y="54"/>
                    <a:pt x="34" y="54"/>
                  </a:cubicBezTo>
                  <a:cubicBezTo>
                    <a:pt x="39" y="52"/>
                    <a:pt x="39" y="52"/>
                    <a:pt x="39" y="52"/>
                  </a:cubicBezTo>
                  <a:cubicBezTo>
                    <a:pt x="40" y="52"/>
                    <a:pt x="41" y="52"/>
                    <a:pt x="42" y="53"/>
                  </a:cubicBezTo>
                  <a:cubicBezTo>
                    <a:pt x="42" y="54"/>
                    <a:pt x="43" y="54"/>
                    <a:pt x="44" y="53"/>
                  </a:cubicBezTo>
                  <a:cubicBezTo>
                    <a:pt x="49" y="50"/>
                    <a:pt x="49" y="50"/>
                    <a:pt x="49" y="50"/>
                  </a:cubicBezTo>
                  <a:cubicBezTo>
                    <a:pt x="50" y="49"/>
                    <a:pt x="50" y="48"/>
                    <a:pt x="49" y="47"/>
                  </a:cubicBezTo>
                  <a:cubicBezTo>
                    <a:pt x="49" y="47"/>
                    <a:pt x="49" y="46"/>
                    <a:pt x="49" y="45"/>
                  </a:cubicBezTo>
                  <a:cubicBezTo>
                    <a:pt x="52" y="40"/>
                    <a:pt x="52" y="40"/>
                    <a:pt x="52" y="40"/>
                  </a:cubicBezTo>
                  <a:cubicBezTo>
                    <a:pt x="53" y="39"/>
                    <a:pt x="54" y="39"/>
                    <a:pt x="54" y="39"/>
                  </a:cubicBezTo>
                  <a:cubicBezTo>
                    <a:pt x="55" y="40"/>
                    <a:pt x="56" y="39"/>
                    <a:pt x="56" y="38"/>
                  </a:cubicBezTo>
                  <a:cubicBezTo>
                    <a:pt x="58" y="32"/>
                    <a:pt x="58" y="32"/>
                    <a:pt x="58" y="32"/>
                  </a:cubicBezTo>
                  <a:cubicBezTo>
                    <a:pt x="58" y="31"/>
                    <a:pt x="58" y="30"/>
                    <a:pt x="58" y="30"/>
                  </a:cubicBezTo>
                  <a:cubicBezTo>
                    <a:pt x="58" y="30"/>
                    <a:pt x="57" y="30"/>
                    <a:pt x="57" y="30"/>
                  </a:cubicBezTo>
                  <a:close/>
                  <a:moveTo>
                    <a:pt x="28" y="46"/>
                  </a:moveTo>
                  <a:cubicBezTo>
                    <a:pt x="19" y="45"/>
                    <a:pt x="12" y="37"/>
                    <a:pt x="12" y="28"/>
                  </a:cubicBezTo>
                  <a:cubicBezTo>
                    <a:pt x="13" y="19"/>
                    <a:pt x="21" y="11"/>
                    <a:pt x="30" y="12"/>
                  </a:cubicBezTo>
                  <a:cubicBezTo>
                    <a:pt x="39" y="12"/>
                    <a:pt x="47" y="20"/>
                    <a:pt x="46" y="30"/>
                  </a:cubicBezTo>
                  <a:cubicBezTo>
                    <a:pt x="46" y="39"/>
                    <a:pt x="38" y="46"/>
                    <a:pt x="28" y="4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2F34BCE6-9AC6-44E2-8EB6-A3A42BCD4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2456112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7AFFFD9-929B-4C08-9EAC-9702480440E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B05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4">
            <a:extLst>
              <a:ext uri="{FF2B5EF4-FFF2-40B4-BE49-F238E27FC236}">
                <a16:creationId xmlns:a16="http://schemas.microsoft.com/office/drawing/2014/main" id="{E672B096-604B-451E-B98D-4E2A50FC10C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122488" y="1888717"/>
            <a:ext cx="7494588" cy="3019425"/>
            <a:chOff x="1337" y="1134"/>
            <a:chExt cx="4721" cy="1902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519E0EBD-E646-4C9C-9490-7118071A74C2}"/>
                </a:ext>
              </a:extLst>
            </p:cNvPr>
            <p:cNvSpPr>
              <a:spLocks/>
            </p:cNvSpPr>
            <p:nvPr/>
          </p:nvSpPr>
          <p:spPr bwMode="auto">
            <a:xfrm>
              <a:off x="4802" y="1749"/>
              <a:ext cx="1256" cy="1287"/>
            </a:xfrm>
            <a:custGeom>
              <a:avLst/>
              <a:gdLst>
                <a:gd name="T0" fmla="*/ 32 w 46"/>
                <a:gd name="T1" fmla="*/ 14 h 46"/>
                <a:gd name="T2" fmla="*/ 13 w 46"/>
                <a:gd name="T3" fmla="*/ 0 h 46"/>
                <a:gd name="T4" fmla="*/ 0 w 46"/>
                <a:gd name="T5" fmla="*/ 12 h 46"/>
                <a:gd name="T6" fmla="*/ 14 w 46"/>
                <a:gd name="T7" fmla="*/ 32 h 46"/>
                <a:gd name="T8" fmla="*/ 30 w 46"/>
                <a:gd name="T9" fmla="*/ 46 h 46"/>
                <a:gd name="T10" fmla="*/ 46 w 46"/>
                <a:gd name="T11" fmla="*/ 30 h 46"/>
                <a:gd name="T12" fmla="*/ 32 w 46"/>
                <a:gd name="T13" fmla="*/ 14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6" h="46">
                  <a:moveTo>
                    <a:pt x="32" y="14"/>
                  </a:moveTo>
                  <a:cubicBezTo>
                    <a:pt x="20" y="12"/>
                    <a:pt x="15" y="9"/>
                    <a:pt x="13" y="0"/>
                  </a:cubicBezTo>
                  <a:cubicBezTo>
                    <a:pt x="11" y="6"/>
                    <a:pt x="6" y="11"/>
                    <a:pt x="0" y="12"/>
                  </a:cubicBezTo>
                  <a:cubicBezTo>
                    <a:pt x="9" y="15"/>
                    <a:pt x="12" y="20"/>
                    <a:pt x="14" y="32"/>
                  </a:cubicBezTo>
                  <a:cubicBezTo>
                    <a:pt x="15" y="40"/>
                    <a:pt x="22" y="46"/>
                    <a:pt x="30" y="46"/>
                  </a:cubicBezTo>
                  <a:cubicBezTo>
                    <a:pt x="39" y="46"/>
                    <a:pt x="46" y="39"/>
                    <a:pt x="46" y="30"/>
                  </a:cubicBezTo>
                  <a:cubicBezTo>
                    <a:pt x="46" y="22"/>
                    <a:pt x="40" y="15"/>
                    <a:pt x="32" y="14"/>
                  </a:cubicBezTo>
                  <a:close/>
                </a:path>
              </a:pathLst>
            </a:custGeom>
            <a:solidFill>
              <a:srgbClr val="FF9F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71EC693C-9FAB-410A-91B4-41868FDBF270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7" y="1134"/>
              <a:ext cx="1256" cy="1315"/>
            </a:xfrm>
            <a:custGeom>
              <a:avLst/>
              <a:gdLst>
                <a:gd name="T0" fmla="*/ 46 w 46"/>
                <a:gd name="T1" fmla="*/ 17 h 47"/>
                <a:gd name="T2" fmla="*/ 30 w 46"/>
                <a:gd name="T3" fmla="*/ 0 h 47"/>
                <a:gd name="T4" fmla="*/ 14 w 46"/>
                <a:gd name="T5" fmla="*/ 14 h 47"/>
                <a:gd name="T6" fmla="*/ 0 w 46"/>
                <a:gd name="T7" fmla="*/ 34 h 47"/>
                <a:gd name="T8" fmla="*/ 12 w 46"/>
                <a:gd name="T9" fmla="*/ 47 h 47"/>
                <a:gd name="T10" fmla="*/ 32 w 46"/>
                <a:gd name="T11" fmla="*/ 33 h 47"/>
                <a:gd name="T12" fmla="*/ 46 w 46"/>
                <a:gd name="T13" fmla="*/ 1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6" h="47">
                  <a:moveTo>
                    <a:pt x="46" y="17"/>
                  </a:moveTo>
                  <a:cubicBezTo>
                    <a:pt x="46" y="8"/>
                    <a:pt x="39" y="0"/>
                    <a:pt x="30" y="0"/>
                  </a:cubicBezTo>
                  <a:cubicBezTo>
                    <a:pt x="22" y="0"/>
                    <a:pt x="15" y="6"/>
                    <a:pt x="14" y="14"/>
                  </a:cubicBezTo>
                  <a:cubicBezTo>
                    <a:pt x="12" y="26"/>
                    <a:pt x="9" y="31"/>
                    <a:pt x="0" y="34"/>
                  </a:cubicBezTo>
                  <a:cubicBezTo>
                    <a:pt x="6" y="36"/>
                    <a:pt x="11" y="41"/>
                    <a:pt x="12" y="47"/>
                  </a:cubicBezTo>
                  <a:cubicBezTo>
                    <a:pt x="15" y="38"/>
                    <a:pt x="20" y="35"/>
                    <a:pt x="32" y="33"/>
                  </a:cubicBezTo>
                  <a:cubicBezTo>
                    <a:pt x="40" y="31"/>
                    <a:pt x="46" y="25"/>
                    <a:pt x="46" y="17"/>
                  </a:cubicBezTo>
                  <a:close/>
                </a:path>
              </a:pathLst>
            </a:custGeom>
            <a:solidFill>
              <a:srgbClr val="01BF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B5F98D8E-4724-4B26-AAEF-6BB34E5BD2A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5" y="1749"/>
              <a:ext cx="1282" cy="1287"/>
            </a:xfrm>
            <a:custGeom>
              <a:avLst/>
              <a:gdLst>
                <a:gd name="T0" fmla="*/ 33 w 47"/>
                <a:gd name="T1" fmla="*/ 14 h 46"/>
                <a:gd name="T2" fmla="*/ 13 w 47"/>
                <a:gd name="T3" fmla="*/ 0 h 46"/>
                <a:gd name="T4" fmla="*/ 0 w 47"/>
                <a:gd name="T5" fmla="*/ 12 h 46"/>
                <a:gd name="T6" fmla="*/ 14 w 47"/>
                <a:gd name="T7" fmla="*/ 32 h 46"/>
                <a:gd name="T8" fmla="*/ 31 w 47"/>
                <a:gd name="T9" fmla="*/ 46 h 46"/>
                <a:gd name="T10" fmla="*/ 47 w 47"/>
                <a:gd name="T11" fmla="*/ 30 h 46"/>
                <a:gd name="T12" fmla="*/ 33 w 47"/>
                <a:gd name="T13" fmla="*/ 14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7" h="46">
                  <a:moveTo>
                    <a:pt x="33" y="14"/>
                  </a:moveTo>
                  <a:cubicBezTo>
                    <a:pt x="21" y="12"/>
                    <a:pt x="16" y="9"/>
                    <a:pt x="13" y="0"/>
                  </a:cubicBezTo>
                  <a:cubicBezTo>
                    <a:pt x="11" y="6"/>
                    <a:pt x="7" y="11"/>
                    <a:pt x="0" y="12"/>
                  </a:cubicBezTo>
                  <a:cubicBezTo>
                    <a:pt x="9" y="15"/>
                    <a:pt x="13" y="20"/>
                    <a:pt x="14" y="32"/>
                  </a:cubicBezTo>
                  <a:cubicBezTo>
                    <a:pt x="16" y="40"/>
                    <a:pt x="22" y="46"/>
                    <a:pt x="31" y="46"/>
                  </a:cubicBezTo>
                  <a:cubicBezTo>
                    <a:pt x="40" y="46"/>
                    <a:pt x="47" y="39"/>
                    <a:pt x="47" y="30"/>
                  </a:cubicBezTo>
                  <a:cubicBezTo>
                    <a:pt x="47" y="22"/>
                    <a:pt x="41" y="15"/>
                    <a:pt x="33" y="14"/>
                  </a:cubicBezTo>
                  <a:close/>
                </a:path>
              </a:pathLst>
            </a:custGeom>
            <a:solidFill>
              <a:srgbClr val="F7254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4F299030-E3B4-4392-B64A-7D947FA1F99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10" y="1134"/>
              <a:ext cx="1282" cy="1315"/>
            </a:xfrm>
            <a:custGeom>
              <a:avLst/>
              <a:gdLst>
                <a:gd name="T0" fmla="*/ 47 w 47"/>
                <a:gd name="T1" fmla="*/ 17 h 47"/>
                <a:gd name="T2" fmla="*/ 30 w 47"/>
                <a:gd name="T3" fmla="*/ 0 h 47"/>
                <a:gd name="T4" fmla="*/ 14 w 47"/>
                <a:gd name="T5" fmla="*/ 14 h 47"/>
                <a:gd name="T6" fmla="*/ 0 w 47"/>
                <a:gd name="T7" fmla="*/ 34 h 47"/>
                <a:gd name="T8" fmla="*/ 13 w 47"/>
                <a:gd name="T9" fmla="*/ 47 h 47"/>
                <a:gd name="T10" fmla="*/ 33 w 47"/>
                <a:gd name="T11" fmla="*/ 33 h 47"/>
                <a:gd name="T12" fmla="*/ 47 w 47"/>
                <a:gd name="T13" fmla="*/ 1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7" h="47">
                  <a:moveTo>
                    <a:pt x="47" y="17"/>
                  </a:moveTo>
                  <a:cubicBezTo>
                    <a:pt x="47" y="8"/>
                    <a:pt x="39" y="0"/>
                    <a:pt x="30" y="0"/>
                  </a:cubicBezTo>
                  <a:cubicBezTo>
                    <a:pt x="22" y="0"/>
                    <a:pt x="15" y="6"/>
                    <a:pt x="14" y="14"/>
                  </a:cubicBezTo>
                  <a:cubicBezTo>
                    <a:pt x="12" y="26"/>
                    <a:pt x="9" y="31"/>
                    <a:pt x="0" y="34"/>
                  </a:cubicBezTo>
                  <a:cubicBezTo>
                    <a:pt x="6" y="36"/>
                    <a:pt x="11" y="41"/>
                    <a:pt x="13" y="47"/>
                  </a:cubicBezTo>
                  <a:cubicBezTo>
                    <a:pt x="16" y="38"/>
                    <a:pt x="21" y="35"/>
                    <a:pt x="33" y="33"/>
                  </a:cubicBezTo>
                  <a:cubicBezTo>
                    <a:pt x="41" y="31"/>
                    <a:pt x="47" y="25"/>
                    <a:pt x="47" y="17"/>
                  </a:cubicBezTo>
                  <a:close/>
                </a:path>
              </a:pathLst>
            </a:custGeom>
            <a:solidFill>
              <a:srgbClr val="0081A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Oval 9">
              <a:extLst>
                <a:ext uri="{FF2B5EF4-FFF2-40B4-BE49-F238E27FC236}">
                  <a16:creationId xmlns:a16="http://schemas.microsoft.com/office/drawing/2014/main" id="{C29867E0-664D-4728-B4A3-9DAE6B9F0C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7" y="2141"/>
              <a:ext cx="873" cy="895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8" name="Oval 117">
            <a:extLst>
              <a:ext uri="{FF2B5EF4-FFF2-40B4-BE49-F238E27FC236}">
                <a16:creationId xmlns:a16="http://schemas.microsoft.com/office/drawing/2014/main" id="{3755ADF2-12FC-42EA-B0C7-518B529AB3C8}"/>
              </a:ext>
            </a:extLst>
          </p:cNvPr>
          <p:cNvSpPr/>
          <p:nvPr/>
        </p:nvSpPr>
        <p:spPr>
          <a:xfrm>
            <a:off x="5274988" y="3606433"/>
            <a:ext cx="1182606" cy="1182606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id="{4C79C442-5B08-4EF9-8C14-8FD19C8E9856}"/>
              </a:ext>
            </a:extLst>
          </p:cNvPr>
          <p:cNvSpPr/>
          <p:nvPr/>
        </p:nvSpPr>
        <p:spPr>
          <a:xfrm>
            <a:off x="2234858" y="3606433"/>
            <a:ext cx="1182606" cy="1182606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46D9B56A-9618-407B-A716-1875F63CAD13}"/>
              </a:ext>
            </a:extLst>
          </p:cNvPr>
          <p:cNvSpPr/>
          <p:nvPr/>
        </p:nvSpPr>
        <p:spPr>
          <a:xfrm>
            <a:off x="3743368" y="2013853"/>
            <a:ext cx="1182606" cy="1182606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val 130">
            <a:extLst>
              <a:ext uri="{FF2B5EF4-FFF2-40B4-BE49-F238E27FC236}">
                <a16:creationId xmlns:a16="http://schemas.microsoft.com/office/drawing/2014/main" id="{277D638F-C23B-4F2F-97C0-84F15FE19F20}"/>
              </a:ext>
            </a:extLst>
          </p:cNvPr>
          <p:cNvSpPr/>
          <p:nvPr/>
        </p:nvSpPr>
        <p:spPr>
          <a:xfrm>
            <a:off x="6811394" y="1999339"/>
            <a:ext cx="1182606" cy="1182606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>
            <a:extLst>
              <a:ext uri="{FF2B5EF4-FFF2-40B4-BE49-F238E27FC236}">
                <a16:creationId xmlns:a16="http://schemas.microsoft.com/office/drawing/2014/main" id="{258DD514-76D6-4DDF-B10A-916624562981}"/>
              </a:ext>
            </a:extLst>
          </p:cNvPr>
          <p:cNvSpPr/>
          <p:nvPr/>
        </p:nvSpPr>
        <p:spPr>
          <a:xfrm>
            <a:off x="8336006" y="3606433"/>
            <a:ext cx="1182606" cy="1182606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86B5E794-ABF7-428D-A865-15850100CAD5}"/>
              </a:ext>
            </a:extLst>
          </p:cNvPr>
          <p:cNvSpPr/>
          <p:nvPr/>
        </p:nvSpPr>
        <p:spPr>
          <a:xfrm>
            <a:off x="1971915" y="5189966"/>
            <a:ext cx="1708492" cy="400048"/>
          </a:xfrm>
          <a:prstGeom prst="round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dirty="0"/>
              <a:t>Título</a:t>
            </a:r>
          </a:p>
        </p:txBody>
      </p:sp>
      <p:sp>
        <p:nvSpPr>
          <p:cNvPr id="133" name="Rectangle: Rounded Corners 132">
            <a:extLst>
              <a:ext uri="{FF2B5EF4-FFF2-40B4-BE49-F238E27FC236}">
                <a16:creationId xmlns:a16="http://schemas.microsoft.com/office/drawing/2014/main" id="{90D0639C-9EEE-45C9-AC96-8CA1B8714F3C}"/>
              </a:ext>
            </a:extLst>
          </p:cNvPr>
          <p:cNvSpPr/>
          <p:nvPr/>
        </p:nvSpPr>
        <p:spPr>
          <a:xfrm>
            <a:off x="3439690" y="1226077"/>
            <a:ext cx="1708492" cy="400048"/>
          </a:xfrm>
          <a:prstGeom prst="roundRect">
            <a:avLst/>
          </a:prstGeom>
          <a:solidFill>
            <a:srgbClr val="0081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dirty="0"/>
              <a:t>Título</a:t>
            </a:r>
          </a:p>
        </p:txBody>
      </p:sp>
      <p:sp>
        <p:nvSpPr>
          <p:cNvPr id="160" name="Rectangle: Rounded Corners 159">
            <a:extLst>
              <a:ext uri="{FF2B5EF4-FFF2-40B4-BE49-F238E27FC236}">
                <a16:creationId xmlns:a16="http://schemas.microsoft.com/office/drawing/2014/main" id="{5FCB6048-A86F-417B-A242-2A9B0398B367}"/>
              </a:ext>
            </a:extLst>
          </p:cNvPr>
          <p:cNvSpPr/>
          <p:nvPr/>
        </p:nvSpPr>
        <p:spPr>
          <a:xfrm>
            <a:off x="5067301" y="5215185"/>
            <a:ext cx="1708492" cy="400048"/>
          </a:xfrm>
          <a:prstGeom prst="roundRect">
            <a:avLst/>
          </a:prstGeom>
          <a:solidFill>
            <a:srgbClr val="F725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dirty="0"/>
              <a:t>Título</a:t>
            </a:r>
          </a:p>
        </p:txBody>
      </p:sp>
      <p:sp>
        <p:nvSpPr>
          <p:cNvPr id="161" name="Rectangle: Rounded Corners 160">
            <a:extLst>
              <a:ext uri="{FF2B5EF4-FFF2-40B4-BE49-F238E27FC236}">
                <a16:creationId xmlns:a16="http://schemas.microsoft.com/office/drawing/2014/main" id="{9D813714-CE5A-4DC4-B820-FE15BC4DEFA1}"/>
              </a:ext>
            </a:extLst>
          </p:cNvPr>
          <p:cNvSpPr/>
          <p:nvPr/>
        </p:nvSpPr>
        <p:spPr>
          <a:xfrm>
            <a:off x="7994000" y="5189966"/>
            <a:ext cx="1708492" cy="400048"/>
          </a:xfrm>
          <a:prstGeom prst="roundRect">
            <a:avLst/>
          </a:prstGeom>
          <a:solidFill>
            <a:srgbClr val="FF9F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dirty="0"/>
              <a:t>Título</a:t>
            </a:r>
          </a:p>
        </p:txBody>
      </p:sp>
      <p:sp>
        <p:nvSpPr>
          <p:cNvPr id="162" name="Rectangle: Rounded Corners 161">
            <a:extLst>
              <a:ext uri="{FF2B5EF4-FFF2-40B4-BE49-F238E27FC236}">
                <a16:creationId xmlns:a16="http://schemas.microsoft.com/office/drawing/2014/main" id="{544BAE6B-8925-453F-B2BE-08F6FABFE626}"/>
              </a:ext>
            </a:extLst>
          </p:cNvPr>
          <p:cNvSpPr/>
          <p:nvPr/>
        </p:nvSpPr>
        <p:spPr>
          <a:xfrm>
            <a:off x="6548451" y="1171826"/>
            <a:ext cx="1708492" cy="400048"/>
          </a:xfrm>
          <a:prstGeom prst="roundRect">
            <a:avLst/>
          </a:prstGeom>
          <a:solidFill>
            <a:srgbClr val="01BF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dirty="0"/>
              <a:t>Título</a:t>
            </a:r>
          </a:p>
        </p:txBody>
      </p:sp>
      <p:sp>
        <p:nvSpPr>
          <p:cNvPr id="164" name="Text Placeholder 36">
            <a:extLst>
              <a:ext uri="{FF2B5EF4-FFF2-40B4-BE49-F238E27FC236}">
                <a16:creationId xmlns:a16="http://schemas.microsoft.com/office/drawing/2014/main" id="{6960688B-7B47-4BAE-BE26-83915C9CCF58}"/>
              </a:ext>
            </a:extLst>
          </p:cNvPr>
          <p:cNvSpPr txBox="1">
            <a:spLocks/>
          </p:cNvSpPr>
          <p:nvPr/>
        </p:nvSpPr>
        <p:spPr>
          <a:xfrm>
            <a:off x="1576602" y="5806290"/>
            <a:ext cx="2400087" cy="92392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800" b="1" dirty="0">
                <a:solidFill>
                  <a:schemeClr val="bg1"/>
                </a:solidFill>
              </a:rPr>
              <a:t>Lorem ipsum </a:t>
            </a:r>
            <a:r>
              <a:rPr lang="en-US" sz="1800" dirty="0">
                <a:solidFill>
                  <a:schemeClr val="bg1"/>
                </a:solidFill>
              </a:rPr>
              <a:t>dolor sit amet, consectetur adipiscing elit. </a:t>
            </a:r>
            <a:endParaRPr lang="en-US" sz="1100" dirty="0">
              <a:solidFill>
                <a:schemeClr val="bg1"/>
              </a:solidFill>
            </a:endParaRPr>
          </a:p>
          <a:p>
            <a:pPr algn="ctr"/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168" name="Text Placeholder 36">
            <a:extLst>
              <a:ext uri="{FF2B5EF4-FFF2-40B4-BE49-F238E27FC236}">
                <a16:creationId xmlns:a16="http://schemas.microsoft.com/office/drawing/2014/main" id="{7D33F1D6-0CE9-4B9D-9095-B9488D638F3E}"/>
              </a:ext>
            </a:extLst>
          </p:cNvPr>
          <p:cNvSpPr txBox="1">
            <a:spLocks/>
          </p:cNvSpPr>
          <p:nvPr/>
        </p:nvSpPr>
        <p:spPr>
          <a:xfrm>
            <a:off x="4721503" y="5837628"/>
            <a:ext cx="2400087" cy="92392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800" b="1" dirty="0">
                <a:solidFill>
                  <a:schemeClr val="bg1"/>
                </a:solidFill>
              </a:rPr>
              <a:t>Lorem ipsum </a:t>
            </a:r>
            <a:r>
              <a:rPr lang="en-US" sz="1800" dirty="0">
                <a:solidFill>
                  <a:schemeClr val="bg1"/>
                </a:solidFill>
              </a:rPr>
              <a:t>dolor sit amet, consectetur adipiscing elit. </a:t>
            </a:r>
            <a:endParaRPr lang="en-US" sz="1100" dirty="0">
              <a:solidFill>
                <a:schemeClr val="bg1"/>
              </a:solidFill>
            </a:endParaRPr>
          </a:p>
          <a:p>
            <a:pPr algn="ctr"/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169" name="Text Placeholder 36">
            <a:extLst>
              <a:ext uri="{FF2B5EF4-FFF2-40B4-BE49-F238E27FC236}">
                <a16:creationId xmlns:a16="http://schemas.microsoft.com/office/drawing/2014/main" id="{D1D865C7-139E-4E61-A36C-CF89C504C923}"/>
              </a:ext>
            </a:extLst>
          </p:cNvPr>
          <p:cNvSpPr txBox="1">
            <a:spLocks/>
          </p:cNvSpPr>
          <p:nvPr/>
        </p:nvSpPr>
        <p:spPr>
          <a:xfrm>
            <a:off x="7727265" y="5837628"/>
            <a:ext cx="2400087" cy="92392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800" b="1" dirty="0">
                <a:solidFill>
                  <a:schemeClr val="bg1"/>
                </a:solidFill>
              </a:rPr>
              <a:t>Lorem ipsum </a:t>
            </a:r>
            <a:r>
              <a:rPr lang="en-US" sz="1800" dirty="0">
                <a:solidFill>
                  <a:schemeClr val="bg1"/>
                </a:solidFill>
              </a:rPr>
              <a:t>dolor sit amet, consectetur adipiscing elit. </a:t>
            </a:r>
            <a:endParaRPr lang="en-US" sz="1100" dirty="0">
              <a:solidFill>
                <a:schemeClr val="bg1"/>
              </a:solidFill>
            </a:endParaRPr>
          </a:p>
          <a:p>
            <a:pPr algn="ctr"/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173" name="Text Placeholder 36">
            <a:extLst>
              <a:ext uri="{FF2B5EF4-FFF2-40B4-BE49-F238E27FC236}">
                <a16:creationId xmlns:a16="http://schemas.microsoft.com/office/drawing/2014/main" id="{7DE3AFBF-0ABE-4CC4-8777-9855459CC8EF}"/>
              </a:ext>
            </a:extLst>
          </p:cNvPr>
          <p:cNvSpPr txBox="1">
            <a:spLocks/>
          </p:cNvSpPr>
          <p:nvPr/>
        </p:nvSpPr>
        <p:spPr>
          <a:xfrm>
            <a:off x="3026119" y="148315"/>
            <a:ext cx="2400087" cy="92392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800" b="1" dirty="0">
                <a:solidFill>
                  <a:schemeClr val="bg1"/>
                </a:solidFill>
              </a:rPr>
              <a:t>Lorem ipsum </a:t>
            </a:r>
            <a:r>
              <a:rPr lang="en-US" sz="1800" dirty="0">
                <a:solidFill>
                  <a:schemeClr val="bg1"/>
                </a:solidFill>
              </a:rPr>
              <a:t>dolor sit amet, consectetur adipiscing elit. </a:t>
            </a:r>
            <a:endParaRPr lang="en-US" sz="1100" dirty="0">
              <a:solidFill>
                <a:schemeClr val="bg1"/>
              </a:solidFill>
            </a:endParaRPr>
          </a:p>
          <a:p>
            <a:pPr algn="ctr"/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174" name="Text Placeholder 36">
            <a:extLst>
              <a:ext uri="{FF2B5EF4-FFF2-40B4-BE49-F238E27FC236}">
                <a16:creationId xmlns:a16="http://schemas.microsoft.com/office/drawing/2014/main" id="{9D74477A-B838-4CF0-994C-D47E68406048}"/>
              </a:ext>
            </a:extLst>
          </p:cNvPr>
          <p:cNvSpPr txBox="1">
            <a:spLocks/>
          </p:cNvSpPr>
          <p:nvPr/>
        </p:nvSpPr>
        <p:spPr>
          <a:xfrm>
            <a:off x="6171020" y="179653"/>
            <a:ext cx="2400087" cy="92392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800" b="1" dirty="0">
                <a:solidFill>
                  <a:schemeClr val="bg1"/>
                </a:solidFill>
              </a:rPr>
              <a:t>Lorem ipsum </a:t>
            </a:r>
            <a:r>
              <a:rPr lang="en-US" sz="1800" dirty="0">
                <a:solidFill>
                  <a:schemeClr val="bg1"/>
                </a:solidFill>
              </a:rPr>
              <a:t>dolor sit amet, consectetur adipiscing elit. </a:t>
            </a:r>
            <a:endParaRPr lang="en-US" sz="1100" dirty="0">
              <a:solidFill>
                <a:schemeClr val="bg1"/>
              </a:solidFill>
            </a:endParaRPr>
          </a:p>
          <a:p>
            <a:pPr algn="ctr"/>
            <a:endParaRPr lang="en-US" sz="1800" dirty="0">
              <a:solidFill>
                <a:schemeClr val="bg1"/>
              </a:solidFill>
            </a:endParaRPr>
          </a:p>
        </p:txBody>
      </p:sp>
      <p:grpSp>
        <p:nvGrpSpPr>
          <p:cNvPr id="17" name="Group 12">
            <a:extLst>
              <a:ext uri="{FF2B5EF4-FFF2-40B4-BE49-F238E27FC236}">
                <a16:creationId xmlns:a16="http://schemas.microsoft.com/office/drawing/2014/main" id="{8002B7CF-B990-4E45-9CCD-A611C227D71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515582" y="3886586"/>
            <a:ext cx="563101" cy="561975"/>
            <a:chOff x="1093" y="1831"/>
            <a:chExt cx="1000" cy="998"/>
          </a:xfrm>
          <a:solidFill>
            <a:schemeClr val="bg1">
              <a:lumMod val="50000"/>
            </a:schemeClr>
          </a:solidFill>
        </p:grpSpPr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36D5ACB8-795D-4CFA-929E-F32F929276C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95" y="1831"/>
              <a:ext cx="998" cy="998"/>
            </a:xfrm>
            <a:custGeom>
              <a:avLst/>
              <a:gdLst>
                <a:gd name="T0" fmla="*/ 412 w 418"/>
                <a:gd name="T1" fmla="*/ 418 h 418"/>
                <a:gd name="T2" fmla="*/ 6 w 418"/>
                <a:gd name="T3" fmla="*/ 418 h 418"/>
                <a:gd name="T4" fmla="*/ 0 w 418"/>
                <a:gd name="T5" fmla="*/ 412 h 418"/>
                <a:gd name="T6" fmla="*/ 0 w 418"/>
                <a:gd name="T7" fmla="*/ 6 h 418"/>
                <a:gd name="T8" fmla="*/ 6 w 418"/>
                <a:gd name="T9" fmla="*/ 0 h 418"/>
                <a:gd name="T10" fmla="*/ 412 w 418"/>
                <a:gd name="T11" fmla="*/ 0 h 418"/>
                <a:gd name="T12" fmla="*/ 418 w 418"/>
                <a:gd name="T13" fmla="*/ 6 h 418"/>
                <a:gd name="T14" fmla="*/ 418 w 418"/>
                <a:gd name="T15" fmla="*/ 412 h 418"/>
                <a:gd name="T16" fmla="*/ 412 w 418"/>
                <a:gd name="T17" fmla="*/ 418 h 418"/>
                <a:gd name="T18" fmla="*/ 12 w 418"/>
                <a:gd name="T19" fmla="*/ 406 h 418"/>
                <a:gd name="T20" fmla="*/ 406 w 418"/>
                <a:gd name="T21" fmla="*/ 406 h 418"/>
                <a:gd name="T22" fmla="*/ 406 w 418"/>
                <a:gd name="T23" fmla="*/ 12 h 418"/>
                <a:gd name="T24" fmla="*/ 12 w 418"/>
                <a:gd name="T25" fmla="*/ 12 h 418"/>
                <a:gd name="T26" fmla="*/ 12 w 418"/>
                <a:gd name="T27" fmla="*/ 406 h 4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18" h="418">
                  <a:moveTo>
                    <a:pt x="412" y="418"/>
                  </a:moveTo>
                  <a:cubicBezTo>
                    <a:pt x="6" y="418"/>
                    <a:pt x="6" y="418"/>
                    <a:pt x="6" y="418"/>
                  </a:cubicBezTo>
                  <a:cubicBezTo>
                    <a:pt x="2" y="418"/>
                    <a:pt x="0" y="415"/>
                    <a:pt x="0" y="41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2"/>
                    <a:pt x="2" y="0"/>
                    <a:pt x="6" y="0"/>
                  </a:cubicBezTo>
                  <a:cubicBezTo>
                    <a:pt x="412" y="0"/>
                    <a:pt x="412" y="0"/>
                    <a:pt x="412" y="0"/>
                  </a:cubicBezTo>
                  <a:cubicBezTo>
                    <a:pt x="415" y="0"/>
                    <a:pt x="418" y="2"/>
                    <a:pt x="418" y="6"/>
                  </a:cubicBezTo>
                  <a:cubicBezTo>
                    <a:pt x="418" y="412"/>
                    <a:pt x="418" y="412"/>
                    <a:pt x="418" y="412"/>
                  </a:cubicBezTo>
                  <a:cubicBezTo>
                    <a:pt x="418" y="415"/>
                    <a:pt x="415" y="418"/>
                    <a:pt x="412" y="418"/>
                  </a:cubicBezTo>
                  <a:close/>
                  <a:moveTo>
                    <a:pt x="12" y="406"/>
                  </a:moveTo>
                  <a:cubicBezTo>
                    <a:pt x="406" y="406"/>
                    <a:pt x="406" y="406"/>
                    <a:pt x="406" y="406"/>
                  </a:cubicBezTo>
                  <a:cubicBezTo>
                    <a:pt x="406" y="12"/>
                    <a:pt x="406" y="12"/>
                    <a:pt x="406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0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F8D5608C-BC45-41C5-910A-2B989DF211DE}"/>
                </a:ext>
              </a:extLst>
            </p:cNvPr>
            <p:cNvSpPr>
              <a:spLocks/>
            </p:cNvSpPr>
            <p:nvPr/>
          </p:nvSpPr>
          <p:spPr bwMode="auto">
            <a:xfrm>
              <a:off x="1183" y="1927"/>
              <a:ext cx="29" cy="28"/>
            </a:xfrm>
            <a:custGeom>
              <a:avLst/>
              <a:gdLst>
                <a:gd name="T0" fmla="*/ 6 w 12"/>
                <a:gd name="T1" fmla="*/ 12 h 12"/>
                <a:gd name="T2" fmla="*/ 5 w 12"/>
                <a:gd name="T3" fmla="*/ 11 h 12"/>
                <a:gd name="T4" fmla="*/ 4 w 12"/>
                <a:gd name="T5" fmla="*/ 11 h 12"/>
                <a:gd name="T6" fmla="*/ 3 w 12"/>
                <a:gd name="T7" fmla="*/ 11 h 12"/>
                <a:gd name="T8" fmla="*/ 2 w 12"/>
                <a:gd name="T9" fmla="*/ 10 h 12"/>
                <a:gd name="T10" fmla="*/ 0 w 12"/>
                <a:gd name="T11" fmla="*/ 6 h 12"/>
                <a:gd name="T12" fmla="*/ 0 w 12"/>
                <a:gd name="T13" fmla="*/ 4 h 12"/>
                <a:gd name="T14" fmla="*/ 0 w 12"/>
                <a:gd name="T15" fmla="*/ 3 h 12"/>
                <a:gd name="T16" fmla="*/ 1 w 12"/>
                <a:gd name="T17" fmla="*/ 2 h 12"/>
                <a:gd name="T18" fmla="*/ 2 w 12"/>
                <a:gd name="T19" fmla="*/ 1 h 12"/>
                <a:gd name="T20" fmla="*/ 3 w 12"/>
                <a:gd name="T21" fmla="*/ 1 h 12"/>
                <a:gd name="T22" fmla="*/ 4 w 12"/>
                <a:gd name="T23" fmla="*/ 0 h 12"/>
                <a:gd name="T24" fmla="*/ 5 w 12"/>
                <a:gd name="T25" fmla="*/ 0 h 12"/>
                <a:gd name="T26" fmla="*/ 7 w 12"/>
                <a:gd name="T27" fmla="*/ 0 h 12"/>
                <a:gd name="T28" fmla="*/ 8 w 12"/>
                <a:gd name="T29" fmla="*/ 0 h 12"/>
                <a:gd name="T30" fmla="*/ 9 w 12"/>
                <a:gd name="T31" fmla="*/ 1 h 12"/>
                <a:gd name="T32" fmla="*/ 10 w 12"/>
                <a:gd name="T33" fmla="*/ 1 h 12"/>
                <a:gd name="T34" fmla="*/ 11 w 12"/>
                <a:gd name="T35" fmla="*/ 2 h 12"/>
                <a:gd name="T36" fmla="*/ 11 w 12"/>
                <a:gd name="T37" fmla="*/ 3 h 12"/>
                <a:gd name="T38" fmla="*/ 12 w 12"/>
                <a:gd name="T39" fmla="*/ 4 h 12"/>
                <a:gd name="T40" fmla="*/ 12 w 12"/>
                <a:gd name="T41" fmla="*/ 6 h 12"/>
                <a:gd name="T42" fmla="*/ 10 w 12"/>
                <a:gd name="T43" fmla="*/ 10 h 12"/>
                <a:gd name="T44" fmla="*/ 9 w 12"/>
                <a:gd name="T45" fmla="*/ 11 h 12"/>
                <a:gd name="T46" fmla="*/ 8 w 12"/>
                <a:gd name="T47" fmla="*/ 11 h 12"/>
                <a:gd name="T48" fmla="*/ 7 w 12"/>
                <a:gd name="T49" fmla="*/ 11 h 12"/>
                <a:gd name="T50" fmla="*/ 6 w 12"/>
                <a:gd name="T51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" h="12">
                  <a:moveTo>
                    <a:pt x="6" y="12"/>
                  </a:moveTo>
                  <a:cubicBezTo>
                    <a:pt x="6" y="12"/>
                    <a:pt x="5" y="12"/>
                    <a:pt x="5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3" y="11"/>
                    <a:pt x="3" y="11"/>
                    <a:pt x="3" y="11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1" y="9"/>
                    <a:pt x="0" y="7"/>
                    <a:pt x="0" y="6"/>
                  </a:cubicBezTo>
                  <a:cubicBezTo>
                    <a:pt x="0" y="5"/>
                    <a:pt x="0" y="5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1" y="3"/>
                    <a:pt x="1" y="3"/>
                    <a:pt x="1" y="2"/>
                  </a:cubicBezTo>
                  <a:cubicBezTo>
                    <a:pt x="1" y="2"/>
                    <a:pt x="1" y="2"/>
                    <a:pt x="2" y="1"/>
                  </a:cubicBezTo>
                  <a:cubicBezTo>
                    <a:pt x="2" y="1"/>
                    <a:pt x="2" y="1"/>
                    <a:pt x="3" y="1"/>
                  </a:cubicBezTo>
                  <a:cubicBezTo>
                    <a:pt x="3" y="0"/>
                    <a:pt x="3" y="0"/>
                    <a:pt x="4" y="0"/>
                  </a:cubicBezTo>
                  <a:cubicBezTo>
                    <a:pt x="4" y="0"/>
                    <a:pt x="4" y="0"/>
                    <a:pt x="5" y="0"/>
                  </a:cubicBezTo>
                  <a:cubicBezTo>
                    <a:pt x="6" y="0"/>
                    <a:pt x="6" y="0"/>
                    <a:pt x="7" y="0"/>
                  </a:cubicBezTo>
                  <a:cubicBezTo>
                    <a:pt x="7" y="0"/>
                    <a:pt x="8" y="0"/>
                    <a:pt x="8" y="0"/>
                  </a:cubicBezTo>
                  <a:cubicBezTo>
                    <a:pt x="9" y="0"/>
                    <a:pt x="9" y="0"/>
                    <a:pt x="9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10" y="2"/>
                    <a:pt x="11" y="2"/>
                    <a:pt x="11" y="2"/>
                  </a:cubicBezTo>
                  <a:cubicBezTo>
                    <a:pt x="11" y="3"/>
                    <a:pt x="11" y="3"/>
                    <a:pt x="11" y="3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12" y="5"/>
                    <a:pt x="12" y="5"/>
                    <a:pt x="12" y="6"/>
                  </a:cubicBezTo>
                  <a:cubicBezTo>
                    <a:pt x="12" y="7"/>
                    <a:pt x="11" y="9"/>
                    <a:pt x="10" y="10"/>
                  </a:cubicBezTo>
                  <a:cubicBezTo>
                    <a:pt x="10" y="10"/>
                    <a:pt x="10" y="10"/>
                    <a:pt x="9" y="11"/>
                  </a:cubicBezTo>
                  <a:cubicBezTo>
                    <a:pt x="9" y="11"/>
                    <a:pt x="9" y="11"/>
                    <a:pt x="8" y="11"/>
                  </a:cubicBezTo>
                  <a:cubicBezTo>
                    <a:pt x="8" y="11"/>
                    <a:pt x="7" y="11"/>
                    <a:pt x="7" y="11"/>
                  </a:cubicBezTo>
                  <a:cubicBezTo>
                    <a:pt x="7" y="12"/>
                    <a:pt x="6" y="12"/>
                    <a:pt x="6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048EA43A-837F-408A-9838-7B6D46AE6A32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9" y="1927"/>
              <a:ext cx="29" cy="28"/>
            </a:xfrm>
            <a:custGeom>
              <a:avLst/>
              <a:gdLst>
                <a:gd name="T0" fmla="*/ 0 w 12"/>
                <a:gd name="T1" fmla="*/ 6 h 12"/>
                <a:gd name="T2" fmla="*/ 6 w 12"/>
                <a:gd name="T3" fmla="*/ 0 h 12"/>
                <a:gd name="T4" fmla="*/ 6 w 12"/>
                <a:gd name="T5" fmla="*/ 0 h 12"/>
                <a:gd name="T6" fmla="*/ 12 w 12"/>
                <a:gd name="T7" fmla="*/ 6 h 12"/>
                <a:gd name="T8" fmla="*/ 12 w 12"/>
                <a:gd name="T9" fmla="*/ 6 h 12"/>
                <a:gd name="T10" fmla="*/ 6 w 12"/>
                <a:gd name="T11" fmla="*/ 12 h 12"/>
                <a:gd name="T12" fmla="*/ 6 w 12"/>
                <a:gd name="T13" fmla="*/ 12 h 12"/>
                <a:gd name="T14" fmla="*/ 0 w 12"/>
                <a:gd name="T15" fmla="*/ 6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12">
                  <a:moveTo>
                    <a:pt x="0" y="6"/>
                  </a:moveTo>
                  <a:cubicBezTo>
                    <a:pt x="0" y="2"/>
                    <a:pt x="3" y="0"/>
                    <a:pt x="6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9" y="0"/>
                    <a:pt x="12" y="2"/>
                    <a:pt x="12" y="6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9"/>
                    <a:pt x="9" y="12"/>
                    <a:pt x="6" y="12"/>
                  </a:cubicBez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EA08E921-DD09-46EE-95A1-F5AEB939218E}"/>
                </a:ext>
              </a:extLst>
            </p:cNvPr>
            <p:cNvSpPr>
              <a:spLocks/>
            </p:cNvSpPr>
            <p:nvPr/>
          </p:nvSpPr>
          <p:spPr bwMode="auto">
            <a:xfrm>
              <a:off x="1355" y="1924"/>
              <a:ext cx="29" cy="31"/>
            </a:xfrm>
            <a:custGeom>
              <a:avLst/>
              <a:gdLst>
                <a:gd name="T0" fmla="*/ 6 w 12"/>
                <a:gd name="T1" fmla="*/ 13 h 13"/>
                <a:gd name="T2" fmla="*/ 2 w 12"/>
                <a:gd name="T3" fmla="*/ 11 h 13"/>
                <a:gd name="T4" fmla="*/ 0 w 12"/>
                <a:gd name="T5" fmla="*/ 7 h 13"/>
                <a:gd name="T6" fmla="*/ 2 w 12"/>
                <a:gd name="T7" fmla="*/ 2 h 13"/>
                <a:gd name="T8" fmla="*/ 7 w 12"/>
                <a:gd name="T9" fmla="*/ 1 h 13"/>
                <a:gd name="T10" fmla="*/ 8 w 12"/>
                <a:gd name="T11" fmla="*/ 1 h 13"/>
                <a:gd name="T12" fmla="*/ 9 w 12"/>
                <a:gd name="T13" fmla="*/ 2 h 13"/>
                <a:gd name="T14" fmla="*/ 10 w 12"/>
                <a:gd name="T15" fmla="*/ 2 h 13"/>
                <a:gd name="T16" fmla="*/ 12 w 12"/>
                <a:gd name="T17" fmla="*/ 7 h 13"/>
                <a:gd name="T18" fmla="*/ 10 w 12"/>
                <a:gd name="T19" fmla="*/ 11 h 13"/>
                <a:gd name="T20" fmla="*/ 9 w 12"/>
                <a:gd name="T21" fmla="*/ 12 h 13"/>
                <a:gd name="T22" fmla="*/ 8 w 12"/>
                <a:gd name="T23" fmla="*/ 12 h 13"/>
                <a:gd name="T24" fmla="*/ 7 w 12"/>
                <a:gd name="T25" fmla="*/ 12 h 13"/>
                <a:gd name="T26" fmla="*/ 6 w 12"/>
                <a:gd name="T27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" h="13">
                  <a:moveTo>
                    <a:pt x="6" y="13"/>
                  </a:moveTo>
                  <a:cubicBezTo>
                    <a:pt x="4" y="13"/>
                    <a:pt x="3" y="12"/>
                    <a:pt x="2" y="11"/>
                  </a:cubicBezTo>
                  <a:cubicBezTo>
                    <a:pt x="1" y="10"/>
                    <a:pt x="0" y="8"/>
                    <a:pt x="0" y="7"/>
                  </a:cubicBezTo>
                  <a:cubicBezTo>
                    <a:pt x="0" y="5"/>
                    <a:pt x="1" y="3"/>
                    <a:pt x="2" y="2"/>
                  </a:cubicBezTo>
                  <a:cubicBezTo>
                    <a:pt x="3" y="1"/>
                    <a:pt x="5" y="0"/>
                    <a:pt x="7" y="1"/>
                  </a:cubicBezTo>
                  <a:cubicBezTo>
                    <a:pt x="8" y="1"/>
                    <a:pt x="8" y="1"/>
                    <a:pt x="8" y="1"/>
                  </a:cubicBezTo>
                  <a:cubicBezTo>
                    <a:pt x="9" y="1"/>
                    <a:pt x="9" y="1"/>
                    <a:pt x="9" y="2"/>
                  </a:cubicBezTo>
                  <a:cubicBezTo>
                    <a:pt x="10" y="2"/>
                    <a:pt x="10" y="2"/>
                    <a:pt x="10" y="2"/>
                  </a:cubicBezTo>
                  <a:cubicBezTo>
                    <a:pt x="11" y="3"/>
                    <a:pt x="12" y="5"/>
                    <a:pt x="12" y="7"/>
                  </a:cubicBezTo>
                  <a:cubicBezTo>
                    <a:pt x="12" y="8"/>
                    <a:pt x="11" y="10"/>
                    <a:pt x="10" y="11"/>
                  </a:cubicBezTo>
                  <a:cubicBezTo>
                    <a:pt x="10" y="11"/>
                    <a:pt x="10" y="11"/>
                    <a:pt x="9" y="12"/>
                  </a:cubicBezTo>
                  <a:cubicBezTo>
                    <a:pt x="9" y="12"/>
                    <a:pt x="9" y="12"/>
                    <a:pt x="8" y="12"/>
                  </a:cubicBezTo>
                  <a:cubicBezTo>
                    <a:pt x="8" y="12"/>
                    <a:pt x="8" y="12"/>
                    <a:pt x="7" y="12"/>
                  </a:cubicBezTo>
                  <a:cubicBezTo>
                    <a:pt x="7" y="13"/>
                    <a:pt x="6" y="13"/>
                    <a:pt x="6" y="1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04BE88D0-6C07-45EF-BCBC-360ED29B473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93" y="1831"/>
              <a:ext cx="1000" cy="213"/>
            </a:xfrm>
            <a:custGeom>
              <a:avLst/>
              <a:gdLst>
                <a:gd name="T0" fmla="*/ 413 w 419"/>
                <a:gd name="T1" fmla="*/ 89 h 89"/>
                <a:gd name="T2" fmla="*/ 6 w 419"/>
                <a:gd name="T3" fmla="*/ 89 h 89"/>
                <a:gd name="T4" fmla="*/ 0 w 419"/>
                <a:gd name="T5" fmla="*/ 83 h 89"/>
                <a:gd name="T6" fmla="*/ 0 w 419"/>
                <a:gd name="T7" fmla="*/ 6 h 89"/>
                <a:gd name="T8" fmla="*/ 6 w 419"/>
                <a:gd name="T9" fmla="*/ 0 h 89"/>
                <a:gd name="T10" fmla="*/ 413 w 419"/>
                <a:gd name="T11" fmla="*/ 0 h 89"/>
                <a:gd name="T12" fmla="*/ 419 w 419"/>
                <a:gd name="T13" fmla="*/ 6 h 89"/>
                <a:gd name="T14" fmla="*/ 419 w 419"/>
                <a:gd name="T15" fmla="*/ 83 h 89"/>
                <a:gd name="T16" fmla="*/ 413 w 419"/>
                <a:gd name="T17" fmla="*/ 89 h 89"/>
                <a:gd name="T18" fmla="*/ 12 w 419"/>
                <a:gd name="T19" fmla="*/ 77 h 89"/>
                <a:gd name="T20" fmla="*/ 407 w 419"/>
                <a:gd name="T21" fmla="*/ 77 h 89"/>
                <a:gd name="T22" fmla="*/ 407 w 419"/>
                <a:gd name="T23" fmla="*/ 12 h 89"/>
                <a:gd name="T24" fmla="*/ 12 w 419"/>
                <a:gd name="T25" fmla="*/ 12 h 89"/>
                <a:gd name="T26" fmla="*/ 12 w 419"/>
                <a:gd name="T27" fmla="*/ 77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19" h="89">
                  <a:moveTo>
                    <a:pt x="413" y="89"/>
                  </a:moveTo>
                  <a:cubicBezTo>
                    <a:pt x="6" y="89"/>
                    <a:pt x="6" y="89"/>
                    <a:pt x="6" y="89"/>
                  </a:cubicBezTo>
                  <a:cubicBezTo>
                    <a:pt x="3" y="89"/>
                    <a:pt x="0" y="86"/>
                    <a:pt x="0" y="8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413" y="0"/>
                    <a:pt x="413" y="0"/>
                    <a:pt x="413" y="0"/>
                  </a:cubicBezTo>
                  <a:cubicBezTo>
                    <a:pt x="416" y="0"/>
                    <a:pt x="419" y="3"/>
                    <a:pt x="419" y="6"/>
                  </a:cubicBezTo>
                  <a:cubicBezTo>
                    <a:pt x="419" y="83"/>
                    <a:pt x="419" y="83"/>
                    <a:pt x="419" y="83"/>
                  </a:cubicBezTo>
                  <a:cubicBezTo>
                    <a:pt x="419" y="86"/>
                    <a:pt x="416" y="89"/>
                    <a:pt x="413" y="89"/>
                  </a:cubicBezTo>
                  <a:close/>
                  <a:moveTo>
                    <a:pt x="12" y="77"/>
                  </a:moveTo>
                  <a:cubicBezTo>
                    <a:pt x="407" y="77"/>
                    <a:pt x="407" y="77"/>
                    <a:pt x="407" y="77"/>
                  </a:cubicBezTo>
                  <a:cubicBezTo>
                    <a:pt x="407" y="12"/>
                    <a:pt x="407" y="12"/>
                    <a:pt x="407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DBE58C5D-15C9-4563-98E1-ACC771799B7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324" y="2153"/>
              <a:ext cx="160" cy="182"/>
            </a:xfrm>
            <a:custGeom>
              <a:avLst/>
              <a:gdLst>
                <a:gd name="T0" fmla="*/ 6 w 67"/>
                <a:gd name="T1" fmla="*/ 76 h 76"/>
                <a:gd name="T2" fmla="*/ 3 w 67"/>
                <a:gd name="T3" fmla="*/ 76 h 76"/>
                <a:gd name="T4" fmla="*/ 0 w 67"/>
                <a:gd name="T5" fmla="*/ 70 h 76"/>
                <a:gd name="T6" fmla="*/ 0 w 67"/>
                <a:gd name="T7" fmla="*/ 7 h 76"/>
                <a:gd name="T8" fmla="*/ 3 w 67"/>
                <a:gd name="T9" fmla="*/ 1 h 76"/>
                <a:gd name="T10" fmla="*/ 9 w 67"/>
                <a:gd name="T11" fmla="*/ 1 h 76"/>
                <a:gd name="T12" fmla="*/ 64 w 67"/>
                <a:gd name="T13" fmla="*/ 33 h 76"/>
                <a:gd name="T14" fmla="*/ 67 w 67"/>
                <a:gd name="T15" fmla="*/ 38 h 76"/>
                <a:gd name="T16" fmla="*/ 64 w 67"/>
                <a:gd name="T17" fmla="*/ 44 h 76"/>
                <a:gd name="T18" fmla="*/ 9 w 67"/>
                <a:gd name="T19" fmla="*/ 76 h 76"/>
                <a:gd name="T20" fmla="*/ 6 w 67"/>
                <a:gd name="T21" fmla="*/ 76 h 76"/>
                <a:gd name="T22" fmla="*/ 12 w 67"/>
                <a:gd name="T23" fmla="*/ 17 h 76"/>
                <a:gd name="T24" fmla="*/ 12 w 67"/>
                <a:gd name="T25" fmla="*/ 60 h 76"/>
                <a:gd name="T26" fmla="*/ 49 w 67"/>
                <a:gd name="T27" fmla="*/ 38 h 76"/>
                <a:gd name="T28" fmla="*/ 12 w 67"/>
                <a:gd name="T29" fmla="*/ 17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7" h="76">
                  <a:moveTo>
                    <a:pt x="6" y="76"/>
                  </a:moveTo>
                  <a:cubicBezTo>
                    <a:pt x="5" y="76"/>
                    <a:pt x="4" y="76"/>
                    <a:pt x="3" y="76"/>
                  </a:cubicBezTo>
                  <a:cubicBezTo>
                    <a:pt x="1" y="74"/>
                    <a:pt x="0" y="72"/>
                    <a:pt x="0" y="70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4"/>
                    <a:pt x="1" y="2"/>
                    <a:pt x="3" y="1"/>
                  </a:cubicBezTo>
                  <a:cubicBezTo>
                    <a:pt x="5" y="0"/>
                    <a:pt x="7" y="0"/>
                    <a:pt x="9" y="1"/>
                  </a:cubicBezTo>
                  <a:cubicBezTo>
                    <a:pt x="64" y="33"/>
                    <a:pt x="64" y="33"/>
                    <a:pt x="64" y="33"/>
                  </a:cubicBezTo>
                  <a:cubicBezTo>
                    <a:pt x="66" y="34"/>
                    <a:pt x="67" y="36"/>
                    <a:pt x="67" y="38"/>
                  </a:cubicBezTo>
                  <a:cubicBezTo>
                    <a:pt x="67" y="41"/>
                    <a:pt x="66" y="43"/>
                    <a:pt x="64" y="44"/>
                  </a:cubicBezTo>
                  <a:cubicBezTo>
                    <a:pt x="9" y="76"/>
                    <a:pt x="9" y="76"/>
                    <a:pt x="9" y="76"/>
                  </a:cubicBezTo>
                  <a:cubicBezTo>
                    <a:pt x="8" y="76"/>
                    <a:pt x="7" y="76"/>
                    <a:pt x="6" y="76"/>
                  </a:cubicBezTo>
                  <a:close/>
                  <a:moveTo>
                    <a:pt x="12" y="17"/>
                  </a:moveTo>
                  <a:cubicBezTo>
                    <a:pt x="12" y="60"/>
                    <a:pt x="12" y="60"/>
                    <a:pt x="12" y="60"/>
                  </a:cubicBezTo>
                  <a:cubicBezTo>
                    <a:pt x="49" y="38"/>
                    <a:pt x="49" y="38"/>
                    <a:pt x="49" y="38"/>
                  </a:cubicBezTo>
                  <a:lnTo>
                    <a:pt x="12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B99FB742-3793-42A8-8FC8-801968CEFE7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496" y="2514"/>
              <a:ext cx="187" cy="164"/>
            </a:xfrm>
            <a:custGeom>
              <a:avLst/>
              <a:gdLst>
                <a:gd name="T0" fmla="*/ 71 w 78"/>
                <a:gd name="T1" fmla="*/ 69 h 69"/>
                <a:gd name="T2" fmla="*/ 6 w 78"/>
                <a:gd name="T3" fmla="*/ 69 h 69"/>
                <a:gd name="T4" fmla="*/ 1 w 78"/>
                <a:gd name="T5" fmla="*/ 66 h 69"/>
                <a:gd name="T6" fmla="*/ 1 w 78"/>
                <a:gd name="T7" fmla="*/ 60 h 69"/>
                <a:gd name="T8" fmla="*/ 34 w 78"/>
                <a:gd name="T9" fmla="*/ 3 h 69"/>
                <a:gd name="T10" fmla="*/ 39 w 78"/>
                <a:gd name="T11" fmla="*/ 0 h 69"/>
                <a:gd name="T12" fmla="*/ 44 w 78"/>
                <a:gd name="T13" fmla="*/ 3 h 69"/>
                <a:gd name="T14" fmla="*/ 64 w 78"/>
                <a:gd name="T15" fmla="*/ 39 h 69"/>
                <a:gd name="T16" fmla="*/ 64 w 78"/>
                <a:gd name="T17" fmla="*/ 39 h 69"/>
                <a:gd name="T18" fmla="*/ 76 w 78"/>
                <a:gd name="T19" fmla="*/ 60 h 69"/>
                <a:gd name="T20" fmla="*/ 76 w 78"/>
                <a:gd name="T21" fmla="*/ 66 h 69"/>
                <a:gd name="T22" fmla="*/ 71 w 78"/>
                <a:gd name="T23" fmla="*/ 69 h 69"/>
                <a:gd name="T24" fmla="*/ 17 w 78"/>
                <a:gd name="T25" fmla="*/ 57 h 69"/>
                <a:gd name="T26" fmla="*/ 61 w 78"/>
                <a:gd name="T27" fmla="*/ 57 h 69"/>
                <a:gd name="T28" fmla="*/ 39 w 78"/>
                <a:gd name="T29" fmla="*/ 18 h 69"/>
                <a:gd name="T30" fmla="*/ 17 w 78"/>
                <a:gd name="T31" fmla="*/ 57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8" h="69">
                  <a:moveTo>
                    <a:pt x="71" y="69"/>
                  </a:moveTo>
                  <a:cubicBezTo>
                    <a:pt x="6" y="69"/>
                    <a:pt x="6" y="69"/>
                    <a:pt x="6" y="69"/>
                  </a:cubicBezTo>
                  <a:cubicBezTo>
                    <a:pt x="4" y="69"/>
                    <a:pt x="2" y="67"/>
                    <a:pt x="1" y="66"/>
                  </a:cubicBezTo>
                  <a:cubicBezTo>
                    <a:pt x="0" y="64"/>
                    <a:pt x="0" y="61"/>
                    <a:pt x="1" y="60"/>
                  </a:cubicBezTo>
                  <a:cubicBezTo>
                    <a:pt x="34" y="3"/>
                    <a:pt x="34" y="3"/>
                    <a:pt x="34" y="3"/>
                  </a:cubicBezTo>
                  <a:cubicBezTo>
                    <a:pt x="35" y="1"/>
                    <a:pt x="37" y="0"/>
                    <a:pt x="39" y="0"/>
                  </a:cubicBezTo>
                  <a:cubicBezTo>
                    <a:pt x="41" y="0"/>
                    <a:pt x="43" y="1"/>
                    <a:pt x="44" y="3"/>
                  </a:cubicBezTo>
                  <a:cubicBezTo>
                    <a:pt x="64" y="39"/>
                    <a:pt x="64" y="39"/>
                    <a:pt x="64" y="39"/>
                  </a:cubicBezTo>
                  <a:cubicBezTo>
                    <a:pt x="64" y="39"/>
                    <a:pt x="64" y="39"/>
                    <a:pt x="64" y="39"/>
                  </a:cubicBezTo>
                  <a:cubicBezTo>
                    <a:pt x="76" y="60"/>
                    <a:pt x="76" y="60"/>
                    <a:pt x="76" y="60"/>
                  </a:cubicBezTo>
                  <a:cubicBezTo>
                    <a:pt x="78" y="61"/>
                    <a:pt x="78" y="64"/>
                    <a:pt x="76" y="66"/>
                  </a:cubicBezTo>
                  <a:cubicBezTo>
                    <a:pt x="75" y="67"/>
                    <a:pt x="73" y="69"/>
                    <a:pt x="71" y="69"/>
                  </a:cubicBezTo>
                  <a:close/>
                  <a:moveTo>
                    <a:pt x="17" y="57"/>
                  </a:moveTo>
                  <a:cubicBezTo>
                    <a:pt x="61" y="57"/>
                    <a:pt x="61" y="57"/>
                    <a:pt x="61" y="57"/>
                  </a:cubicBezTo>
                  <a:cubicBezTo>
                    <a:pt x="39" y="18"/>
                    <a:pt x="39" y="18"/>
                    <a:pt x="39" y="18"/>
                  </a:cubicBezTo>
                  <a:lnTo>
                    <a:pt x="17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CB494E55-6FAB-4BD1-890F-4E7AAEC8629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06" y="2266"/>
              <a:ext cx="117" cy="78"/>
            </a:xfrm>
            <a:custGeom>
              <a:avLst/>
              <a:gdLst>
                <a:gd name="T0" fmla="*/ 25 w 49"/>
                <a:gd name="T1" fmla="*/ 33 h 33"/>
                <a:gd name="T2" fmla="*/ 0 w 49"/>
                <a:gd name="T3" fmla="*/ 17 h 33"/>
                <a:gd name="T4" fmla="*/ 25 w 49"/>
                <a:gd name="T5" fmla="*/ 0 h 33"/>
                <a:gd name="T6" fmla="*/ 49 w 49"/>
                <a:gd name="T7" fmla="*/ 17 h 33"/>
                <a:gd name="T8" fmla="*/ 25 w 49"/>
                <a:gd name="T9" fmla="*/ 33 h 33"/>
                <a:gd name="T10" fmla="*/ 25 w 49"/>
                <a:gd name="T11" fmla="*/ 12 h 33"/>
                <a:gd name="T12" fmla="*/ 12 w 49"/>
                <a:gd name="T13" fmla="*/ 17 h 33"/>
                <a:gd name="T14" fmla="*/ 25 w 49"/>
                <a:gd name="T15" fmla="*/ 21 h 33"/>
                <a:gd name="T16" fmla="*/ 37 w 49"/>
                <a:gd name="T17" fmla="*/ 17 h 33"/>
                <a:gd name="T18" fmla="*/ 25 w 49"/>
                <a:gd name="T19" fmla="*/ 12 h 33"/>
                <a:gd name="T20" fmla="*/ 37 w 49"/>
                <a:gd name="T21" fmla="*/ 17 h 33"/>
                <a:gd name="T22" fmla="*/ 37 w 49"/>
                <a:gd name="T23" fmla="*/ 17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9" h="33">
                  <a:moveTo>
                    <a:pt x="25" y="33"/>
                  </a:moveTo>
                  <a:cubicBezTo>
                    <a:pt x="11" y="33"/>
                    <a:pt x="0" y="26"/>
                    <a:pt x="0" y="17"/>
                  </a:cubicBezTo>
                  <a:cubicBezTo>
                    <a:pt x="0" y="7"/>
                    <a:pt x="11" y="0"/>
                    <a:pt x="25" y="0"/>
                  </a:cubicBezTo>
                  <a:cubicBezTo>
                    <a:pt x="38" y="0"/>
                    <a:pt x="49" y="7"/>
                    <a:pt x="49" y="17"/>
                  </a:cubicBezTo>
                  <a:cubicBezTo>
                    <a:pt x="49" y="26"/>
                    <a:pt x="38" y="33"/>
                    <a:pt x="25" y="33"/>
                  </a:cubicBezTo>
                  <a:close/>
                  <a:moveTo>
                    <a:pt x="25" y="12"/>
                  </a:moveTo>
                  <a:cubicBezTo>
                    <a:pt x="17" y="12"/>
                    <a:pt x="13" y="16"/>
                    <a:pt x="12" y="17"/>
                  </a:cubicBezTo>
                  <a:cubicBezTo>
                    <a:pt x="13" y="18"/>
                    <a:pt x="17" y="21"/>
                    <a:pt x="25" y="21"/>
                  </a:cubicBezTo>
                  <a:cubicBezTo>
                    <a:pt x="33" y="21"/>
                    <a:pt x="37" y="18"/>
                    <a:pt x="37" y="17"/>
                  </a:cubicBezTo>
                  <a:cubicBezTo>
                    <a:pt x="37" y="15"/>
                    <a:pt x="33" y="12"/>
                    <a:pt x="25" y="12"/>
                  </a:cubicBezTo>
                  <a:close/>
                  <a:moveTo>
                    <a:pt x="37" y="17"/>
                  </a:moveTo>
                  <a:cubicBezTo>
                    <a:pt x="37" y="17"/>
                    <a:pt x="37" y="17"/>
                    <a:pt x="37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95ED884A-3CE1-4EF0-8D11-C0A6F9F3259B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7" y="2146"/>
              <a:ext cx="93" cy="120"/>
            </a:xfrm>
            <a:custGeom>
              <a:avLst/>
              <a:gdLst>
                <a:gd name="T0" fmla="*/ 33 w 39"/>
                <a:gd name="T1" fmla="*/ 50 h 50"/>
                <a:gd name="T2" fmla="*/ 31 w 39"/>
                <a:gd name="T3" fmla="*/ 50 h 50"/>
                <a:gd name="T4" fmla="*/ 14 w 39"/>
                <a:gd name="T5" fmla="*/ 25 h 50"/>
                <a:gd name="T6" fmla="*/ 5 w 39"/>
                <a:gd name="T7" fmla="*/ 12 h 50"/>
                <a:gd name="T8" fmla="*/ 0 w 39"/>
                <a:gd name="T9" fmla="*/ 5 h 50"/>
                <a:gd name="T10" fmla="*/ 7 w 39"/>
                <a:gd name="T11" fmla="*/ 0 h 50"/>
                <a:gd name="T12" fmla="*/ 26 w 39"/>
                <a:gd name="T13" fmla="*/ 27 h 50"/>
                <a:gd name="T14" fmla="*/ 35 w 39"/>
                <a:gd name="T15" fmla="*/ 39 h 50"/>
                <a:gd name="T16" fmla="*/ 38 w 39"/>
                <a:gd name="T17" fmla="*/ 46 h 50"/>
                <a:gd name="T18" fmla="*/ 33 w 39"/>
                <a:gd name="T19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9" h="50">
                  <a:moveTo>
                    <a:pt x="33" y="50"/>
                  </a:moveTo>
                  <a:cubicBezTo>
                    <a:pt x="32" y="50"/>
                    <a:pt x="31" y="50"/>
                    <a:pt x="31" y="50"/>
                  </a:cubicBezTo>
                  <a:cubicBezTo>
                    <a:pt x="24" y="47"/>
                    <a:pt x="12" y="39"/>
                    <a:pt x="14" y="25"/>
                  </a:cubicBezTo>
                  <a:cubicBezTo>
                    <a:pt x="15" y="15"/>
                    <a:pt x="8" y="13"/>
                    <a:pt x="5" y="12"/>
                  </a:cubicBezTo>
                  <a:cubicBezTo>
                    <a:pt x="2" y="12"/>
                    <a:pt x="0" y="9"/>
                    <a:pt x="0" y="5"/>
                  </a:cubicBezTo>
                  <a:cubicBezTo>
                    <a:pt x="1" y="2"/>
                    <a:pt x="4" y="0"/>
                    <a:pt x="7" y="0"/>
                  </a:cubicBezTo>
                  <a:cubicBezTo>
                    <a:pt x="16" y="1"/>
                    <a:pt x="28" y="9"/>
                    <a:pt x="26" y="27"/>
                  </a:cubicBezTo>
                  <a:cubicBezTo>
                    <a:pt x="25" y="35"/>
                    <a:pt x="34" y="38"/>
                    <a:pt x="35" y="39"/>
                  </a:cubicBezTo>
                  <a:cubicBezTo>
                    <a:pt x="38" y="40"/>
                    <a:pt x="39" y="43"/>
                    <a:pt x="38" y="46"/>
                  </a:cubicBezTo>
                  <a:cubicBezTo>
                    <a:pt x="37" y="49"/>
                    <a:pt x="35" y="50"/>
                    <a:pt x="33" y="5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B44E935E-7D57-47C0-9966-EFF614C805C8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5" y="2146"/>
              <a:ext cx="28" cy="174"/>
            </a:xfrm>
            <a:custGeom>
              <a:avLst/>
              <a:gdLst>
                <a:gd name="T0" fmla="*/ 6 w 12"/>
                <a:gd name="T1" fmla="*/ 73 h 73"/>
                <a:gd name="T2" fmla="*/ 0 w 12"/>
                <a:gd name="T3" fmla="*/ 67 h 73"/>
                <a:gd name="T4" fmla="*/ 0 w 12"/>
                <a:gd name="T5" fmla="*/ 6 h 73"/>
                <a:gd name="T6" fmla="*/ 6 w 12"/>
                <a:gd name="T7" fmla="*/ 0 h 73"/>
                <a:gd name="T8" fmla="*/ 12 w 12"/>
                <a:gd name="T9" fmla="*/ 6 h 73"/>
                <a:gd name="T10" fmla="*/ 12 w 12"/>
                <a:gd name="T11" fmla="*/ 67 h 73"/>
                <a:gd name="T12" fmla="*/ 6 w 12"/>
                <a:gd name="T13" fmla="*/ 73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" h="73">
                  <a:moveTo>
                    <a:pt x="6" y="73"/>
                  </a:moveTo>
                  <a:cubicBezTo>
                    <a:pt x="3" y="73"/>
                    <a:pt x="0" y="70"/>
                    <a:pt x="0" y="67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67"/>
                    <a:pt x="12" y="67"/>
                    <a:pt x="12" y="67"/>
                  </a:cubicBezTo>
                  <a:cubicBezTo>
                    <a:pt x="12" y="70"/>
                    <a:pt x="9" y="73"/>
                    <a:pt x="6" y="7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3E6E8F78-D563-4A2E-8ABC-D87E1E7C160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19" y="2099"/>
              <a:ext cx="344" cy="293"/>
            </a:xfrm>
            <a:custGeom>
              <a:avLst/>
              <a:gdLst>
                <a:gd name="T0" fmla="*/ 138 w 144"/>
                <a:gd name="T1" fmla="*/ 123 h 123"/>
                <a:gd name="T2" fmla="*/ 6 w 144"/>
                <a:gd name="T3" fmla="*/ 123 h 123"/>
                <a:gd name="T4" fmla="*/ 0 w 144"/>
                <a:gd name="T5" fmla="*/ 117 h 123"/>
                <a:gd name="T6" fmla="*/ 0 w 144"/>
                <a:gd name="T7" fmla="*/ 6 h 123"/>
                <a:gd name="T8" fmla="*/ 6 w 144"/>
                <a:gd name="T9" fmla="*/ 0 h 123"/>
                <a:gd name="T10" fmla="*/ 138 w 144"/>
                <a:gd name="T11" fmla="*/ 0 h 123"/>
                <a:gd name="T12" fmla="*/ 144 w 144"/>
                <a:gd name="T13" fmla="*/ 6 h 123"/>
                <a:gd name="T14" fmla="*/ 144 w 144"/>
                <a:gd name="T15" fmla="*/ 117 h 123"/>
                <a:gd name="T16" fmla="*/ 138 w 144"/>
                <a:gd name="T17" fmla="*/ 123 h 123"/>
                <a:gd name="T18" fmla="*/ 12 w 144"/>
                <a:gd name="T19" fmla="*/ 111 h 123"/>
                <a:gd name="T20" fmla="*/ 132 w 144"/>
                <a:gd name="T21" fmla="*/ 111 h 123"/>
                <a:gd name="T22" fmla="*/ 132 w 144"/>
                <a:gd name="T23" fmla="*/ 12 h 123"/>
                <a:gd name="T24" fmla="*/ 12 w 144"/>
                <a:gd name="T25" fmla="*/ 12 h 123"/>
                <a:gd name="T26" fmla="*/ 12 w 144"/>
                <a:gd name="T27" fmla="*/ 111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44" h="123">
                  <a:moveTo>
                    <a:pt x="138" y="123"/>
                  </a:moveTo>
                  <a:cubicBezTo>
                    <a:pt x="6" y="123"/>
                    <a:pt x="6" y="123"/>
                    <a:pt x="6" y="123"/>
                  </a:cubicBezTo>
                  <a:cubicBezTo>
                    <a:pt x="2" y="123"/>
                    <a:pt x="0" y="120"/>
                    <a:pt x="0" y="117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42" y="0"/>
                    <a:pt x="144" y="3"/>
                    <a:pt x="144" y="6"/>
                  </a:cubicBezTo>
                  <a:cubicBezTo>
                    <a:pt x="144" y="117"/>
                    <a:pt x="144" y="117"/>
                    <a:pt x="144" y="117"/>
                  </a:cubicBezTo>
                  <a:cubicBezTo>
                    <a:pt x="144" y="120"/>
                    <a:pt x="142" y="123"/>
                    <a:pt x="138" y="123"/>
                  </a:cubicBezTo>
                  <a:close/>
                  <a:moveTo>
                    <a:pt x="12" y="111"/>
                  </a:moveTo>
                  <a:cubicBezTo>
                    <a:pt x="132" y="111"/>
                    <a:pt x="132" y="111"/>
                    <a:pt x="132" y="111"/>
                  </a:cubicBezTo>
                  <a:cubicBezTo>
                    <a:pt x="132" y="12"/>
                    <a:pt x="132" y="12"/>
                    <a:pt x="132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1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8A0AFA77-E368-4948-9AED-594E514BA0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611" y="2099"/>
              <a:ext cx="346" cy="293"/>
            </a:xfrm>
            <a:custGeom>
              <a:avLst/>
              <a:gdLst>
                <a:gd name="T0" fmla="*/ 139 w 145"/>
                <a:gd name="T1" fmla="*/ 123 h 123"/>
                <a:gd name="T2" fmla="*/ 6 w 145"/>
                <a:gd name="T3" fmla="*/ 123 h 123"/>
                <a:gd name="T4" fmla="*/ 0 w 145"/>
                <a:gd name="T5" fmla="*/ 117 h 123"/>
                <a:gd name="T6" fmla="*/ 0 w 145"/>
                <a:gd name="T7" fmla="*/ 6 h 123"/>
                <a:gd name="T8" fmla="*/ 6 w 145"/>
                <a:gd name="T9" fmla="*/ 0 h 123"/>
                <a:gd name="T10" fmla="*/ 139 w 145"/>
                <a:gd name="T11" fmla="*/ 0 h 123"/>
                <a:gd name="T12" fmla="*/ 145 w 145"/>
                <a:gd name="T13" fmla="*/ 6 h 123"/>
                <a:gd name="T14" fmla="*/ 145 w 145"/>
                <a:gd name="T15" fmla="*/ 117 h 123"/>
                <a:gd name="T16" fmla="*/ 139 w 145"/>
                <a:gd name="T17" fmla="*/ 123 h 123"/>
                <a:gd name="T18" fmla="*/ 12 w 145"/>
                <a:gd name="T19" fmla="*/ 111 h 123"/>
                <a:gd name="T20" fmla="*/ 133 w 145"/>
                <a:gd name="T21" fmla="*/ 111 h 123"/>
                <a:gd name="T22" fmla="*/ 133 w 145"/>
                <a:gd name="T23" fmla="*/ 12 h 123"/>
                <a:gd name="T24" fmla="*/ 12 w 145"/>
                <a:gd name="T25" fmla="*/ 12 h 123"/>
                <a:gd name="T26" fmla="*/ 12 w 145"/>
                <a:gd name="T27" fmla="*/ 111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45" h="123">
                  <a:moveTo>
                    <a:pt x="139" y="123"/>
                  </a:moveTo>
                  <a:cubicBezTo>
                    <a:pt x="6" y="123"/>
                    <a:pt x="6" y="123"/>
                    <a:pt x="6" y="123"/>
                  </a:cubicBezTo>
                  <a:cubicBezTo>
                    <a:pt x="3" y="123"/>
                    <a:pt x="0" y="120"/>
                    <a:pt x="0" y="117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2" y="0"/>
                    <a:pt x="145" y="3"/>
                    <a:pt x="145" y="6"/>
                  </a:cubicBezTo>
                  <a:cubicBezTo>
                    <a:pt x="145" y="117"/>
                    <a:pt x="145" y="117"/>
                    <a:pt x="145" y="117"/>
                  </a:cubicBezTo>
                  <a:cubicBezTo>
                    <a:pt x="145" y="120"/>
                    <a:pt x="142" y="123"/>
                    <a:pt x="139" y="123"/>
                  </a:cubicBezTo>
                  <a:close/>
                  <a:moveTo>
                    <a:pt x="12" y="111"/>
                  </a:moveTo>
                  <a:cubicBezTo>
                    <a:pt x="133" y="111"/>
                    <a:pt x="133" y="111"/>
                    <a:pt x="133" y="111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1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7D565D67-CACA-4293-908C-FA9E65FE6D0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405" y="2440"/>
              <a:ext cx="371" cy="298"/>
            </a:xfrm>
            <a:custGeom>
              <a:avLst/>
              <a:gdLst>
                <a:gd name="T0" fmla="*/ 149 w 155"/>
                <a:gd name="T1" fmla="*/ 125 h 125"/>
                <a:gd name="T2" fmla="*/ 6 w 155"/>
                <a:gd name="T3" fmla="*/ 125 h 125"/>
                <a:gd name="T4" fmla="*/ 0 w 155"/>
                <a:gd name="T5" fmla="*/ 119 h 125"/>
                <a:gd name="T6" fmla="*/ 0 w 155"/>
                <a:gd name="T7" fmla="*/ 6 h 125"/>
                <a:gd name="T8" fmla="*/ 6 w 155"/>
                <a:gd name="T9" fmla="*/ 0 h 125"/>
                <a:gd name="T10" fmla="*/ 149 w 155"/>
                <a:gd name="T11" fmla="*/ 0 h 125"/>
                <a:gd name="T12" fmla="*/ 155 w 155"/>
                <a:gd name="T13" fmla="*/ 6 h 125"/>
                <a:gd name="T14" fmla="*/ 155 w 155"/>
                <a:gd name="T15" fmla="*/ 119 h 125"/>
                <a:gd name="T16" fmla="*/ 149 w 155"/>
                <a:gd name="T17" fmla="*/ 125 h 125"/>
                <a:gd name="T18" fmla="*/ 12 w 155"/>
                <a:gd name="T19" fmla="*/ 113 h 125"/>
                <a:gd name="T20" fmla="*/ 143 w 155"/>
                <a:gd name="T21" fmla="*/ 113 h 125"/>
                <a:gd name="T22" fmla="*/ 143 w 155"/>
                <a:gd name="T23" fmla="*/ 12 h 125"/>
                <a:gd name="T24" fmla="*/ 12 w 155"/>
                <a:gd name="T25" fmla="*/ 12 h 125"/>
                <a:gd name="T26" fmla="*/ 12 w 155"/>
                <a:gd name="T27" fmla="*/ 113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5" h="125">
                  <a:moveTo>
                    <a:pt x="149" y="125"/>
                  </a:moveTo>
                  <a:cubicBezTo>
                    <a:pt x="6" y="125"/>
                    <a:pt x="6" y="125"/>
                    <a:pt x="6" y="125"/>
                  </a:cubicBezTo>
                  <a:cubicBezTo>
                    <a:pt x="2" y="125"/>
                    <a:pt x="0" y="122"/>
                    <a:pt x="0" y="119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149" y="0"/>
                    <a:pt x="149" y="0"/>
                    <a:pt x="149" y="0"/>
                  </a:cubicBezTo>
                  <a:cubicBezTo>
                    <a:pt x="153" y="0"/>
                    <a:pt x="155" y="3"/>
                    <a:pt x="155" y="6"/>
                  </a:cubicBezTo>
                  <a:cubicBezTo>
                    <a:pt x="155" y="119"/>
                    <a:pt x="155" y="119"/>
                    <a:pt x="155" y="119"/>
                  </a:cubicBezTo>
                  <a:cubicBezTo>
                    <a:pt x="155" y="122"/>
                    <a:pt x="153" y="125"/>
                    <a:pt x="149" y="125"/>
                  </a:cubicBezTo>
                  <a:close/>
                  <a:moveTo>
                    <a:pt x="12" y="113"/>
                  </a:moveTo>
                  <a:cubicBezTo>
                    <a:pt x="143" y="113"/>
                    <a:pt x="143" y="113"/>
                    <a:pt x="143" y="113"/>
                  </a:cubicBezTo>
                  <a:cubicBezTo>
                    <a:pt x="143" y="12"/>
                    <a:pt x="143" y="12"/>
                    <a:pt x="143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11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3" name="Group 28">
            <a:extLst>
              <a:ext uri="{FF2B5EF4-FFF2-40B4-BE49-F238E27FC236}">
                <a16:creationId xmlns:a16="http://schemas.microsoft.com/office/drawing/2014/main" id="{737310C0-62B1-485F-B66B-E2E24C9335B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976689" y="2221171"/>
            <a:ext cx="725487" cy="726220"/>
            <a:chOff x="-1" y="1"/>
            <a:chExt cx="990" cy="991"/>
          </a:xfrm>
          <a:solidFill>
            <a:schemeClr val="bg1">
              <a:lumMod val="50000"/>
            </a:schemeClr>
          </a:solidFill>
        </p:grpSpPr>
        <p:sp>
          <p:nvSpPr>
            <p:cNvPr id="35" name="Freeform 29">
              <a:extLst>
                <a:ext uri="{FF2B5EF4-FFF2-40B4-BE49-F238E27FC236}">
                  <a16:creationId xmlns:a16="http://schemas.microsoft.com/office/drawing/2014/main" id="{4EC65342-735F-48F3-A010-04BEAFA9F85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1" y="1"/>
              <a:ext cx="346" cy="186"/>
            </a:xfrm>
            <a:custGeom>
              <a:avLst/>
              <a:gdLst>
                <a:gd name="T0" fmla="*/ 120 w 145"/>
                <a:gd name="T1" fmla="*/ 78 h 78"/>
                <a:gd name="T2" fmla="*/ 26 w 145"/>
                <a:gd name="T3" fmla="*/ 78 h 78"/>
                <a:gd name="T4" fmla="*/ 0 w 145"/>
                <a:gd name="T5" fmla="*/ 52 h 78"/>
                <a:gd name="T6" fmla="*/ 0 w 145"/>
                <a:gd name="T7" fmla="*/ 25 h 78"/>
                <a:gd name="T8" fmla="*/ 26 w 145"/>
                <a:gd name="T9" fmla="*/ 0 h 78"/>
                <a:gd name="T10" fmla="*/ 120 w 145"/>
                <a:gd name="T11" fmla="*/ 0 h 78"/>
                <a:gd name="T12" fmla="*/ 145 w 145"/>
                <a:gd name="T13" fmla="*/ 25 h 78"/>
                <a:gd name="T14" fmla="*/ 145 w 145"/>
                <a:gd name="T15" fmla="*/ 52 h 78"/>
                <a:gd name="T16" fmla="*/ 120 w 145"/>
                <a:gd name="T17" fmla="*/ 78 h 78"/>
                <a:gd name="T18" fmla="*/ 26 w 145"/>
                <a:gd name="T19" fmla="*/ 12 h 78"/>
                <a:gd name="T20" fmla="*/ 12 w 145"/>
                <a:gd name="T21" fmla="*/ 25 h 78"/>
                <a:gd name="T22" fmla="*/ 12 w 145"/>
                <a:gd name="T23" fmla="*/ 52 h 78"/>
                <a:gd name="T24" fmla="*/ 26 w 145"/>
                <a:gd name="T25" fmla="*/ 66 h 78"/>
                <a:gd name="T26" fmla="*/ 120 w 145"/>
                <a:gd name="T27" fmla="*/ 66 h 78"/>
                <a:gd name="T28" fmla="*/ 133 w 145"/>
                <a:gd name="T29" fmla="*/ 52 h 78"/>
                <a:gd name="T30" fmla="*/ 133 w 145"/>
                <a:gd name="T31" fmla="*/ 25 h 78"/>
                <a:gd name="T32" fmla="*/ 120 w 145"/>
                <a:gd name="T33" fmla="*/ 12 h 78"/>
                <a:gd name="T34" fmla="*/ 26 w 145"/>
                <a:gd name="T35" fmla="*/ 12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5" h="78">
                  <a:moveTo>
                    <a:pt x="120" y="78"/>
                  </a:moveTo>
                  <a:cubicBezTo>
                    <a:pt x="26" y="78"/>
                    <a:pt x="26" y="78"/>
                    <a:pt x="26" y="78"/>
                  </a:cubicBezTo>
                  <a:cubicBezTo>
                    <a:pt x="12" y="78"/>
                    <a:pt x="0" y="66"/>
                    <a:pt x="0" y="52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11"/>
                    <a:pt x="12" y="0"/>
                    <a:pt x="26" y="0"/>
                  </a:cubicBezTo>
                  <a:cubicBezTo>
                    <a:pt x="120" y="0"/>
                    <a:pt x="120" y="0"/>
                    <a:pt x="120" y="0"/>
                  </a:cubicBezTo>
                  <a:cubicBezTo>
                    <a:pt x="134" y="0"/>
                    <a:pt x="145" y="11"/>
                    <a:pt x="145" y="25"/>
                  </a:cubicBezTo>
                  <a:cubicBezTo>
                    <a:pt x="145" y="52"/>
                    <a:pt x="145" y="52"/>
                    <a:pt x="145" y="52"/>
                  </a:cubicBezTo>
                  <a:cubicBezTo>
                    <a:pt x="145" y="66"/>
                    <a:pt x="134" y="78"/>
                    <a:pt x="120" y="78"/>
                  </a:cubicBezTo>
                  <a:close/>
                  <a:moveTo>
                    <a:pt x="26" y="12"/>
                  </a:moveTo>
                  <a:cubicBezTo>
                    <a:pt x="18" y="12"/>
                    <a:pt x="12" y="18"/>
                    <a:pt x="12" y="25"/>
                  </a:cubicBezTo>
                  <a:cubicBezTo>
                    <a:pt x="12" y="52"/>
                    <a:pt x="12" y="52"/>
                    <a:pt x="12" y="52"/>
                  </a:cubicBezTo>
                  <a:cubicBezTo>
                    <a:pt x="12" y="60"/>
                    <a:pt x="18" y="66"/>
                    <a:pt x="26" y="66"/>
                  </a:cubicBezTo>
                  <a:cubicBezTo>
                    <a:pt x="120" y="66"/>
                    <a:pt x="120" y="66"/>
                    <a:pt x="120" y="66"/>
                  </a:cubicBezTo>
                  <a:cubicBezTo>
                    <a:pt x="127" y="66"/>
                    <a:pt x="133" y="60"/>
                    <a:pt x="133" y="52"/>
                  </a:cubicBezTo>
                  <a:cubicBezTo>
                    <a:pt x="133" y="25"/>
                    <a:pt x="133" y="25"/>
                    <a:pt x="133" y="25"/>
                  </a:cubicBezTo>
                  <a:cubicBezTo>
                    <a:pt x="133" y="18"/>
                    <a:pt x="127" y="12"/>
                    <a:pt x="120" y="12"/>
                  </a:cubicBezTo>
                  <a:lnTo>
                    <a:pt x="26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30">
              <a:extLst>
                <a:ext uri="{FF2B5EF4-FFF2-40B4-BE49-F238E27FC236}">
                  <a16:creationId xmlns:a16="http://schemas.microsoft.com/office/drawing/2014/main" id="{DA921211-277A-4E60-B3AB-9C9DA07F44D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3" y="663"/>
              <a:ext cx="346" cy="329"/>
            </a:xfrm>
            <a:custGeom>
              <a:avLst/>
              <a:gdLst>
                <a:gd name="T0" fmla="*/ 114 w 145"/>
                <a:gd name="T1" fmla="*/ 138 h 138"/>
                <a:gd name="T2" fmla="*/ 30 w 145"/>
                <a:gd name="T3" fmla="*/ 138 h 138"/>
                <a:gd name="T4" fmla="*/ 0 w 145"/>
                <a:gd name="T5" fmla="*/ 107 h 138"/>
                <a:gd name="T6" fmla="*/ 0 w 145"/>
                <a:gd name="T7" fmla="*/ 31 h 138"/>
                <a:gd name="T8" fmla="*/ 30 w 145"/>
                <a:gd name="T9" fmla="*/ 0 h 138"/>
                <a:gd name="T10" fmla="*/ 114 w 145"/>
                <a:gd name="T11" fmla="*/ 0 h 138"/>
                <a:gd name="T12" fmla="*/ 145 w 145"/>
                <a:gd name="T13" fmla="*/ 31 h 138"/>
                <a:gd name="T14" fmla="*/ 145 w 145"/>
                <a:gd name="T15" fmla="*/ 107 h 138"/>
                <a:gd name="T16" fmla="*/ 114 w 145"/>
                <a:gd name="T17" fmla="*/ 138 h 138"/>
                <a:gd name="T18" fmla="*/ 30 w 145"/>
                <a:gd name="T19" fmla="*/ 12 h 138"/>
                <a:gd name="T20" fmla="*/ 12 w 145"/>
                <a:gd name="T21" fmla="*/ 31 h 138"/>
                <a:gd name="T22" fmla="*/ 12 w 145"/>
                <a:gd name="T23" fmla="*/ 107 h 138"/>
                <a:gd name="T24" fmla="*/ 30 w 145"/>
                <a:gd name="T25" fmla="*/ 126 h 138"/>
                <a:gd name="T26" fmla="*/ 114 w 145"/>
                <a:gd name="T27" fmla="*/ 126 h 138"/>
                <a:gd name="T28" fmla="*/ 133 w 145"/>
                <a:gd name="T29" fmla="*/ 107 h 138"/>
                <a:gd name="T30" fmla="*/ 133 w 145"/>
                <a:gd name="T31" fmla="*/ 31 h 138"/>
                <a:gd name="T32" fmla="*/ 114 w 145"/>
                <a:gd name="T33" fmla="*/ 12 h 138"/>
                <a:gd name="T34" fmla="*/ 30 w 145"/>
                <a:gd name="T35" fmla="*/ 12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5" h="138">
                  <a:moveTo>
                    <a:pt x="114" y="138"/>
                  </a:moveTo>
                  <a:cubicBezTo>
                    <a:pt x="30" y="138"/>
                    <a:pt x="30" y="138"/>
                    <a:pt x="30" y="138"/>
                  </a:cubicBezTo>
                  <a:cubicBezTo>
                    <a:pt x="13" y="138"/>
                    <a:pt x="0" y="124"/>
                    <a:pt x="0" y="107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14"/>
                    <a:pt x="13" y="0"/>
                    <a:pt x="30" y="0"/>
                  </a:cubicBezTo>
                  <a:cubicBezTo>
                    <a:pt x="114" y="0"/>
                    <a:pt x="114" y="0"/>
                    <a:pt x="114" y="0"/>
                  </a:cubicBezTo>
                  <a:cubicBezTo>
                    <a:pt x="131" y="0"/>
                    <a:pt x="145" y="14"/>
                    <a:pt x="145" y="31"/>
                  </a:cubicBezTo>
                  <a:cubicBezTo>
                    <a:pt x="145" y="107"/>
                    <a:pt x="145" y="107"/>
                    <a:pt x="145" y="107"/>
                  </a:cubicBezTo>
                  <a:cubicBezTo>
                    <a:pt x="145" y="124"/>
                    <a:pt x="131" y="138"/>
                    <a:pt x="114" y="138"/>
                  </a:cubicBezTo>
                  <a:close/>
                  <a:moveTo>
                    <a:pt x="30" y="12"/>
                  </a:moveTo>
                  <a:cubicBezTo>
                    <a:pt x="20" y="12"/>
                    <a:pt x="12" y="20"/>
                    <a:pt x="12" y="31"/>
                  </a:cubicBezTo>
                  <a:cubicBezTo>
                    <a:pt x="12" y="107"/>
                    <a:pt x="12" y="107"/>
                    <a:pt x="12" y="107"/>
                  </a:cubicBezTo>
                  <a:cubicBezTo>
                    <a:pt x="12" y="117"/>
                    <a:pt x="20" y="126"/>
                    <a:pt x="30" y="126"/>
                  </a:cubicBezTo>
                  <a:cubicBezTo>
                    <a:pt x="114" y="126"/>
                    <a:pt x="114" y="126"/>
                    <a:pt x="114" y="126"/>
                  </a:cubicBezTo>
                  <a:cubicBezTo>
                    <a:pt x="124" y="126"/>
                    <a:pt x="133" y="117"/>
                    <a:pt x="133" y="107"/>
                  </a:cubicBezTo>
                  <a:cubicBezTo>
                    <a:pt x="133" y="31"/>
                    <a:pt x="133" y="31"/>
                    <a:pt x="133" y="31"/>
                  </a:cubicBezTo>
                  <a:cubicBezTo>
                    <a:pt x="133" y="20"/>
                    <a:pt x="124" y="12"/>
                    <a:pt x="114" y="12"/>
                  </a:cubicBezTo>
                  <a:lnTo>
                    <a:pt x="30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31">
              <a:extLst>
                <a:ext uri="{FF2B5EF4-FFF2-40B4-BE49-F238E27FC236}">
                  <a16:creationId xmlns:a16="http://schemas.microsoft.com/office/drawing/2014/main" id="{CD0795AD-35FE-432B-A76E-839F484D496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10" y="668"/>
              <a:ext cx="279" cy="265"/>
            </a:xfrm>
            <a:custGeom>
              <a:avLst/>
              <a:gdLst>
                <a:gd name="T0" fmla="*/ 92 w 117"/>
                <a:gd name="T1" fmla="*/ 111 h 111"/>
                <a:gd name="T2" fmla="*/ 26 w 117"/>
                <a:gd name="T3" fmla="*/ 111 h 111"/>
                <a:gd name="T4" fmla="*/ 0 w 117"/>
                <a:gd name="T5" fmla="*/ 85 h 111"/>
                <a:gd name="T6" fmla="*/ 0 w 117"/>
                <a:gd name="T7" fmla="*/ 25 h 111"/>
                <a:gd name="T8" fmla="*/ 26 w 117"/>
                <a:gd name="T9" fmla="*/ 0 h 111"/>
                <a:gd name="T10" fmla="*/ 92 w 117"/>
                <a:gd name="T11" fmla="*/ 0 h 111"/>
                <a:gd name="T12" fmla="*/ 117 w 117"/>
                <a:gd name="T13" fmla="*/ 25 h 111"/>
                <a:gd name="T14" fmla="*/ 117 w 117"/>
                <a:gd name="T15" fmla="*/ 85 h 111"/>
                <a:gd name="T16" fmla="*/ 92 w 117"/>
                <a:gd name="T17" fmla="*/ 111 h 111"/>
                <a:gd name="T18" fmla="*/ 26 w 117"/>
                <a:gd name="T19" fmla="*/ 12 h 111"/>
                <a:gd name="T20" fmla="*/ 12 w 117"/>
                <a:gd name="T21" fmla="*/ 25 h 111"/>
                <a:gd name="T22" fmla="*/ 12 w 117"/>
                <a:gd name="T23" fmla="*/ 85 h 111"/>
                <a:gd name="T24" fmla="*/ 26 w 117"/>
                <a:gd name="T25" fmla="*/ 99 h 111"/>
                <a:gd name="T26" fmla="*/ 92 w 117"/>
                <a:gd name="T27" fmla="*/ 99 h 111"/>
                <a:gd name="T28" fmla="*/ 105 w 117"/>
                <a:gd name="T29" fmla="*/ 85 h 111"/>
                <a:gd name="T30" fmla="*/ 105 w 117"/>
                <a:gd name="T31" fmla="*/ 25 h 111"/>
                <a:gd name="T32" fmla="*/ 92 w 117"/>
                <a:gd name="T33" fmla="*/ 12 h 111"/>
                <a:gd name="T34" fmla="*/ 26 w 117"/>
                <a:gd name="T35" fmla="*/ 12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17" h="111">
                  <a:moveTo>
                    <a:pt x="92" y="111"/>
                  </a:moveTo>
                  <a:cubicBezTo>
                    <a:pt x="26" y="111"/>
                    <a:pt x="26" y="111"/>
                    <a:pt x="26" y="111"/>
                  </a:cubicBezTo>
                  <a:cubicBezTo>
                    <a:pt x="12" y="111"/>
                    <a:pt x="0" y="99"/>
                    <a:pt x="0" y="85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11"/>
                    <a:pt x="12" y="0"/>
                    <a:pt x="26" y="0"/>
                  </a:cubicBezTo>
                  <a:cubicBezTo>
                    <a:pt x="92" y="0"/>
                    <a:pt x="92" y="0"/>
                    <a:pt x="92" y="0"/>
                  </a:cubicBezTo>
                  <a:cubicBezTo>
                    <a:pt x="106" y="0"/>
                    <a:pt x="117" y="11"/>
                    <a:pt x="117" y="25"/>
                  </a:cubicBezTo>
                  <a:cubicBezTo>
                    <a:pt x="117" y="85"/>
                    <a:pt x="117" y="85"/>
                    <a:pt x="117" y="85"/>
                  </a:cubicBezTo>
                  <a:cubicBezTo>
                    <a:pt x="117" y="99"/>
                    <a:pt x="106" y="111"/>
                    <a:pt x="92" y="111"/>
                  </a:cubicBezTo>
                  <a:close/>
                  <a:moveTo>
                    <a:pt x="26" y="12"/>
                  </a:moveTo>
                  <a:cubicBezTo>
                    <a:pt x="18" y="12"/>
                    <a:pt x="12" y="18"/>
                    <a:pt x="12" y="25"/>
                  </a:cubicBezTo>
                  <a:cubicBezTo>
                    <a:pt x="12" y="85"/>
                    <a:pt x="12" y="85"/>
                    <a:pt x="12" y="85"/>
                  </a:cubicBezTo>
                  <a:cubicBezTo>
                    <a:pt x="12" y="93"/>
                    <a:pt x="18" y="99"/>
                    <a:pt x="26" y="99"/>
                  </a:cubicBezTo>
                  <a:cubicBezTo>
                    <a:pt x="92" y="99"/>
                    <a:pt x="92" y="99"/>
                    <a:pt x="92" y="99"/>
                  </a:cubicBezTo>
                  <a:cubicBezTo>
                    <a:pt x="99" y="99"/>
                    <a:pt x="105" y="93"/>
                    <a:pt x="105" y="8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18"/>
                    <a:pt x="99" y="12"/>
                    <a:pt x="92" y="12"/>
                  </a:cubicBezTo>
                  <a:lnTo>
                    <a:pt x="26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32">
              <a:extLst>
                <a:ext uri="{FF2B5EF4-FFF2-40B4-BE49-F238E27FC236}">
                  <a16:creationId xmlns:a16="http://schemas.microsoft.com/office/drawing/2014/main" id="{8EA4705C-5836-4911-9A3F-CE6858D0FE8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" y="668"/>
              <a:ext cx="279" cy="265"/>
            </a:xfrm>
            <a:custGeom>
              <a:avLst/>
              <a:gdLst>
                <a:gd name="T0" fmla="*/ 91 w 117"/>
                <a:gd name="T1" fmla="*/ 111 h 111"/>
                <a:gd name="T2" fmla="*/ 25 w 117"/>
                <a:gd name="T3" fmla="*/ 111 h 111"/>
                <a:gd name="T4" fmla="*/ 0 w 117"/>
                <a:gd name="T5" fmla="*/ 85 h 111"/>
                <a:gd name="T6" fmla="*/ 0 w 117"/>
                <a:gd name="T7" fmla="*/ 25 h 111"/>
                <a:gd name="T8" fmla="*/ 25 w 117"/>
                <a:gd name="T9" fmla="*/ 0 h 111"/>
                <a:gd name="T10" fmla="*/ 91 w 117"/>
                <a:gd name="T11" fmla="*/ 0 h 111"/>
                <a:gd name="T12" fmla="*/ 117 w 117"/>
                <a:gd name="T13" fmla="*/ 25 h 111"/>
                <a:gd name="T14" fmla="*/ 117 w 117"/>
                <a:gd name="T15" fmla="*/ 85 h 111"/>
                <a:gd name="T16" fmla="*/ 91 w 117"/>
                <a:gd name="T17" fmla="*/ 111 h 111"/>
                <a:gd name="T18" fmla="*/ 25 w 117"/>
                <a:gd name="T19" fmla="*/ 12 h 111"/>
                <a:gd name="T20" fmla="*/ 12 w 117"/>
                <a:gd name="T21" fmla="*/ 25 h 111"/>
                <a:gd name="T22" fmla="*/ 12 w 117"/>
                <a:gd name="T23" fmla="*/ 85 h 111"/>
                <a:gd name="T24" fmla="*/ 25 w 117"/>
                <a:gd name="T25" fmla="*/ 99 h 111"/>
                <a:gd name="T26" fmla="*/ 91 w 117"/>
                <a:gd name="T27" fmla="*/ 99 h 111"/>
                <a:gd name="T28" fmla="*/ 105 w 117"/>
                <a:gd name="T29" fmla="*/ 85 h 111"/>
                <a:gd name="T30" fmla="*/ 105 w 117"/>
                <a:gd name="T31" fmla="*/ 25 h 111"/>
                <a:gd name="T32" fmla="*/ 91 w 117"/>
                <a:gd name="T33" fmla="*/ 12 h 111"/>
                <a:gd name="T34" fmla="*/ 25 w 117"/>
                <a:gd name="T35" fmla="*/ 12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17" h="111">
                  <a:moveTo>
                    <a:pt x="91" y="111"/>
                  </a:moveTo>
                  <a:cubicBezTo>
                    <a:pt x="25" y="111"/>
                    <a:pt x="25" y="111"/>
                    <a:pt x="25" y="111"/>
                  </a:cubicBezTo>
                  <a:cubicBezTo>
                    <a:pt x="11" y="111"/>
                    <a:pt x="0" y="99"/>
                    <a:pt x="0" y="85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11"/>
                    <a:pt x="11" y="0"/>
                    <a:pt x="25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105" y="0"/>
                    <a:pt x="117" y="11"/>
                    <a:pt x="117" y="25"/>
                  </a:cubicBezTo>
                  <a:cubicBezTo>
                    <a:pt x="117" y="85"/>
                    <a:pt x="117" y="85"/>
                    <a:pt x="117" y="85"/>
                  </a:cubicBezTo>
                  <a:cubicBezTo>
                    <a:pt x="117" y="99"/>
                    <a:pt x="105" y="111"/>
                    <a:pt x="91" y="111"/>
                  </a:cubicBezTo>
                  <a:close/>
                  <a:moveTo>
                    <a:pt x="25" y="12"/>
                  </a:moveTo>
                  <a:cubicBezTo>
                    <a:pt x="18" y="12"/>
                    <a:pt x="12" y="18"/>
                    <a:pt x="12" y="25"/>
                  </a:cubicBezTo>
                  <a:cubicBezTo>
                    <a:pt x="12" y="85"/>
                    <a:pt x="12" y="85"/>
                    <a:pt x="12" y="85"/>
                  </a:cubicBezTo>
                  <a:cubicBezTo>
                    <a:pt x="12" y="93"/>
                    <a:pt x="18" y="99"/>
                    <a:pt x="25" y="99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9" y="99"/>
                    <a:pt x="105" y="93"/>
                    <a:pt x="105" y="8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18"/>
                    <a:pt x="99" y="12"/>
                    <a:pt x="91" y="12"/>
                  </a:cubicBezTo>
                  <a:lnTo>
                    <a:pt x="25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33">
              <a:extLst>
                <a:ext uri="{FF2B5EF4-FFF2-40B4-BE49-F238E27FC236}">
                  <a16:creationId xmlns:a16="http://schemas.microsoft.com/office/drawing/2014/main" id="{1CD47FE3-36BE-41E5-9405-EBADA61FC0F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83" y="335"/>
              <a:ext cx="422" cy="125"/>
            </a:xfrm>
            <a:custGeom>
              <a:avLst/>
              <a:gdLst>
                <a:gd name="T0" fmla="*/ 163 w 177"/>
                <a:gd name="T1" fmla="*/ 52 h 52"/>
                <a:gd name="T2" fmla="*/ 15 w 177"/>
                <a:gd name="T3" fmla="*/ 52 h 52"/>
                <a:gd name="T4" fmla="*/ 0 w 177"/>
                <a:gd name="T5" fmla="*/ 37 h 52"/>
                <a:gd name="T6" fmla="*/ 0 w 177"/>
                <a:gd name="T7" fmla="*/ 14 h 52"/>
                <a:gd name="T8" fmla="*/ 15 w 177"/>
                <a:gd name="T9" fmla="*/ 0 h 52"/>
                <a:gd name="T10" fmla="*/ 163 w 177"/>
                <a:gd name="T11" fmla="*/ 0 h 52"/>
                <a:gd name="T12" fmla="*/ 177 w 177"/>
                <a:gd name="T13" fmla="*/ 14 h 52"/>
                <a:gd name="T14" fmla="*/ 177 w 177"/>
                <a:gd name="T15" fmla="*/ 37 h 52"/>
                <a:gd name="T16" fmla="*/ 163 w 177"/>
                <a:gd name="T17" fmla="*/ 52 h 52"/>
                <a:gd name="T18" fmla="*/ 15 w 177"/>
                <a:gd name="T19" fmla="*/ 12 h 52"/>
                <a:gd name="T20" fmla="*/ 12 w 177"/>
                <a:gd name="T21" fmla="*/ 14 h 52"/>
                <a:gd name="T22" fmla="*/ 12 w 177"/>
                <a:gd name="T23" fmla="*/ 37 h 52"/>
                <a:gd name="T24" fmla="*/ 15 w 177"/>
                <a:gd name="T25" fmla="*/ 40 h 52"/>
                <a:gd name="T26" fmla="*/ 163 w 177"/>
                <a:gd name="T27" fmla="*/ 40 h 52"/>
                <a:gd name="T28" fmla="*/ 165 w 177"/>
                <a:gd name="T29" fmla="*/ 37 h 52"/>
                <a:gd name="T30" fmla="*/ 165 w 177"/>
                <a:gd name="T31" fmla="*/ 14 h 52"/>
                <a:gd name="T32" fmla="*/ 163 w 177"/>
                <a:gd name="T33" fmla="*/ 12 h 52"/>
                <a:gd name="T34" fmla="*/ 15 w 177"/>
                <a:gd name="T35" fmla="*/ 12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7" h="52">
                  <a:moveTo>
                    <a:pt x="163" y="52"/>
                  </a:moveTo>
                  <a:cubicBezTo>
                    <a:pt x="15" y="52"/>
                    <a:pt x="15" y="52"/>
                    <a:pt x="15" y="52"/>
                  </a:cubicBezTo>
                  <a:cubicBezTo>
                    <a:pt x="7" y="52"/>
                    <a:pt x="0" y="45"/>
                    <a:pt x="0" y="37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6"/>
                    <a:pt x="7" y="0"/>
                    <a:pt x="15" y="0"/>
                  </a:cubicBezTo>
                  <a:cubicBezTo>
                    <a:pt x="163" y="0"/>
                    <a:pt x="163" y="0"/>
                    <a:pt x="163" y="0"/>
                  </a:cubicBezTo>
                  <a:cubicBezTo>
                    <a:pt x="171" y="0"/>
                    <a:pt x="177" y="6"/>
                    <a:pt x="177" y="14"/>
                  </a:cubicBezTo>
                  <a:cubicBezTo>
                    <a:pt x="177" y="37"/>
                    <a:pt x="177" y="37"/>
                    <a:pt x="177" y="37"/>
                  </a:cubicBezTo>
                  <a:cubicBezTo>
                    <a:pt x="177" y="45"/>
                    <a:pt x="171" y="52"/>
                    <a:pt x="163" y="52"/>
                  </a:cubicBezTo>
                  <a:close/>
                  <a:moveTo>
                    <a:pt x="15" y="12"/>
                  </a:moveTo>
                  <a:cubicBezTo>
                    <a:pt x="13" y="12"/>
                    <a:pt x="12" y="13"/>
                    <a:pt x="12" y="14"/>
                  </a:cubicBezTo>
                  <a:cubicBezTo>
                    <a:pt x="12" y="37"/>
                    <a:pt x="12" y="37"/>
                    <a:pt x="12" y="37"/>
                  </a:cubicBezTo>
                  <a:cubicBezTo>
                    <a:pt x="12" y="38"/>
                    <a:pt x="13" y="40"/>
                    <a:pt x="15" y="40"/>
                  </a:cubicBezTo>
                  <a:cubicBezTo>
                    <a:pt x="163" y="40"/>
                    <a:pt x="163" y="40"/>
                    <a:pt x="163" y="40"/>
                  </a:cubicBezTo>
                  <a:cubicBezTo>
                    <a:pt x="164" y="40"/>
                    <a:pt x="165" y="38"/>
                    <a:pt x="165" y="37"/>
                  </a:cubicBezTo>
                  <a:cubicBezTo>
                    <a:pt x="165" y="14"/>
                    <a:pt x="165" y="14"/>
                    <a:pt x="165" y="14"/>
                  </a:cubicBezTo>
                  <a:cubicBezTo>
                    <a:pt x="165" y="13"/>
                    <a:pt x="164" y="12"/>
                    <a:pt x="163" y="12"/>
                  </a:cubicBezTo>
                  <a:lnTo>
                    <a:pt x="15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34">
              <a:extLst>
                <a:ext uri="{FF2B5EF4-FFF2-40B4-BE49-F238E27FC236}">
                  <a16:creationId xmlns:a16="http://schemas.microsoft.com/office/drawing/2014/main" id="{560ECB99-3FC7-446E-B069-CA25631718C3}"/>
                </a:ext>
              </a:extLst>
            </p:cNvPr>
            <p:cNvSpPr>
              <a:spLocks/>
            </p:cNvSpPr>
            <p:nvPr/>
          </p:nvSpPr>
          <p:spPr bwMode="auto">
            <a:xfrm>
              <a:off x="481" y="166"/>
              <a:ext cx="28" cy="189"/>
            </a:xfrm>
            <a:custGeom>
              <a:avLst/>
              <a:gdLst>
                <a:gd name="T0" fmla="*/ 6 w 12"/>
                <a:gd name="T1" fmla="*/ 79 h 79"/>
                <a:gd name="T2" fmla="*/ 0 w 12"/>
                <a:gd name="T3" fmla="*/ 73 h 79"/>
                <a:gd name="T4" fmla="*/ 0 w 12"/>
                <a:gd name="T5" fmla="*/ 6 h 79"/>
                <a:gd name="T6" fmla="*/ 6 w 12"/>
                <a:gd name="T7" fmla="*/ 0 h 79"/>
                <a:gd name="T8" fmla="*/ 12 w 12"/>
                <a:gd name="T9" fmla="*/ 6 h 79"/>
                <a:gd name="T10" fmla="*/ 12 w 12"/>
                <a:gd name="T11" fmla="*/ 73 h 79"/>
                <a:gd name="T12" fmla="*/ 6 w 12"/>
                <a:gd name="T13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" h="79">
                  <a:moveTo>
                    <a:pt x="6" y="79"/>
                  </a:moveTo>
                  <a:cubicBezTo>
                    <a:pt x="2" y="79"/>
                    <a:pt x="0" y="77"/>
                    <a:pt x="0" y="7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2" y="77"/>
                    <a:pt x="9" y="79"/>
                    <a:pt x="6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35">
              <a:extLst>
                <a:ext uri="{FF2B5EF4-FFF2-40B4-BE49-F238E27FC236}">
                  <a16:creationId xmlns:a16="http://schemas.microsoft.com/office/drawing/2014/main" id="{AA944701-024B-4AF6-BB49-066A6338A47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3" y="565"/>
              <a:ext cx="742" cy="126"/>
            </a:xfrm>
            <a:custGeom>
              <a:avLst/>
              <a:gdLst>
                <a:gd name="T0" fmla="*/ 305 w 311"/>
                <a:gd name="T1" fmla="*/ 53 h 53"/>
                <a:gd name="T2" fmla="*/ 299 w 311"/>
                <a:gd name="T3" fmla="*/ 47 h 53"/>
                <a:gd name="T4" fmla="*/ 299 w 311"/>
                <a:gd name="T5" fmla="*/ 23 h 53"/>
                <a:gd name="T6" fmla="*/ 287 w 311"/>
                <a:gd name="T7" fmla="*/ 12 h 53"/>
                <a:gd name="T8" fmla="*/ 24 w 311"/>
                <a:gd name="T9" fmla="*/ 12 h 53"/>
                <a:gd name="T10" fmla="*/ 12 w 311"/>
                <a:gd name="T11" fmla="*/ 23 h 53"/>
                <a:gd name="T12" fmla="*/ 12 w 311"/>
                <a:gd name="T13" fmla="*/ 47 h 53"/>
                <a:gd name="T14" fmla="*/ 6 w 311"/>
                <a:gd name="T15" fmla="*/ 53 h 53"/>
                <a:gd name="T16" fmla="*/ 0 w 311"/>
                <a:gd name="T17" fmla="*/ 47 h 53"/>
                <a:gd name="T18" fmla="*/ 0 w 311"/>
                <a:gd name="T19" fmla="*/ 23 h 53"/>
                <a:gd name="T20" fmla="*/ 24 w 311"/>
                <a:gd name="T21" fmla="*/ 0 h 53"/>
                <a:gd name="T22" fmla="*/ 287 w 311"/>
                <a:gd name="T23" fmla="*/ 0 h 53"/>
                <a:gd name="T24" fmla="*/ 311 w 311"/>
                <a:gd name="T25" fmla="*/ 23 h 53"/>
                <a:gd name="T26" fmla="*/ 311 w 311"/>
                <a:gd name="T27" fmla="*/ 47 h 53"/>
                <a:gd name="T28" fmla="*/ 305 w 311"/>
                <a:gd name="T29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11" h="53">
                  <a:moveTo>
                    <a:pt x="305" y="53"/>
                  </a:moveTo>
                  <a:cubicBezTo>
                    <a:pt x="302" y="53"/>
                    <a:pt x="299" y="50"/>
                    <a:pt x="299" y="47"/>
                  </a:cubicBezTo>
                  <a:cubicBezTo>
                    <a:pt x="299" y="23"/>
                    <a:pt x="299" y="23"/>
                    <a:pt x="299" y="23"/>
                  </a:cubicBezTo>
                  <a:cubicBezTo>
                    <a:pt x="299" y="17"/>
                    <a:pt x="294" y="12"/>
                    <a:pt x="287" y="12"/>
                  </a:cubicBezTo>
                  <a:cubicBezTo>
                    <a:pt x="24" y="12"/>
                    <a:pt x="24" y="12"/>
                    <a:pt x="24" y="12"/>
                  </a:cubicBezTo>
                  <a:cubicBezTo>
                    <a:pt x="18" y="12"/>
                    <a:pt x="12" y="17"/>
                    <a:pt x="12" y="23"/>
                  </a:cubicBezTo>
                  <a:cubicBezTo>
                    <a:pt x="12" y="47"/>
                    <a:pt x="12" y="47"/>
                    <a:pt x="12" y="47"/>
                  </a:cubicBezTo>
                  <a:cubicBezTo>
                    <a:pt x="12" y="50"/>
                    <a:pt x="10" y="53"/>
                    <a:pt x="6" y="53"/>
                  </a:cubicBezTo>
                  <a:cubicBezTo>
                    <a:pt x="3" y="53"/>
                    <a:pt x="0" y="50"/>
                    <a:pt x="0" y="47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10"/>
                    <a:pt x="11" y="0"/>
                    <a:pt x="24" y="0"/>
                  </a:cubicBezTo>
                  <a:cubicBezTo>
                    <a:pt x="287" y="0"/>
                    <a:pt x="287" y="0"/>
                    <a:pt x="287" y="0"/>
                  </a:cubicBezTo>
                  <a:cubicBezTo>
                    <a:pt x="300" y="0"/>
                    <a:pt x="311" y="10"/>
                    <a:pt x="311" y="23"/>
                  </a:cubicBezTo>
                  <a:cubicBezTo>
                    <a:pt x="311" y="47"/>
                    <a:pt x="311" y="47"/>
                    <a:pt x="311" y="47"/>
                  </a:cubicBezTo>
                  <a:cubicBezTo>
                    <a:pt x="311" y="50"/>
                    <a:pt x="308" y="53"/>
                    <a:pt x="305" y="5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36">
              <a:extLst>
                <a:ext uri="{FF2B5EF4-FFF2-40B4-BE49-F238E27FC236}">
                  <a16:creationId xmlns:a16="http://schemas.microsoft.com/office/drawing/2014/main" id="{66135F85-4C12-4977-90BB-70D492823CAD}"/>
                </a:ext>
              </a:extLst>
            </p:cNvPr>
            <p:cNvSpPr>
              <a:spLocks/>
            </p:cNvSpPr>
            <p:nvPr/>
          </p:nvSpPr>
          <p:spPr bwMode="auto">
            <a:xfrm>
              <a:off x="481" y="431"/>
              <a:ext cx="28" cy="162"/>
            </a:xfrm>
            <a:custGeom>
              <a:avLst/>
              <a:gdLst>
                <a:gd name="T0" fmla="*/ 6 w 12"/>
                <a:gd name="T1" fmla="*/ 68 h 68"/>
                <a:gd name="T2" fmla="*/ 0 w 12"/>
                <a:gd name="T3" fmla="*/ 62 h 68"/>
                <a:gd name="T4" fmla="*/ 0 w 12"/>
                <a:gd name="T5" fmla="*/ 6 h 68"/>
                <a:gd name="T6" fmla="*/ 6 w 12"/>
                <a:gd name="T7" fmla="*/ 0 h 68"/>
                <a:gd name="T8" fmla="*/ 12 w 12"/>
                <a:gd name="T9" fmla="*/ 6 h 68"/>
                <a:gd name="T10" fmla="*/ 12 w 12"/>
                <a:gd name="T11" fmla="*/ 62 h 68"/>
                <a:gd name="T12" fmla="*/ 6 w 12"/>
                <a:gd name="T13" fmla="*/ 6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" h="68">
                  <a:moveTo>
                    <a:pt x="6" y="68"/>
                  </a:moveTo>
                  <a:cubicBezTo>
                    <a:pt x="2" y="68"/>
                    <a:pt x="0" y="65"/>
                    <a:pt x="0" y="6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2"/>
                    <a:pt x="2" y="0"/>
                    <a:pt x="6" y="0"/>
                  </a:cubicBezTo>
                  <a:cubicBezTo>
                    <a:pt x="9" y="0"/>
                    <a:pt x="12" y="2"/>
                    <a:pt x="12" y="6"/>
                  </a:cubicBezTo>
                  <a:cubicBezTo>
                    <a:pt x="12" y="62"/>
                    <a:pt x="12" y="62"/>
                    <a:pt x="12" y="62"/>
                  </a:cubicBezTo>
                  <a:cubicBezTo>
                    <a:pt x="12" y="65"/>
                    <a:pt x="9" y="68"/>
                    <a:pt x="6" y="6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4" name="Group 39">
            <a:extLst>
              <a:ext uri="{FF2B5EF4-FFF2-40B4-BE49-F238E27FC236}">
                <a16:creationId xmlns:a16="http://schemas.microsoft.com/office/drawing/2014/main" id="{7783757F-0D6D-4D28-9EB7-0D44BD52262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545138" y="3849281"/>
            <a:ext cx="709612" cy="704851"/>
            <a:chOff x="3493" y="2369"/>
            <a:chExt cx="447" cy="444"/>
          </a:xfrm>
          <a:solidFill>
            <a:schemeClr val="bg1">
              <a:lumMod val="50000"/>
            </a:schemeClr>
          </a:solidFill>
        </p:grpSpPr>
        <p:sp>
          <p:nvSpPr>
            <p:cNvPr id="46" name="Freeform 40">
              <a:extLst>
                <a:ext uri="{FF2B5EF4-FFF2-40B4-BE49-F238E27FC236}">
                  <a16:creationId xmlns:a16="http://schemas.microsoft.com/office/drawing/2014/main" id="{DCB4BD58-9C57-4EA3-90E5-1ADAFDCCA2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29" y="2511"/>
              <a:ext cx="145" cy="145"/>
            </a:xfrm>
            <a:custGeom>
              <a:avLst/>
              <a:gdLst>
                <a:gd name="T0" fmla="*/ 66 w 133"/>
                <a:gd name="T1" fmla="*/ 132 h 132"/>
                <a:gd name="T2" fmla="*/ 4 w 133"/>
                <a:gd name="T3" fmla="*/ 90 h 132"/>
                <a:gd name="T4" fmla="*/ 0 w 133"/>
                <a:gd name="T5" fmla="*/ 66 h 132"/>
                <a:gd name="T6" fmla="*/ 66 w 133"/>
                <a:gd name="T7" fmla="*/ 0 h 132"/>
                <a:gd name="T8" fmla="*/ 133 w 133"/>
                <a:gd name="T9" fmla="*/ 66 h 132"/>
                <a:gd name="T10" fmla="*/ 128 w 133"/>
                <a:gd name="T11" fmla="*/ 90 h 132"/>
                <a:gd name="T12" fmla="*/ 66 w 133"/>
                <a:gd name="T13" fmla="*/ 132 h 132"/>
                <a:gd name="T14" fmla="*/ 66 w 133"/>
                <a:gd name="T15" fmla="*/ 12 h 132"/>
                <a:gd name="T16" fmla="*/ 12 w 133"/>
                <a:gd name="T17" fmla="*/ 66 h 132"/>
                <a:gd name="T18" fmla="*/ 15 w 133"/>
                <a:gd name="T19" fmla="*/ 85 h 132"/>
                <a:gd name="T20" fmla="*/ 66 w 133"/>
                <a:gd name="T21" fmla="*/ 120 h 132"/>
                <a:gd name="T22" fmla="*/ 117 w 133"/>
                <a:gd name="T23" fmla="*/ 85 h 132"/>
                <a:gd name="T24" fmla="*/ 121 w 133"/>
                <a:gd name="T25" fmla="*/ 66 h 132"/>
                <a:gd name="T26" fmla="*/ 66 w 133"/>
                <a:gd name="T27" fmla="*/ 1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33" h="132">
                  <a:moveTo>
                    <a:pt x="66" y="132"/>
                  </a:moveTo>
                  <a:cubicBezTo>
                    <a:pt x="39" y="132"/>
                    <a:pt x="14" y="115"/>
                    <a:pt x="4" y="90"/>
                  </a:cubicBezTo>
                  <a:cubicBezTo>
                    <a:pt x="1" y="82"/>
                    <a:pt x="0" y="74"/>
                    <a:pt x="0" y="66"/>
                  </a:cubicBezTo>
                  <a:cubicBezTo>
                    <a:pt x="0" y="29"/>
                    <a:pt x="30" y="0"/>
                    <a:pt x="66" y="0"/>
                  </a:cubicBezTo>
                  <a:cubicBezTo>
                    <a:pt x="103" y="0"/>
                    <a:pt x="133" y="29"/>
                    <a:pt x="133" y="66"/>
                  </a:cubicBezTo>
                  <a:cubicBezTo>
                    <a:pt x="133" y="74"/>
                    <a:pt x="131" y="82"/>
                    <a:pt x="128" y="90"/>
                  </a:cubicBezTo>
                  <a:cubicBezTo>
                    <a:pt x="118" y="115"/>
                    <a:pt x="94" y="132"/>
                    <a:pt x="66" y="132"/>
                  </a:cubicBezTo>
                  <a:close/>
                  <a:moveTo>
                    <a:pt x="66" y="12"/>
                  </a:moveTo>
                  <a:cubicBezTo>
                    <a:pt x="36" y="12"/>
                    <a:pt x="12" y="36"/>
                    <a:pt x="12" y="66"/>
                  </a:cubicBezTo>
                  <a:cubicBezTo>
                    <a:pt x="12" y="73"/>
                    <a:pt x="13" y="79"/>
                    <a:pt x="15" y="85"/>
                  </a:cubicBezTo>
                  <a:cubicBezTo>
                    <a:pt x="23" y="106"/>
                    <a:pt x="44" y="120"/>
                    <a:pt x="66" y="120"/>
                  </a:cubicBezTo>
                  <a:cubicBezTo>
                    <a:pt x="89" y="120"/>
                    <a:pt x="109" y="106"/>
                    <a:pt x="117" y="85"/>
                  </a:cubicBezTo>
                  <a:cubicBezTo>
                    <a:pt x="119" y="79"/>
                    <a:pt x="121" y="73"/>
                    <a:pt x="121" y="66"/>
                  </a:cubicBezTo>
                  <a:cubicBezTo>
                    <a:pt x="121" y="36"/>
                    <a:pt x="96" y="12"/>
                    <a:pt x="66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41">
              <a:extLst>
                <a:ext uri="{FF2B5EF4-FFF2-40B4-BE49-F238E27FC236}">
                  <a16:creationId xmlns:a16="http://schemas.microsoft.com/office/drawing/2014/main" id="{18DFC9AA-C2DC-4E6D-9DBE-018D2675FD1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493" y="2369"/>
              <a:ext cx="217" cy="444"/>
            </a:xfrm>
            <a:custGeom>
              <a:avLst/>
              <a:gdLst>
                <a:gd name="T0" fmla="*/ 169 w 198"/>
                <a:gd name="T1" fmla="*/ 406 h 406"/>
                <a:gd name="T2" fmla="*/ 29 w 198"/>
                <a:gd name="T3" fmla="*/ 406 h 406"/>
                <a:gd name="T4" fmla="*/ 0 w 198"/>
                <a:gd name="T5" fmla="*/ 378 h 406"/>
                <a:gd name="T6" fmla="*/ 0 w 198"/>
                <a:gd name="T7" fmla="*/ 28 h 406"/>
                <a:gd name="T8" fmla="*/ 29 w 198"/>
                <a:gd name="T9" fmla="*/ 0 h 406"/>
                <a:gd name="T10" fmla="*/ 169 w 198"/>
                <a:gd name="T11" fmla="*/ 0 h 406"/>
                <a:gd name="T12" fmla="*/ 198 w 198"/>
                <a:gd name="T13" fmla="*/ 28 h 406"/>
                <a:gd name="T14" fmla="*/ 198 w 198"/>
                <a:gd name="T15" fmla="*/ 105 h 406"/>
                <a:gd name="T16" fmla="*/ 196 w 198"/>
                <a:gd name="T17" fmla="*/ 109 h 406"/>
                <a:gd name="T18" fmla="*/ 161 w 198"/>
                <a:gd name="T19" fmla="*/ 193 h 406"/>
                <a:gd name="T20" fmla="*/ 181 w 198"/>
                <a:gd name="T21" fmla="*/ 258 h 406"/>
                <a:gd name="T22" fmla="*/ 181 w 198"/>
                <a:gd name="T23" fmla="*/ 263 h 406"/>
                <a:gd name="T24" fmla="*/ 159 w 198"/>
                <a:gd name="T25" fmla="*/ 310 h 406"/>
                <a:gd name="T26" fmla="*/ 189 w 198"/>
                <a:gd name="T27" fmla="*/ 296 h 406"/>
                <a:gd name="T28" fmla="*/ 195 w 198"/>
                <a:gd name="T29" fmla="*/ 297 h 406"/>
                <a:gd name="T30" fmla="*/ 198 w 198"/>
                <a:gd name="T31" fmla="*/ 302 h 406"/>
                <a:gd name="T32" fmla="*/ 198 w 198"/>
                <a:gd name="T33" fmla="*/ 378 h 406"/>
                <a:gd name="T34" fmla="*/ 169 w 198"/>
                <a:gd name="T35" fmla="*/ 406 h 406"/>
                <a:gd name="T36" fmla="*/ 29 w 198"/>
                <a:gd name="T37" fmla="*/ 12 h 406"/>
                <a:gd name="T38" fmla="*/ 12 w 198"/>
                <a:gd name="T39" fmla="*/ 28 h 406"/>
                <a:gd name="T40" fmla="*/ 12 w 198"/>
                <a:gd name="T41" fmla="*/ 378 h 406"/>
                <a:gd name="T42" fmla="*/ 29 w 198"/>
                <a:gd name="T43" fmla="*/ 394 h 406"/>
                <a:gd name="T44" fmla="*/ 169 w 198"/>
                <a:gd name="T45" fmla="*/ 394 h 406"/>
                <a:gd name="T46" fmla="*/ 186 w 198"/>
                <a:gd name="T47" fmla="*/ 378 h 406"/>
                <a:gd name="T48" fmla="*/ 186 w 198"/>
                <a:gd name="T49" fmla="*/ 311 h 406"/>
                <a:gd name="T50" fmla="*/ 149 w 198"/>
                <a:gd name="T51" fmla="*/ 328 h 406"/>
                <a:gd name="T52" fmla="*/ 143 w 198"/>
                <a:gd name="T53" fmla="*/ 327 h 406"/>
                <a:gd name="T54" fmla="*/ 141 w 198"/>
                <a:gd name="T55" fmla="*/ 320 h 406"/>
                <a:gd name="T56" fmla="*/ 169 w 198"/>
                <a:gd name="T57" fmla="*/ 261 h 406"/>
                <a:gd name="T58" fmla="*/ 149 w 198"/>
                <a:gd name="T59" fmla="*/ 193 h 406"/>
                <a:gd name="T60" fmla="*/ 186 w 198"/>
                <a:gd name="T61" fmla="*/ 102 h 406"/>
                <a:gd name="T62" fmla="*/ 186 w 198"/>
                <a:gd name="T63" fmla="*/ 28 h 406"/>
                <a:gd name="T64" fmla="*/ 169 w 198"/>
                <a:gd name="T65" fmla="*/ 12 h 406"/>
                <a:gd name="T66" fmla="*/ 29 w 198"/>
                <a:gd name="T67" fmla="*/ 12 h 406"/>
                <a:gd name="T68" fmla="*/ 169 w 198"/>
                <a:gd name="T69" fmla="*/ 275 h 406"/>
                <a:gd name="T70" fmla="*/ 169 w 198"/>
                <a:gd name="T71" fmla="*/ 275 h 4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98" h="406">
                  <a:moveTo>
                    <a:pt x="169" y="406"/>
                  </a:moveTo>
                  <a:cubicBezTo>
                    <a:pt x="29" y="406"/>
                    <a:pt x="29" y="406"/>
                    <a:pt x="29" y="406"/>
                  </a:cubicBezTo>
                  <a:cubicBezTo>
                    <a:pt x="13" y="406"/>
                    <a:pt x="0" y="393"/>
                    <a:pt x="0" y="378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169" y="0"/>
                    <a:pt x="169" y="0"/>
                    <a:pt x="169" y="0"/>
                  </a:cubicBezTo>
                  <a:cubicBezTo>
                    <a:pt x="185" y="0"/>
                    <a:pt x="198" y="12"/>
                    <a:pt x="198" y="28"/>
                  </a:cubicBezTo>
                  <a:cubicBezTo>
                    <a:pt x="198" y="105"/>
                    <a:pt x="198" y="105"/>
                    <a:pt x="198" y="105"/>
                  </a:cubicBezTo>
                  <a:cubicBezTo>
                    <a:pt x="198" y="106"/>
                    <a:pt x="197" y="108"/>
                    <a:pt x="196" y="109"/>
                  </a:cubicBezTo>
                  <a:cubicBezTo>
                    <a:pt x="173" y="131"/>
                    <a:pt x="161" y="161"/>
                    <a:pt x="161" y="193"/>
                  </a:cubicBezTo>
                  <a:cubicBezTo>
                    <a:pt x="161" y="216"/>
                    <a:pt x="168" y="238"/>
                    <a:pt x="181" y="258"/>
                  </a:cubicBezTo>
                  <a:cubicBezTo>
                    <a:pt x="182" y="259"/>
                    <a:pt x="182" y="261"/>
                    <a:pt x="181" y="263"/>
                  </a:cubicBezTo>
                  <a:cubicBezTo>
                    <a:pt x="159" y="310"/>
                    <a:pt x="159" y="310"/>
                    <a:pt x="159" y="310"/>
                  </a:cubicBezTo>
                  <a:cubicBezTo>
                    <a:pt x="189" y="296"/>
                    <a:pt x="189" y="296"/>
                    <a:pt x="189" y="296"/>
                  </a:cubicBezTo>
                  <a:cubicBezTo>
                    <a:pt x="191" y="296"/>
                    <a:pt x="193" y="296"/>
                    <a:pt x="195" y="297"/>
                  </a:cubicBezTo>
                  <a:cubicBezTo>
                    <a:pt x="197" y="298"/>
                    <a:pt x="198" y="300"/>
                    <a:pt x="198" y="302"/>
                  </a:cubicBezTo>
                  <a:cubicBezTo>
                    <a:pt x="198" y="378"/>
                    <a:pt x="198" y="378"/>
                    <a:pt x="198" y="378"/>
                  </a:cubicBezTo>
                  <a:cubicBezTo>
                    <a:pt x="198" y="393"/>
                    <a:pt x="185" y="406"/>
                    <a:pt x="169" y="406"/>
                  </a:cubicBezTo>
                  <a:close/>
                  <a:moveTo>
                    <a:pt x="29" y="12"/>
                  </a:moveTo>
                  <a:cubicBezTo>
                    <a:pt x="20" y="12"/>
                    <a:pt x="12" y="19"/>
                    <a:pt x="12" y="28"/>
                  </a:cubicBezTo>
                  <a:cubicBezTo>
                    <a:pt x="12" y="378"/>
                    <a:pt x="12" y="378"/>
                    <a:pt x="12" y="378"/>
                  </a:cubicBezTo>
                  <a:cubicBezTo>
                    <a:pt x="12" y="387"/>
                    <a:pt x="20" y="394"/>
                    <a:pt x="29" y="394"/>
                  </a:cubicBezTo>
                  <a:cubicBezTo>
                    <a:pt x="169" y="394"/>
                    <a:pt x="169" y="394"/>
                    <a:pt x="169" y="394"/>
                  </a:cubicBezTo>
                  <a:cubicBezTo>
                    <a:pt x="178" y="394"/>
                    <a:pt x="186" y="387"/>
                    <a:pt x="186" y="378"/>
                  </a:cubicBezTo>
                  <a:cubicBezTo>
                    <a:pt x="186" y="311"/>
                    <a:pt x="186" y="311"/>
                    <a:pt x="186" y="311"/>
                  </a:cubicBezTo>
                  <a:cubicBezTo>
                    <a:pt x="149" y="328"/>
                    <a:pt x="149" y="328"/>
                    <a:pt x="149" y="328"/>
                  </a:cubicBezTo>
                  <a:cubicBezTo>
                    <a:pt x="147" y="329"/>
                    <a:pt x="144" y="329"/>
                    <a:pt x="143" y="327"/>
                  </a:cubicBezTo>
                  <a:cubicBezTo>
                    <a:pt x="141" y="325"/>
                    <a:pt x="140" y="323"/>
                    <a:pt x="141" y="320"/>
                  </a:cubicBezTo>
                  <a:cubicBezTo>
                    <a:pt x="169" y="261"/>
                    <a:pt x="169" y="261"/>
                    <a:pt x="169" y="261"/>
                  </a:cubicBezTo>
                  <a:cubicBezTo>
                    <a:pt x="156" y="241"/>
                    <a:pt x="149" y="217"/>
                    <a:pt x="149" y="193"/>
                  </a:cubicBezTo>
                  <a:cubicBezTo>
                    <a:pt x="149" y="158"/>
                    <a:pt x="162" y="126"/>
                    <a:pt x="186" y="102"/>
                  </a:cubicBezTo>
                  <a:cubicBezTo>
                    <a:pt x="186" y="28"/>
                    <a:pt x="186" y="28"/>
                    <a:pt x="186" y="28"/>
                  </a:cubicBezTo>
                  <a:cubicBezTo>
                    <a:pt x="186" y="19"/>
                    <a:pt x="178" y="12"/>
                    <a:pt x="169" y="12"/>
                  </a:cubicBezTo>
                  <a:lnTo>
                    <a:pt x="29" y="12"/>
                  </a:lnTo>
                  <a:close/>
                  <a:moveTo>
                    <a:pt x="169" y="275"/>
                  </a:moveTo>
                  <a:cubicBezTo>
                    <a:pt x="169" y="275"/>
                    <a:pt x="169" y="275"/>
                    <a:pt x="169" y="27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42">
              <a:extLst>
                <a:ext uri="{FF2B5EF4-FFF2-40B4-BE49-F238E27FC236}">
                  <a16:creationId xmlns:a16="http://schemas.microsoft.com/office/drawing/2014/main" id="{714CC06F-BCA6-46F4-A80F-C6324A7A7F4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46" y="2438"/>
              <a:ext cx="294" cy="291"/>
            </a:xfrm>
            <a:custGeom>
              <a:avLst/>
              <a:gdLst>
                <a:gd name="T0" fmla="*/ 7 w 268"/>
                <a:gd name="T1" fmla="*/ 266 h 266"/>
                <a:gd name="T2" fmla="*/ 3 w 268"/>
                <a:gd name="T3" fmla="*/ 264 h 266"/>
                <a:gd name="T4" fmla="*/ 1 w 268"/>
                <a:gd name="T5" fmla="*/ 257 h 266"/>
                <a:gd name="T6" fmla="*/ 29 w 268"/>
                <a:gd name="T7" fmla="*/ 198 h 266"/>
                <a:gd name="T8" fmla="*/ 9 w 268"/>
                <a:gd name="T9" fmla="*/ 130 h 266"/>
                <a:gd name="T10" fmla="*/ 48 w 268"/>
                <a:gd name="T11" fmla="*/ 37 h 266"/>
                <a:gd name="T12" fmla="*/ 138 w 268"/>
                <a:gd name="T13" fmla="*/ 0 h 266"/>
                <a:gd name="T14" fmla="*/ 268 w 268"/>
                <a:gd name="T15" fmla="*/ 130 h 266"/>
                <a:gd name="T16" fmla="*/ 138 w 268"/>
                <a:gd name="T17" fmla="*/ 259 h 266"/>
                <a:gd name="T18" fmla="*/ 68 w 268"/>
                <a:gd name="T19" fmla="*/ 238 h 266"/>
                <a:gd name="T20" fmla="*/ 9 w 268"/>
                <a:gd name="T21" fmla="*/ 265 h 266"/>
                <a:gd name="T22" fmla="*/ 7 w 268"/>
                <a:gd name="T23" fmla="*/ 266 h 266"/>
                <a:gd name="T24" fmla="*/ 138 w 268"/>
                <a:gd name="T25" fmla="*/ 12 h 266"/>
                <a:gd name="T26" fmla="*/ 56 w 268"/>
                <a:gd name="T27" fmla="*/ 46 h 266"/>
                <a:gd name="T28" fmla="*/ 21 w 268"/>
                <a:gd name="T29" fmla="*/ 130 h 266"/>
                <a:gd name="T30" fmla="*/ 41 w 268"/>
                <a:gd name="T31" fmla="*/ 195 h 266"/>
                <a:gd name="T32" fmla="*/ 41 w 268"/>
                <a:gd name="T33" fmla="*/ 200 h 266"/>
                <a:gd name="T34" fmla="*/ 19 w 268"/>
                <a:gd name="T35" fmla="*/ 247 h 266"/>
                <a:gd name="T36" fmla="*/ 66 w 268"/>
                <a:gd name="T37" fmla="*/ 226 h 266"/>
                <a:gd name="T38" fmla="*/ 72 w 268"/>
                <a:gd name="T39" fmla="*/ 226 h 266"/>
                <a:gd name="T40" fmla="*/ 138 w 268"/>
                <a:gd name="T41" fmla="*/ 247 h 266"/>
                <a:gd name="T42" fmla="*/ 256 w 268"/>
                <a:gd name="T43" fmla="*/ 130 h 266"/>
                <a:gd name="T44" fmla="*/ 138 w 268"/>
                <a:gd name="T45" fmla="*/ 12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68" h="266">
                  <a:moveTo>
                    <a:pt x="7" y="266"/>
                  </a:moveTo>
                  <a:cubicBezTo>
                    <a:pt x="5" y="266"/>
                    <a:pt x="4" y="265"/>
                    <a:pt x="3" y="264"/>
                  </a:cubicBezTo>
                  <a:cubicBezTo>
                    <a:pt x="1" y="262"/>
                    <a:pt x="0" y="260"/>
                    <a:pt x="1" y="257"/>
                  </a:cubicBezTo>
                  <a:cubicBezTo>
                    <a:pt x="29" y="198"/>
                    <a:pt x="29" y="198"/>
                    <a:pt x="29" y="198"/>
                  </a:cubicBezTo>
                  <a:cubicBezTo>
                    <a:pt x="16" y="178"/>
                    <a:pt x="9" y="154"/>
                    <a:pt x="9" y="130"/>
                  </a:cubicBezTo>
                  <a:cubicBezTo>
                    <a:pt x="9" y="95"/>
                    <a:pt x="23" y="62"/>
                    <a:pt x="48" y="37"/>
                  </a:cubicBezTo>
                  <a:cubicBezTo>
                    <a:pt x="72" y="13"/>
                    <a:pt x="104" y="0"/>
                    <a:pt x="138" y="0"/>
                  </a:cubicBezTo>
                  <a:cubicBezTo>
                    <a:pt x="210" y="0"/>
                    <a:pt x="268" y="58"/>
                    <a:pt x="268" y="130"/>
                  </a:cubicBezTo>
                  <a:cubicBezTo>
                    <a:pt x="268" y="201"/>
                    <a:pt x="210" y="259"/>
                    <a:pt x="138" y="259"/>
                  </a:cubicBezTo>
                  <a:cubicBezTo>
                    <a:pt x="113" y="259"/>
                    <a:pt x="89" y="252"/>
                    <a:pt x="68" y="238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9" y="266"/>
                    <a:pt x="8" y="266"/>
                    <a:pt x="7" y="266"/>
                  </a:cubicBezTo>
                  <a:close/>
                  <a:moveTo>
                    <a:pt x="138" y="12"/>
                  </a:moveTo>
                  <a:cubicBezTo>
                    <a:pt x="107" y="12"/>
                    <a:pt x="78" y="24"/>
                    <a:pt x="56" y="46"/>
                  </a:cubicBezTo>
                  <a:cubicBezTo>
                    <a:pt x="33" y="68"/>
                    <a:pt x="21" y="98"/>
                    <a:pt x="21" y="130"/>
                  </a:cubicBezTo>
                  <a:cubicBezTo>
                    <a:pt x="21" y="153"/>
                    <a:pt x="28" y="175"/>
                    <a:pt x="41" y="195"/>
                  </a:cubicBezTo>
                  <a:cubicBezTo>
                    <a:pt x="42" y="196"/>
                    <a:pt x="42" y="198"/>
                    <a:pt x="41" y="200"/>
                  </a:cubicBezTo>
                  <a:cubicBezTo>
                    <a:pt x="19" y="247"/>
                    <a:pt x="19" y="247"/>
                    <a:pt x="19" y="247"/>
                  </a:cubicBezTo>
                  <a:cubicBezTo>
                    <a:pt x="66" y="226"/>
                    <a:pt x="66" y="226"/>
                    <a:pt x="66" y="226"/>
                  </a:cubicBezTo>
                  <a:cubicBezTo>
                    <a:pt x="68" y="225"/>
                    <a:pt x="70" y="225"/>
                    <a:pt x="72" y="226"/>
                  </a:cubicBezTo>
                  <a:cubicBezTo>
                    <a:pt x="91" y="240"/>
                    <a:pt x="114" y="247"/>
                    <a:pt x="138" y="247"/>
                  </a:cubicBezTo>
                  <a:cubicBezTo>
                    <a:pt x="203" y="247"/>
                    <a:pt x="256" y="194"/>
                    <a:pt x="256" y="130"/>
                  </a:cubicBezTo>
                  <a:cubicBezTo>
                    <a:pt x="256" y="65"/>
                    <a:pt x="203" y="12"/>
                    <a:pt x="138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43">
              <a:extLst>
                <a:ext uri="{FF2B5EF4-FFF2-40B4-BE49-F238E27FC236}">
                  <a16:creationId xmlns:a16="http://schemas.microsoft.com/office/drawing/2014/main" id="{4B890B45-5415-4265-8A0A-2FCE3F6217C8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3" y="2425"/>
              <a:ext cx="217" cy="13"/>
            </a:xfrm>
            <a:custGeom>
              <a:avLst/>
              <a:gdLst>
                <a:gd name="T0" fmla="*/ 192 w 198"/>
                <a:gd name="T1" fmla="*/ 12 h 12"/>
                <a:gd name="T2" fmla="*/ 6 w 198"/>
                <a:gd name="T3" fmla="*/ 12 h 12"/>
                <a:gd name="T4" fmla="*/ 0 w 198"/>
                <a:gd name="T5" fmla="*/ 6 h 12"/>
                <a:gd name="T6" fmla="*/ 6 w 198"/>
                <a:gd name="T7" fmla="*/ 0 h 12"/>
                <a:gd name="T8" fmla="*/ 192 w 198"/>
                <a:gd name="T9" fmla="*/ 0 h 12"/>
                <a:gd name="T10" fmla="*/ 198 w 198"/>
                <a:gd name="T11" fmla="*/ 6 h 12"/>
                <a:gd name="T12" fmla="*/ 192 w 198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8" h="12">
                  <a:moveTo>
                    <a:pt x="192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92" y="0"/>
                    <a:pt x="192" y="0"/>
                    <a:pt x="192" y="0"/>
                  </a:cubicBezTo>
                  <a:cubicBezTo>
                    <a:pt x="195" y="0"/>
                    <a:pt x="198" y="3"/>
                    <a:pt x="198" y="6"/>
                  </a:cubicBezTo>
                  <a:cubicBezTo>
                    <a:pt x="198" y="9"/>
                    <a:pt x="195" y="12"/>
                    <a:pt x="192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44">
              <a:extLst>
                <a:ext uri="{FF2B5EF4-FFF2-40B4-BE49-F238E27FC236}">
                  <a16:creationId xmlns:a16="http://schemas.microsoft.com/office/drawing/2014/main" id="{AA05721F-39F1-4480-862D-0CE7D71F34F3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3" y="2741"/>
              <a:ext cx="217" cy="13"/>
            </a:xfrm>
            <a:custGeom>
              <a:avLst/>
              <a:gdLst>
                <a:gd name="T0" fmla="*/ 192 w 198"/>
                <a:gd name="T1" fmla="*/ 12 h 12"/>
                <a:gd name="T2" fmla="*/ 6 w 198"/>
                <a:gd name="T3" fmla="*/ 12 h 12"/>
                <a:gd name="T4" fmla="*/ 0 w 198"/>
                <a:gd name="T5" fmla="*/ 6 h 12"/>
                <a:gd name="T6" fmla="*/ 6 w 198"/>
                <a:gd name="T7" fmla="*/ 0 h 12"/>
                <a:gd name="T8" fmla="*/ 192 w 198"/>
                <a:gd name="T9" fmla="*/ 0 h 12"/>
                <a:gd name="T10" fmla="*/ 198 w 198"/>
                <a:gd name="T11" fmla="*/ 6 h 12"/>
                <a:gd name="T12" fmla="*/ 192 w 198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8" h="12">
                  <a:moveTo>
                    <a:pt x="192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92" y="0"/>
                    <a:pt x="192" y="0"/>
                    <a:pt x="192" y="0"/>
                  </a:cubicBezTo>
                  <a:cubicBezTo>
                    <a:pt x="195" y="0"/>
                    <a:pt x="198" y="3"/>
                    <a:pt x="198" y="6"/>
                  </a:cubicBezTo>
                  <a:cubicBezTo>
                    <a:pt x="198" y="9"/>
                    <a:pt x="195" y="12"/>
                    <a:pt x="192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45">
              <a:extLst>
                <a:ext uri="{FF2B5EF4-FFF2-40B4-BE49-F238E27FC236}">
                  <a16:creationId xmlns:a16="http://schemas.microsoft.com/office/drawing/2014/main" id="{5536EA30-D1BF-43F8-8BDC-4CB371C07EAE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6" y="2400"/>
              <a:ext cx="52" cy="13"/>
            </a:xfrm>
            <a:custGeom>
              <a:avLst/>
              <a:gdLst>
                <a:gd name="T0" fmla="*/ 41 w 47"/>
                <a:gd name="T1" fmla="*/ 12 h 12"/>
                <a:gd name="T2" fmla="*/ 6 w 47"/>
                <a:gd name="T3" fmla="*/ 12 h 12"/>
                <a:gd name="T4" fmla="*/ 0 w 47"/>
                <a:gd name="T5" fmla="*/ 6 h 12"/>
                <a:gd name="T6" fmla="*/ 6 w 47"/>
                <a:gd name="T7" fmla="*/ 0 h 12"/>
                <a:gd name="T8" fmla="*/ 41 w 47"/>
                <a:gd name="T9" fmla="*/ 0 h 12"/>
                <a:gd name="T10" fmla="*/ 47 w 47"/>
                <a:gd name="T11" fmla="*/ 6 h 12"/>
                <a:gd name="T12" fmla="*/ 41 w 47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7" h="12">
                  <a:moveTo>
                    <a:pt x="41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2"/>
                    <a:pt x="2" y="0"/>
                    <a:pt x="6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4" y="0"/>
                    <a:pt x="47" y="2"/>
                    <a:pt x="47" y="6"/>
                  </a:cubicBezTo>
                  <a:cubicBezTo>
                    <a:pt x="47" y="9"/>
                    <a:pt x="44" y="12"/>
                    <a:pt x="41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46">
              <a:extLst>
                <a:ext uri="{FF2B5EF4-FFF2-40B4-BE49-F238E27FC236}">
                  <a16:creationId xmlns:a16="http://schemas.microsoft.com/office/drawing/2014/main" id="{48CC7EBB-2485-4A68-822A-C4C7BB86FF7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574" y="2762"/>
              <a:ext cx="55" cy="32"/>
            </a:xfrm>
            <a:custGeom>
              <a:avLst/>
              <a:gdLst>
                <a:gd name="T0" fmla="*/ 35 w 50"/>
                <a:gd name="T1" fmla="*/ 30 h 30"/>
                <a:gd name="T2" fmla="*/ 15 w 50"/>
                <a:gd name="T3" fmla="*/ 30 h 30"/>
                <a:gd name="T4" fmla="*/ 0 w 50"/>
                <a:gd name="T5" fmla="*/ 15 h 30"/>
                <a:gd name="T6" fmla="*/ 15 w 50"/>
                <a:gd name="T7" fmla="*/ 0 h 30"/>
                <a:gd name="T8" fmla="*/ 35 w 50"/>
                <a:gd name="T9" fmla="*/ 0 h 30"/>
                <a:gd name="T10" fmla="*/ 50 w 50"/>
                <a:gd name="T11" fmla="*/ 15 h 30"/>
                <a:gd name="T12" fmla="*/ 35 w 50"/>
                <a:gd name="T13" fmla="*/ 30 h 30"/>
                <a:gd name="T14" fmla="*/ 15 w 50"/>
                <a:gd name="T15" fmla="*/ 12 h 30"/>
                <a:gd name="T16" fmla="*/ 12 w 50"/>
                <a:gd name="T17" fmla="*/ 15 h 30"/>
                <a:gd name="T18" fmla="*/ 15 w 50"/>
                <a:gd name="T19" fmla="*/ 18 h 30"/>
                <a:gd name="T20" fmla="*/ 35 w 50"/>
                <a:gd name="T21" fmla="*/ 18 h 30"/>
                <a:gd name="T22" fmla="*/ 38 w 50"/>
                <a:gd name="T23" fmla="*/ 15 h 30"/>
                <a:gd name="T24" fmla="*/ 35 w 50"/>
                <a:gd name="T25" fmla="*/ 12 h 30"/>
                <a:gd name="T26" fmla="*/ 15 w 50"/>
                <a:gd name="T27" fmla="*/ 1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0" h="30">
                  <a:moveTo>
                    <a:pt x="35" y="30"/>
                  </a:moveTo>
                  <a:cubicBezTo>
                    <a:pt x="15" y="30"/>
                    <a:pt x="15" y="30"/>
                    <a:pt x="15" y="30"/>
                  </a:cubicBezTo>
                  <a:cubicBezTo>
                    <a:pt x="7" y="30"/>
                    <a:pt x="0" y="23"/>
                    <a:pt x="0" y="15"/>
                  </a:cubicBezTo>
                  <a:cubicBezTo>
                    <a:pt x="0" y="7"/>
                    <a:pt x="7" y="0"/>
                    <a:pt x="15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43" y="0"/>
                    <a:pt x="50" y="7"/>
                    <a:pt x="50" y="15"/>
                  </a:cubicBezTo>
                  <a:cubicBezTo>
                    <a:pt x="50" y="23"/>
                    <a:pt x="43" y="30"/>
                    <a:pt x="35" y="30"/>
                  </a:cubicBezTo>
                  <a:close/>
                  <a:moveTo>
                    <a:pt x="15" y="12"/>
                  </a:moveTo>
                  <a:cubicBezTo>
                    <a:pt x="14" y="12"/>
                    <a:pt x="12" y="13"/>
                    <a:pt x="12" y="15"/>
                  </a:cubicBezTo>
                  <a:cubicBezTo>
                    <a:pt x="12" y="16"/>
                    <a:pt x="14" y="18"/>
                    <a:pt x="15" y="18"/>
                  </a:cubicBezTo>
                  <a:cubicBezTo>
                    <a:pt x="35" y="18"/>
                    <a:pt x="35" y="18"/>
                    <a:pt x="35" y="18"/>
                  </a:cubicBezTo>
                  <a:cubicBezTo>
                    <a:pt x="36" y="18"/>
                    <a:pt x="38" y="16"/>
                    <a:pt x="38" y="15"/>
                  </a:cubicBezTo>
                  <a:cubicBezTo>
                    <a:pt x="38" y="13"/>
                    <a:pt x="36" y="12"/>
                    <a:pt x="35" y="12"/>
                  </a:cubicBezTo>
                  <a:lnTo>
                    <a:pt x="15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47">
              <a:extLst>
                <a:ext uri="{FF2B5EF4-FFF2-40B4-BE49-F238E27FC236}">
                  <a16:creationId xmlns:a16="http://schemas.microsoft.com/office/drawing/2014/main" id="{389E40FB-FC03-43BD-9A63-409BA825DB3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549" y="2459"/>
              <a:ext cx="106" cy="159"/>
            </a:xfrm>
            <a:custGeom>
              <a:avLst/>
              <a:gdLst>
                <a:gd name="T0" fmla="*/ 48 w 97"/>
                <a:gd name="T1" fmla="*/ 146 h 146"/>
                <a:gd name="T2" fmla="*/ 48 w 97"/>
                <a:gd name="T3" fmla="*/ 146 h 146"/>
                <a:gd name="T4" fmla="*/ 43 w 97"/>
                <a:gd name="T5" fmla="*/ 144 h 146"/>
                <a:gd name="T6" fmla="*/ 0 w 97"/>
                <a:gd name="T7" fmla="*/ 48 h 146"/>
                <a:gd name="T8" fmla="*/ 48 w 97"/>
                <a:gd name="T9" fmla="*/ 0 h 146"/>
                <a:gd name="T10" fmla="*/ 97 w 97"/>
                <a:gd name="T11" fmla="*/ 48 h 146"/>
                <a:gd name="T12" fmla="*/ 53 w 97"/>
                <a:gd name="T13" fmla="*/ 144 h 146"/>
                <a:gd name="T14" fmla="*/ 48 w 97"/>
                <a:gd name="T15" fmla="*/ 146 h 146"/>
                <a:gd name="T16" fmla="*/ 48 w 97"/>
                <a:gd name="T17" fmla="*/ 12 h 146"/>
                <a:gd name="T18" fmla="*/ 12 w 97"/>
                <a:gd name="T19" fmla="*/ 48 h 146"/>
                <a:gd name="T20" fmla="*/ 48 w 97"/>
                <a:gd name="T21" fmla="*/ 129 h 146"/>
                <a:gd name="T22" fmla="*/ 85 w 97"/>
                <a:gd name="T23" fmla="*/ 48 h 146"/>
                <a:gd name="T24" fmla="*/ 48 w 97"/>
                <a:gd name="T25" fmla="*/ 12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7" h="146">
                  <a:moveTo>
                    <a:pt x="48" y="146"/>
                  </a:moveTo>
                  <a:cubicBezTo>
                    <a:pt x="48" y="146"/>
                    <a:pt x="48" y="146"/>
                    <a:pt x="48" y="146"/>
                  </a:cubicBezTo>
                  <a:cubicBezTo>
                    <a:pt x="46" y="146"/>
                    <a:pt x="44" y="145"/>
                    <a:pt x="43" y="144"/>
                  </a:cubicBezTo>
                  <a:cubicBezTo>
                    <a:pt x="39" y="136"/>
                    <a:pt x="0" y="73"/>
                    <a:pt x="0" y="48"/>
                  </a:cubicBezTo>
                  <a:cubicBezTo>
                    <a:pt x="0" y="22"/>
                    <a:pt x="21" y="0"/>
                    <a:pt x="48" y="0"/>
                  </a:cubicBezTo>
                  <a:cubicBezTo>
                    <a:pt x="75" y="0"/>
                    <a:pt x="97" y="22"/>
                    <a:pt x="97" y="48"/>
                  </a:cubicBezTo>
                  <a:cubicBezTo>
                    <a:pt x="97" y="73"/>
                    <a:pt x="58" y="136"/>
                    <a:pt x="53" y="144"/>
                  </a:cubicBezTo>
                  <a:cubicBezTo>
                    <a:pt x="52" y="145"/>
                    <a:pt x="50" y="146"/>
                    <a:pt x="48" y="146"/>
                  </a:cubicBezTo>
                  <a:close/>
                  <a:moveTo>
                    <a:pt x="48" y="12"/>
                  </a:moveTo>
                  <a:cubicBezTo>
                    <a:pt x="28" y="12"/>
                    <a:pt x="12" y="28"/>
                    <a:pt x="12" y="48"/>
                  </a:cubicBezTo>
                  <a:cubicBezTo>
                    <a:pt x="12" y="64"/>
                    <a:pt x="35" y="106"/>
                    <a:pt x="48" y="129"/>
                  </a:cubicBezTo>
                  <a:cubicBezTo>
                    <a:pt x="62" y="106"/>
                    <a:pt x="85" y="64"/>
                    <a:pt x="85" y="48"/>
                  </a:cubicBezTo>
                  <a:cubicBezTo>
                    <a:pt x="85" y="28"/>
                    <a:pt x="68" y="12"/>
                    <a:pt x="48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48">
              <a:extLst>
                <a:ext uri="{FF2B5EF4-FFF2-40B4-BE49-F238E27FC236}">
                  <a16:creationId xmlns:a16="http://schemas.microsoft.com/office/drawing/2014/main" id="{E9E9049D-BAE0-4519-B213-CC002497338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576" y="2481"/>
              <a:ext cx="51" cy="50"/>
            </a:xfrm>
            <a:custGeom>
              <a:avLst/>
              <a:gdLst>
                <a:gd name="T0" fmla="*/ 23 w 46"/>
                <a:gd name="T1" fmla="*/ 46 h 46"/>
                <a:gd name="T2" fmla="*/ 0 w 46"/>
                <a:gd name="T3" fmla="*/ 23 h 46"/>
                <a:gd name="T4" fmla="*/ 23 w 46"/>
                <a:gd name="T5" fmla="*/ 0 h 46"/>
                <a:gd name="T6" fmla="*/ 46 w 46"/>
                <a:gd name="T7" fmla="*/ 23 h 46"/>
                <a:gd name="T8" fmla="*/ 23 w 46"/>
                <a:gd name="T9" fmla="*/ 46 h 46"/>
                <a:gd name="T10" fmla="*/ 23 w 46"/>
                <a:gd name="T11" fmla="*/ 12 h 46"/>
                <a:gd name="T12" fmla="*/ 12 w 46"/>
                <a:gd name="T13" fmla="*/ 23 h 46"/>
                <a:gd name="T14" fmla="*/ 23 w 46"/>
                <a:gd name="T15" fmla="*/ 34 h 46"/>
                <a:gd name="T16" fmla="*/ 34 w 46"/>
                <a:gd name="T17" fmla="*/ 23 h 46"/>
                <a:gd name="T18" fmla="*/ 23 w 46"/>
                <a:gd name="T19" fmla="*/ 12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6" h="46">
                  <a:moveTo>
                    <a:pt x="23" y="46"/>
                  </a:moveTo>
                  <a:cubicBezTo>
                    <a:pt x="10" y="46"/>
                    <a:pt x="0" y="36"/>
                    <a:pt x="0" y="23"/>
                  </a:cubicBezTo>
                  <a:cubicBezTo>
                    <a:pt x="0" y="10"/>
                    <a:pt x="10" y="0"/>
                    <a:pt x="23" y="0"/>
                  </a:cubicBezTo>
                  <a:cubicBezTo>
                    <a:pt x="36" y="0"/>
                    <a:pt x="46" y="10"/>
                    <a:pt x="46" y="23"/>
                  </a:cubicBezTo>
                  <a:cubicBezTo>
                    <a:pt x="46" y="36"/>
                    <a:pt x="36" y="46"/>
                    <a:pt x="23" y="46"/>
                  </a:cubicBezTo>
                  <a:close/>
                  <a:moveTo>
                    <a:pt x="23" y="12"/>
                  </a:moveTo>
                  <a:cubicBezTo>
                    <a:pt x="17" y="12"/>
                    <a:pt x="12" y="17"/>
                    <a:pt x="12" y="23"/>
                  </a:cubicBezTo>
                  <a:cubicBezTo>
                    <a:pt x="12" y="29"/>
                    <a:pt x="17" y="34"/>
                    <a:pt x="23" y="34"/>
                  </a:cubicBezTo>
                  <a:cubicBezTo>
                    <a:pt x="29" y="34"/>
                    <a:pt x="34" y="29"/>
                    <a:pt x="34" y="23"/>
                  </a:cubicBezTo>
                  <a:cubicBezTo>
                    <a:pt x="34" y="17"/>
                    <a:pt x="29" y="12"/>
                    <a:pt x="23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49">
              <a:extLst>
                <a:ext uri="{FF2B5EF4-FFF2-40B4-BE49-F238E27FC236}">
                  <a16:creationId xmlns:a16="http://schemas.microsoft.com/office/drawing/2014/main" id="{BFBA16AB-352B-4E85-B840-710BBAE4DE7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570" y="2605"/>
              <a:ext cx="63" cy="64"/>
            </a:xfrm>
            <a:custGeom>
              <a:avLst/>
              <a:gdLst>
                <a:gd name="T0" fmla="*/ 29 w 58"/>
                <a:gd name="T1" fmla="*/ 58 h 58"/>
                <a:gd name="T2" fmla="*/ 0 w 58"/>
                <a:gd name="T3" fmla="*/ 29 h 58"/>
                <a:gd name="T4" fmla="*/ 29 w 58"/>
                <a:gd name="T5" fmla="*/ 0 h 58"/>
                <a:gd name="T6" fmla="*/ 58 w 58"/>
                <a:gd name="T7" fmla="*/ 29 h 58"/>
                <a:gd name="T8" fmla="*/ 29 w 58"/>
                <a:gd name="T9" fmla="*/ 58 h 58"/>
                <a:gd name="T10" fmla="*/ 29 w 58"/>
                <a:gd name="T11" fmla="*/ 12 h 58"/>
                <a:gd name="T12" fmla="*/ 12 w 58"/>
                <a:gd name="T13" fmla="*/ 29 h 58"/>
                <a:gd name="T14" fmla="*/ 29 w 58"/>
                <a:gd name="T15" fmla="*/ 46 h 58"/>
                <a:gd name="T16" fmla="*/ 46 w 58"/>
                <a:gd name="T17" fmla="*/ 29 h 58"/>
                <a:gd name="T18" fmla="*/ 29 w 58"/>
                <a:gd name="T19" fmla="*/ 12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8" h="58">
                  <a:moveTo>
                    <a:pt x="29" y="58"/>
                  </a:moveTo>
                  <a:cubicBezTo>
                    <a:pt x="13" y="58"/>
                    <a:pt x="0" y="45"/>
                    <a:pt x="0" y="29"/>
                  </a:cubicBezTo>
                  <a:cubicBezTo>
                    <a:pt x="0" y="13"/>
                    <a:pt x="13" y="0"/>
                    <a:pt x="29" y="0"/>
                  </a:cubicBezTo>
                  <a:cubicBezTo>
                    <a:pt x="45" y="0"/>
                    <a:pt x="58" y="13"/>
                    <a:pt x="58" y="29"/>
                  </a:cubicBezTo>
                  <a:cubicBezTo>
                    <a:pt x="58" y="45"/>
                    <a:pt x="45" y="58"/>
                    <a:pt x="29" y="58"/>
                  </a:cubicBezTo>
                  <a:close/>
                  <a:moveTo>
                    <a:pt x="29" y="12"/>
                  </a:moveTo>
                  <a:cubicBezTo>
                    <a:pt x="20" y="12"/>
                    <a:pt x="12" y="20"/>
                    <a:pt x="12" y="29"/>
                  </a:cubicBezTo>
                  <a:cubicBezTo>
                    <a:pt x="12" y="38"/>
                    <a:pt x="20" y="46"/>
                    <a:pt x="29" y="46"/>
                  </a:cubicBezTo>
                  <a:cubicBezTo>
                    <a:pt x="38" y="46"/>
                    <a:pt x="46" y="38"/>
                    <a:pt x="46" y="29"/>
                  </a:cubicBezTo>
                  <a:cubicBezTo>
                    <a:pt x="46" y="20"/>
                    <a:pt x="38" y="12"/>
                    <a:pt x="29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50">
              <a:extLst>
                <a:ext uri="{FF2B5EF4-FFF2-40B4-BE49-F238E27FC236}">
                  <a16:creationId xmlns:a16="http://schemas.microsoft.com/office/drawing/2014/main" id="{B714AE43-42AF-41BF-B603-97C513A585DF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8" y="2544"/>
              <a:ext cx="47" cy="80"/>
            </a:xfrm>
            <a:custGeom>
              <a:avLst/>
              <a:gdLst>
                <a:gd name="T0" fmla="*/ 25 w 43"/>
                <a:gd name="T1" fmla="*/ 73 h 73"/>
                <a:gd name="T2" fmla="*/ 17 w 43"/>
                <a:gd name="T3" fmla="*/ 73 h 73"/>
                <a:gd name="T4" fmla="*/ 0 w 43"/>
                <a:gd name="T5" fmla="*/ 56 h 73"/>
                <a:gd name="T6" fmla="*/ 6 w 43"/>
                <a:gd name="T7" fmla="*/ 50 h 73"/>
                <a:gd name="T8" fmla="*/ 12 w 43"/>
                <a:gd name="T9" fmla="*/ 56 h 73"/>
                <a:gd name="T10" fmla="*/ 17 w 43"/>
                <a:gd name="T11" fmla="*/ 61 h 73"/>
                <a:gd name="T12" fmla="*/ 25 w 43"/>
                <a:gd name="T13" fmla="*/ 61 h 73"/>
                <a:gd name="T14" fmla="*/ 31 w 43"/>
                <a:gd name="T15" fmla="*/ 56 h 73"/>
                <a:gd name="T16" fmla="*/ 31 w 43"/>
                <a:gd name="T17" fmla="*/ 48 h 73"/>
                <a:gd name="T18" fmla="*/ 25 w 43"/>
                <a:gd name="T19" fmla="*/ 43 h 73"/>
                <a:gd name="T20" fmla="*/ 17 w 43"/>
                <a:gd name="T21" fmla="*/ 43 h 73"/>
                <a:gd name="T22" fmla="*/ 0 w 43"/>
                <a:gd name="T23" fmla="*/ 25 h 73"/>
                <a:gd name="T24" fmla="*/ 0 w 43"/>
                <a:gd name="T25" fmla="*/ 17 h 73"/>
                <a:gd name="T26" fmla="*/ 17 w 43"/>
                <a:gd name="T27" fmla="*/ 0 h 73"/>
                <a:gd name="T28" fmla="*/ 25 w 43"/>
                <a:gd name="T29" fmla="*/ 0 h 73"/>
                <a:gd name="T30" fmla="*/ 43 w 43"/>
                <a:gd name="T31" fmla="*/ 17 h 73"/>
                <a:gd name="T32" fmla="*/ 37 w 43"/>
                <a:gd name="T33" fmla="*/ 23 h 73"/>
                <a:gd name="T34" fmla="*/ 31 w 43"/>
                <a:gd name="T35" fmla="*/ 18 h 73"/>
                <a:gd name="T36" fmla="*/ 25 w 43"/>
                <a:gd name="T37" fmla="*/ 12 h 73"/>
                <a:gd name="T38" fmla="*/ 17 w 43"/>
                <a:gd name="T39" fmla="*/ 12 h 73"/>
                <a:gd name="T40" fmla="*/ 12 w 43"/>
                <a:gd name="T41" fmla="*/ 17 h 73"/>
                <a:gd name="T42" fmla="*/ 12 w 43"/>
                <a:gd name="T43" fmla="*/ 25 h 73"/>
                <a:gd name="T44" fmla="*/ 17 w 43"/>
                <a:gd name="T45" fmla="*/ 31 h 73"/>
                <a:gd name="T46" fmla="*/ 25 w 43"/>
                <a:gd name="T47" fmla="*/ 31 h 73"/>
                <a:gd name="T48" fmla="*/ 43 w 43"/>
                <a:gd name="T49" fmla="*/ 48 h 73"/>
                <a:gd name="T50" fmla="*/ 43 w 43"/>
                <a:gd name="T51" fmla="*/ 56 h 73"/>
                <a:gd name="T52" fmla="*/ 25 w 43"/>
                <a:gd name="T53" fmla="*/ 73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3" h="73">
                  <a:moveTo>
                    <a:pt x="25" y="73"/>
                  </a:moveTo>
                  <a:cubicBezTo>
                    <a:pt x="17" y="73"/>
                    <a:pt x="17" y="73"/>
                    <a:pt x="17" y="73"/>
                  </a:cubicBezTo>
                  <a:cubicBezTo>
                    <a:pt x="8" y="73"/>
                    <a:pt x="0" y="66"/>
                    <a:pt x="0" y="56"/>
                  </a:cubicBezTo>
                  <a:cubicBezTo>
                    <a:pt x="0" y="53"/>
                    <a:pt x="3" y="50"/>
                    <a:pt x="6" y="50"/>
                  </a:cubicBezTo>
                  <a:cubicBezTo>
                    <a:pt x="9" y="50"/>
                    <a:pt x="12" y="53"/>
                    <a:pt x="12" y="56"/>
                  </a:cubicBezTo>
                  <a:cubicBezTo>
                    <a:pt x="12" y="59"/>
                    <a:pt x="14" y="61"/>
                    <a:pt x="17" y="61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8" y="61"/>
                    <a:pt x="31" y="59"/>
                    <a:pt x="31" y="56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1" y="45"/>
                    <a:pt x="28" y="43"/>
                    <a:pt x="25" y="43"/>
                  </a:cubicBezTo>
                  <a:cubicBezTo>
                    <a:pt x="17" y="43"/>
                    <a:pt x="17" y="43"/>
                    <a:pt x="17" y="43"/>
                  </a:cubicBezTo>
                  <a:cubicBezTo>
                    <a:pt x="8" y="43"/>
                    <a:pt x="0" y="35"/>
                    <a:pt x="0" y="25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35" y="0"/>
                    <a:pt x="43" y="8"/>
                    <a:pt x="43" y="17"/>
                  </a:cubicBezTo>
                  <a:cubicBezTo>
                    <a:pt x="43" y="21"/>
                    <a:pt x="40" y="23"/>
                    <a:pt x="37" y="23"/>
                  </a:cubicBezTo>
                  <a:cubicBezTo>
                    <a:pt x="33" y="23"/>
                    <a:pt x="31" y="21"/>
                    <a:pt x="31" y="18"/>
                  </a:cubicBezTo>
                  <a:cubicBezTo>
                    <a:pt x="31" y="14"/>
                    <a:pt x="28" y="12"/>
                    <a:pt x="25" y="12"/>
                  </a:cubicBezTo>
                  <a:cubicBezTo>
                    <a:pt x="17" y="12"/>
                    <a:pt x="17" y="12"/>
                    <a:pt x="17" y="12"/>
                  </a:cubicBezTo>
                  <a:cubicBezTo>
                    <a:pt x="14" y="12"/>
                    <a:pt x="12" y="14"/>
                    <a:pt x="12" y="17"/>
                  </a:cubicBezTo>
                  <a:cubicBezTo>
                    <a:pt x="12" y="25"/>
                    <a:pt x="12" y="25"/>
                    <a:pt x="12" y="25"/>
                  </a:cubicBezTo>
                  <a:cubicBezTo>
                    <a:pt x="12" y="28"/>
                    <a:pt x="14" y="31"/>
                    <a:pt x="17" y="31"/>
                  </a:cubicBezTo>
                  <a:cubicBezTo>
                    <a:pt x="25" y="31"/>
                    <a:pt x="25" y="31"/>
                    <a:pt x="25" y="31"/>
                  </a:cubicBezTo>
                  <a:cubicBezTo>
                    <a:pt x="35" y="31"/>
                    <a:pt x="43" y="38"/>
                    <a:pt x="43" y="48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3" y="66"/>
                    <a:pt x="35" y="73"/>
                    <a:pt x="25" y="7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51">
              <a:extLst>
                <a:ext uri="{FF2B5EF4-FFF2-40B4-BE49-F238E27FC236}">
                  <a16:creationId xmlns:a16="http://schemas.microsoft.com/office/drawing/2014/main" id="{6FDA45B1-710C-4B44-8D02-DBE4FD61E0F5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4" y="2529"/>
              <a:ext cx="13" cy="27"/>
            </a:xfrm>
            <a:custGeom>
              <a:avLst/>
              <a:gdLst>
                <a:gd name="T0" fmla="*/ 6 w 12"/>
                <a:gd name="T1" fmla="*/ 25 h 25"/>
                <a:gd name="T2" fmla="*/ 0 w 12"/>
                <a:gd name="T3" fmla="*/ 19 h 25"/>
                <a:gd name="T4" fmla="*/ 0 w 12"/>
                <a:gd name="T5" fmla="*/ 6 h 25"/>
                <a:gd name="T6" fmla="*/ 6 w 12"/>
                <a:gd name="T7" fmla="*/ 0 h 25"/>
                <a:gd name="T8" fmla="*/ 12 w 12"/>
                <a:gd name="T9" fmla="*/ 6 h 25"/>
                <a:gd name="T10" fmla="*/ 12 w 12"/>
                <a:gd name="T11" fmla="*/ 19 h 25"/>
                <a:gd name="T12" fmla="*/ 6 w 12"/>
                <a:gd name="T13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" h="25">
                  <a:moveTo>
                    <a:pt x="6" y="25"/>
                  </a:moveTo>
                  <a:cubicBezTo>
                    <a:pt x="3" y="25"/>
                    <a:pt x="0" y="22"/>
                    <a:pt x="0" y="19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" y="0"/>
                    <a:pt x="12" y="3"/>
                    <a:pt x="12" y="6"/>
                  </a:cubicBezTo>
                  <a:cubicBezTo>
                    <a:pt x="12" y="19"/>
                    <a:pt x="12" y="19"/>
                    <a:pt x="12" y="19"/>
                  </a:cubicBezTo>
                  <a:cubicBezTo>
                    <a:pt x="12" y="22"/>
                    <a:pt x="10" y="25"/>
                    <a:pt x="6" y="2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52">
              <a:extLst>
                <a:ext uri="{FF2B5EF4-FFF2-40B4-BE49-F238E27FC236}">
                  <a16:creationId xmlns:a16="http://schemas.microsoft.com/office/drawing/2014/main" id="{1077E6B7-394E-46D8-9E33-6850C10563C3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4" y="2613"/>
              <a:ext cx="13" cy="26"/>
            </a:xfrm>
            <a:custGeom>
              <a:avLst/>
              <a:gdLst>
                <a:gd name="T0" fmla="*/ 6 w 12"/>
                <a:gd name="T1" fmla="*/ 24 h 24"/>
                <a:gd name="T2" fmla="*/ 0 w 12"/>
                <a:gd name="T3" fmla="*/ 18 h 24"/>
                <a:gd name="T4" fmla="*/ 0 w 12"/>
                <a:gd name="T5" fmla="*/ 6 h 24"/>
                <a:gd name="T6" fmla="*/ 6 w 12"/>
                <a:gd name="T7" fmla="*/ 0 h 24"/>
                <a:gd name="T8" fmla="*/ 12 w 12"/>
                <a:gd name="T9" fmla="*/ 6 h 24"/>
                <a:gd name="T10" fmla="*/ 12 w 12"/>
                <a:gd name="T11" fmla="*/ 18 h 24"/>
                <a:gd name="T12" fmla="*/ 6 w 12"/>
                <a:gd name="T13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" h="24">
                  <a:moveTo>
                    <a:pt x="6" y="24"/>
                  </a:moveTo>
                  <a:cubicBezTo>
                    <a:pt x="3" y="24"/>
                    <a:pt x="0" y="21"/>
                    <a:pt x="0" y="18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" y="0"/>
                    <a:pt x="12" y="3"/>
                    <a:pt x="12" y="6"/>
                  </a:cubicBezTo>
                  <a:cubicBezTo>
                    <a:pt x="12" y="18"/>
                    <a:pt x="12" y="18"/>
                    <a:pt x="12" y="18"/>
                  </a:cubicBezTo>
                  <a:cubicBezTo>
                    <a:pt x="12" y="21"/>
                    <a:pt x="10" y="24"/>
                    <a:pt x="6" y="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4" name="Group 55">
            <a:extLst>
              <a:ext uri="{FF2B5EF4-FFF2-40B4-BE49-F238E27FC236}">
                <a16:creationId xmlns:a16="http://schemas.microsoft.com/office/drawing/2014/main" id="{75EFC4EA-429B-411A-BBE5-B17ACB3D670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049070" y="2177557"/>
            <a:ext cx="692149" cy="692150"/>
            <a:chOff x="4458" y="1343"/>
            <a:chExt cx="436" cy="436"/>
          </a:xfrm>
          <a:solidFill>
            <a:schemeClr val="bg1">
              <a:lumMod val="50000"/>
            </a:schemeClr>
          </a:solidFill>
        </p:grpSpPr>
        <p:sp>
          <p:nvSpPr>
            <p:cNvPr id="114" name="Freeform 56">
              <a:extLst>
                <a:ext uri="{FF2B5EF4-FFF2-40B4-BE49-F238E27FC236}">
                  <a16:creationId xmlns:a16="http://schemas.microsoft.com/office/drawing/2014/main" id="{EC4C6F7D-E0FF-4E74-A3AC-FB45BEE586A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08" y="1493"/>
              <a:ext cx="136" cy="137"/>
            </a:xfrm>
            <a:custGeom>
              <a:avLst/>
              <a:gdLst>
                <a:gd name="T0" fmla="*/ 64 w 128"/>
                <a:gd name="T1" fmla="*/ 117 h 129"/>
                <a:gd name="T2" fmla="*/ 70 w 128"/>
                <a:gd name="T3" fmla="*/ 123 h 129"/>
                <a:gd name="T4" fmla="*/ 64 w 128"/>
                <a:gd name="T5" fmla="*/ 129 h 129"/>
                <a:gd name="T6" fmla="*/ 58 w 128"/>
                <a:gd name="T7" fmla="*/ 123 h 129"/>
                <a:gd name="T8" fmla="*/ 18 w 128"/>
                <a:gd name="T9" fmla="*/ 101 h 129"/>
                <a:gd name="T10" fmla="*/ 27 w 128"/>
                <a:gd name="T11" fmla="*/ 101 h 129"/>
                <a:gd name="T12" fmla="*/ 27 w 128"/>
                <a:gd name="T13" fmla="*/ 110 h 129"/>
                <a:gd name="T14" fmla="*/ 23 w 128"/>
                <a:gd name="T15" fmla="*/ 112 h 129"/>
                <a:gd name="T16" fmla="*/ 19 w 128"/>
                <a:gd name="T17" fmla="*/ 110 h 129"/>
                <a:gd name="T18" fmla="*/ 101 w 128"/>
                <a:gd name="T19" fmla="*/ 101 h 129"/>
                <a:gd name="T20" fmla="*/ 109 w 128"/>
                <a:gd name="T21" fmla="*/ 101 h 129"/>
                <a:gd name="T22" fmla="*/ 109 w 128"/>
                <a:gd name="T23" fmla="*/ 110 h 129"/>
                <a:gd name="T24" fmla="*/ 105 w 128"/>
                <a:gd name="T25" fmla="*/ 112 h 129"/>
                <a:gd name="T26" fmla="*/ 101 w 128"/>
                <a:gd name="T27" fmla="*/ 110 h 129"/>
                <a:gd name="T28" fmla="*/ 6 w 128"/>
                <a:gd name="T29" fmla="*/ 58 h 129"/>
                <a:gd name="T30" fmla="*/ 12 w 128"/>
                <a:gd name="T31" fmla="*/ 64 h 129"/>
                <a:gd name="T32" fmla="*/ 6 w 128"/>
                <a:gd name="T33" fmla="*/ 70 h 129"/>
                <a:gd name="T34" fmla="*/ 0 w 128"/>
                <a:gd name="T35" fmla="*/ 64 h 129"/>
                <a:gd name="T36" fmla="*/ 116 w 128"/>
                <a:gd name="T37" fmla="*/ 64 h 129"/>
                <a:gd name="T38" fmla="*/ 122 w 128"/>
                <a:gd name="T39" fmla="*/ 58 h 129"/>
                <a:gd name="T40" fmla="*/ 128 w 128"/>
                <a:gd name="T41" fmla="*/ 64 h 129"/>
                <a:gd name="T42" fmla="*/ 128 w 128"/>
                <a:gd name="T43" fmla="*/ 64 h 129"/>
                <a:gd name="T44" fmla="*/ 128 w 128"/>
                <a:gd name="T45" fmla="*/ 64 h 129"/>
                <a:gd name="T46" fmla="*/ 122 w 128"/>
                <a:gd name="T47" fmla="*/ 70 h 129"/>
                <a:gd name="T48" fmla="*/ 116 w 128"/>
                <a:gd name="T49" fmla="*/ 64 h 129"/>
                <a:gd name="T50" fmla="*/ 18 w 128"/>
                <a:gd name="T51" fmla="*/ 19 h 129"/>
                <a:gd name="T52" fmla="*/ 27 w 128"/>
                <a:gd name="T53" fmla="*/ 19 h 129"/>
                <a:gd name="T54" fmla="*/ 27 w 128"/>
                <a:gd name="T55" fmla="*/ 27 h 129"/>
                <a:gd name="T56" fmla="*/ 23 w 128"/>
                <a:gd name="T57" fmla="*/ 29 h 129"/>
                <a:gd name="T58" fmla="*/ 18 w 128"/>
                <a:gd name="T59" fmla="*/ 27 h 129"/>
                <a:gd name="T60" fmla="*/ 101 w 128"/>
                <a:gd name="T61" fmla="*/ 19 h 129"/>
                <a:gd name="T62" fmla="*/ 109 w 128"/>
                <a:gd name="T63" fmla="*/ 19 h 129"/>
                <a:gd name="T64" fmla="*/ 109 w 128"/>
                <a:gd name="T65" fmla="*/ 27 h 129"/>
                <a:gd name="T66" fmla="*/ 105 w 128"/>
                <a:gd name="T67" fmla="*/ 29 h 129"/>
                <a:gd name="T68" fmla="*/ 101 w 128"/>
                <a:gd name="T69" fmla="*/ 27 h 129"/>
                <a:gd name="T70" fmla="*/ 64 w 128"/>
                <a:gd name="T71" fmla="*/ 0 h 129"/>
                <a:gd name="T72" fmla="*/ 70 w 128"/>
                <a:gd name="T73" fmla="*/ 6 h 129"/>
                <a:gd name="T74" fmla="*/ 64 w 128"/>
                <a:gd name="T75" fmla="*/ 12 h 129"/>
                <a:gd name="T76" fmla="*/ 58 w 128"/>
                <a:gd name="T77" fmla="*/ 6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28" h="129">
                  <a:moveTo>
                    <a:pt x="58" y="123"/>
                  </a:moveTo>
                  <a:cubicBezTo>
                    <a:pt x="58" y="119"/>
                    <a:pt x="61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7" y="117"/>
                    <a:pt x="70" y="119"/>
                    <a:pt x="70" y="123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6"/>
                    <a:pt x="67" y="129"/>
                    <a:pt x="64" y="129"/>
                  </a:cubicBezTo>
                  <a:cubicBezTo>
                    <a:pt x="64" y="129"/>
                    <a:pt x="64" y="129"/>
                    <a:pt x="64" y="129"/>
                  </a:cubicBezTo>
                  <a:cubicBezTo>
                    <a:pt x="61" y="129"/>
                    <a:pt x="58" y="126"/>
                    <a:pt x="58" y="123"/>
                  </a:cubicBezTo>
                  <a:close/>
                  <a:moveTo>
                    <a:pt x="19" y="110"/>
                  </a:moveTo>
                  <a:cubicBezTo>
                    <a:pt x="16" y="108"/>
                    <a:pt x="16" y="104"/>
                    <a:pt x="18" y="101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1" y="99"/>
                    <a:pt x="25" y="99"/>
                    <a:pt x="27" y="101"/>
                  </a:cubicBezTo>
                  <a:cubicBezTo>
                    <a:pt x="27" y="101"/>
                    <a:pt x="27" y="101"/>
                    <a:pt x="27" y="101"/>
                  </a:cubicBezTo>
                  <a:cubicBezTo>
                    <a:pt x="29" y="104"/>
                    <a:pt x="29" y="108"/>
                    <a:pt x="27" y="110"/>
                  </a:cubicBezTo>
                  <a:cubicBezTo>
                    <a:pt x="27" y="110"/>
                    <a:pt x="27" y="110"/>
                    <a:pt x="27" y="110"/>
                  </a:cubicBezTo>
                  <a:cubicBezTo>
                    <a:pt x="26" y="111"/>
                    <a:pt x="24" y="112"/>
                    <a:pt x="23" y="112"/>
                  </a:cubicBezTo>
                  <a:cubicBezTo>
                    <a:pt x="23" y="112"/>
                    <a:pt x="23" y="112"/>
                    <a:pt x="23" y="112"/>
                  </a:cubicBezTo>
                  <a:cubicBezTo>
                    <a:pt x="21" y="112"/>
                    <a:pt x="20" y="111"/>
                    <a:pt x="19" y="110"/>
                  </a:cubicBezTo>
                  <a:close/>
                  <a:moveTo>
                    <a:pt x="101" y="110"/>
                  </a:moveTo>
                  <a:cubicBezTo>
                    <a:pt x="99" y="107"/>
                    <a:pt x="99" y="104"/>
                    <a:pt x="101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3" y="99"/>
                    <a:pt x="107" y="99"/>
                    <a:pt x="109" y="101"/>
                  </a:cubicBezTo>
                  <a:cubicBezTo>
                    <a:pt x="109" y="101"/>
                    <a:pt x="109" y="101"/>
                    <a:pt x="109" y="101"/>
                  </a:cubicBezTo>
                  <a:cubicBezTo>
                    <a:pt x="112" y="104"/>
                    <a:pt x="112" y="107"/>
                    <a:pt x="109" y="110"/>
                  </a:cubicBezTo>
                  <a:cubicBezTo>
                    <a:pt x="109" y="110"/>
                    <a:pt x="109" y="110"/>
                    <a:pt x="109" y="110"/>
                  </a:cubicBezTo>
                  <a:cubicBezTo>
                    <a:pt x="108" y="111"/>
                    <a:pt x="107" y="112"/>
                    <a:pt x="105" y="112"/>
                  </a:cubicBezTo>
                  <a:cubicBezTo>
                    <a:pt x="105" y="112"/>
                    <a:pt x="105" y="112"/>
                    <a:pt x="105" y="112"/>
                  </a:cubicBezTo>
                  <a:cubicBezTo>
                    <a:pt x="104" y="112"/>
                    <a:pt x="102" y="111"/>
                    <a:pt x="101" y="110"/>
                  </a:cubicBezTo>
                  <a:close/>
                  <a:moveTo>
                    <a:pt x="0" y="64"/>
                  </a:moveTo>
                  <a:cubicBezTo>
                    <a:pt x="0" y="61"/>
                    <a:pt x="2" y="58"/>
                    <a:pt x="6" y="58"/>
                  </a:cubicBezTo>
                  <a:cubicBezTo>
                    <a:pt x="6" y="58"/>
                    <a:pt x="6" y="58"/>
                    <a:pt x="6" y="58"/>
                  </a:cubicBezTo>
                  <a:cubicBezTo>
                    <a:pt x="9" y="58"/>
                    <a:pt x="12" y="61"/>
                    <a:pt x="12" y="64"/>
                  </a:cubicBezTo>
                  <a:cubicBezTo>
                    <a:pt x="12" y="64"/>
                    <a:pt x="12" y="64"/>
                    <a:pt x="12" y="64"/>
                  </a:cubicBezTo>
                  <a:cubicBezTo>
                    <a:pt x="12" y="68"/>
                    <a:pt x="9" y="70"/>
                    <a:pt x="6" y="70"/>
                  </a:cubicBezTo>
                  <a:cubicBezTo>
                    <a:pt x="6" y="70"/>
                    <a:pt x="6" y="70"/>
                    <a:pt x="6" y="70"/>
                  </a:cubicBezTo>
                  <a:cubicBezTo>
                    <a:pt x="2" y="70"/>
                    <a:pt x="0" y="68"/>
                    <a:pt x="0" y="64"/>
                  </a:cubicBezTo>
                  <a:close/>
                  <a:moveTo>
                    <a:pt x="116" y="64"/>
                  </a:moveTo>
                  <a:cubicBezTo>
                    <a:pt x="116" y="64"/>
                    <a:pt x="116" y="64"/>
                    <a:pt x="116" y="64"/>
                  </a:cubicBezTo>
                  <a:cubicBezTo>
                    <a:pt x="116" y="64"/>
                    <a:pt x="116" y="64"/>
                    <a:pt x="116" y="64"/>
                  </a:cubicBezTo>
                  <a:cubicBezTo>
                    <a:pt x="116" y="61"/>
                    <a:pt x="119" y="58"/>
                    <a:pt x="122" y="58"/>
                  </a:cubicBezTo>
                  <a:cubicBezTo>
                    <a:pt x="122" y="58"/>
                    <a:pt x="122" y="58"/>
                    <a:pt x="122" y="58"/>
                  </a:cubicBezTo>
                  <a:cubicBezTo>
                    <a:pt x="126" y="58"/>
                    <a:pt x="128" y="61"/>
                    <a:pt x="128" y="64"/>
                  </a:cubicBezTo>
                  <a:cubicBezTo>
                    <a:pt x="128" y="64"/>
                    <a:pt x="128" y="64"/>
                    <a:pt x="128" y="64"/>
                  </a:cubicBezTo>
                  <a:cubicBezTo>
                    <a:pt x="128" y="64"/>
                    <a:pt x="128" y="64"/>
                    <a:pt x="128" y="64"/>
                  </a:cubicBezTo>
                  <a:cubicBezTo>
                    <a:pt x="128" y="64"/>
                    <a:pt x="128" y="64"/>
                    <a:pt x="128" y="64"/>
                  </a:cubicBezTo>
                  <a:cubicBezTo>
                    <a:pt x="128" y="64"/>
                    <a:pt x="128" y="64"/>
                    <a:pt x="128" y="64"/>
                  </a:cubicBezTo>
                  <a:cubicBezTo>
                    <a:pt x="128" y="64"/>
                    <a:pt x="128" y="64"/>
                    <a:pt x="128" y="64"/>
                  </a:cubicBezTo>
                  <a:cubicBezTo>
                    <a:pt x="128" y="68"/>
                    <a:pt x="126" y="70"/>
                    <a:pt x="122" y="70"/>
                  </a:cubicBezTo>
                  <a:cubicBezTo>
                    <a:pt x="122" y="70"/>
                    <a:pt x="122" y="70"/>
                    <a:pt x="122" y="70"/>
                  </a:cubicBezTo>
                  <a:cubicBezTo>
                    <a:pt x="119" y="70"/>
                    <a:pt x="116" y="68"/>
                    <a:pt x="116" y="64"/>
                  </a:cubicBezTo>
                  <a:close/>
                  <a:moveTo>
                    <a:pt x="18" y="27"/>
                  </a:moveTo>
                  <a:cubicBezTo>
                    <a:pt x="16" y="25"/>
                    <a:pt x="16" y="21"/>
                    <a:pt x="18" y="19"/>
                  </a:cubicBezTo>
                  <a:cubicBezTo>
                    <a:pt x="18" y="19"/>
                    <a:pt x="18" y="19"/>
                    <a:pt x="18" y="19"/>
                  </a:cubicBezTo>
                  <a:cubicBezTo>
                    <a:pt x="21" y="17"/>
                    <a:pt x="24" y="17"/>
                    <a:pt x="27" y="19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29" y="21"/>
                    <a:pt x="29" y="25"/>
                    <a:pt x="27" y="27"/>
                  </a:cubicBezTo>
                  <a:cubicBezTo>
                    <a:pt x="27" y="27"/>
                    <a:pt x="27" y="27"/>
                    <a:pt x="27" y="27"/>
                  </a:cubicBezTo>
                  <a:cubicBezTo>
                    <a:pt x="26" y="29"/>
                    <a:pt x="24" y="29"/>
                    <a:pt x="23" y="29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1" y="29"/>
                    <a:pt x="20" y="29"/>
                    <a:pt x="18" y="27"/>
                  </a:cubicBezTo>
                  <a:close/>
                  <a:moveTo>
                    <a:pt x="101" y="27"/>
                  </a:moveTo>
                  <a:cubicBezTo>
                    <a:pt x="98" y="25"/>
                    <a:pt x="98" y="21"/>
                    <a:pt x="101" y="19"/>
                  </a:cubicBezTo>
                  <a:cubicBezTo>
                    <a:pt x="101" y="19"/>
                    <a:pt x="101" y="19"/>
                    <a:pt x="101" y="19"/>
                  </a:cubicBezTo>
                  <a:cubicBezTo>
                    <a:pt x="103" y="16"/>
                    <a:pt x="107" y="16"/>
                    <a:pt x="109" y="19"/>
                  </a:cubicBezTo>
                  <a:cubicBezTo>
                    <a:pt x="109" y="19"/>
                    <a:pt x="109" y="19"/>
                    <a:pt x="109" y="19"/>
                  </a:cubicBezTo>
                  <a:cubicBezTo>
                    <a:pt x="112" y="21"/>
                    <a:pt x="112" y="25"/>
                    <a:pt x="109" y="27"/>
                  </a:cubicBezTo>
                  <a:cubicBezTo>
                    <a:pt x="109" y="27"/>
                    <a:pt x="109" y="27"/>
                    <a:pt x="109" y="27"/>
                  </a:cubicBezTo>
                  <a:cubicBezTo>
                    <a:pt x="108" y="28"/>
                    <a:pt x="107" y="29"/>
                    <a:pt x="105" y="29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3" y="29"/>
                    <a:pt x="102" y="28"/>
                    <a:pt x="101" y="27"/>
                  </a:cubicBezTo>
                  <a:close/>
                  <a:moveTo>
                    <a:pt x="58" y="6"/>
                  </a:moveTo>
                  <a:cubicBezTo>
                    <a:pt x="58" y="3"/>
                    <a:pt x="60" y="0"/>
                    <a:pt x="64" y="0"/>
                  </a:cubicBezTo>
                  <a:cubicBezTo>
                    <a:pt x="64" y="0"/>
                    <a:pt x="64" y="0"/>
                    <a:pt x="64" y="0"/>
                  </a:cubicBezTo>
                  <a:cubicBezTo>
                    <a:pt x="67" y="0"/>
                    <a:pt x="70" y="3"/>
                    <a:pt x="70" y="6"/>
                  </a:cubicBezTo>
                  <a:cubicBezTo>
                    <a:pt x="70" y="6"/>
                    <a:pt x="70" y="6"/>
                    <a:pt x="70" y="6"/>
                  </a:cubicBezTo>
                  <a:cubicBezTo>
                    <a:pt x="70" y="9"/>
                    <a:pt x="67" y="12"/>
                    <a:pt x="64" y="12"/>
                  </a:cubicBezTo>
                  <a:cubicBezTo>
                    <a:pt x="64" y="12"/>
                    <a:pt x="64" y="12"/>
                    <a:pt x="64" y="12"/>
                  </a:cubicBezTo>
                  <a:cubicBezTo>
                    <a:pt x="60" y="12"/>
                    <a:pt x="58" y="9"/>
                    <a:pt x="58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57">
              <a:extLst>
                <a:ext uri="{FF2B5EF4-FFF2-40B4-BE49-F238E27FC236}">
                  <a16:creationId xmlns:a16="http://schemas.microsoft.com/office/drawing/2014/main" id="{4BECFD60-3228-4B59-8195-C3032C78FD7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55" y="1439"/>
              <a:ext cx="242" cy="243"/>
            </a:xfrm>
            <a:custGeom>
              <a:avLst/>
              <a:gdLst>
                <a:gd name="T0" fmla="*/ 114 w 228"/>
                <a:gd name="T1" fmla="*/ 229 h 229"/>
                <a:gd name="T2" fmla="*/ 0 w 228"/>
                <a:gd name="T3" fmla="*/ 115 h 229"/>
                <a:gd name="T4" fmla="*/ 114 w 228"/>
                <a:gd name="T5" fmla="*/ 0 h 229"/>
                <a:gd name="T6" fmla="*/ 228 w 228"/>
                <a:gd name="T7" fmla="*/ 115 h 229"/>
                <a:gd name="T8" fmla="*/ 114 w 228"/>
                <a:gd name="T9" fmla="*/ 229 h 229"/>
                <a:gd name="T10" fmla="*/ 114 w 228"/>
                <a:gd name="T11" fmla="*/ 12 h 229"/>
                <a:gd name="T12" fmla="*/ 12 w 228"/>
                <a:gd name="T13" fmla="*/ 115 h 229"/>
                <a:gd name="T14" fmla="*/ 114 w 228"/>
                <a:gd name="T15" fmla="*/ 217 h 229"/>
                <a:gd name="T16" fmla="*/ 216 w 228"/>
                <a:gd name="T17" fmla="*/ 115 h 229"/>
                <a:gd name="T18" fmla="*/ 114 w 228"/>
                <a:gd name="T19" fmla="*/ 12 h 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8" h="229">
                  <a:moveTo>
                    <a:pt x="114" y="229"/>
                  </a:moveTo>
                  <a:cubicBezTo>
                    <a:pt x="51" y="229"/>
                    <a:pt x="0" y="178"/>
                    <a:pt x="0" y="115"/>
                  </a:cubicBezTo>
                  <a:cubicBezTo>
                    <a:pt x="0" y="52"/>
                    <a:pt x="51" y="0"/>
                    <a:pt x="114" y="0"/>
                  </a:cubicBezTo>
                  <a:cubicBezTo>
                    <a:pt x="177" y="0"/>
                    <a:pt x="228" y="52"/>
                    <a:pt x="228" y="115"/>
                  </a:cubicBezTo>
                  <a:cubicBezTo>
                    <a:pt x="228" y="178"/>
                    <a:pt x="177" y="229"/>
                    <a:pt x="114" y="229"/>
                  </a:cubicBezTo>
                  <a:close/>
                  <a:moveTo>
                    <a:pt x="114" y="12"/>
                  </a:moveTo>
                  <a:cubicBezTo>
                    <a:pt x="58" y="12"/>
                    <a:pt x="12" y="58"/>
                    <a:pt x="12" y="115"/>
                  </a:cubicBezTo>
                  <a:cubicBezTo>
                    <a:pt x="12" y="171"/>
                    <a:pt x="58" y="217"/>
                    <a:pt x="114" y="217"/>
                  </a:cubicBezTo>
                  <a:cubicBezTo>
                    <a:pt x="170" y="217"/>
                    <a:pt x="216" y="171"/>
                    <a:pt x="216" y="115"/>
                  </a:cubicBezTo>
                  <a:cubicBezTo>
                    <a:pt x="216" y="58"/>
                    <a:pt x="170" y="12"/>
                    <a:pt x="114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58">
              <a:extLst>
                <a:ext uri="{FF2B5EF4-FFF2-40B4-BE49-F238E27FC236}">
                  <a16:creationId xmlns:a16="http://schemas.microsoft.com/office/drawing/2014/main" id="{808FA644-11FA-4C21-9654-296A8B6CB8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05" y="1390"/>
              <a:ext cx="341" cy="341"/>
            </a:xfrm>
            <a:custGeom>
              <a:avLst/>
              <a:gdLst>
                <a:gd name="T0" fmla="*/ 161 w 321"/>
                <a:gd name="T1" fmla="*/ 321 h 321"/>
                <a:gd name="T2" fmla="*/ 0 w 321"/>
                <a:gd name="T3" fmla="*/ 161 h 321"/>
                <a:gd name="T4" fmla="*/ 161 w 321"/>
                <a:gd name="T5" fmla="*/ 0 h 321"/>
                <a:gd name="T6" fmla="*/ 321 w 321"/>
                <a:gd name="T7" fmla="*/ 161 h 321"/>
                <a:gd name="T8" fmla="*/ 161 w 321"/>
                <a:gd name="T9" fmla="*/ 321 h 321"/>
                <a:gd name="T10" fmla="*/ 161 w 321"/>
                <a:gd name="T11" fmla="*/ 12 h 321"/>
                <a:gd name="T12" fmla="*/ 12 w 321"/>
                <a:gd name="T13" fmla="*/ 161 h 321"/>
                <a:gd name="T14" fmla="*/ 161 w 321"/>
                <a:gd name="T15" fmla="*/ 309 h 321"/>
                <a:gd name="T16" fmla="*/ 309 w 321"/>
                <a:gd name="T17" fmla="*/ 161 h 321"/>
                <a:gd name="T18" fmla="*/ 161 w 321"/>
                <a:gd name="T19" fmla="*/ 12 h 3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21" h="321">
                  <a:moveTo>
                    <a:pt x="161" y="321"/>
                  </a:moveTo>
                  <a:cubicBezTo>
                    <a:pt x="72" y="321"/>
                    <a:pt x="0" y="249"/>
                    <a:pt x="0" y="161"/>
                  </a:cubicBezTo>
                  <a:cubicBezTo>
                    <a:pt x="0" y="72"/>
                    <a:pt x="72" y="0"/>
                    <a:pt x="161" y="0"/>
                  </a:cubicBezTo>
                  <a:cubicBezTo>
                    <a:pt x="249" y="0"/>
                    <a:pt x="321" y="72"/>
                    <a:pt x="321" y="161"/>
                  </a:cubicBezTo>
                  <a:cubicBezTo>
                    <a:pt x="321" y="249"/>
                    <a:pt x="249" y="321"/>
                    <a:pt x="161" y="321"/>
                  </a:cubicBezTo>
                  <a:close/>
                  <a:moveTo>
                    <a:pt x="161" y="12"/>
                  </a:moveTo>
                  <a:cubicBezTo>
                    <a:pt x="79" y="12"/>
                    <a:pt x="12" y="79"/>
                    <a:pt x="12" y="161"/>
                  </a:cubicBezTo>
                  <a:cubicBezTo>
                    <a:pt x="12" y="242"/>
                    <a:pt x="79" y="309"/>
                    <a:pt x="161" y="309"/>
                  </a:cubicBezTo>
                  <a:cubicBezTo>
                    <a:pt x="243" y="309"/>
                    <a:pt x="309" y="242"/>
                    <a:pt x="309" y="161"/>
                  </a:cubicBezTo>
                  <a:cubicBezTo>
                    <a:pt x="309" y="79"/>
                    <a:pt x="243" y="12"/>
                    <a:pt x="161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" name="Freeform 59">
              <a:extLst>
                <a:ext uri="{FF2B5EF4-FFF2-40B4-BE49-F238E27FC236}">
                  <a16:creationId xmlns:a16="http://schemas.microsoft.com/office/drawing/2014/main" id="{EA4B6BCD-8CB4-4DDD-8924-9A8FA3061D3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58" y="1343"/>
              <a:ext cx="435" cy="435"/>
            </a:xfrm>
            <a:custGeom>
              <a:avLst/>
              <a:gdLst>
                <a:gd name="T0" fmla="*/ 205 w 409"/>
                <a:gd name="T1" fmla="*/ 409 h 409"/>
                <a:gd name="T2" fmla="*/ 0 w 409"/>
                <a:gd name="T3" fmla="*/ 205 h 409"/>
                <a:gd name="T4" fmla="*/ 205 w 409"/>
                <a:gd name="T5" fmla="*/ 0 h 409"/>
                <a:gd name="T6" fmla="*/ 409 w 409"/>
                <a:gd name="T7" fmla="*/ 205 h 409"/>
                <a:gd name="T8" fmla="*/ 205 w 409"/>
                <a:gd name="T9" fmla="*/ 409 h 409"/>
                <a:gd name="T10" fmla="*/ 205 w 409"/>
                <a:gd name="T11" fmla="*/ 12 h 409"/>
                <a:gd name="T12" fmla="*/ 12 w 409"/>
                <a:gd name="T13" fmla="*/ 205 h 409"/>
                <a:gd name="T14" fmla="*/ 205 w 409"/>
                <a:gd name="T15" fmla="*/ 397 h 409"/>
                <a:gd name="T16" fmla="*/ 397 w 409"/>
                <a:gd name="T17" fmla="*/ 205 h 409"/>
                <a:gd name="T18" fmla="*/ 205 w 409"/>
                <a:gd name="T19" fmla="*/ 12 h 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09" h="409">
                  <a:moveTo>
                    <a:pt x="205" y="409"/>
                  </a:moveTo>
                  <a:cubicBezTo>
                    <a:pt x="92" y="409"/>
                    <a:pt x="0" y="317"/>
                    <a:pt x="0" y="205"/>
                  </a:cubicBezTo>
                  <a:cubicBezTo>
                    <a:pt x="0" y="92"/>
                    <a:pt x="92" y="0"/>
                    <a:pt x="205" y="0"/>
                  </a:cubicBezTo>
                  <a:cubicBezTo>
                    <a:pt x="318" y="0"/>
                    <a:pt x="409" y="92"/>
                    <a:pt x="409" y="205"/>
                  </a:cubicBezTo>
                  <a:cubicBezTo>
                    <a:pt x="409" y="317"/>
                    <a:pt x="318" y="409"/>
                    <a:pt x="205" y="409"/>
                  </a:cubicBezTo>
                  <a:close/>
                  <a:moveTo>
                    <a:pt x="205" y="12"/>
                  </a:moveTo>
                  <a:cubicBezTo>
                    <a:pt x="99" y="12"/>
                    <a:pt x="12" y="98"/>
                    <a:pt x="12" y="205"/>
                  </a:cubicBezTo>
                  <a:cubicBezTo>
                    <a:pt x="12" y="311"/>
                    <a:pt x="99" y="397"/>
                    <a:pt x="205" y="397"/>
                  </a:cubicBezTo>
                  <a:cubicBezTo>
                    <a:pt x="311" y="397"/>
                    <a:pt x="397" y="311"/>
                    <a:pt x="397" y="205"/>
                  </a:cubicBezTo>
                  <a:cubicBezTo>
                    <a:pt x="397" y="98"/>
                    <a:pt x="311" y="12"/>
                    <a:pt x="205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" name="Freeform 60">
              <a:extLst>
                <a:ext uri="{FF2B5EF4-FFF2-40B4-BE49-F238E27FC236}">
                  <a16:creationId xmlns:a16="http://schemas.microsoft.com/office/drawing/2014/main" id="{A8D345A5-D390-4738-BFBA-CE4E3341396E}"/>
                </a:ext>
              </a:extLst>
            </p:cNvPr>
            <p:cNvSpPr>
              <a:spLocks/>
            </p:cNvSpPr>
            <p:nvPr/>
          </p:nvSpPr>
          <p:spPr bwMode="auto">
            <a:xfrm>
              <a:off x="4678" y="1564"/>
              <a:ext cx="216" cy="215"/>
            </a:xfrm>
            <a:custGeom>
              <a:avLst/>
              <a:gdLst>
                <a:gd name="T0" fmla="*/ 196 w 203"/>
                <a:gd name="T1" fmla="*/ 202 h 202"/>
                <a:gd name="T2" fmla="*/ 192 w 203"/>
                <a:gd name="T3" fmla="*/ 200 h 202"/>
                <a:gd name="T4" fmla="*/ 3 w 203"/>
                <a:gd name="T5" fmla="*/ 11 h 202"/>
                <a:gd name="T6" fmla="*/ 3 w 203"/>
                <a:gd name="T7" fmla="*/ 2 h 202"/>
                <a:gd name="T8" fmla="*/ 11 w 203"/>
                <a:gd name="T9" fmla="*/ 2 h 202"/>
                <a:gd name="T10" fmla="*/ 201 w 203"/>
                <a:gd name="T11" fmla="*/ 192 h 202"/>
                <a:gd name="T12" fmla="*/ 201 w 203"/>
                <a:gd name="T13" fmla="*/ 200 h 202"/>
                <a:gd name="T14" fmla="*/ 196 w 203"/>
                <a:gd name="T1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3" h="202">
                  <a:moveTo>
                    <a:pt x="196" y="202"/>
                  </a:moveTo>
                  <a:cubicBezTo>
                    <a:pt x="195" y="202"/>
                    <a:pt x="193" y="201"/>
                    <a:pt x="192" y="200"/>
                  </a:cubicBezTo>
                  <a:cubicBezTo>
                    <a:pt x="3" y="11"/>
                    <a:pt x="3" y="11"/>
                    <a:pt x="3" y="11"/>
                  </a:cubicBezTo>
                  <a:cubicBezTo>
                    <a:pt x="0" y="8"/>
                    <a:pt x="0" y="4"/>
                    <a:pt x="3" y="2"/>
                  </a:cubicBezTo>
                  <a:cubicBezTo>
                    <a:pt x="5" y="0"/>
                    <a:pt x="9" y="0"/>
                    <a:pt x="11" y="2"/>
                  </a:cubicBezTo>
                  <a:cubicBezTo>
                    <a:pt x="201" y="192"/>
                    <a:pt x="201" y="192"/>
                    <a:pt x="201" y="192"/>
                  </a:cubicBezTo>
                  <a:cubicBezTo>
                    <a:pt x="203" y="194"/>
                    <a:pt x="203" y="198"/>
                    <a:pt x="201" y="200"/>
                  </a:cubicBezTo>
                  <a:cubicBezTo>
                    <a:pt x="200" y="201"/>
                    <a:pt x="198" y="202"/>
                    <a:pt x="196" y="2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" name="Freeform 61">
              <a:extLst>
                <a:ext uri="{FF2B5EF4-FFF2-40B4-BE49-F238E27FC236}">
                  <a16:creationId xmlns:a16="http://schemas.microsoft.com/office/drawing/2014/main" id="{40F66C99-0042-497C-B8CC-63A202F8AA2A}"/>
                </a:ext>
              </a:extLst>
            </p:cNvPr>
            <p:cNvSpPr>
              <a:spLocks/>
            </p:cNvSpPr>
            <p:nvPr/>
          </p:nvSpPr>
          <p:spPr bwMode="auto">
            <a:xfrm>
              <a:off x="4675" y="1561"/>
              <a:ext cx="44" cy="44"/>
            </a:xfrm>
            <a:custGeom>
              <a:avLst/>
              <a:gdLst>
                <a:gd name="T0" fmla="*/ 13 w 44"/>
                <a:gd name="T1" fmla="*/ 44 h 44"/>
                <a:gd name="T2" fmla="*/ 13 w 44"/>
                <a:gd name="T3" fmla="*/ 13 h 44"/>
                <a:gd name="T4" fmla="*/ 44 w 44"/>
                <a:gd name="T5" fmla="*/ 13 h 44"/>
                <a:gd name="T6" fmla="*/ 31 w 44"/>
                <a:gd name="T7" fmla="*/ 0 h 44"/>
                <a:gd name="T8" fmla="*/ 0 w 44"/>
                <a:gd name="T9" fmla="*/ 0 h 44"/>
                <a:gd name="T10" fmla="*/ 0 w 44"/>
                <a:gd name="T11" fmla="*/ 30 h 44"/>
                <a:gd name="T12" fmla="*/ 13 w 44"/>
                <a:gd name="T13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44">
                  <a:moveTo>
                    <a:pt x="13" y="44"/>
                  </a:moveTo>
                  <a:lnTo>
                    <a:pt x="13" y="13"/>
                  </a:lnTo>
                  <a:lnTo>
                    <a:pt x="44" y="13"/>
                  </a:lnTo>
                  <a:lnTo>
                    <a:pt x="31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13" y="4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" name="Freeform 62">
              <a:extLst>
                <a:ext uri="{FF2B5EF4-FFF2-40B4-BE49-F238E27FC236}">
                  <a16:creationId xmlns:a16="http://schemas.microsoft.com/office/drawing/2014/main" id="{75B74432-F057-4467-AE00-796E1604FFCB}"/>
                </a:ext>
              </a:extLst>
            </p:cNvPr>
            <p:cNvSpPr>
              <a:spLocks/>
            </p:cNvSpPr>
            <p:nvPr/>
          </p:nvSpPr>
          <p:spPr bwMode="auto">
            <a:xfrm>
              <a:off x="4828" y="1714"/>
              <a:ext cx="65" cy="64"/>
            </a:xfrm>
            <a:custGeom>
              <a:avLst/>
              <a:gdLst>
                <a:gd name="T0" fmla="*/ 6 w 61"/>
                <a:gd name="T1" fmla="*/ 60 h 60"/>
                <a:gd name="T2" fmla="*/ 0 w 61"/>
                <a:gd name="T3" fmla="*/ 54 h 60"/>
                <a:gd name="T4" fmla="*/ 0 w 61"/>
                <a:gd name="T5" fmla="*/ 6 h 60"/>
                <a:gd name="T6" fmla="*/ 6 w 61"/>
                <a:gd name="T7" fmla="*/ 0 h 60"/>
                <a:gd name="T8" fmla="*/ 55 w 61"/>
                <a:gd name="T9" fmla="*/ 0 h 60"/>
                <a:gd name="T10" fmla="*/ 61 w 61"/>
                <a:gd name="T11" fmla="*/ 6 h 60"/>
                <a:gd name="T12" fmla="*/ 55 w 61"/>
                <a:gd name="T13" fmla="*/ 12 h 60"/>
                <a:gd name="T14" fmla="*/ 12 w 61"/>
                <a:gd name="T15" fmla="*/ 12 h 60"/>
                <a:gd name="T16" fmla="*/ 12 w 61"/>
                <a:gd name="T17" fmla="*/ 54 h 60"/>
                <a:gd name="T18" fmla="*/ 6 w 61"/>
                <a:gd name="T19" fmla="*/ 6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1" h="60">
                  <a:moveTo>
                    <a:pt x="6" y="60"/>
                  </a:moveTo>
                  <a:cubicBezTo>
                    <a:pt x="3" y="60"/>
                    <a:pt x="0" y="58"/>
                    <a:pt x="0" y="5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2"/>
                    <a:pt x="61" y="6"/>
                  </a:cubicBezTo>
                  <a:cubicBezTo>
                    <a:pt x="61" y="9"/>
                    <a:pt x="58" y="12"/>
                    <a:pt x="55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54"/>
                    <a:pt x="12" y="54"/>
                    <a:pt x="12" y="54"/>
                  </a:cubicBezTo>
                  <a:cubicBezTo>
                    <a:pt x="12" y="58"/>
                    <a:pt x="9" y="60"/>
                    <a:pt x="6" y="6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88" name="Group 65">
            <a:extLst>
              <a:ext uri="{FF2B5EF4-FFF2-40B4-BE49-F238E27FC236}">
                <a16:creationId xmlns:a16="http://schemas.microsoft.com/office/drawing/2014/main" id="{1A08D5C4-7756-4AE1-806A-D6CA4D7D68B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620126" y="3781784"/>
            <a:ext cx="675310" cy="669164"/>
            <a:chOff x="2" y="0"/>
            <a:chExt cx="989" cy="980"/>
          </a:xfrm>
        </p:grpSpPr>
        <p:sp>
          <p:nvSpPr>
            <p:cNvPr id="190" name="Freeform 66">
              <a:extLst>
                <a:ext uri="{FF2B5EF4-FFF2-40B4-BE49-F238E27FC236}">
                  <a16:creationId xmlns:a16="http://schemas.microsoft.com/office/drawing/2014/main" id="{572B10D7-A777-4621-8D56-57D3DE1AD80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" y="0"/>
              <a:ext cx="985" cy="980"/>
            </a:xfrm>
            <a:custGeom>
              <a:avLst/>
              <a:gdLst>
                <a:gd name="T0" fmla="*/ 406 w 412"/>
                <a:gd name="T1" fmla="*/ 410 h 410"/>
                <a:gd name="T2" fmla="*/ 6 w 412"/>
                <a:gd name="T3" fmla="*/ 410 h 410"/>
                <a:gd name="T4" fmla="*/ 0 w 412"/>
                <a:gd name="T5" fmla="*/ 404 h 410"/>
                <a:gd name="T6" fmla="*/ 0 w 412"/>
                <a:gd name="T7" fmla="*/ 166 h 410"/>
                <a:gd name="T8" fmla="*/ 2 w 412"/>
                <a:gd name="T9" fmla="*/ 162 h 410"/>
                <a:gd name="T10" fmla="*/ 202 w 412"/>
                <a:gd name="T11" fmla="*/ 2 h 410"/>
                <a:gd name="T12" fmla="*/ 210 w 412"/>
                <a:gd name="T13" fmla="*/ 2 h 410"/>
                <a:gd name="T14" fmla="*/ 410 w 412"/>
                <a:gd name="T15" fmla="*/ 162 h 410"/>
                <a:gd name="T16" fmla="*/ 412 w 412"/>
                <a:gd name="T17" fmla="*/ 166 h 410"/>
                <a:gd name="T18" fmla="*/ 412 w 412"/>
                <a:gd name="T19" fmla="*/ 404 h 410"/>
                <a:gd name="T20" fmla="*/ 406 w 412"/>
                <a:gd name="T21" fmla="*/ 410 h 410"/>
                <a:gd name="T22" fmla="*/ 12 w 412"/>
                <a:gd name="T23" fmla="*/ 398 h 410"/>
                <a:gd name="T24" fmla="*/ 400 w 412"/>
                <a:gd name="T25" fmla="*/ 398 h 410"/>
                <a:gd name="T26" fmla="*/ 400 w 412"/>
                <a:gd name="T27" fmla="*/ 169 h 410"/>
                <a:gd name="T28" fmla="*/ 206 w 412"/>
                <a:gd name="T29" fmla="*/ 14 h 410"/>
                <a:gd name="T30" fmla="*/ 12 w 412"/>
                <a:gd name="T31" fmla="*/ 169 h 410"/>
                <a:gd name="T32" fmla="*/ 12 w 412"/>
                <a:gd name="T33" fmla="*/ 398 h 4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12" h="410">
                  <a:moveTo>
                    <a:pt x="406" y="410"/>
                  </a:moveTo>
                  <a:cubicBezTo>
                    <a:pt x="6" y="410"/>
                    <a:pt x="6" y="410"/>
                    <a:pt x="6" y="410"/>
                  </a:cubicBezTo>
                  <a:cubicBezTo>
                    <a:pt x="3" y="410"/>
                    <a:pt x="0" y="407"/>
                    <a:pt x="0" y="404"/>
                  </a:cubicBezTo>
                  <a:cubicBezTo>
                    <a:pt x="0" y="166"/>
                    <a:pt x="0" y="166"/>
                    <a:pt x="0" y="166"/>
                  </a:cubicBezTo>
                  <a:cubicBezTo>
                    <a:pt x="0" y="164"/>
                    <a:pt x="1" y="163"/>
                    <a:pt x="2" y="162"/>
                  </a:cubicBezTo>
                  <a:cubicBezTo>
                    <a:pt x="202" y="2"/>
                    <a:pt x="202" y="2"/>
                    <a:pt x="202" y="2"/>
                  </a:cubicBezTo>
                  <a:cubicBezTo>
                    <a:pt x="204" y="0"/>
                    <a:pt x="207" y="0"/>
                    <a:pt x="210" y="2"/>
                  </a:cubicBezTo>
                  <a:cubicBezTo>
                    <a:pt x="410" y="162"/>
                    <a:pt x="410" y="162"/>
                    <a:pt x="410" y="162"/>
                  </a:cubicBezTo>
                  <a:cubicBezTo>
                    <a:pt x="411" y="163"/>
                    <a:pt x="412" y="164"/>
                    <a:pt x="412" y="166"/>
                  </a:cubicBezTo>
                  <a:cubicBezTo>
                    <a:pt x="412" y="404"/>
                    <a:pt x="412" y="404"/>
                    <a:pt x="412" y="404"/>
                  </a:cubicBezTo>
                  <a:cubicBezTo>
                    <a:pt x="412" y="407"/>
                    <a:pt x="409" y="410"/>
                    <a:pt x="406" y="410"/>
                  </a:cubicBezTo>
                  <a:close/>
                  <a:moveTo>
                    <a:pt x="12" y="398"/>
                  </a:moveTo>
                  <a:cubicBezTo>
                    <a:pt x="400" y="398"/>
                    <a:pt x="400" y="398"/>
                    <a:pt x="400" y="398"/>
                  </a:cubicBezTo>
                  <a:cubicBezTo>
                    <a:pt x="400" y="169"/>
                    <a:pt x="400" y="169"/>
                    <a:pt x="400" y="169"/>
                  </a:cubicBezTo>
                  <a:cubicBezTo>
                    <a:pt x="206" y="14"/>
                    <a:pt x="206" y="14"/>
                    <a:pt x="206" y="14"/>
                  </a:cubicBezTo>
                  <a:cubicBezTo>
                    <a:pt x="12" y="169"/>
                    <a:pt x="12" y="169"/>
                    <a:pt x="12" y="169"/>
                  </a:cubicBezTo>
                  <a:lnTo>
                    <a:pt x="12" y="398"/>
                  </a:lnTo>
                  <a:close/>
                </a:path>
              </a:pathLst>
            </a:custGeom>
            <a:solidFill>
              <a:srgbClr val="36363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" name="Freeform 67">
              <a:extLst>
                <a:ext uri="{FF2B5EF4-FFF2-40B4-BE49-F238E27FC236}">
                  <a16:creationId xmlns:a16="http://schemas.microsoft.com/office/drawing/2014/main" id="{3BE6CFFC-FAEA-4673-B1AF-250310169498}"/>
                </a:ext>
              </a:extLst>
            </p:cNvPr>
            <p:cNvSpPr>
              <a:spLocks/>
            </p:cNvSpPr>
            <p:nvPr/>
          </p:nvSpPr>
          <p:spPr bwMode="auto">
            <a:xfrm>
              <a:off x="2" y="380"/>
              <a:ext cx="989" cy="600"/>
            </a:xfrm>
            <a:custGeom>
              <a:avLst/>
              <a:gdLst>
                <a:gd name="T0" fmla="*/ 407 w 414"/>
                <a:gd name="T1" fmla="*/ 251 h 251"/>
                <a:gd name="T2" fmla="*/ 404 w 414"/>
                <a:gd name="T3" fmla="*/ 250 h 251"/>
                <a:gd name="T4" fmla="*/ 4 w 414"/>
                <a:gd name="T5" fmla="*/ 12 h 251"/>
                <a:gd name="T6" fmla="*/ 2 w 414"/>
                <a:gd name="T7" fmla="*/ 4 h 251"/>
                <a:gd name="T8" fmla="*/ 10 w 414"/>
                <a:gd name="T9" fmla="*/ 2 h 251"/>
                <a:gd name="T10" fmla="*/ 410 w 414"/>
                <a:gd name="T11" fmla="*/ 240 h 251"/>
                <a:gd name="T12" fmla="*/ 412 w 414"/>
                <a:gd name="T13" fmla="*/ 248 h 251"/>
                <a:gd name="T14" fmla="*/ 407 w 414"/>
                <a:gd name="T15" fmla="*/ 251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4" h="251">
                  <a:moveTo>
                    <a:pt x="407" y="251"/>
                  </a:moveTo>
                  <a:cubicBezTo>
                    <a:pt x="406" y="251"/>
                    <a:pt x="405" y="250"/>
                    <a:pt x="404" y="250"/>
                  </a:cubicBezTo>
                  <a:cubicBezTo>
                    <a:pt x="4" y="12"/>
                    <a:pt x="4" y="12"/>
                    <a:pt x="4" y="12"/>
                  </a:cubicBezTo>
                  <a:cubicBezTo>
                    <a:pt x="1" y="11"/>
                    <a:pt x="0" y="7"/>
                    <a:pt x="2" y="4"/>
                  </a:cubicBezTo>
                  <a:cubicBezTo>
                    <a:pt x="4" y="1"/>
                    <a:pt x="7" y="0"/>
                    <a:pt x="10" y="2"/>
                  </a:cubicBezTo>
                  <a:cubicBezTo>
                    <a:pt x="410" y="240"/>
                    <a:pt x="410" y="240"/>
                    <a:pt x="410" y="240"/>
                  </a:cubicBezTo>
                  <a:cubicBezTo>
                    <a:pt x="413" y="241"/>
                    <a:pt x="414" y="245"/>
                    <a:pt x="412" y="248"/>
                  </a:cubicBezTo>
                  <a:cubicBezTo>
                    <a:pt x="411" y="250"/>
                    <a:pt x="409" y="251"/>
                    <a:pt x="407" y="251"/>
                  </a:cubicBezTo>
                  <a:close/>
                </a:path>
              </a:pathLst>
            </a:custGeom>
            <a:solidFill>
              <a:srgbClr val="36363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2" name="Freeform 68">
              <a:extLst>
                <a:ext uri="{FF2B5EF4-FFF2-40B4-BE49-F238E27FC236}">
                  <a16:creationId xmlns:a16="http://schemas.microsoft.com/office/drawing/2014/main" id="{1741C9DF-8EE9-49E6-B74C-E1F21032C859}"/>
                </a:ext>
              </a:extLst>
            </p:cNvPr>
            <p:cNvSpPr>
              <a:spLocks/>
            </p:cNvSpPr>
            <p:nvPr/>
          </p:nvSpPr>
          <p:spPr bwMode="auto">
            <a:xfrm>
              <a:off x="2" y="380"/>
              <a:ext cx="989" cy="600"/>
            </a:xfrm>
            <a:custGeom>
              <a:avLst/>
              <a:gdLst>
                <a:gd name="T0" fmla="*/ 7 w 414"/>
                <a:gd name="T1" fmla="*/ 251 h 251"/>
                <a:gd name="T2" fmla="*/ 2 w 414"/>
                <a:gd name="T3" fmla="*/ 248 h 251"/>
                <a:gd name="T4" fmla="*/ 4 w 414"/>
                <a:gd name="T5" fmla="*/ 240 h 251"/>
                <a:gd name="T6" fmla="*/ 404 w 414"/>
                <a:gd name="T7" fmla="*/ 2 h 251"/>
                <a:gd name="T8" fmla="*/ 412 w 414"/>
                <a:gd name="T9" fmla="*/ 4 h 251"/>
                <a:gd name="T10" fmla="*/ 410 w 414"/>
                <a:gd name="T11" fmla="*/ 12 h 251"/>
                <a:gd name="T12" fmla="*/ 10 w 414"/>
                <a:gd name="T13" fmla="*/ 250 h 251"/>
                <a:gd name="T14" fmla="*/ 7 w 414"/>
                <a:gd name="T15" fmla="*/ 251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4" h="251">
                  <a:moveTo>
                    <a:pt x="7" y="251"/>
                  </a:moveTo>
                  <a:cubicBezTo>
                    <a:pt x="5" y="251"/>
                    <a:pt x="3" y="250"/>
                    <a:pt x="2" y="248"/>
                  </a:cubicBezTo>
                  <a:cubicBezTo>
                    <a:pt x="0" y="245"/>
                    <a:pt x="1" y="241"/>
                    <a:pt x="4" y="240"/>
                  </a:cubicBezTo>
                  <a:cubicBezTo>
                    <a:pt x="404" y="2"/>
                    <a:pt x="404" y="2"/>
                    <a:pt x="404" y="2"/>
                  </a:cubicBezTo>
                  <a:cubicBezTo>
                    <a:pt x="407" y="0"/>
                    <a:pt x="410" y="1"/>
                    <a:pt x="412" y="4"/>
                  </a:cubicBezTo>
                  <a:cubicBezTo>
                    <a:pt x="414" y="7"/>
                    <a:pt x="413" y="11"/>
                    <a:pt x="410" y="12"/>
                  </a:cubicBezTo>
                  <a:cubicBezTo>
                    <a:pt x="10" y="250"/>
                    <a:pt x="10" y="250"/>
                    <a:pt x="10" y="250"/>
                  </a:cubicBezTo>
                  <a:cubicBezTo>
                    <a:pt x="9" y="250"/>
                    <a:pt x="8" y="251"/>
                    <a:pt x="7" y="251"/>
                  </a:cubicBezTo>
                  <a:close/>
                </a:path>
              </a:pathLst>
            </a:custGeom>
            <a:solidFill>
              <a:srgbClr val="36363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3" name="Freeform 69">
              <a:extLst>
                <a:ext uri="{FF2B5EF4-FFF2-40B4-BE49-F238E27FC236}">
                  <a16:creationId xmlns:a16="http://schemas.microsoft.com/office/drawing/2014/main" id="{7383AB51-8F3E-4BB7-A281-FF7BDBA978E7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" y="296"/>
              <a:ext cx="535" cy="249"/>
            </a:xfrm>
            <a:custGeom>
              <a:avLst/>
              <a:gdLst>
                <a:gd name="T0" fmla="*/ 218 w 224"/>
                <a:gd name="T1" fmla="*/ 104 h 104"/>
                <a:gd name="T2" fmla="*/ 212 w 224"/>
                <a:gd name="T3" fmla="*/ 98 h 104"/>
                <a:gd name="T4" fmla="*/ 212 w 224"/>
                <a:gd name="T5" fmla="*/ 12 h 104"/>
                <a:gd name="T6" fmla="*/ 12 w 224"/>
                <a:gd name="T7" fmla="*/ 12 h 104"/>
                <a:gd name="T8" fmla="*/ 12 w 224"/>
                <a:gd name="T9" fmla="*/ 93 h 104"/>
                <a:gd name="T10" fmla="*/ 6 w 224"/>
                <a:gd name="T11" fmla="*/ 99 h 104"/>
                <a:gd name="T12" fmla="*/ 0 w 224"/>
                <a:gd name="T13" fmla="*/ 93 h 104"/>
                <a:gd name="T14" fmla="*/ 0 w 224"/>
                <a:gd name="T15" fmla="*/ 6 h 104"/>
                <a:gd name="T16" fmla="*/ 6 w 224"/>
                <a:gd name="T17" fmla="*/ 0 h 104"/>
                <a:gd name="T18" fmla="*/ 218 w 224"/>
                <a:gd name="T19" fmla="*/ 0 h 104"/>
                <a:gd name="T20" fmla="*/ 224 w 224"/>
                <a:gd name="T21" fmla="*/ 6 h 104"/>
                <a:gd name="T22" fmla="*/ 224 w 224"/>
                <a:gd name="T23" fmla="*/ 98 h 104"/>
                <a:gd name="T24" fmla="*/ 218 w 224"/>
                <a:gd name="T25" fmla="*/ 104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4" h="104">
                  <a:moveTo>
                    <a:pt x="218" y="104"/>
                  </a:moveTo>
                  <a:cubicBezTo>
                    <a:pt x="214" y="104"/>
                    <a:pt x="212" y="101"/>
                    <a:pt x="212" y="98"/>
                  </a:cubicBezTo>
                  <a:cubicBezTo>
                    <a:pt x="212" y="12"/>
                    <a:pt x="212" y="12"/>
                    <a:pt x="2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93"/>
                    <a:pt x="12" y="93"/>
                    <a:pt x="12" y="93"/>
                  </a:cubicBezTo>
                  <a:cubicBezTo>
                    <a:pt x="12" y="97"/>
                    <a:pt x="10" y="99"/>
                    <a:pt x="6" y="99"/>
                  </a:cubicBezTo>
                  <a:cubicBezTo>
                    <a:pt x="3" y="99"/>
                    <a:pt x="0" y="97"/>
                    <a:pt x="0" y="9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218" y="0"/>
                    <a:pt x="218" y="0"/>
                    <a:pt x="218" y="0"/>
                  </a:cubicBezTo>
                  <a:cubicBezTo>
                    <a:pt x="221" y="0"/>
                    <a:pt x="224" y="3"/>
                    <a:pt x="224" y="6"/>
                  </a:cubicBezTo>
                  <a:cubicBezTo>
                    <a:pt x="224" y="98"/>
                    <a:pt x="224" y="98"/>
                    <a:pt x="224" y="98"/>
                  </a:cubicBezTo>
                  <a:cubicBezTo>
                    <a:pt x="224" y="101"/>
                    <a:pt x="221" y="104"/>
                    <a:pt x="218" y="104"/>
                  </a:cubicBezTo>
                  <a:close/>
                </a:path>
              </a:pathLst>
            </a:custGeom>
            <a:solidFill>
              <a:srgbClr val="36363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" name="Freeform 70">
              <a:extLst>
                <a:ext uri="{FF2B5EF4-FFF2-40B4-BE49-F238E27FC236}">
                  <a16:creationId xmlns:a16="http://schemas.microsoft.com/office/drawing/2014/main" id="{AFF891DF-A2ED-48E3-B95D-10102A5AAF0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" y="375"/>
              <a:ext cx="358" cy="29"/>
            </a:xfrm>
            <a:custGeom>
              <a:avLst/>
              <a:gdLst>
                <a:gd name="T0" fmla="*/ 144 w 150"/>
                <a:gd name="T1" fmla="*/ 12 h 12"/>
                <a:gd name="T2" fmla="*/ 6 w 150"/>
                <a:gd name="T3" fmla="*/ 12 h 12"/>
                <a:gd name="T4" fmla="*/ 0 w 150"/>
                <a:gd name="T5" fmla="*/ 6 h 12"/>
                <a:gd name="T6" fmla="*/ 6 w 150"/>
                <a:gd name="T7" fmla="*/ 0 h 12"/>
                <a:gd name="T8" fmla="*/ 144 w 150"/>
                <a:gd name="T9" fmla="*/ 0 h 12"/>
                <a:gd name="T10" fmla="*/ 150 w 150"/>
                <a:gd name="T11" fmla="*/ 6 h 12"/>
                <a:gd name="T12" fmla="*/ 144 w 150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0" h="12">
                  <a:moveTo>
                    <a:pt x="144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144" y="0"/>
                    <a:pt x="144" y="0"/>
                    <a:pt x="144" y="0"/>
                  </a:cubicBezTo>
                  <a:cubicBezTo>
                    <a:pt x="148" y="0"/>
                    <a:pt x="150" y="2"/>
                    <a:pt x="150" y="6"/>
                  </a:cubicBezTo>
                  <a:cubicBezTo>
                    <a:pt x="150" y="9"/>
                    <a:pt x="148" y="12"/>
                    <a:pt x="144" y="12"/>
                  </a:cubicBezTo>
                  <a:close/>
                </a:path>
              </a:pathLst>
            </a:custGeom>
            <a:solidFill>
              <a:srgbClr val="36363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" name="Freeform 71">
              <a:extLst>
                <a:ext uri="{FF2B5EF4-FFF2-40B4-BE49-F238E27FC236}">
                  <a16:creationId xmlns:a16="http://schemas.microsoft.com/office/drawing/2014/main" id="{62868ADF-2F9C-42D0-AAAD-FF45FEB36494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" y="473"/>
              <a:ext cx="359" cy="29"/>
            </a:xfrm>
            <a:custGeom>
              <a:avLst/>
              <a:gdLst>
                <a:gd name="T0" fmla="*/ 144 w 150"/>
                <a:gd name="T1" fmla="*/ 12 h 12"/>
                <a:gd name="T2" fmla="*/ 6 w 150"/>
                <a:gd name="T3" fmla="*/ 12 h 12"/>
                <a:gd name="T4" fmla="*/ 0 w 150"/>
                <a:gd name="T5" fmla="*/ 6 h 12"/>
                <a:gd name="T6" fmla="*/ 6 w 150"/>
                <a:gd name="T7" fmla="*/ 0 h 12"/>
                <a:gd name="T8" fmla="*/ 144 w 150"/>
                <a:gd name="T9" fmla="*/ 0 h 12"/>
                <a:gd name="T10" fmla="*/ 150 w 150"/>
                <a:gd name="T11" fmla="*/ 6 h 12"/>
                <a:gd name="T12" fmla="*/ 144 w 150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0" h="12">
                  <a:moveTo>
                    <a:pt x="144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144" y="0"/>
                    <a:pt x="144" y="0"/>
                    <a:pt x="144" y="0"/>
                  </a:cubicBezTo>
                  <a:cubicBezTo>
                    <a:pt x="148" y="0"/>
                    <a:pt x="150" y="3"/>
                    <a:pt x="150" y="6"/>
                  </a:cubicBezTo>
                  <a:cubicBezTo>
                    <a:pt x="150" y="9"/>
                    <a:pt x="148" y="12"/>
                    <a:pt x="144" y="12"/>
                  </a:cubicBezTo>
                  <a:close/>
                </a:path>
              </a:pathLst>
            </a:custGeom>
            <a:solidFill>
              <a:srgbClr val="36363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31105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D79E355-F006-4E84-A87F-E4735F4912F7}"/>
              </a:ext>
            </a:extLst>
          </p:cNvPr>
          <p:cNvGrpSpPr/>
          <p:nvPr/>
        </p:nvGrpSpPr>
        <p:grpSpPr>
          <a:xfrm>
            <a:off x="6674474" y="-991311"/>
            <a:ext cx="4170587" cy="8874093"/>
            <a:chOff x="6674474" y="-991311"/>
            <a:chExt cx="4170587" cy="8874093"/>
          </a:xfrm>
          <a:blipFill>
            <a:blip r:embed="rId2"/>
            <a:stretch>
              <a:fillRect/>
            </a:stretch>
          </a:blipFill>
        </p:grpSpPr>
        <p:sp>
          <p:nvSpPr>
            <p:cNvPr id="72" name="Rectangle 9">
              <a:extLst>
                <a:ext uri="{FF2B5EF4-FFF2-40B4-BE49-F238E27FC236}">
                  <a16:creationId xmlns:a16="http://schemas.microsoft.com/office/drawing/2014/main" id="{86DB2CF1-9A5D-4DFF-8CCB-EC47D1F566B6}"/>
                </a:ext>
              </a:extLst>
            </p:cNvPr>
            <p:cNvSpPr/>
            <p:nvPr/>
          </p:nvSpPr>
          <p:spPr>
            <a:xfrm rot="2676720">
              <a:off x="8541373" y="-991311"/>
              <a:ext cx="514679" cy="5883241"/>
            </a:xfrm>
            <a:custGeom>
              <a:avLst/>
              <a:gdLst>
                <a:gd name="connsiteX0" fmla="*/ 0 w 511483"/>
                <a:gd name="connsiteY0" fmla="*/ 0 h 5427407"/>
                <a:gd name="connsiteX1" fmla="*/ 511483 w 511483"/>
                <a:gd name="connsiteY1" fmla="*/ 0 h 5427407"/>
                <a:gd name="connsiteX2" fmla="*/ 511483 w 511483"/>
                <a:gd name="connsiteY2" fmla="*/ 5427407 h 5427407"/>
                <a:gd name="connsiteX3" fmla="*/ 0 w 511483"/>
                <a:gd name="connsiteY3" fmla="*/ 5427407 h 5427407"/>
                <a:gd name="connsiteX4" fmla="*/ 0 w 511483"/>
                <a:gd name="connsiteY4" fmla="*/ 0 h 5427407"/>
                <a:gd name="connsiteX0" fmla="*/ 0 w 511483"/>
                <a:gd name="connsiteY0" fmla="*/ 410934 h 5838341"/>
                <a:gd name="connsiteX1" fmla="*/ 452686 w 511483"/>
                <a:gd name="connsiteY1" fmla="*/ 0 h 5838341"/>
                <a:gd name="connsiteX2" fmla="*/ 511483 w 511483"/>
                <a:gd name="connsiteY2" fmla="*/ 5838341 h 5838341"/>
                <a:gd name="connsiteX3" fmla="*/ 0 w 511483"/>
                <a:gd name="connsiteY3" fmla="*/ 5838341 h 5838341"/>
                <a:gd name="connsiteX4" fmla="*/ 0 w 511483"/>
                <a:gd name="connsiteY4" fmla="*/ 410934 h 5838341"/>
                <a:gd name="connsiteX0" fmla="*/ 0 w 514679"/>
                <a:gd name="connsiteY0" fmla="*/ 410934 h 5838341"/>
                <a:gd name="connsiteX1" fmla="*/ 452686 w 514679"/>
                <a:gd name="connsiteY1" fmla="*/ 0 h 5838341"/>
                <a:gd name="connsiteX2" fmla="*/ 514679 w 514679"/>
                <a:gd name="connsiteY2" fmla="*/ 5366247 h 5838341"/>
                <a:gd name="connsiteX3" fmla="*/ 0 w 514679"/>
                <a:gd name="connsiteY3" fmla="*/ 5838341 h 5838341"/>
                <a:gd name="connsiteX4" fmla="*/ 0 w 514679"/>
                <a:gd name="connsiteY4" fmla="*/ 410934 h 5838341"/>
                <a:gd name="connsiteX0" fmla="*/ 0 w 514679"/>
                <a:gd name="connsiteY0" fmla="*/ 455834 h 5883241"/>
                <a:gd name="connsiteX1" fmla="*/ 452990 w 514679"/>
                <a:gd name="connsiteY1" fmla="*/ 0 h 5883241"/>
                <a:gd name="connsiteX2" fmla="*/ 514679 w 514679"/>
                <a:gd name="connsiteY2" fmla="*/ 5411147 h 5883241"/>
                <a:gd name="connsiteX3" fmla="*/ 0 w 514679"/>
                <a:gd name="connsiteY3" fmla="*/ 5883241 h 5883241"/>
                <a:gd name="connsiteX4" fmla="*/ 0 w 514679"/>
                <a:gd name="connsiteY4" fmla="*/ 455834 h 58832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679" h="5883241">
                  <a:moveTo>
                    <a:pt x="0" y="455834"/>
                  </a:moveTo>
                  <a:lnTo>
                    <a:pt x="452990" y="0"/>
                  </a:lnTo>
                  <a:lnTo>
                    <a:pt x="514679" y="5411147"/>
                  </a:lnTo>
                  <a:lnTo>
                    <a:pt x="0" y="5883241"/>
                  </a:lnTo>
                  <a:lnTo>
                    <a:pt x="0" y="455834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9">
              <a:extLst>
                <a:ext uri="{FF2B5EF4-FFF2-40B4-BE49-F238E27FC236}">
                  <a16:creationId xmlns:a16="http://schemas.microsoft.com/office/drawing/2014/main" id="{DDF1EC49-3478-4D06-99A0-8EB17936D596}"/>
                </a:ext>
              </a:extLst>
            </p:cNvPr>
            <p:cNvSpPr/>
            <p:nvPr/>
          </p:nvSpPr>
          <p:spPr>
            <a:xfrm rot="2676720">
              <a:off x="6674474" y="1999540"/>
              <a:ext cx="514679" cy="5883241"/>
            </a:xfrm>
            <a:custGeom>
              <a:avLst/>
              <a:gdLst>
                <a:gd name="connsiteX0" fmla="*/ 0 w 511483"/>
                <a:gd name="connsiteY0" fmla="*/ 0 h 5427407"/>
                <a:gd name="connsiteX1" fmla="*/ 511483 w 511483"/>
                <a:gd name="connsiteY1" fmla="*/ 0 h 5427407"/>
                <a:gd name="connsiteX2" fmla="*/ 511483 w 511483"/>
                <a:gd name="connsiteY2" fmla="*/ 5427407 h 5427407"/>
                <a:gd name="connsiteX3" fmla="*/ 0 w 511483"/>
                <a:gd name="connsiteY3" fmla="*/ 5427407 h 5427407"/>
                <a:gd name="connsiteX4" fmla="*/ 0 w 511483"/>
                <a:gd name="connsiteY4" fmla="*/ 0 h 5427407"/>
                <a:gd name="connsiteX0" fmla="*/ 0 w 511483"/>
                <a:gd name="connsiteY0" fmla="*/ 410934 h 5838341"/>
                <a:gd name="connsiteX1" fmla="*/ 452686 w 511483"/>
                <a:gd name="connsiteY1" fmla="*/ 0 h 5838341"/>
                <a:gd name="connsiteX2" fmla="*/ 511483 w 511483"/>
                <a:gd name="connsiteY2" fmla="*/ 5838341 h 5838341"/>
                <a:gd name="connsiteX3" fmla="*/ 0 w 511483"/>
                <a:gd name="connsiteY3" fmla="*/ 5838341 h 5838341"/>
                <a:gd name="connsiteX4" fmla="*/ 0 w 511483"/>
                <a:gd name="connsiteY4" fmla="*/ 410934 h 5838341"/>
                <a:gd name="connsiteX0" fmla="*/ 0 w 514679"/>
                <a:gd name="connsiteY0" fmla="*/ 410934 h 5838341"/>
                <a:gd name="connsiteX1" fmla="*/ 452686 w 514679"/>
                <a:gd name="connsiteY1" fmla="*/ 0 h 5838341"/>
                <a:gd name="connsiteX2" fmla="*/ 514679 w 514679"/>
                <a:gd name="connsiteY2" fmla="*/ 5366247 h 5838341"/>
                <a:gd name="connsiteX3" fmla="*/ 0 w 514679"/>
                <a:gd name="connsiteY3" fmla="*/ 5838341 h 5838341"/>
                <a:gd name="connsiteX4" fmla="*/ 0 w 514679"/>
                <a:gd name="connsiteY4" fmla="*/ 410934 h 5838341"/>
                <a:gd name="connsiteX0" fmla="*/ 0 w 514679"/>
                <a:gd name="connsiteY0" fmla="*/ 455834 h 5883241"/>
                <a:gd name="connsiteX1" fmla="*/ 452990 w 514679"/>
                <a:gd name="connsiteY1" fmla="*/ 0 h 5883241"/>
                <a:gd name="connsiteX2" fmla="*/ 514679 w 514679"/>
                <a:gd name="connsiteY2" fmla="*/ 5411147 h 5883241"/>
                <a:gd name="connsiteX3" fmla="*/ 0 w 514679"/>
                <a:gd name="connsiteY3" fmla="*/ 5883241 h 5883241"/>
                <a:gd name="connsiteX4" fmla="*/ 0 w 514679"/>
                <a:gd name="connsiteY4" fmla="*/ 455834 h 58832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679" h="5883241">
                  <a:moveTo>
                    <a:pt x="0" y="455834"/>
                  </a:moveTo>
                  <a:lnTo>
                    <a:pt x="452990" y="0"/>
                  </a:lnTo>
                  <a:lnTo>
                    <a:pt x="514679" y="5411147"/>
                  </a:lnTo>
                  <a:lnTo>
                    <a:pt x="0" y="5883241"/>
                  </a:lnTo>
                  <a:lnTo>
                    <a:pt x="0" y="455834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9">
              <a:extLst>
                <a:ext uri="{FF2B5EF4-FFF2-40B4-BE49-F238E27FC236}">
                  <a16:creationId xmlns:a16="http://schemas.microsoft.com/office/drawing/2014/main" id="{6DA1E276-ED08-4B10-8D73-7F997B5E756E}"/>
                </a:ext>
              </a:extLst>
            </p:cNvPr>
            <p:cNvSpPr/>
            <p:nvPr/>
          </p:nvSpPr>
          <p:spPr>
            <a:xfrm rot="2676720">
              <a:off x="8912850" y="877812"/>
              <a:ext cx="514679" cy="5883241"/>
            </a:xfrm>
            <a:custGeom>
              <a:avLst/>
              <a:gdLst>
                <a:gd name="connsiteX0" fmla="*/ 0 w 511483"/>
                <a:gd name="connsiteY0" fmla="*/ 0 h 5427407"/>
                <a:gd name="connsiteX1" fmla="*/ 511483 w 511483"/>
                <a:gd name="connsiteY1" fmla="*/ 0 h 5427407"/>
                <a:gd name="connsiteX2" fmla="*/ 511483 w 511483"/>
                <a:gd name="connsiteY2" fmla="*/ 5427407 h 5427407"/>
                <a:gd name="connsiteX3" fmla="*/ 0 w 511483"/>
                <a:gd name="connsiteY3" fmla="*/ 5427407 h 5427407"/>
                <a:gd name="connsiteX4" fmla="*/ 0 w 511483"/>
                <a:gd name="connsiteY4" fmla="*/ 0 h 5427407"/>
                <a:gd name="connsiteX0" fmla="*/ 0 w 511483"/>
                <a:gd name="connsiteY0" fmla="*/ 410934 h 5838341"/>
                <a:gd name="connsiteX1" fmla="*/ 452686 w 511483"/>
                <a:gd name="connsiteY1" fmla="*/ 0 h 5838341"/>
                <a:gd name="connsiteX2" fmla="*/ 511483 w 511483"/>
                <a:gd name="connsiteY2" fmla="*/ 5838341 h 5838341"/>
                <a:gd name="connsiteX3" fmla="*/ 0 w 511483"/>
                <a:gd name="connsiteY3" fmla="*/ 5838341 h 5838341"/>
                <a:gd name="connsiteX4" fmla="*/ 0 w 511483"/>
                <a:gd name="connsiteY4" fmla="*/ 410934 h 5838341"/>
                <a:gd name="connsiteX0" fmla="*/ 0 w 514679"/>
                <a:gd name="connsiteY0" fmla="*/ 410934 h 5838341"/>
                <a:gd name="connsiteX1" fmla="*/ 452686 w 514679"/>
                <a:gd name="connsiteY1" fmla="*/ 0 h 5838341"/>
                <a:gd name="connsiteX2" fmla="*/ 514679 w 514679"/>
                <a:gd name="connsiteY2" fmla="*/ 5366247 h 5838341"/>
                <a:gd name="connsiteX3" fmla="*/ 0 w 514679"/>
                <a:gd name="connsiteY3" fmla="*/ 5838341 h 5838341"/>
                <a:gd name="connsiteX4" fmla="*/ 0 w 514679"/>
                <a:gd name="connsiteY4" fmla="*/ 410934 h 5838341"/>
                <a:gd name="connsiteX0" fmla="*/ 0 w 514679"/>
                <a:gd name="connsiteY0" fmla="*/ 455834 h 5883241"/>
                <a:gd name="connsiteX1" fmla="*/ 452990 w 514679"/>
                <a:gd name="connsiteY1" fmla="*/ 0 h 5883241"/>
                <a:gd name="connsiteX2" fmla="*/ 514679 w 514679"/>
                <a:gd name="connsiteY2" fmla="*/ 5411147 h 5883241"/>
                <a:gd name="connsiteX3" fmla="*/ 0 w 514679"/>
                <a:gd name="connsiteY3" fmla="*/ 5883241 h 5883241"/>
                <a:gd name="connsiteX4" fmla="*/ 0 w 514679"/>
                <a:gd name="connsiteY4" fmla="*/ 455834 h 58832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679" h="5883241">
                  <a:moveTo>
                    <a:pt x="0" y="455834"/>
                  </a:moveTo>
                  <a:lnTo>
                    <a:pt x="452990" y="0"/>
                  </a:lnTo>
                  <a:lnTo>
                    <a:pt x="514679" y="5411147"/>
                  </a:lnTo>
                  <a:lnTo>
                    <a:pt x="0" y="5883241"/>
                  </a:lnTo>
                  <a:lnTo>
                    <a:pt x="0" y="455834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9">
              <a:extLst>
                <a:ext uri="{FF2B5EF4-FFF2-40B4-BE49-F238E27FC236}">
                  <a16:creationId xmlns:a16="http://schemas.microsoft.com/office/drawing/2014/main" id="{8A52CF43-9DE4-4AE6-AC9A-4A9EB8C82F64}"/>
                </a:ext>
              </a:extLst>
            </p:cNvPr>
            <p:cNvSpPr/>
            <p:nvPr/>
          </p:nvSpPr>
          <p:spPr>
            <a:xfrm rot="2676720">
              <a:off x="8912850" y="1999541"/>
              <a:ext cx="514679" cy="5883241"/>
            </a:xfrm>
            <a:custGeom>
              <a:avLst/>
              <a:gdLst>
                <a:gd name="connsiteX0" fmla="*/ 0 w 511483"/>
                <a:gd name="connsiteY0" fmla="*/ 0 h 5427407"/>
                <a:gd name="connsiteX1" fmla="*/ 511483 w 511483"/>
                <a:gd name="connsiteY1" fmla="*/ 0 h 5427407"/>
                <a:gd name="connsiteX2" fmla="*/ 511483 w 511483"/>
                <a:gd name="connsiteY2" fmla="*/ 5427407 h 5427407"/>
                <a:gd name="connsiteX3" fmla="*/ 0 w 511483"/>
                <a:gd name="connsiteY3" fmla="*/ 5427407 h 5427407"/>
                <a:gd name="connsiteX4" fmla="*/ 0 w 511483"/>
                <a:gd name="connsiteY4" fmla="*/ 0 h 5427407"/>
                <a:gd name="connsiteX0" fmla="*/ 0 w 511483"/>
                <a:gd name="connsiteY0" fmla="*/ 410934 h 5838341"/>
                <a:gd name="connsiteX1" fmla="*/ 452686 w 511483"/>
                <a:gd name="connsiteY1" fmla="*/ 0 h 5838341"/>
                <a:gd name="connsiteX2" fmla="*/ 511483 w 511483"/>
                <a:gd name="connsiteY2" fmla="*/ 5838341 h 5838341"/>
                <a:gd name="connsiteX3" fmla="*/ 0 w 511483"/>
                <a:gd name="connsiteY3" fmla="*/ 5838341 h 5838341"/>
                <a:gd name="connsiteX4" fmla="*/ 0 w 511483"/>
                <a:gd name="connsiteY4" fmla="*/ 410934 h 5838341"/>
                <a:gd name="connsiteX0" fmla="*/ 0 w 514679"/>
                <a:gd name="connsiteY0" fmla="*/ 410934 h 5838341"/>
                <a:gd name="connsiteX1" fmla="*/ 452686 w 514679"/>
                <a:gd name="connsiteY1" fmla="*/ 0 h 5838341"/>
                <a:gd name="connsiteX2" fmla="*/ 514679 w 514679"/>
                <a:gd name="connsiteY2" fmla="*/ 5366247 h 5838341"/>
                <a:gd name="connsiteX3" fmla="*/ 0 w 514679"/>
                <a:gd name="connsiteY3" fmla="*/ 5838341 h 5838341"/>
                <a:gd name="connsiteX4" fmla="*/ 0 w 514679"/>
                <a:gd name="connsiteY4" fmla="*/ 410934 h 5838341"/>
                <a:gd name="connsiteX0" fmla="*/ 0 w 514679"/>
                <a:gd name="connsiteY0" fmla="*/ 455834 h 5883241"/>
                <a:gd name="connsiteX1" fmla="*/ 452990 w 514679"/>
                <a:gd name="connsiteY1" fmla="*/ 0 h 5883241"/>
                <a:gd name="connsiteX2" fmla="*/ 514679 w 514679"/>
                <a:gd name="connsiteY2" fmla="*/ 5411147 h 5883241"/>
                <a:gd name="connsiteX3" fmla="*/ 0 w 514679"/>
                <a:gd name="connsiteY3" fmla="*/ 5883241 h 5883241"/>
                <a:gd name="connsiteX4" fmla="*/ 0 w 514679"/>
                <a:gd name="connsiteY4" fmla="*/ 455834 h 58832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679" h="5883241">
                  <a:moveTo>
                    <a:pt x="0" y="455834"/>
                  </a:moveTo>
                  <a:lnTo>
                    <a:pt x="452990" y="0"/>
                  </a:lnTo>
                  <a:lnTo>
                    <a:pt x="514679" y="5411147"/>
                  </a:lnTo>
                  <a:lnTo>
                    <a:pt x="0" y="5883241"/>
                  </a:lnTo>
                  <a:lnTo>
                    <a:pt x="0" y="455834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9">
              <a:extLst>
                <a:ext uri="{FF2B5EF4-FFF2-40B4-BE49-F238E27FC236}">
                  <a16:creationId xmlns:a16="http://schemas.microsoft.com/office/drawing/2014/main" id="{B833CAD1-7E6A-420A-BE67-9A7925869ACC}"/>
                </a:ext>
              </a:extLst>
            </p:cNvPr>
            <p:cNvSpPr/>
            <p:nvPr/>
          </p:nvSpPr>
          <p:spPr>
            <a:xfrm rot="2676720">
              <a:off x="10467934" y="-708196"/>
              <a:ext cx="369675" cy="4225710"/>
            </a:xfrm>
            <a:custGeom>
              <a:avLst/>
              <a:gdLst>
                <a:gd name="connsiteX0" fmla="*/ 0 w 511483"/>
                <a:gd name="connsiteY0" fmla="*/ 0 h 5427407"/>
                <a:gd name="connsiteX1" fmla="*/ 511483 w 511483"/>
                <a:gd name="connsiteY1" fmla="*/ 0 h 5427407"/>
                <a:gd name="connsiteX2" fmla="*/ 511483 w 511483"/>
                <a:gd name="connsiteY2" fmla="*/ 5427407 h 5427407"/>
                <a:gd name="connsiteX3" fmla="*/ 0 w 511483"/>
                <a:gd name="connsiteY3" fmla="*/ 5427407 h 5427407"/>
                <a:gd name="connsiteX4" fmla="*/ 0 w 511483"/>
                <a:gd name="connsiteY4" fmla="*/ 0 h 5427407"/>
                <a:gd name="connsiteX0" fmla="*/ 0 w 511483"/>
                <a:gd name="connsiteY0" fmla="*/ 410934 h 5838341"/>
                <a:gd name="connsiteX1" fmla="*/ 452686 w 511483"/>
                <a:gd name="connsiteY1" fmla="*/ 0 h 5838341"/>
                <a:gd name="connsiteX2" fmla="*/ 511483 w 511483"/>
                <a:gd name="connsiteY2" fmla="*/ 5838341 h 5838341"/>
                <a:gd name="connsiteX3" fmla="*/ 0 w 511483"/>
                <a:gd name="connsiteY3" fmla="*/ 5838341 h 5838341"/>
                <a:gd name="connsiteX4" fmla="*/ 0 w 511483"/>
                <a:gd name="connsiteY4" fmla="*/ 410934 h 5838341"/>
                <a:gd name="connsiteX0" fmla="*/ 0 w 514679"/>
                <a:gd name="connsiteY0" fmla="*/ 410934 h 5838341"/>
                <a:gd name="connsiteX1" fmla="*/ 452686 w 514679"/>
                <a:gd name="connsiteY1" fmla="*/ 0 h 5838341"/>
                <a:gd name="connsiteX2" fmla="*/ 514679 w 514679"/>
                <a:gd name="connsiteY2" fmla="*/ 5366247 h 5838341"/>
                <a:gd name="connsiteX3" fmla="*/ 0 w 514679"/>
                <a:gd name="connsiteY3" fmla="*/ 5838341 h 5838341"/>
                <a:gd name="connsiteX4" fmla="*/ 0 w 514679"/>
                <a:gd name="connsiteY4" fmla="*/ 410934 h 5838341"/>
                <a:gd name="connsiteX0" fmla="*/ 0 w 514679"/>
                <a:gd name="connsiteY0" fmla="*/ 455834 h 5883241"/>
                <a:gd name="connsiteX1" fmla="*/ 452990 w 514679"/>
                <a:gd name="connsiteY1" fmla="*/ 0 h 5883241"/>
                <a:gd name="connsiteX2" fmla="*/ 514679 w 514679"/>
                <a:gd name="connsiteY2" fmla="*/ 5411147 h 5883241"/>
                <a:gd name="connsiteX3" fmla="*/ 0 w 514679"/>
                <a:gd name="connsiteY3" fmla="*/ 5883241 h 5883241"/>
                <a:gd name="connsiteX4" fmla="*/ 0 w 514679"/>
                <a:gd name="connsiteY4" fmla="*/ 455834 h 58832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679" h="5883241">
                  <a:moveTo>
                    <a:pt x="0" y="455834"/>
                  </a:moveTo>
                  <a:lnTo>
                    <a:pt x="452990" y="0"/>
                  </a:lnTo>
                  <a:lnTo>
                    <a:pt x="514679" y="5411147"/>
                  </a:lnTo>
                  <a:lnTo>
                    <a:pt x="0" y="5883241"/>
                  </a:lnTo>
                  <a:lnTo>
                    <a:pt x="0" y="455834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angle 9">
              <a:extLst>
                <a:ext uri="{FF2B5EF4-FFF2-40B4-BE49-F238E27FC236}">
                  <a16:creationId xmlns:a16="http://schemas.microsoft.com/office/drawing/2014/main" id="{BFD63F1C-1A49-44F9-833A-F696E4358B2D}"/>
                </a:ext>
              </a:extLst>
            </p:cNvPr>
            <p:cNvSpPr/>
            <p:nvPr/>
          </p:nvSpPr>
          <p:spPr>
            <a:xfrm rot="2676720">
              <a:off x="10460482" y="2027201"/>
              <a:ext cx="384579" cy="4771036"/>
            </a:xfrm>
            <a:custGeom>
              <a:avLst/>
              <a:gdLst>
                <a:gd name="connsiteX0" fmla="*/ 0 w 511483"/>
                <a:gd name="connsiteY0" fmla="*/ 0 h 5427407"/>
                <a:gd name="connsiteX1" fmla="*/ 511483 w 511483"/>
                <a:gd name="connsiteY1" fmla="*/ 0 h 5427407"/>
                <a:gd name="connsiteX2" fmla="*/ 511483 w 511483"/>
                <a:gd name="connsiteY2" fmla="*/ 5427407 h 5427407"/>
                <a:gd name="connsiteX3" fmla="*/ 0 w 511483"/>
                <a:gd name="connsiteY3" fmla="*/ 5427407 h 5427407"/>
                <a:gd name="connsiteX4" fmla="*/ 0 w 511483"/>
                <a:gd name="connsiteY4" fmla="*/ 0 h 5427407"/>
                <a:gd name="connsiteX0" fmla="*/ 0 w 511483"/>
                <a:gd name="connsiteY0" fmla="*/ 410934 h 5838341"/>
                <a:gd name="connsiteX1" fmla="*/ 452686 w 511483"/>
                <a:gd name="connsiteY1" fmla="*/ 0 h 5838341"/>
                <a:gd name="connsiteX2" fmla="*/ 511483 w 511483"/>
                <a:gd name="connsiteY2" fmla="*/ 5838341 h 5838341"/>
                <a:gd name="connsiteX3" fmla="*/ 0 w 511483"/>
                <a:gd name="connsiteY3" fmla="*/ 5838341 h 5838341"/>
                <a:gd name="connsiteX4" fmla="*/ 0 w 511483"/>
                <a:gd name="connsiteY4" fmla="*/ 410934 h 5838341"/>
                <a:gd name="connsiteX0" fmla="*/ 0 w 514679"/>
                <a:gd name="connsiteY0" fmla="*/ 410934 h 5838341"/>
                <a:gd name="connsiteX1" fmla="*/ 452686 w 514679"/>
                <a:gd name="connsiteY1" fmla="*/ 0 h 5838341"/>
                <a:gd name="connsiteX2" fmla="*/ 514679 w 514679"/>
                <a:gd name="connsiteY2" fmla="*/ 5366247 h 5838341"/>
                <a:gd name="connsiteX3" fmla="*/ 0 w 514679"/>
                <a:gd name="connsiteY3" fmla="*/ 5838341 h 5838341"/>
                <a:gd name="connsiteX4" fmla="*/ 0 w 514679"/>
                <a:gd name="connsiteY4" fmla="*/ 410934 h 5838341"/>
                <a:gd name="connsiteX0" fmla="*/ 0 w 514679"/>
                <a:gd name="connsiteY0" fmla="*/ 455834 h 5883241"/>
                <a:gd name="connsiteX1" fmla="*/ 452990 w 514679"/>
                <a:gd name="connsiteY1" fmla="*/ 0 h 5883241"/>
                <a:gd name="connsiteX2" fmla="*/ 514679 w 514679"/>
                <a:gd name="connsiteY2" fmla="*/ 5411147 h 5883241"/>
                <a:gd name="connsiteX3" fmla="*/ 0 w 514679"/>
                <a:gd name="connsiteY3" fmla="*/ 5883241 h 5883241"/>
                <a:gd name="connsiteX4" fmla="*/ 0 w 514679"/>
                <a:gd name="connsiteY4" fmla="*/ 455834 h 5883241"/>
                <a:gd name="connsiteX0" fmla="*/ 0 w 517051"/>
                <a:gd name="connsiteY0" fmla="*/ 0 h 6414461"/>
                <a:gd name="connsiteX1" fmla="*/ 455362 w 517051"/>
                <a:gd name="connsiteY1" fmla="*/ 531220 h 6414461"/>
                <a:gd name="connsiteX2" fmla="*/ 517051 w 517051"/>
                <a:gd name="connsiteY2" fmla="*/ 5942367 h 6414461"/>
                <a:gd name="connsiteX3" fmla="*/ 2372 w 517051"/>
                <a:gd name="connsiteY3" fmla="*/ 6414461 h 6414461"/>
                <a:gd name="connsiteX4" fmla="*/ 0 w 517051"/>
                <a:gd name="connsiteY4" fmla="*/ 0 h 6414461"/>
                <a:gd name="connsiteX0" fmla="*/ 0 w 517051"/>
                <a:gd name="connsiteY0" fmla="*/ 0 h 6414461"/>
                <a:gd name="connsiteX1" fmla="*/ 446735 w 517051"/>
                <a:gd name="connsiteY1" fmla="*/ 467774 h 6414461"/>
                <a:gd name="connsiteX2" fmla="*/ 517051 w 517051"/>
                <a:gd name="connsiteY2" fmla="*/ 5942367 h 6414461"/>
                <a:gd name="connsiteX3" fmla="*/ 2372 w 517051"/>
                <a:gd name="connsiteY3" fmla="*/ 6414461 h 6414461"/>
                <a:gd name="connsiteX4" fmla="*/ 0 w 517051"/>
                <a:gd name="connsiteY4" fmla="*/ 0 h 64144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7051" h="6414461">
                  <a:moveTo>
                    <a:pt x="0" y="0"/>
                  </a:moveTo>
                  <a:lnTo>
                    <a:pt x="446735" y="467774"/>
                  </a:lnTo>
                  <a:lnTo>
                    <a:pt x="517051" y="5942367"/>
                  </a:lnTo>
                  <a:lnTo>
                    <a:pt x="2372" y="6414461"/>
                  </a:lnTo>
                  <a:cubicBezTo>
                    <a:pt x="1581" y="4276307"/>
                    <a:pt x="791" y="213815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528EB5C7-4FD1-4709-960B-5C54D88BAA2B}"/>
              </a:ext>
            </a:extLst>
          </p:cNvPr>
          <p:cNvSpPr/>
          <p:nvPr/>
        </p:nvSpPr>
        <p:spPr>
          <a:xfrm>
            <a:off x="5689150" y="991477"/>
            <a:ext cx="2092400" cy="2092400"/>
          </a:xfrm>
          <a:prstGeom prst="rect">
            <a:avLst/>
          </a:prstGeom>
          <a:solidFill>
            <a:srgbClr val="3B05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Lorem ipsum </a:t>
            </a:r>
            <a:r>
              <a:rPr lang="en-US">
                <a:solidFill>
                  <a:schemeClr val="bg1"/>
                </a:solidFill>
              </a:rPr>
              <a:t>dolor sit amet, consectetur adipiscing elit</a:t>
            </a:r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66EF2BA1-B501-460E-9B1D-844B897A6F4C}"/>
              </a:ext>
            </a:extLst>
          </p:cNvPr>
          <p:cNvSpPr/>
          <p:nvPr/>
        </p:nvSpPr>
        <p:spPr>
          <a:xfrm>
            <a:off x="5689150" y="3516505"/>
            <a:ext cx="2092400" cy="2092400"/>
          </a:xfrm>
          <a:prstGeom prst="rect">
            <a:avLst/>
          </a:prstGeom>
          <a:solidFill>
            <a:srgbClr val="01BF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Lorem ipsum </a:t>
            </a:r>
            <a:r>
              <a:rPr lang="en-US" dirty="0">
                <a:solidFill>
                  <a:schemeClr val="bg1"/>
                </a:solidFill>
              </a:rPr>
              <a:t>dolor sit amet, consectetur adipiscing elit</a:t>
            </a:r>
            <a:endParaRPr lang="en-US" dirty="0"/>
          </a:p>
        </p:txBody>
      </p:sp>
      <p:sp>
        <p:nvSpPr>
          <p:cNvPr id="79" name="Text Placeholder 51">
            <a:extLst>
              <a:ext uri="{FF2B5EF4-FFF2-40B4-BE49-F238E27FC236}">
                <a16:creationId xmlns:a16="http://schemas.microsoft.com/office/drawing/2014/main" id="{73218043-2027-47A5-8DD8-7F0097DB1609}"/>
              </a:ext>
            </a:extLst>
          </p:cNvPr>
          <p:cNvSpPr txBox="1">
            <a:spLocks/>
          </p:cNvSpPr>
          <p:nvPr/>
        </p:nvSpPr>
        <p:spPr>
          <a:xfrm>
            <a:off x="381000" y="2178790"/>
            <a:ext cx="4673189" cy="40671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2000" b="1" dirty="0"/>
              <a:t>Lorem ipsum </a:t>
            </a:r>
            <a:r>
              <a:rPr lang="en-US" sz="2000" dirty="0"/>
              <a:t>dolor sit amet, consectetur adipiscing elit. Curabitur eros leo, accumsan quis arcu ac, molestie ornare justo. Vivamus non diam metus..</a:t>
            </a:r>
          </a:p>
          <a:p>
            <a:pPr algn="just"/>
            <a:endParaRPr lang="en-US" sz="2000" dirty="0"/>
          </a:p>
          <a:p>
            <a:pPr marL="0" indent="0" algn="just">
              <a:buNone/>
            </a:pPr>
            <a:r>
              <a:rPr lang="en-US" sz="2000" dirty="0"/>
              <a:t>Lorem ipsum dolor sit amet, consectetur adipiscing elit. Curabitur eros leo, accumsan quis arcu ac, molestie ornare justo. Vivamus non diam metus..</a:t>
            </a:r>
          </a:p>
          <a:p>
            <a:endParaRPr lang="en-US" sz="2000" dirty="0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5C78C305-EDA2-4C25-81CE-8045E7496EDF}"/>
              </a:ext>
            </a:extLst>
          </p:cNvPr>
          <p:cNvSpPr txBox="1"/>
          <p:nvPr/>
        </p:nvSpPr>
        <p:spPr>
          <a:xfrm>
            <a:off x="659040" y="757147"/>
            <a:ext cx="50654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>
                <a:solidFill>
                  <a:srgbClr val="0081A4"/>
                </a:solidFill>
                <a:latin typeface="Lato Black" panose="020F0A02020204030203" pitchFamily="34" charset="0"/>
              </a:rPr>
              <a:t>Tu título</a:t>
            </a:r>
          </a:p>
          <a:p>
            <a:r>
              <a:rPr lang="es-CO" sz="3600" dirty="0">
                <a:solidFill>
                  <a:srgbClr val="0081A4"/>
                </a:solidFill>
                <a:latin typeface="Lato Light" panose="020F0302020204030203" pitchFamily="34" charset="0"/>
              </a:rPr>
              <a:t>Aquí</a:t>
            </a:r>
            <a:endParaRPr lang="es-CO" sz="3600" dirty="0">
              <a:solidFill>
                <a:srgbClr val="0081A4"/>
              </a:solidFill>
              <a:latin typeface="Lato Black" panose="020F0A02020204030203" pitchFamily="34" charset="0"/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D4759B9B-633D-41DF-AE54-510C7769BC26}"/>
              </a:ext>
            </a:extLst>
          </p:cNvPr>
          <p:cNvSpPr/>
          <p:nvPr/>
        </p:nvSpPr>
        <p:spPr>
          <a:xfrm>
            <a:off x="520926" y="909636"/>
            <a:ext cx="102961" cy="895350"/>
          </a:xfrm>
          <a:prstGeom prst="rect">
            <a:avLst/>
          </a:prstGeom>
          <a:gradFill>
            <a:gsLst>
              <a:gs pos="0">
                <a:srgbClr val="3B0538">
                  <a:alpha val="73000"/>
                </a:srgbClr>
              </a:gs>
              <a:gs pos="100000">
                <a:srgbClr val="0081A4">
                  <a:alpha val="77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893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6FE0DC9E-CE86-4A3C-B26E-F86E82734B56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46" b="7746"/>
          <a:stretch>
            <a:fillRect/>
          </a:stretch>
        </p:blipFill>
        <p:spPr/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5656A46-232B-4A84-B425-9B8872BF1A50}"/>
              </a:ext>
            </a:extLst>
          </p:cNvPr>
          <p:cNvSpPr/>
          <p:nvPr/>
        </p:nvSpPr>
        <p:spPr>
          <a:xfrm>
            <a:off x="0" y="0"/>
            <a:ext cx="3048000" cy="3429000"/>
          </a:xfrm>
          <a:prstGeom prst="rect">
            <a:avLst/>
          </a:prstGeom>
          <a:solidFill>
            <a:srgbClr val="3B05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Lorem ipsum </a:t>
            </a:r>
            <a:r>
              <a:rPr lang="en-US" dirty="0"/>
              <a:t>dolor sit amet, consectetur adipiscing elit. Curabitur eros leo, accumsan quis arcu ac, molestie ornare justo. Vivamus non diam metus..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EA7BC68C-6475-475A-98FF-F93BDC21BA6C}"/>
              </a:ext>
            </a:extLst>
          </p:cNvPr>
          <p:cNvSpPr/>
          <p:nvPr/>
        </p:nvSpPr>
        <p:spPr>
          <a:xfrm>
            <a:off x="3048000" y="0"/>
            <a:ext cx="3048000" cy="3429000"/>
          </a:xfrm>
          <a:prstGeom prst="rect">
            <a:avLst/>
          </a:prstGeom>
          <a:solidFill>
            <a:srgbClr val="01BF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Lorem ipsum </a:t>
            </a:r>
            <a:r>
              <a:rPr lang="en-US" dirty="0"/>
              <a:t>dolor sit amet, consectetur adipiscing elit. Curabitur eros leo, accumsan quis arcu ac, molestie ornare justo. Vivamus non diam metus..</a:t>
            </a:r>
          </a:p>
        </p:txBody>
      </p:sp>
      <p:sp>
        <p:nvSpPr>
          <p:cNvPr id="50" name="Text Placeholder 51">
            <a:extLst>
              <a:ext uri="{FF2B5EF4-FFF2-40B4-BE49-F238E27FC236}">
                <a16:creationId xmlns:a16="http://schemas.microsoft.com/office/drawing/2014/main" id="{D3DFF712-0C57-4818-87D6-65DE88772FC0}"/>
              </a:ext>
            </a:extLst>
          </p:cNvPr>
          <p:cNvSpPr txBox="1">
            <a:spLocks/>
          </p:cNvSpPr>
          <p:nvPr/>
        </p:nvSpPr>
        <p:spPr>
          <a:xfrm>
            <a:off x="6848475" y="2521690"/>
            <a:ext cx="4673189" cy="40671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2000" b="1" dirty="0"/>
              <a:t>Lorem ipsum </a:t>
            </a:r>
            <a:r>
              <a:rPr lang="en-US" sz="2000" dirty="0"/>
              <a:t>dolor sit amet, consectetur adipiscing elit. Curabitur eros leo, accumsan quis arcu ac, molestie ornare justo. Vivamus non diam metus..</a:t>
            </a:r>
          </a:p>
          <a:p>
            <a:pPr algn="just"/>
            <a:endParaRPr lang="en-US" sz="2000" dirty="0"/>
          </a:p>
          <a:p>
            <a:pPr marL="0" indent="0" algn="just">
              <a:buNone/>
            </a:pPr>
            <a:r>
              <a:rPr lang="en-US" sz="2000" dirty="0"/>
              <a:t>Lorem ipsum dolor sit amet, consectetur adipiscing elit. Curabitur eros leo, accumsan quis arcu ac, molestie ornare justo. Vivamus non diam metus..</a:t>
            </a:r>
          </a:p>
          <a:p>
            <a:endParaRPr lang="en-US" sz="20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858E150-888B-40BD-BD43-CB5CD6F56BCE}"/>
              </a:ext>
            </a:extLst>
          </p:cNvPr>
          <p:cNvSpPr txBox="1"/>
          <p:nvPr/>
        </p:nvSpPr>
        <p:spPr>
          <a:xfrm>
            <a:off x="7126515" y="1100047"/>
            <a:ext cx="50654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>
                <a:solidFill>
                  <a:srgbClr val="0081A4"/>
                </a:solidFill>
                <a:latin typeface="Lato Black" panose="020F0A02020204030203" pitchFamily="34" charset="0"/>
              </a:rPr>
              <a:t>Tu título</a:t>
            </a:r>
          </a:p>
          <a:p>
            <a:r>
              <a:rPr lang="es-CO" sz="3600" dirty="0">
                <a:solidFill>
                  <a:srgbClr val="0081A4"/>
                </a:solidFill>
                <a:latin typeface="Lato Light" panose="020F0302020204030203" pitchFamily="34" charset="0"/>
              </a:rPr>
              <a:t>Aquí</a:t>
            </a:r>
            <a:endParaRPr lang="es-CO" sz="3600" dirty="0">
              <a:solidFill>
                <a:srgbClr val="0081A4"/>
              </a:solidFill>
              <a:latin typeface="Lato Black" panose="020F0A02020204030203" pitchFamily="34" charset="0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8528C687-3FF5-4B2B-AF5E-52EAC84F2C3B}"/>
              </a:ext>
            </a:extLst>
          </p:cNvPr>
          <p:cNvSpPr/>
          <p:nvPr/>
        </p:nvSpPr>
        <p:spPr>
          <a:xfrm>
            <a:off x="6988401" y="1252536"/>
            <a:ext cx="102961" cy="895350"/>
          </a:xfrm>
          <a:prstGeom prst="rect">
            <a:avLst/>
          </a:prstGeom>
          <a:gradFill>
            <a:gsLst>
              <a:gs pos="0">
                <a:srgbClr val="3B0538">
                  <a:alpha val="73000"/>
                </a:srgbClr>
              </a:gs>
              <a:gs pos="100000">
                <a:srgbClr val="0081A4">
                  <a:alpha val="77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AE6064FB-514B-4C90-A4BC-5EF812B04A00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46" b="7746"/>
          <a:stretch>
            <a:fillRect/>
          </a:stretch>
        </p:blipFill>
        <p:spPr/>
      </p:pic>
      <p:sp>
        <p:nvSpPr>
          <p:cNvPr id="46" name="Rectangle 45">
            <a:extLst>
              <a:ext uri="{FF2B5EF4-FFF2-40B4-BE49-F238E27FC236}">
                <a16:creationId xmlns:a16="http://schemas.microsoft.com/office/drawing/2014/main" id="{697973A6-F136-4B25-AF2C-4B58A6095B8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3B0538">
                  <a:alpha val="78000"/>
                </a:srgbClr>
              </a:gs>
              <a:gs pos="100000">
                <a:srgbClr val="0081A4">
                  <a:alpha val="87000"/>
                  <a:lumMod val="81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7633553-555B-4581-883A-000747956392}"/>
              </a:ext>
            </a:extLst>
          </p:cNvPr>
          <p:cNvSpPr txBox="1"/>
          <p:nvPr/>
        </p:nvSpPr>
        <p:spPr>
          <a:xfrm>
            <a:off x="1030515" y="505301"/>
            <a:ext cx="50654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>
                <a:solidFill>
                  <a:schemeClr val="bg1"/>
                </a:solidFill>
                <a:latin typeface="Lato Black" panose="020F0A02020204030203" pitchFamily="34" charset="0"/>
              </a:rPr>
              <a:t>Tu</a:t>
            </a:r>
          </a:p>
          <a:p>
            <a:r>
              <a:rPr lang="es-CO" sz="3600" dirty="0">
                <a:solidFill>
                  <a:schemeClr val="bg1"/>
                </a:solidFill>
                <a:latin typeface="Lato Light" panose="020F0302020204030203" pitchFamily="34" charset="0"/>
              </a:rPr>
              <a:t>Título aquí</a:t>
            </a:r>
            <a:endParaRPr lang="es-CO" sz="3600" dirty="0">
              <a:solidFill>
                <a:schemeClr val="bg1"/>
              </a:solidFill>
              <a:latin typeface="Lato Black" panose="020F0A02020204030203" pitchFamily="34" charset="0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EA2F13A5-A2E2-4273-AB27-D5D7DB72F75B}"/>
              </a:ext>
            </a:extLst>
          </p:cNvPr>
          <p:cNvSpPr/>
          <p:nvPr/>
        </p:nvSpPr>
        <p:spPr>
          <a:xfrm>
            <a:off x="708479" y="623378"/>
            <a:ext cx="102961" cy="895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55F5DCD-7FD2-4EE1-8930-7FD2CD8636E8}"/>
              </a:ext>
            </a:extLst>
          </p:cNvPr>
          <p:cNvGrpSpPr/>
          <p:nvPr/>
        </p:nvGrpSpPr>
        <p:grpSpPr>
          <a:xfrm>
            <a:off x="1030515" y="1903740"/>
            <a:ext cx="10882089" cy="4756150"/>
            <a:chOff x="1786732" y="1873250"/>
            <a:chExt cx="9401968" cy="4109245"/>
          </a:xfrm>
        </p:grpSpPr>
        <p:sp>
          <p:nvSpPr>
            <p:cNvPr id="57" name="Rectangle 35">
              <a:extLst>
                <a:ext uri="{FF2B5EF4-FFF2-40B4-BE49-F238E27FC236}">
                  <a16:creationId xmlns:a16="http://schemas.microsoft.com/office/drawing/2014/main" id="{63CD587E-7260-41D1-B2E5-059E6CC53C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0482" y="1873250"/>
              <a:ext cx="886185" cy="3616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09710" tIns="54855" rIns="109710" bIns="54855">
              <a:spAutoFit/>
            </a:bodyPr>
            <a:lstStyle>
              <a:lvl1pPr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5pPr>
              <a:lvl6pPr marL="25146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6pPr>
              <a:lvl7pPr marL="29718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7pPr>
              <a:lvl8pPr marL="34290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8pPr>
              <a:lvl9pPr marL="38862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s-MX" sz="2000" b="1" dirty="0">
                  <a:solidFill>
                    <a:schemeClr val="bg1"/>
                  </a:solidFill>
                  <a:latin typeface="+mj-lt"/>
                  <a:ea typeface="Open Sans Light" panose="020B0306030504020204" pitchFamily="34" charset="0"/>
                </a:rPr>
                <a:t>Wildfire</a:t>
              </a:r>
            </a:p>
          </p:txBody>
        </p:sp>
        <p:sp>
          <p:nvSpPr>
            <p:cNvPr id="58" name="TextBox 36">
              <a:extLst>
                <a:ext uri="{FF2B5EF4-FFF2-40B4-BE49-F238E27FC236}">
                  <a16:creationId xmlns:a16="http://schemas.microsoft.com/office/drawing/2014/main" id="{39A2CF94-528A-4302-89AB-45BA991DBD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4769" y="2143125"/>
              <a:ext cx="3221038" cy="6997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09710" tIns="54855" rIns="109710" bIns="54855">
              <a:spAutoFit/>
            </a:bodyPr>
            <a:lstStyle>
              <a:lvl1pPr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5pPr>
              <a:lvl6pPr marL="25146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6pPr>
              <a:lvl7pPr marL="29718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7pPr>
              <a:lvl8pPr marL="34290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8pPr>
              <a:lvl9pPr marL="38862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en-US" altLang="es-MX" sz="1400" dirty="0">
                  <a:solidFill>
                    <a:schemeClr val="bg1"/>
                  </a:solidFill>
                  <a:latin typeface="+mj-lt"/>
                  <a:cs typeface="Calibri Light" panose="020F0302020204030204" pitchFamily="34" charset="0"/>
                </a:rPr>
                <a:t>Creativity is the key to success in the future, and primary education where our teachers can bring creativity.</a:t>
              </a:r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CF1BD39D-919D-4F85-BE27-C139C9FFFE80}"/>
                </a:ext>
              </a:extLst>
            </p:cNvPr>
            <p:cNvSpPr/>
            <p:nvPr/>
          </p:nvSpPr>
          <p:spPr bwMode="auto">
            <a:xfrm>
              <a:off x="1786732" y="1984375"/>
              <a:ext cx="764381" cy="765175"/>
            </a:xfrm>
            <a:prstGeom prst="ellipse">
              <a:avLst/>
            </a:prstGeom>
            <a:solidFill>
              <a:srgbClr val="01BFDA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09492">
                <a:defRPr/>
              </a:pPr>
              <a:endParaRPr lang="en-US" sz="900" dirty="0">
                <a:latin typeface="Calibri Light"/>
              </a:endParaRPr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C8E56FF9-942C-4952-8804-C01A0E785171}"/>
                </a:ext>
              </a:extLst>
            </p:cNvPr>
            <p:cNvSpPr/>
            <p:nvPr/>
          </p:nvSpPr>
          <p:spPr bwMode="auto">
            <a:xfrm>
              <a:off x="1793082" y="2976563"/>
              <a:ext cx="765175" cy="764382"/>
            </a:xfrm>
            <a:prstGeom prst="ellipse">
              <a:avLst/>
            </a:prstGeom>
            <a:solidFill>
              <a:srgbClr val="F7254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09492">
                <a:defRPr/>
              </a:pPr>
              <a:endParaRPr lang="en-US" sz="900" dirty="0">
                <a:latin typeface="Calibri Light"/>
              </a:endParaRP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8F41CD7F-4258-4023-BAF5-89A20AF5F07D}"/>
                </a:ext>
              </a:extLst>
            </p:cNvPr>
            <p:cNvSpPr/>
            <p:nvPr/>
          </p:nvSpPr>
          <p:spPr bwMode="auto">
            <a:xfrm>
              <a:off x="1788319" y="3980657"/>
              <a:ext cx="765175" cy="765175"/>
            </a:xfrm>
            <a:prstGeom prst="ellipse">
              <a:avLst/>
            </a:prstGeom>
            <a:solidFill>
              <a:srgbClr val="FF9F1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09492">
                <a:defRPr/>
              </a:pPr>
              <a:endParaRPr lang="en-US" sz="900" dirty="0">
                <a:latin typeface="Calibri Light"/>
              </a:endParaRPr>
            </a:p>
          </p:txBody>
        </p:sp>
        <p:sp>
          <p:nvSpPr>
            <p:cNvPr id="64" name="Rectangle 99">
              <a:extLst>
                <a:ext uri="{FF2B5EF4-FFF2-40B4-BE49-F238E27FC236}">
                  <a16:creationId xmlns:a16="http://schemas.microsoft.com/office/drawing/2014/main" id="{0E416FF3-E467-4996-94F9-F6EA1E5914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6513" y="2853532"/>
              <a:ext cx="969061" cy="3616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09710" tIns="54855" rIns="109710" bIns="54855">
              <a:spAutoFit/>
            </a:bodyPr>
            <a:lstStyle>
              <a:lvl1pPr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5pPr>
              <a:lvl6pPr marL="25146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6pPr>
              <a:lvl7pPr marL="29718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7pPr>
              <a:lvl8pPr marL="34290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8pPr>
              <a:lvl9pPr marL="38862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s-MX" sz="2000" b="1">
                  <a:solidFill>
                    <a:schemeClr val="bg1"/>
                  </a:solidFill>
                  <a:latin typeface="+mj-lt"/>
                  <a:ea typeface="Open Sans Light" panose="020B0306030504020204" pitchFamily="34" charset="0"/>
                </a:rPr>
                <a:t>Pollution</a:t>
              </a:r>
            </a:p>
          </p:txBody>
        </p:sp>
        <p:sp>
          <p:nvSpPr>
            <p:cNvPr id="66" name="TextBox 100">
              <a:extLst>
                <a:ext uri="{FF2B5EF4-FFF2-40B4-BE49-F238E27FC236}">
                  <a16:creationId xmlns:a16="http://schemas.microsoft.com/office/drawing/2014/main" id="{0DFCF401-C3B0-4849-8055-1FAD19DBDF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0800" y="3122613"/>
              <a:ext cx="3221038" cy="6997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09710" tIns="54855" rIns="109710" bIns="54855">
              <a:spAutoFit/>
            </a:bodyPr>
            <a:lstStyle>
              <a:lvl1pPr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5pPr>
              <a:lvl6pPr marL="25146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6pPr>
              <a:lvl7pPr marL="29718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7pPr>
              <a:lvl8pPr marL="34290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8pPr>
              <a:lvl9pPr marL="38862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en-US" altLang="es-MX" sz="1400">
                  <a:solidFill>
                    <a:schemeClr val="bg1"/>
                  </a:solidFill>
                  <a:latin typeface="+mj-lt"/>
                  <a:cs typeface="Calibri Light" panose="020F0302020204030204" pitchFamily="34" charset="0"/>
                </a:rPr>
                <a:t>Creativity is the key to success in the future, and primary education where our teachers can bring creativity.</a:t>
              </a:r>
            </a:p>
          </p:txBody>
        </p:sp>
        <p:sp>
          <p:nvSpPr>
            <p:cNvPr id="68" name="Rectangle 101">
              <a:extLst>
                <a:ext uri="{FF2B5EF4-FFF2-40B4-BE49-F238E27FC236}">
                  <a16:creationId xmlns:a16="http://schemas.microsoft.com/office/drawing/2014/main" id="{214B98D1-47C9-473E-A853-ACF105DF29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6513" y="3867150"/>
              <a:ext cx="1020249" cy="3616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09710" tIns="54855" rIns="109710" bIns="54855">
              <a:spAutoFit/>
            </a:bodyPr>
            <a:lstStyle>
              <a:lvl1pPr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5pPr>
              <a:lvl6pPr marL="25146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6pPr>
              <a:lvl7pPr marL="29718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7pPr>
              <a:lvl8pPr marL="34290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8pPr>
              <a:lvl9pPr marL="38862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s-MX" sz="2000" b="1">
                  <a:solidFill>
                    <a:schemeClr val="bg1"/>
                  </a:solidFill>
                  <a:latin typeface="+mj-lt"/>
                  <a:ea typeface="Open Sans Light" panose="020B0306030504020204" pitchFamily="34" charset="0"/>
                </a:rPr>
                <a:t>Radiation</a:t>
              </a:r>
            </a:p>
          </p:txBody>
        </p:sp>
        <p:sp>
          <p:nvSpPr>
            <p:cNvPr id="69" name="TextBox 102">
              <a:extLst>
                <a:ext uri="{FF2B5EF4-FFF2-40B4-BE49-F238E27FC236}">
                  <a16:creationId xmlns:a16="http://schemas.microsoft.com/office/drawing/2014/main" id="{920E41D1-8EDB-47B0-8D03-878AFAC2BA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0800" y="4137025"/>
              <a:ext cx="3221038" cy="6997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09710" tIns="54855" rIns="109710" bIns="54855">
              <a:spAutoFit/>
            </a:bodyPr>
            <a:lstStyle>
              <a:lvl1pPr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5pPr>
              <a:lvl6pPr marL="25146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6pPr>
              <a:lvl7pPr marL="29718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7pPr>
              <a:lvl8pPr marL="34290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8pPr>
              <a:lvl9pPr marL="38862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en-US" altLang="es-MX" sz="1400">
                  <a:solidFill>
                    <a:schemeClr val="bg1"/>
                  </a:solidFill>
                  <a:latin typeface="+mj-lt"/>
                  <a:cs typeface="Calibri Light" panose="020F0302020204030204" pitchFamily="34" charset="0"/>
                </a:rPr>
                <a:t>Creativity is the key to success in the future, and primary education where our teachers can bring creativity.</a:t>
              </a:r>
            </a:p>
          </p:txBody>
        </p:sp>
        <p:sp>
          <p:nvSpPr>
            <p:cNvPr id="70" name="Freeform 36">
              <a:extLst>
                <a:ext uri="{FF2B5EF4-FFF2-40B4-BE49-F238E27FC236}">
                  <a16:creationId xmlns:a16="http://schemas.microsoft.com/office/drawing/2014/main" id="{B49219D5-0DC7-4516-A074-923410134F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5175" y="2189957"/>
              <a:ext cx="272257" cy="354806"/>
            </a:xfrm>
            <a:custGeom>
              <a:avLst/>
              <a:gdLst>
                <a:gd name="T0" fmla="*/ 195999 w 320"/>
                <a:gd name="T1" fmla="*/ 105526 h 417"/>
                <a:gd name="T2" fmla="*/ 195999 w 320"/>
                <a:gd name="T3" fmla="*/ 105526 h 417"/>
                <a:gd name="T4" fmla="*/ 105669 w 320"/>
                <a:gd name="T5" fmla="*/ 0 h 417"/>
                <a:gd name="T6" fmla="*/ 0 w 320"/>
                <a:gd name="T7" fmla="*/ 105526 h 417"/>
                <a:gd name="T8" fmla="*/ 61356 w 320"/>
                <a:gd name="T9" fmla="*/ 195733 h 417"/>
                <a:gd name="T10" fmla="*/ 61356 w 320"/>
                <a:gd name="T11" fmla="*/ 512311 h 417"/>
                <a:gd name="T12" fmla="*/ 0 w 320"/>
                <a:gd name="T13" fmla="*/ 602518 h 417"/>
                <a:gd name="T14" fmla="*/ 105669 w 320"/>
                <a:gd name="T15" fmla="*/ 708044 h 417"/>
                <a:gd name="T16" fmla="*/ 195999 w 320"/>
                <a:gd name="T17" fmla="*/ 602518 h 417"/>
                <a:gd name="T18" fmla="*/ 136347 w 320"/>
                <a:gd name="T19" fmla="*/ 512311 h 417"/>
                <a:gd name="T20" fmla="*/ 136347 w 320"/>
                <a:gd name="T21" fmla="*/ 195733 h 417"/>
                <a:gd name="T22" fmla="*/ 195999 w 320"/>
                <a:gd name="T23" fmla="*/ 105526 h 417"/>
                <a:gd name="T24" fmla="*/ 167025 w 320"/>
                <a:gd name="T25" fmla="*/ 602518 h 417"/>
                <a:gd name="T26" fmla="*/ 167025 w 320"/>
                <a:gd name="T27" fmla="*/ 602518 h 417"/>
                <a:gd name="T28" fmla="*/ 105669 w 320"/>
                <a:gd name="T29" fmla="*/ 663791 h 417"/>
                <a:gd name="T30" fmla="*/ 46017 w 320"/>
                <a:gd name="T31" fmla="*/ 602518 h 417"/>
                <a:gd name="T32" fmla="*/ 105669 w 320"/>
                <a:gd name="T33" fmla="*/ 542947 h 417"/>
                <a:gd name="T34" fmla="*/ 167025 w 320"/>
                <a:gd name="T35" fmla="*/ 602518 h 417"/>
                <a:gd name="T36" fmla="*/ 105669 w 320"/>
                <a:gd name="T37" fmla="*/ 149779 h 417"/>
                <a:gd name="T38" fmla="*/ 105669 w 320"/>
                <a:gd name="T39" fmla="*/ 149779 h 417"/>
                <a:gd name="T40" fmla="*/ 46017 w 320"/>
                <a:gd name="T41" fmla="*/ 105526 h 417"/>
                <a:gd name="T42" fmla="*/ 105669 w 320"/>
                <a:gd name="T43" fmla="*/ 45955 h 417"/>
                <a:gd name="T44" fmla="*/ 167025 w 320"/>
                <a:gd name="T45" fmla="*/ 105526 h 417"/>
                <a:gd name="T46" fmla="*/ 105669 w 320"/>
                <a:gd name="T47" fmla="*/ 149779 h 417"/>
                <a:gd name="T48" fmla="*/ 484033 w 320"/>
                <a:gd name="T49" fmla="*/ 512311 h 417"/>
                <a:gd name="T50" fmla="*/ 484033 w 320"/>
                <a:gd name="T51" fmla="*/ 512311 h 417"/>
                <a:gd name="T52" fmla="*/ 484033 w 320"/>
                <a:gd name="T53" fmla="*/ 195733 h 417"/>
                <a:gd name="T54" fmla="*/ 543685 w 320"/>
                <a:gd name="T55" fmla="*/ 105526 h 417"/>
                <a:gd name="T56" fmla="*/ 438016 w 320"/>
                <a:gd name="T57" fmla="*/ 0 h 417"/>
                <a:gd name="T58" fmla="*/ 332346 w 320"/>
                <a:gd name="T59" fmla="*/ 105526 h 417"/>
                <a:gd name="T60" fmla="*/ 407337 w 320"/>
                <a:gd name="T61" fmla="*/ 195733 h 417"/>
                <a:gd name="T62" fmla="*/ 407337 w 320"/>
                <a:gd name="T63" fmla="*/ 512311 h 417"/>
                <a:gd name="T64" fmla="*/ 332346 w 320"/>
                <a:gd name="T65" fmla="*/ 602518 h 417"/>
                <a:gd name="T66" fmla="*/ 438016 w 320"/>
                <a:gd name="T67" fmla="*/ 708044 h 417"/>
                <a:gd name="T68" fmla="*/ 543685 w 320"/>
                <a:gd name="T69" fmla="*/ 602518 h 417"/>
                <a:gd name="T70" fmla="*/ 484033 w 320"/>
                <a:gd name="T71" fmla="*/ 512311 h 417"/>
                <a:gd name="T72" fmla="*/ 376659 w 320"/>
                <a:gd name="T73" fmla="*/ 105526 h 417"/>
                <a:gd name="T74" fmla="*/ 376659 w 320"/>
                <a:gd name="T75" fmla="*/ 105526 h 417"/>
                <a:gd name="T76" fmla="*/ 438016 w 320"/>
                <a:gd name="T77" fmla="*/ 45955 h 417"/>
                <a:gd name="T78" fmla="*/ 497667 w 320"/>
                <a:gd name="T79" fmla="*/ 105526 h 417"/>
                <a:gd name="T80" fmla="*/ 438016 w 320"/>
                <a:gd name="T81" fmla="*/ 149779 h 417"/>
                <a:gd name="T82" fmla="*/ 376659 w 320"/>
                <a:gd name="T83" fmla="*/ 105526 h 417"/>
                <a:gd name="T84" fmla="*/ 438016 w 320"/>
                <a:gd name="T85" fmla="*/ 663791 h 417"/>
                <a:gd name="T86" fmla="*/ 438016 w 320"/>
                <a:gd name="T87" fmla="*/ 663791 h 417"/>
                <a:gd name="T88" fmla="*/ 376659 w 320"/>
                <a:gd name="T89" fmla="*/ 602518 h 417"/>
                <a:gd name="T90" fmla="*/ 438016 w 320"/>
                <a:gd name="T91" fmla="*/ 542947 h 417"/>
                <a:gd name="T92" fmla="*/ 497667 w 320"/>
                <a:gd name="T93" fmla="*/ 602518 h 417"/>
                <a:gd name="T94" fmla="*/ 438016 w 320"/>
                <a:gd name="T95" fmla="*/ 663791 h 41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320" h="417">
                  <a:moveTo>
                    <a:pt x="115" y="62"/>
                  </a:moveTo>
                  <a:lnTo>
                    <a:pt x="115" y="62"/>
                  </a:lnTo>
                  <a:cubicBezTo>
                    <a:pt x="115" y="27"/>
                    <a:pt x="89" y="0"/>
                    <a:pt x="62" y="0"/>
                  </a:cubicBezTo>
                  <a:cubicBezTo>
                    <a:pt x="27" y="0"/>
                    <a:pt x="0" y="27"/>
                    <a:pt x="0" y="62"/>
                  </a:cubicBezTo>
                  <a:cubicBezTo>
                    <a:pt x="0" y="80"/>
                    <a:pt x="18" y="106"/>
                    <a:pt x="36" y="115"/>
                  </a:cubicBezTo>
                  <a:cubicBezTo>
                    <a:pt x="36" y="301"/>
                    <a:pt x="36" y="301"/>
                    <a:pt x="36" y="301"/>
                  </a:cubicBezTo>
                  <a:cubicBezTo>
                    <a:pt x="18" y="310"/>
                    <a:pt x="0" y="328"/>
                    <a:pt x="0" y="354"/>
                  </a:cubicBezTo>
                  <a:cubicBezTo>
                    <a:pt x="0" y="390"/>
                    <a:pt x="27" y="416"/>
                    <a:pt x="62" y="416"/>
                  </a:cubicBezTo>
                  <a:cubicBezTo>
                    <a:pt x="89" y="416"/>
                    <a:pt x="115" y="390"/>
                    <a:pt x="115" y="354"/>
                  </a:cubicBezTo>
                  <a:cubicBezTo>
                    <a:pt x="115" y="328"/>
                    <a:pt x="106" y="310"/>
                    <a:pt x="80" y="301"/>
                  </a:cubicBezTo>
                  <a:cubicBezTo>
                    <a:pt x="80" y="115"/>
                    <a:pt x="80" y="115"/>
                    <a:pt x="80" y="115"/>
                  </a:cubicBezTo>
                  <a:cubicBezTo>
                    <a:pt x="106" y="106"/>
                    <a:pt x="115" y="80"/>
                    <a:pt x="115" y="62"/>
                  </a:cubicBezTo>
                  <a:close/>
                  <a:moveTo>
                    <a:pt x="98" y="354"/>
                  </a:moveTo>
                  <a:lnTo>
                    <a:pt x="98" y="354"/>
                  </a:lnTo>
                  <a:cubicBezTo>
                    <a:pt x="98" y="372"/>
                    <a:pt x="80" y="390"/>
                    <a:pt x="62" y="390"/>
                  </a:cubicBezTo>
                  <a:cubicBezTo>
                    <a:pt x="44" y="390"/>
                    <a:pt x="27" y="372"/>
                    <a:pt x="27" y="354"/>
                  </a:cubicBezTo>
                  <a:cubicBezTo>
                    <a:pt x="27" y="337"/>
                    <a:pt x="44" y="319"/>
                    <a:pt x="62" y="319"/>
                  </a:cubicBezTo>
                  <a:cubicBezTo>
                    <a:pt x="80" y="319"/>
                    <a:pt x="98" y="337"/>
                    <a:pt x="98" y="354"/>
                  </a:cubicBezTo>
                  <a:close/>
                  <a:moveTo>
                    <a:pt x="62" y="88"/>
                  </a:moveTo>
                  <a:lnTo>
                    <a:pt x="62" y="88"/>
                  </a:lnTo>
                  <a:cubicBezTo>
                    <a:pt x="44" y="88"/>
                    <a:pt x="27" y="80"/>
                    <a:pt x="27" y="62"/>
                  </a:cubicBezTo>
                  <a:cubicBezTo>
                    <a:pt x="27" y="35"/>
                    <a:pt x="44" y="27"/>
                    <a:pt x="62" y="27"/>
                  </a:cubicBezTo>
                  <a:cubicBezTo>
                    <a:pt x="80" y="27"/>
                    <a:pt x="98" y="35"/>
                    <a:pt x="98" y="62"/>
                  </a:cubicBezTo>
                  <a:cubicBezTo>
                    <a:pt x="98" y="80"/>
                    <a:pt x="80" y="88"/>
                    <a:pt x="62" y="88"/>
                  </a:cubicBezTo>
                  <a:close/>
                  <a:moveTo>
                    <a:pt x="284" y="301"/>
                  </a:moveTo>
                  <a:lnTo>
                    <a:pt x="284" y="301"/>
                  </a:lnTo>
                  <a:cubicBezTo>
                    <a:pt x="284" y="115"/>
                    <a:pt x="284" y="115"/>
                    <a:pt x="284" y="115"/>
                  </a:cubicBezTo>
                  <a:cubicBezTo>
                    <a:pt x="302" y="106"/>
                    <a:pt x="319" y="80"/>
                    <a:pt x="319" y="62"/>
                  </a:cubicBezTo>
                  <a:cubicBezTo>
                    <a:pt x="319" y="27"/>
                    <a:pt x="292" y="0"/>
                    <a:pt x="257" y="0"/>
                  </a:cubicBezTo>
                  <a:cubicBezTo>
                    <a:pt x="221" y="0"/>
                    <a:pt x="195" y="27"/>
                    <a:pt x="195" y="62"/>
                  </a:cubicBezTo>
                  <a:cubicBezTo>
                    <a:pt x="195" y="80"/>
                    <a:pt x="212" y="106"/>
                    <a:pt x="239" y="115"/>
                  </a:cubicBezTo>
                  <a:cubicBezTo>
                    <a:pt x="239" y="301"/>
                    <a:pt x="239" y="301"/>
                    <a:pt x="239" y="301"/>
                  </a:cubicBezTo>
                  <a:cubicBezTo>
                    <a:pt x="212" y="310"/>
                    <a:pt x="195" y="328"/>
                    <a:pt x="195" y="354"/>
                  </a:cubicBezTo>
                  <a:cubicBezTo>
                    <a:pt x="195" y="390"/>
                    <a:pt x="221" y="416"/>
                    <a:pt x="257" y="416"/>
                  </a:cubicBezTo>
                  <a:cubicBezTo>
                    <a:pt x="292" y="416"/>
                    <a:pt x="319" y="390"/>
                    <a:pt x="319" y="354"/>
                  </a:cubicBezTo>
                  <a:cubicBezTo>
                    <a:pt x="319" y="328"/>
                    <a:pt x="302" y="310"/>
                    <a:pt x="284" y="301"/>
                  </a:cubicBezTo>
                  <a:close/>
                  <a:moveTo>
                    <a:pt x="221" y="62"/>
                  </a:moveTo>
                  <a:lnTo>
                    <a:pt x="221" y="62"/>
                  </a:lnTo>
                  <a:cubicBezTo>
                    <a:pt x="221" y="35"/>
                    <a:pt x="239" y="27"/>
                    <a:pt x="257" y="27"/>
                  </a:cubicBezTo>
                  <a:cubicBezTo>
                    <a:pt x="275" y="27"/>
                    <a:pt x="292" y="35"/>
                    <a:pt x="292" y="62"/>
                  </a:cubicBezTo>
                  <a:cubicBezTo>
                    <a:pt x="292" y="80"/>
                    <a:pt x="275" y="88"/>
                    <a:pt x="257" y="88"/>
                  </a:cubicBezTo>
                  <a:cubicBezTo>
                    <a:pt x="239" y="88"/>
                    <a:pt x="221" y="80"/>
                    <a:pt x="221" y="62"/>
                  </a:cubicBezTo>
                  <a:close/>
                  <a:moveTo>
                    <a:pt x="257" y="390"/>
                  </a:moveTo>
                  <a:lnTo>
                    <a:pt x="257" y="390"/>
                  </a:lnTo>
                  <a:cubicBezTo>
                    <a:pt x="239" y="390"/>
                    <a:pt x="221" y="372"/>
                    <a:pt x="221" y="354"/>
                  </a:cubicBezTo>
                  <a:cubicBezTo>
                    <a:pt x="221" y="337"/>
                    <a:pt x="239" y="319"/>
                    <a:pt x="257" y="319"/>
                  </a:cubicBezTo>
                  <a:cubicBezTo>
                    <a:pt x="275" y="319"/>
                    <a:pt x="292" y="337"/>
                    <a:pt x="292" y="354"/>
                  </a:cubicBezTo>
                  <a:cubicBezTo>
                    <a:pt x="292" y="372"/>
                    <a:pt x="275" y="390"/>
                    <a:pt x="257" y="39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  <p:sp>
          <p:nvSpPr>
            <p:cNvPr id="75" name="Freeform 39">
              <a:extLst>
                <a:ext uri="{FF2B5EF4-FFF2-40B4-BE49-F238E27FC236}">
                  <a16:creationId xmlns:a16="http://schemas.microsoft.com/office/drawing/2014/main" id="{07F7ED45-7C76-4543-A477-5FD13D3061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3744" y="3183732"/>
              <a:ext cx="315913" cy="316706"/>
            </a:xfrm>
            <a:custGeom>
              <a:avLst/>
              <a:gdLst>
                <a:gd name="T0" fmla="*/ 568507 w 444"/>
                <a:gd name="T1" fmla="*/ 75517 h 444"/>
                <a:gd name="T2" fmla="*/ 568507 w 444"/>
                <a:gd name="T3" fmla="*/ 75517 h 444"/>
                <a:gd name="T4" fmla="*/ 530036 w 444"/>
                <a:gd name="T5" fmla="*/ 75517 h 444"/>
                <a:gd name="T6" fmla="*/ 530036 w 444"/>
                <a:gd name="T7" fmla="*/ 139634 h 444"/>
                <a:gd name="T8" fmla="*/ 417475 w 444"/>
                <a:gd name="T9" fmla="*/ 139634 h 444"/>
                <a:gd name="T10" fmla="*/ 417475 w 444"/>
                <a:gd name="T11" fmla="*/ 75517 h 444"/>
                <a:gd name="T12" fmla="*/ 215149 w 444"/>
                <a:gd name="T13" fmla="*/ 75517 h 444"/>
                <a:gd name="T14" fmla="*/ 215149 w 444"/>
                <a:gd name="T15" fmla="*/ 139634 h 444"/>
                <a:gd name="T16" fmla="*/ 101163 w 444"/>
                <a:gd name="T17" fmla="*/ 139634 h 444"/>
                <a:gd name="T18" fmla="*/ 101163 w 444"/>
                <a:gd name="T19" fmla="*/ 75517 h 444"/>
                <a:gd name="T20" fmla="*/ 64117 w 444"/>
                <a:gd name="T21" fmla="*/ 75517 h 444"/>
                <a:gd name="T22" fmla="*/ 0 w 444"/>
                <a:gd name="T23" fmla="*/ 139634 h 444"/>
                <a:gd name="T24" fmla="*/ 0 w 444"/>
                <a:gd name="T25" fmla="*/ 568511 h 444"/>
                <a:gd name="T26" fmla="*/ 64117 w 444"/>
                <a:gd name="T27" fmla="*/ 631204 h 444"/>
                <a:gd name="T28" fmla="*/ 568507 w 444"/>
                <a:gd name="T29" fmla="*/ 631204 h 444"/>
                <a:gd name="T30" fmla="*/ 631199 w 444"/>
                <a:gd name="T31" fmla="*/ 568511 h 444"/>
                <a:gd name="T32" fmla="*/ 631199 w 444"/>
                <a:gd name="T33" fmla="*/ 139634 h 444"/>
                <a:gd name="T34" fmla="*/ 568507 w 444"/>
                <a:gd name="T35" fmla="*/ 75517 h 444"/>
                <a:gd name="T36" fmla="*/ 568507 w 444"/>
                <a:gd name="T37" fmla="*/ 568511 h 444"/>
                <a:gd name="T38" fmla="*/ 568507 w 444"/>
                <a:gd name="T39" fmla="*/ 568511 h 444"/>
                <a:gd name="T40" fmla="*/ 64117 w 444"/>
                <a:gd name="T41" fmla="*/ 568511 h 444"/>
                <a:gd name="T42" fmla="*/ 64117 w 444"/>
                <a:gd name="T43" fmla="*/ 279269 h 444"/>
                <a:gd name="T44" fmla="*/ 568507 w 444"/>
                <a:gd name="T45" fmla="*/ 279269 h 444"/>
                <a:gd name="T46" fmla="*/ 568507 w 444"/>
                <a:gd name="T47" fmla="*/ 568511 h 444"/>
                <a:gd name="T48" fmla="*/ 176679 w 444"/>
                <a:gd name="T49" fmla="*/ 0 h 444"/>
                <a:gd name="T50" fmla="*/ 176679 w 444"/>
                <a:gd name="T51" fmla="*/ 0 h 444"/>
                <a:gd name="T52" fmla="*/ 126810 w 444"/>
                <a:gd name="T53" fmla="*/ 0 h 444"/>
                <a:gd name="T54" fmla="*/ 126810 w 444"/>
                <a:gd name="T55" fmla="*/ 126811 h 444"/>
                <a:gd name="T56" fmla="*/ 176679 w 444"/>
                <a:gd name="T57" fmla="*/ 126811 h 444"/>
                <a:gd name="T58" fmla="*/ 176679 w 444"/>
                <a:gd name="T59" fmla="*/ 0 h 444"/>
                <a:gd name="T60" fmla="*/ 504389 w 444"/>
                <a:gd name="T61" fmla="*/ 0 h 444"/>
                <a:gd name="T62" fmla="*/ 504389 w 444"/>
                <a:gd name="T63" fmla="*/ 0 h 444"/>
                <a:gd name="T64" fmla="*/ 454520 w 444"/>
                <a:gd name="T65" fmla="*/ 0 h 444"/>
                <a:gd name="T66" fmla="*/ 454520 w 444"/>
                <a:gd name="T67" fmla="*/ 126811 h 444"/>
                <a:gd name="T68" fmla="*/ 504389 w 444"/>
                <a:gd name="T69" fmla="*/ 126811 h 444"/>
                <a:gd name="T70" fmla="*/ 504389 w 444"/>
                <a:gd name="T71" fmla="*/ 0 h 444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444" h="444">
                  <a:moveTo>
                    <a:pt x="399" y="53"/>
                  </a:moveTo>
                  <a:lnTo>
                    <a:pt x="399" y="53"/>
                  </a:lnTo>
                  <a:cubicBezTo>
                    <a:pt x="372" y="53"/>
                    <a:pt x="372" y="53"/>
                    <a:pt x="372" y="53"/>
                  </a:cubicBezTo>
                  <a:cubicBezTo>
                    <a:pt x="372" y="98"/>
                    <a:pt x="372" y="98"/>
                    <a:pt x="372" y="98"/>
                  </a:cubicBezTo>
                  <a:cubicBezTo>
                    <a:pt x="293" y="98"/>
                    <a:pt x="293" y="98"/>
                    <a:pt x="293" y="98"/>
                  </a:cubicBezTo>
                  <a:cubicBezTo>
                    <a:pt x="293" y="53"/>
                    <a:pt x="293" y="53"/>
                    <a:pt x="293" y="53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51" y="98"/>
                    <a:pt x="151" y="98"/>
                    <a:pt x="151" y="98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53"/>
                    <a:pt x="71" y="53"/>
                    <a:pt x="71" y="53"/>
                  </a:cubicBezTo>
                  <a:cubicBezTo>
                    <a:pt x="45" y="53"/>
                    <a:pt x="45" y="53"/>
                    <a:pt x="45" y="53"/>
                  </a:cubicBezTo>
                  <a:cubicBezTo>
                    <a:pt x="18" y="53"/>
                    <a:pt x="0" y="71"/>
                    <a:pt x="0" y="98"/>
                  </a:cubicBezTo>
                  <a:cubicBezTo>
                    <a:pt x="0" y="399"/>
                    <a:pt x="0" y="399"/>
                    <a:pt x="0" y="399"/>
                  </a:cubicBezTo>
                  <a:cubicBezTo>
                    <a:pt x="0" y="425"/>
                    <a:pt x="18" y="443"/>
                    <a:pt x="45" y="443"/>
                  </a:cubicBezTo>
                  <a:cubicBezTo>
                    <a:pt x="399" y="443"/>
                    <a:pt x="399" y="443"/>
                    <a:pt x="399" y="443"/>
                  </a:cubicBezTo>
                  <a:cubicBezTo>
                    <a:pt x="425" y="443"/>
                    <a:pt x="443" y="425"/>
                    <a:pt x="443" y="399"/>
                  </a:cubicBezTo>
                  <a:cubicBezTo>
                    <a:pt x="443" y="98"/>
                    <a:pt x="443" y="98"/>
                    <a:pt x="443" y="98"/>
                  </a:cubicBezTo>
                  <a:cubicBezTo>
                    <a:pt x="443" y="71"/>
                    <a:pt x="425" y="53"/>
                    <a:pt x="399" y="53"/>
                  </a:cubicBezTo>
                  <a:close/>
                  <a:moveTo>
                    <a:pt x="399" y="399"/>
                  </a:moveTo>
                  <a:lnTo>
                    <a:pt x="399" y="399"/>
                  </a:lnTo>
                  <a:cubicBezTo>
                    <a:pt x="45" y="399"/>
                    <a:pt x="45" y="399"/>
                    <a:pt x="45" y="399"/>
                  </a:cubicBezTo>
                  <a:cubicBezTo>
                    <a:pt x="45" y="196"/>
                    <a:pt x="45" y="196"/>
                    <a:pt x="45" y="196"/>
                  </a:cubicBezTo>
                  <a:cubicBezTo>
                    <a:pt x="399" y="196"/>
                    <a:pt x="399" y="196"/>
                    <a:pt x="399" y="196"/>
                  </a:cubicBezTo>
                  <a:lnTo>
                    <a:pt x="399" y="399"/>
                  </a:lnTo>
                  <a:close/>
                  <a:moveTo>
                    <a:pt x="124" y="0"/>
                  </a:moveTo>
                  <a:lnTo>
                    <a:pt x="124" y="0"/>
                  </a:lnTo>
                  <a:cubicBezTo>
                    <a:pt x="89" y="0"/>
                    <a:pt x="89" y="0"/>
                    <a:pt x="89" y="0"/>
                  </a:cubicBezTo>
                  <a:cubicBezTo>
                    <a:pt x="89" y="89"/>
                    <a:pt x="89" y="89"/>
                    <a:pt x="89" y="89"/>
                  </a:cubicBezTo>
                  <a:cubicBezTo>
                    <a:pt x="124" y="89"/>
                    <a:pt x="124" y="89"/>
                    <a:pt x="124" y="89"/>
                  </a:cubicBezTo>
                  <a:lnTo>
                    <a:pt x="124" y="0"/>
                  </a:lnTo>
                  <a:close/>
                  <a:moveTo>
                    <a:pt x="354" y="0"/>
                  </a:moveTo>
                  <a:lnTo>
                    <a:pt x="354" y="0"/>
                  </a:lnTo>
                  <a:cubicBezTo>
                    <a:pt x="319" y="0"/>
                    <a:pt x="319" y="0"/>
                    <a:pt x="319" y="0"/>
                  </a:cubicBezTo>
                  <a:cubicBezTo>
                    <a:pt x="319" y="89"/>
                    <a:pt x="319" y="89"/>
                    <a:pt x="319" y="89"/>
                  </a:cubicBezTo>
                  <a:cubicBezTo>
                    <a:pt x="354" y="89"/>
                    <a:pt x="354" y="89"/>
                    <a:pt x="354" y="89"/>
                  </a:cubicBezTo>
                  <a:lnTo>
                    <a:pt x="35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  <p:sp>
          <p:nvSpPr>
            <p:cNvPr id="76" name="Freeform 21">
              <a:extLst>
                <a:ext uri="{FF2B5EF4-FFF2-40B4-BE49-F238E27FC236}">
                  <a16:creationId xmlns:a16="http://schemas.microsoft.com/office/drawing/2014/main" id="{E5C91E78-FFE2-40F8-8EA9-F36C2727B8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1194" y="4232275"/>
              <a:ext cx="493713" cy="275432"/>
            </a:xfrm>
            <a:custGeom>
              <a:avLst/>
              <a:gdLst>
                <a:gd name="T0" fmla="*/ 494786 w 497"/>
                <a:gd name="T1" fmla="*/ 0 h 276"/>
                <a:gd name="T2" fmla="*/ 494786 w 497"/>
                <a:gd name="T3" fmla="*/ 0 h 276"/>
                <a:gd name="T4" fmla="*/ 0 w 497"/>
                <a:gd name="T5" fmla="*/ 265327 h 276"/>
                <a:gd name="T6" fmla="*/ 494786 w 497"/>
                <a:gd name="T7" fmla="*/ 548608 h 276"/>
                <a:gd name="T8" fmla="*/ 985598 w 497"/>
                <a:gd name="T9" fmla="*/ 265327 h 276"/>
                <a:gd name="T10" fmla="*/ 494786 w 497"/>
                <a:gd name="T11" fmla="*/ 0 h 276"/>
                <a:gd name="T12" fmla="*/ 494786 w 497"/>
                <a:gd name="T13" fmla="*/ 476790 h 276"/>
                <a:gd name="T14" fmla="*/ 494786 w 497"/>
                <a:gd name="T15" fmla="*/ 476790 h 276"/>
                <a:gd name="T16" fmla="*/ 282167 w 497"/>
                <a:gd name="T17" fmla="*/ 265327 h 276"/>
                <a:gd name="T18" fmla="*/ 494786 w 497"/>
                <a:gd name="T19" fmla="*/ 51868 h 276"/>
                <a:gd name="T20" fmla="*/ 705418 w 497"/>
                <a:gd name="T21" fmla="*/ 265327 h 276"/>
                <a:gd name="T22" fmla="*/ 494786 w 497"/>
                <a:gd name="T23" fmla="*/ 476790 h 276"/>
                <a:gd name="T24" fmla="*/ 494786 w 497"/>
                <a:gd name="T25" fmla="*/ 265327 h 276"/>
                <a:gd name="T26" fmla="*/ 494786 w 497"/>
                <a:gd name="T27" fmla="*/ 265327 h 276"/>
                <a:gd name="T28" fmla="*/ 494786 w 497"/>
                <a:gd name="T29" fmla="*/ 157600 h 276"/>
                <a:gd name="T30" fmla="*/ 387483 w 497"/>
                <a:gd name="T31" fmla="*/ 265327 h 276"/>
                <a:gd name="T32" fmla="*/ 494786 w 497"/>
                <a:gd name="T33" fmla="*/ 371059 h 276"/>
                <a:gd name="T34" fmla="*/ 600102 w 497"/>
                <a:gd name="T35" fmla="*/ 265327 h 276"/>
                <a:gd name="T36" fmla="*/ 494786 w 497"/>
                <a:gd name="T37" fmla="*/ 265327 h 27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497" h="276">
                  <a:moveTo>
                    <a:pt x="249" y="0"/>
                  </a:moveTo>
                  <a:lnTo>
                    <a:pt x="249" y="0"/>
                  </a:lnTo>
                  <a:cubicBezTo>
                    <a:pt x="89" y="0"/>
                    <a:pt x="0" y="115"/>
                    <a:pt x="0" y="133"/>
                  </a:cubicBezTo>
                  <a:cubicBezTo>
                    <a:pt x="0" y="151"/>
                    <a:pt x="89" y="275"/>
                    <a:pt x="249" y="275"/>
                  </a:cubicBezTo>
                  <a:cubicBezTo>
                    <a:pt x="408" y="275"/>
                    <a:pt x="496" y="151"/>
                    <a:pt x="496" y="133"/>
                  </a:cubicBezTo>
                  <a:cubicBezTo>
                    <a:pt x="496" y="115"/>
                    <a:pt x="408" y="0"/>
                    <a:pt x="249" y="0"/>
                  </a:cubicBezTo>
                  <a:close/>
                  <a:moveTo>
                    <a:pt x="249" y="239"/>
                  </a:moveTo>
                  <a:lnTo>
                    <a:pt x="249" y="239"/>
                  </a:lnTo>
                  <a:cubicBezTo>
                    <a:pt x="186" y="239"/>
                    <a:pt x="142" y="195"/>
                    <a:pt x="142" y="133"/>
                  </a:cubicBezTo>
                  <a:cubicBezTo>
                    <a:pt x="142" y="79"/>
                    <a:pt x="186" y="26"/>
                    <a:pt x="249" y="26"/>
                  </a:cubicBezTo>
                  <a:cubicBezTo>
                    <a:pt x="310" y="26"/>
                    <a:pt x="355" y="79"/>
                    <a:pt x="355" y="133"/>
                  </a:cubicBezTo>
                  <a:cubicBezTo>
                    <a:pt x="355" y="195"/>
                    <a:pt x="310" y="239"/>
                    <a:pt x="249" y="239"/>
                  </a:cubicBezTo>
                  <a:close/>
                  <a:moveTo>
                    <a:pt x="249" y="133"/>
                  </a:moveTo>
                  <a:lnTo>
                    <a:pt x="249" y="133"/>
                  </a:lnTo>
                  <a:cubicBezTo>
                    <a:pt x="239" y="123"/>
                    <a:pt x="266" y="79"/>
                    <a:pt x="249" y="79"/>
                  </a:cubicBezTo>
                  <a:cubicBezTo>
                    <a:pt x="221" y="79"/>
                    <a:pt x="195" y="107"/>
                    <a:pt x="195" y="133"/>
                  </a:cubicBezTo>
                  <a:cubicBezTo>
                    <a:pt x="195" y="168"/>
                    <a:pt x="221" y="186"/>
                    <a:pt x="249" y="186"/>
                  </a:cubicBezTo>
                  <a:cubicBezTo>
                    <a:pt x="274" y="186"/>
                    <a:pt x="302" y="168"/>
                    <a:pt x="302" y="133"/>
                  </a:cubicBezTo>
                  <a:cubicBezTo>
                    <a:pt x="302" y="123"/>
                    <a:pt x="257" y="142"/>
                    <a:pt x="249" y="13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3AC213C0-1F62-4A01-8CA2-3BDE4E59FBAE}"/>
                </a:ext>
              </a:extLst>
            </p:cNvPr>
            <p:cNvSpPr/>
            <p:nvPr/>
          </p:nvSpPr>
          <p:spPr bwMode="auto">
            <a:xfrm>
              <a:off x="1797050" y="4954588"/>
              <a:ext cx="764382" cy="764382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09492">
                <a:defRPr/>
              </a:pPr>
              <a:endParaRPr lang="en-US" sz="900" dirty="0">
                <a:latin typeface="Calibri Light"/>
              </a:endParaRPr>
            </a:p>
          </p:txBody>
        </p:sp>
        <p:sp>
          <p:nvSpPr>
            <p:cNvPr id="78" name="Rectangle 48">
              <a:extLst>
                <a:ext uri="{FF2B5EF4-FFF2-40B4-BE49-F238E27FC236}">
                  <a16:creationId xmlns:a16="http://schemas.microsoft.com/office/drawing/2014/main" id="{87A01E2E-0704-4AC3-A957-6AC588E2CC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3500" y="4850607"/>
              <a:ext cx="890062" cy="3616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09710" tIns="54855" rIns="109710" bIns="54855">
              <a:spAutoFit/>
            </a:bodyPr>
            <a:lstStyle>
              <a:lvl1pPr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5pPr>
              <a:lvl6pPr marL="25146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6pPr>
              <a:lvl7pPr marL="29718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7pPr>
              <a:lvl8pPr marL="34290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8pPr>
              <a:lvl9pPr marL="38862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s-MX" sz="2000" b="1">
                  <a:solidFill>
                    <a:schemeClr val="bg1"/>
                  </a:solidFill>
                  <a:latin typeface="+mj-lt"/>
                  <a:ea typeface="Open Sans Light" panose="020B0306030504020204" pitchFamily="34" charset="0"/>
                </a:rPr>
                <a:t>Climatic</a:t>
              </a:r>
            </a:p>
          </p:txBody>
        </p:sp>
        <p:sp>
          <p:nvSpPr>
            <p:cNvPr id="83" name="TextBox 49">
              <a:extLst>
                <a:ext uri="{FF2B5EF4-FFF2-40B4-BE49-F238E27FC236}">
                  <a16:creationId xmlns:a16="http://schemas.microsoft.com/office/drawing/2014/main" id="{D67646E7-5579-47B7-9B46-C64597E536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17788" y="5120482"/>
              <a:ext cx="3221832" cy="6997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09710" tIns="54855" rIns="109710" bIns="54855">
              <a:spAutoFit/>
            </a:bodyPr>
            <a:lstStyle>
              <a:lvl1pPr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5pPr>
              <a:lvl6pPr marL="25146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6pPr>
              <a:lvl7pPr marL="29718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7pPr>
              <a:lvl8pPr marL="34290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8pPr>
              <a:lvl9pPr marL="38862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en-US" altLang="es-MX" sz="1400">
                  <a:solidFill>
                    <a:schemeClr val="bg1"/>
                  </a:solidFill>
                  <a:latin typeface="+mj-lt"/>
                  <a:cs typeface="Calibri Light" panose="020F0302020204030204" pitchFamily="34" charset="0"/>
                </a:rPr>
                <a:t>Creativity is the key to success in the future, and primary education where our teachers can bring creativity.</a:t>
              </a:r>
            </a:p>
          </p:txBody>
        </p:sp>
        <p:sp>
          <p:nvSpPr>
            <p:cNvPr id="84" name="Freeform 127">
              <a:extLst>
                <a:ext uri="{FF2B5EF4-FFF2-40B4-BE49-F238E27FC236}">
                  <a16:creationId xmlns:a16="http://schemas.microsoft.com/office/drawing/2014/main" id="{5FCC4F8D-45EA-4616-AEFD-66E0D046FB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3582" y="5167313"/>
              <a:ext cx="413544" cy="333375"/>
            </a:xfrm>
            <a:custGeom>
              <a:avLst/>
              <a:gdLst>
                <a:gd name="T0" fmla="*/ 281695 w 497"/>
                <a:gd name="T1" fmla="*/ 326895 h 400"/>
                <a:gd name="T2" fmla="*/ 281695 w 497"/>
                <a:gd name="T3" fmla="*/ 326895 h 400"/>
                <a:gd name="T4" fmla="*/ 413375 w 497"/>
                <a:gd name="T5" fmla="*/ 458653 h 400"/>
                <a:gd name="T6" fmla="*/ 546722 w 497"/>
                <a:gd name="T7" fmla="*/ 326895 h 400"/>
                <a:gd name="T8" fmla="*/ 413375 w 497"/>
                <a:gd name="T9" fmla="*/ 193468 h 400"/>
                <a:gd name="T10" fmla="*/ 281695 w 497"/>
                <a:gd name="T11" fmla="*/ 326895 h 400"/>
                <a:gd name="T12" fmla="*/ 193353 w 497"/>
                <a:gd name="T13" fmla="*/ 281863 h 400"/>
                <a:gd name="T14" fmla="*/ 193353 w 497"/>
                <a:gd name="T15" fmla="*/ 281863 h 400"/>
                <a:gd name="T16" fmla="*/ 413375 w 497"/>
                <a:gd name="T17" fmla="*/ 105073 h 400"/>
                <a:gd name="T18" fmla="*/ 575058 w 497"/>
                <a:gd name="T19" fmla="*/ 163447 h 400"/>
                <a:gd name="T20" fmla="*/ 650066 w 497"/>
                <a:gd name="T21" fmla="*/ 163447 h 400"/>
                <a:gd name="T22" fmla="*/ 650066 w 497"/>
                <a:gd name="T23" fmla="*/ 90063 h 400"/>
                <a:gd name="T24" fmla="*/ 413375 w 497"/>
                <a:gd name="T25" fmla="*/ 0 h 400"/>
                <a:gd name="T26" fmla="*/ 103344 w 497"/>
                <a:gd name="T27" fmla="*/ 238500 h 400"/>
                <a:gd name="T28" fmla="*/ 0 w 497"/>
                <a:gd name="T29" fmla="*/ 238500 h 400"/>
                <a:gd name="T30" fmla="*/ 0 w 497"/>
                <a:gd name="T31" fmla="*/ 326895 h 400"/>
                <a:gd name="T32" fmla="*/ 133347 w 497"/>
                <a:gd name="T33" fmla="*/ 326895 h 400"/>
                <a:gd name="T34" fmla="*/ 193353 w 497"/>
                <a:gd name="T35" fmla="*/ 281863 h 400"/>
                <a:gd name="T36" fmla="*/ 693403 w 497"/>
                <a:gd name="T37" fmla="*/ 326895 h 400"/>
                <a:gd name="T38" fmla="*/ 693403 w 497"/>
                <a:gd name="T39" fmla="*/ 326895 h 400"/>
                <a:gd name="T40" fmla="*/ 635064 w 497"/>
                <a:gd name="T41" fmla="*/ 385269 h 400"/>
                <a:gd name="T42" fmla="*/ 413375 w 497"/>
                <a:gd name="T43" fmla="*/ 562059 h 400"/>
                <a:gd name="T44" fmla="*/ 251692 w 497"/>
                <a:gd name="T45" fmla="*/ 488674 h 400"/>
                <a:gd name="T46" fmla="*/ 178351 w 497"/>
                <a:gd name="T47" fmla="*/ 488674 h 400"/>
                <a:gd name="T48" fmla="*/ 178351 w 497"/>
                <a:gd name="T49" fmla="*/ 562059 h 400"/>
                <a:gd name="T50" fmla="*/ 413375 w 497"/>
                <a:gd name="T51" fmla="*/ 665464 h 400"/>
                <a:gd name="T52" fmla="*/ 725073 w 497"/>
                <a:gd name="T53" fmla="*/ 428632 h 400"/>
                <a:gd name="T54" fmla="*/ 826750 w 497"/>
                <a:gd name="T55" fmla="*/ 428632 h 400"/>
                <a:gd name="T56" fmla="*/ 826750 w 497"/>
                <a:gd name="T57" fmla="*/ 326895 h 400"/>
                <a:gd name="T58" fmla="*/ 693403 w 497"/>
                <a:gd name="T59" fmla="*/ 326895 h 40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497" h="400">
                  <a:moveTo>
                    <a:pt x="169" y="196"/>
                  </a:moveTo>
                  <a:lnTo>
                    <a:pt x="169" y="196"/>
                  </a:lnTo>
                  <a:cubicBezTo>
                    <a:pt x="169" y="240"/>
                    <a:pt x="204" y="275"/>
                    <a:pt x="248" y="275"/>
                  </a:cubicBezTo>
                  <a:cubicBezTo>
                    <a:pt x="292" y="275"/>
                    <a:pt x="328" y="240"/>
                    <a:pt x="328" y="196"/>
                  </a:cubicBezTo>
                  <a:cubicBezTo>
                    <a:pt x="328" y="151"/>
                    <a:pt x="292" y="116"/>
                    <a:pt x="248" y="116"/>
                  </a:cubicBezTo>
                  <a:cubicBezTo>
                    <a:pt x="204" y="116"/>
                    <a:pt x="169" y="151"/>
                    <a:pt x="169" y="196"/>
                  </a:cubicBezTo>
                  <a:close/>
                  <a:moveTo>
                    <a:pt x="116" y="169"/>
                  </a:moveTo>
                  <a:lnTo>
                    <a:pt x="116" y="169"/>
                  </a:lnTo>
                  <a:cubicBezTo>
                    <a:pt x="124" y="107"/>
                    <a:pt x="186" y="63"/>
                    <a:pt x="248" y="63"/>
                  </a:cubicBezTo>
                  <a:cubicBezTo>
                    <a:pt x="284" y="63"/>
                    <a:pt x="319" y="71"/>
                    <a:pt x="345" y="98"/>
                  </a:cubicBezTo>
                  <a:cubicBezTo>
                    <a:pt x="354" y="107"/>
                    <a:pt x="381" y="107"/>
                    <a:pt x="390" y="98"/>
                  </a:cubicBezTo>
                  <a:cubicBezTo>
                    <a:pt x="399" y="89"/>
                    <a:pt x="399" y="71"/>
                    <a:pt x="390" y="54"/>
                  </a:cubicBezTo>
                  <a:cubicBezTo>
                    <a:pt x="354" y="18"/>
                    <a:pt x="301" y="0"/>
                    <a:pt x="248" y="0"/>
                  </a:cubicBezTo>
                  <a:cubicBezTo>
                    <a:pt x="160" y="0"/>
                    <a:pt x="80" y="54"/>
                    <a:pt x="62" y="143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80" y="196"/>
                    <a:pt x="80" y="196"/>
                    <a:pt x="80" y="196"/>
                  </a:cubicBezTo>
                  <a:cubicBezTo>
                    <a:pt x="107" y="196"/>
                    <a:pt x="107" y="178"/>
                    <a:pt x="116" y="169"/>
                  </a:cubicBezTo>
                  <a:close/>
                  <a:moveTo>
                    <a:pt x="416" y="196"/>
                  </a:moveTo>
                  <a:lnTo>
                    <a:pt x="416" y="196"/>
                  </a:lnTo>
                  <a:cubicBezTo>
                    <a:pt x="390" y="196"/>
                    <a:pt x="390" y="222"/>
                    <a:pt x="381" y="231"/>
                  </a:cubicBezTo>
                  <a:cubicBezTo>
                    <a:pt x="372" y="293"/>
                    <a:pt x="319" y="337"/>
                    <a:pt x="248" y="337"/>
                  </a:cubicBezTo>
                  <a:cubicBezTo>
                    <a:pt x="213" y="337"/>
                    <a:pt x="177" y="319"/>
                    <a:pt x="151" y="293"/>
                  </a:cubicBezTo>
                  <a:cubicBezTo>
                    <a:pt x="142" y="284"/>
                    <a:pt x="116" y="284"/>
                    <a:pt x="107" y="293"/>
                  </a:cubicBezTo>
                  <a:cubicBezTo>
                    <a:pt x="97" y="310"/>
                    <a:pt x="97" y="328"/>
                    <a:pt x="107" y="337"/>
                  </a:cubicBezTo>
                  <a:cubicBezTo>
                    <a:pt x="142" y="373"/>
                    <a:pt x="195" y="399"/>
                    <a:pt x="248" y="399"/>
                  </a:cubicBezTo>
                  <a:cubicBezTo>
                    <a:pt x="337" y="399"/>
                    <a:pt x="416" y="337"/>
                    <a:pt x="435" y="257"/>
                  </a:cubicBezTo>
                  <a:cubicBezTo>
                    <a:pt x="496" y="257"/>
                    <a:pt x="496" y="257"/>
                    <a:pt x="496" y="257"/>
                  </a:cubicBezTo>
                  <a:cubicBezTo>
                    <a:pt x="496" y="196"/>
                    <a:pt x="496" y="196"/>
                    <a:pt x="496" y="196"/>
                  </a:cubicBezTo>
                  <a:lnTo>
                    <a:pt x="416" y="19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  <p:grpSp>
          <p:nvGrpSpPr>
            <p:cNvPr id="85" name="Group 18">
              <a:extLst>
                <a:ext uri="{FF2B5EF4-FFF2-40B4-BE49-F238E27FC236}">
                  <a16:creationId xmlns:a16="http://schemas.microsoft.com/office/drawing/2014/main" id="{8F40D0A1-6326-4869-8AE7-F28F8834C818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6900069" y="2113757"/>
              <a:ext cx="4288631" cy="3868738"/>
              <a:chOff x="1862" y="1370"/>
              <a:chExt cx="2073" cy="1870"/>
            </a:xfrm>
          </p:grpSpPr>
          <p:sp>
            <p:nvSpPr>
              <p:cNvPr id="86" name="Freeform 19">
                <a:extLst>
                  <a:ext uri="{FF2B5EF4-FFF2-40B4-BE49-F238E27FC236}">
                    <a16:creationId xmlns:a16="http://schemas.microsoft.com/office/drawing/2014/main" id="{B59FA7C8-FF18-44C3-9775-3EC0D81A07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62" y="2457"/>
                <a:ext cx="1038" cy="783"/>
              </a:xfrm>
              <a:custGeom>
                <a:avLst/>
                <a:gdLst>
                  <a:gd name="T0" fmla="*/ 1038 w 1038"/>
                  <a:gd name="T1" fmla="*/ 783 h 783"/>
                  <a:gd name="T2" fmla="*/ 0 w 1038"/>
                  <a:gd name="T3" fmla="*/ 488 h 783"/>
                  <a:gd name="T4" fmla="*/ 0 w 1038"/>
                  <a:gd name="T5" fmla="*/ 0 h 783"/>
                  <a:gd name="T6" fmla="*/ 1038 w 1038"/>
                  <a:gd name="T7" fmla="*/ 294 h 783"/>
                  <a:gd name="T8" fmla="*/ 1038 w 1038"/>
                  <a:gd name="T9" fmla="*/ 783 h 7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38" h="783">
                    <a:moveTo>
                      <a:pt x="1038" y="783"/>
                    </a:moveTo>
                    <a:lnTo>
                      <a:pt x="0" y="488"/>
                    </a:lnTo>
                    <a:lnTo>
                      <a:pt x="0" y="0"/>
                    </a:lnTo>
                    <a:lnTo>
                      <a:pt x="1038" y="294"/>
                    </a:lnTo>
                    <a:lnTo>
                      <a:pt x="1038" y="783"/>
                    </a:ln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60960" tIns="30480" rIns="60960" bIns="30480"/>
              <a:lstStyle/>
              <a:p>
                <a:pPr defTabSz="914217">
                  <a:defRPr/>
                </a:pPr>
                <a:endParaRPr lang="en-US" sz="1600">
                  <a:latin typeface="Calibri Light"/>
                </a:endParaRPr>
              </a:p>
            </p:txBody>
          </p:sp>
          <p:sp>
            <p:nvSpPr>
              <p:cNvPr id="87" name="Freeform 20">
                <a:extLst>
                  <a:ext uri="{FF2B5EF4-FFF2-40B4-BE49-F238E27FC236}">
                    <a16:creationId xmlns:a16="http://schemas.microsoft.com/office/drawing/2014/main" id="{3A1F0CF1-50AB-4970-AE01-EBB9423EFC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8" y="2457"/>
                <a:ext cx="1037" cy="783"/>
              </a:xfrm>
              <a:custGeom>
                <a:avLst/>
                <a:gdLst>
                  <a:gd name="T0" fmla="*/ 1037 w 1037"/>
                  <a:gd name="T1" fmla="*/ 488 h 783"/>
                  <a:gd name="T2" fmla="*/ 0 w 1037"/>
                  <a:gd name="T3" fmla="*/ 783 h 783"/>
                  <a:gd name="T4" fmla="*/ 0 w 1037"/>
                  <a:gd name="T5" fmla="*/ 294 h 783"/>
                  <a:gd name="T6" fmla="*/ 1037 w 1037"/>
                  <a:gd name="T7" fmla="*/ 0 h 783"/>
                  <a:gd name="T8" fmla="*/ 1037 w 1037"/>
                  <a:gd name="T9" fmla="*/ 488 h 7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37" h="783">
                    <a:moveTo>
                      <a:pt x="1037" y="488"/>
                    </a:moveTo>
                    <a:lnTo>
                      <a:pt x="0" y="783"/>
                    </a:lnTo>
                    <a:lnTo>
                      <a:pt x="0" y="294"/>
                    </a:lnTo>
                    <a:lnTo>
                      <a:pt x="1037" y="0"/>
                    </a:lnTo>
                    <a:lnTo>
                      <a:pt x="1037" y="488"/>
                    </a:lnTo>
                    <a:close/>
                  </a:path>
                </a:pathLst>
              </a:custGeom>
              <a:solidFill>
                <a:schemeClr val="accent4">
                  <a:lumMod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60960" tIns="30480" rIns="60960" bIns="30480"/>
              <a:lstStyle/>
              <a:p>
                <a:pPr defTabSz="914217">
                  <a:defRPr/>
                </a:pPr>
                <a:endParaRPr lang="en-US" sz="1600">
                  <a:latin typeface="Calibri Light"/>
                </a:endParaRPr>
              </a:p>
            </p:txBody>
          </p:sp>
          <p:sp>
            <p:nvSpPr>
              <p:cNvPr id="88" name="Freeform 21">
                <a:extLst>
                  <a:ext uri="{FF2B5EF4-FFF2-40B4-BE49-F238E27FC236}">
                    <a16:creationId xmlns:a16="http://schemas.microsoft.com/office/drawing/2014/main" id="{3D3790CC-DC93-4247-9DDF-B89EC5E3C3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62" y="2156"/>
                <a:ext cx="2073" cy="595"/>
              </a:xfrm>
              <a:custGeom>
                <a:avLst/>
                <a:gdLst>
                  <a:gd name="T0" fmla="*/ 2073 w 2073"/>
                  <a:gd name="T1" fmla="*/ 301 h 595"/>
                  <a:gd name="T2" fmla="*/ 1036 w 2073"/>
                  <a:gd name="T3" fmla="*/ 595 h 595"/>
                  <a:gd name="T4" fmla="*/ 0 w 2073"/>
                  <a:gd name="T5" fmla="*/ 301 h 595"/>
                  <a:gd name="T6" fmla="*/ 0 w 2073"/>
                  <a:gd name="T7" fmla="*/ 295 h 595"/>
                  <a:gd name="T8" fmla="*/ 1038 w 2073"/>
                  <a:gd name="T9" fmla="*/ 0 h 595"/>
                  <a:gd name="T10" fmla="*/ 2073 w 2073"/>
                  <a:gd name="T11" fmla="*/ 295 h 595"/>
                  <a:gd name="T12" fmla="*/ 2073 w 2073"/>
                  <a:gd name="T13" fmla="*/ 301 h 5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073" h="595">
                    <a:moveTo>
                      <a:pt x="2073" y="301"/>
                    </a:moveTo>
                    <a:lnTo>
                      <a:pt x="1036" y="595"/>
                    </a:lnTo>
                    <a:lnTo>
                      <a:pt x="0" y="301"/>
                    </a:lnTo>
                    <a:lnTo>
                      <a:pt x="0" y="295"/>
                    </a:lnTo>
                    <a:lnTo>
                      <a:pt x="1038" y="0"/>
                    </a:lnTo>
                    <a:lnTo>
                      <a:pt x="2073" y="295"/>
                    </a:lnTo>
                    <a:lnTo>
                      <a:pt x="2073" y="30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60960" tIns="30480" rIns="60960" bIns="30480"/>
              <a:lstStyle/>
              <a:p>
                <a:pPr defTabSz="914217">
                  <a:defRPr/>
                </a:pPr>
                <a:endParaRPr lang="en-US" sz="1600">
                  <a:latin typeface="Calibri Light"/>
                </a:endParaRPr>
              </a:p>
            </p:txBody>
          </p:sp>
          <p:sp>
            <p:nvSpPr>
              <p:cNvPr id="89" name="Freeform 22">
                <a:extLst>
                  <a:ext uri="{FF2B5EF4-FFF2-40B4-BE49-F238E27FC236}">
                    <a16:creationId xmlns:a16="http://schemas.microsoft.com/office/drawing/2014/main" id="{DB488858-D3CF-4003-8AD9-B0D9814718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07" y="2051"/>
                <a:ext cx="791" cy="598"/>
              </a:xfrm>
              <a:custGeom>
                <a:avLst/>
                <a:gdLst>
                  <a:gd name="T0" fmla="*/ 791 w 791"/>
                  <a:gd name="T1" fmla="*/ 598 h 598"/>
                  <a:gd name="T2" fmla="*/ 0 w 791"/>
                  <a:gd name="T3" fmla="*/ 373 h 598"/>
                  <a:gd name="T4" fmla="*/ 0 w 791"/>
                  <a:gd name="T5" fmla="*/ 0 h 598"/>
                  <a:gd name="T6" fmla="*/ 791 w 791"/>
                  <a:gd name="T7" fmla="*/ 224 h 598"/>
                  <a:gd name="T8" fmla="*/ 791 w 791"/>
                  <a:gd name="T9" fmla="*/ 598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91" h="598">
                    <a:moveTo>
                      <a:pt x="791" y="598"/>
                    </a:moveTo>
                    <a:lnTo>
                      <a:pt x="0" y="373"/>
                    </a:lnTo>
                    <a:lnTo>
                      <a:pt x="0" y="0"/>
                    </a:lnTo>
                    <a:lnTo>
                      <a:pt x="791" y="224"/>
                    </a:lnTo>
                    <a:lnTo>
                      <a:pt x="791" y="598"/>
                    </a:lnTo>
                    <a:close/>
                  </a:path>
                </a:pathLst>
              </a:custGeom>
              <a:solidFill>
                <a:srgbClr val="9A58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60960" tIns="30480" rIns="60960" bIns="30480"/>
              <a:lstStyle/>
              <a:p>
                <a:pPr defTabSz="914217">
                  <a:defRPr/>
                </a:pPr>
                <a:endParaRPr lang="en-US" sz="1600">
                  <a:latin typeface="Calibri Light"/>
                </a:endParaRPr>
              </a:p>
            </p:txBody>
          </p:sp>
          <p:sp>
            <p:nvSpPr>
              <p:cNvPr id="90" name="Freeform 23">
                <a:extLst>
                  <a:ext uri="{FF2B5EF4-FFF2-40B4-BE49-F238E27FC236}">
                    <a16:creationId xmlns:a16="http://schemas.microsoft.com/office/drawing/2014/main" id="{A0D21E00-334B-4504-8920-A0F9C276F6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8" y="2051"/>
                <a:ext cx="792" cy="598"/>
              </a:xfrm>
              <a:custGeom>
                <a:avLst/>
                <a:gdLst>
                  <a:gd name="T0" fmla="*/ 792 w 792"/>
                  <a:gd name="T1" fmla="*/ 373 h 598"/>
                  <a:gd name="T2" fmla="*/ 0 w 792"/>
                  <a:gd name="T3" fmla="*/ 598 h 598"/>
                  <a:gd name="T4" fmla="*/ 0 w 792"/>
                  <a:gd name="T5" fmla="*/ 224 h 598"/>
                  <a:gd name="T6" fmla="*/ 792 w 792"/>
                  <a:gd name="T7" fmla="*/ 0 h 598"/>
                  <a:gd name="T8" fmla="*/ 792 w 792"/>
                  <a:gd name="T9" fmla="*/ 373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92" h="598">
                    <a:moveTo>
                      <a:pt x="792" y="373"/>
                    </a:moveTo>
                    <a:lnTo>
                      <a:pt x="0" y="598"/>
                    </a:lnTo>
                    <a:lnTo>
                      <a:pt x="0" y="224"/>
                    </a:lnTo>
                    <a:lnTo>
                      <a:pt x="792" y="0"/>
                    </a:lnTo>
                    <a:lnTo>
                      <a:pt x="792" y="373"/>
                    </a:lnTo>
                    <a:close/>
                  </a:path>
                </a:pathLst>
              </a:custGeom>
              <a:solidFill>
                <a:srgbClr val="CC75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60960" tIns="30480" rIns="60960" bIns="30480"/>
              <a:lstStyle/>
              <a:p>
                <a:pPr defTabSz="914217">
                  <a:defRPr/>
                </a:pPr>
                <a:endParaRPr lang="en-US" sz="1600">
                  <a:latin typeface="Calibri Light"/>
                </a:endParaRPr>
              </a:p>
            </p:txBody>
          </p:sp>
          <p:sp>
            <p:nvSpPr>
              <p:cNvPr id="91" name="Freeform 24">
                <a:extLst>
                  <a:ext uri="{FF2B5EF4-FFF2-40B4-BE49-F238E27FC236}">
                    <a16:creationId xmlns:a16="http://schemas.microsoft.com/office/drawing/2014/main" id="{4C439980-6615-480C-BE55-A9774D0EA1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07" y="1821"/>
                <a:ext cx="1583" cy="454"/>
              </a:xfrm>
              <a:custGeom>
                <a:avLst/>
                <a:gdLst>
                  <a:gd name="T0" fmla="*/ 1583 w 1583"/>
                  <a:gd name="T1" fmla="*/ 230 h 454"/>
                  <a:gd name="T2" fmla="*/ 791 w 1583"/>
                  <a:gd name="T3" fmla="*/ 454 h 454"/>
                  <a:gd name="T4" fmla="*/ 0 w 1583"/>
                  <a:gd name="T5" fmla="*/ 230 h 454"/>
                  <a:gd name="T6" fmla="*/ 0 w 1583"/>
                  <a:gd name="T7" fmla="*/ 225 h 454"/>
                  <a:gd name="T8" fmla="*/ 791 w 1583"/>
                  <a:gd name="T9" fmla="*/ 0 h 454"/>
                  <a:gd name="T10" fmla="*/ 1583 w 1583"/>
                  <a:gd name="T11" fmla="*/ 225 h 454"/>
                  <a:gd name="T12" fmla="*/ 1583 w 1583"/>
                  <a:gd name="T13" fmla="*/ 230 h 4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583" h="454">
                    <a:moveTo>
                      <a:pt x="1583" y="230"/>
                    </a:moveTo>
                    <a:lnTo>
                      <a:pt x="791" y="454"/>
                    </a:lnTo>
                    <a:lnTo>
                      <a:pt x="0" y="230"/>
                    </a:lnTo>
                    <a:lnTo>
                      <a:pt x="0" y="225"/>
                    </a:lnTo>
                    <a:lnTo>
                      <a:pt x="791" y="0"/>
                    </a:lnTo>
                    <a:lnTo>
                      <a:pt x="1583" y="225"/>
                    </a:lnTo>
                    <a:lnTo>
                      <a:pt x="1583" y="230"/>
                    </a:lnTo>
                    <a:close/>
                  </a:path>
                </a:pathLst>
              </a:custGeom>
              <a:solidFill>
                <a:srgbClr val="FF9F1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60960" tIns="30480" rIns="60960" bIns="30480"/>
              <a:lstStyle/>
              <a:p>
                <a:pPr defTabSz="914217">
                  <a:defRPr/>
                </a:pPr>
                <a:endParaRPr lang="en-US" sz="1600">
                  <a:latin typeface="Calibri Light"/>
                </a:endParaRPr>
              </a:p>
            </p:txBody>
          </p:sp>
          <p:sp>
            <p:nvSpPr>
              <p:cNvPr id="92" name="Freeform 25">
                <a:extLst>
                  <a:ext uri="{FF2B5EF4-FFF2-40B4-BE49-F238E27FC236}">
                    <a16:creationId xmlns:a16="http://schemas.microsoft.com/office/drawing/2014/main" id="{5E6B7745-EDFD-41AD-8E69-62F7A78724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00" y="1726"/>
                <a:ext cx="603" cy="455"/>
              </a:xfrm>
              <a:custGeom>
                <a:avLst/>
                <a:gdLst>
                  <a:gd name="T0" fmla="*/ 603 w 603"/>
                  <a:gd name="T1" fmla="*/ 455 h 455"/>
                  <a:gd name="T2" fmla="*/ 0 w 603"/>
                  <a:gd name="T3" fmla="*/ 284 h 455"/>
                  <a:gd name="T4" fmla="*/ 0 w 603"/>
                  <a:gd name="T5" fmla="*/ 0 h 455"/>
                  <a:gd name="T6" fmla="*/ 603 w 603"/>
                  <a:gd name="T7" fmla="*/ 171 h 455"/>
                  <a:gd name="T8" fmla="*/ 603 w 603"/>
                  <a:gd name="T9" fmla="*/ 455 h 4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3" h="455">
                    <a:moveTo>
                      <a:pt x="603" y="455"/>
                    </a:moveTo>
                    <a:lnTo>
                      <a:pt x="0" y="284"/>
                    </a:lnTo>
                    <a:lnTo>
                      <a:pt x="0" y="0"/>
                    </a:lnTo>
                    <a:lnTo>
                      <a:pt x="603" y="171"/>
                    </a:lnTo>
                    <a:lnTo>
                      <a:pt x="603" y="455"/>
                    </a:lnTo>
                    <a:close/>
                  </a:path>
                </a:pathLst>
              </a:custGeom>
              <a:solidFill>
                <a:srgbClr val="750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60960" tIns="30480" rIns="60960" bIns="30480"/>
              <a:lstStyle/>
              <a:p>
                <a:pPr defTabSz="914217">
                  <a:defRPr/>
                </a:pPr>
                <a:endParaRPr lang="en-US" sz="1600">
                  <a:latin typeface="Calibri Light"/>
                </a:endParaRPr>
              </a:p>
            </p:txBody>
          </p:sp>
          <p:sp>
            <p:nvSpPr>
              <p:cNvPr id="93" name="Freeform 26">
                <a:extLst>
                  <a:ext uri="{FF2B5EF4-FFF2-40B4-BE49-F238E27FC236}">
                    <a16:creationId xmlns:a16="http://schemas.microsoft.com/office/drawing/2014/main" id="{573A8AF9-60E0-4BFC-B160-8991CD4A94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2" y="1726"/>
                <a:ext cx="603" cy="455"/>
              </a:xfrm>
              <a:custGeom>
                <a:avLst/>
                <a:gdLst>
                  <a:gd name="T0" fmla="*/ 603 w 603"/>
                  <a:gd name="T1" fmla="*/ 284 h 455"/>
                  <a:gd name="T2" fmla="*/ 0 w 603"/>
                  <a:gd name="T3" fmla="*/ 455 h 455"/>
                  <a:gd name="T4" fmla="*/ 0 w 603"/>
                  <a:gd name="T5" fmla="*/ 171 h 455"/>
                  <a:gd name="T6" fmla="*/ 603 w 603"/>
                  <a:gd name="T7" fmla="*/ 0 h 455"/>
                  <a:gd name="T8" fmla="*/ 603 w 603"/>
                  <a:gd name="T9" fmla="*/ 284 h 4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3" h="455">
                    <a:moveTo>
                      <a:pt x="603" y="284"/>
                    </a:moveTo>
                    <a:lnTo>
                      <a:pt x="0" y="455"/>
                    </a:lnTo>
                    <a:lnTo>
                      <a:pt x="0" y="171"/>
                    </a:lnTo>
                    <a:lnTo>
                      <a:pt x="603" y="0"/>
                    </a:lnTo>
                    <a:lnTo>
                      <a:pt x="603" y="284"/>
                    </a:lnTo>
                    <a:close/>
                  </a:path>
                </a:pathLst>
              </a:custGeom>
              <a:solidFill>
                <a:srgbClr val="B907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60960" tIns="30480" rIns="60960" bIns="30480"/>
              <a:lstStyle/>
              <a:p>
                <a:pPr defTabSz="914217">
                  <a:defRPr/>
                </a:pPr>
                <a:endParaRPr lang="en-US" sz="1600">
                  <a:latin typeface="Calibri Light"/>
                </a:endParaRPr>
              </a:p>
            </p:txBody>
          </p:sp>
          <p:sp>
            <p:nvSpPr>
              <p:cNvPr id="94" name="Freeform 27">
                <a:extLst>
                  <a:ext uri="{FF2B5EF4-FFF2-40B4-BE49-F238E27FC236}">
                    <a16:creationId xmlns:a16="http://schemas.microsoft.com/office/drawing/2014/main" id="{2122F213-6AC4-4CF7-87D2-D067469BDD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00" y="1551"/>
                <a:ext cx="1205" cy="346"/>
              </a:xfrm>
              <a:custGeom>
                <a:avLst/>
                <a:gdLst>
                  <a:gd name="T0" fmla="*/ 1205 w 1205"/>
                  <a:gd name="T1" fmla="*/ 175 h 346"/>
                  <a:gd name="T2" fmla="*/ 602 w 1205"/>
                  <a:gd name="T3" fmla="*/ 346 h 346"/>
                  <a:gd name="T4" fmla="*/ 0 w 1205"/>
                  <a:gd name="T5" fmla="*/ 175 h 346"/>
                  <a:gd name="T6" fmla="*/ 0 w 1205"/>
                  <a:gd name="T7" fmla="*/ 171 h 346"/>
                  <a:gd name="T8" fmla="*/ 603 w 1205"/>
                  <a:gd name="T9" fmla="*/ 0 h 346"/>
                  <a:gd name="T10" fmla="*/ 1205 w 1205"/>
                  <a:gd name="T11" fmla="*/ 171 h 346"/>
                  <a:gd name="T12" fmla="*/ 1205 w 1205"/>
                  <a:gd name="T13" fmla="*/ 175 h 34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205" h="346">
                    <a:moveTo>
                      <a:pt x="1205" y="175"/>
                    </a:moveTo>
                    <a:lnTo>
                      <a:pt x="602" y="346"/>
                    </a:lnTo>
                    <a:lnTo>
                      <a:pt x="0" y="175"/>
                    </a:lnTo>
                    <a:lnTo>
                      <a:pt x="0" y="171"/>
                    </a:lnTo>
                    <a:lnTo>
                      <a:pt x="603" y="0"/>
                    </a:lnTo>
                    <a:lnTo>
                      <a:pt x="1205" y="171"/>
                    </a:lnTo>
                    <a:lnTo>
                      <a:pt x="1205" y="175"/>
                    </a:lnTo>
                    <a:close/>
                  </a:path>
                </a:pathLst>
              </a:custGeom>
              <a:solidFill>
                <a:srgbClr val="F7254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60960" tIns="30480" rIns="60960" bIns="30480"/>
              <a:lstStyle/>
              <a:p>
                <a:endParaRPr lang="es-MX" sz="900"/>
              </a:p>
            </p:txBody>
          </p:sp>
          <p:sp>
            <p:nvSpPr>
              <p:cNvPr id="95" name="Freeform 28">
                <a:extLst>
                  <a:ext uri="{FF2B5EF4-FFF2-40B4-BE49-F238E27FC236}">
                    <a16:creationId xmlns:a16="http://schemas.microsoft.com/office/drawing/2014/main" id="{E577A9F5-B016-4619-882B-91F467B7B3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7" y="1493"/>
                <a:ext cx="426" cy="321"/>
              </a:xfrm>
              <a:custGeom>
                <a:avLst/>
                <a:gdLst>
                  <a:gd name="T0" fmla="*/ 426 w 426"/>
                  <a:gd name="T1" fmla="*/ 321 h 321"/>
                  <a:gd name="T2" fmla="*/ 0 w 426"/>
                  <a:gd name="T3" fmla="*/ 201 h 321"/>
                  <a:gd name="T4" fmla="*/ 0 w 426"/>
                  <a:gd name="T5" fmla="*/ 0 h 321"/>
                  <a:gd name="T6" fmla="*/ 426 w 426"/>
                  <a:gd name="T7" fmla="*/ 121 h 321"/>
                  <a:gd name="T8" fmla="*/ 426 w 426"/>
                  <a:gd name="T9" fmla="*/ 321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6" h="321">
                    <a:moveTo>
                      <a:pt x="426" y="321"/>
                    </a:moveTo>
                    <a:lnTo>
                      <a:pt x="0" y="201"/>
                    </a:lnTo>
                    <a:lnTo>
                      <a:pt x="0" y="0"/>
                    </a:lnTo>
                    <a:lnTo>
                      <a:pt x="426" y="121"/>
                    </a:lnTo>
                    <a:lnTo>
                      <a:pt x="426" y="321"/>
                    </a:lnTo>
                    <a:close/>
                  </a:path>
                </a:pathLst>
              </a:custGeom>
              <a:solidFill>
                <a:srgbClr val="015B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60960" tIns="30480" rIns="60960" bIns="30480"/>
              <a:lstStyle/>
              <a:p>
                <a:pPr defTabSz="914217">
                  <a:defRPr/>
                </a:pPr>
                <a:endParaRPr lang="en-US" sz="1600">
                  <a:latin typeface="Calibri Light"/>
                </a:endParaRPr>
              </a:p>
            </p:txBody>
          </p:sp>
          <p:sp>
            <p:nvSpPr>
              <p:cNvPr id="96" name="Freeform 29">
                <a:extLst>
                  <a:ext uri="{FF2B5EF4-FFF2-40B4-BE49-F238E27FC236}">
                    <a16:creationId xmlns:a16="http://schemas.microsoft.com/office/drawing/2014/main" id="{22B5BB4E-8AC9-401A-82AA-12E5198A8F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3" y="1493"/>
                <a:ext cx="425" cy="321"/>
              </a:xfrm>
              <a:custGeom>
                <a:avLst/>
                <a:gdLst>
                  <a:gd name="T0" fmla="*/ 425 w 425"/>
                  <a:gd name="T1" fmla="*/ 201 h 321"/>
                  <a:gd name="T2" fmla="*/ 0 w 425"/>
                  <a:gd name="T3" fmla="*/ 321 h 321"/>
                  <a:gd name="T4" fmla="*/ 0 w 425"/>
                  <a:gd name="T5" fmla="*/ 121 h 321"/>
                  <a:gd name="T6" fmla="*/ 425 w 425"/>
                  <a:gd name="T7" fmla="*/ 0 h 321"/>
                  <a:gd name="T8" fmla="*/ 425 w 425"/>
                  <a:gd name="T9" fmla="*/ 201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5" h="321">
                    <a:moveTo>
                      <a:pt x="425" y="201"/>
                    </a:moveTo>
                    <a:lnTo>
                      <a:pt x="0" y="321"/>
                    </a:lnTo>
                    <a:lnTo>
                      <a:pt x="0" y="121"/>
                    </a:lnTo>
                    <a:lnTo>
                      <a:pt x="425" y="0"/>
                    </a:lnTo>
                    <a:lnTo>
                      <a:pt x="425" y="201"/>
                    </a:lnTo>
                    <a:close/>
                  </a:path>
                </a:pathLst>
              </a:custGeom>
              <a:solidFill>
                <a:srgbClr val="01839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60960" tIns="30480" rIns="60960" bIns="30480"/>
              <a:lstStyle/>
              <a:p>
                <a:pPr defTabSz="914217">
                  <a:defRPr/>
                </a:pPr>
                <a:endParaRPr lang="en-US" sz="1600">
                  <a:latin typeface="Calibri Light"/>
                </a:endParaRPr>
              </a:p>
            </p:txBody>
          </p:sp>
          <p:sp>
            <p:nvSpPr>
              <p:cNvPr id="97" name="Freeform 30">
                <a:extLst>
                  <a:ext uri="{FF2B5EF4-FFF2-40B4-BE49-F238E27FC236}">
                    <a16:creationId xmlns:a16="http://schemas.microsoft.com/office/drawing/2014/main" id="{41661CC2-16C6-4605-83A9-E40613C5C2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7" y="1370"/>
                <a:ext cx="851" cy="244"/>
              </a:xfrm>
              <a:custGeom>
                <a:avLst/>
                <a:gdLst>
                  <a:gd name="T0" fmla="*/ 851 w 851"/>
                  <a:gd name="T1" fmla="*/ 123 h 244"/>
                  <a:gd name="T2" fmla="*/ 426 w 851"/>
                  <a:gd name="T3" fmla="*/ 244 h 244"/>
                  <a:gd name="T4" fmla="*/ 0 w 851"/>
                  <a:gd name="T5" fmla="*/ 123 h 244"/>
                  <a:gd name="T6" fmla="*/ 0 w 851"/>
                  <a:gd name="T7" fmla="*/ 120 h 244"/>
                  <a:gd name="T8" fmla="*/ 426 w 851"/>
                  <a:gd name="T9" fmla="*/ 0 h 244"/>
                  <a:gd name="T10" fmla="*/ 851 w 851"/>
                  <a:gd name="T11" fmla="*/ 120 h 244"/>
                  <a:gd name="T12" fmla="*/ 851 w 851"/>
                  <a:gd name="T13" fmla="*/ 123 h 24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851" h="244">
                    <a:moveTo>
                      <a:pt x="851" y="123"/>
                    </a:moveTo>
                    <a:lnTo>
                      <a:pt x="426" y="244"/>
                    </a:lnTo>
                    <a:lnTo>
                      <a:pt x="0" y="123"/>
                    </a:lnTo>
                    <a:lnTo>
                      <a:pt x="0" y="120"/>
                    </a:lnTo>
                    <a:lnTo>
                      <a:pt x="426" y="0"/>
                    </a:lnTo>
                    <a:lnTo>
                      <a:pt x="851" y="120"/>
                    </a:lnTo>
                    <a:lnTo>
                      <a:pt x="851" y="123"/>
                    </a:lnTo>
                    <a:close/>
                  </a:path>
                </a:pathLst>
              </a:custGeom>
              <a:solidFill>
                <a:srgbClr val="01BF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60960" tIns="30480" rIns="60960" bIns="30480"/>
              <a:lstStyle/>
              <a:p>
                <a:endParaRPr lang="es-MX" sz="900"/>
              </a:p>
            </p:txBody>
          </p:sp>
        </p:grpSp>
        <p:cxnSp>
          <p:nvCxnSpPr>
            <p:cNvPr id="98" name="Elbow Connector 2">
              <a:extLst>
                <a:ext uri="{FF2B5EF4-FFF2-40B4-BE49-F238E27FC236}">
                  <a16:creationId xmlns:a16="http://schemas.microsoft.com/office/drawing/2014/main" id="{D7567A8F-8C76-4CC5-AE5D-072FDE16C487}"/>
                </a:ext>
              </a:extLst>
            </p:cNvPr>
            <p:cNvCxnSpPr/>
            <p:nvPr/>
          </p:nvCxnSpPr>
          <p:spPr>
            <a:xfrm>
              <a:off x="3575050" y="2100263"/>
              <a:ext cx="4502944" cy="278607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bg1"/>
              </a:solidFill>
              <a:prstDash val="dot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Elbow Connector 88">
              <a:extLst>
                <a:ext uri="{FF2B5EF4-FFF2-40B4-BE49-F238E27FC236}">
                  <a16:creationId xmlns:a16="http://schemas.microsoft.com/office/drawing/2014/main" id="{A605220E-DBB4-4756-83EC-8146078110A7}"/>
                </a:ext>
              </a:extLst>
            </p:cNvPr>
            <p:cNvCxnSpPr/>
            <p:nvPr/>
          </p:nvCxnSpPr>
          <p:spPr>
            <a:xfrm flipV="1">
              <a:off x="3619500" y="2853532"/>
              <a:ext cx="4102100" cy="224631"/>
            </a:xfrm>
            <a:prstGeom prst="bentConnector3">
              <a:avLst>
                <a:gd name="adj1" fmla="val 52172"/>
              </a:avLst>
            </a:prstGeom>
            <a:ln>
              <a:solidFill>
                <a:schemeClr val="bg1"/>
              </a:solidFill>
              <a:prstDash val="dot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Elbow Connector 89">
              <a:extLst>
                <a:ext uri="{FF2B5EF4-FFF2-40B4-BE49-F238E27FC236}">
                  <a16:creationId xmlns:a16="http://schemas.microsoft.com/office/drawing/2014/main" id="{27CDF8B3-F159-4F88-81C7-2CF57A8627E8}"/>
                </a:ext>
              </a:extLst>
            </p:cNvPr>
            <p:cNvCxnSpPr/>
            <p:nvPr/>
          </p:nvCxnSpPr>
          <p:spPr>
            <a:xfrm flipV="1">
              <a:off x="3666332" y="3522663"/>
              <a:ext cx="3617913" cy="561182"/>
            </a:xfrm>
            <a:prstGeom prst="bentConnector3">
              <a:avLst>
                <a:gd name="adj1" fmla="val 54619"/>
              </a:avLst>
            </a:prstGeom>
            <a:ln>
              <a:solidFill>
                <a:schemeClr val="bg1"/>
              </a:solidFill>
              <a:prstDash val="dot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Elbow Connector 90">
              <a:extLst>
                <a:ext uri="{FF2B5EF4-FFF2-40B4-BE49-F238E27FC236}">
                  <a16:creationId xmlns:a16="http://schemas.microsoft.com/office/drawing/2014/main" id="{47D300CB-A1B1-48D0-872E-02ACD16E0834}"/>
                </a:ext>
              </a:extLst>
            </p:cNvPr>
            <p:cNvCxnSpPr/>
            <p:nvPr/>
          </p:nvCxnSpPr>
          <p:spPr>
            <a:xfrm flipV="1">
              <a:off x="3586163" y="4362450"/>
              <a:ext cx="3210719" cy="704057"/>
            </a:xfrm>
            <a:prstGeom prst="bentConnector3">
              <a:avLst>
                <a:gd name="adj1" fmla="val 63184"/>
              </a:avLst>
            </a:prstGeom>
            <a:ln>
              <a:solidFill>
                <a:schemeClr val="bg1"/>
              </a:solidFill>
              <a:prstDash val="dot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889055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419735FE-C3F0-48C1-B1BE-5CB8A1EBFC3A}"/>
              </a:ext>
            </a:extLst>
          </p:cNvPr>
          <p:cNvGrpSpPr/>
          <p:nvPr/>
        </p:nvGrpSpPr>
        <p:grpSpPr>
          <a:xfrm>
            <a:off x="6096000" y="0"/>
            <a:ext cx="6096000" cy="6858000"/>
            <a:chOff x="0" y="0"/>
            <a:chExt cx="6096000" cy="6858000"/>
          </a:xfrm>
          <a:blipFill>
            <a:blip r:embed="rId2"/>
            <a:stretch>
              <a:fillRect/>
            </a:stretch>
          </a:blipFill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4DDC629E-8C1C-4A54-A3E5-FD1E80F7E240}"/>
                </a:ext>
              </a:extLst>
            </p:cNvPr>
            <p:cNvSpPr/>
            <p:nvPr/>
          </p:nvSpPr>
          <p:spPr>
            <a:xfrm>
              <a:off x="0" y="0"/>
              <a:ext cx="1943100" cy="41529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78A54EFE-9243-46C5-BABD-6DBD54688F41}"/>
                </a:ext>
              </a:extLst>
            </p:cNvPr>
            <p:cNvSpPr/>
            <p:nvPr/>
          </p:nvSpPr>
          <p:spPr>
            <a:xfrm>
              <a:off x="0" y="4286250"/>
              <a:ext cx="1943100" cy="257175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1A1EB75B-6627-4350-8D8E-36F92E82C9E7}"/>
                </a:ext>
              </a:extLst>
            </p:cNvPr>
            <p:cNvSpPr/>
            <p:nvPr/>
          </p:nvSpPr>
          <p:spPr>
            <a:xfrm>
              <a:off x="2095500" y="0"/>
              <a:ext cx="1943100" cy="257175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8B67DB36-3578-4D8A-8DD3-B44AB6EA591E}"/>
                </a:ext>
              </a:extLst>
            </p:cNvPr>
            <p:cNvSpPr/>
            <p:nvPr/>
          </p:nvSpPr>
          <p:spPr>
            <a:xfrm>
              <a:off x="2095500" y="2705100"/>
              <a:ext cx="1943100" cy="41529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9D2F2825-8F05-4FE1-A2A8-78033B3A04B9}"/>
                </a:ext>
              </a:extLst>
            </p:cNvPr>
            <p:cNvSpPr/>
            <p:nvPr/>
          </p:nvSpPr>
          <p:spPr>
            <a:xfrm>
              <a:off x="4152900" y="0"/>
              <a:ext cx="1943100" cy="325755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CE7734AF-46C2-4BFC-B3F1-874937422F90}"/>
                </a:ext>
              </a:extLst>
            </p:cNvPr>
            <p:cNvSpPr/>
            <p:nvPr/>
          </p:nvSpPr>
          <p:spPr>
            <a:xfrm>
              <a:off x="4152900" y="3429000"/>
              <a:ext cx="1943100" cy="3429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8" name="Text Placeholder 51">
            <a:extLst>
              <a:ext uri="{FF2B5EF4-FFF2-40B4-BE49-F238E27FC236}">
                <a16:creationId xmlns:a16="http://schemas.microsoft.com/office/drawing/2014/main" id="{F9EAA7A7-39A3-49E5-99FB-CD886E1F4485}"/>
              </a:ext>
            </a:extLst>
          </p:cNvPr>
          <p:cNvSpPr txBox="1">
            <a:spLocks/>
          </p:cNvSpPr>
          <p:nvPr/>
        </p:nvSpPr>
        <p:spPr>
          <a:xfrm>
            <a:off x="752475" y="2597890"/>
            <a:ext cx="4673189" cy="40671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2000" b="1" dirty="0"/>
              <a:t>Lorem ipsum </a:t>
            </a:r>
            <a:r>
              <a:rPr lang="en-US" sz="2000" dirty="0"/>
              <a:t>dolor sit amet, consectetur adipiscing elit. Curabitur eros leo, accumsan quis arcu ac, molestie ornare justo. Vivamus non diam metus..</a:t>
            </a:r>
          </a:p>
          <a:p>
            <a:pPr algn="just"/>
            <a:endParaRPr lang="en-US" sz="2000" dirty="0"/>
          </a:p>
          <a:p>
            <a:pPr marL="0" indent="0" algn="just">
              <a:buNone/>
            </a:pPr>
            <a:r>
              <a:rPr lang="en-US" sz="2000" dirty="0"/>
              <a:t>Lorem ipsum dolor sit amet, consectetur adipiscing elit. Curabitur eros leo, accumsan quis arcu ac, molestie ornare justo. Vivamus non diam metus..</a:t>
            </a:r>
          </a:p>
          <a:p>
            <a:endParaRPr lang="en-US" sz="2000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EEBE509-D74B-472C-BA86-3DB5D444A839}"/>
              </a:ext>
            </a:extLst>
          </p:cNvPr>
          <p:cNvSpPr txBox="1"/>
          <p:nvPr/>
        </p:nvSpPr>
        <p:spPr>
          <a:xfrm>
            <a:off x="1030515" y="1176247"/>
            <a:ext cx="50654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>
                <a:solidFill>
                  <a:srgbClr val="0081A4"/>
                </a:solidFill>
                <a:latin typeface="Lato Black" panose="020F0A02020204030203" pitchFamily="34" charset="0"/>
              </a:rPr>
              <a:t>Tu título</a:t>
            </a:r>
          </a:p>
          <a:p>
            <a:r>
              <a:rPr lang="es-CO" sz="3600" dirty="0">
                <a:solidFill>
                  <a:srgbClr val="0081A4"/>
                </a:solidFill>
                <a:latin typeface="Lato Light" panose="020F0302020204030203" pitchFamily="34" charset="0"/>
              </a:rPr>
              <a:t>Aquí</a:t>
            </a:r>
            <a:endParaRPr lang="es-CO" sz="3600" dirty="0">
              <a:solidFill>
                <a:srgbClr val="0081A4"/>
              </a:solidFill>
              <a:latin typeface="Lato Black" panose="020F0A02020204030203" pitchFamily="34" charset="0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E073B6B9-6979-4147-9C2C-90E4AE8B009C}"/>
              </a:ext>
            </a:extLst>
          </p:cNvPr>
          <p:cNvSpPr/>
          <p:nvPr/>
        </p:nvSpPr>
        <p:spPr>
          <a:xfrm>
            <a:off x="892401" y="1328736"/>
            <a:ext cx="102961" cy="895350"/>
          </a:xfrm>
          <a:prstGeom prst="rect">
            <a:avLst/>
          </a:prstGeom>
          <a:gradFill>
            <a:gsLst>
              <a:gs pos="0">
                <a:srgbClr val="3B0538">
                  <a:alpha val="73000"/>
                </a:srgbClr>
              </a:gs>
              <a:gs pos="100000">
                <a:srgbClr val="0081A4">
                  <a:alpha val="77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6124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8110</TotalTime>
  <Words>1072</Words>
  <Application>Microsoft Office PowerPoint</Application>
  <PresentationFormat>Panorámica</PresentationFormat>
  <Paragraphs>121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Lato</vt:lpstr>
      <vt:lpstr>Lato Black</vt:lpstr>
      <vt:lpstr>Lato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Gracias por descargar esta plantilla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Jolie Nayibe Serrano</dc:creator>
  <cp:lastModifiedBy>Jolie Nayibe Serrano</cp:lastModifiedBy>
  <cp:revision>525</cp:revision>
  <dcterms:created xsi:type="dcterms:W3CDTF">2020-03-21T22:03:23Z</dcterms:created>
  <dcterms:modified xsi:type="dcterms:W3CDTF">2020-08-24T01:34:07Z</dcterms:modified>
</cp:coreProperties>
</file>